
<file path=[Content_Types].xml><?xml version="1.0" encoding="utf-8"?>
<Types xmlns="http://schemas.openxmlformats.org/package/2006/content-types">
  <Default Extension="fntdata" ContentType="application/x-fontdata"/>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59" r:id="rId1"/>
    <p:sldMasterId id="2147483760" r:id="rId2"/>
    <p:sldMasterId id="2147483761" r:id="rId3"/>
  </p:sldMasterIdLst>
  <p:notesMasterIdLst>
    <p:notesMasterId r:id="rId1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Lst>
  <p:sldSz cx="9144000" cy="5143500" type="screen16x9"/>
  <p:notesSz cx="6858000" cy="9144000"/>
  <p:embeddedFontLst>
    <p:embeddedFont>
      <p:font typeface="DM Sans" pitchFamily="2" charset="0"/>
      <p:regular r:id="rId17"/>
      <p:bold r:id="rId18"/>
      <p:italic r:id="rId19"/>
      <p:boldItalic r:id="rId20"/>
    </p:embeddedFont>
    <p:embeddedFont>
      <p:font typeface="DM Sans Light" panose="020B0604020202020204" charset="0"/>
      <p:regular r:id="rId21"/>
      <p:bold r:id="rId22"/>
      <p:italic r:id="rId23"/>
      <p:boldItalic r:id="rId24"/>
    </p:embeddedFont>
    <p:embeddedFont>
      <p:font typeface="DM Sans Medium" pitchFamily="2" charset="0"/>
      <p:regular r:id="rId25"/>
      <p:bold r:id="rId26"/>
      <p:italic r:id="rId27"/>
      <p:boldItalic r:id="rId28"/>
    </p:embeddedFont>
    <p:embeddedFont>
      <p:font typeface="DM Sans SemiBold" panose="020B0604020202020204" charset="0"/>
      <p:regular r:id="rId29"/>
      <p:bold r:id="rId30"/>
      <p:italic r:id="rId31"/>
      <p:boldItalic r:id="rId32"/>
    </p:embeddedFont>
    <p:embeddedFont>
      <p:font typeface="Forum" panose="020B0604020202020204" charset="0"/>
      <p:regular r:id="rId33"/>
    </p:embeddedFont>
    <p:embeddedFont>
      <p:font typeface="Newsreader" panose="020B0604020202020204" charset="0"/>
      <p:regular r:id="rId34"/>
      <p:bold r:id="rId35"/>
      <p:italic r:id="rId36"/>
      <p:boldItalic r:id="rId37"/>
    </p:embeddedFont>
    <p:embeddedFont>
      <p:font typeface="Newsreader SemiBold" panose="020B0604020202020204" charset="0"/>
      <p:regular r:id="rId38"/>
      <p:bold r:id="rId39"/>
      <p:italic r:id="rId40"/>
      <p:boldItalic r:id="rId41"/>
    </p:embeddedFont>
    <p:embeddedFont>
      <p:font typeface="Roboto" panose="02000000000000000000" pitchFamily="2" charset="0"/>
      <p:regular r:id="rId42"/>
      <p:bold r:id="rId43"/>
      <p:italic r:id="rId44"/>
      <p:boldItalic r:id="rId45"/>
    </p:embeddedFont>
    <p:embeddedFont>
      <p:font typeface="Roboto Slab" pitchFamily="2" charset="0"/>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85B054-84C5-4F60-82B7-F389DC199A1A}" v="25" dt="2025-11-15T17:36:34.2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520" y="5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font" Target="fonts/font2.fntdata"/><Relationship Id="rId26" Type="http://schemas.openxmlformats.org/officeDocument/2006/relationships/font" Target="fonts/font10.fntdata"/><Relationship Id="rId39" Type="http://schemas.openxmlformats.org/officeDocument/2006/relationships/font" Target="fonts/font23.fntdata"/><Relationship Id="rId21" Type="http://schemas.openxmlformats.org/officeDocument/2006/relationships/font" Target="fonts/font5.fntdata"/><Relationship Id="rId34" Type="http://schemas.openxmlformats.org/officeDocument/2006/relationships/font" Target="fonts/font18.fntdata"/><Relationship Id="rId42" Type="http://schemas.openxmlformats.org/officeDocument/2006/relationships/font" Target="fonts/font26.fntdata"/><Relationship Id="rId47" Type="http://schemas.openxmlformats.org/officeDocument/2006/relationships/font" Target="fonts/font31.fntdata"/><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notesMaster" Target="notesMasters/notesMaster1.xml"/><Relationship Id="rId29" Type="http://schemas.openxmlformats.org/officeDocument/2006/relationships/font" Target="fonts/font13.fntdata"/><Relationship Id="rId11" Type="http://schemas.openxmlformats.org/officeDocument/2006/relationships/slide" Target="slides/slide8.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font" Target="fonts/font21.fntdata"/><Relationship Id="rId40" Type="http://schemas.openxmlformats.org/officeDocument/2006/relationships/font" Target="fonts/font24.fntdata"/><Relationship Id="rId45" Type="http://schemas.openxmlformats.org/officeDocument/2006/relationships/font" Target="fonts/font29.fntdata"/><Relationship Id="rId53" Type="http://schemas.microsoft.com/office/2015/10/relationships/revisionInfo" Target="revisionInfo.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font" Target="fonts/font3.fntdata"/><Relationship Id="rId31" Type="http://schemas.openxmlformats.org/officeDocument/2006/relationships/font" Target="fonts/font15.fntdata"/><Relationship Id="rId44" Type="http://schemas.openxmlformats.org/officeDocument/2006/relationships/font" Target="fonts/font28.fntdata"/><Relationship Id="rId52"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font" Target="fonts/font19.fntdata"/><Relationship Id="rId43" Type="http://schemas.openxmlformats.org/officeDocument/2006/relationships/font" Target="fonts/font27.fntdata"/><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openxmlformats.org/officeDocument/2006/relationships/font" Target="fonts/font22.fntdata"/><Relationship Id="rId46" Type="http://schemas.openxmlformats.org/officeDocument/2006/relationships/font" Target="fonts/font30.fntdata"/><Relationship Id="rId20" Type="http://schemas.openxmlformats.org/officeDocument/2006/relationships/font" Target="fonts/font4.fntdata"/><Relationship Id="rId41" Type="http://schemas.openxmlformats.org/officeDocument/2006/relationships/font" Target="fonts/font25.fntdata"/><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font" Target="fonts/font20.fntdata"/><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mnumhenfo Iyoha (2329981)" userId="87a90d82-3d88-4474-9d1a-a19014b641e0" providerId="ADAL" clId="{F517DA23-ECBF-4736-A6AB-49B1B831914D}"/>
    <pc:docChg chg="modSld sldOrd">
      <pc:chgData name="Aimnumhenfo Iyoha (2329981)" userId="87a90d82-3d88-4474-9d1a-a19014b641e0" providerId="ADAL" clId="{F517DA23-ECBF-4736-A6AB-49B1B831914D}" dt="2025-11-15T17:30:50.214" v="142"/>
      <pc:docMkLst>
        <pc:docMk/>
      </pc:docMkLst>
      <pc:sldChg chg="addSp delSp modSp mod modTransition modAnim">
        <pc:chgData name="Aimnumhenfo Iyoha (2329981)" userId="87a90d82-3d88-4474-9d1a-a19014b641e0" providerId="ADAL" clId="{F517DA23-ECBF-4736-A6AB-49B1B831914D}" dt="2025-11-15T17:30:50.214" v="142"/>
        <pc:sldMkLst>
          <pc:docMk/>
          <pc:sldMk cId="0" sldId="256"/>
        </pc:sldMkLst>
        <pc:spChg chg="mod">
          <ac:chgData name="Aimnumhenfo Iyoha (2329981)" userId="87a90d82-3d88-4474-9d1a-a19014b641e0" providerId="ADAL" clId="{F517DA23-ECBF-4736-A6AB-49B1B831914D}" dt="2025-11-15T16:33:41.171" v="116" actId="20577"/>
          <ac:spMkLst>
            <pc:docMk/>
            <pc:sldMk cId="0" sldId="256"/>
            <ac:spMk id="968" creationId="{00000000-0000-0000-0000-000000000000}"/>
          </ac:spMkLst>
        </pc:spChg>
        <pc:picChg chg="add del mod">
          <ac:chgData name="Aimnumhenfo Iyoha (2329981)" userId="87a90d82-3d88-4474-9d1a-a19014b641e0" providerId="ADAL" clId="{F517DA23-ECBF-4736-A6AB-49B1B831914D}" dt="2025-11-15T16:35:46.706" v="119"/>
          <ac:picMkLst>
            <pc:docMk/>
            <pc:sldMk cId="0" sldId="256"/>
            <ac:picMk id="11" creationId="{938E2DB4-2133-80FC-57CD-A94E0DE0AFF3}"/>
          </ac:picMkLst>
        </pc:picChg>
        <pc:picChg chg="add del mod ord">
          <ac:chgData name="Aimnumhenfo Iyoha (2329981)" userId="87a90d82-3d88-4474-9d1a-a19014b641e0" providerId="ADAL" clId="{F517DA23-ECBF-4736-A6AB-49B1B831914D}" dt="2025-11-15T16:55:54.389" v="120"/>
          <ac:picMkLst>
            <pc:docMk/>
            <pc:sldMk cId="0" sldId="256"/>
            <ac:picMk id="14" creationId="{1428FE9F-DA87-106B-AD7E-26E046381862}"/>
          </ac:picMkLst>
        </pc:picChg>
        <pc:picChg chg="add del mod">
          <ac:chgData name="Aimnumhenfo Iyoha (2329981)" userId="87a90d82-3d88-4474-9d1a-a19014b641e0" providerId="ADAL" clId="{F517DA23-ECBF-4736-A6AB-49B1B831914D}" dt="2025-11-15T16:55:58.899" v="130"/>
          <ac:picMkLst>
            <pc:docMk/>
            <pc:sldMk cId="0" sldId="256"/>
            <ac:picMk id="15" creationId="{7F61BA57-42D8-10DD-CF95-F65569BCF264}"/>
          </ac:picMkLst>
        </pc:picChg>
        <pc:picChg chg="add del mod ord">
          <ac:chgData name="Aimnumhenfo Iyoha (2329981)" userId="87a90d82-3d88-4474-9d1a-a19014b641e0" providerId="ADAL" clId="{F517DA23-ECBF-4736-A6AB-49B1B831914D}" dt="2025-11-15T16:56:24.598" v="131"/>
          <ac:picMkLst>
            <pc:docMk/>
            <pc:sldMk cId="0" sldId="256"/>
            <ac:picMk id="16" creationId="{7169F101-469E-43C4-91FA-30F361A2EF35}"/>
          </ac:picMkLst>
        </pc:picChg>
        <pc:picChg chg="add del mod">
          <ac:chgData name="Aimnumhenfo Iyoha (2329981)" userId="87a90d82-3d88-4474-9d1a-a19014b641e0" providerId="ADAL" clId="{F517DA23-ECBF-4736-A6AB-49B1B831914D}" dt="2025-11-15T17:01:15.428" v="133"/>
          <ac:picMkLst>
            <pc:docMk/>
            <pc:sldMk cId="0" sldId="256"/>
            <ac:picMk id="17" creationId="{D416F028-1F5F-A8D7-20E1-6867A01F8485}"/>
          </ac:picMkLst>
        </pc:picChg>
        <pc:picChg chg="add del mod ord">
          <ac:chgData name="Aimnumhenfo Iyoha (2329981)" userId="87a90d82-3d88-4474-9d1a-a19014b641e0" providerId="ADAL" clId="{F517DA23-ECBF-4736-A6AB-49B1B831914D}" dt="2025-11-15T17:01:38.746" v="134"/>
          <ac:picMkLst>
            <pc:docMk/>
            <pc:sldMk cId="0" sldId="256"/>
            <ac:picMk id="22" creationId="{DBA5E369-4835-9F3F-6A7F-2B0C9CC901ED}"/>
          </ac:picMkLst>
        </pc:picChg>
        <pc:picChg chg="add del mod">
          <ac:chgData name="Aimnumhenfo Iyoha (2329981)" userId="87a90d82-3d88-4474-9d1a-a19014b641e0" providerId="ADAL" clId="{F517DA23-ECBF-4736-A6AB-49B1B831914D}" dt="2025-11-15T17:02:09.415" v="136"/>
          <ac:picMkLst>
            <pc:docMk/>
            <pc:sldMk cId="0" sldId="256"/>
            <ac:picMk id="23" creationId="{BB2C4F3A-33BF-6E7F-15E0-98E9991B6996}"/>
          </ac:picMkLst>
        </pc:picChg>
        <pc:picChg chg="add del mod ord">
          <ac:chgData name="Aimnumhenfo Iyoha (2329981)" userId="87a90d82-3d88-4474-9d1a-a19014b641e0" providerId="ADAL" clId="{F517DA23-ECBF-4736-A6AB-49B1B831914D}" dt="2025-11-15T17:07:04.272" v="137"/>
          <ac:picMkLst>
            <pc:docMk/>
            <pc:sldMk cId="0" sldId="256"/>
            <ac:picMk id="27" creationId="{64489A73-C114-AF93-2C3D-9A2E85BE026D}"/>
          </ac:picMkLst>
        </pc:picChg>
        <pc:picChg chg="add del mod">
          <ac:chgData name="Aimnumhenfo Iyoha (2329981)" userId="87a90d82-3d88-4474-9d1a-a19014b641e0" providerId="ADAL" clId="{F517DA23-ECBF-4736-A6AB-49B1B831914D}" dt="2025-11-15T17:07:44.345" v="141"/>
          <ac:picMkLst>
            <pc:docMk/>
            <pc:sldMk cId="0" sldId="256"/>
            <ac:picMk id="28" creationId="{93EB6E9A-1865-9B7B-4DD8-8BD6AB88BFC7}"/>
          </ac:picMkLst>
        </pc:picChg>
        <pc:picChg chg="add del mod ord">
          <ac:chgData name="Aimnumhenfo Iyoha (2329981)" userId="87a90d82-3d88-4474-9d1a-a19014b641e0" providerId="ADAL" clId="{F517DA23-ECBF-4736-A6AB-49B1B831914D}" dt="2025-11-15T17:30:50.214" v="142"/>
          <ac:picMkLst>
            <pc:docMk/>
            <pc:sldMk cId="0" sldId="256"/>
            <ac:picMk id="29" creationId="{C9DB764D-ABD1-205D-DE14-FA237E85A3FC}"/>
          </ac:picMkLst>
        </pc:picChg>
        <pc:picChg chg="add mod">
          <ac:chgData name="Aimnumhenfo Iyoha (2329981)" userId="87a90d82-3d88-4474-9d1a-a19014b641e0" providerId="ADAL" clId="{F517DA23-ECBF-4736-A6AB-49B1B831914D}" dt="2025-11-15T17:30:50.214" v="142"/>
          <ac:picMkLst>
            <pc:docMk/>
            <pc:sldMk cId="0" sldId="256"/>
            <ac:picMk id="30" creationId="{DCF6D5F2-7713-353A-B9E8-9E85E84DB3DD}"/>
          </ac:picMkLst>
        </pc:picChg>
      </pc:sldChg>
      <pc:sldChg chg="addSp delSp modSp mod modTransition modAnim modNotes">
        <pc:chgData name="Aimnumhenfo Iyoha (2329981)" userId="87a90d82-3d88-4474-9d1a-a19014b641e0" providerId="ADAL" clId="{F517DA23-ECBF-4736-A6AB-49B1B831914D}" dt="2025-11-15T17:30:50.214" v="142"/>
        <pc:sldMkLst>
          <pc:docMk/>
          <pc:sldMk cId="0" sldId="257"/>
        </pc:sldMkLst>
        <pc:picChg chg="add del mod">
          <ac:chgData name="Aimnumhenfo Iyoha (2329981)" userId="87a90d82-3d88-4474-9d1a-a19014b641e0" providerId="ADAL" clId="{F517DA23-ECBF-4736-A6AB-49B1B831914D}" dt="2025-11-15T16:55:58.899" v="130"/>
          <ac:picMkLst>
            <pc:docMk/>
            <pc:sldMk cId="0" sldId="257"/>
            <ac:picMk id="6" creationId="{88EA2083-F92D-20B0-3BED-D287E7031835}"/>
          </ac:picMkLst>
        </pc:picChg>
        <pc:picChg chg="add del mod ord">
          <ac:chgData name="Aimnumhenfo Iyoha (2329981)" userId="87a90d82-3d88-4474-9d1a-a19014b641e0" providerId="ADAL" clId="{F517DA23-ECBF-4736-A6AB-49B1B831914D}" dt="2025-11-15T17:07:04.272" v="137"/>
          <ac:picMkLst>
            <pc:docMk/>
            <pc:sldMk cId="0" sldId="257"/>
            <ac:picMk id="7" creationId="{2595EC5E-0519-FE43-E776-BFB184B7F130}"/>
          </ac:picMkLst>
        </pc:picChg>
        <pc:picChg chg="add del mod">
          <ac:chgData name="Aimnumhenfo Iyoha (2329981)" userId="87a90d82-3d88-4474-9d1a-a19014b641e0" providerId="ADAL" clId="{F517DA23-ECBF-4736-A6AB-49B1B831914D}" dt="2025-11-15T17:07:44.345" v="141"/>
          <ac:picMkLst>
            <pc:docMk/>
            <pc:sldMk cId="0" sldId="257"/>
            <ac:picMk id="8" creationId="{94EC658F-A099-3BFE-C473-CB06E0027E21}"/>
          </ac:picMkLst>
        </pc:picChg>
        <pc:picChg chg="add del mod ord">
          <ac:chgData name="Aimnumhenfo Iyoha (2329981)" userId="87a90d82-3d88-4474-9d1a-a19014b641e0" providerId="ADAL" clId="{F517DA23-ECBF-4736-A6AB-49B1B831914D}" dt="2025-11-15T17:30:50.214" v="142"/>
          <ac:picMkLst>
            <pc:docMk/>
            <pc:sldMk cId="0" sldId="257"/>
            <ac:picMk id="9" creationId="{580AA922-ED20-5F95-5B15-A081E96D5F6D}"/>
          </ac:picMkLst>
        </pc:picChg>
        <pc:picChg chg="add mod">
          <ac:chgData name="Aimnumhenfo Iyoha (2329981)" userId="87a90d82-3d88-4474-9d1a-a19014b641e0" providerId="ADAL" clId="{F517DA23-ECBF-4736-A6AB-49B1B831914D}" dt="2025-11-15T17:30:50.214" v="142"/>
          <ac:picMkLst>
            <pc:docMk/>
            <pc:sldMk cId="0" sldId="257"/>
            <ac:picMk id="10" creationId="{47F962BB-D581-FFD1-DA48-CFA36B3D518A}"/>
          </ac:picMkLst>
        </pc:picChg>
      </pc:sldChg>
      <pc:sldChg chg="addSp delSp modSp mod ord modTransition modAnim modNotes">
        <pc:chgData name="Aimnumhenfo Iyoha (2329981)" userId="87a90d82-3d88-4474-9d1a-a19014b641e0" providerId="ADAL" clId="{F517DA23-ECBF-4736-A6AB-49B1B831914D}" dt="2025-11-15T17:30:50.214" v="142"/>
        <pc:sldMkLst>
          <pc:docMk/>
          <pc:sldMk cId="0" sldId="258"/>
        </pc:sldMkLst>
        <pc:picChg chg="add del mod">
          <ac:chgData name="Aimnumhenfo Iyoha (2329981)" userId="87a90d82-3d88-4474-9d1a-a19014b641e0" providerId="ADAL" clId="{F517DA23-ECBF-4736-A6AB-49B1B831914D}" dt="2025-11-15T16:55:58.899" v="130"/>
          <ac:picMkLst>
            <pc:docMk/>
            <pc:sldMk cId="0" sldId="258"/>
            <ac:picMk id="3" creationId="{8530CCF5-F847-F547-6883-AB7D7579BAC6}"/>
          </ac:picMkLst>
        </pc:picChg>
        <pc:picChg chg="add del mod ord">
          <ac:chgData name="Aimnumhenfo Iyoha (2329981)" userId="87a90d82-3d88-4474-9d1a-a19014b641e0" providerId="ADAL" clId="{F517DA23-ECBF-4736-A6AB-49B1B831914D}" dt="2025-11-15T17:07:04.272" v="137"/>
          <ac:picMkLst>
            <pc:docMk/>
            <pc:sldMk cId="0" sldId="258"/>
            <ac:picMk id="4" creationId="{FB14E7D6-AF6D-883A-7BE2-36481A89D364}"/>
          </ac:picMkLst>
        </pc:picChg>
        <pc:picChg chg="add del mod">
          <ac:chgData name="Aimnumhenfo Iyoha (2329981)" userId="87a90d82-3d88-4474-9d1a-a19014b641e0" providerId="ADAL" clId="{F517DA23-ECBF-4736-A6AB-49B1B831914D}" dt="2025-11-15T17:07:44.345" v="141"/>
          <ac:picMkLst>
            <pc:docMk/>
            <pc:sldMk cId="0" sldId="258"/>
            <ac:picMk id="5" creationId="{B863FF28-F801-CAAB-F046-D516B03C5938}"/>
          </ac:picMkLst>
        </pc:picChg>
        <pc:picChg chg="add del mod ord">
          <ac:chgData name="Aimnumhenfo Iyoha (2329981)" userId="87a90d82-3d88-4474-9d1a-a19014b641e0" providerId="ADAL" clId="{F517DA23-ECBF-4736-A6AB-49B1B831914D}" dt="2025-11-15T17:30:50.214" v="142"/>
          <ac:picMkLst>
            <pc:docMk/>
            <pc:sldMk cId="0" sldId="258"/>
            <ac:picMk id="8" creationId="{3BED1BEF-D138-97EA-6C5A-6894E3FFFFEF}"/>
          </ac:picMkLst>
        </pc:picChg>
        <pc:picChg chg="add mod">
          <ac:chgData name="Aimnumhenfo Iyoha (2329981)" userId="87a90d82-3d88-4474-9d1a-a19014b641e0" providerId="ADAL" clId="{F517DA23-ECBF-4736-A6AB-49B1B831914D}" dt="2025-11-15T17:30:50.214" v="142"/>
          <ac:picMkLst>
            <pc:docMk/>
            <pc:sldMk cId="0" sldId="258"/>
            <ac:picMk id="9" creationId="{1F2485C0-1913-AF98-92A1-857AC5A15BB0}"/>
          </ac:picMkLst>
        </pc:picChg>
      </pc:sldChg>
      <pc:sldChg chg="addSp delSp modSp mod ord modTransition modAnim modNotes">
        <pc:chgData name="Aimnumhenfo Iyoha (2329981)" userId="87a90d82-3d88-4474-9d1a-a19014b641e0" providerId="ADAL" clId="{F517DA23-ECBF-4736-A6AB-49B1B831914D}" dt="2025-11-15T17:30:50.214" v="142"/>
        <pc:sldMkLst>
          <pc:docMk/>
          <pc:sldMk cId="0" sldId="259"/>
        </pc:sldMkLst>
        <pc:picChg chg="add del mod">
          <ac:chgData name="Aimnumhenfo Iyoha (2329981)" userId="87a90d82-3d88-4474-9d1a-a19014b641e0" providerId="ADAL" clId="{F517DA23-ECBF-4736-A6AB-49B1B831914D}" dt="2025-11-15T16:55:58.899" v="130"/>
          <ac:picMkLst>
            <pc:docMk/>
            <pc:sldMk cId="0" sldId="259"/>
            <ac:picMk id="3" creationId="{9E614235-86C7-FF41-9BF2-C0AD69134768}"/>
          </ac:picMkLst>
        </pc:picChg>
        <pc:picChg chg="add del mod ord">
          <ac:chgData name="Aimnumhenfo Iyoha (2329981)" userId="87a90d82-3d88-4474-9d1a-a19014b641e0" providerId="ADAL" clId="{F517DA23-ECBF-4736-A6AB-49B1B831914D}" dt="2025-11-15T17:30:50.214" v="142"/>
          <ac:picMkLst>
            <pc:docMk/>
            <pc:sldMk cId="0" sldId="259"/>
            <ac:picMk id="4" creationId="{E343E08D-5746-7DCE-9DF9-2A97345E9868}"/>
          </ac:picMkLst>
        </pc:picChg>
        <pc:picChg chg="add mod">
          <ac:chgData name="Aimnumhenfo Iyoha (2329981)" userId="87a90d82-3d88-4474-9d1a-a19014b641e0" providerId="ADAL" clId="{F517DA23-ECBF-4736-A6AB-49B1B831914D}" dt="2025-11-15T17:30:50.214" v="142"/>
          <ac:picMkLst>
            <pc:docMk/>
            <pc:sldMk cId="0" sldId="259"/>
            <ac:picMk id="5" creationId="{E5F121D8-BB44-0E7D-71B1-6C73656C85CA}"/>
          </ac:picMkLst>
        </pc:picChg>
      </pc:sldChg>
      <pc:sldChg chg="addSp delSp modSp mod modTransition modAnim modNotes">
        <pc:chgData name="Aimnumhenfo Iyoha (2329981)" userId="87a90d82-3d88-4474-9d1a-a19014b641e0" providerId="ADAL" clId="{F517DA23-ECBF-4736-A6AB-49B1B831914D}" dt="2025-11-15T17:30:50.214" v="142"/>
        <pc:sldMkLst>
          <pc:docMk/>
          <pc:sldMk cId="0" sldId="260"/>
        </pc:sldMkLst>
        <pc:picChg chg="add del mod">
          <ac:chgData name="Aimnumhenfo Iyoha (2329981)" userId="87a90d82-3d88-4474-9d1a-a19014b641e0" providerId="ADAL" clId="{F517DA23-ECBF-4736-A6AB-49B1B831914D}" dt="2025-11-15T16:55:58.899" v="130"/>
          <ac:picMkLst>
            <pc:docMk/>
            <pc:sldMk cId="0" sldId="260"/>
            <ac:picMk id="3" creationId="{E3B837C2-76BF-DFA2-18EA-D04B1DD7A52B}"/>
          </ac:picMkLst>
        </pc:picChg>
        <pc:picChg chg="add del mod ord">
          <ac:chgData name="Aimnumhenfo Iyoha (2329981)" userId="87a90d82-3d88-4474-9d1a-a19014b641e0" providerId="ADAL" clId="{F517DA23-ECBF-4736-A6AB-49B1B831914D}" dt="2025-11-15T17:30:50.214" v="142"/>
          <ac:picMkLst>
            <pc:docMk/>
            <pc:sldMk cId="0" sldId="260"/>
            <ac:picMk id="4" creationId="{FC8C5303-BCB0-2E12-B31C-30FD918F85F9}"/>
          </ac:picMkLst>
        </pc:picChg>
        <pc:picChg chg="add mod">
          <ac:chgData name="Aimnumhenfo Iyoha (2329981)" userId="87a90d82-3d88-4474-9d1a-a19014b641e0" providerId="ADAL" clId="{F517DA23-ECBF-4736-A6AB-49B1B831914D}" dt="2025-11-15T17:30:50.214" v="142"/>
          <ac:picMkLst>
            <pc:docMk/>
            <pc:sldMk cId="0" sldId="260"/>
            <ac:picMk id="5" creationId="{E120640F-0D1C-1698-E1B5-5615DB177F6D}"/>
          </ac:picMkLst>
        </pc:picChg>
      </pc:sldChg>
      <pc:sldChg chg="addSp delSp modSp mod modTransition modAnim modNotes">
        <pc:chgData name="Aimnumhenfo Iyoha (2329981)" userId="87a90d82-3d88-4474-9d1a-a19014b641e0" providerId="ADAL" clId="{F517DA23-ECBF-4736-A6AB-49B1B831914D}" dt="2025-11-15T17:30:50.214" v="142"/>
        <pc:sldMkLst>
          <pc:docMk/>
          <pc:sldMk cId="0" sldId="261"/>
        </pc:sldMkLst>
        <pc:picChg chg="add del mod">
          <ac:chgData name="Aimnumhenfo Iyoha (2329981)" userId="87a90d82-3d88-4474-9d1a-a19014b641e0" providerId="ADAL" clId="{F517DA23-ECBF-4736-A6AB-49B1B831914D}" dt="2025-11-15T16:55:58.899" v="130"/>
          <ac:picMkLst>
            <pc:docMk/>
            <pc:sldMk cId="0" sldId="261"/>
            <ac:picMk id="4" creationId="{F3D2CFA0-F039-F940-21AA-42AE9FBB3A44}"/>
          </ac:picMkLst>
        </pc:picChg>
        <pc:picChg chg="add del mod ord">
          <ac:chgData name="Aimnumhenfo Iyoha (2329981)" userId="87a90d82-3d88-4474-9d1a-a19014b641e0" providerId="ADAL" clId="{F517DA23-ECBF-4736-A6AB-49B1B831914D}" dt="2025-11-15T17:30:50.214" v="142"/>
          <ac:picMkLst>
            <pc:docMk/>
            <pc:sldMk cId="0" sldId="261"/>
            <ac:picMk id="5" creationId="{F800F7BF-8C0E-2EB7-BBE9-4588B5FB3A52}"/>
          </ac:picMkLst>
        </pc:picChg>
        <pc:picChg chg="add mod">
          <ac:chgData name="Aimnumhenfo Iyoha (2329981)" userId="87a90d82-3d88-4474-9d1a-a19014b641e0" providerId="ADAL" clId="{F517DA23-ECBF-4736-A6AB-49B1B831914D}" dt="2025-11-15T17:30:50.214" v="142"/>
          <ac:picMkLst>
            <pc:docMk/>
            <pc:sldMk cId="0" sldId="261"/>
            <ac:picMk id="6" creationId="{46485D24-96D3-1547-7F6D-9CE4EAE33EEE}"/>
          </ac:picMkLst>
        </pc:picChg>
      </pc:sldChg>
      <pc:sldChg chg="addSp delSp modSp mod modTransition modAnim modNotes">
        <pc:chgData name="Aimnumhenfo Iyoha (2329981)" userId="87a90d82-3d88-4474-9d1a-a19014b641e0" providerId="ADAL" clId="{F517DA23-ECBF-4736-A6AB-49B1B831914D}" dt="2025-11-15T17:30:50.214" v="142"/>
        <pc:sldMkLst>
          <pc:docMk/>
          <pc:sldMk cId="0" sldId="262"/>
        </pc:sldMkLst>
        <pc:picChg chg="add del mod">
          <ac:chgData name="Aimnumhenfo Iyoha (2329981)" userId="87a90d82-3d88-4474-9d1a-a19014b641e0" providerId="ADAL" clId="{F517DA23-ECBF-4736-A6AB-49B1B831914D}" dt="2025-11-15T16:55:58.899" v="130"/>
          <ac:picMkLst>
            <pc:docMk/>
            <pc:sldMk cId="0" sldId="262"/>
            <ac:picMk id="4" creationId="{4DA81973-4E50-D2CA-A919-17A084FE601B}"/>
          </ac:picMkLst>
        </pc:picChg>
        <pc:picChg chg="add del mod ord">
          <ac:chgData name="Aimnumhenfo Iyoha (2329981)" userId="87a90d82-3d88-4474-9d1a-a19014b641e0" providerId="ADAL" clId="{F517DA23-ECBF-4736-A6AB-49B1B831914D}" dt="2025-11-15T17:30:50.214" v="142"/>
          <ac:picMkLst>
            <pc:docMk/>
            <pc:sldMk cId="0" sldId="262"/>
            <ac:picMk id="5" creationId="{2C07F841-6B8D-C7F7-739E-2E9F24E3A203}"/>
          </ac:picMkLst>
        </pc:picChg>
        <pc:picChg chg="add mod">
          <ac:chgData name="Aimnumhenfo Iyoha (2329981)" userId="87a90d82-3d88-4474-9d1a-a19014b641e0" providerId="ADAL" clId="{F517DA23-ECBF-4736-A6AB-49B1B831914D}" dt="2025-11-15T17:30:50.214" v="142"/>
          <ac:picMkLst>
            <pc:docMk/>
            <pc:sldMk cId="0" sldId="262"/>
            <ac:picMk id="6" creationId="{FCEE1CA3-3ED7-9772-213F-EBA03A7C8EC2}"/>
          </ac:picMkLst>
        </pc:picChg>
      </pc:sldChg>
      <pc:sldChg chg="addSp delSp modSp mod modTransition modAnim modNotes">
        <pc:chgData name="Aimnumhenfo Iyoha (2329981)" userId="87a90d82-3d88-4474-9d1a-a19014b641e0" providerId="ADAL" clId="{F517DA23-ECBF-4736-A6AB-49B1B831914D}" dt="2025-11-15T17:30:50.214" v="142"/>
        <pc:sldMkLst>
          <pc:docMk/>
          <pc:sldMk cId="0" sldId="263"/>
        </pc:sldMkLst>
        <pc:picChg chg="add del mod">
          <ac:chgData name="Aimnumhenfo Iyoha (2329981)" userId="87a90d82-3d88-4474-9d1a-a19014b641e0" providerId="ADAL" clId="{F517DA23-ECBF-4736-A6AB-49B1B831914D}" dt="2025-11-15T16:55:58.899" v="130"/>
          <ac:picMkLst>
            <pc:docMk/>
            <pc:sldMk cId="0" sldId="263"/>
            <ac:picMk id="4" creationId="{55D4CADC-55C7-B395-01D7-35B93AF71E07}"/>
          </ac:picMkLst>
        </pc:picChg>
        <pc:picChg chg="add del mod ord">
          <ac:chgData name="Aimnumhenfo Iyoha (2329981)" userId="87a90d82-3d88-4474-9d1a-a19014b641e0" providerId="ADAL" clId="{F517DA23-ECBF-4736-A6AB-49B1B831914D}" dt="2025-11-15T17:30:50.214" v="142"/>
          <ac:picMkLst>
            <pc:docMk/>
            <pc:sldMk cId="0" sldId="263"/>
            <ac:picMk id="5" creationId="{9B6043DB-B981-BB41-1484-6D6998F0C973}"/>
          </ac:picMkLst>
        </pc:picChg>
        <pc:picChg chg="add mod">
          <ac:chgData name="Aimnumhenfo Iyoha (2329981)" userId="87a90d82-3d88-4474-9d1a-a19014b641e0" providerId="ADAL" clId="{F517DA23-ECBF-4736-A6AB-49B1B831914D}" dt="2025-11-15T17:30:50.214" v="142"/>
          <ac:picMkLst>
            <pc:docMk/>
            <pc:sldMk cId="0" sldId="263"/>
            <ac:picMk id="6" creationId="{B8E12B8B-FFC6-C272-60D7-4519793F7F73}"/>
          </ac:picMkLst>
        </pc:picChg>
      </pc:sldChg>
      <pc:sldChg chg="addSp delSp modSp mod modTransition modAnim modNotes">
        <pc:chgData name="Aimnumhenfo Iyoha (2329981)" userId="87a90d82-3d88-4474-9d1a-a19014b641e0" providerId="ADAL" clId="{F517DA23-ECBF-4736-A6AB-49B1B831914D}" dt="2025-11-15T17:30:50.214" v="142"/>
        <pc:sldMkLst>
          <pc:docMk/>
          <pc:sldMk cId="0" sldId="264"/>
        </pc:sldMkLst>
        <pc:picChg chg="add del mod">
          <ac:chgData name="Aimnumhenfo Iyoha (2329981)" userId="87a90d82-3d88-4474-9d1a-a19014b641e0" providerId="ADAL" clId="{F517DA23-ECBF-4736-A6AB-49B1B831914D}" dt="2025-11-15T16:55:58.899" v="130"/>
          <ac:picMkLst>
            <pc:docMk/>
            <pc:sldMk cId="0" sldId="264"/>
            <ac:picMk id="4" creationId="{1BDC90D4-B5EA-FCF0-AAB2-3E04B89B40ED}"/>
          </ac:picMkLst>
        </pc:picChg>
        <pc:picChg chg="add del mod ord">
          <ac:chgData name="Aimnumhenfo Iyoha (2329981)" userId="87a90d82-3d88-4474-9d1a-a19014b641e0" providerId="ADAL" clId="{F517DA23-ECBF-4736-A6AB-49B1B831914D}" dt="2025-11-15T17:30:50.214" v="142"/>
          <ac:picMkLst>
            <pc:docMk/>
            <pc:sldMk cId="0" sldId="264"/>
            <ac:picMk id="7" creationId="{822E4CA9-ADDA-D6AF-0DA7-C294186456ED}"/>
          </ac:picMkLst>
        </pc:picChg>
        <pc:picChg chg="add mod">
          <ac:chgData name="Aimnumhenfo Iyoha (2329981)" userId="87a90d82-3d88-4474-9d1a-a19014b641e0" providerId="ADAL" clId="{F517DA23-ECBF-4736-A6AB-49B1B831914D}" dt="2025-11-15T17:30:50.214" v="142"/>
          <ac:picMkLst>
            <pc:docMk/>
            <pc:sldMk cId="0" sldId="264"/>
            <ac:picMk id="8" creationId="{D5DA8FD1-5436-E439-0456-F333B4699A8D}"/>
          </ac:picMkLst>
        </pc:picChg>
      </pc:sldChg>
      <pc:sldChg chg="addSp modSp modTransition modNotes">
        <pc:chgData name="Aimnumhenfo Iyoha (2329981)" userId="87a90d82-3d88-4474-9d1a-a19014b641e0" providerId="ADAL" clId="{F517DA23-ECBF-4736-A6AB-49B1B831914D}" dt="2025-11-15T17:30:50.214" v="142"/>
        <pc:sldMkLst>
          <pc:docMk/>
          <pc:sldMk cId="0" sldId="265"/>
        </pc:sldMkLst>
        <pc:picChg chg="add mod">
          <ac:chgData name="Aimnumhenfo Iyoha (2329981)" userId="87a90d82-3d88-4474-9d1a-a19014b641e0" providerId="ADAL" clId="{F517DA23-ECBF-4736-A6AB-49B1B831914D}" dt="2025-11-15T17:30:50.214" v="142"/>
          <ac:picMkLst>
            <pc:docMk/>
            <pc:sldMk cId="0" sldId="265"/>
            <ac:picMk id="7" creationId="{B63F06A3-050E-EA88-97AD-C0BCB4297B02}"/>
          </ac:picMkLst>
        </pc:picChg>
      </pc:sldChg>
      <pc:sldChg chg="addSp modSp modTransition modNotes">
        <pc:chgData name="Aimnumhenfo Iyoha (2329981)" userId="87a90d82-3d88-4474-9d1a-a19014b641e0" providerId="ADAL" clId="{F517DA23-ECBF-4736-A6AB-49B1B831914D}" dt="2025-11-15T17:30:50.214" v="142"/>
        <pc:sldMkLst>
          <pc:docMk/>
          <pc:sldMk cId="0" sldId="266"/>
        </pc:sldMkLst>
        <pc:picChg chg="add mod">
          <ac:chgData name="Aimnumhenfo Iyoha (2329981)" userId="87a90d82-3d88-4474-9d1a-a19014b641e0" providerId="ADAL" clId="{F517DA23-ECBF-4736-A6AB-49B1B831914D}" dt="2025-11-15T17:30:50.214" v="142"/>
          <ac:picMkLst>
            <pc:docMk/>
            <pc:sldMk cId="0" sldId="266"/>
            <ac:picMk id="4" creationId="{4563A8E3-AF97-B7D2-4D58-86B5DE919F45}"/>
          </ac:picMkLst>
        </pc:picChg>
      </pc:sldChg>
      <pc:sldChg chg="addSp modSp modTransition modNotes">
        <pc:chgData name="Aimnumhenfo Iyoha (2329981)" userId="87a90d82-3d88-4474-9d1a-a19014b641e0" providerId="ADAL" clId="{F517DA23-ECBF-4736-A6AB-49B1B831914D}" dt="2025-11-15T17:30:50.214" v="142"/>
        <pc:sldMkLst>
          <pc:docMk/>
          <pc:sldMk cId="0" sldId="267"/>
        </pc:sldMkLst>
        <pc:picChg chg="add mod">
          <ac:chgData name="Aimnumhenfo Iyoha (2329981)" userId="87a90d82-3d88-4474-9d1a-a19014b641e0" providerId="ADAL" clId="{F517DA23-ECBF-4736-A6AB-49B1B831914D}" dt="2025-11-15T17:30:50.214" v="142"/>
          <ac:picMkLst>
            <pc:docMk/>
            <pc:sldMk cId="0" sldId="267"/>
            <ac:picMk id="4" creationId="{711E050E-61EC-2F46-5963-466BAE24F1B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3"/>
        <p:cNvGrpSpPr/>
        <p:nvPr/>
      </p:nvGrpSpPr>
      <p:grpSpPr>
        <a:xfrm>
          <a:off x="0" y="0"/>
          <a:ext cx="0" cy="0"/>
          <a:chOff x="0" y="0"/>
          <a:chExt cx="0" cy="0"/>
        </a:xfrm>
      </p:grpSpPr>
      <p:sp>
        <p:nvSpPr>
          <p:cNvPr id="964" name="Google Shape;964;gc6f75fce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5" name="Google Shape;965;gc6f75fce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9"/>
        <p:cNvGrpSpPr/>
        <p:nvPr/>
      </p:nvGrpSpPr>
      <p:grpSpPr>
        <a:xfrm>
          <a:off x="0" y="0"/>
          <a:ext cx="0" cy="0"/>
          <a:chOff x="0" y="0"/>
          <a:chExt cx="0" cy="0"/>
        </a:xfrm>
      </p:grpSpPr>
      <p:sp>
        <p:nvSpPr>
          <p:cNvPr id="970" name="Google Shape;970;gc6f75fceb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1" name="Google Shape;971;gc6f75fceb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5"/>
        <p:cNvGrpSpPr/>
        <p:nvPr/>
      </p:nvGrpSpPr>
      <p:grpSpPr>
        <a:xfrm>
          <a:off x="0" y="0"/>
          <a:ext cx="0" cy="0"/>
          <a:chOff x="0" y="0"/>
          <a:chExt cx="0" cy="0"/>
        </a:xfrm>
      </p:grpSpPr>
      <p:sp>
        <p:nvSpPr>
          <p:cNvPr id="976" name="Google Shape;976;gc6f75fceb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7" name="Google Shape;977;gc6f75fce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1"/>
        <p:cNvGrpSpPr/>
        <p:nvPr/>
      </p:nvGrpSpPr>
      <p:grpSpPr>
        <a:xfrm>
          <a:off x="0" y="0"/>
          <a:ext cx="0" cy="0"/>
          <a:chOff x="0" y="0"/>
          <a:chExt cx="0" cy="0"/>
        </a:xfrm>
      </p:grpSpPr>
      <p:sp>
        <p:nvSpPr>
          <p:cNvPr id="982" name="Google Shape;982;gc6f75fceb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3" name="Google Shape;983;gc6f75fceb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1"/>
        <p:cNvGrpSpPr/>
        <p:nvPr/>
      </p:nvGrpSpPr>
      <p:grpSpPr>
        <a:xfrm>
          <a:off x="0" y="0"/>
          <a:ext cx="0" cy="0"/>
          <a:chOff x="0" y="0"/>
          <a:chExt cx="0" cy="0"/>
        </a:xfrm>
      </p:grpSpPr>
      <p:sp>
        <p:nvSpPr>
          <p:cNvPr id="992" name="Google Shape;992;gc6f75fceb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3" name="Google Shape;993;gc6f75fceb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7"/>
        <p:cNvGrpSpPr/>
        <p:nvPr/>
      </p:nvGrpSpPr>
      <p:grpSpPr>
        <a:xfrm>
          <a:off x="0" y="0"/>
          <a:ext cx="0" cy="0"/>
          <a:chOff x="0" y="0"/>
          <a:chExt cx="0" cy="0"/>
        </a:xfrm>
      </p:grpSpPr>
      <p:sp>
        <p:nvSpPr>
          <p:cNvPr id="998" name="Google Shape;998;g39e7fb88ab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9" name="Google Shape;999;g39e7fb88ab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3"/>
        <p:cNvGrpSpPr/>
        <p:nvPr/>
      </p:nvGrpSpPr>
      <p:grpSpPr>
        <a:xfrm>
          <a:off x="0" y="0"/>
          <a:ext cx="0" cy="0"/>
          <a:chOff x="0" y="0"/>
          <a:chExt cx="0" cy="0"/>
        </a:xfrm>
      </p:grpSpPr>
      <p:sp>
        <p:nvSpPr>
          <p:cNvPr id="1004" name="Google Shape;1004;g39e7fb88ab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5" name="Google Shape;1005;g39e7fb88ab5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9"/>
        <p:cNvGrpSpPr/>
        <p:nvPr/>
      </p:nvGrpSpPr>
      <p:grpSpPr>
        <a:xfrm>
          <a:off x="0" y="0"/>
          <a:ext cx="0" cy="0"/>
          <a:chOff x="0" y="0"/>
          <a:chExt cx="0" cy="0"/>
        </a:xfrm>
      </p:grpSpPr>
      <p:sp>
        <p:nvSpPr>
          <p:cNvPr id="1010" name="Google Shape;1010;gc6f75fceb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1" name="Google Shape;1011;gc6f75fceb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5"/>
        <p:cNvGrpSpPr/>
        <p:nvPr/>
      </p:nvGrpSpPr>
      <p:grpSpPr>
        <a:xfrm>
          <a:off x="0" y="0"/>
          <a:ext cx="0" cy="0"/>
          <a:chOff x="0" y="0"/>
          <a:chExt cx="0" cy="0"/>
        </a:xfrm>
      </p:grpSpPr>
      <p:sp>
        <p:nvSpPr>
          <p:cNvPr id="1036" name="Google Shape;1036;g39e3c5a4642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7" name="Google Shape;1037;g39e3c5a4642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5"/>
        <p:cNvGrpSpPr/>
        <p:nvPr/>
      </p:nvGrpSpPr>
      <p:grpSpPr>
        <a:xfrm>
          <a:off x="0" y="0"/>
          <a:ext cx="0" cy="0"/>
          <a:chOff x="0" y="0"/>
          <a:chExt cx="0" cy="0"/>
        </a:xfrm>
      </p:grpSpPr>
      <p:sp>
        <p:nvSpPr>
          <p:cNvPr id="1046" name="Google Shape;1046;g39e7fb88ab5_0_4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7" name="Google Shape;1047;g39e7fb88ab5_0_4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7"/>
        <p:cNvGrpSpPr/>
        <p:nvPr/>
      </p:nvGrpSpPr>
      <p:grpSpPr>
        <a:xfrm>
          <a:off x="0" y="0"/>
          <a:ext cx="0" cy="0"/>
          <a:chOff x="0" y="0"/>
          <a:chExt cx="0" cy="0"/>
        </a:xfrm>
      </p:grpSpPr>
      <p:sp>
        <p:nvSpPr>
          <p:cNvPr id="1068" name="Google Shape;1068;gc6f75fceb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9" name="Google Shape;1069;gc6f75fceb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3"/>
        <p:cNvGrpSpPr/>
        <p:nvPr/>
      </p:nvGrpSpPr>
      <p:grpSpPr>
        <a:xfrm>
          <a:off x="0" y="0"/>
          <a:ext cx="0" cy="0"/>
          <a:chOff x="0" y="0"/>
          <a:chExt cx="0" cy="0"/>
        </a:xfrm>
      </p:grpSpPr>
      <p:sp>
        <p:nvSpPr>
          <p:cNvPr id="1074" name="Google Shape;1074;g39e81f00406_0_4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5" name="Google Shape;1075;g39e81f00406_0_4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1524800" y="672606"/>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chemeClr val="accent5"/>
            </a:solidFill>
            <a:prstDash val="solid"/>
            <a:miter lim="8000"/>
            <a:headEnd type="none" w="sm" len="sm"/>
            <a:tailEnd type="none" w="sm" len="sm"/>
          </a:ln>
        </p:spPr>
        <p:txBody>
          <a:bodyPr/>
          <a:lstStyle/>
          <a:p>
            <a:endParaRPr lang="en-GB"/>
          </a:p>
        </p:txBody>
      </p:sp>
      <p:sp>
        <p:nvSpPr>
          <p:cNvPr id="11" name="Google Shape;11;p2"/>
          <p:cNvSpPr/>
          <p:nvPr/>
        </p:nvSpPr>
        <p:spPr>
          <a:xfrm rot="10800000">
            <a:off x="6537563" y="3342925"/>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chemeClr val="accent5"/>
            </a:solidFill>
            <a:prstDash val="solid"/>
            <a:miter lim="8000"/>
            <a:headEnd type="none" w="sm" len="sm"/>
            <a:tailEnd type="none" w="sm" len="sm"/>
          </a:ln>
        </p:spPr>
        <p:txBody>
          <a:bodyPr/>
          <a:lstStyle/>
          <a:p>
            <a:endParaRPr lang="en-GB"/>
          </a:p>
        </p:txBody>
      </p:sp>
      <p:cxnSp>
        <p:nvCxnSpPr>
          <p:cNvPr id="12" name="Google Shape;12;p2"/>
          <p:cNvCxnSpPr/>
          <p:nvPr/>
        </p:nvCxnSpPr>
        <p:spPr>
          <a:xfrm>
            <a:off x="4359602" y="2817464"/>
            <a:ext cx="424800" cy="0"/>
          </a:xfrm>
          <a:prstGeom prst="straightConnector1">
            <a:avLst/>
          </a:prstGeom>
          <a:noFill/>
          <a:ln w="38100" cap="flat" cmpd="sng">
            <a:solidFill>
              <a:schemeClr val="accent4"/>
            </a:solidFill>
            <a:prstDash val="solid"/>
            <a:round/>
            <a:headEnd type="none" w="sm" len="sm"/>
            <a:tailEnd type="none" w="sm" len="sm"/>
          </a:ln>
        </p:spPr>
      </p:cxnSp>
      <p:sp>
        <p:nvSpPr>
          <p:cNvPr id="13" name="Google Shape;13;p2"/>
          <p:cNvSpPr txBox="1">
            <a:spLocks noGrp="1"/>
          </p:cNvSpPr>
          <p:nvPr>
            <p:ph type="ctrTitle"/>
          </p:nvPr>
        </p:nvSpPr>
        <p:spPr>
          <a:xfrm>
            <a:off x="1680302" y="1188925"/>
            <a:ext cx="5783400" cy="1457400"/>
          </a:xfrm>
          <a:prstGeom prst="rect">
            <a:avLst/>
          </a:prstGeom>
        </p:spPr>
        <p:txBody>
          <a:bodyPr spcFirstLastPara="1" wrap="square" lIns="91425" tIns="91425" rIns="91425" bIns="91425" anchor="b" anchorCtr="0">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14" name="Google Shape;14;p2"/>
          <p:cNvSpPr txBox="1">
            <a:spLocks noGrp="1"/>
          </p:cNvSpPr>
          <p:nvPr>
            <p:ph type="subTitle" idx="1"/>
          </p:nvPr>
        </p:nvSpPr>
        <p:spPr>
          <a:xfrm>
            <a:off x="1680302" y="3049450"/>
            <a:ext cx="5783400" cy="9090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a:endParaRPr/>
          </a:p>
        </p:txBody>
      </p:sp>
      <p:sp>
        <p:nvSpPr>
          <p:cNvPr id="15" name="Google Shape;15;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6"/>
        <p:cNvGrpSpPr/>
        <p:nvPr/>
      </p:nvGrpSpPr>
      <p:grpSpPr>
        <a:xfrm>
          <a:off x="0" y="0"/>
          <a:ext cx="0" cy="0"/>
          <a:chOff x="0" y="0"/>
          <a:chExt cx="0" cy="0"/>
        </a:xfrm>
      </p:grpSpPr>
      <p:cxnSp>
        <p:nvCxnSpPr>
          <p:cNvPr id="17" name="Google Shape;17;p3"/>
          <p:cNvCxnSpPr/>
          <p:nvPr/>
        </p:nvCxnSpPr>
        <p:spPr>
          <a:xfrm>
            <a:off x="4359602" y="2817464"/>
            <a:ext cx="424800" cy="0"/>
          </a:xfrm>
          <a:prstGeom prst="straightConnector1">
            <a:avLst/>
          </a:prstGeom>
          <a:noFill/>
          <a:ln w="38100" cap="flat" cmpd="sng">
            <a:solidFill>
              <a:schemeClr val="accent4"/>
            </a:solidFill>
            <a:prstDash val="solid"/>
            <a:round/>
            <a:headEnd type="none" w="sm" len="sm"/>
            <a:tailEnd type="none" w="sm" len="sm"/>
          </a:ln>
        </p:spPr>
      </p:cxnSp>
      <p:sp>
        <p:nvSpPr>
          <p:cNvPr id="18" name="Google Shape;18;p3"/>
          <p:cNvSpPr txBox="1">
            <a:spLocks noGrp="1"/>
          </p:cNvSpPr>
          <p:nvPr>
            <p:ph type="title"/>
          </p:nvPr>
        </p:nvSpPr>
        <p:spPr>
          <a:xfrm>
            <a:off x="480750" y="1764950"/>
            <a:ext cx="8222100" cy="907500"/>
          </a:xfrm>
          <a:prstGeom prst="rect">
            <a:avLst/>
          </a:prstGeom>
        </p:spPr>
        <p:txBody>
          <a:bodyPr spcFirstLastPara="1" wrap="square" lIns="91425" tIns="91425" rIns="91425" bIns="91425" anchor="b" anchorCtr="0">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9" name="Google Shape;19;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
        <p:cNvGrpSpPr/>
        <p:nvPr/>
      </p:nvGrpSpPr>
      <p:grpSpPr>
        <a:xfrm>
          <a:off x="0" y="0"/>
          <a:ext cx="0" cy="0"/>
          <a:chOff x="0" y="0"/>
          <a:chExt cx="0" cy="0"/>
        </a:xfrm>
      </p:grpSpPr>
      <p:cxnSp>
        <p:nvCxnSpPr>
          <p:cNvPr id="21" name="Google Shape;21;p4"/>
          <p:cNvCxnSpPr/>
          <p:nvPr/>
        </p:nvCxnSpPr>
        <p:spPr>
          <a:xfrm>
            <a:off x="492563" y="1260284"/>
            <a:ext cx="424800" cy="0"/>
          </a:xfrm>
          <a:prstGeom prst="straightConnector1">
            <a:avLst/>
          </a:prstGeom>
          <a:noFill/>
          <a:ln w="38100" cap="flat" cmpd="sng">
            <a:solidFill>
              <a:schemeClr val="accent4"/>
            </a:solidFill>
            <a:prstDash val="solid"/>
            <a:round/>
            <a:headEnd type="none" w="sm" len="sm"/>
            <a:tailEnd type="none" w="sm" len="sm"/>
          </a:ln>
        </p:spPr>
      </p:cxnSp>
      <p:sp>
        <p:nvSpPr>
          <p:cNvPr id="22" name="Google Shape;22;p4"/>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3" name="Google Shape;23;p4"/>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4" name="Google Shape;24;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5"/>
        <p:cNvGrpSpPr/>
        <p:nvPr/>
      </p:nvGrpSpPr>
      <p:grpSpPr>
        <a:xfrm>
          <a:off x="0" y="0"/>
          <a:ext cx="0" cy="0"/>
          <a:chOff x="0" y="0"/>
          <a:chExt cx="0" cy="0"/>
        </a:xfrm>
      </p:grpSpPr>
      <p:cxnSp>
        <p:nvCxnSpPr>
          <p:cNvPr id="26" name="Google Shape;26;p5"/>
          <p:cNvCxnSpPr/>
          <p:nvPr/>
        </p:nvCxnSpPr>
        <p:spPr>
          <a:xfrm>
            <a:off x="492563" y="1260284"/>
            <a:ext cx="424800" cy="0"/>
          </a:xfrm>
          <a:prstGeom prst="straightConnector1">
            <a:avLst/>
          </a:prstGeom>
          <a:noFill/>
          <a:ln w="38100" cap="flat" cmpd="sng">
            <a:solidFill>
              <a:schemeClr val="accent4"/>
            </a:solidFill>
            <a:prstDash val="solid"/>
            <a:round/>
            <a:headEnd type="none" w="sm" len="sm"/>
            <a:tailEnd type="none" w="sm" len="sm"/>
          </a:ln>
        </p:spPr>
      </p:cxnSp>
      <p:sp>
        <p:nvSpPr>
          <p:cNvPr id="27" name="Google Shape;27;p5"/>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8" name="Google Shape;28;p5"/>
          <p:cNvSpPr txBox="1">
            <a:spLocks noGrp="1"/>
          </p:cNvSpPr>
          <p:nvPr>
            <p:ph type="body" idx="1"/>
          </p:nvPr>
        </p:nvSpPr>
        <p:spPr>
          <a:xfrm>
            <a:off x="387900" y="1489825"/>
            <a:ext cx="3999900" cy="30789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9" name="Google Shape;29;p5"/>
          <p:cNvSpPr txBox="1">
            <a:spLocks noGrp="1"/>
          </p:cNvSpPr>
          <p:nvPr>
            <p:ph type="body" idx="2"/>
          </p:nvPr>
        </p:nvSpPr>
        <p:spPr>
          <a:xfrm>
            <a:off x="4756200" y="1489825"/>
            <a:ext cx="3999900" cy="30789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0" name="Google Shape;30;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
        <p:cNvGrpSpPr/>
        <p:nvPr/>
      </p:nvGrpSpPr>
      <p:grpSpPr>
        <a:xfrm>
          <a:off x="0" y="0"/>
          <a:ext cx="0" cy="0"/>
          <a:chOff x="0" y="0"/>
          <a:chExt cx="0" cy="0"/>
        </a:xfrm>
      </p:grpSpPr>
      <p:sp>
        <p:nvSpPr>
          <p:cNvPr id="32" name="Google Shape;32;p6"/>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3" name="Google Shape;33;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4"/>
        <p:cNvGrpSpPr/>
        <p:nvPr/>
      </p:nvGrpSpPr>
      <p:grpSpPr>
        <a:xfrm>
          <a:off x="0" y="0"/>
          <a:ext cx="0" cy="0"/>
          <a:chOff x="0" y="0"/>
          <a:chExt cx="0" cy="0"/>
        </a:xfrm>
      </p:grpSpPr>
      <p:cxnSp>
        <p:nvCxnSpPr>
          <p:cNvPr id="35" name="Google Shape;35;p7"/>
          <p:cNvCxnSpPr/>
          <p:nvPr/>
        </p:nvCxnSpPr>
        <p:spPr>
          <a:xfrm>
            <a:off x="489218" y="1412277"/>
            <a:ext cx="331500" cy="0"/>
          </a:xfrm>
          <a:prstGeom prst="straightConnector1">
            <a:avLst/>
          </a:prstGeom>
          <a:noFill/>
          <a:ln w="38100" cap="flat" cmpd="sng">
            <a:solidFill>
              <a:schemeClr val="accent4"/>
            </a:solidFill>
            <a:prstDash val="solid"/>
            <a:round/>
            <a:headEnd type="none" w="sm" len="sm"/>
            <a:tailEnd type="none" w="sm" len="sm"/>
          </a:ln>
        </p:spPr>
      </p:cxnSp>
      <p:sp>
        <p:nvSpPr>
          <p:cNvPr id="36" name="Google Shape;36;p7"/>
          <p:cNvSpPr txBox="1">
            <a:spLocks noGrp="1"/>
          </p:cNvSpPr>
          <p:nvPr>
            <p:ph type="title"/>
          </p:nvPr>
        </p:nvSpPr>
        <p:spPr>
          <a:xfrm>
            <a:off x="3879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7" name="Google Shape;37;p7"/>
          <p:cNvSpPr txBox="1">
            <a:spLocks noGrp="1"/>
          </p:cNvSpPr>
          <p:nvPr>
            <p:ph type="body" idx="1"/>
          </p:nvPr>
        </p:nvSpPr>
        <p:spPr>
          <a:xfrm>
            <a:off x="387900" y="1594025"/>
            <a:ext cx="2808000" cy="2681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8" name="Google Shape;38;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9"/>
        <p:cNvGrpSpPr/>
        <p:nvPr/>
      </p:nvGrpSpPr>
      <p:grpSpPr>
        <a:xfrm>
          <a:off x="0" y="0"/>
          <a:ext cx="0" cy="0"/>
          <a:chOff x="0" y="0"/>
          <a:chExt cx="0" cy="0"/>
        </a:xfrm>
      </p:grpSpPr>
      <p:sp>
        <p:nvSpPr>
          <p:cNvPr id="40" name="Google Shape;40;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41" name="Google Shape;41;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2"/>
        <p:cNvGrpSpPr/>
        <p:nvPr/>
      </p:nvGrpSpPr>
      <p:grpSpPr>
        <a:xfrm>
          <a:off x="0" y="0"/>
          <a:ext cx="0" cy="0"/>
          <a:chOff x="0" y="0"/>
          <a:chExt cx="0" cy="0"/>
        </a:xfrm>
      </p:grpSpPr>
      <p:sp>
        <p:nvSpPr>
          <p:cNvPr id="43" name="Google Shape;43;p9"/>
          <p:cNvSpPr/>
          <p:nvPr/>
        </p:nvSpPr>
        <p:spPr>
          <a:xfrm>
            <a:off x="4572000" y="-7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4" name="Google Shape;44;p9"/>
          <p:cNvCxnSpPr/>
          <p:nvPr/>
        </p:nvCxnSpPr>
        <p:spPr>
          <a:xfrm>
            <a:off x="5029675" y="4495503"/>
            <a:ext cx="540900" cy="0"/>
          </a:xfrm>
          <a:prstGeom prst="straightConnector1">
            <a:avLst/>
          </a:prstGeom>
          <a:noFill/>
          <a:ln w="38100" cap="flat" cmpd="sng">
            <a:solidFill>
              <a:schemeClr val="accent5"/>
            </a:solidFill>
            <a:prstDash val="solid"/>
            <a:round/>
            <a:headEnd type="none" w="sm" len="sm"/>
            <a:tailEnd type="none" w="sm" len="sm"/>
          </a:ln>
        </p:spPr>
      </p:cxnSp>
      <p:sp>
        <p:nvSpPr>
          <p:cNvPr id="45" name="Google Shape;45;p9"/>
          <p:cNvSpPr txBox="1">
            <a:spLocks noGrp="1"/>
          </p:cNvSpPr>
          <p:nvPr>
            <p:ph type="title"/>
          </p:nvPr>
        </p:nvSpPr>
        <p:spPr>
          <a:xfrm>
            <a:off x="265500" y="1209075"/>
            <a:ext cx="4045200" cy="1506300"/>
          </a:xfrm>
          <a:prstGeom prst="rect">
            <a:avLst/>
          </a:prstGeom>
        </p:spPr>
        <p:txBody>
          <a:bodyPr spcFirstLastPara="1" wrap="square" lIns="91425" tIns="91425" rIns="91425" bIns="91425" anchor="b" anchorCtr="0">
            <a:no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46" name="Google Shape;46;p9"/>
          <p:cNvSpPr txBox="1">
            <a:spLocks noGrp="1"/>
          </p:cNvSpPr>
          <p:nvPr>
            <p:ph type="subTitle" idx="1"/>
          </p:nvPr>
        </p:nvSpPr>
        <p:spPr>
          <a:xfrm>
            <a:off x="265500" y="2769001"/>
            <a:ext cx="4045200" cy="13455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a:endParaRPr/>
          </a:p>
        </p:txBody>
      </p:sp>
      <p:sp>
        <p:nvSpPr>
          <p:cNvPr id="47" name="Google Shape;47;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8" name="Google Shape;48;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9"/>
        <p:cNvGrpSpPr/>
        <p:nvPr/>
      </p:nvGrpSpPr>
      <p:grpSpPr>
        <a:xfrm>
          <a:off x="0" y="0"/>
          <a:ext cx="0" cy="0"/>
          <a:chOff x="0" y="0"/>
          <a:chExt cx="0" cy="0"/>
        </a:xfrm>
      </p:grpSpPr>
      <p:sp>
        <p:nvSpPr>
          <p:cNvPr id="50" name="Google Shape;50;p10"/>
          <p:cNvSpPr txBox="1">
            <a:spLocks noGrp="1"/>
          </p:cNvSpPr>
          <p:nvPr>
            <p:ph type="body" idx="1"/>
          </p:nvPr>
        </p:nvSpPr>
        <p:spPr>
          <a:xfrm>
            <a:off x="319500" y="4233725"/>
            <a:ext cx="5998800" cy="598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a:endParaRPr/>
          </a:p>
        </p:txBody>
      </p:sp>
      <p:sp>
        <p:nvSpPr>
          <p:cNvPr id="51" name="Google Shape;51;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2"/>
        <p:cNvGrpSpPr/>
        <p:nvPr/>
      </p:nvGrpSpPr>
      <p:grpSpPr>
        <a:xfrm>
          <a:off x="0" y="0"/>
          <a:ext cx="0" cy="0"/>
          <a:chOff x="0" y="0"/>
          <a:chExt cx="0" cy="0"/>
        </a:xfrm>
      </p:grpSpPr>
      <p:sp>
        <p:nvSpPr>
          <p:cNvPr id="53" name="Google Shape;53;p11"/>
          <p:cNvSpPr/>
          <p:nvPr/>
        </p:nvSpPr>
        <p:spPr>
          <a:xfrm>
            <a:off x="150" y="5076825"/>
            <a:ext cx="9143700" cy="666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11"/>
          <p:cNvSpPr txBox="1">
            <a:spLocks noGrp="1"/>
          </p:cNvSpPr>
          <p:nvPr>
            <p:ph type="title" hasCustomPrompt="1"/>
          </p:nvPr>
        </p:nvSpPr>
        <p:spPr>
          <a:xfrm>
            <a:off x="387900" y="1152450"/>
            <a:ext cx="8368200" cy="15384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5"/>
              </a:buClr>
              <a:buSzPts val="13000"/>
              <a:buNone/>
              <a:defRPr sz="13000">
                <a:solidFill>
                  <a:schemeClr val="accent5"/>
                </a:solidFill>
              </a:defRPr>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t>xx%</a:t>
            </a:r>
          </a:p>
        </p:txBody>
      </p:sp>
      <p:sp>
        <p:nvSpPr>
          <p:cNvPr id="55" name="Google Shape;55;p11"/>
          <p:cNvSpPr txBox="1">
            <a:spLocks noGrp="1"/>
          </p:cNvSpPr>
          <p:nvPr>
            <p:ph type="body" idx="1"/>
          </p:nvPr>
        </p:nvSpPr>
        <p:spPr>
          <a:xfrm>
            <a:off x="387900" y="2919450"/>
            <a:ext cx="8368200" cy="10716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6" name="Google Shape;56;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7"/>
        <p:cNvGrpSpPr/>
        <p:nvPr/>
      </p:nvGrpSpPr>
      <p:grpSpPr>
        <a:xfrm>
          <a:off x="0" y="0"/>
          <a:ext cx="0" cy="0"/>
          <a:chOff x="0" y="0"/>
          <a:chExt cx="0" cy="0"/>
        </a:xfrm>
      </p:grpSpPr>
      <p:sp>
        <p:nvSpPr>
          <p:cNvPr id="58" name="Google Shape;58;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ustom title only">
  <p:cSld name="BLANK_1_1_1_1">
    <p:spTree>
      <p:nvGrpSpPr>
        <p:cNvPr id="1" name="Shape 63"/>
        <p:cNvGrpSpPr/>
        <p:nvPr/>
      </p:nvGrpSpPr>
      <p:grpSpPr>
        <a:xfrm>
          <a:off x="0" y="0"/>
          <a:ext cx="0" cy="0"/>
          <a:chOff x="0" y="0"/>
          <a:chExt cx="0" cy="0"/>
        </a:xfrm>
      </p:grpSpPr>
      <p:sp>
        <p:nvSpPr>
          <p:cNvPr id="64" name="Google Shape;64;p14"/>
          <p:cNvSpPr txBox="1">
            <a:spLocks noGrp="1"/>
          </p:cNvSpPr>
          <p:nvPr>
            <p:ph type="title"/>
          </p:nvPr>
        </p:nvSpPr>
        <p:spPr>
          <a:xfrm>
            <a:off x="361975" y="957403"/>
            <a:ext cx="5627400" cy="587700"/>
          </a:xfrm>
          <a:prstGeom prst="rect">
            <a:avLst/>
          </a:prstGeom>
        </p:spPr>
        <p:txBody>
          <a:bodyPr spcFirstLastPara="1" wrap="square" lIns="0" tIns="0" rIns="0" bIns="0" anchor="t" anchorCtr="0">
            <a:noAutofit/>
          </a:bodyPr>
          <a:lstStyle>
            <a:lvl1pPr lvl="0">
              <a:lnSpc>
                <a:spcPct val="90000"/>
              </a:lnSpc>
              <a:spcBef>
                <a:spcPts val="0"/>
              </a:spcBef>
              <a:spcAft>
                <a:spcPts val="0"/>
              </a:spcAft>
              <a:buNone/>
              <a:defRPr sz="3600"/>
            </a:lvl1pPr>
            <a:lvl2pPr lvl="1">
              <a:lnSpc>
                <a:spcPct val="90000"/>
              </a:lnSpc>
              <a:spcBef>
                <a:spcPts val="0"/>
              </a:spcBef>
              <a:spcAft>
                <a:spcPts val="0"/>
              </a:spcAft>
              <a:buNone/>
              <a:defRPr/>
            </a:lvl2pPr>
            <a:lvl3pPr lvl="2">
              <a:lnSpc>
                <a:spcPct val="90000"/>
              </a:lnSpc>
              <a:spcBef>
                <a:spcPts val="0"/>
              </a:spcBef>
              <a:spcAft>
                <a:spcPts val="0"/>
              </a:spcAft>
              <a:buNone/>
              <a:defRPr/>
            </a:lvl3pPr>
            <a:lvl4pPr lvl="3">
              <a:lnSpc>
                <a:spcPct val="90000"/>
              </a:lnSpc>
              <a:spcBef>
                <a:spcPts val="0"/>
              </a:spcBef>
              <a:spcAft>
                <a:spcPts val="0"/>
              </a:spcAft>
              <a:buNone/>
              <a:defRPr/>
            </a:lvl4pPr>
            <a:lvl5pPr lvl="4">
              <a:lnSpc>
                <a:spcPct val="90000"/>
              </a:lnSpc>
              <a:spcBef>
                <a:spcPts val="0"/>
              </a:spcBef>
              <a:spcAft>
                <a:spcPts val="0"/>
              </a:spcAft>
              <a:buNone/>
              <a:defRPr/>
            </a:lvl5pPr>
            <a:lvl6pPr lvl="5">
              <a:lnSpc>
                <a:spcPct val="90000"/>
              </a:lnSpc>
              <a:spcBef>
                <a:spcPts val="0"/>
              </a:spcBef>
              <a:spcAft>
                <a:spcPts val="0"/>
              </a:spcAft>
              <a:buNone/>
              <a:defRPr/>
            </a:lvl6pPr>
            <a:lvl7pPr lvl="6">
              <a:lnSpc>
                <a:spcPct val="90000"/>
              </a:lnSpc>
              <a:spcBef>
                <a:spcPts val="0"/>
              </a:spcBef>
              <a:spcAft>
                <a:spcPts val="0"/>
              </a:spcAft>
              <a:buNone/>
              <a:defRPr/>
            </a:lvl7pPr>
            <a:lvl8pPr lvl="7">
              <a:lnSpc>
                <a:spcPct val="90000"/>
              </a:lnSpc>
              <a:spcBef>
                <a:spcPts val="0"/>
              </a:spcBef>
              <a:spcAft>
                <a:spcPts val="0"/>
              </a:spcAft>
              <a:buNone/>
              <a:defRPr/>
            </a:lvl8pPr>
            <a:lvl9pPr lvl="8">
              <a:lnSpc>
                <a:spcPct val="90000"/>
              </a:lnSpc>
              <a:spcBef>
                <a:spcPts val="0"/>
              </a:spcBef>
              <a:spcAft>
                <a:spcPts val="0"/>
              </a:spcAft>
              <a:buNone/>
              <a:defRPr/>
            </a:lvl9pPr>
          </a:lstStyle>
          <a:p>
            <a:endParaRPr/>
          </a:p>
        </p:txBody>
      </p:sp>
      <p:sp>
        <p:nvSpPr>
          <p:cNvPr id="65" name="Google Shape;65;p14"/>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66" name="Google Shape;66;p14"/>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Font typeface="DM Sans"/>
              <a:buNone/>
              <a:defRPr>
                <a:latin typeface="DM Sans"/>
                <a:ea typeface="DM Sans"/>
                <a:cs typeface="DM Sans"/>
                <a:sym typeface="DM Sans"/>
              </a:defRPr>
            </a:lvl2pPr>
            <a:lvl3pPr lvl="2">
              <a:spcBef>
                <a:spcPts val="0"/>
              </a:spcBef>
              <a:spcAft>
                <a:spcPts val="0"/>
              </a:spcAft>
              <a:buSzPts val="1400"/>
              <a:buFont typeface="DM Sans"/>
              <a:buNone/>
              <a:defRPr>
                <a:latin typeface="DM Sans"/>
                <a:ea typeface="DM Sans"/>
                <a:cs typeface="DM Sans"/>
                <a:sym typeface="DM Sans"/>
              </a:defRPr>
            </a:lvl3pPr>
            <a:lvl4pPr lvl="3">
              <a:spcBef>
                <a:spcPts val="0"/>
              </a:spcBef>
              <a:spcAft>
                <a:spcPts val="0"/>
              </a:spcAft>
              <a:buSzPts val="1400"/>
              <a:buFont typeface="DM Sans"/>
              <a:buNone/>
              <a:defRPr>
                <a:latin typeface="DM Sans"/>
                <a:ea typeface="DM Sans"/>
                <a:cs typeface="DM Sans"/>
                <a:sym typeface="DM Sans"/>
              </a:defRPr>
            </a:lvl4pPr>
            <a:lvl5pPr lvl="4">
              <a:spcBef>
                <a:spcPts val="0"/>
              </a:spcBef>
              <a:spcAft>
                <a:spcPts val="0"/>
              </a:spcAft>
              <a:buSzPts val="1400"/>
              <a:buFont typeface="DM Sans"/>
              <a:buNone/>
              <a:defRPr>
                <a:latin typeface="DM Sans"/>
                <a:ea typeface="DM Sans"/>
                <a:cs typeface="DM Sans"/>
                <a:sym typeface="DM Sans"/>
              </a:defRPr>
            </a:lvl5pPr>
            <a:lvl6pPr lvl="5">
              <a:spcBef>
                <a:spcPts val="0"/>
              </a:spcBef>
              <a:spcAft>
                <a:spcPts val="0"/>
              </a:spcAft>
              <a:buSzPts val="1400"/>
              <a:buFont typeface="DM Sans"/>
              <a:buNone/>
              <a:defRPr>
                <a:latin typeface="DM Sans"/>
                <a:ea typeface="DM Sans"/>
                <a:cs typeface="DM Sans"/>
                <a:sym typeface="DM Sans"/>
              </a:defRPr>
            </a:lvl6pPr>
            <a:lvl7pPr lvl="6">
              <a:spcBef>
                <a:spcPts val="0"/>
              </a:spcBef>
              <a:spcAft>
                <a:spcPts val="0"/>
              </a:spcAft>
              <a:buSzPts val="1400"/>
              <a:buFont typeface="DM Sans"/>
              <a:buNone/>
              <a:defRPr>
                <a:latin typeface="DM Sans"/>
                <a:ea typeface="DM Sans"/>
                <a:cs typeface="DM Sans"/>
                <a:sym typeface="DM Sans"/>
              </a:defRPr>
            </a:lvl7pPr>
            <a:lvl8pPr lvl="7">
              <a:spcBef>
                <a:spcPts val="0"/>
              </a:spcBef>
              <a:spcAft>
                <a:spcPts val="0"/>
              </a:spcAft>
              <a:buSzPts val="1400"/>
              <a:buFont typeface="DM Sans"/>
              <a:buNone/>
              <a:defRPr>
                <a:latin typeface="DM Sans"/>
                <a:ea typeface="DM Sans"/>
                <a:cs typeface="DM Sans"/>
                <a:sym typeface="DM Sans"/>
              </a:defRPr>
            </a:lvl8pPr>
            <a:lvl9pPr lvl="8">
              <a:spcBef>
                <a:spcPts val="0"/>
              </a:spcBef>
              <a:spcAft>
                <a:spcPts val="0"/>
              </a:spcAft>
              <a:buSzPts val="1400"/>
              <a:buFont typeface="DM Sans"/>
              <a:buNone/>
              <a:defRPr>
                <a:latin typeface="DM Sans"/>
                <a:ea typeface="DM Sans"/>
                <a:cs typeface="DM Sans"/>
                <a:sym typeface="DM Sans"/>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 3 Columns">
  <p:cSld name="BLANK_1_1_1_1_3">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361975" y="957403"/>
            <a:ext cx="5627400" cy="587700"/>
          </a:xfrm>
          <a:prstGeom prst="rect">
            <a:avLst/>
          </a:prstGeom>
        </p:spPr>
        <p:txBody>
          <a:bodyPr spcFirstLastPara="1" wrap="square" lIns="0" tIns="0" rIns="0" bIns="0" anchor="t" anchorCtr="0">
            <a:noAutofit/>
          </a:bodyPr>
          <a:lstStyle>
            <a:lvl1pPr lvl="0">
              <a:lnSpc>
                <a:spcPct val="90000"/>
              </a:lnSpc>
              <a:spcBef>
                <a:spcPts val="0"/>
              </a:spcBef>
              <a:spcAft>
                <a:spcPts val="0"/>
              </a:spcAft>
              <a:buNone/>
              <a:defRPr sz="3600"/>
            </a:lvl1pPr>
            <a:lvl2pPr lvl="1">
              <a:lnSpc>
                <a:spcPct val="90000"/>
              </a:lnSpc>
              <a:spcBef>
                <a:spcPts val="0"/>
              </a:spcBef>
              <a:spcAft>
                <a:spcPts val="0"/>
              </a:spcAft>
              <a:buNone/>
              <a:defRPr/>
            </a:lvl2pPr>
            <a:lvl3pPr lvl="2">
              <a:lnSpc>
                <a:spcPct val="90000"/>
              </a:lnSpc>
              <a:spcBef>
                <a:spcPts val="0"/>
              </a:spcBef>
              <a:spcAft>
                <a:spcPts val="0"/>
              </a:spcAft>
              <a:buNone/>
              <a:defRPr/>
            </a:lvl3pPr>
            <a:lvl4pPr lvl="3">
              <a:lnSpc>
                <a:spcPct val="90000"/>
              </a:lnSpc>
              <a:spcBef>
                <a:spcPts val="0"/>
              </a:spcBef>
              <a:spcAft>
                <a:spcPts val="0"/>
              </a:spcAft>
              <a:buNone/>
              <a:defRPr/>
            </a:lvl4pPr>
            <a:lvl5pPr lvl="4">
              <a:lnSpc>
                <a:spcPct val="90000"/>
              </a:lnSpc>
              <a:spcBef>
                <a:spcPts val="0"/>
              </a:spcBef>
              <a:spcAft>
                <a:spcPts val="0"/>
              </a:spcAft>
              <a:buNone/>
              <a:defRPr/>
            </a:lvl5pPr>
            <a:lvl6pPr lvl="5">
              <a:lnSpc>
                <a:spcPct val="90000"/>
              </a:lnSpc>
              <a:spcBef>
                <a:spcPts val="0"/>
              </a:spcBef>
              <a:spcAft>
                <a:spcPts val="0"/>
              </a:spcAft>
              <a:buNone/>
              <a:defRPr/>
            </a:lvl6pPr>
            <a:lvl7pPr lvl="6">
              <a:lnSpc>
                <a:spcPct val="90000"/>
              </a:lnSpc>
              <a:spcBef>
                <a:spcPts val="0"/>
              </a:spcBef>
              <a:spcAft>
                <a:spcPts val="0"/>
              </a:spcAft>
              <a:buNone/>
              <a:defRPr/>
            </a:lvl7pPr>
            <a:lvl8pPr lvl="7">
              <a:lnSpc>
                <a:spcPct val="90000"/>
              </a:lnSpc>
              <a:spcBef>
                <a:spcPts val="0"/>
              </a:spcBef>
              <a:spcAft>
                <a:spcPts val="0"/>
              </a:spcAft>
              <a:buNone/>
              <a:defRPr/>
            </a:lvl8pPr>
            <a:lvl9pPr lvl="8">
              <a:lnSpc>
                <a:spcPct val="90000"/>
              </a:lnSpc>
              <a:spcBef>
                <a:spcPts val="0"/>
              </a:spcBef>
              <a:spcAft>
                <a:spcPts val="0"/>
              </a:spcAft>
              <a:buNone/>
              <a:defRPr/>
            </a:lvl9pPr>
          </a:lstStyle>
          <a:p>
            <a:endParaRPr/>
          </a:p>
        </p:txBody>
      </p:sp>
      <p:sp>
        <p:nvSpPr>
          <p:cNvPr id="69" name="Google Shape;69;p15"/>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70" name="Google Shape;70;p15"/>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Font typeface="DM Sans"/>
              <a:buNone/>
              <a:defRPr>
                <a:latin typeface="DM Sans"/>
                <a:ea typeface="DM Sans"/>
                <a:cs typeface="DM Sans"/>
                <a:sym typeface="DM Sans"/>
              </a:defRPr>
            </a:lvl2pPr>
            <a:lvl3pPr lvl="2">
              <a:spcBef>
                <a:spcPts val="0"/>
              </a:spcBef>
              <a:spcAft>
                <a:spcPts val="0"/>
              </a:spcAft>
              <a:buSzPts val="1400"/>
              <a:buFont typeface="DM Sans"/>
              <a:buNone/>
              <a:defRPr>
                <a:latin typeface="DM Sans"/>
                <a:ea typeface="DM Sans"/>
                <a:cs typeface="DM Sans"/>
                <a:sym typeface="DM Sans"/>
              </a:defRPr>
            </a:lvl3pPr>
            <a:lvl4pPr lvl="3">
              <a:spcBef>
                <a:spcPts val="0"/>
              </a:spcBef>
              <a:spcAft>
                <a:spcPts val="0"/>
              </a:spcAft>
              <a:buSzPts val="1400"/>
              <a:buFont typeface="DM Sans"/>
              <a:buNone/>
              <a:defRPr>
                <a:latin typeface="DM Sans"/>
                <a:ea typeface="DM Sans"/>
                <a:cs typeface="DM Sans"/>
                <a:sym typeface="DM Sans"/>
              </a:defRPr>
            </a:lvl4pPr>
            <a:lvl5pPr lvl="4">
              <a:spcBef>
                <a:spcPts val="0"/>
              </a:spcBef>
              <a:spcAft>
                <a:spcPts val="0"/>
              </a:spcAft>
              <a:buSzPts val="1400"/>
              <a:buFont typeface="DM Sans"/>
              <a:buNone/>
              <a:defRPr>
                <a:latin typeface="DM Sans"/>
                <a:ea typeface="DM Sans"/>
                <a:cs typeface="DM Sans"/>
                <a:sym typeface="DM Sans"/>
              </a:defRPr>
            </a:lvl5pPr>
            <a:lvl6pPr lvl="5">
              <a:spcBef>
                <a:spcPts val="0"/>
              </a:spcBef>
              <a:spcAft>
                <a:spcPts val="0"/>
              </a:spcAft>
              <a:buSzPts val="1400"/>
              <a:buFont typeface="DM Sans"/>
              <a:buNone/>
              <a:defRPr>
                <a:latin typeface="DM Sans"/>
                <a:ea typeface="DM Sans"/>
                <a:cs typeface="DM Sans"/>
                <a:sym typeface="DM Sans"/>
              </a:defRPr>
            </a:lvl6pPr>
            <a:lvl7pPr lvl="6">
              <a:spcBef>
                <a:spcPts val="0"/>
              </a:spcBef>
              <a:spcAft>
                <a:spcPts val="0"/>
              </a:spcAft>
              <a:buSzPts val="1400"/>
              <a:buFont typeface="DM Sans"/>
              <a:buNone/>
              <a:defRPr>
                <a:latin typeface="DM Sans"/>
                <a:ea typeface="DM Sans"/>
                <a:cs typeface="DM Sans"/>
                <a:sym typeface="DM Sans"/>
              </a:defRPr>
            </a:lvl7pPr>
            <a:lvl8pPr lvl="7">
              <a:spcBef>
                <a:spcPts val="0"/>
              </a:spcBef>
              <a:spcAft>
                <a:spcPts val="0"/>
              </a:spcAft>
              <a:buSzPts val="1400"/>
              <a:buFont typeface="DM Sans"/>
              <a:buNone/>
              <a:defRPr>
                <a:latin typeface="DM Sans"/>
                <a:ea typeface="DM Sans"/>
                <a:cs typeface="DM Sans"/>
                <a:sym typeface="DM Sans"/>
              </a:defRPr>
            </a:lvl8pPr>
            <a:lvl9pPr lvl="8">
              <a:spcBef>
                <a:spcPts val="0"/>
              </a:spcBef>
              <a:spcAft>
                <a:spcPts val="0"/>
              </a:spcAft>
              <a:buSzPts val="1400"/>
              <a:buFont typeface="DM Sans"/>
              <a:buNone/>
              <a:defRPr>
                <a:latin typeface="DM Sans"/>
                <a:ea typeface="DM Sans"/>
                <a:cs typeface="DM Sans"/>
                <a:sym typeface="DM Sans"/>
              </a:defRPr>
            </a:lvl9pPr>
          </a:lstStyle>
          <a:p>
            <a:endParaRPr/>
          </a:p>
        </p:txBody>
      </p:sp>
      <p:sp>
        <p:nvSpPr>
          <p:cNvPr id="71" name="Google Shape;71;p15"/>
          <p:cNvSpPr txBox="1">
            <a:spLocks noGrp="1"/>
          </p:cNvSpPr>
          <p:nvPr>
            <p:ph type="subTitle" idx="2"/>
          </p:nvPr>
        </p:nvSpPr>
        <p:spPr>
          <a:xfrm>
            <a:off x="362125" y="1853425"/>
            <a:ext cx="2061600" cy="2376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15"/>
          <p:cNvSpPr txBox="1">
            <a:spLocks noGrp="1"/>
          </p:cNvSpPr>
          <p:nvPr>
            <p:ph type="subTitle" idx="3"/>
          </p:nvPr>
        </p:nvSpPr>
        <p:spPr>
          <a:xfrm>
            <a:off x="3154650" y="1853425"/>
            <a:ext cx="2061600" cy="2376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15"/>
          <p:cNvSpPr txBox="1">
            <a:spLocks noGrp="1"/>
          </p:cNvSpPr>
          <p:nvPr>
            <p:ph type="subTitle" idx="4"/>
          </p:nvPr>
        </p:nvSpPr>
        <p:spPr>
          <a:xfrm>
            <a:off x="6216650" y="1853425"/>
            <a:ext cx="2061600" cy="2376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5"/>
          <p:cNvSpPr txBox="1">
            <a:spLocks noGrp="1"/>
          </p:cNvSpPr>
          <p:nvPr>
            <p:ph type="subTitle" idx="5"/>
          </p:nvPr>
        </p:nvSpPr>
        <p:spPr>
          <a:xfrm>
            <a:off x="362125" y="2206700"/>
            <a:ext cx="2575800" cy="1248300"/>
          </a:xfrm>
          <a:prstGeom prst="rect">
            <a:avLst/>
          </a:prstGeom>
        </p:spPr>
        <p:txBody>
          <a:bodyPr spcFirstLastPara="1" wrap="square" lIns="0" tIns="0" rIns="0" bIns="0" anchor="t" anchorCtr="0">
            <a:no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000"/>
              <a:buFont typeface="DM Sans Light"/>
              <a:buNone/>
              <a:defRPr sz="1000">
                <a:latin typeface="DM Sans Light"/>
                <a:ea typeface="DM Sans Light"/>
                <a:cs typeface="DM Sans Light"/>
                <a:sym typeface="DM Sans Light"/>
              </a:defRPr>
            </a:lvl2pPr>
            <a:lvl3pPr lvl="2">
              <a:spcBef>
                <a:spcPts val="0"/>
              </a:spcBef>
              <a:spcAft>
                <a:spcPts val="0"/>
              </a:spcAft>
              <a:buSzPts val="1000"/>
              <a:buFont typeface="DM Sans Light"/>
              <a:buNone/>
              <a:defRPr sz="1000">
                <a:latin typeface="DM Sans Light"/>
                <a:ea typeface="DM Sans Light"/>
                <a:cs typeface="DM Sans Light"/>
                <a:sym typeface="DM Sans Light"/>
              </a:defRPr>
            </a:lvl3pPr>
            <a:lvl4pPr lvl="3">
              <a:spcBef>
                <a:spcPts val="0"/>
              </a:spcBef>
              <a:spcAft>
                <a:spcPts val="0"/>
              </a:spcAft>
              <a:buSzPts val="1000"/>
              <a:buFont typeface="DM Sans Light"/>
              <a:buNone/>
              <a:defRPr sz="1000">
                <a:latin typeface="DM Sans Light"/>
                <a:ea typeface="DM Sans Light"/>
                <a:cs typeface="DM Sans Light"/>
                <a:sym typeface="DM Sans Light"/>
              </a:defRPr>
            </a:lvl4pPr>
            <a:lvl5pPr lvl="4">
              <a:spcBef>
                <a:spcPts val="0"/>
              </a:spcBef>
              <a:spcAft>
                <a:spcPts val="0"/>
              </a:spcAft>
              <a:buSzPts val="1000"/>
              <a:buFont typeface="DM Sans Light"/>
              <a:buNone/>
              <a:defRPr sz="1000">
                <a:latin typeface="DM Sans Light"/>
                <a:ea typeface="DM Sans Light"/>
                <a:cs typeface="DM Sans Light"/>
                <a:sym typeface="DM Sans Light"/>
              </a:defRPr>
            </a:lvl5pPr>
            <a:lvl6pPr lvl="5">
              <a:spcBef>
                <a:spcPts val="0"/>
              </a:spcBef>
              <a:spcAft>
                <a:spcPts val="0"/>
              </a:spcAft>
              <a:buSzPts val="1000"/>
              <a:buFont typeface="DM Sans Light"/>
              <a:buNone/>
              <a:defRPr sz="1000">
                <a:latin typeface="DM Sans Light"/>
                <a:ea typeface="DM Sans Light"/>
                <a:cs typeface="DM Sans Light"/>
                <a:sym typeface="DM Sans Light"/>
              </a:defRPr>
            </a:lvl6pPr>
            <a:lvl7pPr lvl="6">
              <a:spcBef>
                <a:spcPts val="0"/>
              </a:spcBef>
              <a:spcAft>
                <a:spcPts val="0"/>
              </a:spcAft>
              <a:buSzPts val="1000"/>
              <a:buFont typeface="DM Sans Light"/>
              <a:buNone/>
              <a:defRPr sz="1000">
                <a:latin typeface="DM Sans Light"/>
                <a:ea typeface="DM Sans Light"/>
                <a:cs typeface="DM Sans Light"/>
                <a:sym typeface="DM Sans Light"/>
              </a:defRPr>
            </a:lvl7pPr>
            <a:lvl8pPr lvl="7">
              <a:spcBef>
                <a:spcPts val="0"/>
              </a:spcBef>
              <a:spcAft>
                <a:spcPts val="0"/>
              </a:spcAft>
              <a:buSzPts val="1000"/>
              <a:buFont typeface="DM Sans Light"/>
              <a:buNone/>
              <a:defRPr sz="1000">
                <a:latin typeface="DM Sans Light"/>
                <a:ea typeface="DM Sans Light"/>
                <a:cs typeface="DM Sans Light"/>
                <a:sym typeface="DM Sans Light"/>
              </a:defRPr>
            </a:lvl8pPr>
            <a:lvl9pPr lvl="8">
              <a:spcBef>
                <a:spcPts val="0"/>
              </a:spcBef>
              <a:spcAft>
                <a:spcPts val="0"/>
              </a:spcAft>
              <a:buSzPts val="1000"/>
              <a:buFont typeface="DM Sans Light"/>
              <a:buNone/>
              <a:defRPr sz="1000">
                <a:latin typeface="DM Sans Light"/>
                <a:ea typeface="DM Sans Light"/>
                <a:cs typeface="DM Sans Light"/>
                <a:sym typeface="DM Sans Light"/>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eyebrow ">
  <p:cSld name="BLANK_1_1_1_1_2_1">
    <p:spTree>
      <p:nvGrpSpPr>
        <p:cNvPr id="1" name="Shape 75"/>
        <p:cNvGrpSpPr/>
        <p:nvPr/>
      </p:nvGrpSpPr>
      <p:grpSpPr>
        <a:xfrm>
          <a:off x="0" y="0"/>
          <a:ext cx="0" cy="0"/>
          <a:chOff x="0" y="0"/>
          <a:chExt cx="0" cy="0"/>
        </a:xfrm>
      </p:grpSpPr>
      <p:sp>
        <p:nvSpPr>
          <p:cNvPr id="76" name="Google Shape;76;p16"/>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77" name="Google Shape;77;p16"/>
          <p:cNvSpPr txBox="1">
            <a:spLocks noGrp="1"/>
          </p:cNvSpPr>
          <p:nvPr>
            <p:ph type="title"/>
          </p:nvPr>
        </p:nvSpPr>
        <p:spPr>
          <a:xfrm>
            <a:off x="361975" y="988557"/>
            <a:ext cx="50184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2200"/>
            </a:lvl1pPr>
            <a:lvl2pPr lvl="1">
              <a:lnSpc>
                <a:spcPct val="90000"/>
              </a:lnSpc>
              <a:spcBef>
                <a:spcPts val="0"/>
              </a:spcBef>
              <a:spcAft>
                <a:spcPts val="0"/>
              </a:spcAft>
              <a:buNone/>
              <a:defRPr sz="2200"/>
            </a:lvl2pPr>
            <a:lvl3pPr lvl="2">
              <a:lnSpc>
                <a:spcPct val="90000"/>
              </a:lnSpc>
              <a:spcBef>
                <a:spcPts val="0"/>
              </a:spcBef>
              <a:spcAft>
                <a:spcPts val="0"/>
              </a:spcAft>
              <a:buNone/>
              <a:defRPr sz="2200"/>
            </a:lvl3pPr>
            <a:lvl4pPr lvl="3">
              <a:lnSpc>
                <a:spcPct val="90000"/>
              </a:lnSpc>
              <a:spcBef>
                <a:spcPts val="0"/>
              </a:spcBef>
              <a:spcAft>
                <a:spcPts val="0"/>
              </a:spcAft>
              <a:buNone/>
              <a:defRPr sz="2200"/>
            </a:lvl4pPr>
            <a:lvl5pPr lvl="4">
              <a:lnSpc>
                <a:spcPct val="90000"/>
              </a:lnSpc>
              <a:spcBef>
                <a:spcPts val="0"/>
              </a:spcBef>
              <a:spcAft>
                <a:spcPts val="0"/>
              </a:spcAft>
              <a:buNone/>
              <a:defRPr sz="2200"/>
            </a:lvl5pPr>
            <a:lvl6pPr lvl="5">
              <a:lnSpc>
                <a:spcPct val="90000"/>
              </a:lnSpc>
              <a:spcBef>
                <a:spcPts val="0"/>
              </a:spcBef>
              <a:spcAft>
                <a:spcPts val="0"/>
              </a:spcAft>
              <a:buNone/>
              <a:defRPr sz="2200"/>
            </a:lvl6pPr>
            <a:lvl7pPr lvl="6">
              <a:lnSpc>
                <a:spcPct val="90000"/>
              </a:lnSpc>
              <a:spcBef>
                <a:spcPts val="0"/>
              </a:spcBef>
              <a:spcAft>
                <a:spcPts val="0"/>
              </a:spcAft>
              <a:buNone/>
              <a:defRPr sz="2200"/>
            </a:lvl7pPr>
            <a:lvl8pPr lvl="7">
              <a:lnSpc>
                <a:spcPct val="90000"/>
              </a:lnSpc>
              <a:spcBef>
                <a:spcPts val="0"/>
              </a:spcBef>
              <a:spcAft>
                <a:spcPts val="0"/>
              </a:spcAft>
              <a:buNone/>
              <a:defRPr sz="2200"/>
            </a:lvl8pPr>
            <a:lvl9pPr lvl="8">
              <a:lnSpc>
                <a:spcPct val="90000"/>
              </a:lnSpc>
              <a:spcBef>
                <a:spcPts val="0"/>
              </a:spcBef>
              <a:spcAft>
                <a:spcPts val="0"/>
              </a:spcAft>
              <a:buNone/>
              <a:defRPr sz="2200"/>
            </a:lvl9pPr>
          </a:lstStyle>
          <a:p>
            <a:endParaRPr/>
          </a:p>
        </p:txBody>
      </p:sp>
      <p:sp>
        <p:nvSpPr>
          <p:cNvPr id="78" name="Google Shape;78;p16"/>
          <p:cNvSpPr txBox="1">
            <a:spLocks noGrp="1"/>
          </p:cNvSpPr>
          <p:nvPr>
            <p:ph type="subTitle" idx="1"/>
          </p:nvPr>
        </p:nvSpPr>
        <p:spPr>
          <a:xfrm>
            <a:off x="361975" y="732775"/>
            <a:ext cx="4163100" cy="138600"/>
          </a:xfrm>
          <a:prstGeom prst="rect">
            <a:avLst/>
          </a:prstGeom>
        </p:spPr>
        <p:txBody>
          <a:bodyPr spcFirstLastPara="1" wrap="square" lIns="0" tIns="0" rIns="0" bIns="0" anchor="b" anchorCtr="0">
            <a:sp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16"/>
          <p:cNvSpPr txBox="1">
            <a:spLocks noGrp="1"/>
          </p:cNvSpPr>
          <p:nvPr>
            <p:ph type="subTitle" idx="2"/>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ustom agenda">
  <p:cSld name="BLANK_1_1_1_1_1_1_1_1_1_1_1">
    <p:bg>
      <p:bgPr>
        <a:solidFill>
          <a:schemeClr val="lt1"/>
        </a:solidFill>
        <a:effectLst/>
      </p:bgPr>
    </p:bg>
    <p:spTree>
      <p:nvGrpSpPr>
        <p:cNvPr id="1" name="Shape 80"/>
        <p:cNvGrpSpPr/>
        <p:nvPr/>
      </p:nvGrpSpPr>
      <p:grpSpPr>
        <a:xfrm>
          <a:off x="0" y="0"/>
          <a:ext cx="0" cy="0"/>
          <a:chOff x="0" y="0"/>
          <a:chExt cx="0" cy="0"/>
        </a:xfrm>
      </p:grpSpPr>
      <p:sp>
        <p:nvSpPr>
          <p:cNvPr id="81" name="Google Shape;81;p17"/>
          <p:cNvSpPr txBox="1">
            <a:spLocks noGrp="1"/>
          </p:cNvSpPr>
          <p:nvPr>
            <p:ph type="subTitle" idx="1"/>
          </p:nvPr>
        </p:nvSpPr>
        <p:spPr>
          <a:xfrm>
            <a:off x="361975" y="2841984"/>
            <a:ext cx="3154800" cy="2196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800"/>
              <a:buNone/>
              <a:defRPr sz="1800">
                <a:solidFill>
                  <a:schemeClr val="dk1"/>
                </a:solidFill>
              </a:defRPr>
            </a:lvl1pPr>
            <a:lvl2pPr lvl="1">
              <a:spcBef>
                <a:spcPts val="0"/>
              </a:spcBef>
              <a:spcAft>
                <a:spcPts val="0"/>
              </a:spcAft>
              <a:buClr>
                <a:schemeClr val="dk1"/>
              </a:buClr>
              <a:buSzPts val="1800"/>
              <a:buNone/>
              <a:defRPr sz="1800">
                <a:solidFill>
                  <a:schemeClr val="dk1"/>
                </a:solidFill>
              </a:defRPr>
            </a:lvl2pPr>
            <a:lvl3pPr lvl="2">
              <a:spcBef>
                <a:spcPts val="0"/>
              </a:spcBef>
              <a:spcAft>
                <a:spcPts val="0"/>
              </a:spcAft>
              <a:buClr>
                <a:schemeClr val="dk1"/>
              </a:buClr>
              <a:buSzPts val="1800"/>
              <a:buNone/>
              <a:defRPr sz="1800">
                <a:solidFill>
                  <a:schemeClr val="dk1"/>
                </a:solidFill>
              </a:defRPr>
            </a:lvl3pPr>
            <a:lvl4pPr lvl="3">
              <a:spcBef>
                <a:spcPts val="0"/>
              </a:spcBef>
              <a:spcAft>
                <a:spcPts val="0"/>
              </a:spcAft>
              <a:buClr>
                <a:schemeClr val="dk1"/>
              </a:buClr>
              <a:buSzPts val="1800"/>
              <a:buNone/>
              <a:defRPr sz="1800">
                <a:solidFill>
                  <a:schemeClr val="dk1"/>
                </a:solidFill>
              </a:defRPr>
            </a:lvl4pPr>
            <a:lvl5pPr lvl="4">
              <a:spcBef>
                <a:spcPts val="0"/>
              </a:spcBef>
              <a:spcAft>
                <a:spcPts val="0"/>
              </a:spcAft>
              <a:buClr>
                <a:schemeClr val="dk1"/>
              </a:buClr>
              <a:buSzPts val="1800"/>
              <a:buNone/>
              <a:defRPr sz="1800">
                <a:solidFill>
                  <a:schemeClr val="dk1"/>
                </a:solidFill>
              </a:defRPr>
            </a:lvl5pPr>
            <a:lvl6pPr lvl="5">
              <a:spcBef>
                <a:spcPts val="0"/>
              </a:spcBef>
              <a:spcAft>
                <a:spcPts val="0"/>
              </a:spcAft>
              <a:buClr>
                <a:schemeClr val="dk1"/>
              </a:buClr>
              <a:buSzPts val="1800"/>
              <a:buNone/>
              <a:defRPr sz="1800">
                <a:solidFill>
                  <a:schemeClr val="dk1"/>
                </a:solidFill>
              </a:defRPr>
            </a:lvl6pPr>
            <a:lvl7pPr lvl="6">
              <a:spcBef>
                <a:spcPts val="0"/>
              </a:spcBef>
              <a:spcAft>
                <a:spcPts val="0"/>
              </a:spcAft>
              <a:buClr>
                <a:schemeClr val="dk1"/>
              </a:buClr>
              <a:buSzPts val="1800"/>
              <a:buNone/>
              <a:defRPr sz="1800">
                <a:solidFill>
                  <a:schemeClr val="dk1"/>
                </a:solidFill>
              </a:defRPr>
            </a:lvl7pPr>
            <a:lvl8pPr lvl="7">
              <a:spcBef>
                <a:spcPts val="0"/>
              </a:spcBef>
              <a:spcAft>
                <a:spcPts val="0"/>
              </a:spcAft>
              <a:buClr>
                <a:schemeClr val="dk1"/>
              </a:buClr>
              <a:buSzPts val="1800"/>
              <a:buNone/>
              <a:defRPr sz="1800">
                <a:solidFill>
                  <a:schemeClr val="dk1"/>
                </a:solidFill>
              </a:defRPr>
            </a:lvl8pPr>
            <a:lvl9pPr lvl="8">
              <a:spcBef>
                <a:spcPts val="0"/>
              </a:spcBef>
              <a:spcAft>
                <a:spcPts val="0"/>
              </a:spcAft>
              <a:buClr>
                <a:schemeClr val="dk1"/>
              </a:buClr>
              <a:buSzPts val="1800"/>
              <a:buNone/>
              <a:defRPr sz="1800">
                <a:solidFill>
                  <a:schemeClr val="dk1"/>
                </a:solidFill>
              </a:defRPr>
            </a:lvl9pPr>
          </a:lstStyle>
          <a:p>
            <a:endParaRPr/>
          </a:p>
        </p:txBody>
      </p:sp>
      <p:sp>
        <p:nvSpPr>
          <p:cNvPr id="82" name="Google Shape;82;p17"/>
          <p:cNvSpPr txBox="1">
            <a:spLocks noGrp="1"/>
          </p:cNvSpPr>
          <p:nvPr>
            <p:ph type="title"/>
          </p:nvPr>
        </p:nvSpPr>
        <p:spPr>
          <a:xfrm>
            <a:off x="361975" y="962100"/>
            <a:ext cx="41631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solidFill>
                  <a:schemeClr val="dk1"/>
                </a:solidFill>
              </a:defRPr>
            </a:lvl1pPr>
            <a:lvl2pPr lvl="1">
              <a:lnSpc>
                <a:spcPct val="90000"/>
              </a:lnSpc>
              <a:spcBef>
                <a:spcPts val="0"/>
              </a:spcBef>
              <a:spcAft>
                <a:spcPts val="0"/>
              </a:spcAft>
              <a:buNone/>
              <a:defRPr sz="3600">
                <a:solidFill>
                  <a:schemeClr val="dk1"/>
                </a:solidFill>
              </a:defRPr>
            </a:lvl2pPr>
            <a:lvl3pPr lvl="2">
              <a:lnSpc>
                <a:spcPct val="90000"/>
              </a:lnSpc>
              <a:spcBef>
                <a:spcPts val="0"/>
              </a:spcBef>
              <a:spcAft>
                <a:spcPts val="0"/>
              </a:spcAft>
              <a:buNone/>
              <a:defRPr sz="3600">
                <a:solidFill>
                  <a:schemeClr val="dk1"/>
                </a:solidFill>
              </a:defRPr>
            </a:lvl3pPr>
            <a:lvl4pPr lvl="3">
              <a:lnSpc>
                <a:spcPct val="90000"/>
              </a:lnSpc>
              <a:spcBef>
                <a:spcPts val="0"/>
              </a:spcBef>
              <a:spcAft>
                <a:spcPts val="0"/>
              </a:spcAft>
              <a:buNone/>
              <a:defRPr sz="3600">
                <a:solidFill>
                  <a:schemeClr val="dk1"/>
                </a:solidFill>
              </a:defRPr>
            </a:lvl4pPr>
            <a:lvl5pPr lvl="4">
              <a:lnSpc>
                <a:spcPct val="90000"/>
              </a:lnSpc>
              <a:spcBef>
                <a:spcPts val="0"/>
              </a:spcBef>
              <a:spcAft>
                <a:spcPts val="0"/>
              </a:spcAft>
              <a:buNone/>
              <a:defRPr sz="3600">
                <a:solidFill>
                  <a:schemeClr val="dk1"/>
                </a:solidFill>
              </a:defRPr>
            </a:lvl5pPr>
            <a:lvl6pPr lvl="5">
              <a:lnSpc>
                <a:spcPct val="90000"/>
              </a:lnSpc>
              <a:spcBef>
                <a:spcPts val="0"/>
              </a:spcBef>
              <a:spcAft>
                <a:spcPts val="0"/>
              </a:spcAft>
              <a:buNone/>
              <a:defRPr sz="3600">
                <a:solidFill>
                  <a:schemeClr val="dk1"/>
                </a:solidFill>
              </a:defRPr>
            </a:lvl6pPr>
            <a:lvl7pPr lvl="6">
              <a:lnSpc>
                <a:spcPct val="90000"/>
              </a:lnSpc>
              <a:spcBef>
                <a:spcPts val="0"/>
              </a:spcBef>
              <a:spcAft>
                <a:spcPts val="0"/>
              </a:spcAft>
              <a:buNone/>
              <a:defRPr sz="3600">
                <a:solidFill>
                  <a:schemeClr val="dk1"/>
                </a:solidFill>
              </a:defRPr>
            </a:lvl7pPr>
            <a:lvl8pPr lvl="7">
              <a:lnSpc>
                <a:spcPct val="90000"/>
              </a:lnSpc>
              <a:spcBef>
                <a:spcPts val="0"/>
              </a:spcBef>
              <a:spcAft>
                <a:spcPts val="0"/>
              </a:spcAft>
              <a:buNone/>
              <a:defRPr sz="3600">
                <a:solidFill>
                  <a:schemeClr val="dk1"/>
                </a:solidFill>
              </a:defRPr>
            </a:lvl8pPr>
            <a:lvl9pPr lvl="8">
              <a:lnSpc>
                <a:spcPct val="90000"/>
              </a:lnSpc>
              <a:spcBef>
                <a:spcPts val="0"/>
              </a:spcBef>
              <a:spcAft>
                <a:spcPts val="0"/>
              </a:spcAft>
              <a:buNone/>
              <a:defRPr sz="3600">
                <a:solidFill>
                  <a:schemeClr val="dk1"/>
                </a:solidFill>
              </a:defRPr>
            </a:lvl9pPr>
          </a:lstStyle>
          <a:p>
            <a:endParaRPr/>
          </a:p>
        </p:txBody>
      </p:sp>
      <p:sp>
        <p:nvSpPr>
          <p:cNvPr id="83" name="Google Shape;83;p17"/>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dk1"/>
                </a:solidFill>
                <a:latin typeface="DM Sans"/>
                <a:ea typeface="DM Sans"/>
                <a:cs typeface="DM Sans"/>
                <a:sym typeface="DM Sans"/>
              </a:defRPr>
            </a:lvl1pPr>
            <a:lvl2pPr lvl="1" algn="r">
              <a:buNone/>
              <a:defRPr sz="700">
                <a:solidFill>
                  <a:schemeClr val="dk1"/>
                </a:solidFill>
                <a:latin typeface="DM Sans"/>
                <a:ea typeface="DM Sans"/>
                <a:cs typeface="DM Sans"/>
                <a:sym typeface="DM Sans"/>
              </a:defRPr>
            </a:lvl2pPr>
            <a:lvl3pPr lvl="2" algn="r">
              <a:buNone/>
              <a:defRPr sz="700">
                <a:solidFill>
                  <a:schemeClr val="dk1"/>
                </a:solidFill>
                <a:latin typeface="DM Sans"/>
                <a:ea typeface="DM Sans"/>
                <a:cs typeface="DM Sans"/>
                <a:sym typeface="DM Sans"/>
              </a:defRPr>
            </a:lvl3pPr>
            <a:lvl4pPr lvl="3" algn="r">
              <a:buNone/>
              <a:defRPr sz="700">
                <a:solidFill>
                  <a:schemeClr val="dk1"/>
                </a:solidFill>
                <a:latin typeface="DM Sans"/>
                <a:ea typeface="DM Sans"/>
                <a:cs typeface="DM Sans"/>
                <a:sym typeface="DM Sans"/>
              </a:defRPr>
            </a:lvl4pPr>
            <a:lvl5pPr lvl="4" algn="r">
              <a:buNone/>
              <a:defRPr sz="700">
                <a:solidFill>
                  <a:schemeClr val="dk1"/>
                </a:solidFill>
                <a:latin typeface="DM Sans"/>
                <a:ea typeface="DM Sans"/>
                <a:cs typeface="DM Sans"/>
                <a:sym typeface="DM Sans"/>
              </a:defRPr>
            </a:lvl5pPr>
            <a:lvl6pPr lvl="5" algn="r">
              <a:buNone/>
              <a:defRPr sz="700">
                <a:solidFill>
                  <a:schemeClr val="dk1"/>
                </a:solidFill>
                <a:latin typeface="DM Sans"/>
                <a:ea typeface="DM Sans"/>
                <a:cs typeface="DM Sans"/>
                <a:sym typeface="DM Sans"/>
              </a:defRPr>
            </a:lvl6pPr>
            <a:lvl7pPr lvl="6" algn="r">
              <a:buNone/>
              <a:defRPr sz="700">
                <a:solidFill>
                  <a:schemeClr val="dk1"/>
                </a:solidFill>
                <a:latin typeface="DM Sans"/>
                <a:ea typeface="DM Sans"/>
                <a:cs typeface="DM Sans"/>
                <a:sym typeface="DM Sans"/>
              </a:defRPr>
            </a:lvl7pPr>
            <a:lvl8pPr lvl="7" algn="r">
              <a:buNone/>
              <a:defRPr sz="700">
                <a:solidFill>
                  <a:schemeClr val="dk1"/>
                </a:solidFill>
                <a:latin typeface="DM Sans"/>
                <a:ea typeface="DM Sans"/>
                <a:cs typeface="DM Sans"/>
                <a:sym typeface="DM Sans"/>
              </a:defRPr>
            </a:lvl8pPr>
            <a:lvl9pPr lvl="8" algn="r">
              <a:buNone/>
              <a:defRPr sz="700">
                <a:solidFill>
                  <a:schemeClr val="dk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84" name="Google Shape;84;p17"/>
          <p:cNvSpPr txBox="1">
            <a:spLocks noGrp="1"/>
          </p:cNvSpPr>
          <p:nvPr>
            <p:ph type="subTitle" idx="2"/>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85" name="Google Shape;85;p17"/>
          <p:cNvSpPr txBox="1">
            <a:spLocks noGrp="1"/>
          </p:cNvSpPr>
          <p:nvPr>
            <p:ph type="subTitle" idx="3"/>
          </p:nvPr>
        </p:nvSpPr>
        <p:spPr>
          <a:xfrm>
            <a:off x="4909675" y="2841984"/>
            <a:ext cx="3154800" cy="2196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800"/>
              <a:buNone/>
              <a:defRPr sz="1800">
                <a:solidFill>
                  <a:schemeClr val="dk1"/>
                </a:solidFill>
              </a:defRPr>
            </a:lvl1pPr>
            <a:lvl2pPr lvl="1">
              <a:spcBef>
                <a:spcPts val="0"/>
              </a:spcBef>
              <a:spcAft>
                <a:spcPts val="0"/>
              </a:spcAft>
              <a:buClr>
                <a:schemeClr val="dk1"/>
              </a:buClr>
              <a:buSzPts val="1800"/>
              <a:buNone/>
              <a:defRPr sz="1800">
                <a:solidFill>
                  <a:schemeClr val="dk1"/>
                </a:solidFill>
              </a:defRPr>
            </a:lvl2pPr>
            <a:lvl3pPr lvl="2">
              <a:spcBef>
                <a:spcPts val="0"/>
              </a:spcBef>
              <a:spcAft>
                <a:spcPts val="0"/>
              </a:spcAft>
              <a:buClr>
                <a:schemeClr val="dk1"/>
              </a:buClr>
              <a:buSzPts val="1800"/>
              <a:buNone/>
              <a:defRPr sz="1800">
                <a:solidFill>
                  <a:schemeClr val="dk1"/>
                </a:solidFill>
              </a:defRPr>
            </a:lvl3pPr>
            <a:lvl4pPr lvl="3">
              <a:spcBef>
                <a:spcPts val="0"/>
              </a:spcBef>
              <a:spcAft>
                <a:spcPts val="0"/>
              </a:spcAft>
              <a:buClr>
                <a:schemeClr val="dk1"/>
              </a:buClr>
              <a:buSzPts val="1800"/>
              <a:buNone/>
              <a:defRPr sz="1800">
                <a:solidFill>
                  <a:schemeClr val="dk1"/>
                </a:solidFill>
              </a:defRPr>
            </a:lvl4pPr>
            <a:lvl5pPr lvl="4">
              <a:spcBef>
                <a:spcPts val="0"/>
              </a:spcBef>
              <a:spcAft>
                <a:spcPts val="0"/>
              </a:spcAft>
              <a:buClr>
                <a:schemeClr val="dk1"/>
              </a:buClr>
              <a:buSzPts val="1800"/>
              <a:buNone/>
              <a:defRPr sz="1800">
                <a:solidFill>
                  <a:schemeClr val="dk1"/>
                </a:solidFill>
              </a:defRPr>
            </a:lvl5pPr>
            <a:lvl6pPr lvl="5">
              <a:spcBef>
                <a:spcPts val="0"/>
              </a:spcBef>
              <a:spcAft>
                <a:spcPts val="0"/>
              </a:spcAft>
              <a:buClr>
                <a:schemeClr val="dk1"/>
              </a:buClr>
              <a:buSzPts val="1800"/>
              <a:buNone/>
              <a:defRPr sz="1800">
                <a:solidFill>
                  <a:schemeClr val="dk1"/>
                </a:solidFill>
              </a:defRPr>
            </a:lvl6pPr>
            <a:lvl7pPr lvl="6">
              <a:spcBef>
                <a:spcPts val="0"/>
              </a:spcBef>
              <a:spcAft>
                <a:spcPts val="0"/>
              </a:spcAft>
              <a:buClr>
                <a:schemeClr val="dk1"/>
              </a:buClr>
              <a:buSzPts val="1800"/>
              <a:buNone/>
              <a:defRPr sz="1800">
                <a:solidFill>
                  <a:schemeClr val="dk1"/>
                </a:solidFill>
              </a:defRPr>
            </a:lvl7pPr>
            <a:lvl8pPr lvl="7">
              <a:spcBef>
                <a:spcPts val="0"/>
              </a:spcBef>
              <a:spcAft>
                <a:spcPts val="0"/>
              </a:spcAft>
              <a:buClr>
                <a:schemeClr val="dk1"/>
              </a:buClr>
              <a:buSzPts val="1800"/>
              <a:buNone/>
              <a:defRPr sz="1800">
                <a:solidFill>
                  <a:schemeClr val="dk1"/>
                </a:solidFill>
              </a:defRPr>
            </a:lvl8pPr>
            <a:lvl9pPr lvl="8">
              <a:spcBef>
                <a:spcPts val="0"/>
              </a:spcBef>
              <a:spcAft>
                <a:spcPts val="0"/>
              </a:spcAft>
              <a:buClr>
                <a:schemeClr val="dk1"/>
              </a:buClr>
              <a:buSzPts val="1800"/>
              <a:buNone/>
              <a:defRPr sz="1800">
                <a:solidFill>
                  <a:schemeClr val="dk1"/>
                </a:solidFill>
              </a:defRPr>
            </a:lvl9pPr>
          </a:lstStyle>
          <a:p>
            <a:endParaRPr/>
          </a:p>
        </p:txBody>
      </p:sp>
      <p:sp>
        <p:nvSpPr>
          <p:cNvPr id="86" name="Google Shape;86;p17"/>
          <p:cNvSpPr txBox="1">
            <a:spLocks noGrp="1"/>
          </p:cNvSpPr>
          <p:nvPr>
            <p:ph type="subTitle" idx="4"/>
          </p:nvPr>
        </p:nvSpPr>
        <p:spPr>
          <a:xfrm>
            <a:off x="361975" y="3493626"/>
            <a:ext cx="3154800" cy="2196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800"/>
              <a:buNone/>
              <a:defRPr sz="1800">
                <a:solidFill>
                  <a:schemeClr val="dk1"/>
                </a:solidFill>
              </a:defRPr>
            </a:lvl1pPr>
            <a:lvl2pPr lvl="1">
              <a:spcBef>
                <a:spcPts val="0"/>
              </a:spcBef>
              <a:spcAft>
                <a:spcPts val="0"/>
              </a:spcAft>
              <a:buClr>
                <a:schemeClr val="dk1"/>
              </a:buClr>
              <a:buSzPts val="1800"/>
              <a:buNone/>
              <a:defRPr sz="1800">
                <a:solidFill>
                  <a:schemeClr val="dk1"/>
                </a:solidFill>
              </a:defRPr>
            </a:lvl2pPr>
            <a:lvl3pPr lvl="2">
              <a:spcBef>
                <a:spcPts val="0"/>
              </a:spcBef>
              <a:spcAft>
                <a:spcPts val="0"/>
              </a:spcAft>
              <a:buClr>
                <a:schemeClr val="dk1"/>
              </a:buClr>
              <a:buSzPts val="1800"/>
              <a:buNone/>
              <a:defRPr sz="1800">
                <a:solidFill>
                  <a:schemeClr val="dk1"/>
                </a:solidFill>
              </a:defRPr>
            </a:lvl3pPr>
            <a:lvl4pPr lvl="3">
              <a:spcBef>
                <a:spcPts val="0"/>
              </a:spcBef>
              <a:spcAft>
                <a:spcPts val="0"/>
              </a:spcAft>
              <a:buClr>
                <a:schemeClr val="dk1"/>
              </a:buClr>
              <a:buSzPts val="1800"/>
              <a:buNone/>
              <a:defRPr sz="1800">
                <a:solidFill>
                  <a:schemeClr val="dk1"/>
                </a:solidFill>
              </a:defRPr>
            </a:lvl4pPr>
            <a:lvl5pPr lvl="4">
              <a:spcBef>
                <a:spcPts val="0"/>
              </a:spcBef>
              <a:spcAft>
                <a:spcPts val="0"/>
              </a:spcAft>
              <a:buClr>
                <a:schemeClr val="dk1"/>
              </a:buClr>
              <a:buSzPts val="1800"/>
              <a:buNone/>
              <a:defRPr sz="1800">
                <a:solidFill>
                  <a:schemeClr val="dk1"/>
                </a:solidFill>
              </a:defRPr>
            </a:lvl5pPr>
            <a:lvl6pPr lvl="5">
              <a:spcBef>
                <a:spcPts val="0"/>
              </a:spcBef>
              <a:spcAft>
                <a:spcPts val="0"/>
              </a:spcAft>
              <a:buClr>
                <a:schemeClr val="dk1"/>
              </a:buClr>
              <a:buSzPts val="1800"/>
              <a:buNone/>
              <a:defRPr sz="1800">
                <a:solidFill>
                  <a:schemeClr val="dk1"/>
                </a:solidFill>
              </a:defRPr>
            </a:lvl6pPr>
            <a:lvl7pPr lvl="6">
              <a:spcBef>
                <a:spcPts val="0"/>
              </a:spcBef>
              <a:spcAft>
                <a:spcPts val="0"/>
              </a:spcAft>
              <a:buClr>
                <a:schemeClr val="dk1"/>
              </a:buClr>
              <a:buSzPts val="1800"/>
              <a:buNone/>
              <a:defRPr sz="1800">
                <a:solidFill>
                  <a:schemeClr val="dk1"/>
                </a:solidFill>
              </a:defRPr>
            </a:lvl7pPr>
            <a:lvl8pPr lvl="7">
              <a:spcBef>
                <a:spcPts val="0"/>
              </a:spcBef>
              <a:spcAft>
                <a:spcPts val="0"/>
              </a:spcAft>
              <a:buClr>
                <a:schemeClr val="dk1"/>
              </a:buClr>
              <a:buSzPts val="1800"/>
              <a:buNone/>
              <a:defRPr sz="1800">
                <a:solidFill>
                  <a:schemeClr val="dk1"/>
                </a:solidFill>
              </a:defRPr>
            </a:lvl8pPr>
            <a:lvl9pPr lvl="8">
              <a:spcBef>
                <a:spcPts val="0"/>
              </a:spcBef>
              <a:spcAft>
                <a:spcPts val="0"/>
              </a:spcAft>
              <a:buClr>
                <a:schemeClr val="dk1"/>
              </a:buClr>
              <a:buSzPts val="1800"/>
              <a:buNone/>
              <a:defRPr sz="1800">
                <a:solidFill>
                  <a:schemeClr val="dk1"/>
                </a:solidFill>
              </a:defRPr>
            </a:lvl9pPr>
          </a:lstStyle>
          <a:p>
            <a:endParaRPr/>
          </a:p>
        </p:txBody>
      </p:sp>
      <p:sp>
        <p:nvSpPr>
          <p:cNvPr id="87" name="Google Shape;87;p17"/>
          <p:cNvSpPr txBox="1">
            <a:spLocks noGrp="1"/>
          </p:cNvSpPr>
          <p:nvPr>
            <p:ph type="subTitle" idx="5"/>
          </p:nvPr>
        </p:nvSpPr>
        <p:spPr>
          <a:xfrm>
            <a:off x="4909675" y="3493626"/>
            <a:ext cx="3154800" cy="2196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800"/>
              <a:buNone/>
              <a:defRPr sz="1800">
                <a:solidFill>
                  <a:schemeClr val="dk1"/>
                </a:solidFill>
              </a:defRPr>
            </a:lvl1pPr>
            <a:lvl2pPr lvl="1">
              <a:spcBef>
                <a:spcPts val="0"/>
              </a:spcBef>
              <a:spcAft>
                <a:spcPts val="0"/>
              </a:spcAft>
              <a:buClr>
                <a:schemeClr val="dk1"/>
              </a:buClr>
              <a:buSzPts val="1800"/>
              <a:buNone/>
              <a:defRPr sz="1800">
                <a:solidFill>
                  <a:schemeClr val="dk1"/>
                </a:solidFill>
              </a:defRPr>
            </a:lvl2pPr>
            <a:lvl3pPr lvl="2">
              <a:spcBef>
                <a:spcPts val="0"/>
              </a:spcBef>
              <a:spcAft>
                <a:spcPts val="0"/>
              </a:spcAft>
              <a:buClr>
                <a:schemeClr val="dk1"/>
              </a:buClr>
              <a:buSzPts val="1800"/>
              <a:buNone/>
              <a:defRPr sz="1800">
                <a:solidFill>
                  <a:schemeClr val="dk1"/>
                </a:solidFill>
              </a:defRPr>
            </a:lvl3pPr>
            <a:lvl4pPr lvl="3">
              <a:spcBef>
                <a:spcPts val="0"/>
              </a:spcBef>
              <a:spcAft>
                <a:spcPts val="0"/>
              </a:spcAft>
              <a:buClr>
                <a:schemeClr val="dk1"/>
              </a:buClr>
              <a:buSzPts val="1800"/>
              <a:buNone/>
              <a:defRPr sz="1800">
                <a:solidFill>
                  <a:schemeClr val="dk1"/>
                </a:solidFill>
              </a:defRPr>
            </a:lvl4pPr>
            <a:lvl5pPr lvl="4">
              <a:spcBef>
                <a:spcPts val="0"/>
              </a:spcBef>
              <a:spcAft>
                <a:spcPts val="0"/>
              </a:spcAft>
              <a:buClr>
                <a:schemeClr val="dk1"/>
              </a:buClr>
              <a:buSzPts val="1800"/>
              <a:buNone/>
              <a:defRPr sz="1800">
                <a:solidFill>
                  <a:schemeClr val="dk1"/>
                </a:solidFill>
              </a:defRPr>
            </a:lvl5pPr>
            <a:lvl6pPr lvl="5">
              <a:spcBef>
                <a:spcPts val="0"/>
              </a:spcBef>
              <a:spcAft>
                <a:spcPts val="0"/>
              </a:spcAft>
              <a:buClr>
                <a:schemeClr val="dk1"/>
              </a:buClr>
              <a:buSzPts val="1800"/>
              <a:buNone/>
              <a:defRPr sz="1800">
                <a:solidFill>
                  <a:schemeClr val="dk1"/>
                </a:solidFill>
              </a:defRPr>
            </a:lvl6pPr>
            <a:lvl7pPr lvl="6">
              <a:spcBef>
                <a:spcPts val="0"/>
              </a:spcBef>
              <a:spcAft>
                <a:spcPts val="0"/>
              </a:spcAft>
              <a:buClr>
                <a:schemeClr val="dk1"/>
              </a:buClr>
              <a:buSzPts val="1800"/>
              <a:buNone/>
              <a:defRPr sz="1800">
                <a:solidFill>
                  <a:schemeClr val="dk1"/>
                </a:solidFill>
              </a:defRPr>
            </a:lvl7pPr>
            <a:lvl8pPr lvl="7">
              <a:spcBef>
                <a:spcPts val="0"/>
              </a:spcBef>
              <a:spcAft>
                <a:spcPts val="0"/>
              </a:spcAft>
              <a:buClr>
                <a:schemeClr val="dk1"/>
              </a:buClr>
              <a:buSzPts val="1800"/>
              <a:buNone/>
              <a:defRPr sz="1800">
                <a:solidFill>
                  <a:schemeClr val="dk1"/>
                </a:solidFill>
              </a:defRPr>
            </a:lvl8pPr>
            <a:lvl9pPr lvl="8">
              <a:spcBef>
                <a:spcPts val="0"/>
              </a:spcBef>
              <a:spcAft>
                <a:spcPts val="0"/>
              </a:spcAft>
              <a:buClr>
                <a:schemeClr val="dk1"/>
              </a:buClr>
              <a:buSzPts val="1800"/>
              <a:buNone/>
              <a:defRPr sz="1800">
                <a:solidFill>
                  <a:schemeClr val="dk1"/>
                </a:solidFill>
              </a:defRPr>
            </a:lvl9pPr>
          </a:lstStyle>
          <a:p>
            <a:endParaRPr/>
          </a:p>
        </p:txBody>
      </p:sp>
      <p:sp>
        <p:nvSpPr>
          <p:cNvPr id="88" name="Google Shape;88;p17"/>
          <p:cNvSpPr txBox="1">
            <a:spLocks noGrp="1"/>
          </p:cNvSpPr>
          <p:nvPr>
            <p:ph type="subTitle" idx="6"/>
          </p:nvPr>
        </p:nvSpPr>
        <p:spPr>
          <a:xfrm>
            <a:off x="361975" y="4145267"/>
            <a:ext cx="3154800" cy="2196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800"/>
              <a:buNone/>
              <a:defRPr sz="1800">
                <a:solidFill>
                  <a:schemeClr val="dk1"/>
                </a:solidFill>
              </a:defRPr>
            </a:lvl1pPr>
            <a:lvl2pPr lvl="1">
              <a:spcBef>
                <a:spcPts val="0"/>
              </a:spcBef>
              <a:spcAft>
                <a:spcPts val="0"/>
              </a:spcAft>
              <a:buClr>
                <a:schemeClr val="dk1"/>
              </a:buClr>
              <a:buSzPts val="1800"/>
              <a:buNone/>
              <a:defRPr sz="1800">
                <a:solidFill>
                  <a:schemeClr val="dk1"/>
                </a:solidFill>
              </a:defRPr>
            </a:lvl2pPr>
            <a:lvl3pPr lvl="2">
              <a:spcBef>
                <a:spcPts val="0"/>
              </a:spcBef>
              <a:spcAft>
                <a:spcPts val="0"/>
              </a:spcAft>
              <a:buClr>
                <a:schemeClr val="dk1"/>
              </a:buClr>
              <a:buSzPts val="1800"/>
              <a:buNone/>
              <a:defRPr sz="1800">
                <a:solidFill>
                  <a:schemeClr val="dk1"/>
                </a:solidFill>
              </a:defRPr>
            </a:lvl3pPr>
            <a:lvl4pPr lvl="3">
              <a:spcBef>
                <a:spcPts val="0"/>
              </a:spcBef>
              <a:spcAft>
                <a:spcPts val="0"/>
              </a:spcAft>
              <a:buClr>
                <a:schemeClr val="dk1"/>
              </a:buClr>
              <a:buSzPts val="1800"/>
              <a:buNone/>
              <a:defRPr sz="1800">
                <a:solidFill>
                  <a:schemeClr val="dk1"/>
                </a:solidFill>
              </a:defRPr>
            </a:lvl4pPr>
            <a:lvl5pPr lvl="4">
              <a:spcBef>
                <a:spcPts val="0"/>
              </a:spcBef>
              <a:spcAft>
                <a:spcPts val="0"/>
              </a:spcAft>
              <a:buClr>
                <a:schemeClr val="dk1"/>
              </a:buClr>
              <a:buSzPts val="1800"/>
              <a:buNone/>
              <a:defRPr sz="1800">
                <a:solidFill>
                  <a:schemeClr val="dk1"/>
                </a:solidFill>
              </a:defRPr>
            </a:lvl5pPr>
            <a:lvl6pPr lvl="5">
              <a:spcBef>
                <a:spcPts val="0"/>
              </a:spcBef>
              <a:spcAft>
                <a:spcPts val="0"/>
              </a:spcAft>
              <a:buClr>
                <a:schemeClr val="dk1"/>
              </a:buClr>
              <a:buSzPts val="1800"/>
              <a:buNone/>
              <a:defRPr sz="1800">
                <a:solidFill>
                  <a:schemeClr val="dk1"/>
                </a:solidFill>
              </a:defRPr>
            </a:lvl6pPr>
            <a:lvl7pPr lvl="6">
              <a:spcBef>
                <a:spcPts val="0"/>
              </a:spcBef>
              <a:spcAft>
                <a:spcPts val="0"/>
              </a:spcAft>
              <a:buClr>
                <a:schemeClr val="dk1"/>
              </a:buClr>
              <a:buSzPts val="1800"/>
              <a:buNone/>
              <a:defRPr sz="1800">
                <a:solidFill>
                  <a:schemeClr val="dk1"/>
                </a:solidFill>
              </a:defRPr>
            </a:lvl7pPr>
            <a:lvl8pPr lvl="7">
              <a:spcBef>
                <a:spcPts val="0"/>
              </a:spcBef>
              <a:spcAft>
                <a:spcPts val="0"/>
              </a:spcAft>
              <a:buClr>
                <a:schemeClr val="dk1"/>
              </a:buClr>
              <a:buSzPts val="1800"/>
              <a:buNone/>
              <a:defRPr sz="1800">
                <a:solidFill>
                  <a:schemeClr val="dk1"/>
                </a:solidFill>
              </a:defRPr>
            </a:lvl8pPr>
            <a:lvl9pPr lvl="8">
              <a:spcBef>
                <a:spcPts val="0"/>
              </a:spcBef>
              <a:spcAft>
                <a:spcPts val="0"/>
              </a:spcAft>
              <a:buClr>
                <a:schemeClr val="dk1"/>
              </a:buClr>
              <a:buSzPts val="1800"/>
              <a:buNone/>
              <a:defRPr sz="1800">
                <a:solidFill>
                  <a:schemeClr val="dk1"/>
                </a:solidFill>
              </a:defRPr>
            </a:lvl9pPr>
          </a:lstStyle>
          <a:p>
            <a:endParaRPr/>
          </a:p>
        </p:txBody>
      </p:sp>
      <p:sp>
        <p:nvSpPr>
          <p:cNvPr id="89" name="Google Shape;89;p17"/>
          <p:cNvSpPr txBox="1">
            <a:spLocks noGrp="1"/>
          </p:cNvSpPr>
          <p:nvPr>
            <p:ph type="subTitle" idx="7"/>
          </p:nvPr>
        </p:nvSpPr>
        <p:spPr>
          <a:xfrm>
            <a:off x="4909675" y="4145267"/>
            <a:ext cx="3154800" cy="2196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800"/>
              <a:buNone/>
              <a:defRPr sz="1800">
                <a:solidFill>
                  <a:schemeClr val="dk1"/>
                </a:solidFill>
              </a:defRPr>
            </a:lvl1pPr>
            <a:lvl2pPr lvl="1">
              <a:spcBef>
                <a:spcPts val="0"/>
              </a:spcBef>
              <a:spcAft>
                <a:spcPts val="0"/>
              </a:spcAft>
              <a:buClr>
                <a:schemeClr val="dk1"/>
              </a:buClr>
              <a:buSzPts val="1800"/>
              <a:buNone/>
              <a:defRPr sz="1800">
                <a:solidFill>
                  <a:schemeClr val="dk1"/>
                </a:solidFill>
              </a:defRPr>
            </a:lvl2pPr>
            <a:lvl3pPr lvl="2">
              <a:spcBef>
                <a:spcPts val="0"/>
              </a:spcBef>
              <a:spcAft>
                <a:spcPts val="0"/>
              </a:spcAft>
              <a:buClr>
                <a:schemeClr val="dk1"/>
              </a:buClr>
              <a:buSzPts val="1800"/>
              <a:buNone/>
              <a:defRPr sz="1800">
                <a:solidFill>
                  <a:schemeClr val="dk1"/>
                </a:solidFill>
              </a:defRPr>
            </a:lvl3pPr>
            <a:lvl4pPr lvl="3">
              <a:spcBef>
                <a:spcPts val="0"/>
              </a:spcBef>
              <a:spcAft>
                <a:spcPts val="0"/>
              </a:spcAft>
              <a:buClr>
                <a:schemeClr val="dk1"/>
              </a:buClr>
              <a:buSzPts val="1800"/>
              <a:buNone/>
              <a:defRPr sz="1800">
                <a:solidFill>
                  <a:schemeClr val="dk1"/>
                </a:solidFill>
              </a:defRPr>
            </a:lvl4pPr>
            <a:lvl5pPr lvl="4">
              <a:spcBef>
                <a:spcPts val="0"/>
              </a:spcBef>
              <a:spcAft>
                <a:spcPts val="0"/>
              </a:spcAft>
              <a:buClr>
                <a:schemeClr val="dk1"/>
              </a:buClr>
              <a:buSzPts val="1800"/>
              <a:buNone/>
              <a:defRPr sz="1800">
                <a:solidFill>
                  <a:schemeClr val="dk1"/>
                </a:solidFill>
              </a:defRPr>
            </a:lvl5pPr>
            <a:lvl6pPr lvl="5">
              <a:spcBef>
                <a:spcPts val="0"/>
              </a:spcBef>
              <a:spcAft>
                <a:spcPts val="0"/>
              </a:spcAft>
              <a:buClr>
                <a:schemeClr val="dk1"/>
              </a:buClr>
              <a:buSzPts val="1800"/>
              <a:buNone/>
              <a:defRPr sz="1800">
                <a:solidFill>
                  <a:schemeClr val="dk1"/>
                </a:solidFill>
              </a:defRPr>
            </a:lvl6pPr>
            <a:lvl7pPr lvl="6">
              <a:spcBef>
                <a:spcPts val="0"/>
              </a:spcBef>
              <a:spcAft>
                <a:spcPts val="0"/>
              </a:spcAft>
              <a:buClr>
                <a:schemeClr val="dk1"/>
              </a:buClr>
              <a:buSzPts val="1800"/>
              <a:buNone/>
              <a:defRPr sz="1800">
                <a:solidFill>
                  <a:schemeClr val="dk1"/>
                </a:solidFill>
              </a:defRPr>
            </a:lvl7pPr>
            <a:lvl8pPr lvl="7">
              <a:spcBef>
                <a:spcPts val="0"/>
              </a:spcBef>
              <a:spcAft>
                <a:spcPts val="0"/>
              </a:spcAft>
              <a:buClr>
                <a:schemeClr val="dk1"/>
              </a:buClr>
              <a:buSzPts val="1800"/>
              <a:buNone/>
              <a:defRPr sz="1800">
                <a:solidFill>
                  <a:schemeClr val="dk1"/>
                </a:solidFill>
              </a:defRPr>
            </a:lvl8pPr>
            <a:lvl9pPr lvl="8">
              <a:spcBef>
                <a:spcPts val="0"/>
              </a:spcBef>
              <a:spcAft>
                <a:spcPts val="0"/>
              </a:spcAft>
              <a:buClr>
                <a:schemeClr val="dk1"/>
              </a:buClr>
              <a:buSzPts val="1800"/>
              <a:buNone/>
              <a:defRPr sz="1800">
                <a:solidFill>
                  <a:schemeClr val="dk1"/>
                </a:solidFill>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hree big ideas - Horizontal - Light">
  <p:cSld name="BLANK_1_1_1_1_1_1_1_1_1_1_1_1_1_1_2">
    <p:bg>
      <p:bgPr>
        <a:solidFill>
          <a:schemeClr val="accent6"/>
        </a:solidFill>
        <a:effectLst/>
      </p:bgPr>
    </p:bg>
    <p:spTree>
      <p:nvGrpSpPr>
        <p:cNvPr id="1" name="Shape 90"/>
        <p:cNvGrpSpPr/>
        <p:nvPr/>
      </p:nvGrpSpPr>
      <p:grpSpPr>
        <a:xfrm>
          <a:off x="0" y="0"/>
          <a:ext cx="0" cy="0"/>
          <a:chOff x="0" y="0"/>
          <a:chExt cx="0" cy="0"/>
        </a:xfrm>
      </p:grpSpPr>
      <p:sp>
        <p:nvSpPr>
          <p:cNvPr id="91" name="Google Shape;91;p18"/>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u="sng"/>
          </a:p>
        </p:txBody>
      </p:sp>
      <p:sp>
        <p:nvSpPr>
          <p:cNvPr id="92" name="Google Shape;92;p18"/>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 name="Google Shape;93;p18"/>
          <p:cNvSpPr txBox="1">
            <a:spLocks noGrp="1"/>
          </p:cNvSpPr>
          <p:nvPr>
            <p:ph type="body" idx="2"/>
          </p:nvPr>
        </p:nvSpPr>
        <p:spPr>
          <a:xfrm>
            <a:off x="4845475" y="1361028"/>
            <a:ext cx="3382500" cy="4314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lt1"/>
              </a:buClr>
              <a:buSzPts val="1000"/>
              <a:buFont typeface="DM Sans"/>
              <a:buChar char="●"/>
              <a:defRPr sz="1000"/>
            </a:lvl1pPr>
            <a:lvl2pPr marL="914400" lvl="1" indent="-292100">
              <a:spcBef>
                <a:spcPts val="800"/>
              </a:spcBef>
              <a:spcAft>
                <a:spcPts val="0"/>
              </a:spcAft>
              <a:buClr>
                <a:schemeClr val="lt1"/>
              </a:buClr>
              <a:buSzPts val="1000"/>
              <a:buFont typeface="DM Sans"/>
              <a:buChar char="○"/>
              <a:defRPr sz="1000"/>
            </a:lvl2pPr>
            <a:lvl3pPr marL="1371600" lvl="2" indent="-292100">
              <a:spcBef>
                <a:spcPts val="800"/>
              </a:spcBef>
              <a:spcAft>
                <a:spcPts val="0"/>
              </a:spcAft>
              <a:buClr>
                <a:schemeClr val="lt1"/>
              </a:buClr>
              <a:buSzPts val="1000"/>
              <a:buFont typeface="DM Sans"/>
              <a:buChar char="■"/>
              <a:defRPr sz="1000"/>
            </a:lvl3pPr>
            <a:lvl4pPr marL="1828800" lvl="3" indent="-292100">
              <a:spcBef>
                <a:spcPts val="800"/>
              </a:spcBef>
              <a:spcAft>
                <a:spcPts val="0"/>
              </a:spcAft>
              <a:buClr>
                <a:schemeClr val="lt1"/>
              </a:buClr>
              <a:buSzPts val="1000"/>
              <a:buFont typeface="DM Sans"/>
              <a:buChar char="●"/>
              <a:defRPr sz="1000"/>
            </a:lvl4pPr>
            <a:lvl5pPr marL="2286000" lvl="4" indent="-292100">
              <a:spcBef>
                <a:spcPts val="800"/>
              </a:spcBef>
              <a:spcAft>
                <a:spcPts val="0"/>
              </a:spcAft>
              <a:buClr>
                <a:schemeClr val="lt1"/>
              </a:buClr>
              <a:buSzPts val="1000"/>
              <a:buFont typeface="DM Sans"/>
              <a:buChar char="○"/>
              <a:defRPr sz="1000"/>
            </a:lvl5pPr>
            <a:lvl6pPr marL="2743200" lvl="5" indent="-292100">
              <a:spcBef>
                <a:spcPts val="800"/>
              </a:spcBef>
              <a:spcAft>
                <a:spcPts val="0"/>
              </a:spcAft>
              <a:buClr>
                <a:schemeClr val="lt1"/>
              </a:buClr>
              <a:buSzPts val="1000"/>
              <a:buFont typeface="DM Sans"/>
              <a:buChar char="■"/>
              <a:defRPr sz="1000"/>
            </a:lvl6pPr>
            <a:lvl7pPr marL="3200400" lvl="6" indent="-292100">
              <a:spcBef>
                <a:spcPts val="800"/>
              </a:spcBef>
              <a:spcAft>
                <a:spcPts val="0"/>
              </a:spcAft>
              <a:buClr>
                <a:schemeClr val="lt1"/>
              </a:buClr>
              <a:buSzPts val="1000"/>
              <a:buFont typeface="DM Sans"/>
              <a:buChar char="●"/>
              <a:defRPr sz="1000"/>
            </a:lvl7pPr>
            <a:lvl8pPr marL="3657600" lvl="7" indent="-292100">
              <a:spcBef>
                <a:spcPts val="800"/>
              </a:spcBef>
              <a:spcAft>
                <a:spcPts val="0"/>
              </a:spcAft>
              <a:buClr>
                <a:schemeClr val="lt1"/>
              </a:buClr>
              <a:buSzPts val="1000"/>
              <a:buFont typeface="DM Sans"/>
              <a:buChar char="○"/>
              <a:defRPr sz="1000"/>
            </a:lvl8pPr>
            <a:lvl9pPr marL="4114800" lvl="8" indent="-292100">
              <a:spcBef>
                <a:spcPts val="800"/>
              </a:spcBef>
              <a:spcAft>
                <a:spcPts val="800"/>
              </a:spcAft>
              <a:buClr>
                <a:schemeClr val="lt1"/>
              </a:buClr>
              <a:buSzPts val="1000"/>
              <a:buFont typeface="DM Sans"/>
              <a:buChar char="■"/>
              <a:defRPr sz="1000"/>
            </a:lvl9pPr>
          </a:lstStyle>
          <a:p>
            <a:endParaRPr/>
          </a:p>
        </p:txBody>
      </p:sp>
      <p:sp>
        <p:nvSpPr>
          <p:cNvPr id="94" name="Google Shape;94;p18"/>
          <p:cNvSpPr txBox="1">
            <a:spLocks noGrp="1"/>
          </p:cNvSpPr>
          <p:nvPr>
            <p:ph type="subTitle" idx="3"/>
          </p:nvPr>
        </p:nvSpPr>
        <p:spPr>
          <a:xfrm>
            <a:off x="4845475" y="1028377"/>
            <a:ext cx="3382500" cy="237600"/>
          </a:xfrm>
          <a:prstGeom prst="rect">
            <a:avLst/>
          </a:prstGeom>
        </p:spPr>
        <p:txBody>
          <a:bodyPr spcFirstLastPara="1" wrap="square" lIns="0" tIns="0" rIns="0" bIns="0" anchor="t" anchorCtr="0">
            <a:spAutoFit/>
          </a:bodyPr>
          <a:lstStyle>
            <a:lvl1pPr lvl="0">
              <a:spcBef>
                <a:spcPts val="0"/>
              </a:spcBef>
              <a:spcAft>
                <a:spcPts val="0"/>
              </a:spcAft>
              <a:buSzPts val="1400"/>
              <a:buNone/>
              <a:defRPr/>
            </a:lvl1pPr>
            <a:lvl2pPr lvl="1">
              <a:spcBef>
                <a:spcPts val="0"/>
              </a:spcBef>
              <a:spcAft>
                <a:spcPts val="0"/>
              </a:spcAft>
              <a:buSzPts val="1600"/>
              <a:buFont typeface="DM Sans Light"/>
              <a:buNone/>
              <a:defRPr sz="1600">
                <a:latin typeface="DM Sans Light"/>
                <a:ea typeface="DM Sans Light"/>
                <a:cs typeface="DM Sans Light"/>
                <a:sym typeface="DM Sans Light"/>
              </a:defRPr>
            </a:lvl2pPr>
            <a:lvl3pPr lvl="2">
              <a:spcBef>
                <a:spcPts val="0"/>
              </a:spcBef>
              <a:spcAft>
                <a:spcPts val="0"/>
              </a:spcAft>
              <a:buSzPts val="1600"/>
              <a:buFont typeface="DM Sans Light"/>
              <a:buNone/>
              <a:defRPr sz="1600">
                <a:latin typeface="DM Sans Light"/>
                <a:ea typeface="DM Sans Light"/>
                <a:cs typeface="DM Sans Light"/>
                <a:sym typeface="DM Sans Light"/>
              </a:defRPr>
            </a:lvl3pPr>
            <a:lvl4pPr lvl="3">
              <a:spcBef>
                <a:spcPts val="0"/>
              </a:spcBef>
              <a:spcAft>
                <a:spcPts val="0"/>
              </a:spcAft>
              <a:buSzPts val="1600"/>
              <a:buFont typeface="DM Sans Light"/>
              <a:buNone/>
              <a:defRPr sz="1600">
                <a:latin typeface="DM Sans Light"/>
                <a:ea typeface="DM Sans Light"/>
                <a:cs typeface="DM Sans Light"/>
                <a:sym typeface="DM Sans Light"/>
              </a:defRPr>
            </a:lvl4pPr>
            <a:lvl5pPr lvl="4">
              <a:spcBef>
                <a:spcPts val="0"/>
              </a:spcBef>
              <a:spcAft>
                <a:spcPts val="0"/>
              </a:spcAft>
              <a:buSzPts val="1600"/>
              <a:buFont typeface="DM Sans Light"/>
              <a:buNone/>
              <a:defRPr sz="1600">
                <a:latin typeface="DM Sans Light"/>
                <a:ea typeface="DM Sans Light"/>
                <a:cs typeface="DM Sans Light"/>
                <a:sym typeface="DM Sans Light"/>
              </a:defRPr>
            </a:lvl5pPr>
            <a:lvl6pPr lvl="5">
              <a:spcBef>
                <a:spcPts val="0"/>
              </a:spcBef>
              <a:spcAft>
                <a:spcPts val="0"/>
              </a:spcAft>
              <a:buSzPts val="1600"/>
              <a:buFont typeface="DM Sans Light"/>
              <a:buNone/>
              <a:defRPr sz="1600">
                <a:latin typeface="DM Sans Light"/>
                <a:ea typeface="DM Sans Light"/>
                <a:cs typeface="DM Sans Light"/>
                <a:sym typeface="DM Sans Light"/>
              </a:defRPr>
            </a:lvl6pPr>
            <a:lvl7pPr lvl="6">
              <a:spcBef>
                <a:spcPts val="0"/>
              </a:spcBef>
              <a:spcAft>
                <a:spcPts val="0"/>
              </a:spcAft>
              <a:buSzPts val="1600"/>
              <a:buFont typeface="DM Sans Light"/>
              <a:buNone/>
              <a:defRPr sz="1600">
                <a:latin typeface="DM Sans Light"/>
                <a:ea typeface="DM Sans Light"/>
                <a:cs typeface="DM Sans Light"/>
                <a:sym typeface="DM Sans Light"/>
              </a:defRPr>
            </a:lvl7pPr>
            <a:lvl8pPr lvl="7">
              <a:spcBef>
                <a:spcPts val="0"/>
              </a:spcBef>
              <a:spcAft>
                <a:spcPts val="0"/>
              </a:spcAft>
              <a:buSzPts val="1600"/>
              <a:buFont typeface="DM Sans Light"/>
              <a:buNone/>
              <a:defRPr sz="1600">
                <a:latin typeface="DM Sans Light"/>
                <a:ea typeface="DM Sans Light"/>
                <a:cs typeface="DM Sans Light"/>
                <a:sym typeface="DM Sans Light"/>
              </a:defRPr>
            </a:lvl8pPr>
            <a:lvl9pPr lvl="8">
              <a:spcBef>
                <a:spcPts val="0"/>
              </a:spcBef>
              <a:spcAft>
                <a:spcPts val="0"/>
              </a:spcAft>
              <a:buSzPts val="1600"/>
              <a:buFont typeface="DM Sans Light"/>
              <a:buNone/>
              <a:defRPr sz="1600">
                <a:latin typeface="DM Sans Light"/>
                <a:ea typeface="DM Sans Light"/>
                <a:cs typeface="DM Sans Light"/>
                <a:sym typeface="DM Sans Light"/>
              </a:defRPr>
            </a:lvl9pPr>
          </a:lstStyle>
          <a:p>
            <a:endParaRPr/>
          </a:p>
        </p:txBody>
      </p:sp>
      <p:sp>
        <p:nvSpPr>
          <p:cNvPr id="95" name="Google Shape;95;p18"/>
          <p:cNvSpPr txBox="1">
            <a:spLocks noGrp="1"/>
          </p:cNvSpPr>
          <p:nvPr>
            <p:ph type="body" idx="4"/>
          </p:nvPr>
        </p:nvSpPr>
        <p:spPr>
          <a:xfrm>
            <a:off x="4845475" y="2595865"/>
            <a:ext cx="3382500" cy="4314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DM Sans"/>
              <a:buChar char="●"/>
              <a:defRPr sz="1000">
                <a:solidFill>
                  <a:schemeClr val="dk1"/>
                </a:solidFill>
              </a:defRPr>
            </a:lvl1pPr>
            <a:lvl2pPr marL="914400" lvl="1" indent="-292100">
              <a:spcBef>
                <a:spcPts val="800"/>
              </a:spcBef>
              <a:spcAft>
                <a:spcPts val="0"/>
              </a:spcAft>
              <a:buClr>
                <a:schemeClr val="dk1"/>
              </a:buClr>
              <a:buSzPts val="1000"/>
              <a:buFont typeface="DM Sans"/>
              <a:buChar char="○"/>
              <a:defRPr sz="1000">
                <a:solidFill>
                  <a:schemeClr val="dk1"/>
                </a:solidFill>
              </a:defRPr>
            </a:lvl2pPr>
            <a:lvl3pPr marL="1371600" lvl="2" indent="-292100">
              <a:spcBef>
                <a:spcPts val="800"/>
              </a:spcBef>
              <a:spcAft>
                <a:spcPts val="0"/>
              </a:spcAft>
              <a:buClr>
                <a:schemeClr val="dk1"/>
              </a:buClr>
              <a:buSzPts val="1000"/>
              <a:buFont typeface="DM Sans"/>
              <a:buChar char="■"/>
              <a:defRPr sz="1000">
                <a:solidFill>
                  <a:schemeClr val="dk1"/>
                </a:solidFill>
              </a:defRPr>
            </a:lvl3pPr>
            <a:lvl4pPr marL="1828800" lvl="3" indent="-292100">
              <a:spcBef>
                <a:spcPts val="800"/>
              </a:spcBef>
              <a:spcAft>
                <a:spcPts val="0"/>
              </a:spcAft>
              <a:buClr>
                <a:schemeClr val="dk1"/>
              </a:buClr>
              <a:buSzPts val="1000"/>
              <a:buFont typeface="DM Sans"/>
              <a:buChar char="●"/>
              <a:defRPr sz="1000">
                <a:solidFill>
                  <a:schemeClr val="dk1"/>
                </a:solidFill>
              </a:defRPr>
            </a:lvl4pPr>
            <a:lvl5pPr marL="2286000" lvl="4" indent="-292100">
              <a:spcBef>
                <a:spcPts val="800"/>
              </a:spcBef>
              <a:spcAft>
                <a:spcPts val="0"/>
              </a:spcAft>
              <a:buClr>
                <a:schemeClr val="dk1"/>
              </a:buClr>
              <a:buSzPts val="1000"/>
              <a:buFont typeface="DM Sans"/>
              <a:buChar char="○"/>
              <a:defRPr sz="1000">
                <a:solidFill>
                  <a:schemeClr val="dk1"/>
                </a:solidFill>
              </a:defRPr>
            </a:lvl5pPr>
            <a:lvl6pPr marL="2743200" lvl="5" indent="-292100">
              <a:spcBef>
                <a:spcPts val="800"/>
              </a:spcBef>
              <a:spcAft>
                <a:spcPts val="0"/>
              </a:spcAft>
              <a:buClr>
                <a:schemeClr val="dk1"/>
              </a:buClr>
              <a:buSzPts val="1000"/>
              <a:buFont typeface="DM Sans"/>
              <a:buChar char="■"/>
              <a:defRPr sz="1000">
                <a:solidFill>
                  <a:schemeClr val="dk1"/>
                </a:solidFill>
              </a:defRPr>
            </a:lvl6pPr>
            <a:lvl7pPr marL="3200400" lvl="6" indent="-292100">
              <a:spcBef>
                <a:spcPts val="800"/>
              </a:spcBef>
              <a:spcAft>
                <a:spcPts val="0"/>
              </a:spcAft>
              <a:buClr>
                <a:schemeClr val="dk1"/>
              </a:buClr>
              <a:buSzPts val="1000"/>
              <a:buFont typeface="DM Sans"/>
              <a:buChar char="●"/>
              <a:defRPr sz="1000">
                <a:solidFill>
                  <a:schemeClr val="dk1"/>
                </a:solidFill>
              </a:defRPr>
            </a:lvl7pPr>
            <a:lvl8pPr marL="3657600" lvl="7" indent="-292100">
              <a:spcBef>
                <a:spcPts val="800"/>
              </a:spcBef>
              <a:spcAft>
                <a:spcPts val="0"/>
              </a:spcAft>
              <a:buClr>
                <a:schemeClr val="dk1"/>
              </a:buClr>
              <a:buSzPts val="1000"/>
              <a:buFont typeface="DM Sans"/>
              <a:buChar char="○"/>
              <a:defRPr sz="1000">
                <a:solidFill>
                  <a:schemeClr val="dk1"/>
                </a:solidFill>
              </a:defRPr>
            </a:lvl8pPr>
            <a:lvl9pPr marL="4114800" lvl="8" indent="-292100">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96" name="Google Shape;96;p18"/>
          <p:cNvSpPr txBox="1">
            <a:spLocks noGrp="1"/>
          </p:cNvSpPr>
          <p:nvPr>
            <p:ph type="subTitle" idx="5"/>
          </p:nvPr>
        </p:nvSpPr>
        <p:spPr>
          <a:xfrm>
            <a:off x="4845475" y="2263215"/>
            <a:ext cx="3382500" cy="237600"/>
          </a:xfrm>
          <a:prstGeom prst="rect">
            <a:avLst/>
          </a:prstGeom>
        </p:spPr>
        <p:txBody>
          <a:bodyPr spcFirstLastPara="1" wrap="square" lIns="0" tIns="0" rIns="0" bIns="0" anchor="t" anchorCtr="0">
            <a:spAutoFit/>
          </a:bodyPr>
          <a:lstStyle>
            <a:lvl1pPr lvl="0">
              <a:spcBef>
                <a:spcPts val="0"/>
              </a:spcBef>
              <a:spcAft>
                <a:spcPts val="0"/>
              </a:spcAft>
              <a:buClr>
                <a:schemeClr val="dk1"/>
              </a:buClr>
              <a:buSzPts val="1400"/>
              <a:buNone/>
              <a:defRPr>
                <a:solidFill>
                  <a:schemeClr val="dk1"/>
                </a:solidFill>
              </a:defRPr>
            </a:lvl1pPr>
            <a:lvl2pPr lvl="1">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9pPr>
          </a:lstStyle>
          <a:p>
            <a:endParaRPr/>
          </a:p>
        </p:txBody>
      </p:sp>
      <p:sp>
        <p:nvSpPr>
          <p:cNvPr id="97" name="Google Shape;97;p18"/>
          <p:cNvSpPr txBox="1">
            <a:spLocks noGrp="1"/>
          </p:cNvSpPr>
          <p:nvPr>
            <p:ph type="body" idx="6"/>
          </p:nvPr>
        </p:nvSpPr>
        <p:spPr>
          <a:xfrm>
            <a:off x="4845475" y="3870078"/>
            <a:ext cx="3382500" cy="431400"/>
          </a:xfrm>
          <a:prstGeom prst="rect">
            <a:avLst/>
          </a:prstGeom>
        </p:spPr>
        <p:txBody>
          <a:bodyPr spcFirstLastPara="1" wrap="square" lIns="0" tIns="0" rIns="0" bIns="0" anchor="t" anchorCtr="0">
            <a:spAutoFit/>
          </a:bodyPr>
          <a:lstStyle>
            <a:lvl1pPr marL="457200" lvl="0" indent="-292100">
              <a:lnSpc>
                <a:spcPct val="100000"/>
              </a:lnSpc>
              <a:spcBef>
                <a:spcPts val="0"/>
              </a:spcBef>
              <a:spcAft>
                <a:spcPts val="0"/>
              </a:spcAft>
              <a:buClr>
                <a:schemeClr val="dk1"/>
              </a:buClr>
              <a:buSzPts val="1000"/>
              <a:buFont typeface="DM Sans"/>
              <a:buChar char="●"/>
              <a:defRPr sz="1000">
                <a:solidFill>
                  <a:schemeClr val="dk1"/>
                </a:solidFill>
              </a:defRPr>
            </a:lvl1pPr>
            <a:lvl2pPr marL="914400" lvl="1" indent="-292100">
              <a:lnSpc>
                <a:spcPct val="100000"/>
              </a:lnSpc>
              <a:spcBef>
                <a:spcPts val="800"/>
              </a:spcBef>
              <a:spcAft>
                <a:spcPts val="0"/>
              </a:spcAft>
              <a:buClr>
                <a:schemeClr val="dk1"/>
              </a:buClr>
              <a:buSzPts val="1000"/>
              <a:buFont typeface="DM Sans"/>
              <a:buChar char="○"/>
              <a:defRPr sz="1000">
                <a:solidFill>
                  <a:schemeClr val="dk1"/>
                </a:solidFill>
              </a:defRPr>
            </a:lvl2pPr>
            <a:lvl3pPr marL="1371600" lvl="2" indent="-292100">
              <a:lnSpc>
                <a:spcPct val="100000"/>
              </a:lnSpc>
              <a:spcBef>
                <a:spcPts val="800"/>
              </a:spcBef>
              <a:spcAft>
                <a:spcPts val="0"/>
              </a:spcAft>
              <a:buClr>
                <a:schemeClr val="dk1"/>
              </a:buClr>
              <a:buSzPts val="1000"/>
              <a:buFont typeface="DM Sans"/>
              <a:buChar char="■"/>
              <a:defRPr sz="1000">
                <a:solidFill>
                  <a:schemeClr val="dk1"/>
                </a:solidFill>
              </a:defRPr>
            </a:lvl3pPr>
            <a:lvl4pPr marL="1828800" lvl="3" indent="-292100">
              <a:lnSpc>
                <a:spcPct val="100000"/>
              </a:lnSpc>
              <a:spcBef>
                <a:spcPts val="800"/>
              </a:spcBef>
              <a:spcAft>
                <a:spcPts val="0"/>
              </a:spcAft>
              <a:buClr>
                <a:schemeClr val="dk1"/>
              </a:buClr>
              <a:buSzPts val="1000"/>
              <a:buFont typeface="DM Sans"/>
              <a:buChar char="●"/>
              <a:defRPr sz="1000">
                <a:solidFill>
                  <a:schemeClr val="dk1"/>
                </a:solidFill>
              </a:defRPr>
            </a:lvl4pPr>
            <a:lvl5pPr marL="2286000" lvl="4" indent="-292100">
              <a:lnSpc>
                <a:spcPct val="100000"/>
              </a:lnSpc>
              <a:spcBef>
                <a:spcPts val="800"/>
              </a:spcBef>
              <a:spcAft>
                <a:spcPts val="0"/>
              </a:spcAft>
              <a:buClr>
                <a:schemeClr val="dk1"/>
              </a:buClr>
              <a:buSzPts val="1000"/>
              <a:buFont typeface="DM Sans"/>
              <a:buChar char="○"/>
              <a:defRPr sz="1000">
                <a:solidFill>
                  <a:schemeClr val="dk1"/>
                </a:solidFill>
              </a:defRPr>
            </a:lvl5pPr>
            <a:lvl6pPr marL="2743200" lvl="5" indent="-292100">
              <a:lnSpc>
                <a:spcPct val="100000"/>
              </a:lnSpc>
              <a:spcBef>
                <a:spcPts val="800"/>
              </a:spcBef>
              <a:spcAft>
                <a:spcPts val="0"/>
              </a:spcAft>
              <a:buClr>
                <a:schemeClr val="dk1"/>
              </a:buClr>
              <a:buSzPts val="1000"/>
              <a:buFont typeface="DM Sans"/>
              <a:buChar char="■"/>
              <a:defRPr sz="1000">
                <a:solidFill>
                  <a:schemeClr val="dk1"/>
                </a:solidFill>
              </a:defRPr>
            </a:lvl6pPr>
            <a:lvl7pPr marL="3200400" lvl="6" indent="-292100">
              <a:lnSpc>
                <a:spcPct val="100000"/>
              </a:lnSpc>
              <a:spcBef>
                <a:spcPts val="800"/>
              </a:spcBef>
              <a:spcAft>
                <a:spcPts val="0"/>
              </a:spcAft>
              <a:buClr>
                <a:schemeClr val="dk1"/>
              </a:buClr>
              <a:buSzPts val="1000"/>
              <a:buFont typeface="DM Sans"/>
              <a:buChar char="●"/>
              <a:defRPr sz="1000">
                <a:solidFill>
                  <a:schemeClr val="dk1"/>
                </a:solidFill>
              </a:defRPr>
            </a:lvl7pPr>
            <a:lvl8pPr marL="3657600" lvl="7" indent="-292100">
              <a:lnSpc>
                <a:spcPct val="100000"/>
              </a:lnSpc>
              <a:spcBef>
                <a:spcPts val="800"/>
              </a:spcBef>
              <a:spcAft>
                <a:spcPts val="0"/>
              </a:spcAft>
              <a:buClr>
                <a:schemeClr val="dk1"/>
              </a:buClr>
              <a:buSzPts val="1000"/>
              <a:buFont typeface="DM Sans"/>
              <a:buChar char="○"/>
              <a:defRPr sz="1000">
                <a:solidFill>
                  <a:schemeClr val="dk1"/>
                </a:solidFill>
              </a:defRPr>
            </a:lvl8pPr>
            <a:lvl9pPr marL="4114800" lvl="8" indent="-292100">
              <a:lnSpc>
                <a:spcPct val="100000"/>
              </a:lnSpc>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98" name="Google Shape;98;p18"/>
          <p:cNvSpPr txBox="1">
            <a:spLocks noGrp="1"/>
          </p:cNvSpPr>
          <p:nvPr>
            <p:ph type="subTitle" idx="7"/>
          </p:nvPr>
        </p:nvSpPr>
        <p:spPr>
          <a:xfrm>
            <a:off x="4845475" y="3537427"/>
            <a:ext cx="3382500" cy="237600"/>
          </a:xfrm>
          <a:prstGeom prst="rect">
            <a:avLst/>
          </a:prstGeom>
        </p:spPr>
        <p:txBody>
          <a:bodyPr spcFirstLastPara="1" wrap="square" lIns="0" tIns="0" rIns="0" bIns="0" anchor="t" anchorCtr="0">
            <a:spAutoFit/>
          </a:bodyPr>
          <a:lstStyle>
            <a:lvl1pPr lvl="0">
              <a:spcBef>
                <a:spcPts val="0"/>
              </a:spcBef>
              <a:spcAft>
                <a:spcPts val="0"/>
              </a:spcAft>
              <a:buClr>
                <a:schemeClr val="dk1"/>
              </a:buClr>
              <a:buSzPts val="1400"/>
              <a:buNone/>
              <a:defRPr>
                <a:solidFill>
                  <a:schemeClr val="dk1"/>
                </a:solidFill>
              </a:defRPr>
            </a:lvl1pPr>
            <a:lvl2pPr lvl="1">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9pPr>
          </a:lstStyle>
          <a:p>
            <a:endParaRPr/>
          </a:p>
        </p:txBody>
      </p:sp>
      <p:sp>
        <p:nvSpPr>
          <p:cNvPr id="99" name="Google Shape;99;p18"/>
          <p:cNvSpPr txBox="1">
            <a:spLocks noGrp="1"/>
          </p:cNvSpPr>
          <p:nvPr>
            <p:ph type="title"/>
          </p:nvPr>
        </p:nvSpPr>
        <p:spPr>
          <a:xfrm>
            <a:off x="361975" y="988555"/>
            <a:ext cx="38601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2200"/>
            </a:lvl1pPr>
            <a:lvl2pPr lvl="1">
              <a:lnSpc>
                <a:spcPct val="90000"/>
              </a:lnSpc>
              <a:spcBef>
                <a:spcPts val="0"/>
              </a:spcBef>
              <a:spcAft>
                <a:spcPts val="0"/>
              </a:spcAft>
              <a:buNone/>
              <a:defRPr sz="2200"/>
            </a:lvl2pPr>
            <a:lvl3pPr lvl="2">
              <a:lnSpc>
                <a:spcPct val="90000"/>
              </a:lnSpc>
              <a:spcBef>
                <a:spcPts val="0"/>
              </a:spcBef>
              <a:spcAft>
                <a:spcPts val="0"/>
              </a:spcAft>
              <a:buNone/>
              <a:defRPr sz="2200"/>
            </a:lvl3pPr>
            <a:lvl4pPr lvl="3">
              <a:lnSpc>
                <a:spcPct val="90000"/>
              </a:lnSpc>
              <a:spcBef>
                <a:spcPts val="0"/>
              </a:spcBef>
              <a:spcAft>
                <a:spcPts val="0"/>
              </a:spcAft>
              <a:buNone/>
              <a:defRPr sz="2200"/>
            </a:lvl4pPr>
            <a:lvl5pPr lvl="4">
              <a:lnSpc>
                <a:spcPct val="90000"/>
              </a:lnSpc>
              <a:spcBef>
                <a:spcPts val="0"/>
              </a:spcBef>
              <a:spcAft>
                <a:spcPts val="0"/>
              </a:spcAft>
              <a:buNone/>
              <a:defRPr sz="2200"/>
            </a:lvl5pPr>
            <a:lvl6pPr lvl="5">
              <a:lnSpc>
                <a:spcPct val="90000"/>
              </a:lnSpc>
              <a:spcBef>
                <a:spcPts val="0"/>
              </a:spcBef>
              <a:spcAft>
                <a:spcPts val="0"/>
              </a:spcAft>
              <a:buNone/>
              <a:defRPr sz="2200"/>
            </a:lvl6pPr>
            <a:lvl7pPr lvl="6">
              <a:lnSpc>
                <a:spcPct val="90000"/>
              </a:lnSpc>
              <a:spcBef>
                <a:spcPts val="0"/>
              </a:spcBef>
              <a:spcAft>
                <a:spcPts val="0"/>
              </a:spcAft>
              <a:buNone/>
              <a:defRPr sz="2200"/>
            </a:lvl7pPr>
            <a:lvl8pPr lvl="7">
              <a:lnSpc>
                <a:spcPct val="90000"/>
              </a:lnSpc>
              <a:spcBef>
                <a:spcPts val="0"/>
              </a:spcBef>
              <a:spcAft>
                <a:spcPts val="0"/>
              </a:spcAft>
              <a:buNone/>
              <a:defRPr sz="2200"/>
            </a:lvl8pPr>
            <a:lvl9pPr lvl="8">
              <a:lnSpc>
                <a:spcPct val="90000"/>
              </a:lnSpc>
              <a:spcBef>
                <a:spcPts val="0"/>
              </a:spcBef>
              <a:spcAft>
                <a:spcPts val="0"/>
              </a:spcAft>
              <a:buNone/>
              <a:defRPr sz="2200"/>
            </a:lvl9pPr>
          </a:lstStyle>
          <a:p>
            <a:endParaRPr/>
          </a:p>
        </p:txBody>
      </p:sp>
      <p:sp>
        <p:nvSpPr>
          <p:cNvPr id="100" name="Google Shape;100;p18"/>
          <p:cNvSpPr txBox="1">
            <a:spLocks noGrp="1"/>
          </p:cNvSpPr>
          <p:nvPr>
            <p:ph type="subTitle" idx="8"/>
          </p:nvPr>
        </p:nvSpPr>
        <p:spPr>
          <a:xfrm>
            <a:off x="361975" y="732775"/>
            <a:ext cx="3860100" cy="138600"/>
          </a:xfrm>
          <a:prstGeom prst="rect">
            <a:avLst/>
          </a:prstGeom>
        </p:spPr>
        <p:txBody>
          <a:bodyPr spcFirstLastPara="1" wrap="square" lIns="0" tIns="0" rIns="0" bIns="0" anchor="b" anchorCtr="0">
            <a:sp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hree big ideas - Horizontal - Light - Alt 1">
  <p:cSld name="BLANK_1_1_1_1_1_1_1_1_1_1_1_1_1_1_2_2">
    <p:bg>
      <p:bgPr>
        <a:solidFill>
          <a:schemeClr val="accent6"/>
        </a:solidFill>
        <a:effectLst/>
      </p:bgPr>
    </p:bg>
    <p:spTree>
      <p:nvGrpSpPr>
        <p:cNvPr id="1" name="Shape 101"/>
        <p:cNvGrpSpPr/>
        <p:nvPr/>
      </p:nvGrpSpPr>
      <p:grpSpPr>
        <a:xfrm>
          <a:off x="0" y="0"/>
          <a:ext cx="0" cy="0"/>
          <a:chOff x="0" y="0"/>
          <a:chExt cx="0" cy="0"/>
        </a:xfrm>
      </p:grpSpPr>
      <p:sp>
        <p:nvSpPr>
          <p:cNvPr id="102" name="Google Shape;102;p19"/>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3" name="Google Shape;103;p19"/>
          <p:cNvSpPr txBox="1">
            <a:spLocks noGrp="1"/>
          </p:cNvSpPr>
          <p:nvPr>
            <p:ph type="body" idx="2"/>
          </p:nvPr>
        </p:nvSpPr>
        <p:spPr>
          <a:xfrm>
            <a:off x="4845475" y="998689"/>
            <a:ext cx="3382500" cy="5877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lt1"/>
              </a:buClr>
              <a:buSzPts val="1000"/>
              <a:buFont typeface="DM Sans"/>
              <a:buChar char="●"/>
              <a:defRPr sz="1000"/>
            </a:lvl1pPr>
            <a:lvl2pPr marL="914400" lvl="1" indent="-292100">
              <a:spcBef>
                <a:spcPts val="800"/>
              </a:spcBef>
              <a:spcAft>
                <a:spcPts val="0"/>
              </a:spcAft>
              <a:buClr>
                <a:schemeClr val="lt1"/>
              </a:buClr>
              <a:buSzPts val="1000"/>
              <a:buFont typeface="DM Sans"/>
              <a:buChar char="○"/>
              <a:defRPr sz="1000"/>
            </a:lvl2pPr>
            <a:lvl3pPr marL="1371600" lvl="2" indent="-292100">
              <a:spcBef>
                <a:spcPts val="800"/>
              </a:spcBef>
              <a:spcAft>
                <a:spcPts val="0"/>
              </a:spcAft>
              <a:buClr>
                <a:schemeClr val="lt1"/>
              </a:buClr>
              <a:buSzPts val="1000"/>
              <a:buFont typeface="DM Sans"/>
              <a:buChar char="■"/>
              <a:defRPr sz="1000"/>
            </a:lvl3pPr>
            <a:lvl4pPr marL="1828800" lvl="3" indent="-292100">
              <a:spcBef>
                <a:spcPts val="800"/>
              </a:spcBef>
              <a:spcAft>
                <a:spcPts val="0"/>
              </a:spcAft>
              <a:buClr>
                <a:schemeClr val="lt1"/>
              </a:buClr>
              <a:buSzPts val="1000"/>
              <a:buFont typeface="DM Sans"/>
              <a:buChar char="●"/>
              <a:defRPr sz="1000"/>
            </a:lvl4pPr>
            <a:lvl5pPr marL="2286000" lvl="4" indent="-292100">
              <a:spcBef>
                <a:spcPts val="800"/>
              </a:spcBef>
              <a:spcAft>
                <a:spcPts val="0"/>
              </a:spcAft>
              <a:buClr>
                <a:schemeClr val="lt1"/>
              </a:buClr>
              <a:buSzPts val="1000"/>
              <a:buFont typeface="DM Sans"/>
              <a:buChar char="○"/>
              <a:defRPr sz="1000"/>
            </a:lvl5pPr>
            <a:lvl6pPr marL="2743200" lvl="5" indent="-292100">
              <a:spcBef>
                <a:spcPts val="800"/>
              </a:spcBef>
              <a:spcAft>
                <a:spcPts val="0"/>
              </a:spcAft>
              <a:buClr>
                <a:schemeClr val="lt1"/>
              </a:buClr>
              <a:buSzPts val="1000"/>
              <a:buFont typeface="DM Sans"/>
              <a:buChar char="■"/>
              <a:defRPr sz="1000"/>
            </a:lvl6pPr>
            <a:lvl7pPr marL="3200400" lvl="6" indent="-292100">
              <a:spcBef>
                <a:spcPts val="800"/>
              </a:spcBef>
              <a:spcAft>
                <a:spcPts val="0"/>
              </a:spcAft>
              <a:buClr>
                <a:schemeClr val="lt1"/>
              </a:buClr>
              <a:buSzPts val="1000"/>
              <a:buFont typeface="DM Sans"/>
              <a:buChar char="●"/>
              <a:defRPr sz="1000"/>
            </a:lvl7pPr>
            <a:lvl8pPr marL="3657600" lvl="7" indent="-292100">
              <a:spcBef>
                <a:spcPts val="800"/>
              </a:spcBef>
              <a:spcAft>
                <a:spcPts val="0"/>
              </a:spcAft>
              <a:buClr>
                <a:schemeClr val="lt1"/>
              </a:buClr>
              <a:buSzPts val="1000"/>
              <a:buFont typeface="DM Sans"/>
              <a:buChar char="○"/>
              <a:defRPr sz="1000"/>
            </a:lvl8pPr>
            <a:lvl9pPr marL="4114800" lvl="8" indent="-292100">
              <a:spcBef>
                <a:spcPts val="800"/>
              </a:spcBef>
              <a:spcAft>
                <a:spcPts val="800"/>
              </a:spcAft>
              <a:buClr>
                <a:schemeClr val="lt1"/>
              </a:buClr>
              <a:buSzPts val="1000"/>
              <a:buFont typeface="DM Sans"/>
              <a:buChar char="■"/>
              <a:defRPr sz="1000"/>
            </a:lvl9pPr>
          </a:lstStyle>
          <a:p>
            <a:endParaRPr/>
          </a:p>
        </p:txBody>
      </p:sp>
      <p:sp>
        <p:nvSpPr>
          <p:cNvPr id="104" name="Google Shape;104;p19"/>
          <p:cNvSpPr txBox="1">
            <a:spLocks noGrp="1"/>
          </p:cNvSpPr>
          <p:nvPr>
            <p:ph type="subTitle" idx="3"/>
          </p:nvPr>
        </p:nvSpPr>
        <p:spPr>
          <a:xfrm>
            <a:off x="4845475" y="666041"/>
            <a:ext cx="3382500" cy="237600"/>
          </a:xfrm>
          <a:prstGeom prst="rect">
            <a:avLst/>
          </a:prstGeom>
        </p:spPr>
        <p:txBody>
          <a:bodyPr spcFirstLastPara="1" wrap="square" lIns="0" tIns="0" rIns="0" bIns="0" anchor="t" anchorCtr="0">
            <a:spAutoFit/>
          </a:bodyPr>
          <a:lstStyle>
            <a:lvl1pPr lvl="0">
              <a:spcBef>
                <a:spcPts val="0"/>
              </a:spcBef>
              <a:spcAft>
                <a:spcPts val="0"/>
              </a:spcAft>
              <a:buSzPts val="1400"/>
              <a:buNone/>
              <a:defRPr/>
            </a:lvl1pPr>
            <a:lvl2pPr lvl="1">
              <a:spcBef>
                <a:spcPts val="0"/>
              </a:spcBef>
              <a:spcAft>
                <a:spcPts val="0"/>
              </a:spcAft>
              <a:buSzPts val="1600"/>
              <a:buFont typeface="DM Sans Light"/>
              <a:buNone/>
              <a:defRPr sz="1600">
                <a:latin typeface="DM Sans Light"/>
                <a:ea typeface="DM Sans Light"/>
                <a:cs typeface="DM Sans Light"/>
                <a:sym typeface="DM Sans Light"/>
              </a:defRPr>
            </a:lvl2pPr>
            <a:lvl3pPr lvl="2">
              <a:spcBef>
                <a:spcPts val="0"/>
              </a:spcBef>
              <a:spcAft>
                <a:spcPts val="0"/>
              </a:spcAft>
              <a:buSzPts val="1600"/>
              <a:buFont typeface="DM Sans Light"/>
              <a:buNone/>
              <a:defRPr sz="1600">
                <a:latin typeface="DM Sans Light"/>
                <a:ea typeface="DM Sans Light"/>
                <a:cs typeface="DM Sans Light"/>
                <a:sym typeface="DM Sans Light"/>
              </a:defRPr>
            </a:lvl3pPr>
            <a:lvl4pPr lvl="3">
              <a:spcBef>
                <a:spcPts val="0"/>
              </a:spcBef>
              <a:spcAft>
                <a:spcPts val="0"/>
              </a:spcAft>
              <a:buSzPts val="1600"/>
              <a:buFont typeface="DM Sans Light"/>
              <a:buNone/>
              <a:defRPr sz="1600">
                <a:latin typeface="DM Sans Light"/>
                <a:ea typeface="DM Sans Light"/>
                <a:cs typeface="DM Sans Light"/>
                <a:sym typeface="DM Sans Light"/>
              </a:defRPr>
            </a:lvl4pPr>
            <a:lvl5pPr lvl="4">
              <a:spcBef>
                <a:spcPts val="0"/>
              </a:spcBef>
              <a:spcAft>
                <a:spcPts val="0"/>
              </a:spcAft>
              <a:buSzPts val="1600"/>
              <a:buFont typeface="DM Sans Light"/>
              <a:buNone/>
              <a:defRPr sz="1600">
                <a:latin typeface="DM Sans Light"/>
                <a:ea typeface="DM Sans Light"/>
                <a:cs typeface="DM Sans Light"/>
                <a:sym typeface="DM Sans Light"/>
              </a:defRPr>
            </a:lvl5pPr>
            <a:lvl6pPr lvl="5">
              <a:spcBef>
                <a:spcPts val="0"/>
              </a:spcBef>
              <a:spcAft>
                <a:spcPts val="0"/>
              </a:spcAft>
              <a:buSzPts val="1600"/>
              <a:buFont typeface="DM Sans Light"/>
              <a:buNone/>
              <a:defRPr sz="1600">
                <a:latin typeface="DM Sans Light"/>
                <a:ea typeface="DM Sans Light"/>
                <a:cs typeface="DM Sans Light"/>
                <a:sym typeface="DM Sans Light"/>
              </a:defRPr>
            </a:lvl6pPr>
            <a:lvl7pPr lvl="6">
              <a:spcBef>
                <a:spcPts val="0"/>
              </a:spcBef>
              <a:spcAft>
                <a:spcPts val="0"/>
              </a:spcAft>
              <a:buSzPts val="1600"/>
              <a:buFont typeface="DM Sans Light"/>
              <a:buNone/>
              <a:defRPr sz="1600">
                <a:latin typeface="DM Sans Light"/>
                <a:ea typeface="DM Sans Light"/>
                <a:cs typeface="DM Sans Light"/>
                <a:sym typeface="DM Sans Light"/>
              </a:defRPr>
            </a:lvl7pPr>
            <a:lvl8pPr lvl="7">
              <a:spcBef>
                <a:spcPts val="0"/>
              </a:spcBef>
              <a:spcAft>
                <a:spcPts val="0"/>
              </a:spcAft>
              <a:buSzPts val="1600"/>
              <a:buFont typeface="DM Sans Light"/>
              <a:buNone/>
              <a:defRPr sz="1600">
                <a:latin typeface="DM Sans Light"/>
                <a:ea typeface="DM Sans Light"/>
                <a:cs typeface="DM Sans Light"/>
                <a:sym typeface="DM Sans Light"/>
              </a:defRPr>
            </a:lvl8pPr>
            <a:lvl9pPr lvl="8">
              <a:spcBef>
                <a:spcPts val="0"/>
              </a:spcBef>
              <a:spcAft>
                <a:spcPts val="0"/>
              </a:spcAft>
              <a:buSzPts val="1600"/>
              <a:buFont typeface="DM Sans Light"/>
              <a:buNone/>
              <a:defRPr sz="1600">
                <a:latin typeface="DM Sans Light"/>
                <a:ea typeface="DM Sans Light"/>
                <a:cs typeface="DM Sans Light"/>
                <a:sym typeface="DM Sans Light"/>
              </a:defRPr>
            </a:lvl9pPr>
          </a:lstStyle>
          <a:p>
            <a:endParaRPr/>
          </a:p>
        </p:txBody>
      </p:sp>
      <p:sp>
        <p:nvSpPr>
          <p:cNvPr id="105" name="Google Shape;105;p19"/>
          <p:cNvSpPr txBox="1">
            <a:spLocks noGrp="1"/>
          </p:cNvSpPr>
          <p:nvPr>
            <p:ph type="title"/>
          </p:nvPr>
        </p:nvSpPr>
        <p:spPr>
          <a:xfrm>
            <a:off x="361975" y="988555"/>
            <a:ext cx="38601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a:lvl1pPr>
            <a:lvl2pPr lvl="1">
              <a:lnSpc>
                <a:spcPct val="90000"/>
              </a:lnSpc>
              <a:spcBef>
                <a:spcPts val="0"/>
              </a:spcBef>
              <a:spcAft>
                <a:spcPts val="0"/>
              </a:spcAft>
              <a:buNone/>
              <a:defRPr/>
            </a:lvl2pPr>
            <a:lvl3pPr lvl="2">
              <a:lnSpc>
                <a:spcPct val="90000"/>
              </a:lnSpc>
              <a:spcBef>
                <a:spcPts val="0"/>
              </a:spcBef>
              <a:spcAft>
                <a:spcPts val="0"/>
              </a:spcAft>
              <a:buNone/>
              <a:defRPr/>
            </a:lvl3pPr>
            <a:lvl4pPr lvl="3">
              <a:lnSpc>
                <a:spcPct val="90000"/>
              </a:lnSpc>
              <a:spcBef>
                <a:spcPts val="0"/>
              </a:spcBef>
              <a:spcAft>
                <a:spcPts val="0"/>
              </a:spcAft>
              <a:buNone/>
              <a:defRPr/>
            </a:lvl4pPr>
            <a:lvl5pPr lvl="4">
              <a:lnSpc>
                <a:spcPct val="90000"/>
              </a:lnSpc>
              <a:spcBef>
                <a:spcPts val="0"/>
              </a:spcBef>
              <a:spcAft>
                <a:spcPts val="0"/>
              </a:spcAft>
              <a:buNone/>
              <a:defRPr/>
            </a:lvl5pPr>
            <a:lvl6pPr lvl="5">
              <a:lnSpc>
                <a:spcPct val="90000"/>
              </a:lnSpc>
              <a:spcBef>
                <a:spcPts val="0"/>
              </a:spcBef>
              <a:spcAft>
                <a:spcPts val="0"/>
              </a:spcAft>
              <a:buNone/>
              <a:defRPr/>
            </a:lvl6pPr>
            <a:lvl7pPr lvl="6">
              <a:lnSpc>
                <a:spcPct val="90000"/>
              </a:lnSpc>
              <a:spcBef>
                <a:spcPts val="0"/>
              </a:spcBef>
              <a:spcAft>
                <a:spcPts val="0"/>
              </a:spcAft>
              <a:buNone/>
              <a:defRPr/>
            </a:lvl7pPr>
            <a:lvl8pPr lvl="7">
              <a:lnSpc>
                <a:spcPct val="90000"/>
              </a:lnSpc>
              <a:spcBef>
                <a:spcPts val="0"/>
              </a:spcBef>
              <a:spcAft>
                <a:spcPts val="0"/>
              </a:spcAft>
              <a:buNone/>
              <a:defRPr/>
            </a:lvl8pPr>
            <a:lvl9pPr lvl="8">
              <a:lnSpc>
                <a:spcPct val="90000"/>
              </a:lnSpc>
              <a:spcBef>
                <a:spcPts val="0"/>
              </a:spcBef>
              <a:spcAft>
                <a:spcPts val="0"/>
              </a:spcAft>
              <a:buNone/>
              <a:defRPr/>
            </a:lvl9pPr>
          </a:lstStyle>
          <a:p>
            <a:endParaRPr/>
          </a:p>
        </p:txBody>
      </p:sp>
      <p:sp>
        <p:nvSpPr>
          <p:cNvPr id="106" name="Google Shape;106;p19"/>
          <p:cNvSpPr txBox="1">
            <a:spLocks noGrp="1"/>
          </p:cNvSpPr>
          <p:nvPr>
            <p:ph type="subTitle" idx="4"/>
          </p:nvPr>
        </p:nvSpPr>
        <p:spPr>
          <a:xfrm>
            <a:off x="361975" y="732775"/>
            <a:ext cx="3860100" cy="138600"/>
          </a:xfrm>
          <a:prstGeom prst="rect">
            <a:avLst/>
          </a:prstGeom>
        </p:spPr>
        <p:txBody>
          <a:bodyPr spcFirstLastPara="1" wrap="square" lIns="0" tIns="0" rIns="0" bIns="0" anchor="b" anchorCtr="0">
            <a:sp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7" name="Google Shape;107;p19"/>
          <p:cNvSpPr txBox="1">
            <a:spLocks noGrp="1"/>
          </p:cNvSpPr>
          <p:nvPr>
            <p:ph type="body" idx="5"/>
          </p:nvPr>
        </p:nvSpPr>
        <p:spPr>
          <a:xfrm>
            <a:off x="4845475" y="3927439"/>
            <a:ext cx="3382500" cy="5877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DM Sans"/>
              <a:buChar char="●"/>
              <a:defRPr sz="1000">
                <a:solidFill>
                  <a:schemeClr val="dk1"/>
                </a:solidFill>
              </a:defRPr>
            </a:lvl1pPr>
            <a:lvl2pPr marL="914400" lvl="1" indent="-292100">
              <a:spcBef>
                <a:spcPts val="800"/>
              </a:spcBef>
              <a:spcAft>
                <a:spcPts val="0"/>
              </a:spcAft>
              <a:buClr>
                <a:schemeClr val="dk1"/>
              </a:buClr>
              <a:buSzPts val="1000"/>
              <a:buFont typeface="DM Sans"/>
              <a:buChar char="○"/>
              <a:defRPr sz="1000">
                <a:solidFill>
                  <a:schemeClr val="dk1"/>
                </a:solidFill>
              </a:defRPr>
            </a:lvl2pPr>
            <a:lvl3pPr marL="1371600" lvl="2" indent="-292100">
              <a:spcBef>
                <a:spcPts val="800"/>
              </a:spcBef>
              <a:spcAft>
                <a:spcPts val="0"/>
              </a:spcAft>
              <a:buClr>
                <a:schemeClr val="dk1"/>
              </a:buClr>
              <a:buSzPts val="1000"/>
              <a:buFont typeface="DM Sans"/>
              <a:buChar char="■"/>
              <a:defRPr sz="1000">
                <a:solidFill>
                  <a:schemeClr val="dk1"/>
                </a:solidFill>
              </a:defRPr>
            </a:lvl3pPr>
            <a:lvl4pPr marL="1828800" lvl="3" indent="-292100">
              <a:spcBef>
                <a:spcPts val="800"/>
              </a:spcBef>
              <a:spcAft>
                <a:spcPts val="0"/>
              </a:spcAft>
              <a:buClr>
                <a:schemeClr val="dk1"/>
              </a:buClr>
              <a:buSzPts val="1000"/>
              <a:buFont typeface="DM Sans"/>
              <a:buChar char="●"/>
              <a:defRPr sz="1000">
                <a:solidFill>
                  <a:schemeClr val="dk1"/>
                </a:solidFill>
              </a:defRPr>
            </a:lvl4pPr>
            <a:lvl5pPr marL="2286000" lvl="4" indent="-292100">
              <a:spcBef>
                <a:spcPts val="800"/>
              </a:spcBef>
              <a:spcAft>
                <a:spcPts val="0"/>
              </a:spcAft>
              <a:buClr>
                <a:schemeClr val="dk1"/>
              </a:buClr>
              <a:buSzPts val="1000"/>
              <a:buFont typeface="DM Sans"/>
              <a:buChar char="○"/>
              <a:defRPr sz="1000">
                <a:solidFill>
                  <a:schemeClr val="dk1"/>
                </a:solidFill>
              </a:defRPr>
            </a:lvl5pPr>
            <a:lvl6pPr marL="2743200" lvl="5" indent="-292100">
              <a:spcBef>
                <a:spcPts val="800"/>
              </a:spcBef>
              <a:spcAft>
                <a:spcPts val="0"/>
              </a:spcAft>
              <a:buClr>
                <a:schemeClr val="dk1"/>
              </a:buClr>
              <a:buSzPts val="1000"/>
              <a:buFont typeface="DM Sans"/>
              <a:buChar char="■"/>
              <a:defRPr sz="1000">
                <a:solidFill>
                  <a:schemeClr val="dk1"/>
                </a:solidFill>
              </a:defRPr>
            </a:lvl6pPr>
            <a:lvl7pPr marL="3200400" lvl="6" indent="-292100">
              <a:spcBef>
                <a:spcPts val="800"/>
              </a:spcBef>
              <a:spcAft>
                <a:spcPts val="0"/>
              </a:spcAft>
              <a:buClr>
                <a:schemeClr val="dk1"/>
              </a:buClr>
              <a:buSzPts val="1000"/>
              <a:buFont typeface="DM Sans"/>
              <a:buChar char="●"/>
              <a:defRPr sz="1000">
                <a:solidFill>
                  <a:schemeClr val="dk1"/>
                </a:solidFill>
              </a:defRPr>
            </a:lvl7pPr>
            <a:lvl8pPr marL="3657600" lvl="7" indent="-292100">
              <a:spcBef>
                <a:spcPts val="800"/>
              </a:spcBef>
              <a:spcAft>
                <a:spcPts val="0"/>
              </a:spcAft>
              <a:buClr>
                <a:schemeClr val="dk1"/>
              </a:buClr>
              <a:buSzPts val="1000"/>
              <a:buFont typeface="DM Sans"/>
              <a:buChar char="○"/>
              <a:defRPr sz="1000">
                <a:solidFill>
                  <a:schemeClr val="dk1"/>
                </a:solidFill>
              </a:defRPr>
            </a:lvl8pPr>
            <a:lvl9pPr marL="4114800" lvl="8" indent="-292100">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108" name="Google Shape;108;p19"/>
          <p:cNvSpPr txBox="1">
            <a:spLocks noGrp="1"/>
          </p:cNvSpPr>
          <p:nvPr>
            <p:ph type="subTitle" idx="6"/>
          </p:nvPr>
        </p:nvSpPr>
        <p:spPr>
          <a:xfrm>
            <a:off x="4845475" y="3594791"/>
            <a:ext cx="3382500" cy="237600"/>
          </a:xfrm>
          <a:prstGeom prst="rect">
            <a:avLst/>
          </a:prstGeom>
        </p:spPr>
        <p:txBody>
          <a:bodyPr spcFirstLastPara="1" wrap="square" lIns="0" tIns="0" rIns="0" bIns="0" anchor="t" anchorCtr="0">
            <a:spAutoFit/>
          </a:bodyPr>
          <a:lstStyle>
            <a:lvl1pPr lvl="0">
              <a:spcBef>
                <a:spcPts val="0"/>
              </a:spcBef>
              <a:spcAft>
                <a:spcPts val="0"/>
              </a:spcAft>
              <a:buClr>
                <a:schemeClr val="dk1"/>
              </a:buClr>
              <a:buSzPts val="1400"/>
              <a:buNone/>
              <a:defRPr>
                <a:solidFill>
                  <a:schemeClr val="dk1"/>
                </a:solidFill>
              </a:defRPr>
            </a:lvl1pPr>
            <a:lvl2pPr lvl="1">
              <a:spcBef>
                <a:spcPts val="0"/>
              </a:spcBef>
              <a:spcAft>
                <a:spcPts val="0"/>
              </a:spcAft>
              <a:buSzPts val="1600"/>
              <a:buFont typeface="DM Sans Light"/>
              <a:buNone/>
              <a:defRPr sz="1600">
                <a:latin typeface="DM Sans Light"/>
                <a:ea typeface="DM Sans Light"/>
                <a:cs typeface="DM Sans Light"/>
                <a:sym typeface="DM Sans Light"/>
              </a:defRPr>
            </a:lvl2pPr>
            <a:lvl3pPr lvl="2">
              <a:spcBef>
                <a:spcPts val="0"/>
              </a:spcBef>
              <a:spcAft>
                <a:spcPts val="0"/>
              </a:spcAft>
              <a:buSzPts val="1600"/>
              <a:buFont typeface="DM Sans Light"/>
              <a:buNone/>
              <a:defRPr sz="1600">
                <a:latin typeface="DM Sans Light"/>
                <a:ea typeface="DM Sans Light"/>
                <a:cs typeface="DM Sans Light"/>
                <a:sym typeface="DM Sans Light"/>
              </a:defRPr>
            </a:lvl3pPr>
            <a:lvl4pPr lvl="3">
              <a:spcBef>
                <a:spcPts val="0"/>
              </a:spcBef>
              <a:spcAft>
                <a:spcPts val="0"/>
              </a:spcAft>
              <a:buSzPts val="1600"/>
              <a:buFont typeface="DM Sans Light"/>
              <a:buNone/>
              <a:defRPr sz="1600">
                <a:latin typeface="DM Sans Light"/>
                <a:ea typeface="DM Sans Light"/>
                <a:cs typeface="DM Sans Light"/>
                <a:sym typeface="DM Sans Light"/>
              </a:defRPr>
            </a:lvl4pPr>
            <a:lvl5pPr lvl="4">
              <a:spcBef>
                <a:spcPts val="0"/>
              </a:spcBef>
              <a:spcAft>
                <a:spcPts val="0"/>
              </a:spcAft>
              <a:buSzPts val="1600"/>
              <a:buFont typeface="DM Sans Light"/>
              <a:buNone/>
              <a:defRPr sz="1600">
                <a:latin typeface="DM Sans Light"/>
                <a:ea typeface="DM Sans Light"/>
                <a:cs typeface="DM Sans Light"/>
                <a:sym typeface="DM Sans Light"/>
              </a:defRPr>
            </a:lvl5pPr>
            <a:lvl6pPr lvl="5">
              <a:spcBef>
                <a:spcPts val="0"/>
              </a:spcBef>
              <a:spcAft>
                <a:spcPts val="0"/>
              </a:spcAft>
              <a:buSzPts val="1600"/>
              <a:buFont typeface="DM Sans Light"/>
              <a:buNone/>
              <a:defRPr sz="1600">
                <a:latin typeface="DM Sans Light"/>
                <a:ea typeface="DM Sans Light"/>
                <a:cs typeface="DM Sans Light"/>
                <a:sym typeface="DM Sans Light"/>
              </a:defRPr>
            </a:lvl6pPr>
            <a:lvl7pPr lvl="6">
              <a:spcBef>
                <a:spcPts val="0"/>
              </a:spcBef>
              <a:spcAft>
                <a:spcPts val="0"/>
              </a:spcAft>
              <a:buSzPts val="1600"/>
              <a:buFont typeface="DM Sans Light"/>
              <a:buNone/>
              <a:defRPr sz="1600">
                <a:latin typeface="DM Sans Light"/>
                <a:ea typeface="DM Sans Light"/>
                <a:cs typeface="DM Sans Light"/>
                <a:sym typeface="DM Sans Light"/>
              </a:defRPr>
            </a:lvl7pPr>
            <a:lvl8pPr lvl="7">
              <a:spcBef>
                <a:spcPts val="0"/>
              </a:spcBef>
              <a:spcAft>
                <a:spcPts val="0"/>
              </a:spcAft>
              <a:buSzPts val="1600"/>
              <a:buFont typeface="DM Sans Light"/>
              <a:buNone/>
              <a:defRPr sz="1600">
                <a:latin typeface="DM Sans Light"/>
                <a:ea typeface="DM Sans Light"/>
                <a:cs typeface="DM Sans Light"/>
                <a:sym typeface="DM Sans Light"/>
              </a:defRPr>
            </a:lvl8pPr>
            <a:lvl9pPr lvl="8">
              <a:spcBef>
                <a:spcPts val="0"/>
              </a:spcBef>
              <a:spcAft>
                <a:spcPts val="0"/>
              </a:spcAft>
              <a:buSzPts val="1600"/>
              <a:buFont typeface="DM Sans Light"/>
              <a:buNone/>
              <a:defRPr sz="1600">
                <a:latin typeface="DM Sans Light"/>
                <a:ea typeface="DM Sans Light"/>
                <a:cs typeface="DM Sans Light"/>
                <a:sym typeface="DM Sans Light"/>
              </a:defRPr>
            </a:lvl9pPr>
          </a:lstStyle>
          <a:p>
            <a:endParaRPr/>
          </a:p>
        </p:txBody>
      </p:sp>
      <p:sp>
        <p:nvSpPr>
          <p:cNvPr id="109" name="Google Shape;109;p19"/>
          <p:cNvSpPr txBox="1">
            <a:spLocks noGrp="1"/>
          </p:cNvSpPr>
          <p:nvPr>
            <p:ph type="body" idx="7"/>
          </p:nvPr>
        </p:nvSpPr>
        <p:spPr>
          <a:xfrm>
            <a:off x="4845475" y="2431037"/>
            <a:ext cx="3382500" cy="587700"/>
          </a:xfrm>
          <a:prstGeom prst="rect">
            <a:avLst/>
          </a:prstGeom>
        </p:spPr>
        <p:txBody>
          <a:bodyPr spcFirstLastPara="1" wrap="square" lIns="0" tIns="0" rIns="0" bIns="0" anchor="t" anchorCtr="0">
            <a:spAutoFit/>
          </a:bodyPr>
          <a:lstStyle>
            <a:lvl1pPr marL="457200" lvl="0" indent="-292100">
              <a:lnSpc>
                <a:spcPct val="100000"/>
              </a:lnSpc>
              <a:spcBef>
                <a:spcPts val="0"/>
              </a:spcBef>
              <a:spcAft>
                <a:spcPts val="0"/>
              </a:spcAft>
              <a:buClr>
                <a:schemeClr val="dk1"/>
              </a:buClr>
              <a:buSzPts val="1000"/>
              <a:buFont typeface="DM Sans"/>
              <a:buChar char="●"/>
              <a:defRPr sz="1000">
                <a:solidFill>
                  <a:schemeClr val="dk1"/>
                </a:solidFill>
              </a:defRPr>
            </a:lvl1pPr>
            <a:lvl2pPr marL="914400" lvl="1" indent="-292100">
              <a:lnSpc>
                <a:spcPct val="100000"/>
              </a:lnSpc>
              <a:spcBef>
                <a:spcPts val="800"/>
              </a:spcBef>
              <a:spcAft>
                <a:spcPts val="0"/>
              </a:spcAft>
              <a:buClr>
                <a:schemeClr val="dk1"/>
              </a:buClr>
              <a:buSzPts val="1000"/>
              <a:buFont typeface="DM Sans"/>
              <a:buChar char="○"/>
              <a:defRPr sz="1000">
                <a:solidFill>
                  <a:schemeClr val="dk1"/>
                </a:solidFill>
              </a:defRPr>
            </a:lvl2pPr>
            <a:lvl3pPr marL="1371600" lvl="2" indent="-292100">
              <a:lnSpc>
                <a:spcPct val="100000"/>
              </a:lnSpc>
              <a:spcBef>
                <a:spcPts val="800"/>
              </a:spcBef>
              <a:spcAft>
                <a:spcPts val="0"/>
              </a:spcAft>
              <a:buClr>
                <a:schemeClr val="dk1"/>
              </a:buClr>
              <a:buSzPts val="1000"/>
              <a:buFont typeface="DM Sans"/>
              <a:buChar char="■"/>
              <a:defRPr sz="1000">
                <a:solidFill>
                  <a:schemeClr val="dk1"/>
                </a:solidFill>
              </a:defRPr>
            </a:lvl3pPr>
            <a:lvl4pPr marL="1828800" lvl="3" indent="-292100">
              <a:lnSpc>
                <a:spcPct val="100000"/>
              </a:lnSpc>
              <a:spcBef>
                <a:spcPts val="800"/>
              </a:spcBef>
              <a:spcAft>
                <a:spcPts val="0"/>
              </a:spcAft>
              <a:buClr>
                <a:schemeClr val="dk1"/>
              </a:buClr>
              <a:buSzPts val="1000"/>
              <a:buFont typeface="DM Sans"/>
              <a:buChar char="●"/>
              <a:defRPr sz="1000">
                <a:solidFill>
                  <a:schemeClr val="dk1"/>
                </a:solidFill>
              </a:defRPr>
            </a:lvl4pPr>
            <a:lvl5pPr marL="2286000" lvl="4" indent="-292100">
              <a:lnSpc>
                <a:spcPct val="100000"/>
              </a:lnSpc>
              <a:spcBef>
                <a:spcPts val="800"/>
              </a:spcBef>
              <a:spcAft>
                <a:spcPts val="0"/>
              </a:spcAft>
              <a:buClr>
                <a:schemeClr val="dk1"/>
              </a:buClr>
              <a:buSzPts val="1000"/>
              <a:buFont typeface="DM Sans"/>
              <a:buChar char="○"/>
              <a:defRPr sz="1000">
                <a:solidFill>
                  <a:schemeClr val="dk1"/>
                </a:solidFill>
              </a:defRPr>
            </a:lvl5pPr>
            <a:lvl6pPr marL="2743200" lvl="5" indent="-292100">
              <a:lnSpc>
                <a:spcPct val="100000"/>
              </a:lnSpc>
              <a:spcBef>
                <a:spcPts val="800"/>
              </a:spcBef>
              <a:spcAft>
                <a:spcPts val="0"/>
              </a:spcAft>
              <a:buClr>
                <a:schemeClr val="dk1"/>
              </a:buClr>
              <a:buSzPts val="1000"/>
              <a:buFont typeface="DM Sans"/>
              <a:buChar char="■"/>
              <a:defRPr sz="1000">
                <a:solidFill>
                  <a:schemeClr val="dk1"/>
                </a:solidFill>
              </a:defRPr>
            </a:lvl6pPr>
            <a:lvl7pPr marL="3200400" lvl="6" indent="-292100">
              <a:lnSpc>
                <a:spcPct val="100000"/>
              </a:lnSpc>
              <a:spcBef>
                <a:spcPts val="800"/>
              </a:spcBef>
              <a:spcAft>
                <a:spcPts val="0"/>
              </a:spcAft>
              <a:buClr>
                <a:schemeClr val="dk1"/>
              </a:buClr>
              <a:buSzPts val="1000"/>
              <a:buFont typeface="DM Sans"/>
              <a:buChar char="●"/>
              <a:defRPr sz="1000">
                <a:solidFill>
                  <a:schemeClr val="dk1"/>
                </a:solidFill>
              </a:defRPr>
            </a:lvl7pPr>
            <a:lvl8pPr marL="3657600" lvl="7" indent="-292100">
              <a:lnSpc>
                <a:spcPct val="100000"/>
              </a:lnSpc>
              <a:spcBef>
                <a:spcPts val="800"/>
              </a:spcBef>
              <a:spcAft>
                <a:spcPts val="0"/>
              </a:spcAft>
              <a:buClr>
                <a:schemeClr val="dk1"/>
              </a:buClr>
              <a:buSzPts val="1000"/>
              <a:buFont typeface="DM Sans"/>
              <a:buChar char="○"/>
              <a:defRPr sz="1000">
                <a:solidFill>
                  <a:schemeClr val="dk1"/>
                </a:solidFill>
              </a:defRPr>
            </a:lvl8pPr>
            <a:lvl9pPr marL="4114800" lvl="8" indent="-292100">
              <a:lnSpc>
                <a:spcPct val="100000"/>
              </a:lnSpc>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110" name="Google Shape;110;p19"/>
          <p:cNvSpPr txBox="1">
            <a:spLocks noGrp="1"/>
          </p:cNvSpPr>
          <p:nvPr>
            <p:ph type="subTitle" idx="8"/>
          </p:nvPr>
        </p:nvSpPr>
        <p:spPr>
          <a:xfrm>
            <a:off x="4845475" y="2098390"/>
            <a:ext cx="3382500" cy="237600"/>
          </a:xfrm>
          <a:prstGeom prst="rect">
            <a:avLst/>
          </a:prstGeom>
        </p:spPr>
        <p:txBody>
          <a:bodyPr spcFirstLastPara="1" wrap="square" lIns="0" tIns="0" rIns="0" bIns="0" anchor="t" anchorCtr="0">
            <a:spAutoFit/>
          </a:bodyPr>
          <a:lstStyle>
            <a:lvl1pPr lvl="0">
              <a:spcBef>
                <a:spcPts val="0"/>
              </a:spcBef>
              <a:spcAft>
                <a:spcPts val="0"/>
              </a:spcAft>
              <a:buClr>
                <a:schemeClr val="dk1"/>
              </a:buClr>
              <a:buSzPts val="1400"/>
              <a:buNone/>
              <a:defRPr>
                <a:solidFill>
                  <a:schemeClr val="dk1"/>
                </a:solidFill>
              </a:defRPr>
            </a:lvl1pPr>
            <a:lvl2pPr lvl="1">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9pPr>
          </a:lstStyle>
          <a:p>
            <a:endParaRPr/>
          </a:p>
        </p:txBody>
      </p:sp>
      <p:sp>
        <p:nvSpPr>
          <p:cNvPr id="111" name="Google Shape;111;p19"/>
          <p:cNvSpPr txBox="1">
            <a:spLocks noGrp="1"/>
          </p:cNvSpPr>
          <p:nvPr>
            <p:ph type="body" idx="9"/>
          </p:nvPr>
        </p:nvSpPr>
        <p:spPr>
          <a:xfrm>
            <a:off x="356100" y="3243900"/>
            <a:ext cx="2798700" cy="1334400"/>
          </a:xfrm>
          <a:prstGeom prst="rect">
            <a:avLst/>
          </a:prstGeom>
        </p:spPr>
        <p:txBody>
          <a:bodyPr spcFirstLastPara="1" wrap="square" lIns="0" tIns="0" rIns="0" bIns="0" anchor="b" anchorCtr="0">
            <a:noAutofit/>
          </a:bodyPr>
          <a:lstStyle>
            <a:lvl1pPr marL="457200" lvl="0"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spcBef>
                <a:spcPts val="800"/>
              </a:spcBef>
              <a:spcAft>
                <a:spcPts val="80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hree big ideas - Horizontal - Dark">
  <p:cSld name="BLANK_1_1_1_1_1_1_1_1_1_1_1_1_1_1_2_1">
    <p:bg>
      <p:bgPr>
        <a:solidFill>
          <a:schemeClr val="lt1"/>
        </a:solidFill>
        <a:effectLst/>
      </p:bgPr>
    </p:bg>
    <p:spTree>
      <p:nvGrpSpPr>
        <p:cNvPr id="1" name="Shape 112"/>
        <p:cNvGrpSpPr/>
        <p:nvPr/>
      </p:nvGrpSpPr>
      <p:grpSpPr>
        <a:xfrm>
          <a:off x="0" y="0"/>
          <a:ext cx="0" cy="0"/>
          <a:chOff x="0" y="0"/>
          <a:chExt cx="0" cy="0"/>
        </a:xfrm>
      </p:grpSpPr>
      <p:sp>
        <p:nvSpPr>
          <p:cNvPr id="113" name="Google Shape;113;p20"/>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dk1"/>
                </a:solidFill>
                <a:latin typeface="DM Sans"/>
                <a:ea typeface="DM Sans"/>
                <a:cs typeface="DM Sans"/>
                <a:sym typeface="DM Sans"/>
              </a:defRPr>
            </a:lvl1pPr>
            <a:lvl2pPr lvl="1" algn="r">
              <a:buNone/>
              <a:defRPr sz="700">
                <a:solidFill>
                  <a:schemeClr val="dk1"/>
                </a:solidFill>
                <a:latin typeface="DM Sans"/>
                <a:ea typeface="DM Sans"/>
                <a:cs typeface="DM Sans"/>
                <a:sym typeface="DM Sans"/>
              </a:defRPr>
            </a:lvl2pPr>
            <a:lvl3pPr lvl="2" algn="r">
              <a:buNone/>
              <a:defRPr sz="700">
                <a:solidFill>
                  <a:schemeClr val="dk1"/>
                </a:solidFill>
                <a:latin typeface="DM Sans"/>
                <a:ea typeface="DM Sans"/>
                <a:cs typeface="DM Sans"/>
                <a:sym typeface="DM Sans"/>
              </a:defRPr>
            </a:lvl3pPr>
            <a:lvl4pPr lvl="3" algn="r">
              <a:buNone/>
              <a:defRPr sz="700">
                <a:solidFill>
                  <a:schemeClr val="dk1"/>
                </a:solidFill>
                <a:latin typeface="DM Sans"/>
                <a:ea typeface="DM Sans"/>
                <a:cs typeface="DM Sans"/>
                <a:sym typeface="DM Sans"/>
              </a:defRPr>
            </a:lvl4pPr>
            <a:lvl5pPr lvl="4" algn="r">
              <a:buNone/>
              <a:defRPr sz="700">
                <a:solidFill>
                  <a:schemeClr val="dk1"/>
                </a:solidFill>
                <a:latin typeface="DM Sans"/>
                <a:ea typeface="DM Sans"/>
                <a:cs typeface="DM Sans"/>
                <a:sym typeface="DM Sans"/>
              </a:defRPr>
            </a:lvl5pPr>
            <a:lvl6pPr lvl="5" algn="r">
              <a:buNone/>
              <a:defRPr sz="700">
                <a:solidFill>
                  <a:schemeClr val="dk1"/>
                </a:solidFill>
                <a:latin typeface="DM Sans"/>
                <a:ea typeface="DM Sans"/>
                <a:cs typeface="DM Sans"/>
                <a:sym typeface="DM Sans"/>
              </a:defRPr>
            </a:lvl6pPr>
            <a:lvl7pPr lvl="6" algn="r">
              <a:buNone/>
              <a:defRPr sz="700">
                <a:solidFill>
                  <a:schemeClr val="dk1"/>
                </a:solidFill>
                <a:latin typeface="DM Sans"/>
                <a:ea typeface="DM Sans"/>
                <a:cs typeface="DM Sans"/>
                <a:sym typeface="DM Sans"/>
              </a:defRPr>
            </a:lvl7pPr>
            <a:lvl8pPr lvl="7" algn="r">
              <a:buNone/>
              <a:defRPr sz="700">
                <a:solidFill>
                  <a:schemeClr val="dk1"/>
                </a:solidFill>
                <a:latin typeface="DM Sans"/>
                <a:ea typeface="DM Sans"/>
                <a:cs typeface="DM Sans"/>
                <a:sym typeface="DM Sans"/>
              </a:defRPr>
            </a:lvl8pPr>
            <a:lvl9pPr lvl="8" algn="r">
              <a:buNone/>
              <a:defRPr sz="700">
                <a:solidFill>
                  <a:schemeClr val="dk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114" name="Google Shape;114;p20"/>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115" name="Google Shape;115;p20"/>
          <p:cNvSpPr txBox="1">
            <a:spLocks noGrp="1"/>
          </p:cNvSpPr>
          <p:nvPr>
            <p:ph type="body" idx="2"/>
          </p:nvPr>
        </p:nvSpPr>
        <p:spPr>
          <a:xfrm>
            <a:off x="4845475" y="1361028"/>
            <a:ext cx="3382500" cy="4314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lt1"/>
              </a:buClr>
              <a:buSzPts val="1000"/>
              <a:buFont typeface="DM Sans"/>
              <a:buChar char="●"/>
              <a:defRPr sz="1000"/>
            </a:lvl1pPr>
            <a:lvl2pPr marL="914400" lvl="1" indent="-292100">
              <a:spcBef>
                <a:spcPts val="800"/>
              </a:spcBef>
              <a:spcAft>
                <a:spcPts val="0"/>
              </a:spcAft>
              <a:buClr>
                <a:schemeClr val="lt1"/>
              </a:buClr>
              <a:buSzPts val="1000"/>
              <a:buFont typeface="DM Sans"/>
              <a:buChar char="○"/>
              <a:defRPr sz="1000"/>
            </a:lvl2pPr>
            <a:lvl3pPr marL="1371600" lvl="2" indent="-292100">
              <a:spcBef>
                <a:spcPts val="800"/>
              </a:spcBef>
              <a:spcAft>
                <a:spcPts val="0"/>
              </a:spcAft>
              <a:buClr>
                <a:schemeClr val="lt1"/>
              </a:buClr>
              <a:buSzPts val="1000"/>
              <a:buFont typeface="DM Sans"/>
              <a:buChar char="■"/>
              <a:defRPr sz="1000"/>
            </a:lvl3pPr>
            <a:lvl4pPr marL="1828800" lvl="3" indent="-292100">
              <a:spcBef>
                <a:spcPts val="800"/>
              </a:spcBef>
              <a:spcAft>
                <a:spcPts val="0"/>
              </a:spcAft>
              <a:buClr>
                <a:schemeClr val="lt1"/>
              </a:buClr>
              <a:buSzPts val="1000"/>
              <a:buFont typeface="DM Sans"/>
              <a:buChar char="●"/>
              <a:defRPr sz="1000"/>
            </a:lvl4pPr>
            <a:lvl5pPr marL="2286000" lvl="4" indent="-292100">
              <a:spcBef>
                <a:spcPts val="800"/>
              </a:spcBef>
              <a:spcAft>
                <a:spcPts val="0"/>
              </a:spcAft>
              <a:buClr>
                <a:schemeClr val="lt1"/>
              </a:buClr>
              <a:buSzPts val="1000"/>
              <a:buFont typeface="DM Sans"/>
              <a:buChar char="○"/>
              <a:defRPr sz="1000"/>
            </a:lvl5pPr>
            <a:lvl6pPr marL="2743200" lvl="5" indent="-292100">
              <a:spcBef>
                <a:spcPts val="800"/>
              </a:spcBef>
              <a:spcAft>
                <a:spcPts val="0"/>
              </a:spcAft>
              <a:buClr>
                <a:schemeClr val="lt1"/>
              </a:buClr>
              <a:buSzPts val="1000"/>
              <a:buFont typeface="DM Sans"/>
              <a:buChar char="■"/>
              <a:defRPr sz="1000"/>
            </a:lvl6pPr>
            <a:lvl7pPr marL="3200400" lvl="6" indent="-292100">
              <a:spcBef>
                <a:spcPts val="800"/>
              </a:spcBef>
              <a:spcAft>
                <a:spcPts val="0"/>
              </a:spcAft>
              <a:buClr>
                <a:schemeClr val="lt1"/>
              </a:buClr>
              <a:buSzPts val="1000"/>
              <a:buFont typeface="DM Sans"/>
              <a:buChar char="●"/>
              <a:defRPr sz="1000"/>
            </a:lvl7pPr>
            <a:lvl8pPr marL="3657600" lvl="7" indent="-292100">
              <a:spcBef>
                <a:spcPts val="800"/>
              </a:spcBef>
              <a:spcAft>
                <a:spcPts val="0"/>
              </a:spcAft>
              <a:buClr>
                <a:schemeClr val="lt1"/>
              </a:buClr>
              <a:buSzPts val="1000"/>
              <a:buFont typeface="DM Sans"/>
              <a:buChar char="○"/>
              <a:defRPr sz="1000"/>
            </a:lvl8pPr>
            <a:lvl9pPr marL="4114800" lvl="8" indent="-292100">
              <a:spcBef>
                <a:spcPts val="800"/>
              </a:spcBef>
              <a:spcAft>
                <a:spcPts val="800"/>
              </a:spcAft>
              <a:buClr>
                <a:schemeClr val="lt1"/>
              </a:buClr>
              <a:buSzPts val="1000"/>
              <a:buFont typeface="DM Sans"/>
              <a:buChar char="■"/>
              <a:defRPr sz="1000"/>
            </a:lvl9pPr>
          </a:lstStyle>
          <a:p>
            <a:endParaRPr/>
          </a:p>
        </p:txBody>
      </p:sp>
      <p:sp>
        <p:nvSpPr>
          <p:cNvPr id="116" name="Google Shape;116;p20"/>
          <p:cNvSpPr txBox="1">
            <a:spLocks noGrp="1"/>
          </p:cNvSpPr>
          <p:nvPr>
            <p:ph type="subTitle" idx="3"/>
          </p:nvPr>
        </p:nvSpPr>
        <p:spPr>
          <a:xfrm>
            <a:off x="4845475" y="1028377"/>
            <a:ext cx="3382500" cy="237600"/>
          </a:xfrm>
          <a:prstGeom prst="rect">
            <a:avLst/>
          </a:prstGeom>
        </p:spPr>
        <p:txBody>
          <a:bodyPr spcFirstLastPara="1" wrap="square" lIns="0" tIns="0" rIns="0" bIns="0" anchor="t" anchorCtr="0">
            <a:spAutoFit/>
          </a:bodyPr>
          <a:lstStyle>
            <a:lvl1pPr lvl="0">
              <a:spcBef>
                <a:spcPts val="0"/>
              </a:spcBef>
              <a:spcAft>
                <a:spcPts val="0"/>
              </a:spcAft>
              <a:buSzPts val="1400"/>
              <a:buNone/>
              <a:defRPr/>
            </a:lvl1pPr>
            <a:lvl2pPr lvl="1">
              <a:spcBef>
                <a:spcPts val="0"/>
              </a:spcBef>
              <a:spcAft>
                <a:spcPts val="0"/>
              </a:spcAft>
              <a:buSzPts val="1600"/>
              <a:buFont typeface="DM Sans Light"/>
              <a:buNone/>
              <a:defRPr sz="1600">
                <a:latin typeface="DM Sans Light"/>
                <a:ea typeface="DM Sans Light"/>
                <a:cs typeface="DM Sans Light"/>
                <a:sym typeface="DM Sans Light"/>
              </a:defRPr>
            </a:lvl2pPr>
            <a:lvl3pPr lvl="2">
              <a:spcBef>
                <a:spcPts val="0"/>
              </a:spcBef>
              <a:spcAft>
                <a:spcPts val="0"/>
              </a:spcAft>
              <a:buSzPts val="1600"/>
              <a:buFont typeface="DM Sans Light"/>
              <a:buNone/>
              <a:defRPr sz="1600">
                <a:latin typeface="DM Sans Light"/>
                <a:ea typeface="DM Sans Light"/>
                <a:cs typeface="DM Sans Light"/>
                <a:sym typeface="DM Sans Light"/>
              </a:defRPr>
            </a:lvl3pPr>
            <a:lvl4pPr lvl="3">
              <a:spcBef>
                <a:spcPts val="0"/>
              </a:spcBef>
              <a:spcAft>
                <a:spcPts val="0"/>
              </a:spcAft>
              <a:buSzPts val="1600"/>
              <a:buFont typeface="DM Sans Light"/>
              <a:buNone/>
              <a:defRPr sz="1600">
                <a:latin typeface="DM Sans Light"/>
                <a:ea typeface="DM Sans Light"/>
                <a:cs typeface="DM Sans Light"/>
                <a:sym typeface="DM Sans Light"/>
              </a:defRPr>
            </a:lvl4pPr>
            <a:lvl5pPr lvl="4">
              <a:spcBef>
                <a:spcPts val="0"/>
              </a:spcBef>
              <a:spcAft>
                <a:spcPts val="0"/>
              </a:spcAft>
              <a:buSzPts val="1600"/>
              <a:buFont typeface="DM Sans Light"/>
              <a:buNone/>
              <a:defRPr sz="1600">
                <a:latin typeface="DM Sans Light"/>
                <a:ea typeface="DM Sans Light"/>
                <a:cs typeface="DM Sans Light"/>
                <a:sym typeface="DM Sans Light"/>
              </a:defRPr>
            </a:lvl5pPr>
            <a:lvl6pPr lvl="5">
              <a:spcBef>
                <a:spcPts val="0"/>
              </a:spcBef>
              <a:spcAft>
                <a:spcPts val="0"/>
              </a:spcAft>
              <a:buSzPts val="1600"/>
              <a:buFont typeface="DM Sans Light"/>
              <a:buNone/>
              <a:defRPr sz="1600">
                <a:latin typeface="DM Sans Light"/>
                <a:ea typeface="DM Sans Light"/>
                <a:cs typeface="DM Sans Light"/>
                <a:sym typeface="DM Sans Light"/>
              </a:defRPr>
            </a:lvl6pPr>
            <a:lvl7pPr lvl="6">
              <a:spcBef>
                <a:spcPts val="0"/>
              </a:spcBef>
              <a:spcAft>
                <a:spcPts val="0"/>
              </a:spcAft>
              <a:buSzPts val="1600"/>
              <a:buFont typeface="DM Sans Light"/>
              <a:buNone/>
              <a:defRPr sz="1600">
                <a:latin typeface="DM Sans Light"/>
                <a:ea typeface="DM Sans Light"/>
                <a:cs typeface="DM Sans Light"/>
                <a:sym typeface="DM Sans Light"/>
              </a:defRPr>
            </a:lvl7pPr>
            <a:lvl8pPr lvl="7">
              <a:spcBef>
                <a:spcPts val="0"/>
              </a:spcBef>
              <a:spcAft>
                <a:spcPts val="0"/>
              </a:spcAft>
              <a:buSzPts val="1600"/>
              <a:buFont typeface="DM Sans Light"/>
              <a:buNone/>
              <a:defRPr sz="1600">
                <a:latin typeface="DM Sans Light"/>
                <a:ea typeface="DM Sans Light"/>
                <a:cs typeface="DM Sans Light"/>
                <a:sym typeface="DM Sans Light"/>
              </a:defRPr>
            </a:lvl8pPr>
            <a:lvl9pPr lvl="8">
              <a:spcBef>
                <a:spcPts val="0"/>
              </a:spcBef>
              <a:spcAft>
                <a:spcPts val="0"/>
              </a:spcAft>
              <a:buSzPts val="1600"/>
              <a:buFont typeface="DM Sans Light"/>
              <a:buNone/>
              <a:defRPr sz="1600">
                <a:latin typeface="DM Sans Light"/>
                <a:ea typeface="DM Sans Light"/>
                <a:cs typeface="DM Sans Light"/>
                <a:sym typeface="DM Sans Light"/>
              </a:defRPr>
            </a:lvl9pPr>
          </a:lstStyle>
          <a:p>
            <a:endParaRPr/>
          </a:p>
        </p:txBody>
      </p:sp>
      <p:sp>
        <p:nvSpPr>
          <p:cNvPr id="117" name="Google Shape;117;p20"/>
          <p:cNvSpPr txBox="1">
            <a:spLocks noGrp="1"/>
          </p:cNvSpPr>
          <p:nvPr>
            <p:ph type="body" idx="4"/>
          </p:nvPr>
        </p:nvSpPr>
        <p:spPr>
          <a:xfrm>
            <a:off x="4845475" y="2595865"/>
            <a:ext cx="3382500" cy="4314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DM Sans"/>
              <a:buChar char="●"/>
              <a:defRPr sz="1000">
                <a:solidFill>
                  <a:schemeClr val="dk1"/>
                </a:solidFill>
              </a:defRPr>
            </a:lvl1pPr>
            <a:lvl2pPr marL="914400" lvl="1" indent="-292100">
              <a:spcBef>
                <a:spcPts val="800"/>
              </a:spcBef>
              <a:spcAft>
                <a:spcPts val="0"/>
              </a:spcAft>
              <a:buClr>
                <a:schemeClr val="dk1"/>
              </a:buClr>
              <a:buSzPts val="1000"/>
              <a:buFont typeface="DM Sans"/>
              <a:buChar char="○"/>
              <a:defRPr sz="1000">
                <a:solidFill>
                  <a:schemeClr val="dk1"/>
                </a:solidFill>
              </a:defRPr>
            </a:lvl2pPr>
            <a:lvl3pPr marL="1371600" lvl="2" indent="-292100">
              <a:spcBef>
                <a:spcPts val="800"/>
              </a:spcBef>
              <a:spcAft>
                <a:spcPts val="0"/>
              </a:spcAft>
              <a:buClr>
                <a:schemeClr val="dk1"/>
              </a:buClr>
              <a:buSzPts val="1000"/>
              <a:buFont typeface="DM Sans"/>
              <a:buChar char="■"/>
              <a:defRPr sz="1000">
                <a:solidFill>
                  <a:schemeClr val="dk1"/>
                </a:solidFill>
              </a:defRPr>
            </a:lvl3pPr>
            <a:lvl4pPr marL="1828800" lvl="3" indent="-292100">
              <a:spcBef>
                <a:spcPts val="800"/>
              </a:spcBef>
              <a:spcAft>
                <a:spcPts val="0"/>
              </a:spcAft>
              <a:buClr>
                <a:schemeClr val="dk1"/>
              </a:buClr>
              <a:buSzPts val="1000"/>
              <a:buFont typeface="DM Sans"/>
              <a:buChar char="●"/>
              <a:defRPr sz="1000">
                <a:solidFill>
                  <a:schemeClr val="dk1"/>
                </a:solidFill>
              </a:defRPr>
            </a:lvl4pPr>
            <a:lvl5pPr marL="2286000" lvl="4" indent="-292100">
              <a:spcBef>
                <a:spcPts val="800"/>
              </a:spcBef>
              <a:spcAft>
                <a:spcPts val="0"/>
              </a:spcAft>
              <a:buClr>
                <a:schemeClr val="dk1"/>
              </a:buClr>
              <a:buSzPts val="1000"/>
              <a:buFont typeface="DM Sans"/>
              <a:buChar char="○"/>
              <a:defRPr sz="1000">
                <a:solidFill>
                  <a:schemeClr val="dk1"/>
                </a:solidFill>
              </a:defRPr>
            </a:lvl5pPr>
            <a:lvl6pPr marL="2743200" lvl="5" indent="-292100">
              <a:spcBef>
                <a:spcPts val="800"/>
              </a:spcBef>
              <a:spcAft>
                <a:spcPts val="0"/>
              </a:spcAft>
              <a:buClr>
                <a:schemeClr val="dk1"/>
              </a:buClr>
              <a:buSzPts val="1000"/>
              <a:buFont typeface="DM Sans"/>
              <a:buChar char="■"/>
              <a:defRPr sz="1000">
                <a:solidFill>
                  <a:schemeClr val="dk1"/>
                </a:solidFill>
              </a:defRPr>
            </a:lvl6pPr>
            <a:lvl7pPr marL="3200400" lvl="6" indent="-292100">
              <a:spcBef>
                <a:spcPts val="800"/>
              </a:spcBef>
              <a:spcAft>
                <a:spcPts val="0"/>
              </a:spcAft>
              <a:buClr>
                <a:schemeClr val="dk1"/>
              </a:buClr>
              <a:buSzPts val="1000"/>
              <a:buFont typeface="DM Sans"/>
              <a:buChar char="●"/>
              <a:defRPr sz="1000">
                <a:solidFill>
                  <a:schemeClr val="dk1"/>
                </a:solidFill>
              </a:defRPr>
            </a:lvl7pPr>
            <a:lvl8pPr marL="3657600" lvl="7" indent="-292100">
              <a:spcBef>
                <a:spcPts val="800"/>
              </a:spcBef>
              <a:spcAft>
                <a:spcPts val="0"/>
              </a:spcAft>
              <a:buClr>
                <a:schemeClr val="dk1"/>
              </a:buClr>
              <a:buSzPts val="1000"/>
              <a:buFont typeface="DM Sans"/>
              <a:buChar char="○"/>
              <a:defRPr sz="1000">
                <a:solidFill>
                  <a:schemeClr val="dk1"/>
                </a:solidFill>
              </a:defRPr>
            </a:lvl8pPr>
            <a:lvl9pPr marL="4114800" lvl="8" indent="-292100">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118" name="Google Shape;118;p20"/>
          <p:cNvSpPr txBox="1">
            <a:spLocks noGrp="1"/>
          </p:cNvSpPr>
          <p:nvPr>
            <p:ph type="subTitle" idx="5"/>
          </p:nvPr>
        </p:nvSpPr>
        <p:spPr>
          <a:xfrm>
            <a:off x="4845475" y="2263215"/>
            <a:ext cx="3382500" cy="237600"/>
          </a:xfrm>
          <a:prstGeom prst="rect">
            <a:avLst/>
          </a:prstGeom>
        </p:spPr>
        <p:txBody>
          <a:bodyPr spcFirstLastPara="1" wrap="square" lIns="0" tIns="0" rIns="0" bIns="0" anchor="t" anchorCtr="0">
            <a:spAutoFit/>
          </a:bodyPr>
          <a:lstStyle>
            <a:lvl1pPr lvl="0">
              <a:spcBef>
                <a:spcPts val="0"/>
              </a:spcBef>
              <a:spcAft>
                <a:spcPts val="0"/>
              </a:spcAft>
              <a:buClr>
                <a:schemeClr val="dk1"/>
              </a:buClr>
              <a:buSzPts val="1400"/>
              <a:buNone/>
              <a:defRPr>
                <a:solidFill>
                  <a:schemeClr val="dk1"/>
                </a:solidFill>
              </a:defRPr>
            </a:lvl1pPr>
            <a:lvl2pPr lvl="1">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9pPr>
          </a:lstStyle>
          <a:p>
            <a:endParaRPr/>
          </a:p>
        </p:txBody>
      </p:sp>
      <p:sp>
        <p:nvSpPr>
          <p:cNvPr id="119" name="Google Shape;119;p20"/>
          <p:cNvSpPr txBox="1">
            <a:spLocks noGrp="1"/>
          </p:cNvSpPr>
          <p:nvPr>
            <p:ph type="body" idx="6"/>
          </p:nvPr>
        </p:nvSpPr>
        <p:spPr>
          <a:xfrm>
            <a:off x="4845475" y="3870078"/>
            <a:ext cx="3382500" cy="431400"/>
          </a:xfrm>
          <a:prstGeom prst="rect">
            <a:avLst/>
          </a:prstGeom>
        </p:spPr>
        <p:txBody>
          <a:bodyPr spcFirstLastPara="1" wrap="square" lIns="0" tIns="0" rIns="0" bIns="0" anchor="t" anchorCtr="0">
            <a:spAutoFit/>
          </a:bodyPr>
          <a:lstStyle>
            <a:lvl1pPr marL="457200" lvl="0" indent="-292100">
              <a:lnSpc>
                <a:spcPct val="100000"/>
              </a:lnSpc>
              <a:spcBef>
                <a:spcPts val="0"/>
              </a:spcBef>
              <a:spcAft>
                <a:spcPts val="0"/>
              </a:spcAft>
              <a:buSzPts val="1000"/>
              <a:buFont typeface="DM Sans"/>
              <a:buChar char="●"/>
              <a:defRPr sz="1000"/>
            </a:lvl1pPr>
            <a:lvl2pPr marL="914400" lvl="1" indent="-292100">
              <a:lnSpc>
                <a:spcPct val="100000"/>
              </a:lnSpc>
              <a:spcBef>
                <a:spcPts val="800"/>
              </a:spcBef>
              <a:spcAft>
                <a:spcPts val="0"/>
              </a:spcAft>
              <a:buSzPts val="1000"/>
              <a:buFont typeface="DM Sans"/>
              <a:buChar char="○"/>
              <a:defRPr sz="1000"/>
            </a:lvl2pPr>
            <a:lvl3pPr marL="1371600" lvl="2" indent="-292100">
              <a:lnSpc>
                <a:spcPct val="100000"/>
              </a:lnSpc>
              <a:spcBef>
                <a:spcPts val="800"/>
              </a:spcBef>
              <a:spcAft>
                <a:spcPts val="0"/>
              </a:spcAft>
              <a:buSzPts val="1000"/>
              <a:buFont typeface="DM Sans"/>
              <a:buChar char="■"/>
              <a:defRPr sz="1000"/>
            </a:lvl3pPr>
            <a:lvl4pPr marL="1828800" lvl="3" indent="-292100">
              <a:lnSpc>
                <a:spcPct val="100000"/>
              </a:lnSpc>
              <a:spcBef>
                <a:spcPts val="800"/>
              </a:spcBef>
              <a:spcAft>
                <a:spcPts val="0"/>
              </a:spcAft>
              <a:buSzPts val="1000"/>
              <a:buFont typeface="DM Sans"/>
              <a:buChar char="●"/>
              <a:defRPr sz="1000"/>
            </a:lvl4pPr>
            <a:lvl5pPr marL="2286000" lvl="4" indent="-292100">
              <a:lnSpc>
                <a:spcPct val="100000"/>
              </a:lnSpc>
              <a:spcBef>
                <a:spcPts val="800"/>
              </a:spcBef>
              <a:spcAft>
                <a:spcPts val="0"/>
              </a:spcAft>
              <a:buSzPts val="1000"/>
              <a:buFont typeface="DM Sans"/>
              <a:buChar char="○"/>
              <a:defRPr sz="1000"/>
            </a:lvl5pPr>
            <a:lvl6pPr marL="2743200" lvl="5" indent="-292100">
              <a:lnSpc>
                <a:spcPct val="100000"/>
              </a:lnSpc>
              <a:spcBef>
                <a:spcPts val="800"/>
              </a:spcBef>
              <a:spcAft>
                <a:spcPts val="0"/>
              </a:spcAft>
              <a:buSzPts val="1000"/>
              <a:buFont typeface="DM Sans"/>
              <a:buChar char="■"/>
              <a:defRPr sz="1000"/>
            </a:lvl6pPr>
            <a:lvl7pPr marL="3200400" lvl="6" indent="-292100">
              <a:lnSpc>
                <a:spcPct val="100000"/>
              </a:lnSpc>
              <a:spcBef>
                <a:spcPts val="800"/>
              </a:spcBef>
              <a:spcAft>
                <a:spcPts val="0"/>
              </a:spcAft>
              <a:buSzPts val="1000"/>
              <a:buFont typeface="DM Sans"/>
              <a:buChar char="●"/>
              <a:defRPr sz="1000"/>
            </a:lvl7pPr>
            <a:lvl8pPr marL="3657600" lvl="7" indent="-292100">
              <a:lnSpc>
                <a:spcPct val="100000"/>
              </a:lnSpc>
              <a:spcBef>
                <a:spcPts val="800"/>
              </a:spcBef>
              <a:spcAft>
                <a:spcPts val="0"/>
              </a:spcAft>
              <a:buSzPts val="1000"/>
              <a:buFont typeface="DM Sans"/>
              <a:buChar char="○"/>
              <a:defRPr sz="1000"/>
            </a:lvl8pPr>
            <a:lvl9pPr marL="4114800" lvl="8" indent="-292100">
              <a:lnSpc>
                <a:spcPct val="100000"/>
              </a:lnSpc>
              <a:spcBef>
                <a:spcPts val="800"/>
              </a:spcBef>
              <a:spcAft>
                <a:spcPts val="800"/>
              </a:spcAft>
              <a:buSzPts val="1000"/>
              <a:buFont typeface="DM Sans"/>
              <a:buChar char="■"/>
              <a:defRPr sz="1000"/>
            </a:lvl9pPr>
          </a:lstStyle>
          <a:p>
            <a:endParaRPr/>
          </a:p>
        </p:txBody>
      </p:sp>
      <p:sp>
        <p:nvSpPr>
          <p:cNvPr id="120" name="Google Shape;120;p20"/>
          <p:cNvSpPr txBox="1">
            <a:spLocks noGrp="1"/>
          </p:cNvSpPr>
          <p:nvPr>
            <p:ph type="subTitle" idx="7"/>
          </p:nvPr>
        </p:nvSpPr>
        <p:spPr>
          <a:xfrm>
            <a:off x="4845475" y="3537427"/>
            <a:ext cx="3382500" cy="237600"/>
          </a:xfrm>
          <a:prstGeom prst="rect">
            <a:avLst/>
          </a:prstGeom>
        </p:spPr>
        <p:txBody>
          <a:bodyPr spcFirstLastPara="1" wrap="square" lIns="0" tIns="0" rIns="0" bIns="0" anchor="t" anchorCtr="0">
            <a:spAutoFit/>
          </a:bodyPr>
          <a:lstStyle>
            <a:lvl1pPr lvl="0">
              <a:spcBef>
                <a:spcPts val="0"/>
              </a:spcBef>
              <a:spcAft>
                <a:spcPts val="0"/>
              </a:spcAft>
              <a:buSzPts val="1400"/>
              <a:buNone/>
              <a:defRPr/>
            </a:lvl1pPr>
            <a:lvl2pPr lvl="1">
              <a:spcBef>
                <a:spcPts val="0"/>
              </a:spcBef>
              <a:spcAft>
                <a:spcPts val="0"/>
              </a:spcAft>
              <a:buSzPts val="1600"/>
              <a:buFont typeface="DM Sans Light"/>
              <a:buNone/>
              <a:defRPr sz="1600">
                <a:latin typeface="DM Sans Light"/>
                <a:ea typeface="DM Sans Light"/>
                <a:cs typeface="DM Sans Light"/>
                <a:sym typeface="DM Sans Light"/>
              </a:defRPr>
            </a:lvl2pPr>
            <a:lvl3pPr lvl="2">
              <a:spcBef>
                <a:spcPts val="0"/>
              </a:spcBef>
              <a:spcAft>
                <a:spcPts val="0"/>
              </a:spcAft>
              <a:buSzPts val="1600"/>
              <a:buFont typeface="DM Sans Light"/>
              <a:buNone/>
              <a:defRPr sz="1600">
                <a:latin typeface="DM Sans Light"/>
                <a:ea typeface="DM Sans Light"/>
                <a:cs typeface="DM Sans Light"/>
                <a:sym typeface="DM Sans Light"/>
              </a:defRPr>
            </a:lvl3pPr>
            <a:lvl4pPr lvl="3">
              <a:spcBef>
                <a:spcPts val="0"/>
              </a:spcBef>
              <a:spcAft>
                <a:spcPts val="0"/>
              </a:spcAft>
              <a:buSzPts val="1600"/>
              <a:buFont typeface="DM Sans Light"/>
              <a:buNone/>
              <a:defRPr sz="1600">
                <a:latin typeface="DM Sans Light"/>
                <a:ea typeface="DM Sans Light"/>
                <a:cs typeface="DM Sans Light"/>
                <a:sym typeface="DM Sans Light"/>
              </a:defRPr>
            </a:lvl4pPr>
            <a:lvl5pPr lvl="4">
              <a:spcBef>
                <a:spcPts val="0"/>
              </a:spcBef>
              <a:spcAft>
                <a:spcPts val="0"/>
              </a:spcAft>
              <a:buSzPts val="1600"/>
              <a:buFont typeface="DM Sans Light"/>
              <a:buNone/>
              <a:defRPr sz="1600">
                <a:latin typeface="DM Sans Light"/>
                <a:ea typeface="DM Sans Light"/>
                <a:cs typeface="DM Sans Light"/>
                <a:sym typeface="DM Sans Light"/>
              </a:defRPr>
            </a:lvl5pPr>
            <a:lvl6pPr lvl="5">
              <a:spcBef>
                <a:spcPts val="0"/>
              </a:spcBef>
              <a:spcAft>
                <a:spcPts val="0"/>
              </a:spcAft>
              <a:buSzPts val="1600"/>
              <a:buFont typeface="DM Sans Light"/>
              <a:buNone/>
              <a:defRPr sz="1600">
                <a:latin typeface="DM Sans Light"/>
                <a:ea typeface="DM Sans Light"/>
                <a:cs typeface="DM Sans Light"/>
                <a:sym typeface="DM Sans Light"/>
              </a:defRPr>
            </a:lvl6pPr>
            <a:lvl7pPr lvl="6">
              <a:spcBef>
                <a:spcPts val="0"/>
              </a:spcBef>
              <a:spcAft>
                <a:spcPts val="0"/>
              </a:spcAft>
              <a:buSzPts val="1600"/>
              <a:buFont typeface="DM Sans Light"/>
              <a:buNone/>
              <a:defRPr sz="1600">
                <a:latin typeface="DM Sans Light"/>
                <a:ea typeface="DM Sans Light"/>
                <a:cs typeface="DM Sans Light"/>
                <a:sym typeface="DM Sans Light"/>
              </a:defRPr>
            </a:lvl7pPr>
            <a:lvl8pPr lvl="7">
              <a:spcBef>
                <a:spcPts val="0"/>
              </a:spcBef>
              <a:spcAft>
                <a:spcPts val="0"/>
              </a:spcAft>
              <a:buSzPts val="1600"/>
              <a:buFont typeface="DM Sans Light"/>
              <a:buNone/>
              <a:defRPr sz="1600">
                <a:latin typeface="DM Sans Light"/>
                <a:ea typeface="DM Sans Light"/>
                <a:cs typeface="DM Sans Light"/>
                <a:sym typeface="DM Sans Light"/>
              </a:defRPr>
            </a:lvl8pPr>
            <a:lvl9pPr lvl="8">
              <a:spcBef>
                <a:spcPts val="0"/>
              </a:spcBef>
              <a:spcAft>
                <a:spcPts val="0"/>
              </a:spcAft>
              <a:buSzPts val="1600"/>
              <a:buFont typeface="DM Sans Light"/>
              <a:buNone/>
              <a:defRPr sz="1600">
                <a:latin typeface="DM Sans Light"/>
                <a:ea typeface="DM Sans Light"/>
                <a:cs typeface="DM Sans Light"/>
                <a:sym typeface="DM Sans Light"/>
              </a:defRPr>
            </a:lvl9pPr>
          </a:lstStyle>
          <a:p>
            <a:endParaRPr/>
          </a:p>
        </p:txBody>
      </p:sp>
      <p:sp>
        <p:nvSpPr>
          <p:cNvPr id="121" name="Google Shape;121;p20"/>
          <p:cNvSpPr txBox="1">
            <a:spLocks noGrp="1"/>
          </p:cNvSpPr>
          <p:nvPr>
            <p:ph type="title"/>
          </p:nvPr>
        </p:nvSpPr>
        <p:spPr>
          <a:xfrm>
            <a:off x="361975" y="988555"/>
            <a:ext cx="38601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2200">
                <a:solidFill>
                  <a:schemeClr val="dk1"/>
                </a:solidFill>
              </a:defRPr>
            </a:lvl1pPr>
            <a:lvl2pPr lvl="1">
              <a:lnSpc>
                <a:spcPct val="90000"/>
              </a:lnSpc>
              <a:spcBef>
                <a:spcPts val="0"/>
              </a:spcBef>
              <a:spcAft>
                <a:spcPts val="0"/>
              </a:spcAft>
              <a:buNone/>
              <a:defRPr sz="2200">
                <a:solidFill>
                  <a:schemeClr val="dk1"/>
                </a:solidFill>
              </a:defRPr>
            </a:lvl2pPr>
            <a:lvl3pPr lvl="2">
              <a:lnSpc>
                <a:spcPct val="90000"/>
              </a:lnSpc>
              <a:spcBef>
                <a:spcPts val="0"/>
              </a:spcBef>
              <a:spcAft>
                <a:spcPts val="0"/>
              </a:spcAft>
              <a:buNone/>
              <a:defRPr sz="2200">
                <a:solidFill>
                  <a:schemeClr val="dk1"/>
                </a:solidFill>
              </a:defRPr>
            </a:lvl3pPr>
            <a:lvl4pPr lvl="3">
              <a:lnSpc>
                <a:spcPct val="90000"/>
              </a:lnSpc>
              <a:spcBef>
                <a:spcPts val="0"/>
              </a:spcBef>
              <a:spcAft>
                <a:spcPts val="0"/>
              </a:spcAft>
              <a:buNone/>
              <a:defRPr sz="2200">
                <a:solidFill>
                  <a:schemeClr val="dk1"/>
                </a:solidFill>
              </a:defRPr>
            </a:lvl4pPr>
            <a:lvl5pPr lvl="4">
              <a:lnSpc>
                <a:spcPct val="90000"/>
              </a:lnSpc>
              <a:spcBef>
                <a:spcPts val="0"/>
              </a:spcBef>
              <a:spcAft>
                <a:spcPts val="0"/>
              </a:spcAft>
              <a:buNone/>
              <a:defRPr sz="2200">
                <a:solidFill>
                  <a:schemeClr val="dk1"/>
                </a:solidFill>
              </a:defRPr>
            </a:lvl5pPr>
            <a:lvl6pPr lvl="5">
              <a:lnSpc>
                <a:spcPct val="90000"/>
              </a:lnSpc>
              <a:spcBef>
                <a:spcPts val="0"/>
              </a:spcBef>
              <a:spcAft>
                <a:spcPts val="0"/>
              </a:spcAft>
              <a:buNone/>
              <a:defRPr sz="2200">
                <a:solidFill>
                  <a:schemeClr val="dk1"/>
                </a:solidFill>
              </a:defRPr>
            </a:lvl6pPr>
            <a:lvl7pPr lvl="6">
              <a:lnSpc>
                <a:spcPct val="90000"/>
              </a:lnSpc>
              <a:spcBef>
                <a:spcPts val="0"/>
              </a:spcBef>
              <a:spcAft>
                <a:spcPts val="0"/>
              </a:spcAft>
              <a:buNone/>
              <a:defRPr sz="2200">
                <a:solidFill>
                  <a:schemeClr val="dk1"/>
                </a:solidFill>
              </a:defRPr>
            </a:lvl7pPr>
            <a:lvl8pPr lvl="7">
              <a:lnSpc>
                <a:spcPct val="90000"/>
              </a:lnSpc>
              <a:spcBef>
                <a:spcPts val="0"/>
              </a:spcBef>
              <a:spcAft>
                <a:spcPts val="0"/>
              </a:spcAft>
              <a:buNone/>
              <a:defRPr sz="2200">
                <a:solidFill>
                  <a:schemeClr val="dk1"/>
                </a:solidFill>
              </a:defRPr>
            </a:lvl8pPr>
            <a:lvl9pPr lvl="8">
              <a:lnSpc>
                <a:spcPct val="90000"/>
              </a:lnSpc>
              <a:spcBef>
                <a:spcPts val="0"/>
              </a:spcBef>
              <a:spcAft>
                <a:spcPts val="0"/>
              </a:spcAft>
              <a:buNone/>
              <a:defRPr sz="2200">
                <a:solidFill>
                  <a:schemeClr val="dk1"/>
                </a:solidFill>
              </a:defRPr>
            </a:lvl9pPr>
          </a:lstStyle>
          <a:p>
            <a:endParaRPr/>
          </a:p>
        </p:txBody>
      </p:sp>
      <p:sp>
        <p:nvSpPr>
          <p:cNvPr id="122" name="Google Shape;122;p20"/>
          <p:cNvSpPr txBox="1">
            <a:spLocks noGrp="1"/>
          </p:cNvSpPr>
          <p:nvPr>
            <p:ph type="subTitle" idx="8"/>
          </p:nvPr>
        </p:nvSpPr>
        <p:spPr>
          <a:xfrm>
            <a:off x="361975" y="732775"/>
            <a:ext cx="3860100" cy="138600"/>
          </a:xfrm>
          <a:prstGeom prst="rect">
            <a:avLst/>
          </a:prstGeom>
        </p:spPr>
        <p:txBody>
          <a:bodyPr spcFirstLastPara="1" wrap="square" lIns="0" tIns="0" rIns="0" bIns="0" anchor="b" anchorCtr="0">
            <a:spAutoFit/>
          </a:bodyPr>
          <a:lstStyle>
            <a:lvl1pPr lvl="0">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ustom four big ideas">
  <p:cSld name="BLANK_1_1_1_1_1_1_1_1_1_1_1_1_1_1_1">
    <p:bg>
      <p:bgPr>
        <a:solidFill>
          <a:schemeClr val="lt1"/>
        </a:solidFill>
        <a:effectLst/>
      </p:bgPr>
    </p:bg>
    <p:spTree>
      <p:nvGrpSpPr>
        <p:cNvPr id="1" name="Shape 123"/>
        <p:cNvGrpSpPr/>
        <p:nvPr/>
      </p:nvGrpSpPr>
      <p:grpSpPr>
        <a:xfrm>
          <a:off x="0" y="0"/>
          <a:ext cx="0" cy="0"/>
          <a:chOff x="0" y="0"/>
          <a:chExt cx="0" cy="0"/>
        </a:xfrm>
      </p:grpSpPr>
      <p:sp>
        <p:nvSpPr>
          <p:cNvPr id="124" name="Google Shape;124;p21"/>
          <p:cNvSpPr txBox="1">
            <a:spLocks noGrp="1"/>
          </p:cNvSpPr>
          <p:nvPr>
            <p:ph type="body" idx="1"/>
          </p:nvPr>
        </p:nvSpPr>
        <p:spPr>
          <a:xfrm>
            <a:off x="2610420" y="2943375"/>
            <a:ext cx="1645800" cy="1608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sz="1000"/>
            </a:lvl1pPr>
            <a:lvl2pPr marL="914400" lvl="1" indent="-292100">
              <a:spcBef>
                <a:spcPts val="800"/>
              </a:spcBef>
              <a:spcAft>
                <a:spcPts val="0"/>
              </a:spcAft>
              <a:buClr>
                <a:schemeClr val="lt1"/>
              </a:buClr>
              <a:buSzPts val="1000"/>
              <a:buFont typeface="DM Sans"/>
              <a:buChar char="○"/>
              <a:defRPr sz="1000"/>
            </a:lvl2pPr>
            <a:lvl3pPr marL="1371600" lvl="2" indent="-292100">
              <a:spcBef>
                <a:spcPts val="800"/>
              </a:spcBef>
              <a:spcAft>
                <a:spcPts val="0"/>
              </a:spcAft>
              <a:buClr>
                <a:schemeClr val="lt1"/>
              </a:buClr>
              <a:buSzPts val="1000"/>
              <a:buFont typeface="DM Sans"/>
              <a:buChar char="■"/>
              <a:defRPr sz="1000"/>
            </a:lvl3pPr>
            <a:lvl4pPr marL="1828800" lvl="3" indent="-292100">
              <a:spcBef>
                <a:spcPts val="800"/>
              </a:spcBef>
              <a:spcAft>
                <a:spcPts val="0"/>
              </a:spcAft>
              <a:buClr>
                <a:schemeClr val="lt1"/>
              </a:buClr>
              <a:buSzPts val="1000"/>
              <a:buFont typeface="DM Sans"/>
              <a:buChar char="●"/>
              <a:defRPr sz="1000"/>
            </a:lvl4pPr>
            <a:lvl5pPr marL="2286000" lvl="4" indent="-292100">
              <a:spcBef>
                <a:spcPts val="800"/>
              </a:spcBef>
              <a:spcAft>
                <a:spcPts val="0"/>
              </a:spcAft>
              <a:buClr>
                <a:schemeClr val="lt1"/>
              </a:buClr>
              <a:buSzPts val="1000"/>
              <a:buFont typeface="DM Sans"/>
              <a:buChar char="○"/>
              <a:defRPr sz="1000"/>
            </a:lvl5pPr>
            <a:lvl6pPr marL="2743200" lvl="5" indent="-292100">
              <a:spcBef>
                <a:spcPts val="800"/>
              </a:spcBef>
              <a:spcAft>
                <a:spcPts val="0"/>
              </a:spcAft>
              <a:buClr>
                <a:schemeClr val="lt1"/>
              </a:buClr>
              <a:buSzPts val="1000"/>
              <a:buFont typeface="DM Sans"/>
              <a:buChar char="■"/>
              <a:defRPr sz="1000"/>
            </a:lvl6pPr>
            <a:lvl7pPr marL="3200400" lvl="6" indent="-292100">
              <a:spcBef>
                <a:spcPts val="800"/>
              </a:spcBef>
              <a:spcAft>
                <a:spcPts val="0"/>
              </a:spcAft>
              <a:buClr>
                <a:schemeClr val="lt1"/>
              </a:buClr>
              <a:buSzPts val="1000"/>
              <a:buFont typeface="DM Sans"/>
              <a:buChar char="●"/>
              <a:defRPr sz="1000"/>
            </a:lvl7pPr>
            <a:lvl8pPr marL="3657600" lvl="7" indent="-292100">
              <a:spcBef>
                <a:spcPts val="800"/>
              </a:spcBef>
              <a:spcAft>
                <a:spcPts val="0"/>
              </a:spcAft>
              <a:buClr>
                <a:schemeClr val="lt1"/>
              </a:buClr>
              <a:buSzPts val="1000"/>
              <a:buFont typeface="DM Sans"/>
              <a:buChar char="○"/>
              <a:defRPr sz="1000"/>
            </a:lvl8pPr>
            <a:lvl9pPr marL="4114800" lvl="8" indent="-292100">
              <a:spcBef>
                <a:spcPts val="800"/>
              </a:spcBef>
              <a:spcAft>
                <a:spcPts val="800"/>
              </a:spcAft>
              <a:buClr>
                <a:schemeClr val="lt1"/>
              </a:buClr>
              <a:buSzPts val="1000"/>
              <a:buFont typeface="DM Sans"/>
              <a:buChar char="■"/>
              <a:defRPr sz="1000"/>
            </a:lvl9pPr>
          </a:lstStyle>
          <a:p>
            <a:endParaRPr/>
          </a:p>
        </p:txBody>
      </p:sp>
      <p:sp>
        <p:nvSpPr>
          <p:cNvPr id="125" name="Google Shape;125;p21"/>
          <p:cNvSpPr txBox="1">
            <a:spLocks noGrp="1"/>
          </p:cNvSpPr>
          <p:nvPr>
            <p:ph type="subTitle" idx="2"/>
          </p:nvPr>
        </p:nvSpPr>
        <p:spPr>
          <a:xfrm>
            <a:off x="2610418" y="2169054"/>
            <a:ext cx="1645800" cy="4527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600"/>
              <a:buFont typeface="DM Sans Light"/>
              <a:buNone/>
              <a:defRPr sz="1600">
                <a:latin typeface="DM Sans Light"/>
                <a:ea typeface="DM Sans Light"/>
                <a:cs typeface="DM Sans Light"/>
                <a:sym typeface="DM Sans Light"/>
              </a:defRPr>
            </a:lvl2pPr>
            <a:lvl3pPr lvl="2">
              <a:spcBef>
                <a:spcPts val="0"/>
              </a:spcBef>
              <a:spcAft>
                <a:spcPts val="0"/>
              </a:spcAft>
              <a:buSzPts val="1600"/>
              <a:buFont typeface="DM Sans Light"/>
              <a:buNone/>
              <a:defRPr sz="1600">
                <a:latin typeface="DM Sans Light"/>
                <a:ea typeface="DM Sans Light"/>
                <a:cs typeface="DM Sans Light"/>
                <a:sym typeface="DM Sans Light"/>
              </a:defRPr>
            </a:lvl3pPr>
            <a:lvl4pPr lvl="3">
              <a:spcBef>
                <a:spcPts val="0"/>
              </a:spcBef>
              <a:spcAft>
                <a:spcPts val="0"/>
              </a:spcAft>
              <a:buSzPts val="1600"/>
              <a:buFont typeface="DM Sans Light"/>
              <a:buNone/>
              <a:defRPr sz="1600">
                <a:latin typeface="DM Sans Light"/>
                <a:ea typeface="DM Sans Light"/>
                <a:cs typeface="DM Sans Light"/>
                <a:sym typeface="DM Sans Light"/>
              </a:defRPr>
            </a:lvl4pPr>
            <a:lvl5pPr lvl="4">
              <a:spcBef>
                <a:spcPts val="0"/>
              </a:spcBef>
              <a:spcAft>
                <a:spcPts val="0"/>
              </a:spcAft>
              <a:buSzPts val="1600"/>
              <a:buFont typeface="DM Sans Light"/>
              <a:buNone/>
              <a:defRPr sz="1600">
                <a:latin typeface="DM Sans Light"/>
                <a:ea typeface="DM Sans Light"/>
                <a:cs typeface="DM Sans Light"/>
                <a:sym typeface="DM Sans Light"/>
              </a:defRPr>
            </a:lvl5pPr>
            <a:lvl6pPr lvl="5">
              <a:spcBef>
                <a:spcPts val="0"/>
              </a:spcBef>
              <a:spcAft>
                <a:spcPts val="0"/>
              </a:spcAft>
              <a:buSzPts val="1600"/>
              <a:buFont typeface="DM Sans Light"/>
              <a:buNone/>
              <a:defRPr sz="1600">
                <a:latin typeface="DM Sans Light"/>
                <a:ea typeface="DM Sans Light"/>
                <a:cs typeface="DM Sans Light"/>
                <a:sym typeface="DM Sans Light"/>
              </a:defRPr>
            </a:lvl6pPr>
            <a:lvl7pPr lvl="6">
              <a:spcBef>
                <a:spcPts val="0"/>
              </a:spcBef>
              <a:spcAft>
                <a:spcPts val="0"/>
              </a:spcAft>
              <a:buSzPts val="1600"/>
              <a:buFont typeface="DM Sans Light"/>
              <a:buNone/>
              <a:defRPr sz="1600">
                <a:latin typeface="DM Sans Light"/>
                <a:ea typeface="DM Sans Light"/>
                <a:cs typeface="DM Sans Light"/>
                <a:sym typeface="DM Sans Light"/>
              </a:defRPr>
            </a:lvl7pPr>
            <a:lvl8pPr lvl="7">
              <a:spcBef>
                <a:spcPts val="0"/>
              </a:spcBef>
              <a:spcAft>
                <a:spcPts val="0"/>
              </a:spcAft>
              <a:buSzPts val="1600"/>
              <a:buFont typeface="DM Sans Light"/>
              <a:buNone/>
              <a:defRPr sz="1600">
                <a:latin typeface="DM Sans Light"/>
                <a:ea typeface="DM Sans Light"/>
                <a:cs typeface="DM Sans Light"/>
                <a:sym typeface="DM Sans Light"/>
              </a:defRPr>
            </a:lvl8pPr>
            <a:lvl9pPr lvl="8">
              <a:spcBef>
                <a:spcPts val="0"/>
              </a:spcBef>
              <a:spcAft>
                <a:spcPts val="0"/>
              </a:spcAft>
              <a:buSzPts val="1600"/>
              <a:buFont typeface="DM Sans Light"/>
              <a:buNone/>
              <a:defRPr sz="1600">
                <a:latin typeface="DM Sans Light"/>
                <a:ea typeface="DM Sans Light"/>
                <a:cs typeface="DM Sans Light"/>
                <a:sym typeface="DM Sans Light"/>
              </a:defRPr>
            </a:lvl9pPr>
          </a:lstStyle>
          <a:p>
            <a:endParaRPr/>
          </a:p>
        </p:txBody>
      </p:sp>
      <p:sp>
        <p:nvSpPr>
          <p:cNvPr id="126" name="Google Shape;126;p21"/>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dk1"/>
                </a:solidFill>
                <a:latin typeface="DM Sans"/>
                <a:ea typeface="DM Sans"/>
                <a:cs typeface="DM Sans"/>
                <a:sym typeface="DM Sans"/>
              </a:defRPr>
            </a:lvl1pPr>
            <a:lvl2pPr lvl="1" algn="r">
              <a:buNone/>
              <a:defRPr sz="700">
                <a:solidFill>
                  <a:schemeClr val="dk1"/>
                </a:solidFill>
                <a:latin typeface="DM Sans"/>
                <a:ea typeface="DM Sans"/>
                <a:cs typeface="DM Sans"/>
                <a:sym typeface="DM Sans"/>
              </a:defRPr>
            </a:lvl2pPr>
            <a:lvl3pPr lvl="2" algn="r">
              <a:buNone/>
              <a:defRPr sz="700">
                <a:solidFill>
                  <a:schemeClr val="dk1"/>
                </a:solidFill>
                <a:latin typeface="DM Sans"/>
                <a:ea typeface="DM Sans"/>
                <a:cs typeface="DM Sans"/>
                <a:sym typeface="DM Sans"/>
              </a:defRPr>
            </a:lvl3pPr>
            <a:lvl4pPr lvl="3" algn="r">
              <a:buNone/>
              <a:defRPr sz="700">
                <a:solidFill>
                  <a:schemeClr val="dk1"/>
                </a:solidFill>
                <a:latin typeface="DM Sans"/>
                <a:ea typeface="DM Sans"/>
                <a:cs typeface="DM Sans"/>
                <a:sym typeface="DM Sans"/>
              </a:defRPr>
            </a:lvl4pPr>
            <a:lvl5pPr lvl="4" algn="r">
              <a:buNone/>
              <a:defRPr sz="700">
                <a:solidFill>
                  <a:schemeClr val="dk1"/>
                </a:solidFill>
                <a:latin typeface="DM Sans"/>
                <a:ea typeface="DM Sans"/>
                <a:cs typeface="DM Sans"/>
                <a:sym typeface="DM Sans"/>
              </a:defRPr>
            </a:lvl5pPr>
            <a:lvl6pPr lvl="5" algn="r">
              <a:buNone/>
              <a:defRPr sz="700">
                <a:solidFill>
                  <a:schemeClr val="dk1"/>
                </a:solidFill>
                <a:latin typeface="DM Sans"/>
                <a:ea typeface="DM Sans"/>
                <a:cs typeface="DM Sans"/>
                <a:sym typeface="DM Sans"/>
              </a:defRPr>
            </a:lvl6pPr>
            <a:lvl7pPr lvl="6" algn="r">
              <a:buNone/>
              <a:defRPr sz="700">
                <a:solidFill>
                  <a:schemeClr val="dk1"/>
                </a:solidFill>
                <a:latin typeface="DM Sans"/>
                <a:ea typeface="DM Sans"/>
                <a:cs typeface="DM Sans"/>
                <a:sym typeface="DM Sans"/>
              </a:defRPr>
            </a:lvl7pPr>
            <a:lvl8pPr lvl="7" algn="r">
              <a:buNone/>
              <a:defRPr sz="700">
                <a:solidFill>
                  <a:schemeClr val="dk1"/>
                </a:solidFill>
                <a:latin typeface="DM Sans"/>
                <a:ea typeface="DM Sans"/>
                <a:cs typeface="DM Sans"/>
                <a:sym typeface="DM Sans"/>
              </a:defRPr>
            </a:lvl8pPr>
            <a:lvl9pPr lvl="8" algn="r">
              <a:buNone/>
              <a:defRPr sz="700">
                <a:solidFill>
                  <a:schemeClr val="dk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127" name="Google Shape;127;p21"/>
          <p:cNvSpPr txBox="1">
            <a:spLocks noGrp="1"/>
          </p:cNvSpPr>
          <p:nvPr>
            <p:ph type="subTitle" idx="3"/>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128" name="Google Shape;128;p21"/>
          <p:cNvSpPr txBox="1">
            <a:spLocks noGrp="1"/>
          </p:cNvSpPr>
          <p:nvPr>
            <p:ph type="body" idx="4"/>
          </p:nvPr>
        </p:nvSpPr>
        <p:spPr>
          <a:xfrm>
            <a:off x="4889772" y="2943375"/>
            <a:ext cx="1645800" cy="1608000"/>
          </a:xfrm>
          <a:prstGeom prst="rect">
            <a:avLst/>
          </a:prstGeom>
        </p:spPr>
        <p:txBody>
          <a:bodyPr spcFirstLastPara="1" wrap="square" lIns="0" tIns="0" rIns="0" bIns="0" anchor="t" anchorCtr="0">
            <a:noAutofit/>
          </a:bodyPr>
          <a:lstStyle>
            <a:lvl1pPr marL="457200" lvl="0" indent="-292100">
              <a:lnSpc>
                <a:spcPct val="100000"/>
              </a:lnSpc>
              <a:spcBef>
                <a:spcPts val="0"/>
              </a:spcBef>
              <a:spcAft>
                <a:spcPts val="0"/>
              </a:spcAft>
              <a:buClr>
                <a:schemeClr val="dk1"/>
              </a:buClr>
              <a:buSzPts val="1000"/>
              <a:buFont typeface="DM Sans"/>
              <a:buChar char="●"/>
              <a:defRPr sz="1000">
                <a:solidFill>
                  <a:schemeClr val="dk1"/>
                </a:solidFill>
              </a:defRPr>
            </a:lvl1pPr>
            <a:lvl2pPr marL="914400" lvl="1" indent="-292100">
              <a:lnSpc>
                <a:spcPct val="100000"/>
              </a:lnSpc>
              <a:spcBef>
                <a:spcPts val="800"/>
              </a:spcBef>
              <a:spcAft>
                <a:spcPts val="0"/>
              </a:spcAft>
              <a:buClr>
                <a:schemeClr val="dk1"/>
              </a:buClr>
              <a:buSzPts val="1000"/>
              <a:buFont typeface="DM Sans"/>
              <a:buChar char="○"/>
              <a:defRPr sz="1000">
                <a:solidFill>
                  <a:schemeClr val="dk1"/>
                </a:solidFill>
              </a:defRPr>
            </a:lvl2pPr>
            <a:lvl3pPr marL="1371600" lvl="2" indent="-292100">
              <a:lnSpc>
                <a:spcPct val="100000"/>
              </a:lnSpc>
              <a:spcBef>
                <a:spcPts val="800"/>
              </a:spcBef>
              <a:spcAft>
                <a:spcPts val="0"/>
              </a:spcAft>
              <a:buClr>
                <a:schemeClr val="dk1"/>
              </a:buClr>
              <a:buSzPts val="1000"/>
              <a:buFont typeface="DM Sans"/>
              <a:buChar char="■"/>
              <a:defRPr sz="1000">
                <a:solidFill>
                  <a:schemeClr val="dk1"/>
                </a:solidFill>
              </a:defRPr>
            </a:lvl3pPr>
            <a:lvl4pPr marL="1828800" lvl="3" indent="-292100">
              <a:lnSpc>
                <a:spcPct val="100000"/>
              </a:lnSpc>
              <a:spcBef>
                <a:spcPts val="800"/>
              </a:spcBef>
              <a:spcAft>
                <a:spcPts val="0"/>
              </a:spcAft>
              <a:buClr>
                <a:schemeClr val="dk1"/>
              </a:buClr>
              <a:buSzPts val="1000"/>
              <a:buFont typeface="DM Sans"/>
              <a:buChar char="●"/>
              <a:defRPr sz="1000">
                <a:solidFill>
                  <a:schemeClr val="dk1"/>
                </a:solidFill>
              </a:defRPr>
            </a:lvl4pPr>
            <a:lvl5pPr marL="2286000" lvl="4" indent="-292100">
              <a:lnSpc>
                <a:spcPct val="100000"/>
              </a:lnSpc>
              <a:spcBef>
                <a:spcPts val="800"/>
              </a:spcBef>
              <a:spcAft>
                <a:spcPts val="0"/>
              </a:spcAft>
              <a:buClr>
                <a:schemeClr val="dk1"/>
              </a:buClr>
              <a:buSzPts val="1000"/>
              <a:buFont typeface="DM Sans"/>
              <a:buChar char="○"/>
              <a:defRPr sz="1000">
                <a:solidFill>
                  <a:schemeClr val="dk1"/>
                </a:solidFill>
              </a:defRPr>
            </a:lvl5pPr>
            <a:lvl6pPr marL="2743200" lvl="5" indent="-292100">
              <a:lnSpc>
                <a:spcPct val="100000"/>
              </a:lnSpc>
              <a:spcBef>
                <a:spcPts val="800"/>
              </a:spcBef>
              <a:spcAft>
                <a:spcPts val="0"/>
              </a:spcAft>
              <a:buClr>
                <a:schemeClr val="dk1"/>
              </a:buClr>
              <a:buSzPts val="1000"/>
              <a:buFont typeface="DM Sans"/>
              <a:buChar char="■"/>
              <a:defRPr sz="1000">
                <a:solidFill>
                  <a:schemeClr val="dk1"/>
                </a:solidFill>
              </a:defRPr>
            </a:lvl6pPr>
            <a:lvl7pPr marL="3200400" lvl="6" indent="-292100">
              <a:lnSpc>
                <a:spcPct val="100000"/>
              </a:lnSpc>
              <a:spcBef>
                <a:spcPts val="800"/>
              </a:spcBef>
              <a:spcAft>
                <a:spcPts val="0"/>
              </a:spcAft>
              <a:buClr>
                <a:schemeClr val="dk1"/>
              </a:buClr>
              <a:buSzPts val="1000"/>
              <a:buFont typeface="DM Sans"/>
              <a:buChar char="●"/>
              <a:defRPr sz="1000">
                <a:solidFill>
                  <a:schemeClr val="dk1"/>
                </a:solidFill>
              </a:defRPr>
            </a:lvl7pPr>
            <a:lvl8pPr marL="3657600" lvl="7" indent="-292100">
              <a:lnSpc>
                <a:spcPct val="100000"/>
              </a:lnSpc>
              <a:spcBef>
                <a:spcPts val="800"/>
              </a:spcBef>
              <a:spcAft>
                <a:spcPts val="0"/>
              </a:spcAft>
              <a:buClr>
                <a:schemeClr val="dk1"/>
              </a:buClr>
              <a:buSzPts val="1000"/>
              <a:buFont typeface="DM Sans"/>
              <a:buChar char="○"/>
              <a:defRPr sz="1000">
                <a:solidFill>
                  <a:schemeClr val="dk1"/>
                </a:solidFill>
              </a:defRPr>
            </a:lvl8pPr>
            <a:lvl9pPr marL="4114800" lvl="8" indent="-292100">
              <a:lnSpc>
                <a:spcPct val="100000"/>
              </a:lnSpc>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129" name="Google Shape;129;p21"/>
          <p:cNvSpPr txBox="1">
            <a:spLocks noGrp="1"/>
          </p:cNvSpPr>
          <p:nvPr>
            <p:ph type="subTitle" idx="5"/>
          </p:nvPr>
        </p:nvSpPr>
        <p:spPr>
          <a:xfrm>
            <a:off x="4889774" y="2169054"/>
            <a:ext cx="1645800" cy="4527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400"/>
              <a:buNone/>
              <a:defRPr>
                <a:solidFill>
                  <a:schemeClr val="dk1"/>
                </a:solidFill>
              </a:defRPr>
            </a:lvl1pPr>
            <a:lvl2pPr lvl="1">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9pPr>
          </a:lstStyle>
          <a:p>
            <a:endParaRPr/>
          </a:p>
        </p:txBody>
      </p:sp>
      <p:sp>
        <p:nvSpPr>
          <p:cNvPr id="130" name="Google Shape;130;p21"/>
          <p:cNvSpPr txBox="1">
            <a:spLocks noGrp="1"/>
          </p:cNvSpPr>
          <p:nvPr>
            <p:ph type="body" idx="6"/>
          </p:nvPr>
        </p:nvSpPr>
        <p:spPr>
          <a:xfrm>
            <a:off x="7130875" y="2943375"/>
            <a:ext cx="1645800" cy="1608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sz="1000"/>
            </a:lvl1pPr>
            <a:lvl2pPr marL="914400" lvl="1" indent="-292100">
              <a:spcBef>
                <a:spcPts val="800"/>
              </a:spcBef>
              <a:spcAft>
                <a:spcPts val="0"/>
              </a:spcAft>
              <a:buClr>
                <a:schemeClr val="lt1"/>
              </a:buClr>
              <a:buSzPts val="1000"/>
              <a:buFont typeface="DM Sans"/>
              <a:buChar char="○"/>
              <a:defRPr sz="1000"/>
            </a:lvl2pPr>
            <a:lvl3pPr marL="1371600" lvl="2" indent="-292100">
              <a:spcBef>
                <a:spcPts val="800"/>
              </a:spcBef>
              <a:spcAft>
                <a:spcPts val="0"/>
              </a:spcAft>
              <a:buClr>
                <a:schemeClr val="lt1"/>
              </a:buClr>
              <a:buSzPts val="1000"/>
              <a:buFont typeface="DM Sans"/>
              <a:buChar char="■"/>
              <a:defRPr sz="1000"/>
            </a:lvl3pPr>
            <a:lvl4pPr marL="1828800" lvl="3" indent="-292100">
              <a:spcBef>
                <a:spcPts val="800"/>
              </a:spcBef>
              <a:spcAft>
                <a:spcPts val="0"/>
              </a:spcAft>
              <a:buClr>
                <a:schemeClr val="lt1"/>
              </a:buClr>
              <a:buSzPts val="1000"/>
              <a:buFont typeface="DM Sans"/>
              <a:buChar char="●"/>
              <a:defRPr sz="1000"/>
            </a:lvl4pPr>
            <a:lvl5pPr marL="2286000" lvl="4" indent="-292100">
              <a:spcBef>
                <a:spcPts val="800"/>
              </a:spcBef>
              <a:spcAft>
                <a:spcPts val="0"/>
              </a:spcAft>
              <a:buClr>
                <a:schemeClr val="lt1"/>
              </a:buClr>
              <a:buSzPts val="1000"/>
              <a:buFont typeface="DM Sans"/>
              <a:buChar char="○"/>
              <a:defRPr sz="1000"/>
            </a:lvl5pPr>
            <a:lvl6pPr marL="2743200" lvl="5" indent="-292100">
              <a:spcBef>
                <a:spcPts val="800"/>
              </a:spcBef>
              <a:spcAft>
                <a:spcPts val="0"/>
              </a:spcAft>
              <a:buClr>
                <a:schemeClr val="lt1"/>
              </a:buClr>
              <a:buSzPts val="1000"/>
              <a:buFont typeface="DM Sans"/>
              <a:buChar char="■"/>
              <a:defRPr sz="1000"/>
            </a:lvl6pPr>
            <a:lvl7pPr marL="3200400" lvl="6" indent="-292100">
              <a:spcBef>
                <a:spcPts val="800"/>
              </a:spcBef>
              <a:spcAft>
                <a:spcPts val="0"/>
              </a:spcAft>
              <a:buClr>
                <a:schemeClr val="lt1"/>
              </a:buClr>
              <a:buSzPts val="1000"/>
              <a:buFont typeface="DM Sans"/>
              <a:buChar char="●"/>
              <a:defRPr sz="1000"/>
            </a:lvl7pPr>
            <a:lvl8pPr marL="3657600" lvl="7" indent="-292100">
              <a:spcBef>
                <a:spcPts val="800"/>
              </a:spcBef>
              <a:spcAft>
                <a:spcPts val="0"/>
              </a:spcAft>
              <a:buClr>
                <a:schemeClr val="lt1"/>
              </a:buClr>
              <a:buSzPts val="1000"/>
              <a:buFont typeface="DM Sans"/>
              <a:buChar char="○"/>
              <a:defRPr sz="1000"/>
            </a:lvl8pPr>
            <a:lvl9pPr marL="4114800" lvl="8" indent="-292100">
              <a:spcBef>
                <a:spcPts val="800"/>
              </a:spcBef>
              <a:spcAft>
                <a:spcPts val="800"/>
              </a:spcAft>
              <a:buClr>
                <a:schemeClr val="lt1"/>
              </a:buClr>
              <a:buSzPts val="1000"/>
              <a:buFont typeface="DM Sans"/>
              <a:buChar char="■"/>
              <a:defRPr sz="1000"/>
            </a:lvl9pPr>
          </a:lstStyle>
          <a:p>
            <a:endParaRPr/>
          </a:p>
        </p:txBody>
      </p:sp>
      <p:sp>
        <p:nvSpPr>
          <p:cNvPr id="131" name="Google Shape;131;p21"/>
          <p:cNvSpPr txBox="1">
            <a:spLocks noGrp="1"/>
          </p:cNvSpPr>
          <p:nvPr>
            <p:ph type="subTitle" idx="7"/>
          </p:nvPr>
        </p:nvSpPr>
        <p:spPr>
          <a:xfrm>
            <a:off x="7130874" y="2169054"/>
            <a:ext cx="1645800" cy="4527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600"/>
              <a:buFont typeface="DM Sans Light"/>
              <a:buNone/>
              <a:defRPr sz="1600">
                <a:latin typeface="DM Sans Light"/>
                <a:ea typeface="DM Sans Light"/>
                <a:cs typeface="DM Sans Light"/>
                <a:sym typeface="DM Sans Light"/>
              </a:defRPr>
            </a:lvl2pPr>
            <a:lvl3pPr lvl="2">
              <a:spcBef>
                <a:spcPts val="0"/>
              </a:spcBef>
              <a:spcAft>
                <a:spcPts val="0"/>
              </a:spcAft>
              <a:buSzPts val="1600"/>
              <a:buFont typeface="DM Sans Light"/>
              <a:buNone/>
              <a:defRPr sz="1600">
                <a:latin typeface="DM Sans Light"/>
                <a:ea typeface="DM Sans Light"/>
                <a:cs typeface="DM Sans Light"/>
                <a:sym typeface="DM Sans Light"/>
              </a:defRPr>
            </a:lvl3pPr>
            <a:lvl4pPr lvl="3">
              <a:spcBef>
                <a:spcPts val="0"/>
              </a:spcBef>
              <a:spcAft>
                <a:spcPts val="0"/>
              </a:spcAft>
              <a:buSzPts val="1600"/>
              <a:buFont typeface="DM Sans Light"/>
              <a:buNone/>
              <a:defRPr sz="1600">
                <a:latin typeface="DM Sans Light"/>
                <a:ea typeface="DM Sans Light"/>
                <a:cs typeface="DM Sans Light"/>
                <a:sym typeface="DM Sans Light"/>
              </a:defRPr>
            </a:lvl4pPr>
            <a:lvl5pPr lvl="4">
              <a:spcBef>
                <a:spcPts val="0"/>
              </a:spcBef>
              <a:spcAft>
                <a:spcPts val="0"/>
              </a:spcAft>
              <a:buSzPts val="1600"/>
              <a:buFont typeface="DM Sans Light"/>
              <a:buNone/>
              <a:defRPr sz="1600">
                <a:latin typeface="DM Sans Light"/>
                <a:ea typeface="DM Sans Light"/>
                <a:cs typeface="DM Sans Light"/>
                <a:sym typeface="DM Sans Light"/>
              </a:defRPr>
            </a:lvl5pPr>
            <a:lvl6pPr lvl="5">
              <a:spcBef>
                <a:spcPts val="0"/>
              </a:spcBef>
              <a:spcAft>
                <a:spcPts val="0"/>
              </a:spcAft>
              <a:buSzPts val="1600"/>
              <a:buFont typeface="DM Sans Light"/>
              <a:buNone/>
              <a:defRPr sz="1600">
                <a:latin typeface="DM Sans Light"/>
                <a:ea typeface="DM Sans Light"/>
                <a:cs typeface="DM Sans Light"/>
                <a:sym typeface="DM Sans Light"/>
              </a:defRPr>
            </a:lvl6pPr>
            <a:lvl7pPr lvl="6">
              <a:spcBef>
                <a:spcPts val="0"/>
              </a:spcBef>
              <a:spcAft>
                <a:spcPts val="0"/>
              </a:spcAft>
              <a:buSzPts val="1600"/>
              <a:buFont typeface="DM Sans Light"/>
              <a:buNone/>
              <a:defRPr sz="1600">
                <a:latin typeface="DM Sans Light"/>
                <a:ea typeface="DM Sans Light"/>
                <a:cs typeface="DM Sans Light"/>
                <a:sym typeface="DM Sans Light"/>
              </a:defRPr>
            </a:lvl7pPr>
            <a:lvl8pPr lvl="7">
              <a:spcBef>
                <a:spcPts val="0"/>
              </a:spcBef>
              <a:spcAft>
                <a:spcPts val="0"/>
              </a:spcAft>
              <a:buSzPts val="1600"/>
              <a:buFont typeface="DM Sans Light"/>
              <a:buNone/>
              <a:defRPr sz="1600">
                <a:latin typeface="DM Sans Light"/>
                <a:ea typeface="DM Sans Light"/>
                <a:cs typeface="DM Sans Light"/>
                <a:sym typeface="DM Sans Light"/>
              </a:defRPr>
            </a:lvl8pPr>
            <a:lvl9pPr lvl="8">
              <a:spcBef>
                <a:spcPts val="0"/>
              </a:spcBef>
              <a:spcAft>
                <a:spcPts val="0"/>
              </a:spcAft>
              <a:buSzPts val="1600"/>
              <a:buFont typeface="DM Sans Light"/>
              <a:buNone/>
              <a:defRPr sz="1600">
                <a:latin typeface="DM Sans Light"/>
                <a:ea typeface="DM Sans Light"/>
                <a:cs typeface="DM Sans Light"/>
                <a:sym typeface="DM Sans Light"/>
              </a:defRPr>
            </a:lvl9pPr>
          </a:lstStyle>
          <a:p>
            <a:endParaRPr/>
          </a:p>
        </p:txBody>
      </p:sp>
      <p:sp>
        <p:nvSpPr>
          <p:cNvPr id="132" name="Google Shape;132;p21"/>
          <p:cNvSpPr txBox="1">
            <a:spLocks noGrp="1"/>
          </p:cNvSpPr>
          <p:nvPr>
            <p:ph type="body" idx="8"/>
          </p:nvPr>
        </p:nvSpPr>
        <p:spPr>
          <a:xfrm>
            <a:off x="360525" y="2943375"/>
            <a:ext cx="1645800" cy="1608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DM Sans"/>
              <a:buChar char="●"/>
              <a:defRPr sz="1000">
                <a:solidFill>
                  <a:schemeClr val="dk1"/>
                </a:solidFill>
              </a:defRPr>
            </a:lvl1pPr>
            <a:lvl2pPr marL="914400" lvl="1" indent="-292100">
              <a:spcBef>
                <a:spcPts val="800"/>
              </a:spcBef>
              <a:spcAft>
                <a:spcPts val="0"/>
              </a:spcAft>
              <a:buClr>
                <a:schemeClr val="dk1"/>
              </a:buClr>
              <a:buSzPts val="1000"/>
              <a:buFont typeface="DM Sans"/>
              <a:buChar char="○"/>
              <a:defRPr sz="1000">
                <a:solidFill>
                  <a:schemeClr val="dk1"/>
                </a:solidFill>
              </a:defRPr>
            </a:lvl2pPr>
            <a:lvl3pPr marL="1371600" lvl="2" indent="-292100">
              <a:spcBef>
                <a:spcPts val="800"/>
              </a:spcBef>
              <a:spcAft>
                <a:spcPts val="0"/>
              </a:spcAft>
              <a:buClr>
                <a:schemeClr val="dk1"/>
              </a:buClr>
              <a:buSzPts val="1000"/>
              <a:buFont typeface="DM Sans"/>
              <a:buChar char="■"/>
              <a:defRPr sz="1000">
                <a:solidFill>
                  <a:schemeClr val="dk1"/>
                </a:solidFill>
              </a:defRPr>
            </a:lvl3pPr>
            <a:lvl4pPr marL="1828800" lvl="3" indent="-292100">
              <a:spcBef>
                <a:spcPts val="800"/>
              </a:spcBef>
              <a:spcAft>
                <a:spcPts val="0"/>
              </a:spcAft>
              <a:buClr>
                <a:schemeClr val="dk1"/>
              </a:buClr>
              <a:buSzPts val="1000"/>
              <a:buFont typeface="DM Sans"/>
              <a:buChar char="●"/>
              <a:defRPr sz="1000">
                <a:solidFill>
                  <a:schemeClr val="dk1"/>
                </a:solidFill>
              </a:defRPr>
            </a:lvl4pPr>
            <a:lvl5pPr marL="2286000" lvl="4" indent="-292100">
              <a:spcBef>
                <a:spcPts val="800"/>
              </a:spcBef>
              <a:spcAft>
                <a:spcPts val="0"/>
              </a:spcAft>
              <a:buClr>
                <a:schemeClr val="dk1"/>
              </a:buClr>
              <a:buSzPts val="1000"/>
              <a:buFont typeface="DM Sans"/>
              <a:buChar char="○"/>
              <a:defRPr sz="1000">
                <a:solidFill>
                  <a:schemeClr val="dk1"/>
                </a:solidFill>
              </a:defRPr>
            </a:lvl5pPr>
            <a:lvl6pPr marL="2743200" lvl="5" indent="-292100">
              <a:spcBef>
                <a:spcPts val="800"/>
              </a:spcBef>
              <a:spcAft>
                <a:spcPts val="0"/>
              </a:spcAft>
              <a:buClr>
                <a:schemeClr val="dk1"/>
              </a:buClr>
              <a:buSzPts val="1000"/>
              <a:buFont typeface="DM Sans"/>
              <a:buChar char="■"/>
              <a:defRPr sz="1000">
                <a:solidFill>
                  <a:schemeClr val="dk1"/>
                </a:solidFill>
              </a:defRPr>
            </a:lvl6pPr>
            <a:lvl7pPr marL="3200400" lvl="6" indent="-292100">
              <a:spcBef>
                <a:spcPts val="800"/>
              </a:spcBef>
              <a:spcAft>
                <a:spcPts val="0"/>
              </a:spcAft>
              <a:buClr>
                <a:schemeClr val="dk1"/>
              </a:buClr>
              <a:buSzPts val="1000"/>
              <a:buFont typeface="DM Sans"/>
              <a:buChar char="●"/>
              <a:defRPr sz="1000">
                <a:solidFill>
                  <a:schemeClr val="dk1"/>
                </a:solidFill>
              </a:defRPr>
            </a:lvl7pPr>
            <a:lvl8pPr marL="3657600" lvl="7" indent="-292100">
              <a:spcBef>
                <a:spcPts val="800"/>
              </a:spcBef>
              <a:spcAft>
                <a:spcPts val="0"/>
              </a:spcAft>
              <a:buClr>
                <a:schemeClr val="dk1"/>
              </a:buClr>
              <a:buSzPts val="1000"/>
              <a:buFont typeface="DM Sans"/>
              <a:buChar char="○"/>
              <a:defRPr sz="1000">
                <a:solidFill>
                  <a:schemeClr val="dk1"/>
                </a:solidFill>
              </a:defRPr>
            </a:lvl8pPr>
            <a:lvl9pPr marL="4114800" lvl="8" indent="-292100">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133" name="Google Shape;133;p21"/>
          <p:cNvSpPr txBox="1">
            <a:spLocks noGrp="1"/>
          </p:cNvSpPr>
          <p:nvPr>
            <p:ph type="subTitle" idx="9"/>
          </p:nvPr>
        </p:nvSpPr>
        <p:spPr>
          <a:xfrm>
            <a:off x="360533" y="2169054"/>
            <a:ext cx="1645800" cy="4527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400"/>
              <a:buNone/>
              <a:defRPr>
                <a:solidFill>
                  <a:schemeClr val="dk1"/>
                </a:solidFill>
              </a:defRPr>
            </a:lvl1pPr>
            <a:lvl2pPr lvl="1">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600"/>
              <a:buFont typeface="DM Sans Light"/>
              <a:buNone/>
              <a:defRPr sz="1600">
                <a:solidFill>
                  <a:schemeClr val="dk1"/>
                </a:solidFill>
                <a:latin typeface="DM Sans Light"/>
                <a:ea typeface="DM Sans Light"/>
                <a:cs typeface="DM Sans Light"/>
                <a:sym typeface="DM Sans Light"/>
              </a:defRPr>
            </a:lvl9pPr>
          </a:lstStyle>
          <a:p>
            <a:endParaRPr/>
          </a:p>
        </p:txBody>
      </p:sp>
      <p:sp>
        <p:nvSpPr>
          <p:cNvPr id="134" name="Google Shape;134;p21"/>
          <p:cNvSpPr txBox="1">
            <a:spLocks noGrp="1"/>
          </p:cNvSpPr>
          <p:nvPr>
            <p:ph type="subTitle" idx="13"/>
          </p:nvPr>
        </p:nvSpPr>
        <p:spPr>
          <a:xfrm>
            <a:off x="2490450" y="732775"/>
            <a:ext cx="4163100" cy="138600"/>
          </a:xfrm>
          <a:prstGeom prst="rect">
            <a:avLst/>
          </a:prstGeom>
        </p:spPr>
        <p:txBody>
          <a:bodyPr spcFirstLastPara="1" wrap="square" lIns="0" tIns="0" rIns="0" bIns="0" anchor="b" anchorCtr="0">
            <a:spAutoFit/>
          </a:bodyPr>
          <a:lstStyle>
            <a:lvl1pPr lvl="0" algn="ctr">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2pPr>
            <a:lvl3pPr lvl="2"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3pPr>
            <a:lvl4pPr lvl="3"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4pPr>
            <a:lvl5pPr lvl="4"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5pPr>
            <a:lvl6pPr lvl="5"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6pPr>
            <a:lvl7pPr lvl="6"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7pPr>
            <a:lvl8pPr lvl="7"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8pPr>
            <a:lvl9pPr lvl="8"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9pPr>
          </a:lstStyle>
          <a:p>
            <a:endParaRPr/>
          </a:p>
        </p:txBody>
      </p:sp>
      <p:sp>
        <p:nvSpPr>
          <p:cNvPr id="135" name="Google Shape;135;p21"/>
          <p:cNvSpPr txBox="1">
            <a:spLocks noGrp="1"/>
          </p:cNvSpPr>
          <p:nvPr>
            <p:ph type="title"/>
          </p:nvPr>
        </p:nvSpPr>
        <p:spPr>
          <a:xfrm>
            <a:off x="1938175" y="988550"/>
            <a:ext cx="5267700" cy="587700"/>
          </a:xfrm>
          <a:prstGeom prst="rect">
            <a:avLst/>
          </a:prstGeom>
        </p:spPr>
        <p:txBody>
          <a:bodyPr spcFirstLastPara="1" wrap="square" lIns="0" tIns="0" rIns="0" bIns="0" anchor="t" anchorCtr="0">
            <a:noAutofit/>
          </a:bodyPr>
          <a:lstStyle>
            <a:lvl1pPr lvl="0" algn="ctr">
              <a:spcBef>
                <a:spcPts val="0"/>
              </a:spcBef>
              <a:spcAft>
                <a:spcPts val="0"/>
              </a:spcAft>
              <a:buNone/>
              <a:defRPr sz="2200">
                <a:solidFill>
                  <a:schemeClr val="dk1"/>
                </a:solidFill>
              </a:defRPr>
            </a:lvl1pPr>
            <a:lvl2pPr lvl="1" algn="ctr">
              <a:spcBef>
                <a:spcPts val="0"/>
              </a:spcBef>
              <a:spcAft>
                <a:spcPts val="0"/>
              </a:spcAft>
              <a:buNone/>
              <a:defRPr sz="2200">
                <a:solidFill>
                  <a:schemeClr val="dk1"/>
                </a:solidFill>
              </a:defRPr>
            </a:lvl2pPr>
            <a:lvl3pPr lvl="2" algn="ctr">
              <a:spcBef>
                <a:spcPts val="0"/>
              </a:spcBef>
              <a:spcAft>
                <a:spcPts val="0"/>
              </a:spcAft>
              <a:buNone/>
              <a:defRPr sz="2200">
                <a:solidFill>
                  <a:schemeClr val="dk1"/>
                </a:solidFill>
              </a:defRPr>
            </a:lvl3pPr>
            <a:lvl4pPr lvl="3" algn="ctr">
              <a:spcBef>
                <a:spcPts val="0"/>
              </a:spcBef>
              <a:spcAft>
                <a:spcPts val="0"/>
              </a:spcAft>
              <a:buNone/>
              <a:defRPr sz="2200">
                <a:solidFill>
                  <a:schemeClr val="dk1"/>
                </a:solidFill>
              </a:defRPr>
            </a:lvl4pPr>
            <a:lvl5pPr lvl="4" algn="ctr">
              <a:spcBef>
                <a:spcPts val="0"/>
              </a:spcBef>
              <a:spcAft>
                <a:spcPts val="0"/>
              </a:spcAft>
              <a:buNone/>
              <a:defRPr sz="2200">
                <a:solidFill>
                  <a:schemeClr val="dk1"/>
                </a:solidFill>
              </a:defRPr>
            </a:lvl5pPr>
            <a:lvl6pPr lvl="5" algn="ctr">
              <a:spcBef>
                <a:spcPts val="0"/>
              </a:spcBef>
              <a:spcAft>
                <a:spcPts val="0"/>
              </a:spcAft>
              <a:buNone/>
              <a:defRPr sz="2200">
                <a:solidFill>
                  <a:schemeClr val="dk1"/>
                </a:solidFill>
              </a:defRPr>
            </a:lvl6pPr>
            <a:lvl7pPr lvl="6" algn="ctr">
              <a:spcBef>
                <a:spcPts val="0"/>
              </a:spcBef>
              <a:spcAft>
                <a:spcPts val="0"/>
              </a:spcAft>
              <a:buNone/>
              <a:defRPr sz="2200">
                <a:solidFill>
                  <a:schemeClr val="dk1"/>
                </a:solidFill>
              </a:defRPr>
            </a:lvl7pPr>
            <a:lvl8pPr lvl="7" algn="ctr">
              <a:spcBef>
                <a:spcPts val="0"/>
              </a:spcBef>
              <a:spcAft>
                <a:spcPts val="0"/>
              </a:spcAft>
              <a:buNone/>
              <a:defRPr sz="2200">
                <a:solidFill>
                  <a:schemeClr val="dk1"/>
                </a:solidFill>
              </a:defRPr>
            </a:lvl8pPr>
            <a:lvl9pPr lvl="8" algn="ctr">
              <a:spcBef>
                <a:spcPts val="0"/>
              </a:spcBef>
              <a:spcAft>
                <a:spcPts val="0"/>
              </a:spcAft>
              <a:buNone/>
              <a:defRPr sz="2200">
                <a:solidFill>
                  <a:schemeClr val="dk1"/>
                </a:solidFill>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Five big ideas">
  <p:cSld name="BLANK_1_1_1_1_1_1_1_1_1_1_1_1_1_1_1_3">
    <p:bg>
      <p:bgPr>
        <a:solidFill>
          <a:schemeClr val="accent2"/>
        </a:solidFill>
        <a:effectLst/>
      </p:bgPr>
    </p:bg>
    <p:spTree>
      <p:nvGrpSpPr>
        <p:cNvPr id="1" name="Shape 136"/>
        <p:cNvGrpSpPr/>
        <p:nvPr/>
      </p:nvGrpSpPr>
      <p:grpSpPr>
        <a:xfrm>
          <a:off x="0" y="0"/>
          <a:ext cx="0" cy="0"/>
          <a:chOff x="0" y="0"/>
          <a:chExt cx="0" cy="0"/>
        </a:xfrm>
      </p:grpSpPr>
      <p:sp>
        <p:nvSpPr>
          <p:cNvPr id="137" name="Google Shape;137;p22"/>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138" name="Google Shape;138;p22"/>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9" name="Google Shape;139;p22"/>
          <p:cNvSpPr txBox="1">
            <a:spLocks noGrp="1"/>
          </p:cNvSpPr>
          <p:nvPr>
            <p:ph type="body" idx="2"/>
          </p:nvPr>
        </p:nvSpPr>
        <p:spPr>
          <a:xfrm>
            <a:off x="361975" y="3231275"/>
            <a:ext cx="1457400" cy="1077600"/>
          </a:xfrm>
          <a:prstGeom prst="rect">
            <a:avLst/>
          </a:prstGeom>
        </p:spPr>
        <p:txBody>
          <a:bodyPr spcFirstLastPara="1" wrap="square" lIns="0" tIns="0" rIns="0" bIns="0" anchor="t" anchorCtr="0">
            <a:noAutofit/>
          </a:bodyPr>
          <a:lstStyle>
            <a:lvl1pPr marL="457200" lvl="0" indent="-292100">
              <a:lnSpc>
                <a:spcPct val="100000"/>
              </a:lnSpc>
              <a:spcBef>
                <a:spcPts val="0"/>
              </a:spcBef>
              <a:spcAft>
                <a:spcPts val="0"/>
              </a:spcAft>
              <a:buSzPts val="1000"/>
              <a:buFont typeface="DM Sans Light"/>
              <a:buChar char="●"/>
              <a:defRPr sz="1000">
                <a:latin typeface="DM Sans Light"/>
                <a:ea typeface="DM Sans Light"/>
                <a:cs typeface="DM Sans Light"/>
                <a:sym typeface="DM Sans Light"/>
              </a:defRPr>
            </a:lvl1pPr>
            <a:lvl2pPr marL="914400" lvl="1" indent="-292100">
              <a:lnSpc>
                <a:spcPct val="100000"/>
              </a:lnSpc>
              <a:spcBef>
                <a:spcPts val="800"/>
              </a:spcBef>
              <a:spcAft>
                <a:spcPts val="0"/>
              </a:spcAft>
              <a:buSzPts val="1000"/>
              <a:buFont typeface="DM Sans Light"/>
              <a:buChar char="○"/>
              <a:defRPr sz="1000">
                <a:latin typeface="DM Sans Light"/>
                <a:ea typeface="DM Sans Light"/>
                <a:cs typeface="DM Sans Light"/>
                <a:sym typeface="DM Sans Light"/>
              </a:defRPr>
            </a:lvl2pPr>
            <a:lvl3pPr marL="1371600" lvl="2" indent="-292100">
              <a:lnSpc>
                <a:spcPct val="100000"/>
              </a:lnSpc>
              <a:spcBef>
                <a:spcPts val="800"/>
              </a:spcBef>
              <a:spcAft>
                <a:spcPts val="0"/>
              </a:spcAft>
              <a:buSzPts val="1000"/>
              <a:buFont typeface="DM Sans Light"/>
              <a:buChar char="■"/>
              <a:defRPr sz="1000">
                <a:latin typeface="DM Sans Light"/>
                <a:ea typeface="DM Sans Light"/>
                <a:cs typeface="DM Sans Light"/>
                <a:sym typeface="DM Sans Light"/>
              </a:defRPr>
            </a:lvl3pPr>
            <a:lvl4pPr marL="1828800" lvl="3" indent="-292100">
              <a:lnSpc>
                <a:spcPct val="100000"/>
              </a:lnSpc>
              <a:spcBef>
                <a:spcPts val="800"/>
              </a:spcBef>
              <a:spcAft>
                <a:spcPts val="0"/>
              </a:spcAft>
              <a:buSzPts val="1000"/>
              <a:buFont typeface="DM Sans Light"/>
              <a:buChar char="●"/>
              <a:defRPr sz="1000">
                <a:latin typeface="DM Sans Light"/>
                <a:ea typeface="DM Sans Light"/>
                <a:cs typeface="DM Sans Light"/>
                <a:sym typeface="DM Sans Light"/>
              </a:defRPr>
            </a:lvl4pPr>
            <a:lvl5pPr marL="2286000" lvl="4" indent="-292100">
              <a:lnSpc>
                <a:spcPct val="100000"/>
              </a:lnSpc>
              <a:spcBef>
                <a:spcPts val="800"/>
              </a:spcBef>
              <a:spcAft>
                <a:spcPts val="0"/>
              </a:spcAft>
              <a:buSzPts val="1000"/>
              <a:buFont typeface="DM Sans Light"/>
              <a:buChar char="○"/>
              <a:defRPr sz="1000">
                <a:latin typeface="DM Sans Light"/>
                <a:ea typeface="DM Sans Light"/>
                <a:cs typeface="DM Sans Light"/>
                <a:sym typeface="DM Sans Light"/>
              </a:defRPr>
            </a:lvl5pPr>
            <a:lvl6pPr marL="2743200" lvl="5" indent="-292100">
              <a:lnSpc>
                <a:spcPct val="100000"/>
              </a:lnSpc>
              <a:spcBef>
                <a:spcPts val="800"/>
              </a:spcBef>
              <a:spcAft>
                <a:spcPts val="0"/>
              </a:spcAft>
              <a:buSzPts val="1000"/>
              <a:buFont typeface="DM Sans Light"/>
              <a:buChar char="■"/>
              <a:defRPr sz="1000">
                <a:latin typeface="DM Sans Light"/>
                <a:ea typeface="DM Sans Light"/>
                <a:cs typeface="DM Sans Light"/>
                <a:sym typeface="DM Sans Light"/>
              </a:defRPr>
            </a:lvl6pPr>
            <a:lvl7pPr marL="3200400" lvl="6" indent="-292100">
              <a:lnSpc>
                <a:spcPct val="100000"/>
              </a:lnSpc>
              <a:spcBef>
                <a:spcPts val="800"/>
              </a:spcBef>
              <a:spcAft>
                <a:spcPts val="0"/>
              </a:spcAft>
              <a:buSzPts val="1000"/>
              <a:buFont typeface="DM Sans Light"/>
              <a:buChar char="●"/>
              <a:defRPr sz="1000">
                <a:latin typeface="DM Sans Light"/>
                <a:ea typeface="DM Sans Light"/>
                <a:cs typeface="DM Sans Light"/>
                <a:sym typeface="DM Sans Light"/>
              </a:defRPr>
            </a:lvl7pPr>
            <a:lvl8pPr marL="3657600" lvl="7" indent="-292100">
              <a:lnSpc>
                <a:spcPct val="100000"/>
              </a:lnSpc>
              <a:spcBef>
                <a:spcPts val="800"/>
              </a:spcBef>
              <a:spcAft>
                <a:spcPts val="0"/>
              </a:spcAft>
              <a:buSzPts val="1000"/>
              <a:buFont typeface="DM Sans Light"/>
              <a:buChar char="○"/>
              <a:defRPr sz="1000">
                <a:latin typeface="DM Sans Light"/>
                <a:ea typeface="DM Sans Light"/>
                <a:cs typeface="DM Sans Light"/>
                <a:sym typeface="DM Sans Light"/>
              </a:defRPr>
            </a:lvl8pPr>
            <a:lvl9pPr marL="4114800" lvl="8" indent="-292100">
              <a:lnSpc>
                <a:spcPct val="100000"/>
              </a:lnSpc>
              <a:spcBef>
                <a:spcPts val="800"/>
              </a:spcBef>
              <a:spcAft>
                <a:spcPts val="800"/>
              </a:spcAft>
              <a:buSzPts val="1000"/>
              <a:buFont typeface="DM Sans Light"/>
              <a:buChar char="■"/>
              <a:defRPr sz="1000">
                <a:latin typeface="DM Sans Light"/>
                <a:ea typeface="DM Sans Light"/>
                <a:cs typeface="DM Sans Light"/>
                <a:sym typeface="DM Sans Light"/>
              </a:defRPr>
            </a:lvl9pPr>
          </a:lstStyle>
          <a:p>
            <a:endParaRPr/>
          </a:p>
        </p:txBody>
      </p:sp>
      <p:sp>
        <p:nvSpPr>
          <p:cNvPr id="140" name="Google Shape;140;p22"/>
          <p:cNvSpPr txBox="1">
            <a:spLocks noGrp="1"/>
          </p:cNvSpPr>
          <p:nvPr>
            <p:ph type="subTitle" idx="3"/>
          </p:nvPr>
        </p:nvSpPr>
        <p:spPr>
          <a:xfrm>
            <a:off x="361975" y="2556804"/>
            <a:ext cx="1457400" cy="4527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400"/>
              <a:buFont typeface="DM Sans Light"/>
              <a:buNone/>
              <a:defRPr>
                <a:latin typeface="DM Sans Light"/>
                <a:ea typeface="DM Sans Light"/>
                <a:cs typeface="DM Sans Light"/>
                <a:sym typeface="DM Sans Light"/>
              </a:defRPr>
            </a:lvl2pPr>
            <a:lvl3pPr lvl="2">
              <a:spcBef>
                <a:spcPts val="0"/>
              </a:spcBef>
              <a:spcAft>
                <a:spcPts val="0"/>
              </a:spcAft>
              <a:buSzPts val="1400"/>
              <a:buFont typeface="DM Sans Light"/>
              <a:buNone/>
              <a:defRPr>
                <a:latin typeface="DM Sans Light"/>
                <a:ea typeface="DM Sans Light"/>
                <a:cs typeface="DM Sans Light"/>
                <a:sym typeface="DM Sans Light"/>
              </a:defRPr>
            </a:lvl3pPr>
            <a:lvl4pPr lvl="3">
              <a:spcBef>
                <a:spcPts val="0"/>
              </a:spcBef>
              <a:spcAft>
                <a:spcPts val="0"/>
              </a:spcAft>
              <a:buSzPts val="1400"/>
              <a:buFont typeface="DM Sans Light"/>
              <a:buNone/>
              <a:defRPr>
                <a:latin typeface="DM Sans Light"/>
                <a:ea typeface="DM Sans Light"/>
                <a:cs typeface="DM Sans Light"/>
                <a:sym typeface="DM Sans Light"/>
              </a:defRPr>
            </a:lvl4pPr>
            <a:lvl5pPr lvl="4">
              <a:spcBef>
                <a:spcPts val="0"/>
              </a:spcBef>
              <a:spcAft>
                <a:spcPts val="0"/>
              </a:spcAft>
              <a:buSzPts val="1400"/>
              <a:buFont typeface="DM Sans Light"/>
              <a:buNone/>
              <a:defRPr>
                <a:latin typeface="DM Sans Light"/>
                <a:ea typeface="DM Sans Light"/>
                <a:cs typeface="DM Sans Light"/>
                <a:sym typeface="DM Sans Light"/>
              </a:defRPr>
            </a:lvl5pPr>
            <a:lvl6pPr lvl="5">
              <a:spcBef>
                <a:spcPts val="0"/>
              </a:spcBef>
              <a:spcAft>
                <a:spcPts val="0"/>
              </a:spcAft>
              <a:buSzPts val="1400"/>
              <a:buFont typeface="DM Sans Light"/>
              <a:buNone/>
              <a:defRPr>
                <a:latin typeface="DM Sans Light"/>
                <a:ea typeface="DM Sans Light"/>
                <a:cs typeface="DM Sans Light"/>
                <a:sym typeface="DM Sans Light"/>
              </a:defRPr>
            </a:lvl6pPr>
            <a:lvl7pPr lvl="6">
              <a:spcBef>
                <a:spcPts val="0"/>
              </a:spcBef>
              <a:spcAft>
                <a:spcPts val="0"/>
              </a:spcAft>
              <a:buSzPts val="1400"/>
              <a:buFont typeface="DM Sans Light"/>
              <a:buNone/>
              <a:defRPr>
                <a:latin typeface="DM Sans Light"/>
                <a:ea typeface="DM Sans Light"/>
                <a:cs typeface="DM Sans Light"/>
                <a:sym typeface="DM Sans Light"/>
              </a:defRPr>
            </a:lvl7pPr>
            <a:lvl8pPr lvl="7">
              <a:spcBef>
                <a:spcPts val="0"/>
              </a:spcBef>
              <a:spcAft>
                <a:spcPts val="0"/>
              </a:spcAft>
              <a:buSzPts val="1400"/>
              <a:buFont typeface="DM Sans Light"/>
              <a:buNone/>
              <a:defRPr>
                <a:latin typeface="DM Sans Light"/>
                <a:ea typeface="DM Sans Light"/>
                <a:cs typeface="DM Sans Light"/>
                <a:sym typeface="DM Sans Light"/>
              </a:defRPr>
            </a:lvl8pPr>
            <a:lvl9pPr lvl="8">
              <a:spcBef>
                <a:spcPts val="0"/>
              </a:spcBef>
              <a:spcAft>
                <a:spcPts val="0"/>
              </a:spcAft>
              <a:buSzPts val="1400"/>
              <a:buFont typeface="DM Sans Light"/>
              <a:buNone/>
              <a:defRPr>
                <a:latin typeface="DM Sans Light"/>
                <a:ea typeface="DM Sans Light"/>
                <a:cs typeface="DM Sans Light"/>
                <a:sym typeface="DM Sans Light"/>
              </a:defRPr>
            </a:lvl9pPr>
          </a:lstStyle>
          <a:p>
            <a:endParaRPr/>
          </a:p>
        </p:txBody>
      </p:sp>
      <p:sp>
        <p:nvSpPr>
          <p:cNvPr id="141" name="Google Shape;141;p22"/>
          <p:cNvSpPr txBox="1">
            <a:spLocks noGrp="1"/>
          </p:cNvSpPr>
          <p:nvPr>
            <p:ph type="subTitle" idx="4"/>
          </p:nvPr>
        </p:nvSpPr>
        <p:spPr>
          <a:xfrm>
            <a:off x="2490450" y="732775"/>
            <a:ext cx="4163100" cy="138600"/>
          </a:xfrm>
          <a:prstGeom prst="rect">
            <a:avLst/>
          </a:prstGeom>
        </p:spPr>
        <p:txBody>
          <a:bodyPr spcFirstLastPara="1" wrap="square" lIns="0" tIns="0" rIns="0" bIns="0" anchor="b" anchorCtr="0">
            <a:spAutoFit/>
          </a:bodyPr>
          <a:lstStyle>
            <a:lvl1pPr lvl="0" algn="ctr">
              <a:spcBef>
                <a:spcPts val="0"/>
              </a:spcBef>
              <a:spcAft>
                <a:spcPts val="0"/>
              </a:spcAft>
              <a:buSzPts val="1000"/>
              <a:buFont typeface="DM Sans Light"/>
              <a:buNone/>
              <a:defRPr sz="1000">
                <a:latin typeface="DM Sans Light"/>
                <a:ea typeface="DM Sans Light"/>
                <a:cs typeface="DM Sans Light"/>
                <a:sym typeface="DM Sans Light"/>
              </a:defRPr>
            </a:lvl1pPr>
            <a:lvl2pPr lvl="1" algn="ctr">
              <a:spcBef>
                <a:spcPts val="0"/>
              </a:spcBef>
              <a:spcAft>
                <a:spcPts val="0"/>
              </a:spcAft>
              <a:buSzPts val="1400"/>
              <a:buFont typeface="DM Sans Light"/>
              <a:buNone/>
              <a:defRPr>
                <a:latin typeface="DM Sans Light"/>
                <a:ea typeface="DM Sans Light"/>
                <a:cs typeface="DM Sans Light"/>
                <a:sym typeface="DM Sans Light"/>
              </a:defRPr>
            </a:lvl2pPr>
            <a:lvl3pPr lvl="2" algn="ctr">
              <a:spcBef>
                <a:spcPts val="0"/>
              </a:spcBef>
              <a:spcAft>
                <a:spcPts val="0"/>
              </a:spcAft>
              <a:buSzPts val="1400"/>
              <a:buFont typeface="DM Sans Light"/>
              <a:buNone/>
              <a:defRPr>
                <a:latin typeface="DM Sans Light"/>
                <a:ea typeface="DM Sans Light"/>
                <a:cs typeface="DM Sans Light"/>
                <a:sym typeface="DM Sans Light"/>
              </a:defRPr>
            </a:lvl3pPr>
            <a:lvl4pPr lvl="3" algn="ctr">
              <a:spcBef>
                <a:spcPts val="0"/>
              </a:spcBef>
              <a:spcAft>
                <a:spcPts val="0"/>
              </a:spcAft>
              <a:buSzPts val="1400"/>
              <a:buFont typeface="DM Sans Light"/>
              <a:buNone/>
              <a:defRPr>
                <a:latin typeface="DM Sans Light"/>
                <a:ea typeface="DM Sans Light"/>
                <a:cs typeface="DM Sans Light"/>
                <a:sym typeface="DM Sans Light"/>
              </a:defRPr>
            </a:lvl4pPr>
            <a:lvl5pPr lvl="4" algn="ctr">
              <a:spcBef>
                <a:spcPts val="0"/>
              </a:spcBef>
              <a:spcAft>
                <a:spcPts val="0"/>
              </a:spcAft>
              <a:buSzPts val="1400"/>
              <a:buFont typeface="DM Sans Light"/>
              <a:buNone/>
              <a:defRPr>
                <a:latin typeface="DM Sans Light"/>
                <a:ea typeface="DM Sans Light"/>
                <a:cs typeface="DM Sans Light"/>
                <a:sym typeface="DM Sans Light"/>
              </a:defRPr>
            </a:lvl5pPr>
            <a:lvl6pPr lvl="5" algn="ctr">
              <a:spcBef>
                <a:spcPts val="0"/>
              </a:spcBef>
              <a:spcAft>
                <a:spcPts val="0"/>
              </a:spcAft>
              <a:buSzPts val="1400"/>
              <a:buFont typeface="DM Sans Light"/>
              <a:buNone/>
              <a:defRPr>
                <a:latin typeface="DM Sans Light"/>
                <a:ea typeface="DM Sans Light"/>
                <a:cs typeface="DM Sans Light"/>
                <a:sym typeface="DM Sans Light"/>
              </a:defRPr>
            </a:lvl6pPr>
            <a:lvl7pPr lvl="6" algn="ctr">
              <a:spcBef>
                <a:spcPts val="0"/>
              </a:spcBef>
              <a:spcAft>
                <a:spcPts val="0"/>
              </a:spcAft>
              <a:buSzPts val="1400"/>
              <a:buFont typeface="DM Sans Light"/>
              <a:buNone/>
              <a:defRPr>
                <a:latin typeface="DM Sans Light"/>
                <a:ea typeface="DM Sans Light"/>
                <a:cs typeface="DM Sans Light"/>
                <a:sym typeface="DM Sans Light"/>
              </a:defRPr>
            </a:lvl7pPr>
            <a:lvl8pPr lvl="7" algn="ctr">
              <a:spcBef>
                <a:spcPts val="0"/>
              </a:spcBef>
              <a:spcAft>
                <a:spcPts val="0"/>
              </a:spcAft>
              <a:buSzPts val="1400"/>
              <a:buFont typeface="DM Sans Light"/>
              <a:buNone/>
              <a:defRPr>
                <a:latin typeface="DM Sans Light"/>
                <a:ea typeface="DM Sans Light"/>
                <a:cs typeface="DM Sans Light"/>
                <a:sym typeface="DM Sans Light"/>
              </a:defRPr>
            </a:lvl8pPr>
            <a:lvl9pPr lvl="8" algn="ctr">
              <a:spcBef>
                <a:spcPts val="0"/>
              </a:spcBef>
              <a:spcAft>
                <a:spcPts val="0"/>
              </a:spcAft>
              <a:buSzPts val="1400"/>
              <a:buFont typeface="DM Sans Light"/>
              <a:buNone/>
              <a:defRPr>
                <a:latin typeface="DM Sans Light"/>
                <a:ea typeface="DM Sans Light"/>
                <a:cs typeface="DM Sans Light"/>
                <a:sym typeface="DM Sans Light"/>
              </a:defRPr>
            </a:lvl9pPr>
          </a:lstStyle>
          <a:p>
            <a:endParaRPr/>
          </a:p>
        </p:txBody>
      </p:sp>
      <p:sp>
        <p:nvSpPr>
          <p:cNvPr id="142" name="Google Shape;142;p22"/>
          <p:cNvSpPr txBox="1">
            <a:spLocks noGrp="1"/>
          </p:cNvSpPr>
          <p:nvPr>
            <p:ph type="title"/>
          </p:nvPr>
        </p:nvSpPr>
        <p:spPr>
          <a:xfrm>
            <a:off x="1938175" y="988550"/>
            <a:ext cx="5267700" cy="587700"/>
          </a:xfrm>
          <a:prstGeom prst="rect">
            <a:avLst/>
          </a:prstGeom>
        </p:spPr>
        <p:txBody>
          <a:bodyPr spcFirstLastPara="1" wrap="square" lIns="0" tIns="0" rIns="0" bIns="0" anchor="t" anchorCtr="0">
            <a:noAutofit/>
          </a:bodyPr>
          <a:lstStyle>
            <a:lvl1pPr lvl="0" algn="ctr">
              <a:spcBef>
                <a:spcPts val="0"/>
              </a:spcBef>
              <a:spcAft>
                <a:spcPts val="0"/>
              </a:spcAft>
              <a:buNone/>
              <a:defRPr sz="2200"/>
            </a:lvl1pPr>
            <a:lvl2pPr lvl="1" algn="ctr">
              <a:spcBef>
                <a:spcPts val="0"/>
              </a:spcBef>
              <a:spcAft>
                <a:spcPts val="0"/>
              </a:spcAft>
              <a:buNone/>
              <a:defRPr sz="2200"/>
            </a:lvl2pPr>
            <a:lvl3pPr lvl="2" algn="ctr">
              <a:spcBef>
                <a:spcPts val="0"/>
              </a:spcBef>
              <a:spcAft>
                <a:spcPts val="0"/>
              </a:spcAft>
              <a:buNone/>
              <a:defRPr sz="2200"/>
            </a:lvl3pPr>
            <a:lvl4pPr lvl="3" algn="ctr">
              <a:spcBef>
                <a:spcPts val="0"/>
              </a:spcBef>
              <a:spcAft>
                <a:spcPts val="0"/>
              </a:spcAft>
              <a:buNone/>
              <a:defRPr sz="2200"/>
            </a:lvl4pPr>
            <a:lvl5pPr lvl="4" algn="ctr">
              <a:spcBef>
                <a:spcPts val="0"/>
              </a:spcBef>
              <a:spcAft>
                <a:spcPts val="0"/>
              </a:spcAft>
              <a:buNone/>
              <a:defRPr sz="2200"/>
            </a:lvl5pPr>
            <a:lvl6pPr lvl="5" algn="ctr">
              <a:spcBef>
                <a:spcPts val="0"/>
              </a:spcBef>
              <a:spcAft>
                <a:spcPts val="0"/>
              </a:spcAft>
              <a:buNone/>
              <a:defRPr sz="2200"/>
            </a:lvl6pPr>
            <a:lvl7pPr lvl="6" algn="ctr">
              <a:spcBef>
                <a:spcPts val="0"/>
              </a:spcBef>
              <a:spcAft>
                <a:spcPts val="0"/>
              </a:spcAft>
              <a:buNone/>
              <a:defRPr sz="2200"/>
            </a:lvl7pPr>
            <a:lvl8pPr lvl="7" algn="ctr">
              <a:spcBef>
                <a:spcPts val="0"/>
              </a:spcBef>
              <a:spcAft>
                <a:spcPts val="0"/>
              </a:spcAft>
              <a:buNone/>
              <a:defRPr sz="2200"/>
            </a:lvl8pPr>
            <a:lvl9pPr lvl="8" algn="ctr">
              <a:spcBef>
                <a:spcPts val="0"/>
              </a:spcBef>
              <a:spcAft>
                <a:spcPts val="0"/>
              </a:spcAft>
              <a:buNone/>
              <a:defRPr sz="2200"/>
            </a:lvl9pPr>
          </a:lstStyle>
          <a:p>
            <a:endParaRPr/>
          </a:p>
        </p:txBody>
      </p:sp>
      <p:sp>
        <p:nvSpPr>
          <p:cNvPr id="143" name="Google Shape;143;p22"/>
          <p:cNvSpPr txBox="1">
            <a:spLocks noGrp="1"/>
          </p:cNvSpPr>
          <p:nvPr>
            <p:ph type="subTitle" idx="5"/>
          </p:nvPr>
        </p:nvSpPr>
        <p:spPr>
          <a:xfrm>
            <a:off x="7319275" y="2556804"/>
            <a:ext cx="1457400" cy="4527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400"/>
              <a:buFont typeface="DM Sans Light"/>
              <a:buNone/>
              <a:defRPr>
                <a:latin typeface="DM Sans Light"/>
                <a:ea typeface="DM Sans Light"/>
                <a:cs typeface="DM Sans Light"/>
                <a:sym typeface="DM Sans Light"/>
              </a:defRPr>
            </a:lvl2pPr>
            <a:lvl3pPr lvl="2">
              <a:spcBef>
                <a:spcPts val="0"/>
              </a:spcBef>
              <a:spcAft>
                <a:spcPts val="0"/>
              </a:spcAft>
              <a:buSzPts val="1400"/>
              <a:buFont typeface="DM Sans Light"/>
              <a:buNone/>
              <a:defRPr>
                <a:latin typeface="DM Sans Light"/>
                <a:ea typeface="DM Sans Light"/>
                <a:cs typeface="DM Sans Light"/>
                <a:sym typeface="DM Sans Light"/>
              </a:defRPr>
            </a:lvl3pPr>
            <a:lvl4pPr lvl="3">
              <a:spcBef>
                <a:spcPts val="0"/>
              </a:spcBef>
              <a:spcAft>
                <a:spcPts val="0"/>
              </a:spcAft>
              <a:buSzPts val="1400"/>
              <a:buFont typeface="DM Sans Light"/>
              <a:buNone/>
              <a:defRPr>
                <a:latin typeface="DM Sans Light"/>
                <a:ea typeface="DM Sans Light"/>
                <a:cs typeface="DM Sans Light"/>
                <a:sym typeface="DM Sans Light"/>
              </a:defRPr>
            </a:lvl4pPr>
            <a:lvl5pPr lvl="4">
              <a:spcBef>
                <a:spcPts val="0"/>
              </a:spcBef>
              <a:spcAft>
                <a:spcPts val="0"/>
              </a:spcAft>
              <a:buSzPts val="1400"/>
              <a:buFont typeface="DM Sans Light"/>
              <a:buNone/>
              <a:defRPr>
                <a:latin typeface="DM Sans Light"/>
                <a:ea typeface="DM Sans Light"/>
                <a:cs typeface="DM Sans Light"/>
                <a:sym typeface="DM Sans Light"/>
              </a:defRPr>
            </a:lvl5pPr>
            <a:lvl6pPr lvl="5">
              <a:spcBef>
                <a:spcPts val="0"/>
              </a:spcBef>
              <a:spcAft>
                <a:spcPts val="0"/>
              </a:spcAft>
              <a:buSzPts val="1400"/>
              <a:buFont typeface="DM Sans Light"/>
              <a:buNone/>
              <a:defRPr>
                <a:latin typeface="DM Sans Light"/>
                <a:ea typeface="DM Sans Light"/>
                <a:cs typeface="DM Sans Light"/>
                <a:sym typeface="DM Sans Light"/>
              </a:defRPr>
            </a:lvl6pPr>
            <a:lvl7pPr lvl="6">
              <a:spcBef>
                <a:spcPts val="0"/>
              </a:spcBef>
              <a:spcAft>
                <a:spcPts val="0"/>
              </a:spcAft>
              <a:buSzPts val="1400"/>
              <a:buFont typeface="DM Sans Light"/>
              <a:buNone/>
              <a:defRPr>
                <a:latin typeface="DM Sans Light"/>
                <a:ea typeface="DM Sans Light"/>
                <a:cs typeface="DM Sans Light"/>
                <a:sym typeface="DM Sans Light"/>
              </a:defRPr>
            </a:lvl7pPr>
            <a:lvl8pPr lvl="7">
              <a:spcBef>
                <a:spcPts val="0"/>
              </a:spcBef>
              <a:spcAft>
                <a:spcPts val="0"/>
              </a:spcAft>
              <a:buSzPts val="1400"/>
              <a:buFont typeface="DM Sans Light"/>
              <a:buNone/>
              <a:defRPr>
                <a:latin typeface="DM Sans Light"/>
                <a:ea typeface="DM Sans Light"/>
                <a:cs typeface="DM Sans Light"/>
                <a:sym typeface="DM Sans Light"/>
              </a:defRPr>
            </a:lvl8pPr>
            <a:lvl9pPr lvl="8">
              <a:spcBef>
                <a:spcPts val="0"/>
              </a:spcBef>
              <a:spcAft>
                <a:spcPts val="0"/>
              </a:spcAft>
              <a:buSzPts val="1400"/>
              <a:buFont typeface="DM Sans Light"/>
              <a:buNone/>
              <a:defRPr>
                <a:latin typeface="DM Sans Light"/>
                <a:ea typeface="DM Sans Light"/>
                <a:cs typeface="DM Sans Light"/>
                <a:sym typeface="DM Sans Light"/>
              </a:defRPr>
            </a:lvl9pPr>
          </a:lstStyle>
          <a:p>
            <a:endParaRPr/>
          </a:p>
        </p:txBody>
      </p:sp>
      <p:sp>
        <p:nvSpPr>
          <p:cNvPr id="144" name="Google Shape;144;p22"/>
          <p:cNvSpPr txBox="1">
            <a:spLocks noGrp="1"/>
          </p:cNvSpPr>
          <p:nvPr>
            <p:ph type="body" idx="6"/>
          </p:nvPr>
        </p:nvSpPr>
        <p:spPr>
          <a:xfrm>
            <a:off x="2101300" y="3231275"/>
            <a:ext cx="1457400" cy="1077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spcBef>
                <a:spcPts val="800"/>
              </a:spcBef>
              <a:spcAft>
                <a:spcPts val="80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
        <p:nvSpPr>
          <p:cNvPr id="145" name="Google Shape;145;p22"/>
          <p:cNvSpPr txBox="1">
            <a:spLocks noGrp="1"/>
          </p:cNvSpPr>
          <p:nvPr>
            <p:ph type="body" idx="7"/>
          </p:nvPr>
        </p:nvSpPr>
        <p:spPr>
          <a:xfrm>
            <a:off x="3840625" y="3231275"/>
            <a:ext cx="1457400" cy="1077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spcBef>
                <a:spcPts val="800"/>
              </a:spcBef>
              <a:spcAft>
                <a:spcPts val="80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
        <p:nvSpPr>
          <p:cNvPr id="146" name="Google Shape;146;p22"/>
          <p:cNvSpPr txBox="1">
            <a:spLocks noGrp="1"/>
          </p:cNvSpPr>
          <p:nvPr>
            <p:ph type="body" idx="8"/>
          </p:nvPr>
        </p:nvSpPr>
        <p:spPr>
          <a:xfrm>
            <a:off x="5579950" y="3231275"/>
            <a:ext cx="1457400" cy="1077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spcBef>
                <a:spcPts val="800"/>
              </a:spcBef>
              <a:spcAft>
                <a:spcPts val="80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
        <p:nvSpPr>
          <p:cNvPr id="147" name="Google Shape;147;p22"/>
          <p:cNvSpPr txBox="1">
            <a:spLocks noGrp="1"/>
          </p:cNvSpPr>
          <p:nvPr>
            <p:ph type="subTitle" idx="9"/>
          </p:nvPr>
        </p:nvSpPr>
        <p:spPr>
          <a:xfrm>
            <a:off x="2101300" y="2556804"/>
            <a:ext cx="1457400" cy="4527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400"/>
              <a:buFont typeface="DM Sans Light"/>
              <a:buNone/>
              <a:defRPr>
                <a:latin typeface="DM Sans Light"/>
                <a:ea typeface="DM Sans Light"/>
                <a:cs typeface="DM Sans Light"/>
                <a:sym typeface="DM Sans Light"/>
              </a:defRPr>
            </a:lvl2pPr>
            <a:lvl3pPr lvl="2">
              <a:spcBef>
                <a:spcPts val="0"/>
              </a:spcBef>
              <a:spcAft>
                <a:spcPts val="0"/>
              </a:spcAft>
              <a:buSzPts val="1400"/>
              <a:buFont typeface="DM Sans Light"/>
              <a:buNone/>
              <a:defRPr>
                <a:latin typeface="DM Sans Light"/>
                <a:ea typeface="DM Sans Light"/>
                <a:cs typeface="DM Sans Light"/>
                <a:sym typeface="DM Sans Light"/>
              </a:defRPr>
            </a:lvl3pPr>
            <a:lvl4pPr lvl="3">
              <a:spcBef>
                <a:spcPts val="0"/>
              </a:spcBef>
              <a:spcAft>
                <a:spcPts val="0"/>
              </a:spcAft>
              <a:buSzPts val="1400"/>
              <a:buFont typeface="DM Sans Light"/>
              <a:buNone/>
              <a:defRPr>
                <a:latin typeface="DM Sans Light"/>
                <a:ea typeface="DM Sans Light"/>
                <a:cs typeface="DM Sans Light"/>
                <a:sym typeface="DM Sans Light"/>
              </a:defRPr>
            </a:lvl4pPr>
            <a:lvl5pPr lvl="4">
              <a:spcBef>
                <a:spcPts val="0"/>
              </a:spcBef>
              <a:spcAft>
                <a:spcPts val="0"/>
              </a:spcAft>
              <a:buSzPts val="1400"/>
              <a:buFont typeface="DM Sans Light"/>
              <a:buNone/>
              <a:defRPr>
                <a:latin typeface="DM Sans Light"/>
                <a:ea typeface="DM Sans Light"/>
                <a:cs typeface="DM Sans Light"/>
                <a:sym typeface="DM Sans Light"/>
              </a:defRPr>
            </a:lvl5pPr>
            <a:lvl6pPr lvl="5">
              <a:spcBef>
                <a:spcPts val="0"/>
              </a:spcBef>
              <a:spcAft>
                <a:spcPts val="0"/>
              </a:spcAft>
              <a:buSzPts val="1400"/>
              <a:buFont typeface="DM Sans Light"/>
              <a:buNone/>
              <a:defRPr>
                <a:latin typeface="DM Sans Light"/>
                <a:ea typeface="DM Sans Light"/>
                <a:cs typeface="DM Sans Light"/>
                <a:sym typeface="DM Sans Light"/>
              </a:defRPr>
            </a:lvl6pPr>
            <a:lvl7pPr lvl="6">
              <a:spcBef>
                <a:spcPts val="0"/>
              </a:spcBef>
              <a:spcAft>
                <a:spcPts val="0"/>
              </a:spcAft>
              <a:buSzPts val="1400"/>
              <a:buFont typeface="DM Sans Light"/>
              <a:buNone/>
              <a:defRPr>
                <a:latin typeface="DM Sans Light"/>
                <a:ea typeface="DM Sans Light"/>
                <a:cs typeface="DM Sans Light"/>
                <a:sym typeface="DM Sans Light"/>
              </a:defRPr>
            </a:lvl7pPr>
            <a:lvl8pPr lvl="7">
              <a:spcBef>
                <a:spcPts val="0"/>
              </a:spcBef>
              <a:spcAft>
                <a:spcPts val="0"/>
              </a:spcAft>
              <a:buSzPts val="1400"/>
              <a:buFont typeface="DM Sans Light"/>
              <a:buNone/>
              <a:defRPr>
                <a:latin typeface="DM Sans Light"/>
                <a:ea typeface="DM Sans Light"/>
                <a:cs typeface="DM Sans Light"/>
                <a:sym typeface="DM Sans Light"/>
              </a:defRPr>
            </a:lvl8pPr>
            <a:lvl9pPr lvl="8">
              <a:spcBef>
                <a:spcPts val="0"/>
              </a:spcBef>
              <a:spcAft>
                <a:spcPts val="0"/>
              </a:spcAft>
              <a:buSzPts val="1400"/>
              <a:buFont typeface="DM Sans Light"/>
              <a:buNone/>
              <a:defRPr>
                <a:latin typeface="DM Sans Light"/>
                <a:ea typeface="DM Sans Light"/>
                <a:cs typeface="DM Sans Light"/>
                <a:sym typeface="DM Sans Light"/>
              </a:defRPr>
            </a:lvl9pPr>
          </a:lstStyle>
          <a:p>
            <a:endParaRPr/>
          </a:p>
        </p:txBody>
      </p:sp>
      <p:sp>
        <p:nvSpPr>
          <p:cNvPr id="148" name="Google Shape;148;p22"/>
          <p:cNvSpPr txBox="1">
            <a:spLocks noGrp="1"/>
          </p:cNvSpPr>
          <p:nvPr>
            <p:ph type="subTitle" idx="13"/>
          </p:nvPr>
        </p:nvSpPr>
        <p:spPr>
          <a:xfrm>
            <a:off x="3840625" y="2556804"/>
            <a:ext cx="1457400" cy="4527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400"/>
              <a:buFont typeface="DM Sans Light"/>
              <a:buNone/>
              <a:defRPr>
                <a:latin typeface="DM Sans Light"/>
                <a:ea typeface="DM Sans Light"/>
                <a:cs typeface="DM Sans Light"/>
                <a:sym typeface="DM Sans Light"/>
              </a:defRPr>
            </a:lvl2pPr>
            <a:lvl3pPr lvl="2">
              <a:spcBef>
                <a:spcPts val="0"/>
              </a:spcBef>
              <a:spcAft>
                <a:spcPts val="0"/>
              </a:spcAft>
              <a:buSzPts val="1400"/>
              <a:buFont typeface="DM Sans Light"/>
              <a:buNone/>
              <a:defRPr>
                <a:latin typeface="DM Sans Light"/>
                <a:ea typeface="DM Sans Light"/>
                <a:cs typeface="DM Sans Light"/>
                <a:sym typeface="DM Sans Light"/>
              </a:defRPr>
            </a:lvl3pPr>
            <a:lvl4pPr lvl="3">
              <a:spcBef>
                <a:spcPts val="0"/>
              </a:spcBef>
              <a:spcAft>
                <a:spcPts val="0"/>
              </a:spcAft>
              <a:buSzPts val="1400"/>
              <a:buFont typeface="DM Sans Light"/>
              <a:buNone/>
              <a:defRPr>
                <a:latin typeface="DM Sans Light"/>
                <a:ea typeface="DM Sans Light"/>
                <a:cs typeface="DM Sans Light"/>
                <a:sym typeface="DM Sans Light"/>
              </a:defRPr>
            </a:lvl4pPr>
            <a:lvl5pPr lvl="4">
              <a:spcBef>
                <a:spcPts val="0"/>
              </a:spcBef>
              <a:spcAft>
                <a:spcPts val="0"/>
              </a:spcAft>
              <a:buSzPts val="1400"/>
              <a:buFont typeface="DM Sans Light"/>
              <a:buNone/>
              <a:defRPr>
                <a:latin typeface="DM Sans Light"/>
                <a:ea typeface="DM Sans Light"/>
                <a:cs typeface="DM Sans Light"/>
                <a:sym typeface="DM Sans Light"/>
              </a:defRPr>
            </a:lvl5pPr>
            <a:lvl6pPr lvl="5">
              <a:spcBef>
                <a:spcPts val="0"/>
              </a:spcBef>
              <a:spcAft>
                <a:spcPts val="0"/>
              </a:spcAft>
              <a:buSzPts val="1400"/>
              <a:buFont typeface="DM Sans Light"/>
              <a:buNone/>
              <a:defRPr>
                <a:latin typeface="DM Sans Light"/>
                <a:ea typeface="DM Sans Light"/>
                <a:cs typeface="DM Sans Light"/>
                <a:sym typeface="DM Sans Light"/>
              </a:defRPr>
            </a:lvl6pPr>
            <a:lvl7pPr lvl="6">
              <a:spcBef>
                <a:spcPts val="0"/>
              </a:spcBef>
              <a:spcAft>
                <a:spcPts val="0"/>
              </a:spcAft>
              <a:buSzPts val="1400"/>
              <a:buFont typeface="DM Sans Light"/>
              <a:buNone/>
              <a:defRPr>
                <a:latin typeface="DM Sans Light"/>
                <a:ea typeface="DM Sans Light"/>
                <a:cs typeface="DM Sans Light"/>
                <a:sym typeface="DM Sans Light"/>
              </a:defRPr>
            </a:lvl7pPr>
            <a:lvl8pPr lvl="7">
              <a:spcBef>
                <a:spcPts val="0"/>
              </a:spcBef>
              <a:spcAft>
                <a:spcPts val="0"/>
              </a:spcAft>
              <a:buSzPts val="1400"/>
              <a:buFont typeface="DM Sans Light"/>
              <a:buNone/>
              <a:defRPr>
                <a:latin typeface="DM Sans Light"/>
                <a:ea typeface="DM Sans Light"/>
                <a:cs typeface="DM Sans Light"/>
                <a:sym typeface="DM Sans Light"/>
              </a:defRPr>
            </a:lvl8pPr>
            <a:lvl9pPr lvl="8">
              <a:spcBef>
                <a:spcPts val="0"/>
              </a:spcBef>
              <a:spcAft>
                <a:spcPts val="0"/>
              </a:spcAft>
              <a:buSzPts val="1400"/>
              <a:buFont typeface="DM Sans Light"/>
              <a:buNone/>
              <a:defRPr>
                <a:latin typeface="DM Sans Light"/>
                <a:ea typeface="DM Sans Light"/>
                <a:cs typeface="DM Sans Light"/>
                <a:sym typeface="DM Sans Light"/>
              </a:defRPr>
            </a:lvl9pPr>
          </a:lstStyle>
          <a:p>
            <a:endParaRPr/>
          </a:p>
        </p:txBody>
      </p:sp>
      <p:sp>
        <p:nvSpPr>
          <p:cNvPr id="149" name="Google Shape;149;p22"/>
          <p:cNvSpPr txBox="1">
            <a:spLocks noGrp="1"/>
          </p:cNvSpPr>
          <p:nvPr>
            <p:ph type="subTitle" idx="14"/>
          </p:nvPr>
        </p:nvSpPr>
        <p:spPr>
          <a:xfrm>
            <a:off x="5579950" y="2556804"/>
            <a:ext cx="1457400" cy="4527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400"/>
              <a:buFont typeface="DM Sans Light"/>
              <a:buNone/>
              <a:defRPr>
                <a:latin typeface="DM Sans Light"/>
                <a:ea typeface="DM Sans Light"/>
                <a:cs typeface="DM Sans Light"/>
                <a:sym typeface="DM Sans Light"/>
              </a:defRPr>
            </a:lvl2pPr>
            <a:lvl3pPr lvl="2">
              <a:spcBef>
                <a:spcPts val="0"/>
              </a:spcBef>
              <a:spcAft>
                <a:spcPts val="0"/>
              </a:spcAft>
              <a:buSzPts val="1400"/>
              <a:buFont typeface="DM Sans Light"/>
              <a:buNone/>
              <a:defRPr>
                <a:latin typeface="DM Sans Light"/>
                <a:ea typeface="DM Sans Light"/>
                <a:cs typeface="DM Sans Light"/>
                <a:sym typeface="DM Sans Light"/>
              </a:defRPr>
            </a:lvl3pPr>
            <a:lvl4pPr lvl="3">
              <a:spcBef>
                <a:spcPts val="0"/>
              </a:spcBef>
              <a:spcAft>
                <a:spcPts val="0"/>
              </a:spcAft>
              <a:buSzPts val="1400"/>
              <a:buFont typeface="DM Sans Light"/>
              <a:buNone/>
              <a:defRPr>
                <a:latin typeface="DM Sans Light"/>
                <a:ea typeface="DM Sans Light"/>
                <a:cs typeface="DM Sans Light"/>
                <a:sym typeface="DM Sans Light"/>
              </a:defRPr>
            </a:lvl4pPr>
            <a:lvl5pPr lvl="4">
              <a:spcBef>
                <a:spcPts val="0"/>
              </a:spcBef>
              <a:spcAft>
                <a:spcPts val="0"/>
              </a:spcAft>
              <a:buSzPts val="1400"/>
              <a:buFont typeface="DM Sans Light"/>
              <a:buNone/>
              <a:defRPr>
                <a:latin typeface="DM Sans Light"/>
                <a:ea typeface="DM Sans Light"/>
                <a:cs typeface="DM Sans Light"/>
                <a:sym typeface="DM Sans Light"/>
              </a:defRPr>
            </a:lvl5pPr>
            <a:lvl6pPr lvl="5">
              <a:spcBef>
                <a:spcPts val="0"/>
              </a:spcBef>
              <a:spcAft>
                <a:spcPts val="0"/>
              </a:spcAft>
              <a:buSzPts val="1400"/>
              <a:buFont typeface="DM Sans Light"/>
              <a:buNone/>
              <a:defRPr>
                <a:latin typeface="DM Sans Light"/>
                <a:ea typeface="DM Sans Light"/>
                <a:cs typeface="DM Sans Light"/>
                <a:sym typeface="DM Sans Light"/>
              </a:defRPr>
            </a:lvl6pPr>
            <a:lvl7pPr lvl="6">
              <a:spcBef>
                <a:spcPts val="0"/>
              </a:spcBef>
              <a:spcAft>
                <a:spcPts val="0"/>
              </a:spcAft>
              <a:buSzPts val="1400"/>
              <a:buFont typeface="DM Sans Light"/>
              <a:buNone/>
              <a:defRPr>
                <a:latin typeface="DM Sans Light"/>
                <a:ea typeface="DM Sans Light"/>
                <a:cs typeface="DM Sans Light"/>
                <a:sym typeface="DM Sans Light"/>
              </a:defRPr>
            </a:lvl7pPr>
            <a:lvl8pPr lvl="7">
              <a:spcBef>
                <a:spcPts val="0"/>
              </a:spcBef>
              <a:spcAft>
                <a:spcPts val="0"/>
              </a:spcAft>
              <a:buSzPts val="1400"/>
              <a:buFont typeface="DM Sans Light"/>
              <a:buNone/>
              <a:defRPr>
                <a:latin typeface="DM Sans Light"/>
                <a:ea typeface="DM Sans Light"/>
                <a:cs typeface="DM Sans Light"/>
                <a:sym typeface="DM Sans Light"/>
              </a:defRPr>
            </a:lvl8pPr>
            <a:lvl9pPr lvl="8">
              <a:spcBef>
                <a:spcPts val="0"/>
              </a:spcBef>
              <a:spcAft>
                <a:spcPts val="0"/>
              </a:spcAft>
              <a:buSzPts val="1400"/>
              <a:buFont typeface="DM Sans Light"/>
              <a:buNone/>
              <a:defRPr>
                <a:latin typeface="DM Sans Light"/>
                <a:ea typeface="DM Sans Light"/>
                <a:cs typeface="DM Sans Light"/>
                <a:sym typeface="DM Sans Light"/>
              </a:defRPr>
            </a:lvl9pPr>
          </a:lstStyle>
          <a:p>
            <a:endParaRPr/>
          </a:p>
        </p:txBody>
      </p:sp>
      <p:sp>
        <p:nvSpPr>
          <p:cNvPr id="150" name="Google Shape;150;p22"/>
          <p:cNvSpPr txBox="1">
            <a:spLocks noGrp="1"/>
          </p:cNvSpPr>
          <p:nvPr>
            <p:ph type="body" idx="15"/>
          </p:nvPr>
        </p:nvSpPr>
        <p:spPr>
          <a:xfrm>
            <a:off x="7319275" y="3231275"/>
            <a:ext cx="1457400" cy="1077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spcBef>
                <a:spcPts val="800"/>
              </a:spcBef>
              <a:spcAft>
                <a:spcPts val="80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Four big ideas - Alt 1">
  <p:cSld name="BLANK_1_1_1_1_1_1_1_1_1_1_1_1_1_1_1_2">
    <p:bg>
      <p:bgPr>
        <a:solidFill>
          <a:schemeClr val="lt1"/>
        </a:solidFill>
        <a:effectLst/>
      </p:bgPr>
    </p:bg>
    <p:spTree>
      <p:nvGrpSpPr>
        <p:cNvPr id="1" name="Shape 151"/>
        <p:cNvGrpSpPr/>
        <p:nvPr/>
      </p:nvGrpSpPr>
      <p:grpSpPr>
        <a:xfrm>
          <a:off x="0" y="0"/>
          <a:ext cx="0" cy="0"/>
          <a:chOff x="0" y="0"/>
          <a:chExt cx="0" cy="0"/>
        </a:xfrm>
      </p:grpSpPr>
      <p:sp>
        <p:nvSpPr>
          <p:cNvPr id="152" name="Google Shape;152;p23"/>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dk1"/>
                </a:solidFill>
                <a:latin typeface="DM Sans"/>
                <a:ea typeface="DM Sans"/>
                <a:cs typeface="DM Sans"/>
                <a:sym typeface="DM Sans"/>
              </a:defRPr>
            </a:lvl1pPr>
            <a:lvl2pPr lvl="1" algn="r">
              <a:buNone/>
              <a:defRPr sz="700">
                <a:solidFill>
                  <a:schemeClr val="dk1"/>
                </a:solidFill>
                <a:latin typeface="DM Sans"/>
                <a:ea typeface="DM Sans"/>
                <a:cs typeface="DM Sans"/>
                <a:sym typeface="DM Sans"/>
              </a:defRPr>
            </a:lvl2pPr>
            <a:lvl3pPr lvl="2" algn="r">
              <a:buNone/>
              <a:defRPr sz="700">
                <a:solidFill>
                  <a:schemeClr val="dk1"/>
                </a:solidFill>
                <a:latin typeface="DM Sans"/>
                <a:ea typeface="DM Sans"/>
                <a:cs typeface="DM Sans"/>
                <a:sym typeface="DM Sans"/>
              </a:defRPr>
            </a:lvl3pPr>
            <a:lvl4pPr lvl="3" algn="r">
              <a:buNone/>
              <a:defRPr sz="700">
                <a:solidFill>
                  <a:schemeClr val="dk1"/>
                </a:solidFill>
                <a:latin typeface="DM Sans"/>
                <a:ea typeface="DM Sans"/>
                <a:cs typeface="DM Sans"/>
                <a:sym typeface="DM Sans"/>
              </a:defRPr>
            </a:lvl4pPr>
            <a:lvl5pPr lvl="4" algn="r">
              <a:buNone/>
              <a:defRPr sz="700">
                <a:solidFill>
                  <a:schemeClr val="dk1"/>
                </a:solidFill>
                <a:latin typeface="DM Sans"/>
                <a:ea typeface="DM Sans"/>
                <a:cs typeface="DM Sans"/>
                <a:sym typeface="DM Sans"/>
              </a:defRPr>
            </a:lvl5pPr>
            <a:lvl6pPr lvl="5" algn="r">
              <a:buNone/>
              <a:defRPr sz="700">
                <a:solidFill>
                  <a:schemeClr val="dk1"/>
                </a:solidFill>
                <a:latin typeface="DM Sans"/>
                <a:ea typeface="DM Sans"/>
                <a:cs typeface="DM Sans"/>
                <a:sym typeface="DM Sans"/>
              </a:defRPr>
            </a:lvl6pPr>
            <a:lvl7pPr lvl="6" algn="r">
              <a:buNone/>
              <a:defRPr sz="700">
                <a:solidFill>
                  <a:schemeClr val="dk1"/>
                </a:solidFill>
                <a:latin typeface="DM Sans"/>
                <a:ea typeface="DM Sans"/>
                <a:cs typeface="DM Sans"/>
                <a:sym typeface="DM Sans"/>
              </a:defRPr>
            </a:lvl7pPr>
            <a:lvl8pPr lvl="7" algn="r">
              <a:buNone/>
              <a:defRPr sz="700">
                <a:solidFill>
                  <a:schemeClr val="dk1"/>
                </a:solidFill>
                <a:latin typeface="DM Sans"/>
                <a:ea typeface="DM Sans"/>
                <a:cs typeface="DM Sans"/>
                <a:sym typeface="DM Sans"/>
              </a:defRPr>
            </a:lvl8pPr>
            <a:lvl9pPr lvl="8" algn="r">
              <a:buNone/>
              <a:defRPr sz="700">
                <a:solidFill>
                  <a:schemeClr val="dk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153" name="Google Shape;153;p23"/>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154" name="Google Shape;154;p23"/>
          <p:cNvSpPr txBox="1">
            <a:spLocks noGrp="1"/>
          </p:cNvSpPr>
          <p:nvPr>
            <p:ph type="body" idx="2"/>
          </p:nvPr>
        </p:nvSpPr>
        <p:spPr>
          <a:xfrm>
            <a:off x="7130875" y="3628800"/>
            <a:ext cx="1645800" cy="6801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1pPr>
            <a:lvl2pPr marL="914400" lvl="1"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2pPr>
            <a:lvl3pPr marL="1371600" lvl="2"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3pPr>
            <a:lvl4pPr marL="1828800" lvl="3"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4pPr>
            <a:lvl5pPr marL="2286000" lvl="4"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5pPr>
            <a:lvl6pPr marL="2743200" lvl="5"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6pPr>
            <a:lvl7pPr marL="3200400" lvl="6"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7pPr>
            <a:lvl8pPr marL="3657600" lvl="7"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8pPr>
            <a:lvl9pPr marL="4114800" lvl="8" indent="-292100">
              <a:spcBef>
                <a:spcPts val="800"/>
              </a:spcBef>
              <a:spcAft>
                <a:spcPts val="800"/>
              </a:spcAft>
              <a:buClr>
                <a:schemeClr val="dk1"/>
              </a:buClr>
              <a:buSzPts val="1000"/>
              <a:buFont typeface="DM Sans Light"/>
              <a:buChar char="■"/>
              <a:defRPr sz="1000">
                <a:solidFill>
                  <a:schemeClr val="dk1"/>
                </a:solidFill>
                <a:latin typeface="DM Sans Light"/>
                <a:ea typeface="DM Sans Light"/>
                <a:cs typeface="DM Sans Light"/>
                <a:sym typeface="DM Sans Light"/>
              </a:defRPr>
            </a:lvl9pPr>
          </a:lstStyle>
          <a:p>
            <a:endParaRPr/>
          </a:p>
        </p:txBody>
      </p:sp>
      <p:sp>
        <p:nvSpPr>
          <p:cNvPr id="155" name="Google Shape;155;p23"/>
          <p:cNvSpPr txBox="1">
            <a:spLocks noGrp="1"/>
          </p:cNvSpPr>
          <p:nvPr>
            <p:ph type="subTitle" idx="3"/>
          </p:nvPr>
        </p:nvSpPr>
        <p:spPr>
          <a:xfrm>
            <a:off x="7130875" y="2586820"/>
            <a:ext cx="1645800" cy="152400"/>
          </a:xfrm>
          <a:prstGeom prst="rect">
            <a:avLst/>
          </a:prstGeom>
        </p:spPr>
        <p:txBody>
          <a:bodyPr spcFirstLastPara="1" wrap="square" lIns="0" tIns="0" rIns="0" bIns="0" anchor="b" anchorCtr="0">
            <a:noAutofit/>
          </a:bodyPr>
          <a:lstStyle>
            <a:lvl1pPr lvl="0">
              <a:spcBef>
                <a:spcPts val="0"/>
              </a:spcBef>
              <a:spcAft>
                <a:spcPts val="0"/>
              </a:spcAft>
              <a:buClr>
                <a:schemeClr val="dk1"/>
              </a:buClr>
              <a:buSzPts val="1100"/>
              <a:buFont typeface="Newsreader SemiBold"/>
              <a:buNone/>
              <a:defRPr sz="1100">
                <a:solidFill>
                  <a:schemeClr val="dk1"/>
                </a:solidFill>
                <a:latin typeface="Newsreader SemiBold"/>
                <a:ea typeface="Newsreader SemiBold"/>
                <a:cs typeface="Newsreader SemiBold"/>
                <a:sym typeface="Newsreader SemiBold"/>
              </a:defRPr>
            </a:lvl1pPr>
            <a:lvl2pPr lvl="1">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9pPr>
          </a:lstStyle>
          <a:p>
            <a:endParaRPr/>
          </a:p>
        </p:txBody>
      </p:sp>
      <p:sp>
        <p:nvSpPr>
          <p:cNvPr id="156" name="Google Shape;156;p23"/>
          <p:cNvSpPr txBox="1">
            <a:spLocks noGrp="1"/>
          </p:cNvSpPr>
          <p:nvPr>
            <p:ph type="subTitle" idx="4"/>
          </p:nvPr>
        </p:nvSpPr>
        <p:spPr>
          <a:xfrm>
            <a:off x="7130875" y="2791120"/>
            <a:ext cx="1645800" cy="152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9pPr>
          </a:lstStyle>
          <a:p>
            <a:endParaRPr/>
          </a:p>
        </p:txBody>
      </p:sp>
      <p:sp>
        <p:nvSpPr>
          <p:cNvPr id="157" name="Google Shape;157;p23"/>
          <p:cNvSpPr txBox="1">
            <a:spLocks noGrp="1"/>
          </p:cNvSpPr>
          <p:nvPr>
            <p:ph type="body" idx="5"/>
          </p:nvPr>
        </p:nvSpPr>
        <p:spPr>
          <a:xfrm>
            <a:off x="4892138" y="3628800"/>
            <a:ext cx="1645800" cy="6801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1pPr>
            <a:lvl2pPr marL="914400" lvl="1"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2pPr>
            <a:lvl3pPr marL="1371600" lvl="2"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3pPr>
            <a:lvl4pPr marL="1828800" lvl="3"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4pPr>
            <a:lvl5pPr marL="2286000" lvl="4"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5pPr>
            <a:lvl6pPr marL="2743200" lvl="5"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6pPr>
            <a:lvl7pPr marL="3200400" lvl="6"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7pPr>
            <a:lvl8pPr marL="3657600" lvl="7"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8pPr>
            <a:lvl9pPr marL="4114800" lvl="8" indent="-292100">
              <a:spcBef>
                <a:spcPts val="800"/>
              </a:spcBef>
              <a:spcAft>
                <a:spcPts val="800"/>
              </a:spcAft>
              <a:buClr>
                <a:schemeClr val="dk1"/>
              </a:buClr>
              <a:buSzPts val="1000"/>
              <a:buFont typeface="DM Sans Light"/>
              <a:buChar char="■"/>
              <a:defRPr sz="1000">
                <a:solidFill>
                  <a:schemeClr val="dk1"/>
                </a:solidFill>
                <a:latin typeface="DM Sans Light"/>
                <a:ea typeface="DM Sans Light"/>
                <a:cs typeface="DM Sans Light"/>
                <a:sym typeface="DM Sans Light"/>
              </a:defRPr>
            </a:lvl9pPr>
          </a:lstStyle>
          <a:p>
            <a:endParaRPr/>
          </a:p>
        </p:txBody>
      </p:sp>
      <p:sp>
        <p:nvSpPr>
          <p:cNvPr id="158" name="Google Shape;158;p23"/>
          <p:cNvSpPr txBox="1">
            <a:spLocks noGrp="1"/>
          </p:cNvSpPr>
          <p:nvPr>
            <p:ph type="subTitle" idx="6"/>
          </p:nvPr>
        </p:nvSpPr>
        <p:spPr>
          <a:xfrm>
            <a:off x="4892138" y="2586820"/>
            <a:ext cx="1645800" cy="152400"/>
          </a:xfrm>
          <a:prstGeom prst="rect">
            <a:avLst/>
          </a:prstGeom>
        </p:spPr>
        <p:txBody>
          <a:bodyPr spcFirstLastPara="1" wrap="square" lIns="0" tIns="0" rIns="0" bIns="0" anchor="b" anchorCtr="0">
            <a:noAutofit/>
          </a:bodyPr>
          <a:lstStyle>
            <a:lvl1pPr lvl="0">
              <a:spcBef>
                <a:spcPts val="0"/>
              </a:spcBef>
              <a:spcAft>
                <a:spcPts val="0"/>
              </a:spcAft>
              <a:buClr>
                <a:schemeClr val="dk1"/>
              </a:buClr>
              <a:buSzPts val="1100"/>
              <a:buFont typeface="Newsreader SemiBold"/>
              <a:buNone/>
              <a:defRPr sz="1100">
                <a:solidFill>
                  <a:schemeClr val="dk1"/>
                </a:solidFill>
                <a:latin typeface="Newsreader SemiBold"/>
                <a:ea typeface="Newsreader SemiBold"/>
                <a:cs typeface="Newsreader SemiBold"/>
                <a:sym typeface="Newsreader SemiBold"/>
              </a:defRPr>
            </a:lvl1pPr>
            <a:lvl2pPr lvl="1">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9pPr>
          </a:lstStyle>
          <a:p>
            <a:endParaRPr/>
          </a:p>
        </p:txBody>
      </p:sp>
      <p:sp>
        <p:nvSpPr>
          <p:cNvPr id="159" name="Google Shape;159;p23"/>
          <p:cNvSpPr txBox="1">
            <a:spLocks noGrp="1"/>
          </p:cNvSpPr>
          <p:nvPr>
            <p:ph type="subTitle" idx="7"/>
          </p:nvPr>
        </p:nvSpPr>
        <p:spPr>
          <a:xfrm>
            <a:off x="4892138" y="2791120"/>
            <a:ext cx="1645800" cy="152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9pPr>
          </a:lstStyle>
          <a:p>
            <a:endParaRPr/>
          </a:p>
        </p:txBody>
      </p:sp>
      <p:sp>
        <p:nvSpPr>
          <p:cNvPr id="160" name="Google Shape;160;p23"/>
          <p:cNvSpPr txBox="1">
            <a:spLocks noGrp="1"/>
          </p:cNvSpPr>
          <p:nvPr>
            <p:ph type="body" idx="8"/>
          </p:nvPr>
        </p:nvSpPr>
        <p:spPr>
          <a:xfrm>
            <a:off x="2607050" y="3628800"/>
            <a:ext cx="1645800" cy="680100"/>
          </a:xfrm>
          <a:prstGeom prst="rect">
            <a:avLst/>
          </a:prstGeom>
        </p:spPr>
        <p:txBody>
          <a:bodyPr spcFirstLastPara="1" wrap="square" lIns="0" tIns="0" rIns="0" bIns="0" anchor="t" anchorCtr="0">
            <a:noAutofit/>
          </a:bodyPr>
          <a:lstStyle>
            <a:lvl1pPr marL="457200" lvl="0" indent="-292100">
              <a:lnSpc>
                <a:spcPct val="100000"/>
              </a:lnSpc>
              <a:spcBef>
                <a:spcPts val="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1pPr>
            <a:lvl2pPr marL="914400" lvl="1"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2pPr>
            <a:lvl3pPr marL="1371600" lvl="2"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3pPr>
            <a:lvl4pPr marL="1828800" lvl="3"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4pPr>
            <a:lvl5pPr marL="2286000" lvl="4"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5pPr>
            <a:lvl6pPr marL="2743200" lvl="5"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6pPr>
            <a:lvl7pPr marL="3200400" lvl="6"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7pPr>
            <a:lvl8pPr marL="3657600" lvl="7"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8pPr>
            <a:lvl9pPr marL="4114800" lvl="8" indent="-292100">
              <a:lnSpc>
                <a:spcPct val="100000"/>
              </a:lnSpc>
              <a:spcBef>
                <a:spcPts val="800"/>
              </a:spcBef>
              <a:spcAft>
                <a:spcPts val="800"/>
              </a:spcAft>
              <a:buClr>
                <a:schemeClr val="dk1"/>
              </a:buClr>
              <a:buSzPts val="1000"/>
              <a:buFont typeface="DM Sans Light"/>
              <a:buChar char="■"/>
              <a:defRPr sz="1000">
                <a:solidFill>
                  <a:schemeClr val="dk1"/>
                </a:solidFill>
                <a:latin typeface="DM Sans Light"/>
                <a:ea typeface="DM Sans Light"/>
                <a:cs typeface="DM Sans Light"/>
                <a:sym typeface="DM Sans Light"/>
              </a:defRPr>
            </a:lvl9pPr>
          </a:lstStyle>
          <a:p>
            <a:endParaRPr/>
          </a:p>
        </p:txBody>
      </p:sp>
      <p:sp>
        <p:nvSpPr>
          <p:cNvPr id="161" name="Google Shape;161;p23"/>
          <p:cNvSpPr txBox="1">
            <a:spLocks noGrp="1"/>
          </p:cNvSpPr>
          <p:nvPr>
            <p:ph type="subTitle" idx="9"/>
          </p:nvPr>
        </p:nvSpPr>
        <p:spPr>
          <a:xfrm>
            <a:off x="2607050" y="2586820"/>
            <a:ext cx="1645800" cy="152400"/>
          </a:xfrm>
          <a:prstGeom prst="rect">
            <a:avLst/>
          </a:prstGeom>
        </p:spPr>
        <p:txBody>
          <a:bodyPr spcFirstLastPara="1" wrap="square" lIns="0" tIns="0" rIns="0" bIns="0" anchor="b" anchorCtr="0">
            <a:noAutofit/>
          </a:bodyPr>
          <a:lstStyle>
            <a:lvl1pPr lvl="0">
              <a:spcBef>
                <a:spcPts val="0"/>
              </a:spcBef>
              <a:spcAft>
                <a:spcPts val="0"/>
              </a:spcAft>
              <a:buClr>
                <a:schemeClr val="dk1"/>
              </a:buClr>
              <a:buSzPts val="1100"/>
              <a:buFont typeface="Newsreader SemiBold"/>
              <a:buNone/>
              <a:defRPr sz="1100">
                <a:solidFill>
                  <a:schemeClr val="dk1"/>
                </a:solidFill>
                <a:latin typeface="Newsreader SemiBold"/>
                <a:ea typeface="Newsreader SemiBold"/>
                <a:cs typeface="Newsreader SemiBold"/>
                <a:sym typeface="Newsreader SemiBold"/>
              </a:defRPr>
            </a:lvl1pPr>
            <a:lvl2pPr lvl="1">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9pPr>
          </a:lstStyle>
          <a:p>
            <a:endParaRPr/>
          </a:p>
        </p:txBody>
      </p:sp>
      <p:sp>
        <p:nvSpPr>
          <p:cNvPr id="162" name="Google Shape;162;p23"/>
          <p:cNvSpPr txBox="1">
            <a:spLocks noGrp="1"/>
          </p:cNvSpPr>
          <p:nvPr>
            <p:ph type="subTitle" idx="13"/>
          </p:nvPr>
        </p:nvSpPr>
        <p:spPr>
          <a:xfrm>
            <a:off x="2607050" y="2791120"/>
            <a:ext cx="1645800" cy="152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9pPr>
          </a:lstStyle>
          <a:p>
            <a:endParaRPr/>
          </a:p>
        </p:txBody>
      </p:sp>
      <p:sp>
        <p:nvSpPr>
          <p:cNvPr id="163" name="Google Shape;163;p23"/>
          <p:cNvSpPr txBox="1">
            <a:spLocks noGrp="1"/>
          </p:cNvSpPr>
          <p:nvPr>
            <p:ph type="body" idx="14"/>
          </p:nvPr>
        </p:nvSpPr>
        <p:spPr>
          <a:xfrm>
            <a:off x="361975" y="3628800"/>
            <a:ext cx="1645800" cy="6801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1pPr>
            <a:lvl2pPr marL="914400" lvl="1"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2pPr>
            <a:lvl3pPr marL="1371600" lvl="2"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3pPr>
            <a:lvl4pPr marL="1828800" lvl="3"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4pPr>
            <a:lvl5pPr marL="2286000" lvl="4"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5pPr>
            <a:lvl6pPr marL="2743200" lvl="5"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6pPr>
            <a:lvl7pPr marL="3200400" lvl="6"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7pPr>
            <a:lvl8pPr marL="3657600" lvl="7"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8pPr>
            <a:lvl9pPr marL="4114800" lvl="8" indent="-292100">
              <a:spcBef>
                <a:spcPts val="800"/>
              </a:spcBef>
              <a:spcAft>
                <a:spcPts val="800"/>
              </a:spcAft>
              <a:buClr>
                <a:schemeClr val="dk1"/>
              </a:buClr>
              <a:buSzPts val="1000"/>
              <a:buFont typeface="DM Sans Light"/>
              <a:buChar char="■"/>
              <a:defRPr sz="1000">
                <a:solidFill>
                  <a:schemeClr val="dk1"/>
                </a:solidFill>
                <a:latin typeface="DM Sans Light"/>
                <a:ea typeface="DM Sans Light"/>
                <a:cs typeface="DM Sans Light"/>
                <a:sym typeface="DM Sans Light"/>
              </a:defRPr>
            </a:lvl9pPr>
          </a:lstStyle>
          <a:p>
            <a:endParaRPr/>
          </a:p>
        </p:txBody>
      </p:sp>
      <p:sp>
        <p:nvSpPr>
          <p:cNvPr id="164" name="Google Shape;164;p23"/>
          <p:cNvSpPr txBox="1">
            <a:spLocks noGrp="1"/>
          </p:cNvSpPr>
          <p:nvPr>
            <p:ph type="subTitle" idx="15"/>
          </p:nvPr>
        </p:nvSpPr>
        <p:spPr>
          <a:xfrm>
            <a:off x="361975" y="2586820"/>
            <a:ext cx="1645800" cy="152400"/>
          </a:xfrm>
          <a:prstGeom prst="rect">
            <a:avLst/>
          </a:prstGeom>
        </p:spPr>
        <p:txBody>
          <a:bodyPr spcFirstLastPara="1" wrap="square" lIns="0" tIns="0" rIns="0" bIns="0" anchor="b" anchorCtr="0">
            <a:noAutofit/>
          </a:bodyPr>
          <a:lstStyle>
            <a:lvl1pPr lvl="0">
              <a:spcBef>
                <a:spcPts val="0"/>
              </a:spcBef>
              <a:spcAft>
                <a:spcPts val="0"/>
              </a:spcAft>
              <a:buClr>
                <a:schemeClr val="dk1"/>
              </a:buClr>
              <a:buSzPts val="1100"/>
              <a:buFont typeface="Newsreader SemiBold"/>
              <a:buNone/>
              <a:defRPr sz="1100">
                <a:solidFill>
                  <a:schemeClr val="dk1"/>
                </a:solidFill>
                <a:latin typeface="Newsreader SemiBold"/>
                <a:ea typeface="Newsreader SemiBold"/>
                <a:cs typeface="Newsreader SemiBold"/>
                <a:sym typeface="Newsreader SemiBold"/>
              </a:defRPr>
            </a:lvl1pPr>
            <a:lvl2pPr lvl="1">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100"/>
              <a:buFont typeface="DM Sans Light"/>
              <a:buNone/>
              <a:defRPr sz="1100">
                <a:solidFill>
                  <a:schemeClr val="dk1"/>
                </a:solidFill>
                <a:latin typeface="DM Sans Light"/>
                <a:ea typeface="DM Sans Light"/>
                <a:cs typeface="DM Sans Light"/>
                <a:sym typeface="DM Sans Light"/>
              </a:defRPr>
            </a:lvl9pPr>
          </a:lstStyle>
          <a:p>
            <a:endParaRPr/>
          </a:p>
        </p:txBody>
      </p:sp>
      <p:sp>
        <p:nvSpPr>
          <p:cNvPr id="165" name="Google Shape;165;p23"/>
          <p:cNvSpPr txBox="1">
            <a:spLocks noGrp="1"/>
          </p:cNvSpPr>
          <p:nvPr>
            <p:ph type="subTitle" idx="16"/>
          </p:nvPr>
        </p:nvSpPr>
        <p:spPr>
          <a:xfrm>
            <a:off x="361975" y="2791120"/>
            <a:ext cx="1645800" cy="152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9pPr>
          </a:lstStyle>
          <a:p>
            <a:endParaRPr/>
          </a:p>
        </p:txBody>
      </p:sp>
      <p:sp>
        <p:nvSpPr>
          <p:cNvPr id="166" name="Google Shape;166;p23"/>
          <p:cNvSpPr txBox="1">
            <a:spLocks noGrp="1"/>
          </p:cNvSpPr>
          <p:nvPr>
            <p:ph type="subTitle" idx="17"/>
          </p:nvPr>
        </p:nvSpPr>
        <p:spPr>
          <a:xfrm>
            <a:off x="2490450" y="732775"/>
            <a:ext cx="4163100" cy="138600"/>
          </a:xfrm>
          <a:prstGeom prst="rect">
            <a:avLst/>
          </a:prstGeom>
        </p:spPr>
        <p:txBody>
          <a:bodyPr spcFirstLastPara="1" wrap="square" lIns="0" tIns="0" rIns="0" bIns="0" anchor="b" anchorCtr="0">
            <a:spAutoFit/>
          </a:bodyPr>
          <a:lstStyle>
            <a:lvl1pPr lvl="0" algn="ctr">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2pPr>
            <a:lvl3pPr lvl="2"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3pPr>
            <a:lvl4pPr lvl="3"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4pPr>
            <a:lvl5pPr lvl="4"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5pPr>
            <a:lvl6pPr lvl="5"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6pPr>
            <a:lvl7pPr lvl="6"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7pPr>
            <a:lvl8pPr lvl="7"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8pPr>
            <a:lvl9pPr lvl="8" algn="ctr">
              <a:spcBef>
                <a:spcPts val="0"/>
              </a:spcBef>
              <a:spcAft>
                <a:spcPts val="0"/>
              </a:spcAft>
              <a:buClr>
                <a:schemeClr val="dk1"/>
              </a:buClr>
              <a:buSzPts val="1400"/>
              <a:buFont typeface="DM Sans Light"/>
              <a:buNone/>
              <a:defRPr>
                <a:solidFill>
                  <a:schemeClr val="dk1"/>
                </a:solidFill>
                <a:latin typeface="DM Sans Light"/>
                <a:ea typeface="DM Sans Light"/>
                <a:cs typeface="DM Sans Light"/>
                <a:sym typeface="DM Sans Light"/>
              </a:defRPr>
            </a:lvl9pPr>
          </a:lstStyle>
          <a:p>
            <a:endParaRPr/>
          </a:p>
        </p:txBody>
      </p:sp>
      <p:sp>
        <p:nvSpPr>
          <p:cNvPr id="167" name="Google Shape;167;p23"/>
          <p:cNvSpPr txBox="1">
            <a:spLocks noGrp="1"/>
          </p:cNvSpPr>
          <p:nvPr>
            <p:ph type="title"/>
          </p:nvPr>
        </p:nvSpPr>
        <p:spPr>
          <a:xfrm>
            <a:off x="1406600" y="988557"/>
            <a:ext cx="6330900" cy="587700"/>
          </a:xfrm>
          <a:prstGeom prst="rect">
            <a:avLst/>
          </a:prstGeom>
        </p:spPr>
        <p:txBody>
          <a:bodyPr spcFirstLastPara="1" wrap="square" lIns="0" tIns="0" rIns="0" bIns="0" anchor="t" anchorCtr="0">
            <a:noAutofit/>
          </a:bodyPr>
          <a:lstStyle>
            <a:lvl1pPr lvl="0" algn="ctr">
              <a:lnSpc>
                <a:spcPct val="90000"/>
              </a:lnSpc>
              <a:spcBef>
                <a:spcPts val="0"/>
              </a:spcBef>
              <a:spcAft>
                <a:spcPts val="0"/>
              </a:spcAft>
              <a:buNone/>
              <a:defRPr sz="2200">
                <a:solidFill>
                  <a:schemeClr val="dk1"/>
                </a:solidFill>
              </a:defRPr>
            </a:lvl1pPr>
            <a:lvl2pPr lvl="1" algn="ctr">
              <a:lnSpc>
                <a:spcPct val="90000"/>
              </a:lnSpc>
              <a:spcBef>
                <a:spcPts val="0"/>
              </a:spcBef>
              <a:spcAft>
                <a:spcPts val="0"/>
              </a:spcAft>
              <a:buNone/>
              <a:defRPr sz="2200">
                <a:solidFill>
                  <a:schemeClr val="dk1"/>
                </a:solidFill>
              </a:defRPr>
            </a:lvl2pPr>
            <a:lvl3pPr lvl="2" algn="ctr">
              <a:lnSpc>
                <a:spcPct val="90000"/>
              </a:lnSpc>
              <a:spcBef>
                <a:spcPts val="0"/>
              </a:spcBef>
              <a:spcAft>
                <a:spcPts val="0"/>
              </a:spcAft>
              <a:buNone/>
              <a:defRPr sz="2200">
                <a:solidFill>
                  <a:schemeClr val="dk1"/>
                </a:solidFill>
              </a:defRPr>
            </a:lvl3pPr>
            <a:lvl4pPr lvl="3" algn="ctr">
              <a:lnSpc>
                <a:spcPct val="90000"/>
              </a:lnSpc>
              <a:spcBef>
                <a:spcPts val="0"/>
              </a:spcBef>
              <a:spcAft>
                <a:spcPts val="0"/>
              </a:spcAft>
              <a:buNone/>
              <a:defRPr sz="2200">
                <a:solidFill>
                  <a:schemeClr val="dk1"/>
                </a:solidFill>
              </a:defRPr>
            </a:lvl4pPr>
            <a:lvl5pPr lvl="4" algn="ctr">
              <a:lnSpc>
                <a:spcPct val="90000"/>
              </a:lnSpc>
              <a:spcBef>
                <a:spcPts val="0"/>
              </a:spcBef>
              <a:spcAft>
                <a:spcPts val="0"/>
              </a:spcAft>
              <a:buNone/>
              <a:defRPr sz="2200">
                <a:solidFill>
                  <a:schemeClr val="dk1"/>
                </a:solidFill>
              </a:defRPr>
            </a:lvl5pPr>
            <a:lvl6pPr lvl="5" algn="ctr">
              <a:lnSpc>
                <a:spcPct val="90000"/>
              </a:lnSpc>
              <a:spcBef>
                <a:spcPts val="0"/>
              </a:spcBef>
              <a:spcAft>
                <a:spcPts val="0"/>
              </a:spcAft>
              <a:buNone/>
              <a:defRPr sz="2200">
                <a:solidFill>
                  <a:schemeClr val="dk1"/>
                </a:solidFill>
              </a:defRPr>
            </a:lvl6pPr>
            <a:lvl7pPr lvl="6" algn="ctr">
              <a:lnSpc>
                <a:spcPct val="90000"/>
              </a:lnSpc>
              <a:spcBef>
                <a:spcPts val="0"/>
              </a:spcBef>
              <a:spcAft>
                <a:spcPts val="0"/>
              </a:spcAft>
              <a:buNone/>
              <a:defRPr sz="2200">
                <a:solidFill>
                  <a:schemeClr val="dk1"/>
                </a:solidFill>
              </a:defRPr>
            </a:lvl7pPr>
            <a:lvl8pPr lvl="7" algn="ctr">
              <a:lnSpc>
                <a:spcPct val="90000"/>
              </a:lnSpc>
              <a:spcBef>
                <a:spcPts val="0"/>
              </a:spcBef>
              <a:spcAft>
                <a:spcPts val="0"/>
              </a:spcAft>
              <a:buNone/>
              <a:defRPr sz="2200">
                <a:solidFill>
                  <a:schemeClr val="dk1"/>
                </a:solidFill>
              </a:defRPr>
            </a:lvl8pPr>
            <a:lvl9pPr lvl="8" algn="ctr">
              <a:lnSpc>
                <a:spcPct val="90000"/>
              </a:lnSpc>
              <a:spcBef>
                <a:spcPts val="0"/>
              </a:spcBef>
              <a:spcAft>
                <a:spcPts val="0"/>
              </a:spcAft>
              <a:buNone/>
              <a:defRPr sz="2200">
                <a:solidFill>
                  <a:schemeClr val="dk1"/>
                </a:solidFill>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ver">
  <p:cSld name="CUSTOM_7_1_1_1_1_1_1_1_1_1_1_1_1_1_1_1_1">
    <p:bg>
      <p:bgPr>
        <a:solidFill>
          <a:schemeClr val="lt1"/>
        </a:solidFill>
        <a:effectLst/>
      </p:bgPr>
    </p:bg>
    <p:spTree>
      <p:nvGrpSpPr>
        <p:cNvPr id="1" name="Shape 168"/>
        <p:cNvGrpSpPr/>
        <p:nvPr/>
      </p:nvGrpSpPr>
      <p:grpSpPr>
        <a:xfrm>
          <a:off x="0" y="0"/>
          <a:ext cx="0" cy="0"/>
          <a:chOff x="0" y="0"/>
          <a:chExt cx="0" cy="0"/>
        </a:xfrm>
      </p:grpSpPr>
      <p:sp>
        <p:nvSpPr>
          <p:cNvPr id="169" name="Google Shape;169;p24"/>
          <p:cNvSpPr>
            <a:spLocks noGrp="1"/>
          </p:cNvSpPr>
          <p:nvPr>
            <p:ph type="pic" idx="2"/>
          </p:nvPr>
        </p:nvSpPr>
        <p:spPr>
          <a:xfrm>
            <a:off x="4587725" y="-8750"/>
            <a:ext cx="4572000" cy="5152200"/>
          </a:xfrm>
          <a:prstGeom prst="rect">
            <a:avLst/>
          </a:prstGeom>
          <a:noFill/>
          <a:ln>
            <a:noFill/>
          </a:ln>
        </p:spPr>
      </p:sp>
      <p:sp>
        <p:nvSpPr>
          <p:cNvPr id="170" name="Google Shape;170;p24"/>
          <p:cNvSpPr txBox="1">
            <a:spLocks noGrp="1"/>
          </p:cNvSpPr>
          <p:nvPr>
            <p:ph type="title"/>
          </p:nvPr>
        </p:nvSpPr>
        <p:spPr>
          <a:xfrm>
            <a:off x="361975" y="923525"/>
            <a:ext cx="3860100" cy="587700"/>
          </a:xfrm>
          <a:prstGeom prst="rect">
            <a:avLst/>
          </a:prstGeom>
        </p:spPr>
        <p:txBody>
          <a:bodyPr spcFirstLastPara="1" wrap="square" lIns="91425" tIns="91425" rIns="91425" bIns="91425" anchor="t" anchorCtr="0">
            <a:noAutofit/>
          </a:bodyPr>
          <a:lstStyle>
            <a:lvl1pPr lvl="0" algn="ctr">
              <a:lnSpc>
                <a:spcPct val="80000"/>
              </a:lnSpc>
              <a:spcBef>
                <a:spcPts val="0"/>
              </a:spcBef>
              <a:spcAft>
                <a:spcPts val="0"/>
              </a:spcAft>
              <a:buNone/>
              <a:defRPr sz="4200">
                <a:solidFill>
                  <a:schemeClr val="dk1"/>
                </a:solidFill>
              </a:defRPr>
            </a:lvl1pPr>
            <a:lvl2pPr lvl="1" algn="ctr">
              <a:lnSpc>
                <a:spcPct val="115000"/>
              </a:lnSpc>
              <a:spcBef>
                <a:spcPts val="0"/>
              </a:spcBef>
              <a:spcAft>
                <a:spcPts val="0"/>
              </a:spcAft>
              <a:buNone/>
              <a:defRPr>
                <a:solidFill>
                  <a:schemeClr val="dk1"/>
                </a:solidFill>
              </a:defRPr>
            </a:lvl2pPr>
            <a:lvl3pPr lvl="2" algn="ctr">
              <a:lnSpc>
                <a:spcPct val="115000"/>
              </a:lnSpc>
              <a:spcBef>
                <a:spcPts val="0"/>
              </a:spcBef>
              <a:spcAft>
                <a:spcPts val="0"/>
              </a:spcAft>
              <a:buNone/>
              <a:defRPr>
                <a:solidFill>
                  <a:schemeClr val="dk1"/>
                </a:solidFill>
              </a:defRPr>
            </a:lvl3pPr>
            <a:lvl4pPr lvl="3" algn="ctr">
              <a:lnSpc>
                <a:spcPct val="115000"/>
              </a:lnSpc>
              <a:spcBef>
                <a:spcPts val="0"/>
              </a:spcBef>
              <a:spcAft>
                <a:spcPts val="0"/>
              </a:spcAft>
              <a:buNone/>
              <a:defRPr>
                <a:solidFill>
                  <a:schemeClr val="dk1"/>
                </a:solidFill>
              </a:defRPr>
            </a:lvl4pPr>
            <a:lvl5pPr lvl="4" algn="ctr">
              <a:lnSpc>
                <a:spcPct val="115000"/>
              </a:lnSpc>
              <a:spcBef>
                <a:spcPts val="0"/>
              </a:spcBef>
              <a:spcAft>
                <a:spcPts val="0"/>
              </a:spcAft>
              <a:buNone/>
              <a:defRPr>
                <a:solidFill>
                  <a:schemeClr val="dk1"/>
                </a:solidFill>
              </a:defRPr>
            </a:lvl5pPr>
            <a:lvl6pPr lvl="5" algn="ctr">
              <a:lnSpc>
                <a:spcPct val="115000"/>
              </a:lnSpc>
              <a:spcBef>
                <a:spcPts val="0"/>
              </a:spcBef>
              <a:spcAft>
                <a:spcPts val="0"/>
              </a:spcAft>
              <a:buNone/>
              <a:defRPr>
                <a:solidFill>
                  <a:schemeClr val="dk1"/>
                </a:solidFill>
              </a:defRPr>
            </a:lvl6pPr>
            <a:lvl7pPr lvl="6" algn="ctr">
              <a:lnSpc>
                <a:spcPct val="115000"/>
              </a:lnSpc>
              <a:spcBef>
                <a:spcPts val="0"/>
              </a:spcBef>
              <a:spcAft>
                <a:spcPts val="0"/>
              </a:spcAft>
              <a:buNone/>
              <a:defRPr>
                <a:solidFill>
                  <a:schemeClr val="dk1"/>
                </a:solidFill>
              </a:defRPr>
            </a:lvl7pPr>
            <a:lvl8pPr lvl="7" algn="ctr">
              <a:lnSpc>
                <a:spcPct val="115000"/>
              </a:lnSpc>
              <a:spcBef>
                <a:spcPts val="0"/>
              </a:spcBef>
              <a:spcAft>
                <a:spcPts val="0"/>
              </a:spcAft>
              <a:buNone/>
              <a:defRPr>
                <a:solidFill>
                  <a:schemeClr val="dk1"/>
                </a:solidFill>
              </a:defRPr>
            </a:lvl8pPr>
            <a:lvl9pPr lvl="8" algn="ctr">
              <a:lnSpc>
                <a:spcPct val="115000"/>
              </a:lnSpc>
              <a:spcBef>
                <a:spcPts val="0"/>
              </a:spcBef>
              <a:spcAft>
                <a:spcPts val="0"/>
              </a:spcAft>
              <a:buNone/>
              <a:defRPr>
                <a:solidFill>
                  <a:schemeClr val="dk1"/>
                </a:solidFill>
              </a:defRPr>
            </a:lvl9pPr>
          </a:lstStyle>
          <a:p>
            <a:endParaRPr/>
          </a:p>
        </p:txBody>
      </p:sp>
      <p:sp>
        <p:nvSpPr>
          <p:cNvPr id="171" name="Google Shape;171;p24"/>
          <p:cNvSpPr txBox="1">
            <a:spLocks noGrp="1"/>
          </p:cNvSpPr>
          <p:nvPr>
            <p:ph type="subTitle" idx="1"/>
          </p:nvPr>
        </p:nvSpPr>
        <p:spPr>
          <a:xfrm>
            <a:off x="361975" y="255533"/>
            <a:ext cx="3860100" cy="3774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400"/>
              <a:buFont typeface="Newsreader"/>
              <a:buNone/>
              <a:defRPr>
                <a:solidFill>
                  <a:schemeClr val="dk1"/>
                </a:solidFill>
              </a:defRPr>
            </a:lvl2pPr>
            <a:lvl3pPr lvl="2">
              <a:spcBef>
                <a:spcPts val="0"/>
              </a:spcBef>
              <a:spcAft>
                <a:spcPts val="0"/>
              </a:spcAft>
              <a:buClr>
                <a:schemeClr val="dk1"/>
              </a:buClr>
              <a:buSzPts val="1400"/>
              <a:buFont typeface="Newsreader"/>
              <a:buNone/>
              <a:defRPr>
                <a:solidFill>
                  <a:schemeClr val="dk1"/>
                </a:solidFill>
              </a:defRPr>
            </a:lvl3pPr>
            <a:lvl4pPr lvl="3">
              <a:spcBef>
                <a:spcPts val="0"/>
              </a:spcBef>
              <a:spcAft>
                <a:spcPts val="0"/>
              </a:spcAft>
              <a:buClr>
                <a:schemeClr val="dk1"/>
              </a:buClr>
              <a:buSzPts val="1400"/>
              <a:buFont typeface="Newsreader"/>
              <a:buNone/>
              <a:defRPr>
                <a:solidFill>
                  <a:schemeClr val="dk1"/>
                </a:solidFill>
              </a:defRPr>
            </a:lvl4pPr>
            <a:lvl5pPr lvl="4">
              <a:spcBef>
                <a:spcPts val="0"/>
              </a:spcBef>
              <a:spcAft>
                <a:spcPts val="0"/>
              </a:spcAft>
              <a:buClr>
                <a:schemeClr val="dk1"/>
              </a:buClr>
              <a:buSzPts val="1400"/>
              <a:buFont typeface="Newsreader"/>
              <a:buNone/>
              <a:defRPr>
                <a:solidFill>
                  <a:schemeClr val="dk1"/>
                </a:solidFill>
              </a:defRPr>
            </a:lvl5pPr>
            <a:lvl6pPr lvl="5">
              <a:spcBef>
                <a:spcPts val="0"/>
              </a:spcBef>
              <a:spcAft>
                <a:spcPts val="0"/>
              </a:spcAft>
              <a:buClr>
                <a:schemeClr val="dk1"/>
              </a:buClr>
              <a:buSzPts val="1400"/>
              <a:buFont typeface="Newsreader"/>
              <a:buNone/>
              <a:defRPr>
                <a:solidFill>
                  <a:schemeClr val="dk1"/>
                </a:solidFill>
              </a:defRPr>
            </a:lvl6pPr>
            <a:lvl7pPr lvl="6">
              <a:spcBef>
                <a:spcPts val="0"/>
              </a:spcBef>
              <a:spcAft>
                <a:spcPts val="0"/>
              </a:spcAft>
              <a:buClr>
                <a:schemeClr val="dk1"/>
              </a:buClr>
              <a:buSzPts val="1400"/>
              <a:buFont typeface="Newsreader"/>
              <a:buNone/>
              <a:defRPr>
                <a:solidFill>
                  <a:schemeClr val="dk1"/>
                </a:solidFill>
              </a:defRPr>
            </a:lvl7pPr>
            <a:lvl8pPr lvl="7">
              <a:spcBef>
                <a:spcPts val="0"/>
              </a:spcBef>
              <a:spcAft>
                <a:spcPts val="0"/>
              </a:spcAft>
              <a:buClr>
                <a:schemeClr val="dk1"/>
              </a:buClr>
              <a:buSzPts val="1400"/>
              <a:buFont typeface="Newsreader"/>
              <a:buNone/>
              <a:defRPr>
                <a:solidFill>
                  <a:schemeClr val="dk1"/>
                </a:solidFill>
              </a:defRPr>
            </a:lvl8pPr>
            <a:lvl9pPr lvl="8">
              <a:spcBef>
                <a:spcPts val="0"/>
              </a:spcBef>
              <a:spcAft>
                <a:spcPts val="0"/>
              </a:spcAft>
              <a:buClr>
                <a:schemeClr val="dk1"/>
              </a:buClr>
              <a:buSzPts val="1400"/>
              <a:buFont typeface="Newsreader"/>
              <a:buNone/>
              <a:defRPr>
                <a:solidFill>
                  <a:schemeClr val="dk1"/>
                </a:solidFill>
              </a:defRPr>
            </a:lvl9pPr>
          </a:lstStyle>
          <a:p>
            <a:endParaRPr/>
          </a:p>
        </p:txBody>
      </p:sp>
      <p:sp>
        <p:nvSpPr>
          <p:cNvPr id="172" name="Google Shape;172;p24"/>
          <p:cNvSpPr txBox="1">
            <a:spLocks noGrp="1"/>
          </p:cNvSpPr>
          <p:nvPr>
            <p:ph type="body" idx="3"/>
          </p:nvPr>
        </p:nvSpPr>
        <p:spPr>
          <a:xfrm>
            <a:off x="547575" y="3337797"/>
            <a:ext cx="3492600" cy="1327500"/>
          </a:xfrm>
          <a:prstGeom prst="rect">
            <a:avLst/>
          </a:prstGeom>
        </p:spPr>
        <p:txBody>
          <a:bodyPr spcFirstLastPara="1" wrap="square" lIns="91425" tIns="91425" rIns="91425" bIns="91425" anchor="b" anchorCtr="0">
            <a:noAutofit/>
          </a:bodyPr>
          <a:lstStyle>
            <a:lvl1pPr marL="457200" lvl="0" indent="-292100" algn="ctr">
              <a:spcBef>
                <a:spcPts val="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1pPr>
            <a:lvl2pPr marL="914400" lvl="1" indent="-292100" algn="ctr">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2pPr>
            <a:lvl3pPr marL="1371600" lvl="2" indent="-292100" algn="ctr">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3pPr>
            <a:lvl4pPr marL="1828800" lvl="3" indent="-292100" algn="ctr">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4pPr>
            <a:lvl5pPr marL="2286000" lvl="4" indent="-292100" algn="ctr">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5pPr>
            <a:lvl6pPr marL="2743200" lvl="5" indent="-292100" algn="ctr">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6pPr>
            <a:lvl7pPr marL="3200400" lvl="6" indent="-292100" algn="ctr">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7pPr>
            <a:lvl8pPr marL="3657600" lvl="7" indent="-292100" algn="ctr">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8pPr>
            <a:lvl9pPr marL="4114800" lvl="8" indent="-292100" algn="ctr">
              <a:spcBef>
                <a:spcPts val="800"/>
              </a:spcBef>
              <a:spcAft>
                <a:spcPts val="800"/>
              </a:spcAft>
              <a:buClr>
                <a:schemeClr val="dk1"/>
              </a:buClr>
              <a:buSzPts val="1000"/>
              <a:buFont typeface="DM Sans Light"/>
              <a:buChar char="■"/>
              <a:defRPr sz="1000">
                <a:solidFill>
                  <a:schemeClr val="dk1"/>
                </a:solidFill>
                <a:latin typeface="DM Sans Light"/>
                <a:ea typeface="DM Sans Light"/>
                <a:cs typeface="DM Sans Light"/>
                <a:sym typeface="DM Sans Light"/>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Header and Four steps">
  <p:cSld name="CUSTOM_7_1_1_1_1_1_1_1_1_1_1_1_1_1_1_1_1_1_2">
    <p:bg>
      <p:bgPr>
        <a:solidFill>
          <a:schemeClr val="lt1"/>
        </a:solidFill>
        <a:effectLst/>
      </p:bgPr>
    </p:bg>
    <p:spTree>
      <p:nvGrpSpPr>
        <p:cNvPr id="1" name="Shape 173"/>
        <p:cNvGrpSpPr/>
        <p:nvPr/>
      </p:nvGrpSpPr>
      <p:grpSpPr>
        <a:xfrm>
          <a:off x="0" y="0"/>
          <a:ext cx="0" cy="0"/>
          <a:chOff x="0" y="0"/>
          <a:chExt cx="0" cy="0"/>
        </a:xfrm>
      </p:grpSpPr>
      <p:sp>
        <p:nvSpPr>
          <p:cNvPr id="174" name="Google Shape;174;p25"/>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dk1"/>
                </a:solidFill>
                <a:latin typeface="DM Sans"/>
                <a:ea typeface="DM Sans"/>
                <a:cs typeface="DM Sans"/>
                <a:sym typeface="DM Sans"/>
              </a:defRPr>
            </a:lvl1pPr>
            <a:lvl2pPr lvl="1" algn="r">
              <a:buNone/>
              <a:defRPr sz="700">
                <a:solidFill>
                  <a:schemeClr val="dk1"/>
                </a:solidFill>
                <a:latin typeface="DM Sans"/>
                <a:ea typeface="DM Sans"/>
                <a:cs typeface="DM Sans"/>
                <a:sym typeface="DM Sans"/>
              </a:defRPr>
            </a:lvl2pPr>
            <a:lvl3pPr lvl="2" algn="r">
              <a:buNone/>
              <a:defRPr sz="700">
                <a:solidFill>
                  <a:schemeClr val="dk1"/>
                </a:solidFill>
                <a:latin typeface="DM Sans"/>
                <a:ea typeface="DM Sans"/>
                <a:cs typeface="DM Sans"/>
                <a:sym typeface="DM Sans"/>
              </a:defRPr>
            </a:lvl3pPr>
            <a:lvl4pPr lvl="3" algn="r">
              <a:buNone/>
              <a:defRPr sz="700">
                <a:solidFill>
                  <a:schemeClr val="dk1"/>
                </a:solidFill>
                <a:latin typeface="DM Sans"/>
                <a:ea typeface="DM Sans"/>
                <a:cs typeface="DM Sans"/>
                <a:sym typeface="DM Sans"/>
              </a:defRPr>
            </a:lvl4pPr>
            <a:lvl5pPr lvl="4" algn="r">
              <a:buNone/>
              <a:defRPr sz="700">
                <a:solidFill>
                  <a:schemeClr val="dk1"/>
                </a:solidFill>
                <a:latin typeface="DM Sans"/>
                <a:ea typeface="DM Sans"/>
                <a:cs typeface="DM Sans"/>
                <a:sym typeface="DM Sans"/>
              </a:defRPr>
            </a:lvl5pPr>
            <a:lvl6pPr lvl="5" algn="r">
              <a:buNone/>
              <a:defRPr sz="700">
                <a:solidFill>
                  <a:schemeClr val="dk1"/>
                </a:solidFill>
                <a:latin typeface="DM Sans"/>
                <a:ea typeface="DM Sans"/>
                <a:cs typeface="DM Sans"/>
                <a:sym typeface="DM Sans"/>
              </a:defRPr>
            </a:lvl6pPr>
            <a:lvl7pPr lvl="6" algn="r">
              <a:buNone/>
              <a:defRPr sz="700">
                <a:solidFill>
                  <a:schemeClr val="dk1"/>
                </a:solidFill>
                <a:latin typeface="DM Sans"/>
                <a:ea typeface="DM Sans"/>
                <a:cs typeface="DM Sans"/>
                <a:sym typeface="DM Sans"/>
              </a:defRPr>
            </a:lvl7pPr>
            <a:lvl8pPr lvl="7" algn="r">
              <a:buNone/>
              <a:defRPr sz="700">
                <a:solidFill>
                  <a:schemeClr val="dk1"/>
                </a:solidFill>
                <a:latin typeface="DM Sans"/>
                <a:ea typeface="DM Sans"/>
                <a:cs typeface="DM Sans"/>
                <a:sym typeface="DM Sans"/>
              </a:defRPr>
            </a:lvl8pPr>
            <a:lvl9pPr lvl="8" algn="r">
              <a:buNone/>
              <a:defRPr sz="700">
                <a:solidFill>
                  <a:schemeClr val="dk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175" name="Google Shape;175;p25"/>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176" name="Google Shape;176;p25"/>
          <p:cNvSpPr/>
          <p:nvPr/>
        </p:nvSpPr>
        <p:spPr>
          <a:xfrm>
            <a:off x="50" y="2785800"/>
            <a:ext cx="2294400" cy="23574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lt1"/>
              </a:solidFill>
              <a:latin typeface="DM Sans"/>
              <a:ea typeface="DM Sans"/>
              <a:cs typeface="DM Sans"/>
              <a:sym typeface="DM Sans"/>
            </a:endParaRPr>
          </a:p>
        </p:txBody>
      </p:sp>
      <p:sp>
        <p:nvSpPr>
          <p:cNvPr id="177" name="Google Shape;177;p25"/>
          <p:cNvSpPr/>
          <p:nvPr/>
        </p:nvSpPr>
        <p:spPr>
          <a:xfrm>
            <a:off x="2286125" y="2068875"/>
            <a:ext cx="2294400" cy="3074700"/>
          </a:xfrm>
          <a:prstGeom prst="rect">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lt1"/>
              </a:solidFill>
              <a:latin typeface="DM Sans"/>
              <a:ea typeface="DM Sans"/>
              <a:cs typeface="DM Sans"/>
              <a:sym typeface="DM Sans"/>
            </a:endParaRPr>
          </a:p>
        </p:txBody>
      </p:sp>
      <p:sp>
        <p:nvSpPr>
          <p:cNvPr id="178" name="Google Shape;178;p25"/>
          <p:cNvSpPr/>
          <p:nvPr/>
        </p:nvSpPr>
        <p:spPr>
          <a:xfrm>
            <a:off x="4565475" y="1495326"/>
            <a:ext cx="2294400" cy="3648300"/>
          </a:xfrm>
          <a:prstGeom prst="rect">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lt1"/>
              </a:solidFill>
              <a:latin typeface="DM Sans"/>
              <a:ea typeface="DM Sans"/>
              <a:cs typeface="DM Sans"/>
              <a:sym typeface="DM Sans"/>
            </a:endParaRPr>
          </a:p>
        </p:txBody>
      </p:sp>
      <p:sp>
        <p:nvSpPr>
          <p:cNvPr id="179" name="Google Shape;179;p25"/>
          <p:cNvSpPr/>
          <p:nvPr/>
        </p:nvSpPr>
        <p:spPr>
          <a:xfrm>
            <a:off x="6849550" y="732775"/>
            <a:ext cx="2294400" cy="4410600"/>
          </a:xfrm>
          <a:prstGeom prst="rect">
            <a:avLst/>
          </a:pr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lt1"/>
              </a:solidFill>
              <a:latin typeface="DM Sans"/>
              <a:ea typeface="DM Sans"/>
              <a:cs typeface="DM Sans"/>
              <a:sym typeface="DM Sans"/>
            </a:endParaRPr>
          </a:p>
        </p:txBody>
      </p:sp>
      <p:sp>
        <p:nvSpPr>
          <p:cNvPr id="180" name="Google Shape;180;p25"/>
          <p:cNvSpPr txBox="1"/>
          <p:nvPr/>
        </p:nvSpPr>
        <p:spPr>
          <a:xfrm>
            <a:off x="375350" y="4481351"/>
            <a:ext cx="675900" cy="152400"/>
          </a:xfrm>
          <a:prstGeom prst="rect">
            <a:avLst/>
          </a:prstGeom>
          <a:noFill/>
          <a:ln>
            <a:noFill/>
          </a:ln>
        </p:spPr>
        <p:txBody>
          <a:bodyPr spcFirstLastPara="1" wrap="square" lIns="0" tIns="0" rIns="91425" bIns="0" anchor="b" anchorCtr="0">
            <a:noAutofit/>
          </a:bodyPr>
          <a:lstStyle/>
          <a:p>
            <a:pPr marL="0" lvl="0" indent="0" algn="l" rtl="0">
              <a:lnSpc>
                <a:spcPct val="90000"/>
              </a:lnSpc>
              <a:spcBef>
                <a:spcPts val="0"/>
              </a:spcBef>
              <a:spcAft>
                <a:spcPts val="0"/>
              </a:spcAft>
              <a:buNone/>
            </a:pPr>
            <a:r>
              <a:rPr lang="en" sz="3000">
                <a:solidFill>
                  <a:schemeClr val="lt1"/>
                </a:solidFill>
                <a:latin typeface="Newsreader"/>
                <a:ea typeface="Newsreader"/>
                <a:cs typeface="Newsreader"/>
                <a:sym typeface="Newsreader"/>
              </a:rPr>
              <a:t>01</a:t>
            </a:r>
            <a:endParaRPr sz="3000">
              <a:solidFill>
                <a:schemeClr val="lt1"/>
              </a:solidFill>
              <a:latin typeface="Newsreader"/>
              <a:ea typeface="Newsreader"/>
              <a:cs typeface="Newsreader"/>
              <a:sym typeface="Newsreader"/>
            </a:endParaRPr>
          </a:p>
        </p:txBody>
      </p:sp>
      <p:sp>
        <p:nvSpPr>
          <p:cNvPr id="181" name="Google Shape;181;p25"/>
          <p:cNvSpPr txBox="1"/>
          <p:nvPr/>
        </p:nvSpPr>
        <p:spPr>
          <a:xfrm>
            <a:off x="2665113" y="4481351"/>
            <a:ext cx="675900" cy="152400"/>
          </a:xfrm>
          <a:prstGeom prst="rect">
            <a:avLst/>
          </a:prstGeom>
          <a:noFill/>
          <a:ln>
            <a:noFill/>
          </a:ln>
        </p:spPr>
        <p:txBody>
          <a:bodyPr spcFirstLastPara="1" wrap="square" lIns="0" tIns="0" rIns="91425" bIns="0" anchor="b" anchorCtr="0">
            <a:noAutofit/>
          </a:bodyPr>
          <a:lstStyle/>
          <a:p>
            <a:pPr marL="0" lvl="0" indent="0" algn="l" rtl="0">
              <a:lnSpc>
                <a:spcPct val="90000"/>
              </a:lnSpc>
              <a:spcBef>
                <a:spcPts val="0"/>
              </a:spcBef>
              <a:spcAft>
                <a:spcPts val="0"/>
              </a:spcAft>
              <a:buNone/>
            </a:pPr>
            <a:r>
              <a:rPr lang="en" sz="3000">
                <a:solidFill>
                  <a:schemeClr val="dk1"/>
                </a:solidFill>
                <a:latin typeface="Newsreader"/>
                <a:ea typeface="Newsreader"/>
                <a:cs typeface="Newsreader"/>
                <a:sym typeface="Newsreader"/>
              </a:rPr>
              <a:t>02</a:t>
            </a:r>
            <a:endParaRPr sz="3000">
              <a:solidFill>
                <a:schemeClr val="dk1"/>
              </a:solidFill>
              <a:latin typeface="Newsreader"/>
              <a:ea typeface="Newsreader"/>
              <a:cs typeface="Newsreader"/>
              <a:sym typeface="Newsreader"/>
            </a:endParaRPr>
          </a:p>
        </p:txBody>
      </p:sp>
      <p:sp>
        <p:nvSpPr>
          <p:cNvPr id="182" name="Google Shape;182;p25"/>
          <p:cNvSpPr txBox="1"/>
          <p:nvPr/>
        </p:nvSpPr>
        <p:spPr>
          <a:xfrm>
            <a:off x="4937688" y="4481351"/>
            <a:ext cx="675900" cy="152400"/>
          </a:xfrm>
          <a:prstGeom prst="rect">
            <a:avLst/>
          </a:prstGeom>
          <a:noFill/>
          <a:ln>
            <a:noFill/>
          </a:ln>
        </p:spPr>
        <p:txBody>
          <a:bodyPr spcFirstLastPara="1" wrap="square" lIns="0" tIns="0" rIns="91425" bIns="0" anchor="b" anchorCtr="0">
            <a:noAutofit/>
          </a:bodyPr>
          <a:lstStyle/>
          <a:p>
            <a:pPr marL="0" lvl="0" indent="0" algn="l" rtl="0">
              <a:lnSpc>
                <a:spcPct val="90000"/>
              </a:lnSpc>
              <a:spcBef>
                <a:spcPts val="0"/>
              </a:spcBef>
              <a:spcAft>
                <a:spcPts val="0"/>
              </a:spcAft>
              <a:buNone/>
            </a:pPr>
            <a:r>
              <a:rPr lang="en" sz="3000">
                <a:solidFill>
                  <a:schemeClr val="lt1"/>
                </a:solidFill>
                <a:latin typeface="Newsreader"/>
                <a:ea typeface="Newsreader"/>
                <a:cs typeface="Newsreader"/>
                <a:sym typeface="Newsreader"/>
              </a:rPr>
              <a:t>03</a:t>
            </a:r>
            <a:endParaRPr sz="3000">
              <a:solidFill>
                <a:schemeClr val="lt1"/>
              </a:solidFill>
              <a:latin typeface="Newsreader"/>
              <a:ea typeface="Newsreader"/>
              <a:cs typeface="Newsreader"/>
              <a:sym typeface="Newsreader"/>
            </a:endParaRPr>
          </a:p>
        </p:txBody>
      </p:sp>
      <p:sp>
        <p:nvSpPr>
          <p:cNvPr id="183" name="Google Shape;183;p25"/>
          <p:cNvSpPr txBox="1"/>
          <p:nvPr/>
        </p:nvSpPr>
        <p:spPr>
          <a:xfrm>
            <a:off x="7230513" y="4481351"/>
            <a:ext cx="675900" cy="152400"/>
          </a:xfrm>
          <a:prstGeom prst="rect">
            <a:avLst/>
          </a:prstGeom>
          <a:noFill/>
          <a:ln>
            <a:noFill/>
          </a:ln>
        </p:spPr>
        <p:txBody>
          <a:bodyPr spcFirstLastPara="1" wrap="square" lIns="0" tIns="0" rIns="91425" bIns="0" anchor="b" anchorCtr="0">
            <a:noAutofit/>
          </a:bodyPr>
          <a:lstStyle/>
          <a:p>
            <a:pPr marL="0" lvl="0" indent="0" algn="l" rtl="0">
              <a:lnSpc>
                <a:spcPct val="90000"/>
              </a:lnSpc>
              <a:spcBef>
                <a:spcPts val="0"/>
              </a:spcBef>
              <a:spcAft>
                <a:spcPts val="0"/>
              </a:spcAft>
              <a:buNone/>
            </a:pPr>
            <a:r>
              <a:rPr lang="en" sz="3000">
                <a:solidFill>
                  <a:schemeClr val="lt1"/>
                </a:solidFill>
                <a:latin typeface="Newsreader"/>
                <a:ea typeface="Newsreader"/>
                <a:cs typeface="Newsreader"/>
                <a:sym typeface="Newsreader"/>
              </a:rPr>
              <a:t>04</a:t>
            </a:r>
            <a:endParaRPr sz="3000">
              <a:solidFill>
                <a:schemeClr val="lt1"/>
              </a:solidFill>
              <a:latin typeface="Newsreader"/>
              <a:ea typeface="Newsreader"/>
              <a:cs typeface="Newsreader"/>
              <a:sym typeface="Newsreader"/>
            </a:endParaRPr>
          </a:p>
        </p:txBody>
      </p:sp>
      <p:sp>
        <p:nvSpPr>
          <p:cNvPr id="184" name="Google Shape;184;p25"/>
          <p:cNvSpPr txBox="1">
            <a:spLocks noGrp="1"/>
          </p:cNvSpPr>
          <p:nvPr>
            <p:ph type="title"/>
          </p:nvPr>
        </p:nvSpPr>
        <p:spPr>
          <a:xfrm>
            <a:off x="361975" y="988782"/>
            <a:ext cx="3231600" cy="7605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2200"/>
              <a:buFont typeface="Newsreader"/>
              <a:buNone/>
              <a:defRPr sz="2200">
                <a:solidFill>
                  <a:schemeClr val="dk1"/>
                </a:solidFill>
              </a:defRPr>
            </a:lvl1pPr>
            <a:lvl2pPr lvl="1">
              <a:spcBef>
                <a:spcPts val="0"/>
              </a:spcBef>
              <a:spcAft>
                <a:spcPts val="0"/>
              </a:spcAft>
              <a:buClr>
                <a:schemeClr val="dk1"/>
              </a:buClr>
              <a:buSzPts val="2200"/>
              <a:buFont typeface="Newsreader"/>
              <a:buNone/>
              <a:defRPr sz="2200">
                <a:solidFill>
                  <a:schemeClr val="dk1"/>
                </a:solidFill>
                <a:latin typeface="Newsreader"/>
                <a:ea typeface="Newsreader"/>
                <a:cs typeface="Newsreader"/>
                <a:sym typeface="Newsreader"/>
              </a:defRPr>
            </a:lvl2pPr>
            <a:lvl3pPr lvl="2">
              <a:spcBef>
                <a:spcPts val="0"/>
              </a:spcBef>
              <a:spcAft>
                <a:spcPts val="0"/>
              </a:spcAft>
              <a:buClr>
                <a:schemeClr val="dk1"/>
              </a:buClr>
              <a:buSzPts val="2200"/>
              <a:buFont typeface="Newsreader"/>
              <a:buNone/>
              <a:defRPr sz="2200">
                <a:solidFill>
                  <a:schemeClr val="dk1"/>
                </a:solidFill>
                <a:latin typeface="Newsreader"/>
                <a:ea typeface="Newsreader"/>
                <a:cs typeface="Newsreader"/>
                <a:sym typeface="Newsreader"/>
              </a:defRPr>
            </a:lvl3pPr>
            <a:lvl4pPr lvl="3">
              <a:spcBef>
                <a:spcPts val="0"/>
              </a:spcBef>
              <a:spcAft>
                <a:spcPts val="0"/>
              </a:spcAft>
              <a:buClr>
                <a:schemeClr val="dk1"/>
              </a:buClr>
              <a:buSzPts val="2200"/>
              <a:buFont typeface="Newsreader"/>
              <a:buNone/>
              <a:defRPr sz="2200">
                <a:solidFill>
                  <a:schemeClr val="dk1"/>
                </a:solidFill>
                <a:latin typeface="Newsreader"/>
                <a:ea typeface="Newsreader"/>
                <a:cs typeface="Newsreader"/>
                <a:sym typeface="Newsreader"/>
              </a:defRPr>
            </a:lvl4pPr>
            <a:lvl5pPr lvl="4">
              <a:spcBef>
                <a:spcPts val="0"/>
              </a:spcBef>
              <a:spcAft>
                <a:spcPts val="0"/>
              </a:spcAft>
              <a:buClr>
                <a:schemeClr val="dk1"/>
              </a:buClr>
              <a:buSzPts val="2200"/>
              <a:buFont typeface="Newsreader"/>
              <a:buNone/>
              <a:defRPr sz="2200">
                <a:solidFill>
                  <a:schemeClr val="dk1"/>
                </a:solidFill>
                <a:latin typeface="Newsreader"/>
                <a:ea typeface="Newsreader"/>
                <a:cs typeface="Newsreader"/>
                <a:sym typeface="Newsreader"/>
              </a:defRPr>
            </a:lvl5pPr>
            <a:lvl6pPr lvl="5">
              <a:spcBef>
                <a:spcPts val="0"/>
              </a:spcBef>
              <a:spcAft>
                <a:spcPts val="0"/>
              </a:spcAft>
              <a:buClr>
                <a:schemeClr val="dk1"/>
              </a:buClr>
              <a:buSzPts val="2200"/>
              <a:buFont typeface="Newsreader"/>
              <a:buNone/>
              <a:defRPr sz="2200">
                <a:solidFill>
                  <a:schemeClr val="dk1"/>
                </a:solidFill>
                <a:latin typeface="Newsreader"/>
                <a:ea typeface="Newsreader"/>
                <a:cs typeface="Newsreader"/>
                <a:sym typeface="Newsreader"/>
              </a:defRPr>
            </a:lvl6pPr>
            <a:lvl7pPr lvl="6">
              <a:spcBef>
                <a:spcPts val="0"/>
              </a:spcBef>
              <a:spcAft>
                <a:spcPts val="0"/>
              </a:spcAft>
              <a:buClr>
                <a:schemeClr val="dk1"/>
              </a:buClr>
              <a:buSzPts val="2200"/>
              <a:buFont typeface="Newsreader"/>
              <a:buNone/>
              <a:defRPr sz="2200">
                <a:solidFill>
                  <a:schemeClr val="dk1"/>
                </a:solidFill>
                <a:latin typeface="Newsreader"/>
                <a:ea typeface="Newsreader"/>
                <a:cs typeface="Newsreader"/>
                <a:sym typeface="Newsreader"/>
              </a:defRPr>
            </a:lvl7pPr>
            <a:lvl8pPr lvl="7">
              <a:spcBef>
                <a:spcPts val="0"/>
              </a:spcBef>
              <a:spcAft>
                <a:spcPts val="0"/>
              </a:spcAft>
              <a:buClr>
                <a:schemeClr val="dk1"/>
              </a:buClr>
              <a:buSzPts val="2200"/>
              <a:buFont typeface="Newsreader"/>
              <a:buNone/>
              <a:defRPr sz="2200">
                <a:solidFill>
                  <a:schemeClr val="dk1"/>
                </a:solidFill>
                <a:latin typeface="Newsreader"/>
                <a:ea typeface="Newsreader"/>
                <a:cs typeface="Newsreader"/>
                <a:sym typeface="Newsreader"/>
              </a:defRPr>
            </a:lvl8pPr>
            <a:lvl9pPr lvl="8">
              <a:spcBef>
                <a:spcPts val="0"/>
              </a:spcBef>
              <a:spcAft>
                <a:spcPts val="0"/>
              </a:spcAft>
              <a:buClr>
                <a:schemeClr val="dk1"/>
              </a:buClr>
              <a:buSzPts val="2200"/>
              <a:buFont typeface="Newsreader"/>
              <a:buNone/>
              <a:defRPr sz="2200">
                <a:solidFill>
                  <a:schemeClr val="dk1"/>
                </a:solidFill>
                <a:latin typeface="Newsreader"/>
                <a:ea typeface="Newsreader"/>
                <a:cs typeface="Newsreader"/>
                <a:sym typeface="Newsreader"/>
              </a:defRPr>
            </a:lvl9pPr>
          </a:lstStyle>
          <a:p>
            <a:endParaRPr/>
          </a:p>
        </p:txBody>
      </p:sp>
      <p:sp>
        <p:nvSpPr>
          <p:cNvPr id="185" name="Google Shape;185;p25"/>
          <p:cNvSpPr txBox="1">
            <a:spLocks noGrp="1"/>
          </p:cNvSpPr>
          <p:nvPr>
            <p:ph type="subTitle" idx="2"/>
          </p:nvPr>
        </p:nvSpPr>
        <p:spPr>
          <a:xfrm>
            <a:off x="382691" y="3129231"/>
            <a:ext cx="1257300" cy="152400"/>
          </a:xfrm>
          <a:prstGeom prst="rect">
            <a:avLst/>
          </a:prstGeom>
        </p:spPr>
        <p:txBody>
          <a:bodyPr spcFirstLastPara="1" wrap="square" lIns="0" tIns="0" rIns="0" bIns="0" anchor="t" anchorCtr="0">
            <a:noAutofit/>
          </a:bodyPr>
          <a:lstStyle>
            <a:lvl1pPr lvl="0">
              <a:spcBef>
                <a:spcPts val="0"/>
              </a:spcBef>
              <a:spcAft>
                <a:spcPts val="0"/>
              </a:spcAft>
              <a:buSzPts val="1000"/>
              <a:buFont typeface="DM Sans SemiBold"/>
              <a:buNone/>
              <a:defRPr sz="1000">
                <a:latin typeface="DM Sans SemiBold"/>
                <a:ea typeface="DM Sans SemiBold"/>
                <a:cs typeface="DM Sans SemiBold"/>
                <a:sym typeface="DM Sans SemiBold"/>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6" name="Google Shape;186;p25"/>
          <p:cNvSpPr txBox="1">
            <a:spLocks noGrp="1"/>
          </p:cNvSpPr>
          <p:nvPr>
            <p:ph type="subTitle" idx="3"/>
          </p:nvPr>
        </p:nvSpPr>
        <p:spPr>
          <a:xfrm>
            <a:off x="377048" y="3344302"/>
            <a:ext cx="1689600" cy="969000"/>
          </a:xfrm>
          <a:prstGeom prst="rect">
            <a:avLst/>
          </a:prstGeom>
        </p:spPr>
        <p:txBody>
          <a:bodyPr spcFirstLastPara="1" wrap="square" lIns="0" tIns="0" rIns="0" bIns="0" anchor="t" anchorCtr="0">
            <a:no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000"/>
              <a:buFont typeface="DM Sans Light"/>
              <a:buNone/>
              <a:defRPr sz="1000">
                <a:latin typeface="DM Sans Light"/>
                <a:ea typeface="DM Sans Light"/>
                <a:cs typeface="DM Sans Light"/>
                <a:sym typeface="DM Sans Light"/>
              </a:defRPr>
            </a:lvl2pPr>
            <a:lvl3pPr lvl="2">
              <a:spcBef>
                <a:spcPts val="0"/>
              </a:spcBef>
              <a:spcAft>
                <a:spcPts val="0"/>
              </a:spcAft>
              <a:buSzPts val="1000"/>
              <a:buFont typeface="DM Sans Light"/>
              <a:buNone/>
              <a:defRPr sz="1000">
                <a:latin typeface="DM Sans Light"/>
                <a:ea typeface="DM Sans Light"/>
                <a:cs typeface="DM Sans Light"/>
                <a:sym typeface="DM Sans Light"/>
              </a:defRPr>
            </a:lvl3pPr>
            <a:lvl4pPr lvl="3">
              <a:spcBef>
                <a:spcPts val="0"/>
              </a:spcBef>
              <a:spcAft>
                <a:spcPts val="0"/>
              </a:spcAft>
              <a:buSzPts val="1000"/>
              <a:buFont typeface="DM Sans Light"/>
              <a:buNone/>
              <a:defRPr sz="1000">
                <a:latin typeface="DM Sans Light"/>
                <a:ea typeface="DM Sans Light"/>
                <a:cs typeface="DM Sans Light"/>
                <a:sym typeface="DM Sans Light"/>
              </a:defRPr>
            </a:lvl4pPr>
            <a:lvl5pPr lvl="4">
              <a:spcBef>
                <a:spcPts val="0"/>
              </a:spcBef>
              <a:spcAft>
                <a:spcPts val="0"/>
              </a:spcAft>
              <a:buSzPts val="1000"/>
              <a:buFont typeface="DM Sans Light"/>
              <a:buNone/>
              <a:defRPr sz="1000">
                <a:latin typeface="DM Sans Light"/>
                <a:ea typeface="DM Sans Light"/>
                <a:cs typeface="DM Sans Light"/>
                <a:sym typeface="DM Sans Light"/>
              </a:defRPr>
            </a:lvl5pPr>
            <a:lvl6pPr lvl="5">
              <a:spcBef>
                <a:spcPts val="0"/>
              </a:spcBef>
              <a:spcAft>
                <a:spcPts val="0"/>
              </a:spcAft>
              <a:buSzPts val="1000"/>
              <a:buFont typeface="DM Sans Light"/>
              <a:buNone/>
              <a:defRPr sz="1000">
                <a:latin typeface="DM Sans Light"/>
                <a:ea typeface="DM Sans Light"/>
                <a:cs typeface="DM Sans Light"/>
                <a:sym typeface="DM Sans Light"/>
              </a:defRPr>
            </a:lvl6pPr>
            <a:lvl7pPr lvl="6">
              <a:spcBef>
                <a:spcPts val="0"/>
              </a:spcBef>
              <a:spcAft>
                <a:spcPts val="0"/>
              </a:spcAft>
              <a:buSzPts val="1000"/>
              <a:buFont typeface="DM Sans Light"/>
              <a:buNone/>
              <a:defRPr sz="1000">
                <a:latin typeface="DM Sans Light"/>
                <a:ea typeface="DM Sans Light"/>
                <a:cs typeface="DM Sans Light"/>
                <a:sym typeface="DM Sans Light"/>
              </a:defRPr>
            </a:lvl7pPr>
            <a:lvl8pPr lvl="7">
              <a:spcBef>
                <a:spcPts val="0"/>
              </a:spcBef>
              <a:spcAft>
                <a:spcPts val="0"/>
              </a:spcAft>
              <a:buSzPts val="1000"/>
              <a:buFont typeface="DM Sans Light"/>
              <a:buNone/>
              <a:defRPr sz="1000">
                <a:latin typeface="DM Sans Light"/>
                <a:ea typeface="DM Sans Light"/>
                <a:cs typeface="DM Sans Light"/>
                <a:sym typeface="DM Sans Light"/>
              </a:defRPr>
            </a:lvl8pPr>
            <a:lvl9pPr lvl="8">
              <a:spcBef>
                <a:spcPts val="0"/>
              </a:spcBef>
              <a:spcAft>
                <a:spcPts val="0"/>
              </a:spcAft>
              <a:buSzPts val="1000"/>
              <a:buFont typeface="DM Sans Light"/>
              <a:buNone/>
              <a:defRPr sz="1000">
                <a:latin typeface="DM Sans Light"/>
                <a:ea typeface="DM Sans Light"/>
                <a:cs typeface="DM Sans Light"/>
                <a:sym typeface="DM Sans Light"/>
              </a:defRPr>
            </a:lvl9pPr>
          </a:lstStyle>
          <a:p>
            <a:endParaRPr/>
          </a:p>
        </p:txBody>
      </p:sp>
      <p:sp>
        <p:nvSpPr>
          <p:cNvPr id="187" name="Google Shape;187;p25"/>
          <p:cNvSpPr txBox="1">
            <a:spLocks noGrp="1"/>
          </p:cNvSpPr>
          <p:nvPr>
            <p:ph type="subTitle" idx="4"/>
          </p:nvPr>
        </p:nvSpPr>
        <p:spPr>
          <a:xfrm>
            <a:off x="2671462" y="2450249"/>
            <a:ext cx="1257300" cy="152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000"/>
              <a:buFont typeface="DM Sans SemiBold"/>
              <a:buNone/>
              <a:defRPr sz="1000">
                <a:solidFill>
                  <a:schemeClr val="dk1"/>
                </a:solidFill>
                <a:latin typeface="DM Sans SemiBold"/>
                <a:ea typeface="DM Sans SemiBold"/>
                <a:cs typeface="DM Sans SemiBold"/>
                <a:sym typeface="DM Sans SemiBold"/>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188" name="Google Shape;188;p25"/>
          <p:cNvSpPr txBox="1">
            <a:spLocks noGrp="1"/>
          </p:cNvSpPr>
          <p:nvPr>
            <p:ph type="subTitle" idx="5"/>
          </p:nvPr>
        </p:nvSpPr>
        <p:spPr>
          <a:xfrm>
            <a:off x="2665825" y="2665171"/>
            <a:ext cx="1689600" cy="14232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9pPr>
          </a:lstStyle>
          <a:p>
            <a:endParaRPr/>
          </a:p>
        </p:txBody>
      </p:sp>
      <p:sp>
        <p:nvSpPr>
          <p:cNvPr id="189" name="Google Shape;189;p25"/>
          <p:cNvSpPr txBox="1">
            <a:spLocks noGrp="1"/>
          </p:cNvSpPr>
          <p:nvPr>
            <p:ph type="subTitle" idx="6"/>
          </p:nvPr>
        </p:nvSpPr>
        <p:spPr>
          <a:xfrm>
            <a:off x="4943337" y="1884672"/>
            <a:ext cx="1257300" cy="152400"/>
          </a:xfrm>
          <a:prstGeom prst="rect">
            <a:avLst/>
          </a:prstGeom>
        </p:spPr>
        <p:txBody>
          <a:bodyPr spcFirstLastPara="1" wrap="square" lIns="0" tIns="0" rIns="0" bIns="0" anchor="t" anchorCtr="0">
            <a:noAutofit/>
          </a:bodyPr>
          <a:lstStyle>
            <a:lvl1pPr lvl="0">
              <a:spcBef>
                <a:spcPts val="0"/>
              </a:spcBef>
              <a:spcAft>
                <a:spcPts val="0"/>
              </a:spcAft>
              <a:buSzPts val="1000"/>
              <a:buFont typeface="DM Sans SemiBold"/>
              <a:buNone/>
              <a:defRPr sz="1000">
                <a:latin typeface="DM Sans SemiBold"/>
                <a:ea typeface="DM Sans SemiBold"/>
                <a:cs typeface="DM Sans SemiBold"/>
                <a:sym typeface="DM Sans SemiBold"/>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0" name="Google Shape;190;p25"/>
          <p:cNvSpPr txBox="1">
            <a:spLocks noGrp="1"/>
          </p:cNvSpPr>
          <p:nvPr>
            <p:ph type="subTitle" idx="7"/>
          </p:nvPr>
        </p:nvSpPr>
        <p:spPr>
          <a:xfrm>
            <a:off x="4937700" y="2099593"/>
            <a:ext cx="1689600" cy="1620600"/>
          </a:xfrm>
          <a:prstGeom prst="rect">
            <a:avLst/>
          </a:prstGeom>
        </p:spPr>
        <p:txBody>
          <a:bodyPr spcFirstLastPara="1" wrap="square" lIns="0" tIns="0" rIns="0" bIns="0" anchor="t" anchorCtr="0">
            <a:no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000"/>
              <a:buFont typeface="DM Sans Light"/>
              <a:buNone/>
              <a:defRPr sz="1000">
                <a:latin typeface="DM Sans Light"/>
                <a:ea typeface="DM Sans Light"/>
                <a:cs typeface="DM Sans Light"/>
                <a:sym typeface="DM Sans Light"/>
              </a:defRPr>
            </a:lvl2pPr>
            <a:lvl3pPr lvl="2">
              <a:spcBef>
                <a:spcPts val="0"/>
              </a:spcBef>
              <a:spcAft>
                <a:spcPts val="0"/>
              </a:spcAft>
              <a:buSzPts val="1000"/>
              <a:buFont typeface="DM Sans Light"/>
              <a:buNone/>
              <a:defRPr sz="1000">
                <a:latin typeface="DM Sans Light"/>
                <a:ea typeface="DM Sans Light"/>
                <a:cs typeface="DM Sans Light"/>
                <a:sym typeface="DM Sans Light"/>
              </a:defRPr>
            </a:lvl3pPr>
            <a:lvl4pPr lvl="3">
              <a:spcBef>
                <a:spcPts val="0"/>
              </a:spcBef>
              <a:spcAft>
                <a:spcPts val="0"/>
              </a:spcAft>
              <a:buSzPts val="1000"/>
              <a:buFont typeface="DM Sans Light"/>
              <a:buNone/>
              <a:defRPr sz="1000">
                <a:latin typeface="DM Sans Light"/>
                <a:ea typeface="DM Sans Light"/>
                <a:cs typeface="DM Sans Light"/>
                <a:sym typeface="DM Sans Light"/>
              </a:defRPr>
            </a:lvl4pPr>
            <a:lvl5pPr lvl="4">
              <a:spcBef>
                <a:spcPts val="0"/>
              </a:spcBef>
              <a:spcAft>
                <a:spcPts val="0"/>
              </a:spcAft>
              <a:buSzPts val="1000"/>
              <a:buFont typeface="DM Sans Light"/>
              <a:buNone/>
              <a:defRPr sz="1000">
                <a:latin typeface="DM Sans Light"/>
                <a:ea typeface="DM Sans Light"/>
                <a:cs typeface="DM Sans Light"/>
                <a:sym typeface="DM Sans Light"/>
              </a:defRPr>
            </a:lvl5pPr>
            <a:lvl6pPr lvl="5">
              <a:spcBef>
                <a:spcPts val="0"/>
              </a:spcBef>
              <a:spcAft>
                <a:spcPts val="0"/>
              </a:spcAft>
              <a:buSzPts val="1000"/>
              <a:buFont typeface="DM Sans Light"/>
              <a:buNone/>
              <a:defRPr sz="1000">
                <a:latin typeface="DM Sans Light"/>
                <a:ea typeface="DM Sans Light"/>
                <a:cs typeface="DM Sans Light"/>
                <a:sym typeface="DM Sans Light"/>
              </a:defRPr>
            </a:lvl6pPr>
            <a:lvl7pPr lvl="6">
              <a:spcBef>
                <a:spcPts val="0"/>
              </a:spcBef>
              <a:spcAft>
                <a:spcPts val="0"/>
              </a:spcAft>
              <a:buSzPts val="1000"/>
              <a:buFont typeface="DM Sans Light"/>
              <a:buNone/>
              <a:defRPr sz="1000">
                <a:latin typeface="DM Sans Light"/>
                <a:ea typeface="DM Sans Light"/>
                <a:cs typeface="DM Sans Light"/>
                <a:sym typeface="DM Sans Light"/>
              </a:defRPr>
            </a:lvl7pPr>
            <a:lvl8pPr lvl="7">
              <a:spcBef>
                <a:spcPts val="0"/>
              </a:spcBef>
              <a:spcAft>
                <a:spcPts val="0"/>
              </a:spcAft>
              <a:buSzPts val="1000"/>
              <a:buFont typeface="DM Sans Light"/>
              <a:buNone/>
              <a:defRPr sz="1000">
                <a:latin typeface="DM Sans Light"/>
                <a:ea typeface="DM Sans Light"/>
                <a:cs typeface="DM Sans Light"/>
                <a:sym typeface="DM Sans Light"/>
              </a:defRPr>
            </a:lvl8pPr>
            <a:lvl9pPr lvl="8">
              <a:spcBef>
                <a:spcPts val="0"/>
              </a:spcBef>
              <a:spcAft>
                <a:spcPts val="0"/>
              </a:spcAft>
              <a:buSzPts val="1000"/>
              <a:buFont typeface="DM Sans Light"/>
              <a:buNone/>
              <a:defRPr sz="1000">
                <a:latin typeface="DM Sans Light"/>
                <a:ea typeface="DM Sans Light"/>
                <a:cs typeface="DM Sans Light"/>
                <a:sym typeface="DM Sans Light"/>
              </a:defRPr>
            </a:lvl9pPr>
          </a:lstStyle>
          <a:p>
            <a:endParaRPr/>
          </a:p>
        </p:txBody>
      </p:sp>
      <p:sp>
        <p:nvSpPr>
          <p:cNvPr id="191" name="Google Shape;191;p25"/>
          <p:cNvSpPr txBox="1">
            <a:spLocks noGrp="1"/>
          </p:cNvSpPr>
          <p:nvPr>
            <p:ph type="subTitle" idx="8"/>
          </p:nvPr>
        </p:nvSpPr>
        <p:spPr>
          <a:xfrm>
            <a:off x="7238787" y="1057472"/>
            <a:ext cx="1257300" cy="152400"/>
          </a:xfrm>
          <a:prstGeom prst="rect">
            <a:avLst/>
          </a:prstGeom>
        </p:spPr>
        <p:txBody>
          <a:bodyPr spcFirstLastPara="1" wrap="square" lIns="0" tIns="0" rIns="0" bIns="0" anchor="t" anchorCtr="0">
            <a:noAutofit/>
          </a:bodyPr>
          <a:lstStyle>
            <a:lvl1pPr lvl="0">
              <a:spcBef>
                <a:spcPts val="0"/>
              </a:spcBef>
              <a:spcAft>
                <a:spcPts val="0"/>
              </a:spcAft>
              <a:buSzPts val="1000"/>
              <a:buFont typeface="DM Sans SemiBold"/>
              <a:buNone/>
              <a:defRPr sz="1000">
                <a:latin typeface="DM Sans SemiBold"/>
                <a:ea typeface="DM Sans SemiBold"/>
                <a:cs typeface="DM Sans SemiBold"/>
                <a:sym typeface="DM Sans SemiBold"/>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2" name="Google Shape;192;p25"/>
          <p:cNvSpPr txBox="1">
            <a:spLocks noGrp="1"/>
          </p:cNvSpPr>
          <p:nvPr>
            <p:ph type="subTitle" idx="9"/>
          </p:nvPr>
        </p:nvSpPr>
        <p:spPr>
          <a:xfrm>
            <a:off x="7233150" y="1272358"/>
            <a:ext cx="1689600" cy="2196000"/>
          </a:xfrm>
          <a:prstGeom prst="rect">
            <a:avLst/>
          </a:prstGeom>
        </p:spPr>
        <p:txBody>
          <a:bodyPr spcFirstLastPara="1" wrap="square" lIns="0" tIns="0" rIns="0" bIns="0" anchor="t" anchorCtr="0">
            <a:no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000"/>
              <a:buFont typeface="DM Sans Light"/>
              <a:buNone/>
              <a:defRPr sz="1000">
                <a:latin typeface="DM Sans Light"/>
                <a:ea typeface="DM Sans Light"/>
                <a:cs typeface="DM Sans Light"/>
                <a:sym typeface="DM Sans Light"/>
              </a:defRPr>
            </a:lvl2pPr>
            <a:lvl3pPr lvl="2">
              <a:spcBef>
                <a:spcPts val="0"/>
              </a:spcBef>
              <a:spcAft>
                <a:spcPts val="0"/>
              </a:spcAft>
              <a:buSzPts val="1000"/>
              <a:buFont typeface="DM Sans Light"/>
              <a:buNone/>
              <a:defRPr sz="1000">
                <a:latin typeface="DM Sans Light"/>
                <a:ea typeface="DM Sans Light"/>
                <a:cs typeface="DM Sans Light"/>
                <a:sym typeface="DM Sans Light"/>
              </a:defRPr>
            </a:lvl3pPr>
            <a:lvl4pPr lvl="3">
              <a:spcBef>
                <a:spcPts val="0"/>
              </a:spcBef>
              <a:spcAft>
                <a:spcPts val="0"/>
              </a:spcAft>
              <a:buSzPts val="1000"/>
              <a:buFont typeface="DM Sans Light"/>
              <a:buNone/>
              <a:defRPr sz="1000">
                <a:latin typeface="DM Sans Light"/>
                <a:ea typeface="DM Sans Light"/>
                <a:cs typeface="DM Sans Light"/>
                <a:sym typeface="DM Sans Light"/>
              </a:defRPr>
            </a:lvl4pPr>
            <a:lvl5pPr lvl="4">
              <a:spcBef>
                <a:spcPts val="0"/>
              </a:spcBef>
              <a:spcAft>
                <a:spcPts val="0"/>
              </a:spcAft>
              <a:buSzPts val="1000"/>
              <a:buFont typeface="DM Sans Light"/>
              <a:buNone/>
              <a:defRPr sz="1000">
                <a:latin typeface="DM Sans Light"/>
                <a:ea typeface="DM Sans Light"/>
                <a:cs typeface="DM Sans Light"/>
                <a:sym typeface="DM Sans Light"/>
              </a:defRPr>
            </a:lvl5pPr>
            <a:lvl6pPr lvl="5">
              <a:spcBef>
                <a:spcPts val="0"/>
              </a:spcBef>
              <a:spcAft>
                <a:spcPts val="0"/>
              </a:spcAft>
              <a:buSzPts val="1000"/>
              <a:buFont typeface="DM Sans Light"/>
              <a:buNone/>
              <a:defRPr sz="1000">
                <a:latin typeface="DM Sans Light"/>
                <a:ea typeface="DM Sans Light"/>
                <a:cs typeface="DM Sans Light"/>
                <a:sym typeface="DM Sans Light"/>
              </a:defRPr>
            </a:lvl6pPr>
            <a:lvl7pPr lvl="6">
              <a:spcBef>
                <a:spcPts val="0"/>
              </a:spcBef>
              <a:spcAft>
                <a:spcPts val="0"/>
              </a:spcAft>
              <a:buSzPts val="1000"/>
              <a:buFont typeface="DM Sans Light"/>
              <a:buNone/>
              <a:defRPr sz="1000">
                <a:latin typeface="DM Sans Light"/>
                <a:ea typeface="DM Sans Light"/>
                <a:cs typeface="DM Sans Light"/>
                <a:sym typeface="DM Sans Light"/>
              </a:defRPr>
            </a:lvl7pPr>
            <a:lvl8pPr lvl="7">
              <a:spcBef>
                <a:spcPts val="0"/>
              </a:spcBef>
              <a:spcAft>
                <a:spcPts val="0"/>
              </a:spcAft>
              <a:buSzPts val="1000"/>
              <a:buFont typeface="DM Sans Light"/>
              <a:buNone/>
              <a:defRPr sz="1000">
                <a:latin typeface="DM Sans Light"/>
                <a:ea typeface="DM Sans Light"/>
                <a:cs typeface="DM Sans Light"/>
                <a:sym typeface="DM Sans Light"/>
              </a:defRPr>
            </a:lvl8pPr>
            <a:lvl9pPr lvl="8">
              <a:spcBef>
                <a:spcPts val="0"/>
              </a:spcBef>
              <a:spcAft>
                <a:spcPts val="0"/>
              </a:spcAft>
              <a:buSzPts val="1000"/>
              <a:buFont typeface="DM Sans Light"/>
              <a:buNone/>
              <a:defRPr sz="1000">
                <a:latin typeface="DM Sans Light"/>
                <a:ea typeface="DM Sans Light"/>
                <a:cs typeface="DM Sans Light"/>
                <a:sym typeface="DM Sans Light"/>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Quote - Light">
  <p:cSld name="CUSTOM_7_1_1_1_1_1_1_1_1_1_1_1_1_1_1_1_1_1_1_1">
    <p:spTree>
      <p:nvGrpSpPr>
        <p:cNvPr id="1" name="Shape 193"/>
        <p:cNvGrpSpPr/>
        <p:nvPr/>
      </p:nvGrpSpPr>
      <p:grpSpPr>
        <a:xfrm>
          <a:off x="0" y="0"/>
          <a:ext cx="0" cy="0"/>
          <a:chOff x="0" y="0"/>
          <a:chExt cx="0" cy="0"/>
        </a:xfrm>
      </p:grpSpPr>
      <p:sp>
        <p:nvSpPr>
          <p:cNvPr id="194" name="Google Shape;194;p26"/>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195" name="Google Shape;195;p26"/>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6" name="Google Shape;196;p26"/>
          <p:cNvSpPr txBox="1">
            <a:spLocks noGrp="1"/>
          </p:cNvSpPr>
          <p:nvPr>
            <p:ph type="title"/>
          </p:nvPr>
        </p:nvSpPr>
        <p:spPr>
          <a:xfrm>
            <a:off x="1453650" y="1325938"/>
            <a:ext cx="6236700" cy="2011800"/>
          </a:xfrm>
          <a:prstGeom prst="rect">
            <a:avLst/>
          </a:prstGeom>
        </p:spPr>
        <p:txBody>
          <a:bodyPr spcFirstLastPara="1" wrap="square" lIns="0" tIns="0" rIns="0" bIns="0" anchor="t" anchorCtr="0">
            <a:noAutofit/>
          </a:bodyPr>
          <a:lstStyle>
            <a:lvl1pPr lvl="0">
              <a:spcBef>
                <a:spcPts val="0"/>
              </a:spcBef>
              <a:spcAft>
                <a:spcPts val="0"/>
              </a:spcAft>
              <a:buNone/>
              <a:defRPr sz="2500"/>
            </a:lvl1pPr>
            <a:lvl2pPr lvl="1">
              <a:spcBef>
                <a:spcPts val="0"/>
              </a:spcBef>
              <a:spcAft>
                <a:spcPts val="0"/>
              </a:spcAft>
              <a:buNone/>
              <a:defRPr sz="2500"/>
            </a:lvl2pPr>
            <a:lvl3pPr lvl="2">
              <a:spcBef>
                <a:spcPts val="0"/>
              </a:spcBef>
              <a:spcAft>
                <a:spcPts val="0"/>
              </a:spcAft>
              <a:buNone/>
              <a:defRPr sz="2500"/>
            </a:lvl3pPr>
            <a:lvl4pPr lvl="3">
              <a:spcBef>
                <a:spcPts val="0"/>
              </a:spcBef>
              <a:spcAft>
                <a:spcPts val="0"/>
              </a:spcAft>
              <a:buNone/>
              <a:defRPr sz="2500"/>
            </a:lvl4pPr>
            <a:lvl5pPr lvl="4">
              <a:spcBef>
                <a:spcPts val="0"/>
              </a:spcBef>
              <a:spcAft>
                <a:spcPts val="0"/>
              </a:spcAft>
              <a:buNone/>
              <a:defRPr sz="2500"/>
            </a:lvl5pPr>
            <a:lvl6pPr lvl="5">
              <a:spcBef>
                <a:spcPts val="0"/>
              </a:spcBef>
              <a:spcAft>
                <a:spcPts val="0"/>
              </a:spcAft>
              <a:buNone/>
              <a:defRPr sz="2500"/>
            </a:lvl6pPr>
            <a:lvl7pPr lvl="6">
              <a:spcBef>
                <a:spcPts val="0"/>
              </a:spcBef>
              <a:spcAft>
                <a:spcPts val="0"/>
              </a:spcAft>
              <a:buNone/>
              <a:defRPr sz="2500"/>
            </a:lvl7pPr>
            <a:lvl8pPr lvl="7">
              <a:spcBef>
                <a:spcPts val="0"/>
              </a:spcBef>
              <a:spcAft>
                <a:spcPts val="0"/>
              </a:spcAft>
              <a:buNone/>
              <a:defRPr sz="2500"/>
            </a:lvl8pPr>
            <a:lvl9pPr lvl="8">
              <a:spcBef>
                <a:spcPts val="0"/>
              </a:spcBef>
              <a:spcAft>
                <a:spcPts val="0"/>
              </a:spcAft>
              <a:buNone/>
              <a:defRPr sz="2500"/>
            </a:lvl9pPr>
          </a:lstStyle>
          <a:p>
            <a:endParaRPr/>
          </a:p>
        </p:txBody>
      </p:sp>
      <p:sp>
        <p:nvSpPr>
          <p:cNvPr id="197" name="Google Shape;197;p26"/>
          <p:cNvSpPr>
            <a:spLocks noGrp="1"/>
          </p:cNvSpPr>
          <p:nvPr>
            <p:ph type="pic" idx="2"/>
          </p:nvPr>
        </p:nvSpPr>
        <p:spPr>
          <a:xfrm>
            <a:off x="1442350" y="3492500"/>
            <a:ext cx="408900" cy="408900"/>
          </a:xfrm>
          <a:prstGeom prst="ellipse">
            <a:avLst/>
          </a:prstGeom>
          <a:noFill/>
          <a:ln>
            <a:noFill/>
          </a:ln>
        </p:spPr>
      </p:sp>
      <p:sp>
        <p:nvSpPr>
          <p:cNvPr id="198" name="Google Shape;198;p26"/>
          <p:cNvSpPr txBox="1">
            <a:spLocks noGrp="1"/>
          </p:cNvSpPr>
          <p:nvPr>
            <p:ph type="subTitle" idx="3"/>
          </p:nvPr>
        </p:nvSpPr>
        <p:spPr>
          <a:xfrm>
            <a:off x="1957375" y="3536000"/>
            <a:ext cx="2661600" cy="187800"/>
          </a:xfrm>
          <a:prstGeom prst="rect">
            <a:avLst/>
          </a:prstGeom>
        </p:spPr>
        <p:txBody>
          <a:bodyPr spcFirstLastPara="1" wrap="square" lIns="0" tIns="0" rIns="0" bIns="0" anchor="ctr" anchorCtr="0">
            <a:noAutofit/>
          </a:bodyPr>
          <a:lstStyle>
            <a:lvl1pPr lvl="0">
              <a:spcBef>
                <a:spcPts val="0"/>
              </a:spcBef>
              <a:spcAft>
                <a:spcPts val="0"/>
              </a:spcAft>
              <a:buSzPts val="1000"/>
              <a:buFont typeface="DM Sans SemiBold"/>
              <a:buNone/>
              <a:defRPr sz="1000">
                <a:latin typeface="DM Sans SemiBold"/>
                <a:ea typeface="DM Sans SemiBold"/>
                <a:cs typeface="DM Sans SemiBold"/>
                <a:sym typeface="DM Sans SemiBold"/>
              </a:defRPr>
            </a:lvl1pPr>
            <a:lvl2pPr lvl="1">
              <a:spcBef>
                <a:spcPts val="0"/>
              </a:spcBef>
              <a:spcAft>
                <a:spcPts val="0"/>
              </a:spcAft>
              <a:buSzPts val="1000"/>
              <a:buFont typeface="DM Sans SemiBold"/>
              <a:buNone/>
              <a:defRPr sz="1000">
                <a:latin typeface="DM Sans SemiBold"/>
                <a:ea typeface="DM Sans SemiBold"/>
                <a:cs typeface="DM Sans SemiBold"/>
                <a:sym typeface="DM Sans SemiBold"/>
              </a:defRPr>
            </a:lvl2pPr>
            <a:lvl3pPr lvl="2">
              <a:spcBef>
                <a:spcPts val="0"/>
              </a:spcBef>
              <a:spcAft>
                <a:spcPts val="0"/>
              </a:spcAft>
              <a:buSzPts val="1000"/>
              <a:buFont typeface="DM Sans SemiBold"/>
              <a:buNone/>
              <a:defRPr sz="1000">
                <a:latin typeface="DM Sans SemiBold"/>
                <a:ea typeface="DM Sans SemiBold"/>
                <a:cs typeface="DM Sans SemiBold"/>
                <a:sym typeface="DM Sans SemiBold"/>
              </a:defRPr>
            </a:lvl3pPr>
            <a:lvl4pPr lvl="3">
              <a:spcBef>
                <a:spcPts val="0"/>
              </a:spcBef>
              <a:spcAft>
                <a:spcPts val="0"/>
              </a:spcAft>
              <a:buSzPts val="1000"/>
              <a:buFont typeface="DM Sans SemiBold"/>
              <a:buNone/>
              <a:defRPr sz="1000">
                <a:latin typeface="DM Sans SemiBold"/>
                <a:ea typeface="DM Sans SemiBold"/>
                <a:cs typeface="DM Sans SemiBold"/>
                <a:sym typeface="DM Sans SemiBold"/>
              </a:defRPr>
            </a:lvl4pPr>
            <a:lvl5pPr lvl="4">
              <a:spcBef>
                <a:spcPts val="0"/>
              </a:spcBef>
              <a:spcAft>
                <a:spcPts val="0"/>
              </a:spcAft>
              <a:buSzPts val="1000"/>
              <a:buFont typeface="DM Sans SemiBold"/>
              <a:buNone/>
              <a:defRPr sz="1000">
                <a:latin typeface="DM Sans SemiBold"/>
                <a:ea typeface="DM Sans SemiBold"/>
                <a:cs typeface="DM Sans SemiBold"/>
                <a:sym typeface="DM Sans SemiBold"/>
              </a:defRPr>
            </a:lvl5pPr>
            <a:lvl6pPr lvl="5">
              <a:spcBef>
                <a:spcPts val="0"/>
              </a:spcBef>
              <a:spcAft>
                <a:spcPts val="0"/>
              </a:spcAft>
              <a:buSzPts val="1000"/>
              <a:buFont typeface="DM Sans SemiBold"/>
              <a:buNone/>
              <a:defRPr sz="1000">
                <a:latin typeface="DM Sans SemiBold"/>
                <a:ea typeface="DM Sans SemiBold"/>
                <a:cs typeface="DM Sans SemiBold"/>
                <a:sym typeface="DM Sans SemiBold"/>
              </a:defRPr>
            </a:lvl6pPr>
            <a:lvl7pPr lvl="6">
              <a:spcBef>
                <a:spcPts val="0"/>
              </a:spcBef>
              <a:spcAft>
                <a:spcPts val="0"/>
              </a:spcAft>
              <a:buSzPts val="1000"/>
              <a:buFont typeface="DM Sans SemiBold"/>
              <a:buNone/>
              <a:defRPr sz="1000">
                <a:latin typeface="DM Sans SemiBold"/>
                <a:ea typeface="DM Sans SemiBold"/>
                <a:cs typeface="DM Sans SemiBold"/>
                <a:sym typeface="DM Sans SemiBold"/>
              </a:defRPr>
            </a:lvl7pPr>
            <a:lvl8pPr lvl="7">
              <a:spcBef>
                <a:spcPts val="0"/>
              </a:spcBef>
              <a:spcAft>
                <a:spcPts val="0"/>
              </a:spcAft>
              <a:buSzPts val="1000"/>
              <a:buFont typeface="DM Sans SemiBold"/>
              <a:buNone/>
              <a:defRPr sz="1000">
                <a:latin typeface="DM Sans SemiBold"/>
                <a:ea typeface="DM Sans SemiBold"/>
                <a:cs typeface="DM Sans SemiBold"/>
                <a:sym typeface="DM Sans SemiBold"/>
              </a:defRPr>
            </a:lvl8pPr>
            <a:lvl9pPr lvl="8">
              <a:spcBef>
                <a:spcPts val="0"/>
              </a:spcBef>
              <a:spcAft>
                <a:spcPts val="0"/>
              </a:spcAft>
              <a:buSzPts val="1000"/>
              <a:buFont typeface="DM Sans SemiBold"/>
              <a:buNone/>
              <a:defRPr sz="1000">
                <a:latin typeface="DM Sans SemiBold"/>
                <a:ea typeface="DM Sans SemiBold"/>
                <a:cs typeface="DM Sans SemiBold"/>
                <a:sym typeface="DM Sans SemiBold"/>
              </a:defRPr>
            </a:lvl9pPr>
          </a:lstStyle>
          <a:p>
            <a:endParaRPr/>
          </a:p>
        </p:txBody>
      </p:sp>
      <p:sp>
        <p:nvSpPr>
          <p:cNvPr id="199" name="Google Shape;199;p26"/>
          <p:cNvSpPr txBox="1">
            <a:spLocks noGrp="1"/>
          </p:cNvSpPr>
          <p:nvPr>
            <p:ph type="subTitle" idx="4"/>
          </p:nvPr>
        </p:nvSpPr>
        <p:spPr>
          <a:xfrm>
            <a:off x="1957375" y="3678443"/>
            <a:ext cx="2661600" cy="187800"/>
          </a:xfrm>
          <a:prstGeom prst="rect">
            <a:avLst/>
          </a:prstGeom>
        </p:spPr>
        <p:txBody>
          <a:bodyPr spcFirstLastPara="1" wrap="square" lIns="0" tIns="0" rIns="0" bIns="0" anchor="ctr" anchorCtr="0">
            <a:no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000"/>
              <a:buFont typeface="DM Sans Light"/>
              <a:buNone/>
              <a:defRPr sz="1000">
                <a:latin typeface="DM Sans Light"/>
                <a:ea typeface="DM Sans Light"/>
                <a:cs typeface="DM Sans Light"/>
                <a:sym typeface="DM Sans Light"/>
              </a:defRPr>
            </a:lvl2pPr>
            <a:lvl3pPr lvl="2">
              <a:spcBef>
                <a:spcPts val="0"/>
              </a:spcBef>
              <a:spcAft>
                <a:spcPts val="0"/>
              </a:spcAft>
              <a:buSzPts val="1000"/>
              <a:buFont typeface="DM Sans Light"/>
              <a:buNone/>
              <a:defRPr sz="1000">
                <a:latin typeface="DM Sans Light"/>
                <a:ea typeface="DM Sans Light"/>
                <a:cs typeface="DM Sans Light"/>
                <a:sym typeface="DM Sans Light"/>
              </a:defRPr>
            </a:lvl3pPr>
            <a:lvl4pPr lvl="3">
              <a:spcBef>
                <a:spcPts val="0"/>
              </a:spcBef>
              <a:spcAft>
                <a:spcPts val="0"/>
              </a:spcAft>
              <a:buSzPts val="1000"/>
              <a:buFont typeface="DM Sans Light"/>
              <a:buNone/>
              <a:defRPr sz="1000">
                <a:latin typeface="DM Sans Light"/>
                <a:ea typeface="DM Sans Light"/>
                <a:cs typeface="DM Sans Light"/>
                <a:sym typeface="DM Sans Light"/>
              </a:defRPr>
            </a:lvl4pPr>
            <a:lvl5pPr lvl="4">
              <a:spcBef>
                <a:spcPts val="0"/>
              </a:spcBef>
              <a:spcAft>
                <a:spcPts val="0"/>
              </a:spcAft>
              <a:buSzPts val="1000"/>
              <a:buFont typeface="DM Sans Light"/>
              <a:buNone/>
              <a:defRPr sz="1000">
                <a:latin typeface="DM Sans Light"/>
                <a:ea typeface="DM Sans Light"/>
                <a:cs typeface="DM Sans Light"/>
                <a:sym typeface="DM Sans Light"/>
              </a:defRPr>
            </a:lvl5pPr>
            <a:lvl6pPr lvl="5">
              <a:spcBef>
                <a:spcPts val="0"/>
              </a:spcBef>
              <a:spcAft>
                <a:spcPts val="0"/>
              </a:spcAft>
              <a:buSzPts val="1000"/>
              <a:buFont typeface="DM Sans Light"/>
              <a:buNone/>
              <a:defRPr sz="1000">
                <a:latin typeface="DM Sans Light"/>
                <a:ea typeface="DM Sans Light"/>
                <a:cs typeface="DM Sans Light"/>
                <a:sym typeface="DM Sans Light"/>
              </a:defRPr>
            </a:lvl6pPr>
            <a:lvl7pPr lvl="6">
              <a:spcBef>
                <a:spcPts val="0"/>
              </a:spcBef>
              <a:spcAft>
                <a:spcPts val="0"/>
              </a:spcAft>
              <a:buSzPts val="1000"/>
              <a:buFont typeface="DM Sans Light"/>
              <a:buNone/>
              <a:defRPr sz="1000">
                <a:latin typeface="DM Sans Light"/>
                <a:ea typeface="DM Sans Light"/>
                <a:cs typeface="DM Sans Light"/>
                <a:sym typeface="DM Sans Light"/>
              </a:defRPr>
            </a:lvl7pPr>
            <a:lvl8pPr lvl="7">
              <a:spcBef>
                <a:spcPts val="0"/>
              </a:spcBef>
              <a:spcAft>
                <a:spcPts val="0"/>
              </a:spcAft>
              <a:buSzPts val="1000"/>
              <a:buFont typeface="DM Sans Light"/>
              <a:buNone/>
              <a:defRPr sz="1000">
                <a:latin typeface="DM Sans Light"/>
                <a:ea typeface="DM Sans Light"/>
                <a:cs typeface="DM Sans Light"/>
                <a:sym typeface="DM Sans Light"/>
              </a:defRPr>
            </a:lvl8pPr>
            <a:lvl9pPr lvl="8">
              <a:spcBef>
                <a:spcPts val="0"/>
              </a:spcBef>
              <a:spcAft>
                <a:spcPts val="0"/>
              </a:spcAft>
              <a:buSzPts val="1000"/>
              <a:buFont typeface="DM Sans Light"/>
              <a:buNone/>
              <a:defRPr sz="1000">
                <a:latin typeface="DM Sans Light"/>
                <a:ea typeface="DM Sans Light"/>
                <a:cs typeface="DM Sans Light"/>
                <a:sym typeface="DM Sans Light"/>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Quote - Dark">
  <p:cSld name="CUSTOM_7_1_1_1_1_1_1_1_1_1_1_1_1_1_1_1_1_1_1_1_1">
    <p:bg>
      <p:bgPr>
        <a:solidFill>
          <a:schemeClr val="lt1"/>
        </a:solidFill>
        <a:effectLst/>
      </p:bgPr>
    </p:bg>
    <p:spTree>
      <p:nvGrpSpPr>
        <p:cNvPr id="1" name="Shape 200"/>
        <p:cNvGrpSpPr/>
        <p:nvPr/>
      </p:nvGrpSpPr>
      <p:grpSpPr>
        <a:xfrm>
          <a:off x="0" y="0"/>
          <a:ext cx="0" cy="0"/>
          <a:chOff x="0" y="0"/>
          <a:chExt cx="0" cy="0"/>
        </a:xfrm>
      </p:grpSpPr>
      <p:sp>
        <p:nvSpPr>
          <p:cNvPr id="201" name="Google Shape;201;p27"/>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dk1"/>
                </a:solidFill>
                <a:latin typeface="DM Sans"/>
                <a:ea typeface="DM Sans"/>
                <a:cs typeface="DM Sans"/>
                <a:sym typeface="DM Sans"/>
              </a:defRPr>
            </a:lvl1pPr>
            <a:lvl2pPr lvl="1" algn="r">
              <a:buNone/>
              <a:defRPr sz="700">
                <a:solidFill>
                  <a:schemeClr val="dk1"/>
                </a:solidFill>
                <a:latin typeface="DM Sans"/>
                <a:ea typeface="DM Sans"/>
                <a:cs typeface="DM Sans"/>
                <a:sym typeface="DM Sans"/>
              </a:defRPr>
            </a:lvl2pPr>
            <a:lvl3pPr lvl="2" algn="r">
              <a:buNone/>
              <a:defRPr sz="700">
                <a:solidFill>
                  <a:schemeClr val="dk1"/>
                </a:solidFill>
                <a:latin typeface="DM Sans"/>
                <a:ea typeface="DM Sans"/>
                <a:cs typeface="DM Sans"/>
                <a:sym typeface="DM Sans"/>
              </a:defRPr>
            </a:lvl3pPr>
            <a:lvl4pPr lvl="3" algn="r">
              <a:buNone/>
              <a:defRPr sz="700">
                <a:solidFill>
                  <a:schemeClr val="dk1"/>
                </a:solidFill>
                <a:latin typeface="DM Sans"/>
                <a:ea typeface="DM Sans"/>
                <a:cs typeface="DM Sans"/>
                <a:sym typeface="DM Sans"/>
              </a:defRPr>
            </a:lvl4pPr>
            <a:lvl5pPr lvl="4" algn="r">
              <a:buNone/>
              <a:defRPr sz="700">
                <a:solidFill>
                  <a:schemeClr val="dk1"/>
                </a:solidFill>
                <a:latin typeface="DM Sans"/>
                <a:ea typeface="DM Sans"/>
                <a:cs typeface="DM Sans"/>
                <a:sym typeface="DM Sans"/>
              </a:defRPr>
            </a:lvl5pPr>
            <a:lvl6pPr lvl="5" algn="r">
              <a:buNone/>
              <a:defRPr sz="700">
                <a:solidFill>
                  <a:schemeClr val="dk1"/>
                </a:solidFill>
                <a:latin typeface="DM Sans"/>
                <a:ea typeface="DM Sans"/>
                <a:cs typeface="DM Sans"/>
                <a:sym typeface="DM Sans"/>
              </a:defRPr>
            </a:lvl6pPr>
            <a:lvl7pPr lvl="6" algn="r">
              <a:buNone/>
              <a:defRPr sz="700">
                <a:solidFill>
                  <a:schemeClr val="dk1"/>
                </a:solidFill>
                <a:latin typeface="DM Sans"/>
                <a:ea typeface="DM Sans"/>
                <a:cs typeface="DM Sans"/>
                <a:sym typeface="DM Sans"/>
              </a:defRPr>
            </a:lvl7pPr>
            <a:lvl8pPr lvl="7" algn="r">
              <a:buNone/>
              <a:defRPr sz="700">
                <a:solidFill>
                  <a:schemeClr val="dk1"/>
                </a:solidFill>
                <a:latin typeface="DM Sans"/>
                <a:ea typeface="DM Sans"/>
                <a:cs typeface="DM Sans"/>
                <a:sym typeface="DM Sans"/>
              </a:defRPr>
            </a:lvl8pPr>
            <a:lvl9pPr lvl="8" algn="r">
              <a:buNone/>
              <a:defRPr sz="700">
                <a:solidFill>
                  <a:schemeClr val="dk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202" name="Google Shape;202;p27"/>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203" name="Google Shape;203;p27"/>
          <p:cNvSpPr txBox="1">
            <a:spLocks noGrp="1"/>
          </p:cNvSpPr>
          <p:nvPr>
            <p:ph type="title"/>
          </p:nvPr>
        </p:nvSpPr>
        <p:spPr>
          <a:xfrm>
            <a:off x="1453650" y="1325938"/>
            <a:ext cx="6236700" cy="2011800"/>
          </a:xfrm>
          <a:prstGeom prst="rect">
            <a:avLst/>
          </a:prstGeom>
        </p:spPr>
        <p:txBody>
          <a:bodyPr spcFirstLastPara="1" wrap="square" lIns="0" tIns="0" rIns="0" bIns="0" anchor="t" anchorCtr="0">
            <a:noAutofit/>
          </a:bodyPr>
          <a:lstStyle>
            <a:lvl1pPr lvl="0">
              <a:spcBef>
                <a:spcPts val="0"/>
              </a:spcBef>
              <a:spcAft>
                <a:spcPts val="0"/>
              </a:spcAft>
              <a:buNone/>
              <a:defRPr sz="2500">
                <a:solidFill>
                  <a:schemeClr val="dk1"/>
                </a:solidFill>
              </a:defRPr>
            </a:lvl1pPr>
            <a:lvl2pPr lvl="1">
              <a:spcBef>
                <a:spcPts val="0"/>
              </a:spcBef>
              <a:spcAft>
                <a:spcPts val="0"/>
              </a:spcAft>
              <a:buNone/>
              <a:defRPr sz="2500">
                <a:solidFill>
                  <a:schemeClr val="dk1"/>
                </a:solidFill>
              </a:defRPr>
            </a:lvl2pPr>
            <a:lvl3pPr lvl="2">
              <a:spcBef>
                <a:spcPts val="0"/>
              </a:spcBef>
              <a:spcAft>
                <a:spcPts val="0"/>
              </a:spcAft>
              <a:buNone/>
              <a:defRPr sz="2500">
                <a:solidFill>
                  <a:schemeClr val="dk1"/>
                </a:solidFill>
              </a:defRPr>
            </a:lvl3pPr>
            <a:lvl4pPr lvl="3">
              <a:spcBef>
                <a:spcPts val="0"/>
              </a:spcBef>
              <a:spcAft>
                <a:spcPts val="0"/>
              </a:spcAft>
              <a:buNone/>
              <a:defRPr sz="2500">
                <a:solidFill>
                  <a:schemeClr val="dk1"/>
                </a:solidFill>
              </a:defRPr>
            </a:lvl4pPr>
            <a:lvl5pPr lvl="4">
              <a:spcBef>
                <a:spcPts val="0"/>
              </a:spcBef>
              <a:spcAft>
                <a:spcPts val="0"/>
              </a:spcAft>
              <a:buNone/>
              <a:defRPr sz="2500">
                <a:solidFill>
                  <a:schemeClr val="dk1"/>
                </a:solidFill>
              </a:defRPr>
            </a:lvl5pPr>
            <a:lvl6pPr lvl="5">
              <a:spcBef>
                <a:spcPts val="0"/>
              </a:spcBef>
              <a:spcAft>
                <a:spcPts val="0"/>
              </a:spcAft>
              <a:buNone/>
              <a:defRPr sz="2500">
                <a:solidFill>
                  <a:schemeClr val="dk1"/>
                </a:solidFill>
              </a:defRPr>
            </a:lvl6pPr>
            <a:lvl7pPr lvl="6">
              <a:spcBef>
                <a:spcPts val="0"/>
              </a:spcBef>
              <a:spcAft>
                <a:spcPts val="0"/>
              </a:spcAft>
              <a:buNone/>
              <a:defRPr sz="2500">
                <a:solidFill>
                  <a:schemeClr val="dk1"/>
                </a:solidFill>
              </a:defRPr>
            </a:lvl7pPr>
            <a:lvl8pPr lvl="7">
              <a:spcBef>
                <a:spcPts val="0"/>
              </a:spcBef>
              <a:spcAft>
                <a:spcPts val="0"/>
              </a:spcAft>
              <a:buNone/>
              <a:defRPr sz="2500">
                <a:solidFill>
                  <a:schemeClr val="dk1"/>
                </a:solidFill>
              </a:defRPr>
            </a:lvl8pPr>
            <a:lvl9pPr lvl="8">
              <a:spcBef>
                <a:spcPts val="0"/>
              </a:spcBef>
              <a:spcAft>
                <a:spcPts val="0"/>
              </a:spcAft>
              <a:buNone/>
              <a:defRPr sz="2500">
                <a:solidFill>
                  <a:schemeClr val="dk1"/>
                </a:solidFill>
              </a:defRPr>
            </a:lvl9pPr>
          </a:lstStyle>
          <a:p>
            <a:endParaRPr/>
          </a:p>
        </p:txBody>
      </p:sp>
      <p:sp>
        <p:nvSpPr>
          <p:cNvPr id="204" name="Google Shape;204;p27"/>
          <p:cNvSpPr>
            <a:spLocks noGrp="1"/>
          </p:cNvSpPr>
          <p:nvPr>
            <p:ph type="pic" idx="2"/>
          </p:nvPr>
        </p:nvSpPr>
        <p:spPr>
          <a:xfrm>
            <a:off x="1442350" y="3492500"/>
            <a:ext cx="408900" cy="408900"/>
          </a:xfrm>
          <a:prstGeom prst="ellipse">
            <a:avLst/>
          </a:prstGeom>
          <a:noFill/>
          <a:ln>
            <a:noFill/>
          </a:ln>
        </p:spPr>
      </p:sp>
      <p:sp>
        <p:nvSpPr>
          <p:cNvPr id="205" name="Google Shape;205;p27"/>
          <p:cNvSpPr txBox="1">
            <a:spLocks noGrp="1"/>
          </p:cNvSpPr>
          <p:nvPr>
            <p:ph type="subTitle" idx="3"/>
          </p:nvPr>
        </p:nvSpPr>
        <p:spPr>
          <a:xfrm>
            <a:off x="1957375" y="3536000"/>
            <a:ext cx="2661600" cy="1878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1000"/>
              <a:buFont typeface="DM Sans SemiBold"/>
              <a:buNone/>
              <a:defRPr sz="1000">
                <a:solidFill>
                  <a:schemeClr val="dk1"/>
                </a:solidFill>
                <a:latin typeface="DM Sans SemiBold"/>
                <a:ea typeface="DM Sans SemiBold"/>
                <a:cs typeface="DM Sans SemiBold"/>
                <a:sym typeface="DM Sans SemiBold"/>
              </a:defRPr>
            </a:lvl1pPr>
            <a:lvl2pPr lvl="1">
              <a:spcBef>
                <a:spcPts val="0"/>
              </a:spcBef>
              <a:spcAft>
                <a:spcPts val="0"/>
              </a:spcAft>
              <a:buClr>
                <a:schemeClr val="dk1"/>
              </a:buClr>
              <a:buSzPts val="1000"/>
              <a:buFont typeface="DM Sans SemiBold"/>
              <a:buNone/>
              <a:defRPr sz="1000">
                <a:solidFill>
                  <a:schemeClr val="dk1"/>
                </a:solidFill>
                <a:latin typeface="DM Sans SemiBold"/>
                <a:ea typeface="DM Sans SemiBold"/>
                <a:cs typeface="DM Sans SemiBold"/>
                <a:sym typeface="DM Sans SemiBold"/>
              </a:defRPr>
            </a:lvl2pPr>
            <a:lvl3pPr lvl="2">
              <a:spcBef>
                <a:spcPts val="0"/>
              </a:spcBef>
              <a:spcAft>
                <a:spcPts val="0"/>
              </a:spcAft>
              <a:buClr>
                <a:schemeClr val="dk1"/>
              </a:buClr>
              <a:buSzPts val="1000"/>
              <a:buFont typeface="DM Sans SemiBold"/>
              <a:buNone/>
              <a:defRPr sz="1000">
                <a:solidFill>
                  <a:schemeClr val="dk1"/>
                </a:solidFill>
                <a:latin typeface="DM Sans SemiBold"/>
                <a:ea typeface="DM Sans SemiBold"/>
                <a:cs typeface="DM Sans SemiBold"/>
                <a:sym typeface="DM Sans SemiBold"/>
              </a:defRPr>
            </a:lvl3pPr>
            <a:lvl4pPr lvl="3">
              <a:spcBef>
                <a:spcPts val="0"/>
              </a:spcBef>
              <a:spcAft>
                <a:spcPts val="0"/>
              </a:spcAft>
              <a:buClr>
                <a:schemeClr val="dk1"/>
              </a:buClr>
              <a:buSzPts val="1000"/>
              <a:buFont typeface="DM Sans SemiBold"/>
              <a:buNone/>
              <a:defRPr sz="1000">
                <a:solidFill>
                  <a:schemeClr val="dk1"/>
                </a:solidFill>
                <a:latin typeface="DM Sans SemiBold"/>
                <a:ea typeface="DM Sans SemiBold"/>
                <a:cs typeface="DM Sans SemiBold"/>
                <a:sym typeface="DM Sans SemiBold"/>
              </a:defRPr>
            </a:lvl4pPr>
            <a:lvl5pPr lvl="4">
              <a:spcBef>
                <a:spcPts val="0"/>
              </a:spcBef>
              <a:spcAft>
                <a:spcPts val="0"/>
              </a:spcAft>
              <a:buClr>
                <a:schemeClr val="dk1"/>
              </a:buClr>
              <a:buSzPts val="1000"/>
              <a:buFont typeface="DM Sans SemiBold"/>
              <a:buNone/>
              <a:defRPr sz="1000">
                <a:solidFill>
                  <a:schemeClr val="dk1"/>
                </a:solidFill>
                <a:latin typeface="DM Sans SemiBold"/>
                <a:ea typeface="DM Sans SemiBold"/>
                <a:cs typeface="DM Sans SemiBold"/>
                <a:sym typeface="DM Sans SemiBold"/>
              </a:defRPr>
            </a:lvl5pPr>
            <a:lvl6pPr lvl="5">
              <a:spcBef>
                <a:spcPts val="0"/>
              </a:spcBef>
              <a:spcAft>
                <a:spcPts val="0"/>
              </a:spcAft>
              <a:buClr>
                <a:schemeClr val="dk1"/>
              </a:buClr>
              <a:buSzPts val="1000"/>
              <a:buFont typeface="DM Sans SemiBold"/>
              <a:buNone/>
              <a:defRPr sz="1000">
                <a:solidFill>
                  <a:schemeClr val="dk1"/>
                </a:solidFill>
                <a:latin typeface="DM Sans SemiBold"/>
                <a:ea typeface="DM Sans SemiBold"/>
                <a:cs typeface="DM Sans SemiBold"/>
                <a:sym typeface="DM Sans SemiBold"/>
              </a:defRPr>
            </a:lvl6pPr>
            <a:lvl7pPr lvl="6">
              <a:spcBef>
                <a:spcPts val="0"/>
              </a:spcBef>
              <a:spcAft>
                <a:spcPts val="0"/>
              </a:spcAft>
              <a:buClr>
                <a:schemeClr val="dk1"/>
              </a:buClr>
              <a:buSzPts val="1000"/>
              <a:buFont typeface="DM Sans SemiBold"/>
              <a:buNone/>
              <a:defRPr sz="1000">
                <a:solidFill>
                  <a:schemeClr val="dk1"/>
                </a:solidFill>
                <a:latin typeface="DM Sans SemiBold"/>
                <a:ea typeface="DM Sans SemiBold"/>
                <a:cs typeface="DM Sans SemiBold"/>
                <a:sym typeface="DM Sans SemiBold"/>
              </a:defRPr>
            </a:lvl7pPr>
            <a:lvl8pPr lvl="7">
              <a:spcBef>
                <a:spcPts val="0"/>
              </a:spcBef>
              <a:spcAft>
                <a:spcPts val="0"/>
              </a:spcAft>
              <a:buClr>
                <a:schemeClr val="dk1"/>
              </a:buClr>
              <a:buSzPts val="1000"/>
              <a:buFont typeface="DM Sans SemiBold"/>
              <a:buNone/>
              <a:defRPr sz="1000">
                <a:solidFill>
                  <a:schemeClr val="dk1"/>
                </a:solidFill>
                <a:latin typeface="DM Sans SemiBold"/>
                <a:ea typeface="DM Sans SemiBold"/>
                <a:cs typeface="DM Sans SemiBold"/>
                <a:sym typeface="DM Sans SemiBold"/>
              </a:defRPr>
            </a:lvl8pPr>
            <a:lvl9pPr lvl="8">
              <a:spcBef>
                <a:spcPts val="0"/>
              </a:spcBef>
              <a:spcAft>
                <a:spcPts val="0"/>
              </a:spcAft>
              <a:buClr>
                <a:schemeClr val="dk1"/>
              </a:buClr>
              <a:buSzPts val="1000"/>
              <a:buFont typeface="DM Sans SemiBold"/>
              <a:buNone/>
              <a:defRPr sz="1000">
                <a:solidFill>
                  <a:schemeClr val="dk1"/>
                </a:solidFill>
                <a:latin typeface="DM Sans SemiBold"/>
                <a:ea typeface="DM Sans SemiBold"/>
                <a:cs typeface="DM Sans SemiBold"/>
                <a:sym typeface="DM Sans SemiBold"/>
              </a:defRPr>
            </a:lvl9pPr>
          </a:lstStyle>
          <a:p>
            <a:endParaRPr/>
          </a:p>
        </p:txBody>
      </p:sp>
      <p:sp>
        <p:nvSpPr>
          <p:cNvPr id="206" name="Google Shape;206;p27"/>
          <p:cNvSpPr txBox="1">
            <a:spLocks noGrp="1"/>
          </p:cNvSpPr>
          <p:nvPr>
            <p:ph type="subTitle" idx="4"/>
          </p:nvPr>
        </p:nvSpPr>
        <p:spPr>
          <a:xfrm>
            <a:off x="1957375" y="3678443"/>
            <a:ext cx="2661600" cy="1878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Five modules">
  <p:cSld name="CUSTOM">
    <p:bg>
      <p:bgPr>
        <a:solidFill>
          <a:schemeClr val="lt1"/>
        </a:solidFill>
        <a:effectLst/>
      </p:bgPr>
    </p:bg>
    <p:spTree>
      <p:nvGrpSpPr>
        <p:cNvPr id="1" name="Shape 207"/>
        <p:cNvGrpSpPr/>
        <p:nvPr/>
      </p:nvGrpSpPr>
      <p:grpSpPr>
        <a:xfrm>
          <a:off x="0" y="0"/>
          <a:ext cx="0" cy="0"/>
          <a:chOff x="0" y="0"/>
          <a:chExt cx="0" cy="0"/>
        </a:xfrm>
      </p:grpSpPr>
      <p:sp>
        <p:nvSpPr>
          <p:cNvPr id="208" name="Google Shape;208;p28"/>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209" name="Google Shape;209;p28"/>
          <p:cNvSpPr txBox="1">
            <a:spLocks noGrp="1"/>
          </p:cNvSpPr>
          <p:nvPr>
            <p:ph type="title"/>
          </p:nvPr>
        </p:nvSpPr>
        <p:spPr>
          <a:xfrm>
            <a:off x="361975" y="988555"/>
            <a:ext cx="38601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2200">
                <a:solidFill>
                  <a:schemeClr val="dk1"/>
                </a:solidFill>
              </a:defRPr>
            </a:lvl1pPr>
            <a:lvl2pPr lvl="1">
              <a:lnSpc>
                <a:spcPct val="90000"/>
              </a:lnSpc>
              <a:spcBef>
                <a:spcPts val="0"/>
              </a:spcBef>
              <a:spcAft>
                <a:spcPts val="0"/>
              </a:spcAft>
              <a:buNone/>
              <a:defRPr sz="2200">
                <a:solidFill>
                  <a:schemeClr val="dk1"/>
                </a:solidFill>
              </a:defRPr>
            </a:lvl2pPr>
            <a:lvl3pPr lvl="2">
              <a:lnSpc>
                <a:spcPct val="90000"/>
              </a:lnSpc>
              <a:spcBef>
                <a:spcPts val="0"/>
              </a:spcBef>
              <a:spcAft>
                <a:spcPts val="0"/>
              </a:spcAft>
              <a:buNone/>
              <a:defRPr sz="2200">
                <a:solidFill>
                  <a:schemeClr val="dk1"/>
                </a:solidFill>
              </a:defRPr>
            </a:lvl3pPr>
            <a:lvl4pPr lvl="3">
              <a:lnSpc>
                <a:spcPct val="90000"/>
              </a:lnSpc>
              <a:spcBef>
                <a:spcPts val="0"/>
              </a:spcBef>
              <a:spcAft>
                <a:spcPts val="0"/>
              </a:spcAft>
              <a:buNone/>
              <a:defRPr sz="2200">
                <a:solidFill>
                  <a:schemeClr val="dk1"/>
                </a:solidFill>
              </a:defRPr>
            </a:lvl4pPr>
            <a:lvl5pPr lvl="4">
              <a:lnSpc>
                <a:spcPct val="90000"/>
              </a:lnSpc>
              <a:spcBef>
                <a:spcPts val="0"/>
              </a:spcBef>
              <a:spcAft>
                <a:spcPts val="0"/>
              </a:spcAft>
              <a:buNone/>
              <a:defRPr sz="2200">
                <a:solidFill>
                  <a:schemeClr val="dk1"/>
                </a:solidFill>
              </a:defRPr>
            </a:lvl5pPr>
            <a:lvl6pPr lvl="5">
              <a:lnSpc>
                <a:spcPct val="90000"/>
              </a:lnSpc>
              <a:spcBef>
                <a:spcPts val="0"/>
              </a:spcBef>
              <a:spcAft>
                <a:spcPts val="0"/>
              </a:spcAft>
              <a:buNone/>
              <a:defRPr sz="2200">
                <a:solidFill>
                  <a:schemeClr val="dk1"/>
                </a:solidFill>
              </a:defRPr>
            </a:lvl6pPr>
            <a:lvl7pPr lvl="6">
              <a:lnSpc>
                <a:spcPct val="90000"/>
              </a:lnSpc>
              <a:spcBef>
                <a:spcPts val="0"/>
              </a:spcBef>
              <a:spcAft>
                <a:spcPts val="0"/>
              </a:spcAft>
              <a:buNone/>
              <a:defRPr sz="2200">
                <a:solidFill>
                  <a:schemeClr val="dk1"/>
                </a:solidFill>
              </a:defRPr>
            </a:lvl7pPr>
            <a:lvl8pPr lvl="7">
              <a:lnSpc>
                <a:spcPct val="90000"/>
              </a:lnSpc>
              <a:spcBef>
                <a:spcPts val="0"/>
              </a:spcBef>
              <a:spcAft>
                <a:spcPts val="0"/>
              </a:spcAft>
              <a:buNone/>
              <a:defRPr sz="2200">
                <a:solidFill>
                  <a:schemeClr val="dk1"/>
                </a:solidFill>
              </a:defRPr>
            </a:lvl8pPr>
            <a:lvl9pPr lvl="8">
              <a:lnSpc>
                <a:spcPct val="90000"/>
              </a:lnSpc>
              <a:spcBef>
                <a:spcPts val="0"/>
              </a:spcBef>
              <a:spcAft>
                <a:spcPts val="0"/>
              </a:spcAft>
              <a:buNone/>
              <a:defRPr sz="2200">
                <a:solidFill>
                  <a:schemeClr val="dk1"/>
                </a:solidFill>
              </a:defRPr>
            </a:lvl9pPr>
          </a:lstStyle>
          <a:p>
            <a:endParaRPr/>
          </a:p>
        </p:txBody>
      </p:sp>
      <p:sp>
        <p:nvSpPr>
          <p:cNvPr id="210" name="Google Shape;210;p28"/>
          <p:cNvSpPr txBox="1">
            <a:spLocks noGrp="1"/>
          </p:cNvSpPr>
          <p:nvPr>
            <p:ph type="subTitle" idx="2"/>
          </p:nvPr>
        </p:nvSpPr>
        <p:spPr>
          <a:xfrm>
            <a:off x="361975" y="732775"/>
            <a:ext cx="3860100" cy="138600"/>
          </a:xfrm>
          <a:prstGeom prst="rect">
            <a:avLst/>
          </a:prstGeom>
        </p:spPr>
        <p:txBody>
          <a:bodyPr spcFirstLastPara="1" wrap="square" lIns="0" tIns="0" rIns="0" bIns="0" anchor="b" anchorCtr="0">
            <a:spAutoFit/>
          </a:bodyPr>
          <a:lstStyle>
            <a:lvl1pPr lvl="0">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211" name="Google Shape;211;p28"/>
          <p:cNvSpPr txBox="1">
            <a:spLocks noGrp="1"/>
          </p:cNvSpPr>
          <p:nvPr>
            <p:ph type="body" idx="3"/>
          </p:nvPr>
        </p:nvSpPr>
        <p:spPr>
          <a:xfrm>
            <a:off x="361975" y="3256513"/>
            <a:ext cx="3860100" cy="1327500"/>
          </a:xfrm>
          <a:prstGeom prst="rect">
            <a:avLst/>
          </a:prstGeom>
        </p:spPr>
        <p:txBody>
          <a:bodyPr spcFirstLastPara="1" wrap="square" lIns="0" tIns="0" rIns="0" bIns="0" anchor="b" anchorCtr="0">
            <a:noAutofit/>
          </a:bodyPr>
          <a:lstStyle>
            <a:lvl1pPr marL="457200" lvl="0" indent="-292100">
              <a:lnSpc>
                <a:spcPct val="100000"/>
              </a:lnSpc>
              <a:spcBef>
                <a:spcPts val="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1pPr>
            <a:lvl2pPr marL="914400" lvl="1"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2pPr>
            <a:lvl3pPr marL="1371600" lvl="2"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3pPr>
            <a:lvl4pPr marL="1828800" lvl="3"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4pPr>
            <a:lvl5pPr marL="2286000" lvl="4"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5pPr>
            <a:lvl6pPr marL="2743200" lvl="5"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6pPr>
            <a:lvl7pPr marL="3200400" lvl="6"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7pPr>
            <a:lvl8pPr marL="3657600" lvl="7" indent="-292100">
              <a:lnSpc>
                <a:spcPct val="100000"/>
              </a:lnSpc>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8pPr>
            <a:lvl9pPr marL="4114800" lvl="8" indent="-292100">
              <a:lnSpc>
                <a:spcPct val="100000"/>
              </a:lnSpc>
              <a:spcBef>
                <a:spcPts val="800"/>
              </a:spcBef>
              <a:spcAft>
                <a:spcPts val="800"/>
              </a:spcAft>
              <a:buClr>
                <a:schemeClr val="dk1"/>
              </a:buClr>
              <a:buSzPts val="1000"/>
              <a:buFont typeface="DM Sans Light"/>
              <a:buChar char="■"/>
              <a:defRPr sz="1000">
                <a:solidFill>
                  <a:schemeClr val="dk1"/>
                </a:solidFill>
                <a:latin typeface="DM Sans Light"/>
                <a:ea typeface="DM Sans Light"/>
                <a:cs typeface="DM Sans Light"/>
                <a:sym typeface="DM Sans Light"/>
              </a:defRPr>
            </a:lvl9pPr>
          </a:lstStyle>
          <a:p>
            <a:endParaRPr/>
          </a:p>
        </p:txBody>
      </p:sp>
      <p:sp>
        <p:nvSpPr>
          <p:cNvPr id="212" name="Google Shape;212;p28"/>
          <p:cNvSpPr txBox="1">
            <a:spLocks noGrp="1"/>
          </p:cNvSpPr>
          <p:nvPr>
            <p:ph type="title" idx="4"/>
          </p:nvPr>
        </p:nvSpPr>
        <p:spPr>
          <a:xfrm>
            <a:off x="4800825" y="258072"/>
            <a:ext cx="17622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4200"/>
            </a:lvl1pPr>
            <a:lvl2pPr lvl="1">
              <a:lnSpc>
                <a:spcPct val="90000"/>
              </a:lnSpc>
              <a:spcBef>
                <a:spcPts val="0"/>
              </a:spcBef>
              <a:spcAft>
                <a:spcPts val="0"/>
              </a:spcAft>
              <a:buNone/>
              <a:defRPr sz="2200"/>
            </a:lvl2pPr>
            <a:lvl3pPr lvl="2">
              <a:lnSpc>
                <a:spcPct val="90000"/>
              </a:lnSpc>
              <a:spcBef>
                <a:spcPts val="0"/>
              </a:spcBef>
              <a:spcAft>
                <a:spcPts val="0"/>
              </a:spcAft>
              <a:buNone/>
              <a:defRPr sz="2200"/>
            </a:lvl3pPr>
            <a:lvl4pPr lvl="3">
              <a:lnSpc>
                <a:spcPct val="90000"/>
              </a:lnSpc>
              <a:spcBef>
                <a:spcPts val="0"/>
              </a:spcBef>
              <a:spcAft>
                <a:spcPts val="0"/>
              </a:spcAft>
              <a:buNone/>
              <a:defRPr sz="2200"/>
            </a:lvl4pPr>
            <a:lvl5pPr lvl="4">
              <a:lnSpc>
                <a:spcPct val="90000"/>
              </a:lnSpc>
              <a:spcBef>
                <a:spcPts val="0"/>
              </a:spcBef>
              <a:spcAft>
                <a:spcPts val="0"/>
              </a:spcAft>
              <a:buNone/>
              <a:defRPr sz="2200"/>
            </a:lvl5pPr>
            <a:lvl6pPr lvl="5">
              <a:lnSpc>
                <a:spcPct val="90000"/>
              </a:lnSpc>
              <a:spcBef>
                <a:spcPts val="0"/>
              </a:spcBef>
              <a:spcAft>
                <a:spcPts val="0"/>
              </a:spcAft>
              <a:buNone/>
              <a:defRPr sz="2200"/>
            </a:lvl6pPr>
            <a:lvl7pPr lvl="6">
              <a:lnSpc>
                <a:spcPct val="90000"/>
              </a:lnSpc>
              <a:spcBef>
                <a:spcPts val="0"/>
              </a:spcBef>
              <a:spcAft>
                <a:spcPts val="0"/>
              </a:spcAft>
              <a:buNone/>
              <a:defRPr sz="2200"/>
            </a:lvl7pPr>
            <a:lvl8pPr lvl="7">
              <a:lnSpc>
                <a:spcPct val="90000"/>
              </a:lnSpc>
              <a:spcBef>
                <a:spcPts val="0"/>
              </a:spcBef>
              <a:spcAft>
                <a:spcPts val="0"/>
              </a:spcAft>
              <a:buNone/>
              <a:defRPr sz="2200"/>
            </a:lvl8pPr>
            <a:lvl9pPr lvl="8">
              <a:lnSpc>
                <a:spcPct val="90000"/>
              </a:lnSpc>
              <a:spcBef>
                <a:spcPts val="0"/>
              </a:spcBef>
              <a:spcAft>
                <a:spcPts val="0"/>
              </a:spcAft>
              <a:buNone/>
              <a:defRPr sz="2200"/>
            </a:lvl9pPr>
          </a:lstStyle>
          <a:p>
            <a:endParaRPr/>
          </a:p>
        </p:txBody>
      </p:sp>
      <p:sp>
        <p:nvSpPr>
          <p:cNvPr id="213" name="Google Shape;213;p28"/>
          <p:cNvSpPr txBox="1">
            <a:spLocks noGrp="1"/>
          </p:cNvSpPr>
          <p:nvPr>
            <p:ph type="title" idx="5"/>
          </p:nvPr>
        </p:nvSpPr>
        <p:spPr>
          <a:xfrm>
            <a:off x="7094925" y="258072"/>
            <a:ext cx="17622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4200">
                <a:solidFill>
                  <a:schemeClr val="dk1"/>
                </a:solidFill>
              </a:defRPr>
            </a:lvl1pPr>
            <a:lvl2pPr lvl="1">
              <a:lnSpc>
                <a:spcPct val="90000"/>
              </a:lnSpc>
              <a:spcBef>
                <a:spcPts val="0"/>
              </a:spcBef>
              <a:spcAft>
                <a:spcPts val="0"/>
              </a:spcAft>
              <a:buNone/>
              <a:defRPr sz="2200">
                <a:solidFill>
                  <a:schemeClr val="dk1"/>
                </a:solidFill>
              </a:defRPr>
            </a:lvl2pPr>
            <a:lvl3pPr lvl="2">
              <a:lnSpc>
                <a:spcPct val="90000"/>
              </a:lnSpc>
              <a:spcBef>
                <a:spcPts val="0"/>
              </a:spcBef>
              <a:spcAft>
                <a:spcPts val="0"/>
              </a:spcAft>
              <a:buNone/>
              <a:defRPr sz="2200">
                <a:solidFill>
                  <a:schemeClr val="dk1"/>
                </a:solidFill>
              </a:defRPr>
            </a:lvl3pPr>
            <a:lvl4pPr lvl="3">
              <a:lnSpc>
                <a:spcPct val="90000"/>
              </a:lnSpc>
              <a:spcBef>
                <a:spcPts val="0"/>
              </a:spcBef>
              <a:spcAft>
                <a:spcPts val="0"/>
              </a:spcAft>
              <a:buNone/>
              <a:defRPr sz="2200">
                <a:solidFill>
                  <a:schemeClr val="dk1"/>
                </a:solidFill>
              </a:defRPr>
            </a:lvl4pPr>
            <a:lvl5pPr lvl="4">
              <a:lnSpc>
                <a:spcPct val="90000"/>
              </a:lnSpc>
              <a:spcBef>
                <a:spcPts val="0"/>
              </a:spcBef>
              <a:spcAft>
                <a:spcPts val="0"/>
              </a:spcAft>
              <a:buNone/>
              <a:defRPr sz="2200">
                <a:solidFill>
                  <a:schemeClr val="dk1"/>
                </a:solidFill>
              </a:defRPr>
            </a:lvl5pPr>
            <a:lvl6pPr lvl="5">
              <a:lnSpc>
                <a:spcPct val="90000"/>
              </a:lnSpc>
              <a:spcBef>
                <a:spcPts val="0"/>
              </a:spcBef>
              <a:spcAft>
                <a:spcPts val="0"/>
              </a:spcAft>
              <a:buNone/>
              <a:defRPr sz="2200">
                <a:solidFill>
                  <a:schemeClr val="dk1"/>
                </a:solidFill>
              </a:defRPr>
            </a:lvl6pPr>
            <a:lvl7pPr lvl="6">
              <a:lnSpc>
                <a:spcPct val="90000"/>
              </a:lnSpc>
              <a:spcBef>
                <a:spcPts val="0"/>
              </a:spcBef>
              <a:spcAft>
                <a:spcPts val="0"/>
              </a:spcAft>
              <a:buNone/>
              <a:defRPr sz="2200">
                <a:solidFill>
                  <a:schemeClr val="dk1"/>
                </a:solidFill>
              </a:defRPr>
            </a:lvl7pPr>
            <a:lvl8pPr lvl="7">
              <a:lnSpc>
                <a:spcPct val="90000"/>
              </a:lnSpc>
              <a:spcBef>
                <a:spcPts val="0"/>
              </a:spcBef>
              <a:spcAft>
                <a:spcPts val="0"/>
              </a:spcAft>
              <a:buNone/>
              <a:defRPr sz="2200">
                <a:solidFill>
                  <a:schemeClr val="dk1"/>
                </a:solidFill>
              </a:defRPr>
            </a:lvl8pPr>
            <a:lvl9pPr lvl="8">
              <a:lnSpc>
                <a:spcPct val="90000"/>
              </a:lnSpc>
              <a:spcBef>
                <a:spcPts val="0"/>
              </a:spcBef>
              <a:spcAft>
                <a:spcPts val="0"/>
              </a:spcAft>
              <a:buNone/>
              <a:defRPr sz="2200">
                <a:solidFill>
                  <a:schemeClr val="dk1"/>
                </a:solidFill>
              </a:defRPr>
            </a:lvl9pPr>
          </a:lstStyle>
          <a:p>
            <a:endParaRPr/>
          </a:p>
        </p:txBody>
      </p:sp>
      <p:sp>
        <p:nvSpPr>
          <p:cNvPr id="214" name="Google Shape;214;p28"/>
          <p:cNvSpPr txBox="1">
            <a:spLocks noGrp="1"/>
          </p:cNvSpPr>
          <p:nvPr>
            <p:ph type="title" idx="6"/>
          </p:nvPr>
        </p:nvSpPr>
        <p:spPr>
          <a:xfrm>
            <a:off x="4800825" y="1698225"/>
            <a:ext cx="17622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4200"/>
            </a:lvl1pPr>
            <a:lvl2pPr lvl="1">
              <a:lnSpc>
                <a:spcPct val="90000"/>
              </a:lnSpc>
              <a:spcBef>
                <a:spcPts val="0"/>
              </a:spcBef>
              <a:spcAft>
                <a:spcPts val="0"/>
              </a:spcAft>
              <a:buNone/>
              <a:defRPr sz="2200">
                <a:solidFill>
                  <a:schemeClr val="dk1"/>
                </a:solidFill>
              </a:defRPr>
            </a:lvl2pPr>
            <a:lvl3pPr lvl="2">
              <a:lnSpc>
                <a:spcPct val="90000"/>
              </a:lnSpc>
              <a:spcBef>
                <a:spcPts val="0"/>
              </a:spcBef>
              <a:spcAft>
                <a:spcPts val="0"/>
              </a:spcAft>
              <a:buNone/>
              <a:defRPr sz="2200">
                <a:solidFill>
                  <a:schemeClr val="dk1"/>
                </a:solidFill>
              </a:defRPr>
            </a:lvl3pPr>
            <a:lvl4pPr lvl="3">
              <a:lnSpc>
                <a:spcPct val="90000"/>
              </a:lnSpc>
              <a:spcBef>
                <a:spcPts val="0"/>
              </a:spcBef>
              <a:spcAft>
                <a:spcPts val="0"/>
              </a:spcAft>
              <a:buNone/>
              <a:defRPr sz="2200">
                <a:solidFill>
                  <a:schemeClr val="dk1"/>
                </a:solidFill>
              </a:defRPr>
            </a:lvl4pPr>
            <a:lvl5pPr lvl="4">
              <a:lnSpc>
                <a:spcPct val="90000"/>
              </a:lnSpc>
              <a:spcBef>
                <a:spcPts val="0"/>
              </a:spcBef>
              <a:spcAft>
                <a:spcPts val="0"/>
              </a:spcAft>
              <a:buNone/>
              <a:defRPr sz="2200">
                <a:solidFill>
                  <a:schemeClr val="dk1"/>
                </a:solidFill>
              </a:defRPr>
            </a:lvl5pPr>
            <a:lvl6pPr lvl="5">
              <a:lnSpc>
                <a:spcPct val="90000"/>
              </a:lnSpc>
              <a:spcBef>
                <a:spcPts val="0"/>
              </a:spcBef>
              <a:spcAft>
                <a:spcPts val="0"/>
              </a:spcAft>
              <a:buNone/>
              <a:defRPr sz="2200">
                <a:solidFill>
                  <a:schemeClr val="dk1"/>
                </a:solidFill>
              </a:defRPr>
            </a:lvl6pPr>
            <a:lvl7pPr lvl="6">
              <a:lnSpc>
                <a:spcPct val="90000"/>
              </a:lnSpc>
              <a:spcBef>
                <a:spcPts val="0"/>
              </a:spcBef>
              <a:spcAft>
                <a:spcPts val="0"/>
              </a:spcAft>
              <a:buNone/>
              <a:defRPr sz="2200">
                <a:solidFill>
                  <a:schemeClr val="dk1"/>
                </a:solidFill>
              </a:defRPr>
            </a:lvl7pPr>
            <a:lvl8pPr lvl="7">
              <a:lnSpc>
                <a:spcPct val="90000"/>
              </a:lnSpc>
              <a:spcBef>
                <a:spcPts val="0"/>
              </a:spcBef>
              <a:spcAft>
                <a:spcPts val="0"/>
              </a:spcAft>
              <a:buNone/>
              <a:defRPr sz="2200">
                <a:solidFill>
                  <a:schemeClr val="dk1"/>
                </a:solidFill>
              </a:defRPr>
            </a:lvl8pPr>
            <a:lvl9pPr lvl="8">
              <a:lnSpc>
                <a:spcPct val="90000"/>
              </a:lnSpc>
              <a:spcBef>
                <a:spcPts val="0"/>
              </a:spcBef>
              <a:spcAft>
                <a:spcPts val="0"/>
              </a:spcAft>
              <a:buNone/>
              <a:defRPr sz="2200">
                <a:solidFill>
                  <a:schemeClr val="dk1"/>
                </a:solidFill>
              </a:defRPr>
            </a:lvl9pPr>
          </a:lstStyle>
          <a:p>
            <a:endParaRPr/>
          </a:p>
        </p:txBody>
      </p:sp>
      <p:sp>
        <p:nvSpPr>
          <p:cNvPr id="215" name="Google Shape;215;p28"/>
          <p:cNvSpPr txBox="1">
            <a:spLocks noGrp="1"/>
          </p:cNvSpPr>
          <p:nvPr>
            <p:ph type="body" idx="7"/>
          </p:nvPr>
        </p:nvSpPr>
        <p:spPr>
          <a:xfrm>
            <a:off x="4800825" y="4122308"/>
            <a:ext cx="3975900" cy="461700"/>
          </a:xfrm>
          <a:prstGeom prst="rect">
            <a:avLst/>
          </a:prstGeom>
        </p:spPr>
        <p:txBody>
          <a:bodyPr spcFirstLastPara="1" wrap="square" lIns="0" tIns="0" rIns="0" bIns="0" anchor="b" anchorCtr="0">
            <a:noAutofit/>
          </a:bodyPr>
          <a:lstStyle>
            <a:lvl1pPr marL="457200" lvl="0" indent="-292100">
              <a:spcBef>
                <a:spcPts val="0"/>
              </a:spcBef>
              <a:spcAft>
                <a:spcPts val="0"/>
              </a:spcAft>
              <a:buClr>
                <a:schemeClr val="lt1"/>
              </a:buClr>
              <a:buSzPts val="1000"/>
              <a:buFont typeface="DM Sans"/>
              <a:buChar char="●"/>
              <a:defRPr sz="1000"/>
            </a:lvl1pPr>
            <a:lvl2pPr marL="914400" lvl="1" indent="-292100">
              <a:spcBef>
                <a:spcPts val="800"/>
              </a:spcBef>
              <a:spcAft>
                <a:spcPts val="0"/>
              </a:spcAft>
              <a:buClr>
                <a:schemeClr val="lt1"/>
              </a:buClr>
              <a:buSzPts val="1000"/>
              <a:buFont typeface="DM Sans"/>
              <a:buChar char="○"/>
              <a:defRPr sz="1000"/>
            </a:lvl2pPr>
            <a:lvl3pPr marL="1371600" lvl="2" indent="-292100">
              <a:spcBef>
                <a:spcPts val="800"/>
              </a:spcBef>
              <a:spcAft>
                <a:spcPts val="0"/>
              </a:spcAft>
              <a:buClr>
                <a:schemeClr val="lt1"/>
              </a:buClr>
              <a:buSzPts val="1000"/>
              <a:buFont typeface="DM Sans"/>
              <a:buChar char="■"/>
              <a:defRPr sz="1000"/>
            </a:lvl3pPr>
            <a:lvl4pPr marL="1828800" lvl="3" indent="-292100">
              <a:spcBef>
                <a:spcPts val="800"/>
              </a:spcBef>
              <a:spcAft>
                <a:spcPts val="0"/>
              </a:spcAft>
              <a:buClr>
                <a:schemeClr val="lt1"/>
              </a:buClr>
              <a:buSzPts val="1000"/>
              <a:buFont typeface="DM Sans"/>
              <a:buChar char="●"/>
              <a:defRPr sz="1000"/>
            </a:lvl4pPr>
            <a:lvl5pPr marL="2286000" lvl="4" indent="-292100">
              <a:spcBef>
                <a:spcPts val="800"/>
              </a:spcBef>
              <a:spcAft>
                <a:spcPts val="0"/>
              </a:spcAft>
              <a:buClr>
                <a:schemeClr val="lt1"/>
              </a:buClr>
              <a:buSzPts val="1000"/>
              <a:buFont typeface="DM Sans"/>
              <a:buChar char="○"/>
              <a:defRPr sz="1000"/>
            </a:lvl5pPr>
            <a:lvl6pPr marL="2743200" lvl="5" indent="-292100">
              <a:spcBef>
                <a:spcPts val="800"/>
              </a:spcBef>
              <a:spcAft>
                <a:spcPts val="0"/>
              </a:spcAft>
              <a:buClr>
                <a:schemeClr val="lt1"/>
              </a:buClr>
              <a:buSzPts val="1000"/>
              <a:buFont typeface="DM Sans"/>
              <a:buChar char="■"/>
              <a:defRPr sz="1000"/>
            </a:lvl6pPr>
            <a:lvl7pPr marL="3200400" lvl="6" indent="-292100">
              <a:spcBef>
                <a:spcPts val="800"/>
              </a:spcBef>
              <a:spcAft>
                <a:spcPts val="0"/>
              </a:spcAft>
              <a:buClr>
                <a:schemeClr val="lt1"/>
              </a:buClr>
              <a:buSzPts val="1000"/>
              <a:buFont typeface="DM Sans"/>
              <a:buChar char="●"/>
              <a:defRPr sz="1000"/>
            </a:lvl7pPr>
            <a:lvl8pPr marL="3657600" lvl="7" indent="-292100">
              <a:spcBef>
                <a:spcPts val="800"/>
              </a:spcBef>
              <a:spcAft>
                <a:spcPts val="0"/>
              </a:spcAft>
              <a:buClr>
                <a:schemeClr val="lt1"/>
              </a:buClr>
              <a:buSzPts val="1000"/>
              <a:buFont typeface="DM Sans"/>
              <a:buChar char="○"/>
              <a:defRPr sz="1000"/>
            </a:lvl8pPr>
            <a:lvl9pPr marL="4114800" lvl="8" indent="-292100">
              <a:spcBef>
                <a:spcPts val="800"/>
              </a:spcBef>
              <a:spcAft>
                <a:spcPts val="800"/>
              </a:spcAft>
              <a:buClr>
                <a:schemeClr val="lt1"/>
              </a:buClr>
              <a:buSzPts val="1000"/>
              <a:buFont typeface="DM Sans"/>
              <a:buChar char="■"/>
              <a:defRPr sz="1000"/>
            </a:lvl9pPr>
          </a:lstStyle>
          <a:p>
            <a:endParaRPr/>
          </a:p>
        </p:txBody>
      </p:sp>
      <p:sp>
        <p:nvSpPr>
          <p:cNvPr id="216" name="Google Shape;216;p28"/>
          <p:cNvSpPr txBox="1">
            <a:spLocks noGrp="1"/>
          </p:cNvSpPr>
          <p:nvPr>
            <p:ph type="title" idx="8"/>
          </p:nvPr>
        </p:nvSpPr>
        <p:spPr>
          <a:xfrm>
            <a:off x="4800825" y="3215225"/>
            <a:ext cx="3975900" cy="798900"/>
          </a:xfrm>
          <a:prstGeom prst="rect">
            <a:avLst/>
          </a:prstGeom>
        </p:spPr>
        <p:txBody>
          <a:bodyPr spcFirstLastPara="1" wrap="square" lIns="0" tIns="0" rIns="0" bIns="0" anchor="t" anchorCtr="0">
            <a:noAutofit/>
          </a:bodyPr>
          <a:lstStyle>
            <a:lvl1pPr lvl="0">
              <a:spcBef>
                <a:spcPts val="0"/>
              </a:spcBef>
              <a:spcAft>
                <a:spcPts val="0"/>
              </a:spcAft>
              <a:buNone/>
              <a:defRPr sz="6200"/>
            </a:lvl1pPr>
            <a:lvl2pPr lvl="1">
              <a:spcBef>
                <a:spcPts val="0"/>
              </a:spcBef>
              <a:spcAft>
                <a:spcPts val="0"/>
              </a:spcAft>
              <a:buNone/>
              <a:defRPr sz="2200">
                <a:solidFill>
                  <a:schemeClr val="dk1"/>
                </a:solidFill>
              </a:defRPr>
            </a:lvl2pPr>
            <a:lvl3pPr lvl="2">
              <a:spcBef>
                <a:spcPts val="0"/>
              </a:spcBef>
              <a:spcAft>
                <a:spcPts val="0"/>
              </a:spcAft>
              <a:buNone/>
              <a:defRPr sz="2200">
                <a:solidFill>
                  <a:schemeClr val="dk1"/>
                </a:solidFill>
              </a:defRPr>
            </a:lvl3pPr>
            <a:lvl4pPr lvl="3">
              <a:spcBef>
                <a:spcPts val="0"/>
              </a:spcBef>
              <a:spcAft>
                <a:spcPts val="0"/>
              </a:spcAft>
              <a:buNone/>
              <a:defRPr sz="2200">
                <a:solidFill>
                  <a:schemeClr val="dk1"/>
                </a:solidFill>
              </a:defRPr>
            </a:lvl4pPr>
            <a:lvl5pPr lvl="4">
              <a:spcBef>
                <a:spcPts val="0"/>
              </a:spcBef>
              <a:spcAft>
                <a:spcPts val="0"/>
              </a:spcAft>
              <a:buNone/>
              <a:defRPr sz="2200">
                <a:solidFill>
                  <a:schemeClr val="dk1"/>
                </a:solidFill>
              </a:defRPr>
            </a:lvl5pPr>
            <a:lvl6pPr lvl="5">
              <a:spcBef>
                <a:spcPts val="0"/>
              </a:spcBef>
              <a:spcAft>
                <a:spcPts val="0"/>
              </a:spcAft>
              <a:buNone/>
              <a:defRPr sz="2200">
                <a:solidFill>
                  <a:schemeClr val="dk1"/>
                </a:solidFill>
              </a:defRPr>
            </a:lvl6pPr>
            <a:lvl7pPr lvl="6">
              <a:spcBef>
                <a:spcPts val="0"/>
              </a:spcBef>
              <a:spcAft>
                <a:spcPts val="0"/>
              </a:spcAft>
              <a:buNone/>
              <a:defRPr sz="2200">
                <a:solidFill>
                  <a:schemeClr val="dk1"/>
                </a:solidFill>
              </a:defRPr>
            </a:lvl7pPr>
            <a:lvl8pPr lvl="7">
              <a:spcBef>
                <a:spcPts val="0"/>
              </a:spcBef>
              <a:spcAft>
                <a:spcPts val="0"/>
              </a:spcAft>
              <a:buNone/>
              <a:defRPr sz="2200">
                <a:solidFill>
                  <a:schemeClr val="dk1"/>
                </a:solidFill>
              </a:defRPr>
            </a:lvl8pPr>
            <a:lvl9pPr lvl="8">
              <a:spcBef>
                <a:spcPts val="0"/>
              </a:spcBef>
              <a:spcAft>
                <a:spcPts val="0"/>
              </a:spcAft>
              <a:buNone/>
              <a:defRPr sz="2200">
                <a:solidFill>
                  <a:schemeClr val="dk1"/>
                </a:solidFill>
              </a:defRPr>
            </a:lvl9pPr>
          </a:lstStyle>
          <a:p>
            <a:endParaRPr/>
          </a:p>
        </p:txBody>
      </p:sp>
      <p:sp>
        <p:nvSpPr>
          <p:cNvPr id="217" name="Google Shape;217;p28"/>
          <p:cNvSpPr txBox="1">
            <a:spLocks noGrp="1"/>
          </p:cNvSpPr>
          <p:nvPr>
            <p:ph type="body" idx="9"/>
          </p:nvPr>
        </p:nvSpPr>
        <p:spPr>
          <a:xfrm>
            <a:off x="4800825" y="2268700"/>
            <a:ext cx="1762200" cy="461700"/>
          </a:xfrm>
          <a:prstGeom prst="rect">
            <a:avLst/>
          </a:prstGeom>
        </p:spPr>
        <p:txBody>
          <a:bodyPr spcFirstLastPara="1" wrap="square" lIns="0" tIns="0" rIns="0" bIns="0" anchor="b" anchorCtr="0">
            <a:noAutofit/>
          </a:bodyPr>
          <a:lstStyle>
            <a:lvl1pPr marL="457200" lvl="0" indent="-292100">
              <a:spcBef>
                <a:spcPts val="0"/>
              </a:spcBef>
              <a:spcAft>
                <a:spcPts val="0"/>
              </a:spcAft>
              <a:buClr>
                <a:schemeClr val="dk1"/>
              </a:buClr>
              <a:buSzPts val="1000"/>
              <a:buFont typeface="DM Sans"/>
              <a:buChar char="●"/>
              <a:defRPr sz="1000">
                <a:solidFill>
                  <a:schemeClr val="dk1"/>
                </a:solidFill>
              </a:defRPr>
            </a:lvl1pPr>
            <a:lvl2pPr marL="914400" lvl="1" indent="-292100">
              <a:spcBef>
                <a:spcPts val="800"/>
              </a:spcBef>
              <a:spcAft>
                <a:spcPts val="0"/>
              </a:spcAft>
              <a:buClr>
                <a:schemeClr val="dk1"/>
              </a:buClr>
              <a:buSzPts val="1000"/>
              <a:buFont typeface="DM Sans"/>
              <a:buChar char="○"/>
              <a:defRPr sz="1000">
                <a:solidFill>
                  <a:schemeClr val="dk1"/>
                </a:solidFill>
              </a:defRPr>
            </a:lvl2pPr>
            <a:lvl3pPr marL="1371600" lvl="2" indent="-292100">
              <a:spcBef>
                <a:spcPts val="800"/>
              </a:spcBef>
              <a:spcAft>
                <a:spcPts val="0"/>
              </a:spcAft>
              <a:buClr>
                <a:schemeClr val="dk1"/>
              </a:buClr>
              <a:buSzPts val="1000"/>
              <a:buFont typeface="DM Sans"/>
              <a:buChar char="■"/>
              <a:defRPr sz="1000">
                <a:solidFill>
                  <a:schemeClr val="dk1"/>
                </a:solidFill>
              </a:defRPr>
            </a:lvl3pPr>
            <a:lvl4pPr marL="1828800" lvl="3" indent="-292100">
              <a:spcBef>
                <a:spcPts val="800"/>
              </a:spcBef>
              <a:spcAft>
                <a:spcPts val="0"/>
              </a:spcAft>
              <a:buClr>
                <a:schemeClr val="dk1"/>
              </a:buClr>
              <a:buSzPts val="1000"/>
              <a:buFont typeface="DM Sans"/>
              <a:buChar char="●"/>
              <a:defRPr sz="1000">
                <a:solidFill>
                  <a:schemeClr val="dk1"/>
                </a:solidFill>
              </a:defRPr>
            </a:lvl4pPr>
            <a:lvl5pPr marL="2286000" lvl="4" indent="-292100">
              <a:spcBef>
                <a:spcPts val="800"/>
              </a:spcBef>
              <a:spcAft>
                <a:spcPts val="0"/>
              </a:spcAft>
              <a:buClr>
                <a:schemeClr val="dk1"/>
              </a:buClr>
              <a:buSzPts val="1000"/>
              <a:buFont typeface="DM Sans"/>
              <a:buChar char="○"/>
              <a:defRPr sz="1000">
                <a:solidFill>
                  <a:schemeClr val="dk1"/>
                </a:solidFill>
              </a:defRPr>
            </a:lvl5pPr>
            <a:lvl6pPr marL="2743200" lvl="5" indent="-292100">
              <a:spcBef>
                <a:spcPts val="800"/>
              </a:spcBef>
              <a:spcAft>
                <a:spcPts val="0"/>
              </a:spcAft>
              <a:buClr>
                <a:schemeClr val="dk1"/>
              </a:buClr>
              <a:buSzPts val="1000"/>
              <a:buFont typeface="DM Sans"/>
              <a:buChar char="■"/>
              <a:defRPr sz="1000">
                <a:solidFill>
                  <a:schemeClr val="dk1"/>
                </a:solidFill>
              </a:defRPr>
            </a:lvl6pPr>
            <a:lvl7pPr marL="3200400" lvl="6" indent="-292100">
              <a:spcBef>
                <a:spcPts val="800"/>
              </a:spcBef>
              <a:spcAft>
                <a:spcPts val="0"/>
              </a:spcAft>
              <a:buClr>
                <a:schemeClr val="dk1"/>
              </a:buClr>
              <a:buSzPts val="1000"/>
              <a:buFont typeface="DM Sans"/>
              <a:buChar char="●"/>
              <a:defRPr sz="1000">
                <a:solidFill>
                  <a:schemeClr val="dk1"/>
                </a:solidFill>
              </a:defRPr>
            </a:lvl7pPr>
            <a:lvl8pPr marL="3657600" lvl="7" indent="-292100">
              <a:spcBef>
                <a:spcPts val="800"/>
              </a:spcBef>
              <a:spcAft>
                <a:spcPts val="0"/>
              </a:spcAft>
              <a:buClr>
                <a:schemeClr val="dk1"/>
              </a:buClr>
              <a:buSzPts val="1000"/>
              <a:buFont typeface="DM Sans"/>
              <a:buChar char="○"/>
              <a:defRPr sz="1000">
                <a:solidFill>
                  <a:schemeClr val="dk1"/>
                </a:solidFill>
              </a:defRPr>
            </a:lvl8pPr>
            <a:lvl9pPr marL="4114800" lvl="8" indent="-292100">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218" name="Google Shape;218;p28"/>
          <p:cNvSpPr txBox="1">
            <a:spLocks noGrp="1"/>
          </p:cNvSpPr>
          <p:nvPr>
            <p:ph type="body" idx="13"/>
          </p:nvPr>
        </p:nvSpPr>
        <p:spPr>
          <a:xfrm>
            <a:off x="7115650" y="2268700"/>
            <a:ext cx="1762200" cy="461700"/>
          </a:xfrm>
          <a:prstGeom prst="rect">
            <a:avLst/>
          </a:prstGeom>
        </p:spPr>
        <p:txBody>
          <a:bodyPr spcFirstLastPara="1" wrap="square" lIns="0" tIns="0" rIns="0" bIns="0" anchor="b" anchorCtr="0">
            <a:noAutofit/>
          </a:bodyPr>
          <a:lstStyle>
            <a:lvl1pPr marL="457200" lvl="0" indent="-292100">
              <a:spcBef>
                <a:spcPts val="0"/>
              </a:spcBef>
              <a:spcAft>
                <a:spcPts val="0"/>
              </a:spcAft>
              <a:buClr>
                <a:schemeClr val="dk1"/>
              </a:buClr>
              <a:buSzPts val="1000"/>
              <a:buFont typeface="DM Sans"/>
              <a:buChar char="●"/>
              <a:defRPr sz="1000">
                <a:solidFill>
                  <a:schemeClr val="dk1"/>
                </a:solidFill>
              </a:defRPr>
            </a:lvl1pPr>
            <a:lvl2pPr marL="914400" lvl="1" indent="-292100">
              <a:spcBef>
                <a:spcPts val="800"/>
              </a:spcBef>
              <a:spcAft>
                <a:spcPts val="0"/>
              </a:spcAft>
              <a:buClr>
                <a:schemeClr val="dk1"/>
              </a:buClr>
              <a:buSzPts val="1000"/>
              <a:buFont typeface="DM Sans"/>
              <a:buChar char="○"/>
              <a:defRPr sz="1000">
                <a:solidFill>
                  <a:schemeClr val="dk1"/>
                </a:solidFill>
              </a:defRPr>
            </a:lvl2pPr>
            <a:lvl3pPr marL="1371600" lvl="2" indent="-292100">
              <a:spcBef>
                <a:spcPts val="800"/>
              </a:spcBef>
              <a:spcAft>
                <a:spcPts val="0"/>
              </a:spcAft>
              <a:buClr>
                <a:schemeClr val="dk1"/>
              </a:buClr>
              <a:buSzPts val="1000"/>
              <a:buFont typeface="DM Sans"/>
              <a:buChar char="■"/>
              <a:defRPr sz="1000">
                <a:solidFill>
                  <a:schemeClr val="dk1"/>
                </a:solidFill>
              </a:defRPr>
            </a:lvl3pPr>
            <a:lvl4pPr marL="1828800" lvl="3" indent="-292100">
              <a:spcBef>
                <a:spcPts val="800"/>
              </a:spcBef>
              <a:spcAft>
                <a:spcPts val="0"/>
              </a:spcAft>
              <a:buClr>
                <a:schemeClr val="dk1"/>
              </a:buClr>
              <a:buSzPts val="1000"/>
              <a:buFont typeface="DM Sans"/>
              <a:buChar char="●"/>
              <a:defRPr sz="1000">
                <a:solidFill>
                  <a:schemeClr val="dk1"/>
                </a:solidFill>
              </a:defRPr>
            </a:lvl4pPr>
            <a:lvl5pPr marL="2286000" lvl="4" indent="-292100">
              <a:spcBef>
                <a:spcPts val="800"/>
              </a:spcBef>
              <a:spcAft>
                <a:spcPts val="0"/>
              </a:spcAft>
              <a:buClr>
                <a:schemeClr val="dk1"/>
              </a:buClr>
              <a:buSzPts val="1000"/>
              <a:buFont typeface="DM Sans"/>
              <a:buChar char="○"/>
              <a:defRPr sz="1000">
                <a:solidFill>
                  <a:schemeClr val="dk1"/>
                </a:solidFill>
              </a:defRPr>
            </a:lvl5pPr>
            <a:lvl6pPr marL="2743200" lvl="5" indent="-292100">
              <a:spcBef>
                <a:spcPts val="800"/>
              </a:spcBef>
              <a:spcAft>
                <a:spcPts val="0"/>
              </a:spcAft>
              <a:buClr>
                <a:schemeClr val="dk1"/>
              </a:buClr>
              <a:buSzPts val="1000"/>
              <a:buFont typeface="DM Sans"/>
              <a:buChar char="■"/>
              <a:defRPr sz="1000">
                <a:solidFill>
                  <a:schemeClr val="dk1"/>
                </a:solidFill>
              </a:defRPr>
            </a:lvl6pPr>
            <a:lvl7pPr marL="3200400" lvl="6" indent="-292100">
              <a:spcBef>
                <a:spcPts val="800"/>
              </a:spcBef>
              <a:spcAft>
                <a:spcPts val="0"/>
              </a:spcAft>
              <a:buClr>
                <a:schemeClr val="dk1"/>
              </a:buClr>
              <a:buSzPts val="1000"/>
              <a:buFont typeface="DM Sans"/>
              <a:buChar char="●"/>
              <a:defRPr sz="1000">
                <a:solidFill>
                  <a:schemeClr val="dk1"/>
                </a:solidFill>
              </a:defRPr>
            </a:lvl7pPr>
            <a:lvl8pPr marL="3657600" lvl="7" indent="-292100">
              <a:spcBef>
                <a:spcPts val="800"/>
              </a:spcBef>
              <a:spcAft>
                <a:spcPts val="0"/>
              </a:spcAft>
              <a:buClr>
                <a:schemeClr val="dk1"/>
              </a:buClr>
              <a:buSzPts val="1000"/>
              <a:buFont typeface="DM Sans"/>
              <a:buChar char="○"/>
              <a:defRPr sz="1000">
                <a:solidFill>
                  <a:schemeClr val="dk1"/>
                </a:solidFill>
              </a:defRPr>
            </a:lvl8pPr>
            <a:lvl9pPr marL="4114800" lvl="8" indent="-292100">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219" name="Google Shape;219;p28"/>
          <p:cNvSpPr txBox="1">
            <a:spLocks noGrp="1"/>
          </p:cNvSpPr>
          <p:nvPr>
            <p:ph type="body" idx="14"/>
          </p:nvPr>
        </p:nvSpPr>
        <p:spPr>
          <a:xfrm>
            <a:off x="4800825" y="860100"/>
            <a:ext cx="1762200" cy="461700"/>
          </a:xfrm>
          <a:prstGeom prst="rect">
            <a:avLst/>
          </a:prstGeom>
        </p:spPr>
        <p:txBody>
          <a:bodyPr spcFirstLastPara="1" wrap="square" lIns="0" tIns="0" rIns="0" bIns="0" anchor="b" anchorCtr="0">
            <a:noAutofit/>
          </a:bodyPr>
          <a:lstStyle>
            <a:lvl1pPr marL="457200" lvl="0" indent="-292100">
              <a:spcBef>
                <a:spcPts val="0"/>
              </a:spcBef>
              <a:spcAft>
                <a:spcPts val="0"/>
              </a:spcAft>
              <a:buClr>
                <a:schemeClr val="lt1"/>
              </a:buClr>
              <a:buSzPts val="1000"/>
              <a:buFont typeface="DM Sans"/>
              <a:buChar char="●"/>
              <a:defRPr sz="1000"/>
            </a:lvl1pPr>
            <a:lvl2pPr marL="914400" lvl="1" indent="-292100">
              <a:spcBef>
                <a:spcPts val="800"/>
              </a:spcBef>
              <a:spcAft>
                <a:spcPts val="0"/>
              </a:spcAft>
              <a:buClr>
                <a:schemeClr val="lt1"/>
              </a:buClr>
              <a:buSzPts val="1000"/>
              <a:buFont typeface="DM Sans"/>
              <a:buChar char="○"/>
              <a:defRPr sz="1000"/>
            </a:lvl2pPr>
            <a:lvl3pPr marL="1371600" lvl="2" indent="-292100">
              <a:spcBef>
                <a:spcPts val="800"/>
              </a:spcBef>
              <a:spcAft>
                <a:spcPts val="0"/>
              </a:spcAft>
              <a:buClr>
                <a:schemeClr val="lt1"/>
              </a:buClr>
              <a:buSzPts val="1000"/>
              <a:buFont typeface="DM Sans"/>
              <a:buChar char="■"/>
              <a:defRPr sz="1000"/>
            </a:lvl3pPr>
            <a:lvl4pPr marL="1828800" lvl="3" indent="-292100">
              <a:spcBef>
                <a:spcPts val="800"/>
              </a:spcBef>
              <a:spcAft>
                <a:spcPts val="0"/>
              </a:spcAft>
              <a:buClr>
                <a:schemeClr val="lt1"/>
              </a:buClr>
              <a:buSzPts val="1000"/>
              <a:buFont typeface="DM Sans"/>
              <a:buChar char="●"/>
              <a:defRPr sz="1000"/>
            </a:lvl4pPr>
            <a:lvl5pPr marL="2286000" lvl="4" indent="-292100">
              <a:spcBef>
                <a:spcPts val="800"/>
              </a:spcBef>
              <a:spcAft>
                <a:spcPts val="0"/>
              </a:spcAft>
              <a:buClr>
                <a:schemeClr val="lt1"/>
              </a:buClr>
              <a:buSzPts val="1000"/>
              <a:buFont typeface="DM Sans"/>
              <a:buChar char="○"/>
              <a:defRPr sz="1000"/>
            </a:lvl5pPr>
            <a:lvl6pPr marL="2743200" lvl="5" indent="-292100">
              <a:spcBef>
                <a:spcPts val="800"/>
              </a:spcBef>
              <a:spcAft>
                <a:spcPts val="0"/>
              </a:spcAft>
              <a:buClr>
                <a:schemeClr val="lt1"/>
              </a:buClr>
              <a:buSzPts val="1000"/>
              <a:buFont typeface="DM Sans"/>
              <a:buChar char="■"/>
              <a:defRPr sz="1000"/>
            </a:lvl6pPr>
            <a:lvl7pPr marL="3200400" lvl="6" indent="-292100">
              <a:spcBef>
                <a:spcPts val="800"/>
              </a:spcBef>
              <a:spcAft>
                <a:spcPts val="0"/>
              </a:spcAft>
              <a:buClr>
                <a:schemeClr val="lt1"/>
              </a:buClr>
              <a:buSzPts val="1000"/>
              <a:buFont typeface="DM Sans"/>
              <a:buChar char="●"/>
              <a:defRPr sz="1000"/>
            </a:lvl7pPr>
            <a:lvl8pPr marL="3657600" lvl="7" indent="-292100">
              <a:spcBef>
                <a:spcPts val="800"/>
              </a:spcBef>
              <a:spcAft>
                <a:spcPts val="0"/>
              </a:spcAft>
              <a:buClr>
                <a:schemeClr val="lt1"/>
              </a:buClr>
              <a:buSzPts val="1000"/>
              <a:buFont typeface="DM Sans"/>
              <a:buChar char="○"/>
              <a:defRPr sz="1000"/>
            </a:lvl8pPr>
            <a:lvl9pPr marL="4114800" lvl="8" indent="-292100">
              <a:spcBef>
                <a:spcPts val="800"/>
              </a:spcBef>
              <a:spcAft>
                <a:spcPts val="800"/>
              </a:spcAft>
              <a:buClr>
                <a:schemeClr val="lt1"/>
              </a:buClr>
              <a:buSzPts val="1000"/>
              <a:buFont typeface="DM Sans"/>
              <a:buChar char="■"/>
              <a:defRPr sz="1000"/>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ix modules">
  <p:cSld name="CUSTOM_1">
    <p:bg>
      <p:bgPr>
        <a:solidFill>
          <a:schemeClr val="lt1"/>
        </a:solidFill>
        <a:effectLst/>
      </p:bgPr>
    </p:bg>
    <p:spTree>
      <p:nvGrpSpPr>
        <p:cNvPr id="1" name="Shape 220"/>
        <p:cNvGrpSpPr/>
        <p:nvPr/>
      </p:nvGrpSpPr>
      <p:grpSpPr>
        <a:xfrm>
          <a:off x="0" y="0"/>
          <a:ext cx="0" cy="0"/>
          <a:chOff x="0" y="0"/>
          <a:chExt cx="0" cy="0"/>
        </a:xfrm>
      </p:grpSpPr>
      <p:sp>
        <p:nvSpPr>
          <p:cNvPr id="221" name="Google Shape;221;p29"/>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222" name="Google Shape;222;p29"/>
          <p:cNvSpPr txBox="1">
            <a:spLocks noGrp="1"/>
          </p:cNvSpPr>
          <p:nvPr>
            <p:ph type="title"/>
          </p:nvPr>
        </p:nvSpPr>
        <p:spPr>
          <a:xfrm>
            <a:off x="361975" y="988555"/>
            <a:ext cx="38601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2200">
                <a:solidFill>
                  <a:schemeClr val="dk1"/>
                </a:solidFill>
              </a:defRPr>
            </a:lvl1pPr>
            <a:lvl2pPr lvl="1">
              <a:lnSpc>
                <a:spcPct val="90000"/>
              </a:lnSpc>
              <a:spcBef>
                <a:spcPts val="0"/>
              </a:spcBef>
              <a:spcAft>
                <a:spcPts val="0"/>
              </a:spcAft>
              <a:buNone/>
              <a:defRPr sz="2200">
                <a:solidFill>
                  <a:schemeClr val="dk1"/>
                </a:solidFill>
              </a:defRPr>
            </a:lvl2pPr>
            <a:lvl3pPr lvl="2">
              <a:lnSpc>
                <a:spcPct val="90000"/>
              </a:lnSpc>
              <a:spcBef>
                <a:spcPts val="0"/>
              </a:spcBef>
              <a:spcAft>
                <a:spcPts val="0"/>
              </a:spcAft>
              <a:buNone/>
              <a:defRPr sz="2200">
                <a:solidFill>
                  <a:schemeClr val="dk1"/>
                </a:solidFill>
              </a:defRPr>
            </a:lvl3pPr>
            <a:lvl4pPr lvl="3">
              <a:lnSpc>
                <a:spcPct val="90000"/>
              </a:lnSpc>
              <a:spcBef>
                <a:spcPts val="0"/>
              </a:spcBef>
              <a:spcAft>
                <a:spcPts val="0"/>
              </a:spcAft>
              <a:buNone/>
              <a:defRPr sz="2200">
                <a:solidFill>
                  <a:schemeClr val="dk1"/>
                </a:solidFill>
              </a:defRPr>
            </a:lvl4pPr>
            <a:lvl5pPr lvl="4">
              <a:lnSpc>
                <a:spcPct val="90000"/>
              </a:lnSpc>
              <a:spcBef>
                <a:spcPts val="0"/>
              </a:spcBef>
              <a:spcAft>
                <a:spcPts val="0"/>
              </a:spcAft>
              <a:buNone/>
              <a:defRPr sz="2200">
                <a:solidFill>
                  <a:schemeClr val="dk1"/>
                </a:solidFill>
              </a:defRPr>
            </a:lvl5pPr>
            <a:lvl6pPr lvl="5">
              <a:lnSpc>
                <a:spcPct val="90000"/>
              </a:lnSpc>
              <a:spcBef>
                <a:spcPts val="0"/>
              </a:spcBef>
              <a:spcAft>
                <a:spcPts val="0"/>
              </a:spcAft>
              <a:buNone/>
              <a:defRPr sz="2200">
                <a:solidFill>
                  <a:schemeClr val="dk1"/>
                </a:solidFill>
              </a:defRPr>
            </a:lvl6pPr>
            <a:lvl7pPr lvl="6">
              <a:lnSpc>
                <a:spcPct val="90000"/>
              </a:lnSpc>
              <a:spcBef>
                <a:spcPts val="0"/>
              </a:spcBef>
              <a:spcAft>
                <a:spcPts val="0"/>
              </a:spcAft>
              <a:buNone/>
              <a:defRPr sz="2200">
                <a:solidFill>
                  <a:schemeClr val="dk1"/>
                </a:solidFill>
              </a:defRPr>
            </a:lvl7pPr>
            <a:lvl8pPr lvl="7">
              <a:lnSpc>
                <a:spcPct val="90000"/>
              </a:lnSpc>
              <a:spcBef>
                <a:spcPts val="0"/>
              </a:spcBef>
              <a:spcAft>
                <a:spcPts val="0"/>
              </a:spcAft>
              <a:buNone/>
              <a:defRPr sz="2200">
                <a:solidFill>
                  <a:schemeClr val="dk1"/>
                </a:solidFill>
              </a:defRPr>
            </a:lvl8pPr>
            <a:lvl9pPr lvl="8">
              <a:lnSpc>
                <a:spcPct val="90000"/>
              </a:lnSpc>
              <a:spcBef>
                <a:spcPts val="0"/>
              </a:spcBef>
              <a:spcAft>
                <a:spcPts val="0"/>
              </a:spcAft>
              <a:buNone/>
              <a:defRPr sz="2200">
                <a:solidFill>
                  <a:schemeClr val="dk1"/>
                </a:solidFill>
              </a:defRPr>
            </a:lvl9pPr>
          </a:lstStyle>
          <a:p>
            <a:endParaRPr/>
          </a:p>
        </p:txBody>
      </p:sp>
      <p:sp>
        <p:nvSpPr>
          <p:cNvPr id="223" name="Google Shape;223;p29"/>
          <p:cNvSpPr txBox="1">
            <a:spLocks noGrp="1"/>
          </p:cNvSpPr>
          <p:nvPr>
            <p:ph type="subTitle" idx="2"/>
          </p:nvPr>
        </p:nvSpPr>
        <p:spPr>
          <a:xfrm>
            <a:off x="361975" y="732775"/>
            <a:ext cx="3860100" cy="138600"/>
          </a:xfrm>
          <a:prstGeom prst="rect">
            <a:avLst/>
          </a:prstGeom>
        </p:spPr>
        <p:txBody>
          <a:bodyPr spcFirstLastPara="1" wrap="square" lIns="0" tIns="0" rIns="0" bIns="0" anchor="b" anchorCtr="0">
            <a:spAutoFit/>
          </a:bodyPr>
          <a:lstStyle>
            <a:lvl1pPr lvl="0">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224" name="Google Shape;224;p29"/>
          <p:cNvSpPr txBox="1">
            <a:spLocks noGrp="1"/>
          </p:cNvSpPr>
          <p:nvPr>
            <p:ph type="body" idx="3"/>
          </p:nvPr>
        </p:nvSpPr>
        <p:spPr>
          <a:xfrm>
            <a:off x="4800825" y="3665600"/>
            <a:ext cx="3975900" cy="11142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DM Sans"/>
              <a:buChar char="●"/>
              <a:defRPr sz="1000">
                <a:solidFill>
                  <a:schemeClr val="dk1"/>
                </a:solidFill>
              </a:defRPr>
            </a:lvl1pPr>
            <a:lvl2pPr marL="914400" lvl="1" indent="-292100">
              <a:spcBef>
                <a:spcPts val="800"/>
              </a:spcBef>
              <a:spcAft>
                <a:spcPts val="0"/>
              </a:spcAft>
              <a:buClr>
                <a:schemeClr val="dk1"/>
              </a:buClr>
              <a:buSzPts val="1000"/>
              <a:buFont typeface="DM Sans"/>
              <a:buChar char="○"/>
              <a:defRPr sz="1000">
                <a:solidFill>
                  <a:schemeClr val="dk1"/>
                </a:solidFill>
              </a:defRPr>
            </a:lvl2pPr>
            <a:lvl3pPr marL="1371600" lvl="2" indent="-292100">
              <a:spcBef>
                <a:spcPts val="800"/>
              </a:spcBef>
              <a:spcAft>
                <a:spcPts val="0"/>
              </a:spcAft>
              <a:buClr>
                <a:schemeClr val="dk1"/>
              </a:buClr>
              <a:buSzPts val="1000"/>
              <a:buFont typeface="DM Sans"/>
              <a:buChar char="■"/>
              <a:defRPr sz="1000">
                <a:solidFill>
                  <a:schemeClr val="dk1"/>
                </a:solidFill>
              </a:defRPr>
            </a:lvl3pPr>
            <a:lvl4pPr marL="1828800" lvl="3" indent="-292100">
              <a:spcBef>
                <a:spcPts val="800"/>
              </a:spcBef>
              <a:spcAft>
                <a:spcPts val="0"/>
              </a:spcAft>
              <a:buClr>
                <a:schemeClr val="dk1"/>
              </a:buClr>
              <a:buSzPts val="1000"/>
              <a:buFont typeface="DM Sans"/>
              <a:buChar char="●"/>
              <a:defRPr sz="1000">
                <a:solidFill>
                  <a:schemeClr val="dk1"/>
                </a:solidFill>
              </a:defRPr>
            </a:lvl4pPr>
            <a:lvl5pPr marL="2286000" lvl="4" indent="-292100">
              <a:spcBef>
                <a:spcPts val="800"/>
              </a:spcBef>
              <a:spcAft>
                <a:spcPts val="0"/>
              </a:spcAft>
              <a:buClr>
                <a:schemeClr val="dk1"/>
              </a:buClr>
              <a:buSzPts val="1000"/>
              <a:buFont typeface="DM Sans"/>
              <a:buChar char="○"/>
              <a:defRPr sz="1000">
                <a:solidFill>
                  <a:schemeClr val="dk1"/>
                </a:solidFill>
              </a:defRPr>
            </a:lvl5pPr>
            <a:lvl6pPr marL="2743200" lvl="5" indent="-292100">
              <a:spcBef>
                <a:spcPts val="800"/>
              </a:spcBef>
              <a:spcAft>
                <a:spcPts val="0"/>
              </a:spcAft>
              <a:buClr>
                <a:schemeClr val="dk1"/>
              </a:buClr>
              <a:buSzPts val="1000"/>
              <a:buFont typeface="DM Sans"/>
              <a:buChar char="■"/>
              <a:defRPr sz="1000">
                <a:solidFill>
                  <a:schemeClr val="dk1"/>
                </a:solidFill>
              </a:defRPr>
            </a:lvl6pPr>
            <a:lvl7pPr marL="3200400" lvl="6" indent="-292100">
              <a:spcBef>
                <a:spcPts val="800"/>
              </a:spcBef>
              <a:spcAft>
                <a:spcPts val="0"/>
              </a:spcAft>
              <a:buClr>
                <a:schemeClr val="dk1"/>
              </a:buClr>
              <a:buSzPts val="1000"/>
              <a:buFont typeface="DM Sans"/>
              <a:buChar char="●"/>
              <a:defRPr sz="1000">
                <a:solidFill>
                  <a:schemeClr val="dk1"/>
                </a:solidFill>
              </a:defRPr>
            </a:lvl7pPr>
            <a:lvl8pPr marL="3657600" lvl="7" indent="-292100">
              <a:spcBef>
                <a:spcPts val="800"/>
              </a:spcBef>
              <a:spcAft>
                <a:spcPts val="0"/>
              </a:spcAft>
              <a:buClr>
                <a:schemeClr val="dk1"/>
              </a:buClr>
              <a:buSzPts val="1000"/>
              <a:buFont typeface="DM Sans"/>
              <a:buChar char="○"/>
              <a:defRPr sz="1000">
                <a:solidFill>
                  <a:schemeClr val="dk1"/>
                </a:solidFill>
              </a:defRPr>
            </a:lvl8pPr>
            <a:lvl9pPr marL="4114800" lvl="8" indent="-292100">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225" name="Google Shape;225;p29"/>
          <p:cNvSpPr txBox="1">
            <a:spLocks noGrp="1"/>
          </p:cNvSpPr>
          <p:nvPr>
            <p:ph type="subTitle" idx="4"/>
          </p:nvPr>
        </p:nvSpPr>
        <p:spPr>
          <a:xfrm>
            <a:off x="4800825" y="3285232"/>
            <a:ext cx="3975900" cy="187800"/>
          </a:xfrm>
          <a:prstGeom prst="rect">
            <a:avLst/>
          </a:prstGeom>
        </p:spPr>
        <p:txBody>
          <a:bodyPr spcFirstLastPara="1" wrap="square" lIns="0" tIns="0" rIns="0" bIns="0" anchor="t" anchorCtr="0">
            <a:spAutoFit/>
          </a:bodyPr>
          <a:lstStyle>
            <a:lvl1pPr lvl="0">
              <a:spcBef>
                <a:spcPts val="0"/>
              </a:spcBef>
              <a:spcAft>
                <a:spcPts val="0"/>
              </a:spcAft>
              <a:buClr>
                <a:schemeClr val="dk1"/>
              </a:buClr>
              <a:buSzPts val="1200"/>
              <a:buNone/>
              <a:defRPr sz="1200">
                <a:solidFill>
                  <a:schemeClr val="dk1"/>
                </a:solidFill>
              </a:defRPr>
            </a:lvl1pPr>
            <a:lvl2pPr lvl="1">
              <a:spcBef>
                <a:spcPts val="0"/>
              </a:spcBef>
              <a:spcAft>
                <a:spcPts val="0"/>
              </a:spcAft>
              <a:buClr>
                <a:schemeClr val="dk1"/>
              </a:buClr>
              <a:buSzPts val="1200"/>
              <a:buNone/>
              <a:defRPr sz="1200">
                <a:solidFill>
                  <a:schemeClr val="dk1"/>
                </a:solidFill>
              </a:defRPr>
            </a:lvl2pPr>
            <a:lvl3pPr lvl="2">
              <a:spcBef>
                <a:spcPts val="0"/>
              </a:spcBef>
              <a:spcAft>
                <a:spcPts val="0"/>
              </a:spcAft>
              <a:buClr>
                <a:schemeClr val="dk1"/>
              </a:buClr>
              <a:buSzPts val="1200"/>
              <a:buNone/>
              <a:defRPr sz="1200">
                <a:solidFill>
                  <a:schemeClr val="dk1"/>
                </a:solidFill>
              </a:defRPr>
            </a:lvl3pPr>
            <a:lvl4pPr lvl="3">
              <a:spcBef>
                <a:spcPts val="0"/>
              </a:spcBef>
              <a:spcAft>
                <a:spcPts val="0"/>
              </a:spcAft>
              <a:buClr>
                <a:schemeClr val="dk1"/>
              </a:buClr>
              <a:buSzPts val="1200"/>
              <a:buNone/>
              <a:defRPr sz="1200">
                <a:solidFill>
                  <a:schemeClr val="dk1"/>
                </a:solidFill>
              </a:defRPr>
            </a:lvl4pPr>
            <a:lvl5pPr lvl="4">
              <a:spcBef>
                <a:spcPts val="0"/>
              </a:spcBef>
              <a:spcAft>
                <a:spcPts val="0"/>
              </a:spcAft>
              <a:buClr>
                <a:schemeClr val="dk1"/>
              </a:buClr>
              <a:buSzPts val="1200"/>
              <a:buNone/>
              <a:defRPr sz="1200">
                <a:solidFill>
                  <a:schemeClr val="dk1"/>
                </a:solidFill>
              </a:defRPr>
            </a:lvl5pPr>
            <a:lvl6pPr lvl="5">
              <a:spcBef>
                <a:spcPts val="0"/>
              </a:spcBef>
              <a:spcAft>
                <a:spcPts val="0"/>
              </a:spcAft>
              <a:buClr>
                <a:schemeClr val="dk1"/>
              </a:buClr>
              <a:buSzPts val="1200"/>
              <a:buNone/>
              <a:defRPr sz="1200">
                <a:solidFill>
                  <a:schemeClr val="dk1"/>
                </a:solidFill>
              </a:defRPr>
            </a:lvl6pPr>
            <a:lvl7pPr lvl="6">
              <a:spcBef>
                <a:spcPts val="0"/>
              </a:spcBef>
              <a:spcAft>
                <a:spcPts val="0"/>
              </a:spcAft>
              <a:buClr>
                <a:schemeClr val="dk1"/>
              </a:buClr>
              <a:buSzPts val="1200"/>
              <a:buNone/>
              <a:defRPr sz="1200">
                <a:solidFill>
                  <a:schemeClr val="dk1"/>
                </a:solidFill>
              </a:defRPr>
            </a:lvl7pPr>
            <a:lvl8pPr lvl="7">
              <a:spcBef>
                <a:spcPts val="0"/>
              </a:spcBef>
              <a:spcAft>
                <a:spcPts val="0"/>
              </a:spcAft>
              <a:buClr>
                <a:schemeClr val="dk1"/>
              </a:buClr>
              <a:buSzPts val="1200"/>
              <a:buNone/>
              <a:defRPr sz="1200">
                <a:solidFill>
                  <a:schemeClr val="dk1"/>
                </a:solidFill>
              </a:defRPr>
            </a:lvl8pPr>
            <a:lvl9pPr lvl="8">
              <a:spcBef>
                <a:spcPts val="0"/>
              </a:spcBef>
              <a:spcAft>
                <a:spcPts val="0"/>
              </a:spcAft>
              <a:buClr>
                <a:schemeClr val="dk1"/>
              </a:buClr>
              <a:buSzPts val="1200"/>
              <a:buNone/>
              <a:defRPr sz="1200">
                <a:solidFill>
                  <a:schemeClr val="dk1"/>
                </a:solidFill>
              </a:defRPr>
            </a:lvl9pPr>
          </a:lstStyle>
          <a:p>
            <a:endParaRPr/>
          </a:p>
        </p:txBody>
      </p:sp>
      <p:sp>
        <p:nvSpPr>
          <p:cNvPr id="226" name="Google Shape;226;p29"/>
          <p:cNvSpPr txBox="1">
            <a:spLocks noGrp="1"/>
          </p:cNvSpPr>
          <p:nvPr>
            <p:ph type="body" idx="5"/>
          </p:nvPr>
        </p:nvSpPr>
        <p:spPr>
          <a:xfrm>
            <a:off x="2611802" y="3665600"/>
            <a:ext cx="1627500" cy="1114200"/>
          </a:xfrm>
          <a:prstGeom prst="rect">
            <a:avLst/>
          </a:prstGeom>
        </p:spPr>
        <p:txBody>
          <a:bodyPr spcFirstLastPara="1" wrap="square" lIns="0" tIns="0" rIns="0" bIns="0" anchor="t" anchorCtr="0">
            <a:noAutofit/>
          </a:bodyPr>
          <a:lstStyle>
            <a:lvl1pPr marL="457200" lvl="0" indent="-292100">
              <a:lnSpc>
                <a:spcPct val="100000"/>
              </a:lnSpc>
              <a:spcBef>
                <a:spcPts val="0"/>
              </a:spcBef>
              <a:spcAft>
                <a:spcPts val="0"/>
              </a:spcAft>
              <a:buSzPts val="1000"/>
              <a:buFont typeface="DM Sans"/>
              <a:buChar char="●"/>
              <a:defRPr sz="1000"/>
            </a:lvl1pPr>
            <a:lvl2pPr marL="914400" lvl="1" indent="-292100">
              <a:lnSpc>
                <a:spcPct val="100000"/>
              </a:lnSpc>
              <a:spcBef>
                <a:spcPts val="800"/>
              </a:spcBef>
              <a:spcAft>
                <a:spcPts val="0"/>
              </a:spcAft>
              <a:buSzPts val="1000"/>
              <a:buFont typeface="DM Sans"/>
              <a:buChar char="○"/>
              <a:defRPr sz="1000"/>
            </a:lvl2pPr>
            <a:lvl3pPr marL="1371600" lvl="2" indent="-292100">
              <a:lnSpc>
                <a:spcPct val="100000"/>
              </a:lnSpc>
              <a:spcBef>
                <a:spcPts val="800"/>
              </a:spcBef>
              <a:spcAft>
                <a:spcPts val="0"/>
              </a:spcAft>
              <a:buSzPts val="1000"/>
              <a:buFont typeface="DM Sans"/>
              <a:buChar char="■"/>
              <a:defRPr sz="1000"/>
            </a:lvl3pPr>
            <a:lvl4pPr marL="1828800" lvl="3" indent="-292100">
              <a:lnSpc>
                <a:spcPct val="100000"/>
              </a:lnSpc>
              <a:spcBef>
                <a:spcPts val="800"/>
              </a:spcBef>
              <a:spcAft>
                <a:spcPts val="0"/>
              </a:spcAft>
              <a:buSzPts val="1000"/>
              <a:buFont typeface="DM Sans"/>
              <a:buChar char="●"/>
              <a:defRPr sz="1000"/>
            </a:lvl4pPr>
            <a:lvl5pPr marL="2286000" lvl="4" indent="-292100">
              <a:lnSpc>
                <a:spcPct val="100000"/>
              </a:lnSpc>
              <a:spcBef>
                <a:spcPts val="800"/>
              </a:spcBef>
              <a:spcAft>
                <a:spcPts val="0"/>
              </a:spcAft>
              <a:buSzPts val="1000"/>
              <a:buFont typeface="DM Sans"/>
              <a:buChar char="○"/>
              <a:defRPr sz="1000"/>
            </a:lvl5pPr>
            <a:lvl6pPr marL="2743200" lvl="5" indent="-292100">
              <a:lnSpc>
                <a:spcPct val="100000"/>
              </a:lnSpc>
              <a:spcBef>
                <a:spcPts val="800"/>
              </a:spcBef>
              <a:spcAft>
                <a:spcPts val="0"/>
              </a:spcAft>
              <a:buSzPts val="1000"/>
              <a:buFont typeface="DM Sans"/>
              <a:buChar char="■"/>
              <a:defRPr sz="1000"/>
            </a:lvl6pPr>
            <a:lvl7pPr marL="3200400" lvl="6" indent="-292100">
              <a:lnSpc>
                <a:spcPct val="100000"/>
              </a:lnSpc>
              <a:spcBef>
                <a:spcPts val="800"/>
              </a:spcBef>
              <a:spcAft>
                <a:spcPts val="0"/>
              </a:spcAft>
              <a:buSzPts val="1000"/>
              <a:buFont typeface="DM Sans"/>
              <a:buChar char="●"/>
              <a:defRPr sz="1000"/>
            </a:lvl7pPr>
            <a:lvl8pPr marL="3657600" lvl="7" indent="-292100">
              <a:lnSpc>
                <a:spcPct val="100000"/>
              </a:lnSpc>
              <a:spcBef>
                <a:spcPts val="800"/>
              </a:spcBef>
              <a:spcAft>
                <a:spcPts val="0"/>
              </a:spcAft>
              <a:buSzPts val="1000"/>
              <a:buFont typeface="DM Sans"/>
              <a:buChar char="○"/>
              <a:defRPr sz="1000"/>
            </a:lvl8pPr>
            <a:lvl9pPr marL="4114800" lvl="8" indent="-292100">
              <a:lnSpc>
                <a:spcPct val="100000"/>
              </a:lnSpc>
              <a:spcBef>
                <a:spcPts val="800"/>
              </a:spcBef>
              <a:spcAft>
                <a:spcPts val="800"/>
              </a:spcAft>
              <a:buSzPts val="1000"/>
              <a:buFont typeface="DM Sans"/>
              <a:buChar char="■"/>
              <a:defRPr sz="1000"/>
            </a:lvl9pPr>
          </a:lstStyle>
          <a:p>
            <a:endParaRPr/>
          </a:p>
        </p:txBody>
      </p:sp>
      <p:sp>
        <p:nvSpPr>
          <p:cNvPr id="227" name="Google Shape;227;p29"/>
          <p:cNvSpPr txBox="1">
            <a:spLocks noGrp="1"/>
          </p:cNvSpPr>
          <p:nvPr>
            <p:ph type="subTitle" idx="6"/>
          </p:nvPr>
        </p:nvSpPr>
        <p:spPr>
          <a:xfrm>
            <a:off x="2611802" y="3285232"/>
            <a:ext cx="1627500" cy="187800"/>
          </a:xfrm>
          <a:prstGeom prst="rect">
            <a:avLst/>
          </a:prstGeom>
        </p:spPr>
        <p:txBody>
          <a:bodyPr spcFirstLastPara="1" wrap="square" lIns="0" tIns="0" rIns="0" bIns="0" anchor="t" anchorCtr="0">
            <a:spAutoFit/>
          </a:bodyPr>
          <a:lstStyle>
            <a:lvl1pPr lvl="0">
              <a:spcBef>
                <a:spcPts val="0"/>
              </a:spcBef>
              <a:spcAft>
                <a:spcPts val="0"/>
              </a:spcAft>
              <a:buSzPts val="1200"/>
              <a:buNone/>
              <a:defRPr sz="1200"/>
            </a:lvl1pPr>
            <a:lvl2pPr lvl="1">
              <a:spcBef>
                <a:spcPts val="0"/>
              </a:spcBef>
              <a:spcAft>
                <a:spcPts val="0"/>
              </a:spcAft>
              <a:buSzPts val="1200"/>
              <a:buNone/>
              <a:defRPr sz="1200"/>
            </a:lvl2pPr>
            <a:lvl3pPr lvl="2">
              <a:spcBef>
                <a:spcPts val="0"/>
              </a:spcBef>
              <a:spcAft>
                <a:spcPts val="0"/>
              </a:spcAft>
              <a:buSzPts val="1200"/>
              <a:buNone/>
              <a:defRPr sz="1200"/>
            </a:lvl3pPr>
            <a:lvl4pPr lvl="3">
              <a:spcBef>
                <a:spcPts val="0"/>
              </a:spcBef>
              <a:spcAft>
                <a:spcPts val="0"/>
              </a:spcAft>
              <a:buSzPts val="1200"/>
              <a:buNone/>
              <a:defRPr sz="1200"/>
            </a:lvl4pPr>
            <a:lvl5pPr lvl="4">
              <a:spcBef>
                <a:spcPts val="0"/>
              </a:spcBef>
              <a:spcAft>
                <a:spcPts val="0"/>
              </a:spcAft>
              <a:buSzPts val="1200"/>
              <a:buNone/>
              <a:defRPr sz="1200"/>
            </a:lvl5pPr>
            <a:lvl6pPr lvl="5">
              <a:spcBef>
                <a:spcPts val="0"/>
              </a:spcBef>
              <a:spcAft>
                <a:spcPts val="0"/>
              </a:spcAft>
              <a:buSzPts val="1200"/>
              <a:buNone/>
              <a:defRPr sz="1200"/>
            </a:lvl6pPr>
            <a:lvl7pPr lvl="6">
              <a:spcBef>
                <a:spcPts val="0"/>
              </a:spcBef>
              <a:spcAft>
                <a:spcPts val="0"/>
              </a:spcAft>
              <a:buSzPts val="1200"/>
              <a:buNone/>
              <a:defRPr sz="1200"/>
            </a:lvl7pPr>
            <a:lvl8pPr lvl="7">
              <a:spcBef>
                <a:spcPts val="0"/>
              </a:spcBef>
              <a:spcAft>
                <a:spcPts val="0"/>
              </a:spcAft>
              <a:buSzPts val="1200"/>
              <a:buNone/>
              <a:defRPr sz="1200"/>
            </a:lvl8pPr>
            <a:lvl9pPr lvl="8">
              <a:spcBef>
                <a:spcPts val="0"/>
              </a:spcBef>
              <a:spcAft>
                <a:spcPts val="0"/>
              </a:spcAft>
              <a:buSzPts val="1200"/>
              <a:buNone/>
              <a:defRPr sz="1200"/>
            </a:lvl9pPr>
          </a:lstStyle>
          <a:p>
            <a:endParaRPr/>
          </a:p>
        </p:txBody>
      </p:sp>
      <p:sp>
        <p:nvSpPr>
          <p:cNvPr id="228" name="Google Shape;228;p29"/>
          <p:cNvSpPr txBox="1">
            <a:spLocks noGrp="1"/>
          </p:cNvSpPr>
          <p:nvPr>
            <p:ph type="body" idx="7"/>
          </p:nvPr>
        </p:nvSpPr>
        <p:spPr>
          <a:xfrm>
            <a:off x="361977" y="3665600"/>
            <a:ext cx="1627500" cy="11142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DM Sans"/>
              <a:buChar char="●"/>
              <a:defRPr sz="1000">
                <a:solidFill>
                  <a:schemeClr val="dk1"/>
                </a:solidFill>
              </a:defRPr>
            </a:lvl1pPr>
            <a:lvl2pPr marL="914400" lvl="1" indent="-292100">
              <a:spcBef>
                <a:spcPts val="800"/>
              </a:spcBef>
              <a:spcAft>
                <a:spcPts val="0"/>
              </a:spcAft>
              <a:buClr>
                <a:schemeClr val="dk1"/>
              </a:buClr>
              <a:buSzPts val="1000"/>
              <a:buFont typeface="DM Sans"/>
              <a:buChar char="○"/>
              <a:defRPr sz="1000">
                <a:solidFill>
                  <a:schemeClr val="dk1"/>
                </a:solidFill>
              </a:defRPr>
            </a:lvl2pPr>
            <a:lvl3pPr marL="1371600" lvl="2" indent="-292100">
              <a:spcBef>
                <a:spcPts val="800"/>
              </a:spcBef>
              <a:spcAft>
                <a:spcPts val="0"/>
              </a:spcAft>
              <a:buClr>
                <a:schemeClr val="dk1"/>
              </a:buClr>
              <a:buSzPts val="1000"/>
              <a:buFont typeface="DM Sans"/>
              <a:buChar char="■"/>
              <a:defRPr sz="1000">
                <a:solidFill>
                  <a:schemeClr val="dk1"/>
                </a:solidFill>
              </a:defRPr>
            </a:lvl3pPr>
            <a:lvl4pPr marL="1828800" lvl="3" indent="-292100">
              <a:spcBef>
                <a:spcPts val="800"/>
              </a:spcBef>
              <a:spcAft>
                <a:spcPts val="0"/>
              </a:spcAft>
              <a:buClr>
                <a:schemeClr val="dk1"/>
              </a:buClr>
              <a:buSzPts val="1000"/>
              <a:buFont typeface="DM Sans"/>
              <a:buChar char="●"/>
              <a:defRPr sz="1000">
                <a:solidFill>
                  <a:schemeClr val="dk1"/>
                </a:solidFill>
              </a:defRPr>
            </a:lvl4pPr>
            <a:lvl5pPr marL="2286000" lvl="4" indent="-292100">
              <a:spcBef>
                <a:spcPts val="800"/>
              </a:spcBef>
              <a:spcAft>
                <a:spcPts val="0"/>
              </a:spcAft>
              <a:buClr>
                <a:schemeClr val="dk1"/>
              </a:buClr>
              <a:buSzPts val="1000"/>
              <a:buFont typeface="DM Sans"/>
              <a:buChar char="○"/>
              <a:defRPr sz="1000">
                <a:solidFill>
                  <a:schemeClr val="dk1"/>
                </a:solidFill>
              </a:defRPr>
            </a:lvl5pPr>
            <a:lvl6pPr marL="2743200" lvl="5" indent="-292100">
              <a:spcBef>
                <a:spcPts val="800"/>
              </a:spcBef>
              <a:spcAft>
                <a:spcPts val="0"/>
              </a:spcAft>
              <a:buClr>
                <a:schemeClr val="dk1"/>
              </a:buClr>
              <a:buSzPts val="1000"/>
              <a:buFont typeface="DM Sans"/>
              <a:buChar char="■"/>
              <a:defRPr sz="1000">
                <a:solidFill>
                  <a:schemeClr val="dk1"/>
                </a:solidFill>
              </a:defRPr>
            </a:lvl6pPr>
            <a:lvl7pPr marL="3200400" lvl="6" indent="-292100">
              <a:spcBef>
                <a:spcPts val="800"/>
              </a:spcBef>
              <a:spcAft>
                <a:spcPts val="0"/>
              </a:spcAft>
              <a:buClr>
                <a:schemeClr val="dk1"/>
              </a:buClr>
              <a:buSzPts val="1000"/>
              <a:buFont typeface="DM Sans"/>
              <a:buChar char="●"/>
              <a:defRPr sz="1000">
                <a:solidFill>
                  <a:schemeClr val="dk1"/>
                </a:solidFill>
              </a:defRPr>
            </a:lvl7pPr>
            <a:lvl8pPr marL="3657600" lvl="7" indent="-292100">
              <a:spcBef>
                <a:spcPts val="800"/>
              </a:spcBef>
              <a:spcAft>
                <a:spcPts val="0"/>
              </a:spcAft>
              <a:buClr>
                <a:schemeClr val="dk1"/>
              </a:buClr>
              <a:buSzPts val="1000"/>
              <a:buFont typeface="DM Sans"/>
              <a:buChar char="○"/>
              <a:defRPr sz="1000">
                <a:solidFill>
                  <a:schemeClr val="dk1"/>
                </a:solidFill>
              </a:defRPr>
            </a:lvl8pPr>
            <a:lvl9pPr marL="4114800" lvl="8" indent="-292100">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229" name="Google Shape;229;p29"/>
          <p:cNvSpPr txBox="1">
            <a:spLocks noGrp="1"/>
          </p:cNvSpPr>
          <p:nvPr>
            <p:ph type="subTitle" idx="8"/>
          </p:nvPr>
        </p:nvSpPr>
        <p:spPr>
          <a:xfrm>
            <a:off x="361977" y="3285232"/>
            <a:ext cx="1627500" cy="187800"/>
          </a:xfrm>
          <a:prstGeom prst="rect">
            <a:avLst/>
          </a:prstGeom>
        </p:spPr>
        <p:txBody>
          <a:bodyPr spcFirstLastPara="1" wrap="square" lIns="0" tIns="0" rIns="0" bIns="0" anchor="t" anchorCtr="0">
            <a:spAutoFit/>
          </a:bodyPr>
          <a:lstStyle>
            <a:lvl1pPr lvl="0">
              <a:spcBef>
                <a:spcPts val="0"/>
              </a:spcBef>
              <a:spcAft>
                <a:spcPts val="0"/>
              </a:spcAft>
              <a:buClr>
                <a:schemeClr val="dk1"/>
              </a:buClr>
              <a:buSzPts val="1200"/>
              <a:buNone/>
              <a:defRPr sz="1200">
                <a:solidFill>
                  <a:schemeClr val="dk1"/>
                </a:solidFill>
              </a:defRPr>
            </a:lvl1pPr>
            <a:lvl2pPr lvl="1">
              <a:spcBef>
                <a:spcPts val="0"/>
              </a:spcBef>
              <a:spcAft>
                <a:spcPts val="0"/>
              </a:spcAft>
              <a:buClr>
                <a:schemeClr val="dk1"/>
              </a:buClr>
              <a:buSzPts val="1200"/>
              <a:buNone/>
              <a:defRPr sz="1200">
                <a:solidFill>
                  <a:schemeClr val="dk1"/>
                </a:solidFill>
              </a:defRPr>
            </a:lvl2pPr>
            <a:lvl3pPr lvl="2">
              <a:spcBef>
                <a:spcPts val="0"/>
              </a:spcBef>
              <a:spcAft>
                <a:spcPts val="0"/>
              </a:spcAft>
              <a:buClr>
                <a:schemeClr val="dk1"/>
              </a:buClr>
              <a:buSzPts val="1200"/>
              <a:buNone/>
              <a:defRPr sz="1200">
                <a:solidFill>
                  <a:schemeClr val="dk1"/>
                </a:solidFill>
              </a:defRPr>
            </a:lvl3pPr>
            <a:lvl4pPr lvl="3">
              <a:spcBef>
                <a:spcPts val="0"/>
              </a:spcBef>
              <a:spcAft>
                <a:spcPts val="0"/>
              </a:spcAft>
              <a:buClr>
                <a:schemeClr val="dk1"/>
              </a:buClr>
              <a:buSzPts val="1200"/>
              <a:buNone/>
              <a:defRPr sz="1200">
                <a:solidFill>
                  <a:schemeClr val="dk1"/>
                </a:solidFill>
              </a:defRPr>
            </a:lvl4pPr>
            <a:lvl5pPr lvl="4">
              <a:spcBef>
                <a:spcPts val="0"/>
              </a:spcBef>
              <a:spcAft>
                <a:spcPts val="0"/>
              </a:spcAft>
              <a:buClr>
                <a:schemeClr val="dk1"/>
              </a:buClr>
              <a:buSzPts val="1200"/>
              <a:buNone/>
              <a:defRPr sz="1200">
                <a:solidFill>
                  <a:schemeClr val="dk1"/>
                </a:solidFill>
              </a:defRPr>
            </a:lvl5pPr>
            <a:lvl6pPr lvl="5">
              <a:spcBef>
                <a:spcPts val="0"/>
              </a:spcBef>
              <a:spcAft>
                <a:spcPts val="0"/>
              </a:spcAft>
              <a:buClr>
                <a:schemeClr val="dk1"/>
              </a:buClr>
              <a:buSzPts val="1200"/>
              <a:buNone/>
              <a:defRPr sz="1200">
                <a:solidFill>
                  <a:schemeClr val="dk1"/>
                </a:solidFill>
              </a:defRPr>
            </a:lvl6pPr>
            <a:lvl7pPr lvl="6">
              <a:spcBef>
                <a:spcPts val="0"/>
              </a:spcBef>
              <a:spcAft>
                <a:spcPts val="0"/>
              </a:spcAft>
              <a:buClr>
                <a:schemeClr val="dk1"/>
              </a:buClr>
              <a:buSzPts val="1200"/>
              <a:buNone/>
              <a:defRPr sz="1200">
                <a:solidFill>
                  <a:schemeClr val="dk1"/>
                </a:solidFill>
              </a:defRPr>
            </a:lvl7pPr>
            <a:lvl8pPr lvl="7">
              <a:spcBef>
                <a:spcPts val="0"/>
              </a:spcBef>
              <a:spcAft>
                <a:spcPts val="0"/>
              </a:spcAft>
              <a:buClr>
                <a:schemeClr val="dk1"/>
              </a:buClr>
              <a:buSzPts val="1200"/>
              <a:buNone/>
              <a:defRPr sz="1200">
                <a:solidFill>
                  <a:schemeClr val="dk1"/>
                </a:solidFill>
              </a:defRPr>
            </a:lvl8pPr>
            <a:lvl9pPr lvl="8">
              <a:spcBef>
                <a:spcPts val="0"/>
              </a:spcBef>
              <a:spcAft>
                <a:spcPts val="0"/>
              </a:spcAft>
              <a:buClr>
                <a:schemeClr val="dk1"/>
              </a:buClr>
              <a:buSzPts val="1200"/>
              <a:buNone/>
              <a:defRPr sz="1200">
                <a:solidFill>
                  <a:schemeClr val="dk1"/>
                </a:solidFill>
              </a:defRPr>
            </a:lvl9pPr>
          </a:lstStyle>
          <a:p>
            <a:endParaRPr/>
          </a:p>
        </p:txBody>
      </p:sp>
      <p:sp>
        <p:nvSpPr>
          <p:cNvPr id="230" name="Google Shape;230;p29"/>
          <p:cNvSpPr txBox="1">
            <a:spLocks noGrp="1"/>
          </p:cNvSpPr>
          <p:nvPr>
            <p:ph type="body" idx="9"/>
          </p:nvPr>
        </p:nvSpPr>
        <p:spPr>
          <a:xfrm>
            <a:off x="4900725" y="1196103"/>
            <a:ext cx="1627500" cy="13854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DM Sans"/>
              <a:buChar char="●"/>
              <a:defRPr sz="1000">
                <a:solidFill>
                  <a:schemeClr val="dk1"/>
                </a:solidFill>
              </a:defRPr>
            </a:lvl1pPr>
            <a:lvl2pPr marL="914400" lvl="1" indent="-292100">
              <a:spcBef>
                <a:spcPts val="800"/>
              </a:spcBef>
              <a:spcAft>
                <a:spcPts val="0"/>
              </a:spcAft>
              <a:buClr>
                <a:schemeClr val="dk1"/>
              </a:buClr>
              <a:buSzPts val="1000"/>
              <a:buFont typeface="DM Sans"/>
              <a:buChar char="○"/>
              <a:defRPr sz="1000">
                <a:solidFill>
                  <a:schemeClr val="dk1"/>
                </a:solidFill>
              </a:defRPr>
            </a:lvl2pPr>
            <a:lvl3pPr marL="1371600" lvl="2" indent="-292100">
              <a:spcBef>
                <a:spcPts val="800"/>
              </a:spcBef>
              <a:spcAft>
                <a:spcPts val="0"/>
              </a:spcAft>
              <a:buClr>
                <a:schemeClr val="dk1"/>
              </a:buClr>
              <a:buSzPts val="1000"/>
              <a:buFont typeface="DM Sans"/>
              <a:buChar char="■"/>
              <a:defRPr sz="1000">
                <a:solidFill>
                  <a:schemeClr val="dk1"/>
                </a:solidFill>
              </a:defRPr>
            </a:lvl3pPr>
            <a:lvl4pPr marL="1828800" lvl="3" indent="-292100">
              <a:spcBef>
                <a:spcPts val="800"/>
              </a:spcBef>
              <a:spcAft>
                <a:spcPts val="0"/>
              </a:spcAft>
              <a:buClr>
                <a:schemeClr val="dk1"/>
              </a:buClr>
              <a:buSzPts val="1000"/>
              <a:buFont typeface="DM Sans"/>
              <a:buChar char="●"/>
              <a:defRPr sz="1000">
                <a:solidFill>
                  <a:schemeClr val="dk1"/>
                </a:solidFill>
              </a:defRPr>
            </a:lvl4pPr>
            <a:lvl5pPr marL="2286000" lvl="4" indent="-292100">
              <a:spcBef>
                <a:spcPts val="800"/>
              </a:spcBef>
              <a:spcAft>
                <a:spcPts val="0"/>
              </a:spcAft>
              <a:buClr>
                <a:schemeClr val="dk1"/>
              </a:buClr>
              <a:buSzPts val="1000"/>
              <a:buFont typeface="DM Sans"/>
              <a:buChar char="○"/>
              <a:defRPr sz="1000">
                <a:solidFill>
                  <a:schemeClr val="dk1"/>
                </a:solidFill>
              </a:defRPr>
            </a:lvl5pPr>
            <a:lvl6pPr marL="2743200" lvl="5" indent="-292100">
              <a:spcBef>
                <a:spcPts val="800"/>
              </a:spcBef>
              <a:spcAft>
                <a:spcPts val="0"/>
              </a:spcAft>
              <a:buClr>
                <a:schemeClr val="dk1"/>
              </a:buClr>
              <a:buSzPts val="1000"/>
              <a:buFont typeface="DM Sans"/>
              <a:buChar char="■"/>
              <a:defRPr sz="1000">
                <a:solidFill>
                  <a:schemeClr val="dk1"/>
                </a:solidFill>
              </a:defRPr>
            </a:lvl6pPr>
            <a:lvl7pPr marL="3200400" lvl="6" indent="-292100">
              <a:spcBef>
                <a:spcPts val="800"/>
              </a:spcBef>
              <a:spcAft>
                <a:spcPts val="0"/>
              </a:spcAft>
              <a:buClr>
                <a:schemeClr val="dk1"/>
              </a:buClr>
              <a:buSzPts val="1000"/>
              <a:buFont typeface="DM Sans"/>
              <a:buChar char="●"/>
              <a:defRPr sz="1000">
                <a:solidFill>
                  <a:schemeClr val="dk1"/>
                </a:solidFill>
              </a:defRPr>
            </a:lvl7pPr>
            <a:lvl8pPr marL="3657600" lvl="7" indent="-292100">
              <a:spcBef>
                <a:spcPts val="800"/>
              </a:spcBef>
              <a:spcAft>
                <a:spcPts val="0"/>
              </a:spcAft>
              <a:buClr>
                <a:schemeClr val="dk1"/>
              </a:buClr>
              <a:buSzPts val="1000"/>
              <a:buFont typeface="DM Sans"/>
              <a:buChar char="○"/>
              <a:defRPr sz="1000">
                <a:solidFill>
                  <a:schemeClr val="dk1"/>
                </a:solidFill>
              </a:defRPr>
            </a:lvl8pPr>
            <a:lvl9pPr marL="4114800" lvl="8" indent="-292100">
              <a:spcBef>
                <a:spcPts val="800"/>
              </a:spcBef>
              <a:spcAft>
                <a:spcPts val="800"/>
              </a:spcAft>
              <a:buClr>
                <a:schemeClr val="dk1"/>
              </a:buClr>
              <a:buSzPts val="1000"/>
              <a:buFont typeface="DM Sans"/>
              <a:buChar char="■"/>
              <a:defRPr sz="1000">
                <a:solidFill>
                  <a:schemeClr val="dk1"/>
                </a:solidFill>
              </a:defRPr>
            </a:lvl9pPr>
          </a:lstStyle>
          <a:p>
            <a:endParaRPr/>
          </a:p>
        </p:txBody>
      </p:sp>
      <p:sp>
        <p:nvSpPr>
          <p:cNvPr id="231" name="Google Shape;231;p29"/>
          <p:cNvSpPr txBox="1">
            <a:spLocks noGrp="1"/>
          </p:cNvSpPr>
          <p:nvPr>
            <p:ph type="subTitle" idx="13"/>
          </p:nvPr>
        </p:nvSpPr>
        <p:spPr>
          <a:xfrm>
            <a:off x="4900725" y="706863"/>
            <a:ext cx="1627500" cy="187800"/>
          </a:xfrm>
          <a:prstGeom prst="rect">
            <a:avLst/>
          </a:prstGeom>
        </p:spPr>
        <p:txBody>
          <a:bodyPr spcFirstLastPara="1" wrap="square" lIns="0" tIns="0" rIns="0" bIns="0" anchor="t" anchorCtr="0">
            <a:spAutoFit/>
          </a:bodyPr>
          <a:lstStyle>
            <a:lvl1pPr lvl="0">
              <a:spcBef>
                <a:spcPts val="0"/>
              </a:spcBef>
              <a:spcAft>
                <a:spcPts val="0"/>
              </a:spcAft>
              <a:buClr>
                <a:schemeClr val="dk1"/>
              </a:buClr>
              <a:buSzPts val="1200"/>
              <a:buNone/>
              <a:defRPr sz="1200">
                <a:solidFill>
                  <a:schemeClr val="dk1"/>
                </a:solidFill>
              </a:defRPr>
            </a:lvl1pPr>
            <a:lvl2pPr lvl="1">
              <a:spcBef>
                <a:spcPts val="0"/>
              </a:spcBef>
              <a:spcAft>
                <a:spcPts val="0"/>
              </a:spcAft>
              <a:buClr>
                <a:schemeClr val="dk1"/>
              </a:buClr>
              <a:buSzPts val="1200"/>
              <a:buNone/>
              <a:defRPr sz="1200">
                <a:solidFill>
                  <a:schemeClr val="dk1"/>
                </a:solidFill>
              </a:defRPr>
            </a:lvl2pPr>
            <a:lvl3pPr lvl="2">
              <a:spcBef>
                <a:spcPts val="0"/>
              </a:spcBef>
              <a:spcAft>
                <a:spcPts val="0"/>
              </a:spcAft>
              <a:buClr>
                <a:schemeClr val="dk1"/>
              </a:buClr>
              <a:buSzPts val="1200"/>
              <a:buNone/>
              <a:defRPr sz="1200">
                <a:solidFill>
                  <a:schemeClr val="dk1"/>
                </a:solidFill>
              </a:defRPr>
            </a:lvl3pPr>
            <a:lvl4pPr lvl="3">
              <a:spcBef>
                <a:spcPts val="0"/>
              </a:spcBef>
              <a:spcAft>
                <a:spcPts val="0"/>
              </a:spcAft>
              <a:buClr>
                <a:schemeClr val="dk1"/>
              </a:buClr>
              <a:buSzPts val="1200"/>
              <a:buNone/>
              <a:defRPr sz="1200">
                <a:solidFill>
                  <a:schemeClr val="dk1"/>
                </a:solidFill>
              </a:defRPr>
            </a:lvl4pPr>
            <a:lvl5pPr lvl="4">
              <a:spcBef>
                <a:spcPts val="0"/>
              </a:spcBef>
              <a:spcAft>
                <a:spcPts val="0"/>
              </a:spcAft>
              <a:buClr>
                <a:schemeClr val="dk1"/>
              </a:buClr>
              <a:buSzPts val="1200"/>
              <a:buNone/>
              <a:defRPr sz="1200">
                <a:solidFill>
                  <a:schemeClr val="dk1"/>
                </a:solidFill>
              </a:defRPr>
            </a:lvl5pPr>
            <a:lvl6pPr lvl="5">
              <a:spcBef>
                <a:spcPts val="0"/>
              </a:spcBef>
              <a:spcAft>
                <a:spcPts val="0"/>
              </a:spcAft>
              <a:buClr>
                <a:schemeClr val="dk1"/>
              </a:buClr>
              <a:buSzPts val="1200"/>
              <a:buNone/>
              <a:defRPr sz="1200">
                <a:solidFill>
                  <a:schemeClr val="dk1"/>
                </a:solidFill>
              </a:defRPr>
            </a:lvl6pPr>
            <a:lvl7pPr lvl="6">
              <a:spcBef>
                <a:spcPts val="0"/>
              </a:spcBef>
              <a:spcAft>
                <a:spcPts val="0"/>
              </a:spcAft>
              <a:buClr>
                <a:schemeClr val="dk1"/>
              </a:buClr>
              <a:buSzPts val="1200"/>
              <a:buNone/>
              <a:defRPr sz="1200">
                <a:solidFill>
                  <a:schemeClr val="dk1"/>
                </a:solidFill>
              </a:defRPr>
            </a:lvl7pPr>
            <a:lvl8pPr lvl="7">
              <a:spcBef>
                <a:spcPts val="0"/>
              </a:spcBef>
              <a:spcAft>
                <a:spcPts val="0"/>
              </a:spcAft>
              <a:buClr>
                <a:schemeClr val="dk1"/>
              </a:buClr>
              <a:buSzPts val="1200"/>
              <a:buNone/>
              <a:defRPr sz="1200">
                <a:solidFill>
                  <a:schemeClr val="dk1"/>
                </a:solidFill>
              </a:defRPr>
            </a:lvl8pPr>
            <a:lvl9pPr lvl="8">
              <a:spcBef>
                <a:spcPts val="0"/>
              </a:spcBef>
              <a:spcAft>
                <a:spcPts val="0"/>
              </a:spcAft>
              <a:buClr>
                <a:schemeClr val="dk1"/>
              </a:buClr>
              <a:buSzPts val="1200"/>
              <a:buNone/>
              <a:defRPr sz="1200">
                <a:solidFill>
                  <a:schemeClr val="dk1"/>
                </a:solidFill>
              </a:defRPr>
            </a:lvl9pPr>
          </a:lstStyle>
          <a:p>
            <a:endParaRPr/>
          </a:p>
        </p:txBody>
      </p:sp>
      <p:sp>
        <p:nvSpPr>
          <p:cNvPr id="232" name="Google Shape;232;p29"/>
          <p:cNvSpPr txBox="1">
            <a:spLocks noGrp="1"/>
          </p:cNvSpPr>
          <p:nvPr>
            <p:ph type="body" idx="14"/>
          </p:nvPr>
        </p:nvSpPr>
        <p:spPr>
          <a:xfrm>
            <a:off x="7149175" y="1196103"/>
            <a:ext cx="1627500" cy="13854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sz="1000"/>
            </a:lvl1pPr>
            <a:lvl2pPr marL="914400" lvl="1" indent="-292100">
              <a:spcBef>
                <a:spcPts val="800"/>
              </a:spcBef>
              <a:spcAft>
                <a:spcPts val="0"/>
              </a:spcAft>
              <a:buClr>
                <a:schemeClr val="lt1"/>
              </a:buClr>
              <a:buSzPts val="1000"/>
              <a:buFont typeface="DM Sans"/>
              <a:buChar char="○"/>
              <a:defRPr sz="1000"/>
            </a:lvl2pPr>
            <a:lvl3pPr marL="1371600" lvl="2" indent="-292100">
              <a:spcBef>
                <a:spcPts val="800"/>
              </a:spcBef>
              <a:spcAft>
                <a:spcPts val="0"/>
              </a:spcAft>
              <a:buClr>
                <a:schemeClr val="lt1"/>
              </a:buClr>
              <a:buSzPts val="1000"/>
              <a:buFont typeface="DM Sans"/>
              <a:buChar char="■"/>
              <a:defRPr sz="1000"/>
            </a:lvl3pPr>
            <a:lvl4pPr marL="1828800" lvl="3" indent="-292100">
              <a:spcBef>
                <a:spcPts val="800"/>
              </a:spcBef>
              <a:spcAft>
                <a:spcPts val="0"/>
              </a:spcAft>
              <a:buClr>
                <a:schemeClr val="lt1"/>
              </a:buClr>
              <a:buSzPts val="1000"/>
              <a:buFont typeface="DM Sans"/>
              <a:buChar char="●"/>
              <a:defRPr sz="1000"/>
            </a:lvl4pPr>
            <a:lvl5pPr marL="2286000" lvl="4" indent="-292100">
              <a:spcBef>
                <a:spcPts val="800"/>
              </a:spcBef>
              <a:spcAft>
                <a:spcPts val="0"/>
              </a:spcAft>
              <a:buClr>
                <a:schemeClr val="lt1"/>
              </a:buClr>
              <a:buSzPts val="1000"/>
              <a:buFont typeface="DM Sans"/>
              <a:buChar char="○"/>
              <a:defRPr sz="1000"/>
            </a:lvl5pPr>
            <a:lvl6pPr marL="2743200" lvl="5" indent="-292100">
              <a:spcBef>
                <a:spcPts val="800"/>
              </a:spcBef>
              <a:spcAft>
                <a:spcPts val="0"/>
              </a:spcAft>
              <a:buClr>
                <a:schemeClr val="lt1"/>
              </a:buClr>
              <a:buSzPts val="1000"/>
              <a:buFont typeface="DM Sans"/>
              <a:buChar char="■"/>
              <a:defRPr sz="1000"/>
            </a:lvl6pPr>
            <a:lvl7pPr marL="3200400" lvl="6" indent="-292100">
              <a:spcBef>
                <a:spcPts val="800"/>
              </a:spcBef>
              <a:spcAft>
                <a:spcPts val="0"/>
              </a:spcAft>
              <a:buClr>
                <a:schemeClr val="lt1"/>
              </a:buClr>
              <a:buSzPts val="1000"/>
              <a:buFont typeface="DM Sans"/>
              <a:buChar char="●"/>
              <a:defRPr sz="1000"/>
            </a:lvl7pPr>
            <a:lvl8pPr marL="3657600" lvl="7" indent="-292100">
              <a:spcBef>
                <a:spcPts val="800"/>
              </a:spcBef>
              <a:spcAft>
                <a:spcPts val="0"/>
              </a:spcAft>
              <a:buClr>
                <a:schemeClr val="lt1"/>
              </a:buClr>
              <a:buSzPts val="1000"/>
              <a:buFont typeface="DM Sans"/>
              <a:buChar char="○"/>
              <a:defRPr sz="1000"/>
            </a:lvl8pPr>
            <a:lvl9pPr marL="4114800" lvl="8" indent="-292100">
              <a:spcBef>
                <a:spcPts val="800"/>
              </a:spcBef>
              <a:spcAft>
                <a:spcPts val="800"/>
              </a:spcAft>
              <a:buClr>
                <a:schemeClr val="lt1"/>
              </a:buClr>
              <a:buSzPts val="1000"/>
              <a:buFont typeface="DM Sans"/>
              <a:buChar char="■"/>
              <a:defRPr sz="1000"/>
            </a:lvl9pPr>
          </a:lstStyle>
          <a:p>
            <a:endParaRPr/>
          </a:p>
        </p:txBody>
      </p:sp>
      <p:sp>
        <p:nvSpPr>
          <p:cNvPr id="233" name="Google Shape;233;p29"/>
          <p:cNvSpPr txBox="1">
            <a:spLocks noGrp="1"/>
          </p:cNvSpPr>
          <p:nvPr>
            <p:ph type="subTitle" idx="15"/>
          </p:nvPr>
        </p:nvSpPr>
        <p:spPr>
          <a:xfrm>
            <a:off x="7149175" y="706863"/>
            <a:ext cx="1627500" cy="187800"/>
          </a:xfrm>
          <a:prstGeom prst="rect">
            <a:avLst/>
          </a:prstGeom>
        </p:spPr>
        <p:txBody>
          <a:bodyPr spcFirstLastPara="1" wrap="square" lIns="0" tIns="0" rIns="0" bIns="0" anchor="t" anchorCtr="0">
            <a:spAutoFit/>
          </a:bodyPr>
          <a:lstStyle>
            <a:lvl1pPr lvl="0">
              <a:spcBef>
                <a:spcPts val="0"/>
              </a:spcBef>
              <a:spcAft>
                <a:spcPts val="0"/>
              </a:spcAft>
              <a:buSzPts val="1200"/>
              <a:buNone/>
              <a:defRPr sz="1200"/>
            </a:lvl1pPr>
            <a:lvl2pPr lvl="1">
              <a:spcBef>
                <a:spcPts val="0"/>
              </a:spcBef>
              <a:spcAft>
                <a:spcPts val="0"/>
              </a:spcAft>
              <a:buSzPts val="1200"/>
              <a:buNone/>
              <a:defRPr sz="1200"/>
            </a:lvl2pPr>
            <a:lvl3pPr lvl="2">
              <a:spcBef>
                <a:spcPts val="0"/>
              </a:spcBef>
              <a:spcAft>
                <a:spcPts val="0"/>
              </a:spcAft>
              <a:buSzPts val="1200"/>
              <a:buNone/>
              <a:defRPr sz="1200"/>
            </a:lvl3pPr>
            <a:lvl4pPr lvl="3">
              <a:spcBef>
                <a:spcPts val="0"/>
              </a:spcBef>
              <a:spcAft>
                <a:spcPts val="0"/>
              </a:spcAft>
              <a:buSzPts val="1200"/>
              <a:buNone/>
              <a:defRPr sz="1200"/>
            </a:lvl4pPr>
            <a:lvl5pPr lvl="4">
              <a:spcBef>
                <a:spcPts val="0"/>
              </a:spcBef>
              <a:spcAft>
                <a:spcPts val="0"/>
              </a:spcAft>
              <a:buSzPts val="1200"/>
              <a:buNone/>
              <a:defRPr sz="1200"/>
            </a:lvl5pPr>
            <a:lvl6pPr lvl="5">
              <a:spcBef>
                <a:spcPts val="0"/>
              </a:spcBef>
              <a:spcAft>
                <a:spcPts val="0"/>
              </a:spcAft>
              <a:buSzPts val="1200"/>
              <a:buNone/>
              <a:defRPr sz="1200"/>
            </a:lvl6pPr>
            <a:lvl7pPr lvl="6">
              <a:spcBef>
                <a:spcPts val="0"/>
              </a:spcBef>
              <a:spcAft>
                <a:spcPts val="0"/>
              </a:spcAft>
              <a:buSzPts val="1200"/>
              <a:buNone/>
              <a:defRPr sz="1200"/>
            </a:lvl7pPr>
            <a:lvl8pPr lvl="7">
              <a:spcBef>
                <a:spcPts val="0"/>
              </a:spcBef>
              <a:spcAft>
                <a:spcPts val="0"/>
              </a:spcAft>
              <a:buSzPts val="1200"/>
              <a:buNone/>
              <a:defRPr sz="1200"/>
            </a:lvl8pPr>
            <a:lvl9pPr lvl="8">
              <a:spcBef>
                <a:spcPts val="0"/>
              </a:spcBef>
              <a:spcAft>
                <a:spcPts val="0"/>
              </a:spcAft>
              <a:buSzPts val="1200"/>
              <a:buNone/>
              <a:defRPr sz="1200"/>
            </a:lvl9pPr>
          </a:lstStyle>
          <a:p>
            <a:endParaRPr/>
          </a:p>
        </p:txBody>
      </p:sp>
      <p:sp>
        <p:nvSpPr>
          <p:cNvPr id="234" name="Google Shape;234;p29"/>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Four modules">
  <p:cSld name="CUSTOM_1_1">
    <p:bg>
      <p:bgPr>
        <a:solidFill>
          <a:schemeClr val="lt1"/>
        </a:solidFill>
        <a:effectLst/>
      </p:bgPr>
    </p:bg>
    <p:spTree>
      <p:nvGrpSpPr>
        <p:cNvPr id="1" name="Shape 235"/>
        <p:cNvGrpSpPr/>
        <p:nvPr/>
      </p:nvGrpSpPr>
      <p:grpSpPr>
        <a:xfrm>
          <a:off x="0" y="0"/>
          <a:ext cx="0" cy="0"/>
          <a:chOff x="0" y="0"/>
          <a:chExt cx="0" cy="0"/>
        </a:xfrm>
      </p:grpSpPr>
      <p:sp>
        <p:nvSpPr>
          <p:cNvPr id="236" name="Google Shape;236;p30"/>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237" name="Google Shape;237;p30"/>
          <p:cNvSpPr txBox="1">
            <a:spLocks noGrp="1"/>
          </p:cNvSpPr>
          <p:nvPr>
            <p:ph type="subTitle" idx="2"/>
          </p:nvPr>
        </p:nvSpPr>
        <p:spPr>
          <a:xfrm>
            <a:off x="361975" y="732775"/>
            <a:ext cx="3860100" cy="138600"/>
          </a:xfrm>
          <a:prstGeom prst="rect">
            <a:avLst/>
          </a:prstGeom>
        </p:spPr>
        <p:txBody>
          <a:bodyPr spcFirstLastPara="1" wrap="square" lIns="0" tIns="0" rIns="0" bIns="0" anchor="b" anchorCtr="0">
            <a:spAutoFit/>
          </a:bodyPr>
          <a:lstStyle>
            <a:lvl1pPr lvl="0">
              <a:spcBef>
                <a:spcPts val="0"/>
              </a:spcBef>
              <a:spcAft>
                <a:spcPts val="0"/>
              </a:spcAft>
              <a:buClr>
                <a:schemeClr val="dk1"/>
              </a:buClr>
              <a:buSzPts val="1000"/>
              <a:buFont typeface="DM Sans Light"/>
              <a:buNone/>
              <a:defRPr sz="10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238" name="Google Shape;238;p30"/>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239" name="Google Shape;239;p30"/>
          <p:cNvSpPr txBox="1">
            <a:spLocks noGrp="1"/>
          </p:cNvSpPr>
          <p:nvPr>
            <p:ph type="title"/>
          </p:nvPr>
        </p:nvSpPr>
        <p:spPr>
          <a:xfrm>
            <a:off x="5796575" y="2351325"/>
            <a:ext cx="9895200" cy="7104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6200">
                <a:solidFill>
                  <a:schemeClr val="dk1"/>
                </a:solidFill>
              </a:defRPr>
            </a:lvl1pPr>
            <a:lvl2pPr lvl="1">
              <a:lnSpc>
                <a:spcPct val="90000"/>
              </a:lnSpc>
              <a:spcBef>
                <a:spcPts val="0"/>
              </a:spcBef>
              <a:spcAft>
                <a:spcPts val="0"/>
              </a:spcAft>
              <a:buNone/>
              <a:defRPr sz="6200">
                <a:solidFill>
                  <a:schemeClr val="dk1"/>
                </a:solidFill>
              </a:defRPr>
            </a:lvl2pPr>
            <a:lvl3pPr lvl="2">
              <a:lnSpc>
                <a:spcPct val="90000"/>
              </a:lnSpc>
              <a:spcBef>
                <a:spcPts val="0"/>
              </a:spcBef>
              <a:spcAft>
                <a:spcPts val="0"/>
              </a:spcAft>
              <a:buNone/>
              <a:defRPr sz="6200">
                <a:solidFill>
                  <a:schemeClr val="dk1"/>
                </a:solidFill>
              </a:defRPr>
            </a:lvl3pPr>
            <a:lvl4pPr lvl="3">
              <a:lnSpc>
                <a:spcPct val="90000"/>
              </a:lnSpc>
              <a:spcBef>
                <a:spcPts val="0"/>
              </a:spcBef>
              <a:spcAft>
                <a:spcPts val="0"/>
              </a:spcAft>
              <a:buNone/>
              <a:defRPr sz="6200">
                <a:solidFill>
                  <a:schemeClr val="dk1"/>
                </a:solidFill>
              </a:defRPr>
            </a:lvl4pPr>
            <a:lvl5pPr lvl="4">
              <a:lnSpc>
                <a:spcPct val="90000"/>
              </a:lnSpc>
              <a:spcBef>
                <a:spcPts val="0"/>
              </a:spcBef>
              <a:spcAft>
                <a:spcPts val="0"/>
              </a:spcAft>
              <a:buNone/>
              <a:defRPr sz="6200">
                <a:solidFill>
                  <a:schemeClr val="dk1"/>
                </a:solidFill>
              </a:defRPr>
            </a:lvl5pPr>
            <a:lvl6pPr lvl="5">
              <a:lnSpc>
                <a:spcPct val="90000"/>
              </a:lnSpc>
              <a:spcBef>
                <a:spcPts val="0"/>
              </a:spcBef>
              <a:spcAft>
                <a:spcPts val="0"/>
              </a:spcAft>
              <a:buNone/>
              <a:defRPr sz="6200">
                <a:solidFill>
                  <a:schemeClr val="dk1"/>
                </a:solidFill>
              </a:defRPr>
            </a:lvl6pPr>
            <a:lvl7pPr lvl="6">
              <a:lnSpc>
                <a:spcPct val="90000"/>
              </a:lnSpc>
              <a:spcBef>
                <a:spcPts val="0"/>
              </a:spcBef>
              <a:spcAft>
                <a:spcPts val="0"/>
              </a:spcAft>
              <a:buNone/>
              <a:defRPr sz="6200">
                <a:solidFill>
                  <a:schemeClr val="dk1"/>
                </a:solidFill>
              </a:defRPr>
            </a:lvl7pPr>
            <a:lvl8pPr lvl="7">
              <a:lnSpc>
                <a:spcPct val="90000"/>
              </a:lnSpc>
              <a:spcBef>
                <a:spcPts val="0"/>
              </a:spcBef>
              <a:spcAft>
                <a:spcPts val="0"/>
              </a:spcAft>
              <a:buNone/>
              <a:defRPr sz="6200">
                <a:solidFill>
                  <a:schemeClr val="dk1"/>
                </a:solidFill>
              </a:defRPr>
            </a:lvl8pPr>
            <a:lvl9pPr lvl="8">
              <a:lnSpc>
                <a:spcPct val="90000"/>
              </a:lnSpc>
              <a:spcBef>
                <a:spcPts val="0"/>
              </a:spcBef>
              <a:spcAft>
                <a:spcPts val="0"/>
              </a:spcAft>
              <a:buNone/>
              <a:defRPr sz="6200">
                <a:solidFill>
                  <a:schemeClr val="dk1"/>
                </a:solidFill>
              </a:defRPr>
            </a:lvl9pPr>
          </a:lstStyle>
          <a:p>
            <a:endParaRPr/>
          </a:p>
        </p:txBody>
      </p:sp>
      <p:sp>
        <p:nvSpPr>
          <p:cNvPr id="240" name="Google Shape;240;p30"/>
          <p:cNvSpPr txBox="1">
            <a:spLocks noGrp="1"/>
          </p:cNvSpPr>
          <p:nvPr>
            <p:ph type="title" idx="3"/>
          </p:nvPr>
        </p:nvSpPr>
        <p:spPr>
          <a:xfrm>
            <a:off x="5796575" y="507450"/>
            <a:ext cx="9895200" cy="7104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6200"/>
            </a:lvl1pPr>
            <a:lvl2pPr lvl="1">
              <a:lnSpc>
                <a:spcPct val="90000"/>
              </a:lnSpc>
              <a:spcBef>
                <a:spcPts val="0"/>
              </a:spcBef>
              <a:spcAft>
                <a:spcPts val="0"/>
              </a:spcAft>
              <a:buNone/>
              <a:defRPr sz="6200"/>
            </a:lvl2pPr>
            <a:lvl3pPr lvl="2">
              <a:lnSpc>
                <a:spcPct val="90000"/>
              </a:lnSpc>
              <a:spcBef>
                <a:spcPts val="0"/>
              </a:spcBef>
              <a:spcAft>
                <a:spcPts val="0"/>
              </a:spcAft>
              <a:buNone/>
              <a:defRPr sz="6200"/>
            </a:lvl3pPr>
            <a:lvl4pPr lvl="3">
              <a:lnSpc>
                <a:spcPct val="90000"/>
              </a:lnSpc>
              <a:spcBef>
                <a:spcPts val="0"/>
              </a:spcBef>
              <a:spcAft>
                <a:spcPts val="0"/>
              </a:spcAft>
              <a:buNone/>
              <a:defRPr sz="6200"/>
            </a:lvl4pPr>
            <a:lvl5pPr lvl="4">
              <a:lnSpc>
                <a:spcPct val="90000"/>
              </a:lnSpc>
              <a:spcBef>
                <a:spcPts val="0"/>
              </a:spcBef>
              <a:spcAft>
                <a:spcPts val="0"/>
              </a:spcAft>
              <a:buNone/>
              <a:defRPr sz="6200"/>
            </a:lvl5pPr>
            <a:lvl6pPr lvl="5">
              <a:lnSpc>
                <a:spcPct val="90000"/>
              </a:lnSpc>
              <a:spcBef>
                <a:spcPts val="0"/>
              </a:spcBef>
              <a:spcAft>
                <a:spcPts val="0"/>
              </a:spcAft>
              <a:buNone/>
              <a:defRPr sz="6200"/>
            </a:lvl6pPr>
            <a:lvl7pPr lvl="6">
              <a:lnSpc>
                <a:spcPct val="90000"/>
              </a:lnSpc>
              <a:spcBef>
                <a:spcPts val="0"/>
              </a:spcBef>
              <a:spcAft>
                <a:spcPts val="0"/>
              </a:spcAft>
              <a:buNone/>
              <a:defRPr sz="6200"/>
            </a:lvl7pPr>
            <a:lvl8pPr lvl="7">
              <a:lnSpc>
                <a:spcPct val="90000"/>
              </a:lnSpc>
              <a:spcBef>
                <a:spcPts val="0"/>
              </a:spcBef>
              <a:spcAft>
                <a:spcPts val="0"/>
              </a:spcAft>
              <a:buNone/>
              <a:defRPr sz="6200"/>
            </a:lvl8pPr>
            <a:lvl9pPr lvl="8">
              <a:lnSpc>
                <a:spcPct val="90000"/>
              </a:lnSpc>
              <a:spcBef>
                <a:spcPts val="0"/>
              </a:spcBef>
              <a:spcAft>
                <a:spcPts val="0"/>
              </a:spcAft>
              <a:buNone/>
              <a:defRPr sz="6200"/>
            </a:lvl9pPr>
          </a:lstStyle>
          <a:p>
            <a:endParaRPr/>
          </a:p>
        </p:txBody>
      </p:sp>
      <p:sp>
        <p:nvSpPr>
          <p:cNvPr id="241" name="Google Shape;241;p30"/>
          <p:cNvSpPr txBox="1">
            <a:spLocks noGrp="1"/>
          </p:cNvSpPr>
          <p:nvPr>
            <p:ph type="subTitle" idx="4"/>
          </p:nvPr>
        </p:nvSpPr>
        <p:spPr>
          <a:xfrm>
            <a:off x="5712600" y="4290612"/>
            <a:ext cx="2613300" cy="543900"/>
          </a:xfrm>
          <a:prstGeom prst="rect">
            <a:avLst/>
          </a:prstGeom>
        </p:spPr>
        <p:txBody>
          <a:bodyPr spcFirstLastPara="1" wrap="square" lIns="0" tIns="0" rIns="0" bIns="0" anchor="b" anchorCtr="0">
            <a:noAutofit/>
          </a:bodyPr>
          <a:lstStyle>
            <a:lvl1pPr lvl="0">
              <a:spcBef>
                <a:spcPts val="0"/>
              </a:spcBef>
              <a:spcAft>
                <a:spcPts val="0"/>
              </a:spcAft>
              <a:buSzPts val="1000"/>
              <a:buFont typeface="DM Sans"/>
              <a:buNone/>
              <a:defRPr sz="1000">
                <a:latin typeface="DM Sans"/>
                <a:ea typeface="DM Sans"/>
                <a:cs typeface="DM Sans"/>
                <a:sym typeface="DM Sans"/>
              </a:defRPr>
            </a:lvl1pPr>
            <a:lvl2pPr lvl="1">
              <a:spcBef>
                <a:spcPts val="0"/>
              </a:spcBef>
              <a:spcAft>
                <a:spcPts val="0"/>
              </a:spcAft>
              <a:buSzPts val="1400"/>
              <a:buFont typeface="DM Sans"/>
              <a:buNone/>
              <a:defRPr>
                <a:latin typeface="DM Sans"/>
                <a:ea typeface="DM Sans"/>
                <a:cs typeface="DM Sans"/>
                <a:sym typeface="DM Sans"/>
              </a:defRPr>
            </a:lvl2pPr>
            <a:lvl3pPr lvl="2">
              <a:spcBef>
                <a:spcPts val="0"/>
              </a:spcBef>
              <a:spcAft>
                <a:spcPts val="0"/>
              </a:spcAft>
              <a:buSzPts val="1400"/>
              <a:buFont typeface="DM Sans"/>
              <a:buNone/>
              <a:defRPr>
                <a:latin typeface="DM Sans"/>
                <a:ea typeface="DM Sans"/>
                <a:cs typeface="DM Sans"/>
                <a:sym typeface="DM Sans"/>
              </a:defRPr>
            </a:lvl3pPr>
            <a:lvl4pPr lvl="3">
              <a:spcBef>
                <a:spcPts val="0"/>
              </a:spcBef>
              <a:spcAft>
                <a:spcPts val="0"/>
              </a:spcAft>
              <a:buSzPts val="1400"/>
              <a:buFont typeface="DM Sans"/>
              <a:buNone/>
              <a:defRPr>
                <a:latin typeface="DM Sans"/>
                <a:ea typeface="DM Sans"/>
                <a:cs typeface="DM Sans"/>
                <a:sym typeface="DM Sans"/>
              </a:defRPr>
            </a:lvl4pPr>
            <a:lvl5pPr lvl="4">
              <a:spcBef>
                <a:spcPts val="0"/>
              </a:spcBef>
              <a:spcAft>
                <a:spcPts val="0"/>
              </a:spcAft>
              <a:buSzPts val="1400"/>
              <a:buFont typeface="DM Sans"/>
              <a:buNone/>
              <a:defRPr>
                <a:latin typeface="DM Sans"/>
                <a:ea typeface="DM Sans"/>
                <a:cs typeface="DM Sans"/>
                <a:sym typeface="DM Sans"/>
              </a:defRPr>
            </a:lvl5pPr>
            <a:lvl6pPr lvl="5">
              <a:spcBef>
                <a:spcPts val="0"/>
              </a:spcBef>
              <a:spcAft>
                <a:spcPts val="0"/>
              </a:spcAft>
              <a:buSzPts val="1400"/>
              <a:buFont typeface="DM Sans"/>
              <a:buNone/>
              <a:defRPr>
                <a:latin typeface="DM Sans"/>
                <a:ea typeface="DM Sans"/>
                <a:cs typeface="DM Sans"/>
                <a:sym typeface="DM Sans"/>
              </a:defRPr>
            </a:lvl6pPr>
            <a:lvl7pPr lvl="6">
              <a:spcBef>
                <a:spcPts val="0"/>
              </a:spcBef>
              <a:spcAft>
                <a:spcPts val="0"/>
              </a:spcAft>
              <a:buSzPts val="1400"/>
              <a:buFont typeface="DM Sans"/>
              <a:buNone/>
              <a:defRPr>
                <a:latin typeface="DM Sans"/>
                <a:ea typeface="DM Sans"/>
                <a:cs typeface="DM Sans"/>
                <a:sym typeface="DM Sans"/>
              </a:defRPr>
            </a:lvl7pPr>
            <a:lvl8pPr lvl="7">
              <a:spcBef>
                <a:spcPts val="0"/>
              </a:spcBef>
              <a:spcAft>
                <a:spcPts val="0"/>
              </a:spcAft>
              <a:buSzPts val="1400"/>
              <a:buFont typeface="DM Sans"/>
              <a:buNone/>
              <a:defRPr>
                <a:latin typeface="DM Sans"/>
                <a:ea typeface="DM Sans"/>
                <a:cs typeface="DM Sans"/>
                <a:sym typeface="DM Sans"/>
              </a:defRPr>
            </a:lvl8pPr>
            <a:lvl9pPr lvl="8">
              <a:spcBef>
                <a:spcPts val="0"/>
              </a:spcBef>
              <a:spcAft>
                <a:spcPts val="0"/>
              </a:spcAft>
              <a:buSzPts val="1400"/>
              <a:buFont typeface="DM Sans"/>
              <a:buNone/>
              <a:defRPr>
                <a:latin typeface="DM Sans"/>
                <a:ea typeface="DM Sans"/>
                <a:cs typeface="DM Sans"/>
                <a:sym typeface="DM Sans"/>
              </a:defRPr>
            </a:lvl9pPr>
          </a:lstStyle>
          <a:p>
            <a:endParaRPr/>
          </a:p>
        </p:txBody>
      </p:sp>
      <p:sp>
        <p:nvSpPr>
          <p:cNvPr id="242" name="Google Shape;242;p30"/>
          <p:cNvSpPr txBox="1">
            <a:spLocks noGrp="1"/>
          </p:cNvSpPr>
          <p:nvPr>
            <p:ph type="subTitle" idx="5"/>
          </p:nvPr>
        </p:nvSpPr>
        <p:spPr>
          <a:xfrm>
            <a:off x="5712600" y="3243901"/>
            <a:ext cx="2613300" cy="432300"/>
          </a:xfrm>
          <a:prstGeom prst="rect">
            <a:avLst/>
          </a:prstGeom>
        </p:spPr>
        <p:txBody>
          <a:bodyPr spcFirstLastPara="1" wrap="square" lIns="0" tIns="0" rIns="0" bIns="0" anchor="b" anchorCtr="0">
            <a:noAutofit/>
          </a:bodyPr>
          <a:lstStyle>
            <a:lvl1pPr lvl="0">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1pPr>
            <a:lvl2pPr lvl="1">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2pPr>
            <a:lvl3pPr lvl="2">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3pPr>
            <a:lvl4pPr lvl="3">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4pPr>
            <a:lvl5pPr lvl="4">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5pPr>
            <a:lvl6pPr lvl="5">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6pPr>
            <a:lvl7pPr lvl="6">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7pPr>
            <a:lvl8pPr lvl="7">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8pPr>
            <a:lvl9pPr lvl="8">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9pPr>
          </a:lstStyle>
          <a:p>
            <a:endParaRPr/>
          </a:p>
        </p:txBody>
      </p:sp>
      <p:sp>
        <p:nvSpPr>
          <p:cNvPr id="243" name="Google Shape;243;p30"/>
          <p:cNvSpPr txBox="1">
            <a:spLocks noGrp="1"/>
          </p:cNvSpPr>
          <p:nvPr>
            <p:ph type="subTitle" idx="6"/>
          </p:nvPr>
        </p:nvSpPr>
        <p:spPr>
          <a:xfrm>
            <a:off x="5712600" y="1318375"/>
            <a:ext cx="2613300" cy="483000"/>
          </a:xfrm>
          <a:prstGeom prst="rect">
            <a:avLst/>
          </a:prstGeom>
        </p:spPr>
        <p:txBody>
          <a:bodyPr spcFirstLastPara="1" wrap="square" lIns="0" tIns="0" rIns="0" bIns="0" anchor="b" anchorCtr="0">
            <a:noAutofit/>
          </a:bodyPr>
          <a:lstStyle>
            <a:lvl1pPr lvl="0">
              <a:spcBef>
                <a:spcPts val="0"/>
              </a:spcBef>
              <a:spcAft>
                <a:spcPts val="0"/>
              </a:spcAft>
              <a:buSzPts val="1000"/>
              <a:buFont typeface="DM Sans"/>
              <a:buNone/>
              <a:defRPr sz="1000">
                <a:latin typeface="DM Sans"/>
                <a:ea typeface="DM Sans"/>
                <a:cs typeface="DM Sans"/>
                <a:sym typeface="DM Sans"/>
              </a:defRPr>
            </a:lvl1pPr>
            <a:lvl2pPr lvl="1">
              <a:spcBef>
                <a:spcPts val="0"/>
              </a:spcBef>
              <a:spcAft>
                <a:spcPts val="0"/>
              </a:spcAft>
              <a:buSzPts val="1400"/>
              <a:buFont typeface="DM Sans"/>
              <a:buNone/>
              <a:defRPr>
                <a:latin typeface="DM Sans"/>
                <a:ea typeface="DM Sans"/>
                <a:cs typeface="DM Sans"/>
                <a:sym typeface="DM Sans"/>
              </a:defRPr>
            </a:lvl2pPr>
            <a:lvl3pPr lvl="2">
              <a:spcBef>
                <a:spcPts val="0"/>
              </a:spcBef>
              <a:spcAft>
                <a:spcPts val="0"/>
              </a:spcAft>
              <a:buSzPts val="1400"/>
              <a:buFont typeface="DM Sans"/>
              <a:buNone/>
              <a:defRPr>
                <a:latin typeface="DM Sans"/>
                <a:ea typeface="DM Sans"/>
                <a:cs typeface="DM Sans"/>
                <a:sym typeface="DM Sans"/>
              </a:defRPr>
            </a:lvl3pPr>
            <a:lvl4pPr lvl="3">
              <a:spcBef>
                <a:spcPts val="0"/>
              </a:spcBef>
              <a:spcAft>
                <a:spcPts val="0"/>
              </a:spcAft>
              <a:buSzPts val="1400"/>
              <a:buFont typeface="DM Sans"/>
              <a:buNone/>
              <a:defRPr>
                <a:latin typeface="DM Sans"/>
                <a:ea typeface="DM Sans"/>
                <a:cs typeface="DM Sans"/>
                <a:sym typeface="DM Sans"/>
              </a:defRPr>
            </a:lvl4pPr>
            <a:lvl5pPr lvl="4">
              <a:spcBef>
                <a:spcPts val="0"/>
              </a:spcBef>
              <a:spcAft>
                <a:spcPts val="0"/>
              </a:spcAft>
              <a:buSzPts val="1400"/>
              <a:buFont typeface="DM Sans"/>
              <a:buNone/>
              <a:defRPr>
                <a:latin typeface="DM Sans"/>
                <a:ea typeface="DM Sans"/>
                <a:cs typeface="DM Sans"/>
                <a:sym typeface="DM Sans"/>
              </a:defRPr>
            </a:lvl5pPr>
            <a:lvl6pPr lvl="5">
              <a:spcBef>
                <a:spcPts val="0"/>
              </a:spcBef>
              <a:spcAft>
                <a:spcPts val="0"/>
              </a:spcAft>
              <a:buSzPts val="1400"/>
              <a:buFont typeface="DM Sans"/>
              <a:buNone/>
              <a:defRPr>
                <a:latin typeface="DM Sans"/>
                <a:ea typeface="DM Sans"/>
                <a:cs typeface="DM Sans"/>
                <a:sym typeface="DM Sans"/>
              </a:defRPr>
            </a:lvl6pPr>
            <a:lvl7pPr lvl="6">
              <a:spcBef>
                <a:spcPts val="0"/>
              </a:spcBef>
              <a:spcAft>
                <a:spcPts val="0"/>
              </a:spcAft>
              <a:buSzPts val="1400"/>
              <a:buFont typeface="DM Sans"/>
              <a:buNone/>
              <a:defRPr>
                <a:latin typeface="DM Sans"/>
                <a:ea typeface="DM Sans"/>
                <a:cs typeface="DM Sans"/>
                <a:sym typeface="DM Sans"/>
              </a:defRPr>
            </a:lvl7pPr>
            <a:lvl8pPr lvl="7">
              <a:spcBef>
                <a:spcPts val="0"/>
              </a:spcBef>
              <a:spcAft>
                <a:spcPts val="0"/>
              </a:spcAft>
              <a:buSzPts val="1400"/>
              <a:buFont typeface="DM Sans"/>
              <a:buNone/>
              <a:defRPr>
                <a:latin typeface="DM Sans"/>
                <a:ea typeface="DM Sans"/>
                <a:cs typeface="DM Sans"/>
                <a:sym typeface="DM Sans"/>
              </a:defRPr>
            </a:lvl8pPr>
            <a:lvl9pPr lvl="8">
              <a:spcBef>
                <a:spcPts val="0"/>
              </a:spcBef>
              <a:spcAft>
                <a:spcPts val="0"/>
              </a:spcAft>
              <a:buSzPts val="1400"/>
              <a:buFont typeface="DM Sans"/>
              <a:buNone/>
              <a:defRPr>
                <a:latin typeface="DM Sans"/>
                <a:ea typeface="DM Sans"/>
                <a:cs typeface="DM Sans"/>
                <a:sym typeface="DM Sans"/>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wo modules">
  <p:cSld name="CUSTOM_1_1_1">
    <p:spTree>
      <p:nvGrpSpPr>
        <p:cNvPr id="1" name="Shape 244"/>
        <p:cNvGrpSpPr/>
        <p:nvPr/>
      </p:nvGrpSpPr>
      <p:grpSpPr>
        <a:xfrm>
          <a:off x="0" y="0"/>
          <a:ext cx="0" cy="0"/>
          <a:chOff x="0" y="0"/>
          <a:chExt cx="0" cy="0"/>
        </a:xfrm>
      </p:grpSpPr>
      <p:sp>
        <p:nvSpPr>
          <p:cNvPr id="245" name="Google Shape;245;p31"/>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6" name="Google Shape;246;p31"/>
          <p:cNvSpPr txBox="1">
            <a:spLocks noGrp="1"/>
          </p:cNvSpPr>
          <p:nvPr>
            <p:ph type="subTitle" idx="2"/>
          </p:nvPr>
        </p:nvSpPr>
        <p:spPr>
          <a:xfrm>
            <a:off x="361975" y="732775"/>
            <a:ext cx="3860100" cy="138600"/>
          </a:xfrm>
          <a:prstGeom prst="rect">
            <a:avLst/>
          </a:prstGeom>
        </p:spPr>
        <p:txBody>
          <a:bodyPr spcFirstLastPara="1" wrap="square" lIns="0" tIns="0" rIns="0" bIns="0" anchor="b" anchorCtr="0">
            <a:sp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7" name="Google Shape;247;p31"/>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248" name="Google Shape;248;p31"/>
          <p:cNvSpPr txBox="1">
            <a:spLocks noGrp="1"/>
          </p:cNvSpPr>
          <p:nvPr>
            <p:ph type="title"/>
          </p:nvPr>
        </p:nvSpPr>
        <p:spPr>
          <a:xfrm>
            <a:off x="361975" y="988557"/>
            <a:ext cx="50184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2200"/>
            </a:lvl1pPr>
            <a:lvl2pPr lvl="1">
              <a:lnSpc>
                <a:spcPct val="90000"/>
              </a:lnSpc>
              <a:spcBef>
                <a:spcPts val="0"/>
              </a:spcBef>
              <a:spcAft>
                <a:spcPts val="0"/>
              </a:spcAft>
              <a:buNone/>
              <a:defRPr sz="2200"/>
            </a:lvl2pPr>
            <a:lvl3pPr lvl="2">
              <a:lnSpc>
                <a:spcPct val="90000"/>
              </a:lnSpc>
              <a:spcBef>
                <a:spcPts val="0"/>
              </a:spcBef>
              <a:spcAft>
                <a:spcPts val="0"/>
              </a:spcAft>
              <a:buNone/>
              <a:defRPr sz="2200"/>
            </a:lvl3pPr>
            <a:lvl4pPr lvl="3">
              <a:lnSpc>
                <a:spcPct val="90000"/>
              </a:lnSpc>
              <a:spcBef>
                <a:spcPts val="0"/>
              </a:spcBef>
              <a:spcAft>
                <a:spcPts val="0"/>
              </a:spcAft>
              <a:buNone/>
              <a:defRPr sz="2200"/>
            </a:lvl4pPr>
            <a:lvl5pPr lvl="4">
              <a:lnSpc>
                <a:spcPct val="90000"/>
              </a:lnSpc>
              <a:spcBef>
                <a:spcPts val="0"/>
              </a:spcBef>
              <a:spcAft>
                <a:spcPts val="0"/>
              </a:spcAft>
              <a:buNone/>
              <a:defRPr sz="2200"/>
            </a:lvl5pPr>
            <a:lvl6pPr lvl="5">
              <a:lnSpc>
                <a:spcPct val="90000"/>
              </a:lnSpc>
              <a:spcBef>
                <a:spcPts val="0"/>
              </a:spcBef>
              <a:spcAft>
                <a:spcPts val="0"/>
              </a:spcAft>
              <a:buNone/>
              <a:defRPr sz="2200"/>
            </a:lvl6pPr>
            <a:lvl7pPr lvl="6">
              <a:lnSpc>
                <a:spcPct val="90000"/>
              </a:lnSpc>
              <a:spcBef>
                <a:spcPts val="0"/>
              </a:spcBef>
              <a:spcAft>
                <a:spcPts val="0"/>
              </a:spcAft>
              <a:buNone/>
              <a:defRPr sz="2200"/>
            </a:lvl7pPr>
            <a:lvl8pPr lvl="7">
              <a:lnSpc>
                <a:spcPct val="90000"/>
              </a:lnSpc>
              <a:spcBef>
                <a:spcPts val="0"/>
              </a:spcBef>
              <a:spcAft>
                <a:spcPts val="0"/>
              </a:spcAft>
              <a:buNone/>
              <a:defRPr sz="2200"/>
            </a:lvl8pPr>
            <a:lvl9pPr lvl="8">
              <a:lnSpc>
                <a:spcPct val="90000"/>
              </a:lnSpc>
              <a:spcBef>
                <a:spcPts val="0"/>
              </a:spcBef>
              <a:spcAft>
                <a:spcPts val="0"/>
              </a:spcAft>
              <a:buNone/>
              <a:defRPr sz="2200"/>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tatement with image - Alt 1">
  <p:cSld name="CUSTOM_2">
    <p:spTree>
      <p:nvGrpSpPr>
        <p:cNvPr id="1" name="Shape 249"/>
        <p:cNvGrpSpPr/>
        <p:nvPr/>
      </p:nvGrpSpPr>
      <p:grpSpPr>
        <a:xfrm>
          <a:off x="0" y="0"/>
          <a:ext cx="0" cy="0"/>
          <a:chOff x="0" y="0"/>
          <a:chExt cx="0" cy="0"/>
        </a:xfrm>
      </p:grpSpPr>
      <p:sp>
        <p:nvSpPr>
          <p:cNvPr id="250" name="Google Shape;250;p32"/>
          <p:cNvSpPr>
            <a:spLocks noGrp="1"/>
          </p:cNvSpPr>
          <p:nvPr>
            <p:ph type="pic" idx="2"/>
          </p:nvPr>
        </p:nvSpPr>
        <p:spPr>
          <a:xfrm>
            <a:off x="6289075" y="1793300"/>
            <a:ext cx="2853300" cy="3350400"/>
          </a:xfrm>
          <a:prstGeom prst="rect">
            <a:avLst/>
          </a:prstGeom>
          <a:noFill/>
          <a:ln>
            <a:noFill/>
          </a:ln>
        </p:spPr>
      </p:sp>
      <p:sp>
        <p:nvSpPr>
          <p:cNvPr id="251" name="Google Shape;251;p32"/>
          <p:cNvSpPr/>
          <p:nvPr/>
        </p:nvSpPr>
        <p:spPr>
          <a:xfrm>
            <a:off x="6289085" y="0"/>
            <a:ext cx="2853300" cy="1793100"/>
          </a:xfrm>
          <a:prstGeom prst="roundRect">
            <a:avLst>
              <a:gd name="adj" fmla="val 0"/>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accent1"/>
              </a:solidFill>
              <a:latin typeface="DM Sans"/>
              <a:ea typeface="DM Sans"/>
              <a:cs typeface="DM Sans"/>
              <a:sym typeface="DM Sans"/>
            </a:endParaRPr>
          </a:p>
        </p:txBody>
      </p:sp>
      <p:sp>
        <p:nvSpPr>
          <p:cNvPr id="252" name="Google Shape;252;p32"/>
          <p:cNvSpPr txBox="1">
            <a:spLocks noGrp="1"/>
          </p:cNvSpPr>
          <p:nvPr>
            <p:ph type="title"/>
          </p:nvPr>
        </p:nvSpPr>
        <p:spPr>
          <a:xfrm>
            <a:off x="361975" y="988550"/>
            <a:ext cx="5356800" cy="2255400"/>
          </a:xfrm>
          <a:prstGeom prst="rect">
            <a:avLst/>
          </a:prstGeom>
        </p:spPr>
        <p:txBody>
          <a:bodyPr spcFirstLastPara="1" wrap="square" lIns="0" tIns="0" rIns="0" bIns="0" anchor="t" anchorCtr="0">
            <a:noAutofit/>
          </a:bodyPr>
          <a:lstStyle>
            <a:lvl1pPr lvl="0">
              <a:spcBef>
                <a:spcPts val="0"/>
              </a:spcBef>
              <a:spcAft>
                <a:spcPts val="0"/>
              </a:spcAft>
              <a:buNone/>
              <a:defRPr sz="2200"/>
            </a:lvl1pPr>
            <a:lvl2pPr lvl="1">
              <a:spcBef>
                <a:spcPts val="0"/>
              </a:spcBef>
              <a:spcAft>
                <a:spcPts val="0"/>
              </a:spcAft>
              <a:buNone/>
              <a:defRPr sz="2200"/>
            </a:lvl2pPr>
            <a:lvl3pPr lvl="2">
              <a:spcBef>
                <a:spcPts val="0"/>
              </a:spcBef>
              <a:spcAft>
                <a:spcPts val="0"/>
              </a:spcAft>
              <a:buNone/>
              <a:defRPr sz="2200"/>
            </a:lvl3pPr>
            <a:lvl4pPr lvl="3">
              <a:spcBef>
                <a:spcPts val="0"/>
              </a:spcBef>
              <a:spcAft>
                <a:spcPts val="0"/>
              </a:spcAft>
              <a:buNone/>
              <a:defRPr sz="2200"/>
            </a:lvl4pPr>
            <a:lvl5pPr lvl="4">
              <a:spcBef>
                <a:spcPts val="0"/>
              </a:spcBef>
              <a:spcAft>
                <a:spcPts val="0"/>
              </a:spcAft>
              <a:buNone/>
              <a:defRPr sz="2200"/>
            </a:lvl5pPr>
            <a:lvl6pPr lvl="5">
              <a:spcBef>
                <a:spcPts val="0"/>
              </a:spcBef>
              <a:spcAft>
                <a:spcPts val="0"/>
              </a:spcAft>
              <a:buNone/>
              <a:defRPr sz="2200"/>
            </a:lvl6pPr>
            <a:lvl7pPr lvl="6">
              <a:spcBef>
                <a:spcPts val="0"/>
              </a:spcBef>
              <a:spcAft>
                <a:spcPts val="0"/>
              </a:spcAft>
              <a:buNone/>
              <a:defRPr sz="2200"/>
            </a:lvl7pPr>
            <a:lvl8pPr lvl="7">
              <a:spcBef>
                <a:spcPts val="0"/>
              </a:spcBef>
              <a:spcAft>
                <a:spcPts val="0"/>
              </a:spcAft>
              <a:buNone/>
              <a:defRPr sz="2200"/>
            </a:lvl8pPr>
            <a:lvl9pPr lvl="8">
              <a:spcBef>
                <a:spcPts val="0"/>
              </a:spcBef>
              <a:spcAft>
                <a:spcPts val="0"/>
              </a:spcAft>
              <a:buNone/>
              <a:defRPr sz="2200"/>
            </a:lvl9pPr>
          </a:lstStyle>
          <a:p>
            <a:endParaRPr/>
          </a:p>
        </p:txBody>
      </p:sp>
      <p:sp>
        <p:nvSpPr>
          <p:cNvPr id="253" name="Google Shape;253;p32"/>
          <p:cNvSpPr txBox="1">
            <a:spLocks noGrp="1"/>
          </p:cNvSpPr>
          <p:nvPr>
            <p:ph type="body" idx="1"/>
          </p:nvPr>
        </p:nvSpPr>
        <p:spPr>
          <a:xfrm>
            <a:off x="361975" y="3541582"/>
            <a:ext cx="3777000" cy="1044300"/>
          </a:xfrm>
          <a:prstGeom prst="rect">
            <a:avLst/>
          </a:prstGeom>
        </p:spPr>
        <p:txBody>
          <a:bodyPr spcFirstLastPara="1" wrap="square" lIns="0" tIns="0" rIns="0" bIns="0" anchor="b" anchorCtr="0">
            <a:noAutofit/>
          </a:bodyPr>
          <a:lstStyle>
            <a:lvl1pPr marL="457200" lvl="0"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spcBef>
                <a:spcPts val="800"/>
              </a:spcBef>
              <a:spcAft>
                <a:spcPts val="80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
        <p:nvSpPr>
          <p:cNvPr id="254" name="Google Shape;254;p32"/>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255" name="Google Shape;255;p32"/>
          <p:cNvSpPr txBox="1">
            <a:spLocks noGrp="1"/>
          </p:cNvSpPr>
          <p:nvPr>
            <p:ph type="subTitle" idx="3"/>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tatement with image - Alt 2">
  <p:cSld name="CUSTOM_2_1">
    <p:spTree>
      <p:nvGrpSpPr>
        <p:cNvPr id="1" name="Shape 256"/>
        <p:cNvGrpSpPr/>
        <p:nvPr/>
      </p:nvGrpSpPr>
      <p:grpSpPr>
        <a:xfrm>
          <a:off x="0" y="0"/>
          <a:ext cx="0" cy="0"/>
          <a:chOff x="0" y="0"/>
          <a:chExt cx="0" cy="0"/>
        </a:xfrm>
      </p:grpSpPr>
      <p:sp>
        <p:nvSpPr>
          <p:cNvPr id="257" name="Google Shape;257;p33"/>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258" name="Google Shape;258;p33"/>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9" name="Google Shape;259;p33"/>
          <p:cNvSpPr txBox="1">
            <a:spLocks noGrp="1"/>
          </p:cNvSpPr>
          <p:nvPr>
            <p:ph type="body" idx="2"/>
          </p:nvPr>
        </p:nvSpPr>
        <p:spPr>
          <a:xfrm>
            <a:off x="1957800" y="4195275"/>
            <a:ext cx="5228400" cy="390600"/>
          </a:xfrm>
          <a:prstGeom prst="rect">
            <a:avLst/>
          </a:prstGeom>
        </p:spPr>
        <p:txBody>
          <a:bodyPr spcFirstLastPara="1" wrap="square" lIns="0" tIns="0" rIns="0" bIns="0" anchor="b" anchorCtr="0">
            <a:noAutofit/>
          </a:bodyPr>
          <a:lstStyle>
            <a:lvl1pPr marL="457200" lvl="0" indent="-292100" algn="ctr">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lgn="ctr">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lgn="ctr">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lgn="ctr">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lgn="ctr">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lgn="ctr">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lgn="ctr">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lgn="ctr">
              <a:spcBef>
                <a:spcPts val="80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lgn="ctr">
              <a:spcBef>
                <a:spcPts val="800"/>
              </a:spcBef>
              <a:spcAft>
                <a:spcPts val="80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
        <p:nvSpPr>
          <p:cNvPr id="260" name="Google Shape;260;p33"/>
          <p:cNvSpPr txBox="1">
            <a:spLocks noGrp="1"/>
          </p:cNvSpPr>
          <p:nvPr>
            <p:ph type="subTitle" idx="3"/>
          </p:nvPr>
        </p:nvSpPr>
        <p:spPr>
          <a:xfrm>
            <a:off x="2490450" y="732775"/>
            <a:ext cx="4163100" cy="138600"/>
          </a:xfrm>
          <a:prstGeom prst="rect">
            <a:avLst/>
          </a:prstGeom>
        </p:spPr>
        <p:txBody>
          <a:bodyPr spcFirstLastPara="1" wrap="square" lIns="0" tIns="0" rIns="0" bIns="0" anchor="b" anchorCtr="0">
            <a:spAutoFit/>
          </a:bodyPr>
          <a:lstStyle>
            <a:lvl1pPr lvl="0" algn="ctr">
              <a:spcBef>
                <a:spcPts val="0"/>
              </a:spcBef>
              <a:spcAft>
                <a:spcPts val="0"/>
              </a:spcAft>
              <a:buSzPts val="1000"/>
              <a:buFont typeface="DM Sans Light"/>
              <a:buNone/>
              <a:defRPr sz="1000">
                <a:latin typeface="DM Sans Light"/>
                <a:ea typeface="DM Sans Light"/>
                <a:cs typeface="DM Sans Light"/>
                <a:sym typeface="DM Sans Light"/>
              </a:defRPr>
            </a:lvl1pPr>
            <a:lvl2pPr lvl="1" algn="ctr">
              <a:spcBef>
                <a:spcPts val="0"/>
              </a:spcBef>
              <a:spcAft>
                <a:spcPts val="0"/>
              </a:spcAft>
              <a:buSzPts val="1400"/>
              <a:buFont typeface="DM Sans Light"/>
              <a:buNone/>
              <a:defRPr>
                <a:latin typeface="DM Sans Light"/>
                <a:ea typeface="DM Sans Light"/>
                <a:cs typeface="DM Sans Light"/>
                <a:sym typeface="DM Sans Light"/>
              </a:defRPr>
            </a:lvl2pPr>
            <a:lvl3pPr lvl="2" algn="ctr">
              <a:spcBef>
                <a:spcPts val="0"/>
              </a:spcBef>
              <a:spcAft>
                <a:spcPts val="0"/>
              </a:spcAft>
              <a:buSzPts val="1400"/>
              <a:buFont typeface="DM Sans Light"/>
              <a:buNone/>
              <a:defRPr>
                <a:latin typeface="DM Sans Light"/>
                <a:ea typeface="DM Sans Light"/>
                <a:cs typeface="DM Sans Light"/>
                <a:sym typeface="DM Sans Light"/>
              </a:defRPr>
            </a:lvl3pPr>
            <a:lvl4pPr lvl="3" algn="ctr">
              <a:spcBef>
                <a:spcPts val="0"/>
              </a:spcBef>
              <a:spcAft>
                <a:spcPts val="0"/>
              </a:spcAft>
              <a:buSzPts val="1400"/>
              <a:buFont typeface="DM Sans Light"/>
              <a:buNone/>
              <a:defRPr>
                <a:latin typeface="DM Sans Light"/>
                <a:ea typeface="DM Sans Light"/>
                <a:cs typeface="DM Sans Light"/>
                <a:sym typeface="DM Sans Light"/>
              </a:defRPr>
            </a:lvl4pPr>
            <a:lvl5pPr lvl="4" algn="ctr">
              <a:spcBef>
                <a:spcPts val="0"/>
              </a:spcBef>
              <a:spcAft>
                <a:spcPts val="0"/>
              </a:spcAft>
              <a:buSzPts val="1400"/>
              <a:buFont typeface="DM Sans Light"/>
              <a:buNone/>
              <a:defRPr>
                <a:latin typeface="DM Sans Light"/>
                <a:ea typeface="DM Sans Light"/>
                <a:cs typeface="DM Sans Light"/>
                <a:sym typeface="DM Sans Light"/>
              </a:defRPr>
            </a:lvl5pPr>
            <a:lvl6pPr lvl="5" algn="ctr">
              <a:spcBef>
                <a:spcPts val="0"/>
              </a:spcBef>
              <a:spcAft>
                <a:spcPts val="0"/>
              </a:spcAft>
              <a:buSzPts val="1400"/>
              <a:buFont typeface="DM Sans Light"/>
              <a:buNone/>
              <a:defRPr>
                <a:latin typeface="DM Sans Light"/>
                <a:ea typeface="DM Sans Light"/>
                <a:cs typeface="DM Sans Light"/>
                <a:sym typeface="DM Sans Light"/>
              </a:defRPr>
            </a:lvl6pPr>
            <a:lvl7pPr lvl="6" algn="ctr">
              <a:spcBef>
                <a:spcPts val="0"/>
              </a:spcBef>
              <a:spcAft>
                <a:spcPts val="0"/>
              </a:spcAft>
              <a:buSzPts val="1400"/>
              <a:buFont typeface="DM Sans Light"/>
              <a:buNone/>
              <a:defRPr>
                <a:latin typeface="DM Sans Light"/>
                <a:ea typeface="DM Sans Light"/>
                <a:cs typeface="DM Sans Light"/>
                <a:sym typeface="DM Sans Light"/>
              </a:defRPr>
            </a:lvl7pPr>
            <a:lvl8pPr lvl="7" algn="ctr">
              <a:spcBef>
                <a:spcPts val="0"/>
              </a:spcBef>
              <a:spcAft>
                <a:spcPts val="0"/>
              </a:spcAft>
              <a:buSzPts val="1400"/>
              <a:buFont typeface="DM Sans Light"/>
              <a:buNone/>
              <a:defRPr>
                <a:latin typeface="DM Sans Light"/>
                <a:ea typeface="DM Sans Light"/>
                <a:cs typeface="DM Sans Light"/>
                <a:sym typeface="DM Sans Light"/>
              </a:defRPr>
            </a:lvl8pPr>
            <a:lvl9pPr lvl="8" algn="ctr">
              <a:spcBef>
                <a:spcPts val="0"/>
              </a:spcBef>
              <a:spcAft>
                <a:spcPts val="0"/>
              </a:spcAft>
              <a:buSzPts val="1400"/>
              <a:buFont typeface="DM Sans Light"/>
              <a:buNone/>
              <a:defRPr>
                <a:latin typeface="DM Sans Light"/>
                <a:ea typeface="DM Sans Light"/>
                <a:cs typeface="DM Sans Light"/>
                <a:sym typeface="DM Sans Light"/>
              </a:defRPr>
            </a:lvl9pPr>
          </a:lstStyle>
          <a:p>
            <a:endParaRPr/>
          </a:p>
        </p:txBody>
      </p:sp>
      <p:sp>
        <p:nvSpPr>
          <p:cNvPr id="261" name="Google Shape;261;p33"/>
          <p:cNvSpPr txBox="1">
            <a:spLocks noGrp="1"/>
          </p:cNvSpPr>
          <p:nvPr>
            <p:ph type="title"/>
          </p:nvPr>
        </p:nvSpPr>
        <p:spPr>
          <a:xfrm>
            <a:off x="719400" y="988550"/>
            <a:ext cx="7705200" cy="587700"/>
          </a:xfrm>
          <a:prstGeom prst="rect">
            <a:avLst/>
          </a:prstGeom>
        </p:spPr>
        <p:txBody>
          <a:bodyPr spcFirstLastPara="1" wrap="square" lIns="0" tIns="0" rIns="0" bIns="0" anchor="t" anchorCtr="0">
            <a:spAutoFit/>
          </a:bodyPr>
          <a:lstStyle>
            <a:lvl1pPr lvl="0" algn="ctr">
              <a:lnSpc>
                <a:spcPct val="90000"/>
              </a:lnSpc>
              <a:spcBef>
                <a:spcPts val="0"/>
              </a:spcBef>
              <a:spcAft>
                <a:spcPts val="0"/>
              </a:spcAft>
              <a:buNone/>
              <a:defRPr sz="2200"/>
            </a:lvl1pPr>
            <a:lvl2pPr lvl="1" algn="ctr">
              <a:lnSpc>
                <a:spcPct val="90000"/>
              </a:lnSpc>
              <a:spcBef>
                <a:spcPts val="0"/>
              </a:spcBef>
              <a:spcAft>
                <a:spcPts val="0"/>
              </a:spcAft>
              <a:buNone/>
              <a:defRPr sz="2200"/>
            </a:lvl2pPr>
            <a:lvl3pPr lvl="2" algn="ctr">
              <a:lnSpc>
                <a:spcPct val="90000"/>
              </a:lnSpc>
              <a:spcBef>
                <a:spcPts val="0"/>
              </a:spcBef>
              <a:spcAft>
                <a:spcPts val="0"/>
              </a:spcAft>
              <a:buNone/>
              <a:defRPr sz="2200"/>
            </a:lvl3pPr>
            <a:lvl4pPr lvl="3" algn="ctr">
              <a:lnSpc>
                <a:spcPct val="90000"/>
              </a:lnSpc>
              <a:spcBef>
                <a:spcPts val="0"/>
              </a:spcBef>
              <a:spcAft>
                <a:spcPts val="0"/>
              </a:spcAft>
              <a:buNone/>
              <a:defRPr sz="2200"/>
            </a:lvl4pPr>
            <a:lvl5pPr lvl="4" algn="ctr">
              <a:lnSpc>
                <a:spcPct val="90000"/>
              </a:lnSpc>
              <a:spcBef>
                <a:spcPts val="0"/>
              </a:spcBef>
              <a:spcAft>
                <a:spcPts val="0"/>
              </a:spcAft>
              <a:buNone/>
              <a:defRPr sz="2200"/>
            </a:lvl5pPr>
            <a:lvl6pPr lvl="5" algn="ctr">
              <a:lnSpc>
                <a:spcPct val="90000"/>
              </a:lnSpc>
              <a:spcBef>
                <a:spcPts val="0"/>
              </a:spcBef>
              <a:spcAft>
                <a:spcPts val="0"/>
              </a:spcAft>
              <a:buNone/>
              <a:defRPr sz="2200"/>
            </a:lvl6pPr>
            <a:lvl7pPr lvl="6" algn="ctr">
              <a:lnSpc>
                <a:spcPct val="90000"/>
              </a:lnSpc>
              <a:spcBef>
                <a:spcPts val="0"/>
              </a:spcBef>
              <a:spcAft>
                <a:spcPts val="0"/>
              </a:spcAft>
              <a:buNone/>
              <a:defRPr sz="2200"/>
            </a:lvl7pPr>
            <a:lvl8pPr lvl="7" algn="ctr">
              <a:lnSpc>
                <a:spcPct val="90000"/>
              </a:lnSpc>
              <a:spcBef>
                <a:spcPts val="0"/>
              </a:spcBef>
              <a:spcAft>
                <a:spcPts val="0"/>
              </a:spcAft>
              <a:buNone/>
              <a:defRPr sz="2200"/>
            </a:lvl8pPr>
            <a:lvl9pPr lvl="8" algn="ctr">
              <a:lnSpc>
                <a:spcPct val="90000"/>
              </a:lnSpc>
              <a:spcBef>
                <a:spcPts val="0"/>
              </a:spcBef>
              <a:spcAft>
                <a:spcPts val="0"/>
              </a:spcAft>
              <a:buNone/>
              <a:defRPr sz="2200"/>
            </a:lvl9pPr>
          </a:lstStyle>
          <a:p>
            <a:endParaRPr/>
          </a:p>
        </p:txBody>
      </p:sp>
      <p:sp>
        <p:nvSpPr>
          <p:cNvPr id="262" name="Google Shape;262;p33"/>
          <p:cNvSpPr>
            <a:spLocks noGrp="1"/>
          </p:cNvSpPr>
          <p:nvPr>
            <p:ph type="pic" idx="4"/>
          </p:nvPr>
        </p:nvSpPr>
        <p:spPr>
          <a:xfrm>
            <a:off x="3982589" y="2427948"/>
            <a:ext cx="1179600" cy="1417200"/>
          </a:xfrm>
          <a:prstGeom prst="rect">
            <a:avLst/>
          </a:prstGeom>
          <a:noFill/>
          <a:ln>
            <a:noFill/>
          </a:ln>
        </p:spPr>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tatement with image - Alt 3">
  <p:cSld name="CUSTOM_2_1_2">
    <p:bg>
      <p:bgPr>
        <a:solidFill>
          <a:schemeClr val="accent1"/>
        </a:solidFill>
        <a:effectLst/>
      </p:bgPr>
    </p:bg>
    <p:spTree>
      <p:nvGrpSpPr>
        <p:cNvPr id="1" name="Shape 263"/>
        <p:cNvGrpSpPr/>
        <p:nvPr/>
      </p:nvGrpSpPr>
      <p:grpSpPr>
        <a:xfrm>
          <a:off x="0" y="0"/>
          <a:ext cx="0" cy="0"/>
          <a:chOff x="0" y="0"/>
          <a:chExt cx="0" cy="0"/>
        </a:xfrm>
      </p:grpSpPr>
      <p:sp>
        <p:nvSpPr>
          <p:cNvPr id="264" name="Google Shape;264;p34"/>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265" name="Google Shape;265;p34"/>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6" name="Google Shape;266;p34"/>
          <p:cNvSpPr txBox="1">
            <a:spLocks noGrp="1"/>
          </p:cNvSpPr>
          <p:nvPr>
            <p:ph type="subTitle" idx="2"/>
          </p:nvPr>
        </p:nvSpPr>
        <p:spPr>
          <a:xfrm>
            <a:off x="3154650" y="1051772"/>
            <a:ext cx="4163100" cy="138600"/>
          </a:xfrm>
          <a:prstGeom prst="rect">
            <a:avLst/>
          </a:prstGeom>
        </p:spPr>
        <p:txBody>
          <a:bodyPr spcFirstLastPara="1" wrap="square" lIns="0" tIns="0" rIns="0" bIns="0" anchor="b" anchorCtr="0">
            <a:spAutoFit/>
          </a:bodyPr>
          <a:lstStyle>
            <a:lvl1pPr lvl="0">
              <a:spcBef>
                <a:spcPts val="0"/>
              </a:spcBef>
              <a:spcAft>
                <a:spcPts val="0"/>
              </a:spcAft>
              <a:buSzPts val="1000"/>
              <a:buFont typeface="DM Sans"/>
              <a:buNone/>
              <a:defRPr sz="1000">
                <a:latin typeface="DM Sans"/>
                <a:ea typeface="DM Sans"/>
                <a:cs typeface="DM Sans"/>
                <a:sym typeface="DM Sans"/>
              </a:defRPr>
            </a:lvl1pPr>
            <a:lvl2pPr lvl="1">
              <a:spcBef>
                <a:spcPts val="0"/>
              </a:spcBef>
              <a:spcAft>
                <a:spcPts val="0"/>
              </a:spcAft>
              <a:buSzPts val="1400"/>
              <a:buFont typeface="DM Sans"/>
              <a:buNone/>
              <a:defRPr>
                <a:latin typeface="DM Sans"/>
                <a:ea typeface="DM Sans"/>
                <a:cs typeface="DM Sans"/>
                <a:sym typeface="DM Sans"/>
              </a:defRPr>
            </a:lvl2pPr>
            <a:lvl3pPr lvl="2">
              <a:spcBef>
                <a:spcPts val="0"/>
              </a:spcBef>
              <a:spcAft>
                <a:spcPts val="0"/>
              </a:spcAft>
              <a:buSzPts val="1400"/>
              <a:buFont typeface="DM Sans"/>
              <a:buNone/>
              <a:defRPr>
                <a:latin typeface="DM Sans"/>
                <a:ea typeface="DM Sans"/>
                <a:cs typeface="DM Sans"/>
                <a:sym typeface="DM Sans"/>
              </a:defRPr>
            </a:lvl3pPr>
            <a:lvl4pPr lvl="3">
              <a:spcBef>
                <a:spcPts val="0"/>
              </a:spcBef>
              <a:spcAft>
                <a:spcPts val="0"/>
              </a:spcAft>
              <a:buSzPts val="1400"/>
              <a:buFont typeface="DM Sans"/>
              <a:buNone/>
              <a:defRPr>
                <a:latin typeface="DM Sans"/>
                <a:ea typeface="DM Sans"/>
                <a:cs typeface="DM Sans"/>
                <a:sym typeface="DM Sans"/>
              </a:defRPr>
            </a:lvl4pPr>
            <a:lvl5pPr lvl="4">
              <a:spcBef>
                <a:spcPts val="0"/>
              </a:spcBef>
              <a:spcAft>
                <a:spcPts val="0"/>
              </a:spcAft>
              <a:buSzPts val="1400"/>
              <a:buFont typeface="DM Sans"/>
              <a:buNone/>
              <a:defRPr>
                <a:latin typeface="DM Sans"/>
                <a:ea typeface="DM Sans"/>
                <a:cs typeface="DM Sans"/>
                <a:sym typeface="DM Sans"/>
              </a:defRPr>
            </a:lvl5pPr>
            <a:lvl6pPr lvl="5">
              <a:spcBef>
                <a:spcPts val="0"/>
              </a:spcBef>
              <a:spcAft>
                <a:spcPts val="0"/>
              </a:spcAft>
              <a:buSzPts val="1400"/>
              <a:buFont typeface="DM Sans"/>
              <a:buNone/>
              <a:defRPr>
                <a:latin typeface="DM Sans"/>
                <a:ea typeface="DM Sans"/>
                <a:cs typeface="DM Sans"/>
                <a:sym typeface="DM Sans"/>
              </a:defRPr>
            </a:lvl6pPr>
            <a:lvl7pPr lvl="6">
              <a:spcBef>
                <a:spcPts val="0"/>
              </a:spcBef>
              <a:spcAft>
                <a:spcPts val="0"/>
              </a:spcAft>
              <a:buSzPts val="1400"/>
              <a:buFont typeface="DM Sans"/>
              <a:buNone/>
              <a:defRPr>
                <a:latin typeface="DM Sans"/>
                <a:ea typeface="DM Sans"/>
                <a:cs typeface="DM Sans"/>
                <a:sym typeface="DM Sans"/>
              </a:defRPr>
            </a:lvl7pPr>
            <a:lvl8pPr lvl="7">
              <a:spcBef>
                <a:spcPts val="0"/>
              </a:spcBef>
              <a:spcAft>
                <a:spcPts val="0"/>
              </a:spcAft>
              <a:buSzPts val="1400"/>
              <a:buFont typeface="DM Sans"/>
              <a:buNone/>
              <a:defRPr>
                <a:latin typeface="DM Sans"/>
                <a:ea typeface="DM Sans"/>
                <a:cs typeface="DM Sans"/>
                <a:sym typeface="DM Sans"/>
              </a:defRPr>
            </a:lvl8pPr>
            <a:lvl9pPr lvl="8">
              <a:spcBef>
                <a:spcPts val="0"/>
              </a:spcBef>
              <a:spcAft>
                <a:spcPts val="0"/>
              </a:spcAft>
              <a:buSzPts val="1400"/>
              <a:buFont typeface="DM Sans"/>
              <a:buNone/>
              <a:defRPr>
                <a:latin typeface="DM Sans"/>
                <a:ea typeface="DM Sans"/>
                <a:cs typeface="DM Sans"/>
                <a:sym typeface="DM Sans"/>
              </a:defRPr>
            </a:lvl9pPr>
          </a:lstStyle>
          <a:p>
            <a:endParaRPr/>
          </a:p>
        </p:txBody>
      </p:sp>
      <p:sp>
        <p:nvSpPr>
          <p:cNvPr id="267" name="Google Shape;267;p34"/>
          <p:cNvSpPr txBox="1">
            <a:spLocks noGrp="1"/>
          </p:cNvSpPr>
          <p:nvPr>
            <p:ph type="title"/>
          </p:nvPr>
        </p:nvSpPr>
        <p:spPr>
          <a:xfrm>
            <a:off x="3154650" y="1801500"/>
            <a:ext cx="5622000" cy="28320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2800"/>
            </a:lvl1pPr>
            <a:lvl2pPr lvl="1">
              <a:lnSpc>
                <a:spcPct val="90000"/>
              </a:lnSpc>
              <a:spcBef>
                <a:spcPts val="0"/>
              </a:spcBef>
              <a:spcAft>
                <a:spcPts val="0"/>
              </a:spcAft>
              <a:buNone/>
              <a:defRPr sz="2800"/>
            </a:lvl2pPr>
            <a:lvl3pPr lvl="2">
              <a:lnSpc>
                <a:spcPct val="90000"/>
              </a:lnSpc>
              <a:spcBef>
                <a:spcPts val="0"/>
              </a:spcBef>
              <a:spcAft>
                <a:spcPts val="0"/>
              </a:spcAft>
              <a:buNone/>
              <a:defRPr sz="2800"/>
            </a:lvl3pPr>
            <a:lvl4pPr lvl="3">
              <a:lnSpc>
                <a:spcPct val="90000"/>
              </a:lnSpc>
              <a:spcBef>
                <a:spcPts val="0"/>
              </a:spcBef>
              <a:spcAft>
                <a:spcPts val="0"/>
              </a:spcAft>
              <a:buNone/>
              <a:defRPr sz="2800"/>
            </a:lvl4pPr>
            <a:lvl5pPr lvl="4">
              <a:lnSpc>
                <a:spcPct val="90000"/>
              </a:lnSpc>
              <a:spcBef>
                <a:spcPts val="0"/>
              </a:spcBef>
              <a:spcAft>
                <a:spcPts val="0"/>
              </a:spcAft>
              <a:buNone/>
              <a:defRPr sz="2800"/>
            </a:lvl5pPr>
            <a:lvl6pPr lvl="5">
              <a:lnSpc>
                <a:spcPct val="90000"/>
              </a:lnSpc>
              <a:spcBef>
                <a:spcPts val="0"/>
              </a:spcBef>
              <a:spcAft>
                <a:spcPts val="0"/>
              </a:spcAft>
              <a:buNone/>
              <a:defRPr sz="2800"/>
            </a:lvl6pPr>
            <a:lvl7pPr lvl="6">
              <a:lnSpc>
                <a:spcPct val="90000"/>
              </a:lnSpc>
              <a:spcBef>
                <a:spcPts val="0"/>
              </a:spcBef>
              <a:spcAft>
                <a:spcPts val="0"/>
              </a:spcAft>
              <a:buNone/>
              <a:defRPr sz="2800"/>
            </a:lvl7pPr>
            <a:lvl8pPr lvl="7">
              <a:lnSpc>
                <a:spcPct val="90000"/>
              </a:lnSpc>
              <a:spcBef>
                <a:spcPts val="0"/>
              </a:spcBef>
              <a:spcAft>
                <a:spcPts val="0"/>
              </a:spcAft>
              <a:buNone/>
              <a:defRPr sz="2800"/>
            </a:lvl8pPr>
            <a:lvl9pPr lvl="8">
              <a:lnSpc>
                <a:spcPct val="90000"/>
              </a:lnSpc>
              <a:spcBef>
                <a:spcPts val="0"/>
              </a:spcBef>
              <a:spcAft>
                <a:spcPts val="0"/>
              </a:spcAft>
              <a:buNone/>
              <a:defRPr sz="2800"/>
            </a:lvl9pPr>
          </a:lstStyle>
          <a:p>
            <a:endParaRPr/>
          </a:p>
        </p:txBody>
      </p:sp>
      <p:sp>
        <p:nvSpPr>
          <p:cNvPr id="268" name="Google Shape;268;p34"/>
          <p:cNvSpPr>
            <a:spLocks noGrp="1"/>
          </p:cNvSpPr>
          <p:nvPr>
            <p:ph type="pic" idx="3"/>
          </p:nvPr>
        </p:nvSpPr>
        <p:spPr>
          <a:xfrm>
            <a:off x="361975" y="1066100"/>
            <a:ext cx="1967700" cy="1311600"/>
          </a:xfrm>
          <a:prstGeom prst="rect">
            <a:avLst/>
          </a:prstGeom>
          <a:noFill/>
          <a:ln>
            <a:noFill/>
          </a:ln>
        </p:spPr>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Custom section header">
  <p:cSld name="CUSTOM_2_1_2_1_2">
    <p:bg>
      <p:bgPr>
        <a:solidFill>
          <a:schemeClr val="lt1"/>
        </a:solidFill>
        <a:effectLst/>
      </p:bgPr>
    </p:bg>
    <p:spTree>
      <p:nvGrpSpPr>
        <p:cNvPr id="1" name="Shape 269"/>
        <p:cNvGrpSpPr/>
        <p:nvPr/>
      </p:nvGrpSpPr>
      <p:grpSpPr>
        <a:xfrm>
          <a:off x="0" y="0"/>
          <a:ext cx="0" cy="0"/>
          <a:chOff x="0" y="0"/>
          <a:chExt cx="0" cy="0"/>
        </a:xfrm>
      </p:grpSpPr>
      <p:sp>
        <p:nvSpPr>
          <p:cNvPr id="270" name="Google Shape;270;p35"/>
          <p:cNvSpPr>
            <a:spLocks noGrp="1"/>
          </p:cNvSpPr>
          <p:nvPr>
            <p:ph type="pic" idx="2"/>
          </p:nvPr>
        </p:nvSpPr>
        <p:spPr>
          <a:xfrm>
            <a:off x="361975" y="781775"/>
            <a:ext cx="2872800" cy="3783300"/>
          </a:xfrm>
          <a:prstGeom prst="rect">
            <a:avLst/>
          </a:prstGeom>
          <a:noFill/>
          <a:ln>
            <a:noFill/>
          </a:ln>
        </p:spPr>
      </p:sp>
      <p:sp>
        <p:nvSpPr>
          <p:cNvPr id="271" name="Google Shape;271;p35"/>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dk1"/>
                </a:solidFill>
                <a:latin typeface="DM Sans"/>
                <a:ea typeface="DM Sans"/>
                <a:cs typeface="DM Sans"/>
                <a:sym typeface="DM Sans"/>
              </a:defRPr>
            </a:lvl1pPr>
            <a:lvl2pPr lvl="1" algn="r">
              <a:buNone/>
              <a:defRPr sz="700">
                <a:solidFill>
                  <a:schemeClr val="dk1"/>
                </a:solidFill>
                <a:latin typeface="DM Sans"/>
                <a:ea typeface="DM Sans"/>
                <a:cs typeface="DM Sans"/>
                <a:sym typeface="DM Sans"/>
              </a:defRPr>
            </a:lvl2pPr>
            <a:lvl3pPr lvl="2" algn="r">
              <a:buNone/>
              <a:defRPr sz="700">
                <a:solidFill>
                  <a:schemeClr val="dk1"/>
                </a:solidFill>
                <a:latin typeface="DM Sans"/>
                <a:ea typeface="DM Sans"/>
                <a:cs typeface="DM Sans"/>
                <a:sym typeface="DM Sans"/>
              </a:defRPr>
            </a:lvl3pPr>
            <a:lvl4pPr lvl="3" algn="r">
              <a:buNone/>
              <a:defRPr sz="700">
                <a:solidFill>
                  <a:schemeClr val="dk1"/>
                </a:solidFill>
                <a:latin typeface="DM Sans"/>
                <a:ea typeface="DM Sans"/>
                <a:cs typeface="DM Sans"/>
                <a:sym typeface="DM Sans"/>
              </a:defRPr>
            </a:lvl4pPr>
            <a:lvl5pPr lvl="4" algn="r">
              <a:buNone/>
              <a:defRPr sz="700">
                <a:solidFill>
                  <a:schemeClr val="dk1"/>
                </a:solidFill>
                <a:latin typeface="DM Sans"/>
                <a:ea typeface="DM Sans"/>
                <a:cs typeface="DM Sans"/>
                <a:sym typeface="DM Sans"/>
              </a:defRPr>
            </a:lvl5pPr>
            <a:lvl6pPr lvl="5" algn="r">
              <a:buNone/>
              <a:defRPr sz="700">
                <a:solidFill>
                  <a:schemeClr val="dk1"/>
                </a:solidFill>
                <a:latin typeface="DM Sans"/>
                <a:ea typeface="DM Sans"/>
                <a:cs typeface="DM Sans"/>
                <a:sym typeface="DM Sans"/>
              </a:defRPr>
            </a:lvl6pPr>
            <a:lvl7pPr lvl="6" algn="r">
              <a:buNone/>
              <a:defRPr sz="700">
                <a:solidFill>
                  <a:schemeClr val="dk1"/>
                </a:solidFill>
                <a:latin typeface="DM Sans"/>
                <a:ea typeface="DM Sans"/>
                <a:cs typeface="DM Sans"/>
                <a:sym typeface="DM Sans"/>
              </a:defRPr>
            </a:lvl7pPr>
            <a:lvl8pPr lvl="7" algn="r">
              <a:buNone/>
              <a:defRPr sz="700">
                <a:solidFill>
                  <a:schemeClr val="dk1"/>
                </a:solidFill>
                <a:latin typeface="DM Sans"/>
                <a:ea typeface="DM Sans"/>
                <a:cs typeface="DM Sans"/>
                <a:sym typeface="DM Sans"/>
              </a:defRPr>
            </a:lvl8pPr>
            <a:lvl9pPr lvl="8" algn="r">
              <a:buNone/>
              <a:defRPr sz="700">
                <a:solidFill>
                  <a:schemeClr val="dk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272" name="Google Shape;272;p35"/>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273" name="Google Shape;273;p35"/>
          <p:cNvSpPr txBox="1">
            <a:spLocks noGrp="1"/>
          </p:cNvSpPr>
          <p:nvPr>
            <p:ph type="subTitle" idx="3"/>
          </p:nvPr>
        </p:nvSpPr>
        <p:spPr>
          <a:xfrm>
            <a:off x="3657600" y="1051772"/>
            <a:ext cx="4163100" cy="138600"/>
          </a:xfrm>
          <a:prstGeom prst="rect">
            <a:avLst/>
          </a:prstGeom>
        </p:spPr>
        <p:txBody>
          <a:bodyPr spcFirstLastPara="1" wrap="square" lIns="0" tIns="0" rIns="0" bIns="0" anchor="b" anchorCtr="0">
            <a:spAutoFit/>
          </a:bodyPr>
          <a:lstStyle>
            <a:lvl1pPr lvl="0">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1pPr>
            <a:lvl2pPr lvl="1">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2pPr>
            <a:lvl3pPr lvl="2">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3pPr>
            <a:lvl4pPr lvl="3">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4pPr>
            <a:lvl5pPr lvl="4">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5pPr>
            <a:lvl6pPr lvl="5">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6pPr>
            <a:lvl7pPr lvl="6">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7pPr>
            <a:lvl8pPr lvl="7">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8pPr>
            <a:lvl9pPr lvl="8">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9pPr>
          </a:lstStyle>
          <a:p>
            <a:endParaRPr/>
          </a:p>
        </p:txBody>
      </p:sp>
      <p:sp>
        <p:nvSpPr>
          <p:cNvPr id="274" name="Google Shape;274;p35"/>
          <p:cNvSpPr txBox="1">
            <a:spLocks noGrp="1"/>
          </p:cNvSpPr>
          <p:nvPr>
            <p:ph type="title"/>
          </p:nvPr>
        </p:nvSpPr>
        <p:spPr>
          <a:xfrm>
            <a:off x="3657600" y="1555450"/>
            <a:ext cx="5622000" cy="17505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2800">
                <a:solidFill>
                  <a:schemeClr val="dk1"/>
                </a:solidFill>
              </a:defRPr>
            </a:lvl1pPr>
            <a:lvl2pPr lvl="1">
              <a:lnSpc>
                <a:spcPct val="90000"/>
              </a:lnSpc>
              <a:spcBef>
                <a:spcPts val="0"/>
              </a:spcBef>
              <a:spcAft>
                <a:spcPts val="0"/>
              </a:spcAft>
              <a:buNone/>
              <a:defRPr sz="2800">
                <a:solidFill>
                  <a:schemeClr val="dk1"/>
                </a:solidFill>
              </a:defRPr>
            </a:lvl2pPr>
            <a:lvl3pPr lvl="2">
              <a:lnSpc>
                <a:spcPct val="90000"/>
              </a:lnSpc>
              <a:spcBef>
                <a:spcPts val="0"/>
              </a:spcBef>
              <a:spcAft>
                <a:spcPts val="0"/>
              </a:spcAft>
              <a:buNone/>
              <a:defRPr sz="2800">
                <a:solidFill>
                  <a:schemeClr val="dk1"/>
                </a:solidFill>
              </a:defRPr>
            </a:lvl3pPr>
            <a:lvl4pPr lvl="3">
              <a:lnSpc>
                <a:spcPct val="90000"/>
              </a:lnSpc>
              <a:spcBef>
                <a:spcPts val="0"/>
              </a:spcBef>
              <a:spcAft>
                <a:spcPts val="0"/>
              </a:spcAft>
              <a:buNone/>
              <a:defRPr sz="2800">
                <a:solidFill>
                  <a:schemeClr val="dk1"/>
                </a:solidFill>
              </a:defRPr>
            </a:lvl4pPr>
            <a:lvl5pPr lvl="4">
              <a:lnSpc>
                <a:spcPct val="90000"/>
              </a:lnSpc>
              <a:spcBef>
                <a:spcPts val="0"/>
              </a:spcBef>
              <a:spcAft>
                <a:spcPts val="0"/>
              </a:spcAft>
              <a:buNone/>
              <a:defRPr sz="2800">
                <a:solidFill>
                  <a:schemeClr val="dk1"/>
                </a:solidFill>
              </a:defRPr>
            </a:lvl5pPr>
            <a:lvl6pPr lvl="5">
              <a:lnSpc>
                <a:spcPct val="90000"/>
              </a:lnSpc>
              <a:spcBef>
                <a:spcPts val="0"/>
              </a:spcBef>
              <a:spcAft>
                <a:spcPts val="0"/>
              </a:spcAft>
              <a:buNone/>
              <a:defRPr sz="2800">
                <a:solidFill>
                  <a:schemeClr val="dk1"/>
                </a:solidFill>
              </a:defRPr>
            </a:lvl6pPr>
            <a:lvl7pPr lvl="6">
              <a:lnSpc>
                <a:spcPct val="90000"/>
              </a:lnSpc>
              <a:spcBef>
                <a:spcPts val="0"/>
              </a:spcBef>
              <a:spcAft>
                <a:spcPts val="0"/>
              </a:spcAft>
              <a:buNone/>
              <a:defRPr sz="2800">
                <a:solidFill>
                  <a:schemeClr val="dk1"/>
                </a:solidFill>
              </a:defRPr>
            </a:lvl7pPr>
            <a:lvl8pPr lvl="7">
              <a:lnSpc>
                <a:spcPct val="90000"/>
              </a:lnSpc>
              <a:spcBef>
                <a:spcPts val="0"/>
              </a:spcBef>
              <a:spcAft>
                <a:spcPts val="0"/>
              </a:spcAft>
              <a:buNone/>
              <a:defRPr sz="2800">
                <a:solidFill>
                  <a:schemeClr val="dk1"/>
                </a:solidFill>
              </a:defRPr>
            </a:lvl8pPr>
            <a:lvl9pPr lvl="8">
              <a:lnSpc>
                <a:spcPct val="90000"/>
              </a:lnSpc>
              <a:spcBef>
                <a:spcPts val="0"/>
              </a:spcBef>
              <a:spcAft>
                <a:spcPts val="0"/>
              </a:spcAft>
              <a:buNone/>
              <a:defRPr sz="2800">
                <a:solidFill>
                  <a:schemeClr val="dk1"/>
                </a:solidFill>
              </a:defRPr>
            </a:lvl9pPr>
          </a:lstStyle>
          <a:p>
            <a:endParaRPr/>
          </a:p>
        </p:txBody>
      </p:sp>
      <p:sp>
        <p:nvSpPr>
          <p:cNvPr id="275" name="Google Shape;275;p35"/>
          <p:cNvSpPr txBox="1">
            <a:spLocks noGrp="1"/>
          </p:cNvSpPr>
          <p:nvPr>
            <p:ph type="body" idx="4"/>
          </p:nvPr>
        </p:nvSpPr>
        <p:spPr>
          <a:xfrm>
            <a:off x="3657600" y="3556575"/>
            <a:ext cx="3554400" cy="1029300"/>
          </a:xfrm>
          <a:prstGeom prst="rect">
            <a:avLst/>
          </a:prstGeom>
        </p:spPr>
        <p:txBody>
          <a:bodyPr spcFirstLastPara="1" wrap="square" lIns="0" tIns="0" rIns="0" bIns="0" anchor="b" anchorCtr="0">
            <a:spAutoFit/>
          </a:bodyPr>
          <a:lstStyle>
            <a:lvl1pPr marL="457200" lvl="0" indent="-292100">
              <a:spcBef>
                <a:spcPts val="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1pPr>
            <a:lvl2pPr marL="914400" lvl="1"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2pPr>
            <a:lvl3pPr marL="1371600" lvl="2"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3pPr>
            <a:lvl4pPr marL="1828800" lvl="3"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4pPr>
            <a:lvl5pPr marL="2286000" lvl="4"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5pPr>
            <a:lvl6pPr marL="2743200" lvl="5"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6pPr>
            <a:lvl7pPr marL="3200400" lvl="6"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7pPr>
            <a:lvl8pPr marL="3657600" lvl="7" indent="-292100">
              <a:spcBef>
                <a:spcPts val="800"/>
              </a:spcBef>
              <a:spcAft>
                <a:spcPts val="0"/>
              </a:spcAft>
              <a:buClr>
                <a:schemeClr val="dk1"/>
              </a:buClr>
              <a:buSzPts val="1000"/>
              <a:buFont typeface="DM Sans Light"/>
              <a:buChar char="○"/>
              <a:defRPr sz="1000">
                <a:solidFill>
                  <a:schemeClr val="dk1"/>
                </a:solidFill>
                <a:latin typeface="DM Sans Light"/>
                <a:ea typeface="DM Sans Light"/>
                <a:cs typeface="DM Sans Light"/>
                <a:sym typeface="DM Sans Light"/>
              </a:defRPr>
            </a:lvl8pPr>
            <a:lvl9pPr marL="4114800" lvl="8" indent="-292100">
              <a:spcBef>
                <a:spcPts val="800"/>
              </a:spcBef>
              <a:spcAft>
                <a:spcPts val="800"/>
              </a:spcAft>
              <a:buClr>
                <a:schemeClr val="dk1"/>
              </a:buClr>
              <a:buSzPts val="1000"/>
              <a:buFont typeface="DM Sans Light"/>
              <a:buChar char="■"/>
              <a:defRPr sz="1000">
                <a:solidFill>
                  <a:schemeClr val="dk1"/>
                </a:solidFill>
                <a:latin typeface="DM Sans Light"/>
                <a:ea typeface="DM Sans Light"/>
                <a:cs typeface="DM Sans Light"/>
                <a:sym typeface="DM Sans Light"/>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tatement with image - Alt 5">
  <p:cSld name="CUSTOM_2_1_2_1_1">
    <p:bg>
      <p:bgPr>
        <a:solidFill>
          <a:schemeClr val="accent2"/>
        </a:solidFill>
        <a:effectLst/>
      </p:bgPr>
    </p:bg>
    <p:spTree>
      <p:nvGrpSpPr>
        <p:cNvPr id="1" name="Shape 276"/>
        <p:cNvGrpSpPr/>
        <p:nvPr/>
      </p:nvGrpSpPr>
      <p:grpSpPr>
        <a:xfrm>
          <a:off x="0" y="0"/>
          <a:ext cx="0" cy="0"/>
          <a:chOff x="0" y="0"/>
          <a:chExt cx="0" cy="0"/>
        </a:xfrm>
      </p:grpSpPr>
      <p:pic>
        <p:nvPicPr>
          <p:cNvPr id="277" name="Google Shape;277;p36" descr="The reflective glass facade of a skyscraper. "/>
          <p:cNvPicPr preferRelativeResize="0"/>
          <p:nvPr/>
        </p:nvPicPr>
        <p:blipFill rotWithShape="1">
          <a:blip r:embed="rId2">
            <a:alphaModFix amt="14000"/>
          </a:blip>
          <a:srcRect b="15604"/>
          <a:stretch/>
        </p:blipFill>
        <p:spPr>
          <a:xfrm>
            <a:off x="0" y="-8150"/>
            <a:ext cx="9144003" cy="5143501"/>
          </a:xfrm>
          <a:prstGeom prst="rect">
            <a:avLst/>
          </a:prstGeom>
          <a:noFill/>
          <a:ln>
            <a:noFill/>
          </a:ln>
        </p:spPr>
      </p:pic>
      <p:sp>
        <p:nvSpPr>
          <p:cNvPr id="278" name="Google Shape;278;p36"/>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279" name="Google Shape;279;p36"/>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0" name="Google Shape;280;p36"/>
          <p:cNvSpPr txBox="1">
            <a:spLocks noGrp="1"/>
          </p:cNvSpPr>
          <p:nvPr>
            <p:ph type="body" idx="2"/>
          </p:nvPr>
        </p:nvSpPr>
        <p:spPr>
          <a:xfrm>
            <a:off x="1957800" y="4195275"/>
            <a:ext cx="5228400" cy="390600"/>
          </a:xfrm>
          <a:prstGeom prst="rect">
            <a:avLst/>
          </a:prstGeom>
        </p:spPr>
        <p:txBody>
          <a:bodyPr spcFirstLastPara="1" wrap="square" lIns="0" tIns="0" rIns="0" bIns="0" anchor="b" anchorCtr="0">
            <a:noAutofit/>
          </a:bodyPr>
          <a:lstStyle>
            <a:lvl1pPr marL="457200" lvl="0" indent="-292100" algn="ctr">
              <a:spcBef>
                <a:spcPts val="0"/>
              </a:spcBef>
              <a:spcAft>
                <a:spcPts val="0"/>
              </a:spcAft>
              <a:buClr>
                <a:schemeClr val="lt1"/>
              </a:buClr>
              <a:buSzPts val="1000"/>
              <a:buFont typeface="DM Sans"/>
              <a:buChar char="●"/>
              <a:defRPr sz="1000"/>
            </a:lvl1pPr>
            <a:lvl2pPr marL="914400" lvl="1" indent="-292100" algn="ctr">
              <a:spcBef>
                <a:spcPts val="800"/>
              </a:spcBef>
              <a:spcAft>
                <a:spcPts val="0"/>
              </a:spcAft>
              <a:buClr>
                <a:schemeClr val="lt1"/>
              </a:buClr>
              <a:buSzPts val="1000"/>
              <a:buFont typeface="DM Sans"/>
              <a:buChar char="○"/>
              <a:defRPr sz="1000"/>
            </a:lvl2pPr>
            <a:lvl3pPr marL="1371600" lvl="2" indent="-292100" algn="ctr">
              <a:spcBef>
                <a:spcPts val="800"/>
              </a:spcBef>
              <a:spcAft>
                <a:spcPts val="0"/>
              </a:spcAft>
              <a:buClr>
                <a:schemeClr val="lt1"/>
              </a:buClr>
              <a:buSzPts val="1000"/>
              <a:buFont typeface="DM Sans"/>
              <a:buChar char="■"/>
              <a:defRPr sz="1000"/>
            </a:lvl3pPr>
            <a:lvl4pPr marL="1828800" lvl="3" indent="-292100" algn="ctr">
              <a:spcBef>
                <a:spcPts val="800"/>
              </a:spcBef>
              <a:spcAft>
                <a:spcPts val="0"/>
              </a:spcAft>
              <a:buClr>
                <a:schemeClr val="lt1"/>
              </a:buClr>
              <a:buSzPts val="1000"/>
              <a:buFont typeface="DM Sans"/>
              <a:buChar char="●"/>
              <a:defRPr sz="1000"/>
            </a:lvl4pPr>
            <a:lvl5pPr marL="2286000" lvl="4" indent="-292100" algn="ctr">
              <a:spcBef>
                <a:spcPts val="800"/>
              </a:spcBef>
              <a:spcAft>
                <a:spcPts val="0"/>
              </a:spcAft>
              <a:buClr>
                <a:schemeClr val="lt1"/>
              </a:buClr>
              <a:buSzPts val="1000"/>
              <a:buFont typeface="DM Sans"/>
              <a:buChar char="○"/>
              <a:defRPr sz="1000"/>
            </a:lvl5pPr>
            <a:lvl6pPr marL="2743200" lvl="5" indent="-292100" algn="ctr">
              <a:spcBef>
                <a:spcPts val="800"/>
              </a:spcBef>
              <a:spcAft>
                <a:spcPts val="0"/>
              </a:spcAft>
              <a:buClr>
                <a:schemeClr val="lt1"/>
              </a:buClr>
              <a:buSzPts val="1000"/>
              <a:buFont typeface="DM Sans"/>
              <a:buChar char="■"/>
              <a:defRPr sz="1000"/>
            </a:lvl6pPr>
            <a:lvl7pPr marL="3200400" lvl="6" indent="-292100" algn="ctr">
              <a:spcBef>
                <a:spcPts val="800"/>
              </a:spcBef>
              <a:spcAft>
                <a:spcPts val="0"/>
              </a:spcAft>
              <a:buClr>
                <a:schemeClr val="lt1"/>
              </a:buClr>
              <a:buSzPts val="1000"/>
              <a:buFont typeface="DM Sans"/>
              <a:buChar char="●"/>
              <a:defRPr sz="1000"/>
            </a:lvl7pPr>
            <a:lvl8pPr marL="3657600" lvl="7" indent="-292100" algn="ctr">
              <a:spcBef>
                <a:spcPts val="800"/>
              </a:spcBef>
              <a:spcAft>
                <a:spcPts val="0"/>
              </a:spcAft>
              <a:buClr>
                <a:schemeClr val="lt1"/>
              </a:buClr>
              <a:buSzPts val="1000"/>
              <a:buFont typeface="DM Sans"/>
              <a:buChar char="○"/>
              <a:defRPr sz="1000"/>
            </a:lvl8pPr>
            <a:lvl9pPr marL="4114800" lvl="8" indent="-292100" algn="ctr">
              <a:spcBef>
                <a:spcPts val="800"/>
              </a:spcBef>
              <a:spcAft>
                <a:spcPts val="800"/>
              </a:spcAft>
              <a:buClr>
                <a:schemeClr val="lt1"/>
              </a:buClr>
              <a:buSzPts val="1000"/>
              <a:buFont typeface="DM Sans"/>
              <a:buChar char="■"/>
              <a:defRPr sz="1000"/>
            </a:lvl9pPr>
          </a:lstStyle>
          <a:p>
            <a:endParaRPr/>
          </a:p>
        </p:txBody>
      </p:sp>
      <p:sp>
        <p:nvSpPr>
          <p:cNvPr id="281" name="Google Shape;281;p36"/>
          <p:cNvSpPr txBox="1">
            <a:spLocks noGrp="1"/>
          </p:cNvSpPr>
          <p:nvPr>
            <p:ph type="subTitle" idx="3"/>
          </p:nvPr>
        </p:nvSpPr>
        <p:spPr>
          <a:xfrm>
            <a:off x="2490450" y="732775"/>
            <a:ext cx="4163100" cy="138600"/>
          </a:xfrm>
          <a:prstGeom prst="rect">
            <a:avLst/>
          </a:prstGeom>
        </p:spPr>
        <p:txBody>
          <a:bodyPr spcFirstLastPara="1" wrap="square" lIns="0" tIns="0" rIns="0" bIns="0" anchor="b" anchorCtr="0">
            <a:spAutoFit/>
          </a:bodyPr>
          <a:lstStyle>
            <a:lvl1pPr lvl="0" algn="ctr">
              <a:spcBef>
                <a:spcPts val="0"/>
              </a:spcBef>
              <a:spcAft>
                <a:spcPts val="0"/>
              </a:spcAft>
              <a:buSzPts val="1000"/>
              <a:buFont typeface="DM Sans Light"/>
              <a:buNone/>
              <a:defRPr sz="1000">
                <a:latin typeface="DM Sans Light"/>
                <a:ea typeface="DM Sans Light"/>
                <a:cs typeface="DM Sans Light"/>
                <a:sym typeface="DM Sans Light"/>
              </a:defRPr>
            </a:lvl1pPr>
            <a:lvl2pPr lvl="1" algn="ctr">
              <a:spcBef>
                <a:spcPts val="0"/>
              </a:spcBef>
              <a:spcAft>
                <a:spcPts val="0"/>
              </a:spcAft>
              <a:buSzPts val="1400"/>
              <a:buFont typeface="DM Sans Light"/>
              <a:buNone/>
              <a:defRPr>
                <a:latin typeface="DM Sans Light"/>
                <a:ea typeface="DM Sans Light"/>
                <a:cs typeface="DM Sans Light"/>
                <a:sym typeface="DM Sans Light"/>
              </a:defRPr>
            </a:lvl2pPr>
            <a:lvl3pPr lvl="2" algn="ctr">
              <a:spcBef>
                <a:spcPts val="0"/>
              </a:spcBef>
              <a:spcAft>
                <a:spcPts val="0"/>
              </a:spcAft>
              <a:buSzPts val="1400"/>
              <a:buFont typeface="DM Sans Light"/>
              <a:buNone/>
              <a:defRPr>
                <a:latin typeface="DM Sans Light"/>
                <a:ea typeface="DM Sans Light"/>
                <a:cs typeface="DM Sans Light"/>
                <a:sym typeface="DM Sans Light"/>
              </a:defRPr>
            </a:lvl3pPr>
            <a:lvl4pPr lvl="3" algn="ctr">
              <a:spcBef>
                <a:spcPts val="0"/>
              </a:spcBef>
              <a:spcAft>
                <a:spcPts val="0"/>
              </a:spcAft>
              <a:buSzPts val="1400"/>
              <a:buFont typeface="DM Sans Light"/>
              <a:buNone/>
              <a:defRPr>
                <a:latin typeface="DM Sans Light"/>
                <a:ea typeface="DM Sans Light"/>
                <a:cs typeface="DM Sans Light"/>
                <a:sym typeface="DM Sans Light"/>
              </a:defRPr>
            </a:lvl4pPr>
            <a:lvl5pPr lvl="4" algn="ctr">
              <a:spcBef>
                <a:spcPts val="0"/>
              </a:spcBef>
              <a:spcAft>
                <a:spcPts val="0"/>
              </a:spcAft>
              <a:buSzPts val="1400"/>
              <a:buFont typeface="DM Sans Light"/>
              <a:buNone/>
              <a:defRPr>
                <a:latin typeface="DM Sans Light"/>
                <a:ea typeface="DM Sans Light"/>
                <a:cs typeface="DM Sans Light"/>
                <a:sym typeface="DM Sans Light"/>
              </a:defRPr>
            </a:lvl5pPr>
            <a:lvl6pPr lvl="5" algn="ctr">
              <a:spcBef>
                <a:spcPts val="0"/>
              </a:spcBef>
              <a:spcAft>
                <a:spcPts val="0"/>
              </a:spcAft>
              <a:buSzPts val="1400"/>
              <a:buFont typeface="DM Sans Light"/>
              <a:buNone/>
              <a:defRPr>
                <a:latin typeface="DM Sans Light"/>
                <a:ea typeface="DM Sans Light"/>
                <a:cs typeface="DM Sans Light"/>
                <a:sym typeface="DM Sans Light"/>
              </a:defRPr>
            </a:lvl6pPr>
            <a:lvl7pPr lvl="6" algn="ctr">
              <a:spcBef>
                <a:spcPts val="0"/>
              </a:spcBef>
              <a:spcAft>
                <a:spcPts val="0"/>
              </a:spcAft>
              <a:buSzPts val="1400"/>
              <a:buFont typeface="DM Sans Light"/>
              <a:buNone/>
              <a:defRPr>
                <a:latin typeface="DM Sans Light"/>
                <a:ea typeface="DM Sans Light"/>
                <a:cs typeface="DM Sans Light"/>
                <a:sym typeface="DM Sans Light"/>
              </a:defRPr>
            </a:lvl7pPr>
            <a:lvl8pPr lvl="7" algn="ctr">
              <a:spcBef>
                <a:spcPts val="0"/>
              </a:spcBef>
              <a:spcAft>
                <a:spcPts val="0"/>
              </a:spcAft>
              <a:buSzPts val="1400"/>
              <a:buFont typeface="DM Sans Light"/>
              <a:buNone/>
              <a:defRPr>
                <a:latin typeface="DM Sans Light"/>
                <a:ea typeface="DM Sans Light"/>
                <a:cs typeface="DM Sans Light"/>
                <a:sym typeface="DM Sans Light"/>
              </a:defRPr>
            </a:lvl8pPr>
            <a:lvl9pPr lvl="8" algn="ctr">
              <a:spcBef>
                <a:spcPts val="0"/>
              </a:spcBef>
              <a:spcAft>
                <a:spcPts val="0"/>
              </a:spcAft>
              <a:buSzPts val="1400"/>
              <a:buFont typeface="DM Sans Light"/>
              <a:buNone/>
              <a:defRPr>
                <a:latin typeface="DM Sans Light"/>
                <a:ea typeface="DM Sans Light"/>
                <a:cs typeface="DM Sans Light"/>
                <a:sym typeface="DM Sans Light"/>
              </a:defRPr>
            </a:lvl9pPr>
          </a:lstStyle>
          <a:p>
            <a:endParaRPr/>
          </a:p>
        </p:txBody>
      </p:sp>
      <p:sp>
        <p:nvSpPr>
          <p:cNvPr id="282" name="Google Shape;282;p36"/>
          <p:cNvSpPr txBox="1">
            <a:spLocks noGrp="1"/>
          </p:cNvSpPr>
          <p:nvPr>
            <p:ph type="title"/>
          </p:nvPr>
        </p:nvSpPr>
        <p:spPr>
          <a:xfrm>
            <a:off x="719400" y="988550"/>
            <a:ext cx="7705200" cy="587700"/>
          </a:xfrm>
          <a:prstGeom prst="rect">
            <a:avLst/>
          </a:prstGeom>
        </p:spPr>
        <p:txBody>
          <a:bodyPr spcFirstLastPara="1" wrap="square" lIns="0" tIns="0" rIns="0" bIns="0" anchor="t" anchorCtr="0">
            <a:spAutoFit/>
          </a:bodyPr>
          <a:lstStyle>
            <a:lvl1pPr lvl="0" algn="ctr">
              <a:lnSpc>
                <a:spcPct val="90000"/>
              </a:lnSpc>
              <a:spcBef>
                <a:spcPts val="0"/>
              </a:spcBef>
              <a:spcAft>
                <a:spcPts val="0"/>
              </a:spcAft>
              <a:buNone/>
              <a:defRPr/>
            </a:lvl1pPr>
            <a:lvl2pPr lvl="1" algn="ctr">
              <a:lnSpc>
                <a:spcPct val="90000"/>
              </a:lnSpc>
              <a:spcBef>
                <a:spcPts val="0"/>
              </a:spcBef>
              <a:spcAft>
                <a:spcPts val="0"/>
              </a:spcAft>
              <a:buNone/>
              <a:defRPr sz="2200"/>
            </a:lvl2pPr>
            <a:lvl3pPr lvl="2" algn="ctr">
              <a:lnSpc>
                <a:spcPct val="90000"/>
              </a:lnSpc>
              <a:spcBef>
                <a:spcPts val="0"/>
              </a:spcBef>
              <a:spcAft>
                <a:spcPts val="0"/>
              </a:spcAft>
              <a:buNone/>
              <a:defRPr sz="2200"/>
            </a:lvl3pPr>
            <a:lvl4pPr lvl="3" algn="ctr">
              <a:lnSpc>
                <a:spcPct val="90000"/>
              </a:lnSpc>
              <a:spcBef>
                <a:spcPts val="0"/>
              </a:spcBef>
              <a:spcAft>
                <a:spcPts val="0"/>
              </a:spcAft>
              <a:buNone/>
              <a:defRPr sz="2200"/>
            </a:lvl4pPr>
            <a:lvl5pPr lvl="4" algn="ctr">
              <a:lnSpc>
                <a:spcPct val="90000"/>
              </a:lnSpc>
              <a:spcBef>
                <a:spcPts val="0"/>
              </a:spcBef>
              <a:spcAft>
                <a:spcPts val="0"/>
              </a:spcAft>
              <a:buNone/>
              <a:defRPr sz="2200"/>
            </a:lvl5pPr>
            <a:lvl6pPr lvl="5" algn="ctr">
              <a:lnSpc>
                <a:spcPct val="90000"/>
              </a:lnSpc>
              <a:spcBef>
                <a:spcPts val="0"/>
              </a:spcBef>
              <a:spcAft>
                <a:spcPts val="0"/>
              </a:spcAft>
              <a:buNone/>
              <a:defRPr sz="2200"/>
            </a:lvl6pPr>
            <a:lvl7pPr lvl="6" algn="ctr">
              <a:lnSpc>
                <a:spcPct val="90000"/>
              </a:lnSpc>
              <a:spcBef>
                <a:spcPts val="0"/>
              </a:spcBef>
              <a:spcAft>
                <a:spcPts val="0"/>
              </a:spcAft>
              <a:buNone/>
              <a:defRPr sz="2200"/>
            </a:lvl7pPr>
            <a:lvl8pPr lvl="7" algn="ctr">
              <a:lnSpc>
                <a:spcPct val="90000"/>
              </a:lnSpc>
              <a:spcBef>
                <a:spcPts val="0"/>
              </a:spcBef>
              <a:spcAft>
                <a:spcPts val="0"/>
              </a:spcAft>
              <a:buNone/>
              <a:defRPr sz="2200"/>
            </a:lvl8pPr>
            <a:lvl9pPr lvl="8" algn="ctr">
              <a:lnSpc>
                <a:spcPct val="90000"/>
              </a:lnSpc>
              <a:spcBef>
                <a:spcPts val="0"/>
              </a:spcBef>
              <a:spcAft>
                <a:spcPts val="0"/>
              </a:spcAft>
              <a:buNone/>
              <a:defRPr sz="2200"/>
            </a:lvl9pPr>
          </a:lstStyle>
          <a:p>
            <a:endParaRPr/>
          </a:p>
        </p:txBody>
      </p:sp>
      <p:sp>
        <p:nvSpPr>
          <p:cNvPr id="283" name="Google Shape;283;p36"/>
          <p:cNvSpPr>
            <a:spLocks noGrp="1"/>
          </p:cNvSpPr>
          <p:nvPr>
            <p:ph type="pic" idx="4"/>
          </p:nvPr>
        </p:nvSpPr>
        <p:spPr>
          <a:xfrm>
            <a:off x="3588150" y="2027104"/>
            <a:ext cx="1967700" cy="1311600"/>
          </a:xfrm>
          <a:prstGeom prst="rect">
            <a:avLst/>
          </a:prstGeom>
          <a:noFill/>
          <a:ln>
            <a:noFill/>
          </a:ln>
        </p:spPr>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tatement - Alt 2">
  <p:cSld name="CUSTOM_2_1_1_1">
    <p:bg>
      <p:bgPr>
        <a:solidFill>
          <a:schemeClr val="accent1"/>
        </a:solidFill>
        <a:effectLst/>
      </p:bgPr>
    </p:bg>
    <p:spTree>
      <p:nvGrpSpPr>
        <p:cNvPr id="1" name="Shape 284"/>
        <p:cNvGrpSpPr/>
        <p:nvPr/>
      </p:nvGrpSpPr>
      <p:grpSpPr>
        <a:xfrm>
          <a:off x="0" y="0"/>
          <a:ext cx="0" cy="0"/>
          <a:chOff x="0" y="0"/>
          <a:chExt cx="0" cy="0"/>
        </a:xfrm>
      </p:grpSpPr>
      <p:pic>
        <p:nvPicPr>
          <p:cNvPr id="285" name="Google Shape;285;p37" descr="A modern glass skyscraper. "/>
          <p:cNvPicPr preferRelativeResize="0"/>
          <p:nvPr/>
        </p:nvPicPr>
        <p:blipFill rotWithShape="1">
          <a:blip r:embed="rId2">
            <a:alphaModFix amt="14000"/>
          </a:blip>
          <a:srcRect b="15604"/>
          <a:stretch/>
        </p:blipFill>
        <p:spPr>
          <a:xfrm>
            <a:off x="0" y="-8150"/>
            <a:ext cx="9144003" cy="5143501"/>
          </a:xfrm>
          <a:prstGeom prst="rect">
            <a:avLst/>
          </a:prstGeom>
          <a:noFill/>
          <a:ln>
            <a:noFill/>
          </a:ln>
        </p:spPr>
      </p:pic>
      <p:sp>
        <p:nvSpPr>
          <p:cNvPr id="286" name="Google Shape;286;p37"/>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287" name="Google Shape;287;p37"/>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8" name="Google Shape;288;p37"/>
          <p:cNvSpPr txBox="1">
            <a:spLocks noGrp="1"/>
          </p:cNvSpPr>
          <p:nvPr>
            <p:ph type="subTitle" idx="2"/>
          </p:nvPr>
        </p:nvSpPr>
        <p:spPr>
          <a:xfrm>
            <a:off x="2490450" y="732775"/>
            <a:ext cx="4163100" cy="138600"/>
          </a:xfrm>
          <a:prstGeom prst="rect">
            <a:avLst/>
          </a:prstGeom>
        </p:spPr>
        <p:txBody>
          <a:bodyPr spcFirstLastPara="1" wrap="square" lIns="0" tIns="0" rIns="0" bIns="0" anchor="b" anchorCtr="0">
            <a:spAutoFit/>
          </a:bodyPr>
          <a:lstStyle>
            <a:lvl1pPr lvl="0" algn="ctr">
              <a:spcBef>
                <a:spcPts val="0"/>
              </a:spcBef>
              <a:spcAft>
                <a:spcPts val="0"/>
              </a:spcAft>
              <a:buSzPts val="1000"/>
              <a:buFont typeface="DM Sans Light"/>
              <a:buNone/>
              <a:defRPr sz="1000">
                <a:latin typeface="DM Sans Light"/>
                <a:ea typeface="DM Sans Light"/>
                <a:cs typeface="DM Sans Light"/>
                <a:sym typeface="DM Sans Light"/>
              </a:defRPr>
            </a:lvl1pPr>
            <a:lvl2pPr lvl="1" algn="ctr">
              <a:spcBef>
                <a:spcPts val="0"/>
              </a:spcBef>
              <a:spcAft>
                <a:spcPts val="0"/>
              </a:spcAft>
              <a:buSzPts val="1400"/>
              <a:buFont typeface="DM Sans Light"/>
              <a:buNone/>
              <a:defRPr>
                <a:latin typeface="DM Sans Light"/>
                <a:ea typeface="DM Sans Light"/>
                <a:cs typeface="DM Sans Light"/>
                <a:sym typeface="DM Sans Light"/>
              </a:defRPr>
            </a:lvl2pPr>
            <a:lvl3pPr lvl="2" algn="ctr">
              <a:spcBef>
                <a:spcPts val="0"/>
              </a:spcBef>
              <a:spcAft>
                <a:spcPts val="0"/>
              </a:spcAft>
              <a:buSzPts val="1400"/>
              <a:buFont typeface="DM Sans Light"/>
              <a:buNone/>
              <a:defRPr>
                <a:latin typeface="DM Sans Light"/>
                <a:ea typeface="DM Sans Light"/>
                <a:cs typeface="DM Sans Light"/>
                <a:sym typeface="DM Sans Light"/>
              </a:defRPr>
            </a:lvl3pPr>
            <a:lvl4pPr lvl="3" algn="ctr">
              <a:spcBef>
                <a:spcPts val="0"/>
              </a:spcBef>
              <a:spcAft>
                <a:spcPts val="0"/>
              </a:spcAft>
              <a:buSzPts val="1400"/>
              <a:buFont typeface="DM Sans Light"/>
              <a:buNone/>
              <a:defRPr>
                <a:latin typeface="DM Sans Light"/>
                <a:ea typeface="DM Sans Light"/>
                <a:cs typeface="DM Sans Light"/>
                <a:sym typeface="DM Sans Light"/>
              </a:defRPr>
            </a:lvl4pPr>
            <a:lvl5pPr lvl="4" algn="ctr">
              <a:spcBef>
                <a:spcPts val="0"/>
              </a:spcBef>
              <a:spcAft>
                <a:spcPts val="0"/>
              </a:spcAft>
              <a:buSzPts val="1400"/>
              <a:buFont typeface="DM Sans Light"/>
              <a:buNone/>
              <a:defRPr>
                <a:latin typeface="DM Sans Light"/>
                <a:ea typeface="DM Sans Light"/>
                <a:cs typeface="DM Sans Light"/>
                <a:sym typeface="DM Sans Light"/>
              </a:defRPr>
            </a:lvl5pPr>
            <a:lvl6pPr lvl="5" algn="ctr">
              <a:spcBef>
                <a:spcPts val="0"/>
              </a:spcBef>
              <a:spcAft>
                <a:spcPts val="0"/>
              </a:spcAft>
              <a:buSzPts val="1400"/>
              <a:buFont typeface="DM Sans Light"/>
              <a:buNone/>
              <a:defRPr>
                <a:latin typeface="DM Sans Light"/>
                <a:ea typeface="DM Sans Light"/>
                <a:cs typeface="DM Sans Light"/>
                <a:sym typeface="DM Sans Light"/>
              </a:defRPr>
            </a:lvl6pPr>
            <a:lvl7pPr lvl="6" algn="ctr">
              <a:spcBef>
                <a:spcPts val="0"/>
              </a:spcBef>
              <a:spcAft>
                <a:spcPts val="0"/>
              </a:spcAft>
              <a:buSzPts val="1400"/>
              <a:buFont typeface="DM Sans Light"/>
              <a:buNone/>
              <a:defRPr>
                <a:latin typeface="DM Sans Light"/>
                <a:ea typeface="DM Sans Light"/>
                <a:cs typeface="DM Sans Light"/>
                <a:sym typeface="DM Sans Light"/>
              </a:defRPr>
            </a:lvl7pPr>
            <a:lvl8pPr lvl="7" algn="ctr">
              <a:spcBef>
                <a:spcPts val="0"/>
              </a:spcBef>
              <a:spcAft>
                <a:spcPts val="0"/>
              </a:spcAft>
              <a:buSzPts val="1400"/>
              <a:buFont typeface="DM Sans Light"/>
              <a:buNone/>
              <a:defRPr>
                <a:latin typeface="DM Sans Light"/>
                <a:ea typeface="DM Sans Light"/>
                <a:cs typeface="DM Sans Light"/>
                <a:sym typeface="DM Sans Light"/>
              </a:defRPr>
            </a:lvl8pPr>
            <a:lvl9pPr lvl="8" algn="ctr">
              <a:spcBef>
                <a:spcPts val="0"/>
              </a:spcBef>
              <a:spcAft>
                <a:spcPts val="0"/>
              </a:spcAft>
              <a:buSzPts val="1400"/>
              <a:buFont typeface="DM Sans Light"/>
              <a:buNone/>
              <a:defRPr>
                <a:latin typeface="DM Sans Light"/>
                <a:ea typeface="DM Sans Light"/>
                <a:cs typeface="DM Sans Light"/>
                <a:sym typeface="DM Sans Light"/>
              </a:defRPr>
            </a:lvl9pPr>
          </a:lstStyle>
          <a:p>
            <a:endParaRPr/>
          </a:p>
        </p:txBody>
      </p:sp>
      <p:sp>
        <p:nvSpPr>
          <p:cNvPr id="289" name="Google Shape;289;p37"/>
          <p:cNvSpPr txBox="1">
            <a:spLocks noGrp="1"/>
          </p:cNvSpPr>
          <p:nvPr>
            <p:ph type="title"/>
          </p:nvPr>
        </p:nvSpPr>
        <p:spPr>
          <a:xfrm>
            <a:off x="1128900" y="1430400"/>
            <a:ext cx="6886200" cy="2282700"/>
          </a:xfrm>
          <a:prstGeom prst="rect">
            <a:avLst/>
          </a:prstGeom>
        </p:spPr>
        <p:txBody>
          <a:bodyPr spcFirstLastPara="1" wrap="square" lIns="0" tIns="0" rIns="0" bIns="0" anchor="ctr" anchorCtr="0">
            <a:noAutofit/>
          </a:bodyPr>
          <a:lstStyle>
            <a:lvl1pPr lvl="0" algn="ctr">
              <a:spcBef>
                <a:spcPts val="0"/>
              </a:spcBef>
              <a:spcAft>
                <a:spcPts val="0"/>
              </a:spcAft>
              <a:buNone/>
              <a:defRPr sz="2800"/>
            </a:lvl1pPr>
            <a:lvl2pPr lvl="1" algn="ctr">
              <a:lnSpc>
                <a:spcPct val="115000"/>
              </a:lnSpc>
              <a:spcBef>
                <a:spcPts val="0"/>
              </a:spcBef>
              <a:spcAft>
                <a:spcPts val="0"/>
              </a:spcAft>
              <a:buNone/>
              <a:defRPr/>
            </a:lvl2pPr>
            <a:lvl3pPr lvl="2" algn="ctr">
              <a:lnSpc>
                <a:spcPct val="115000"/>
              </a:lnSpc>
              <a:spcBef>
                <a:spcPts val="0"/>
              </a:spcBef>
              <a:spcAft>
                <a:spcPts val="0"/>
              </a:spcAft>
              <a:buNone/>
              <a:defRPr/>
            </a:lvl3pPr>
            <a:lvl4pPr lvl="3" algn="ctr">
              <a:lnSpc>
                <a:spcPct val="115000"/>
              </a:lnSpc>
              <a:spcBef>
                <a:spcPts val="0"/>
              </a:spcBef>
              <a:spcAft>
                <a:spcPts val="0"/>
              </a:spcAft>
              <a:buNone/>
              <a:defRPr/>
            </a:lvl4pPr>
            <a:lvl5pPr lvl="4" algn="ctr">
              <a:lnSpc>
                <a:spcPct val="115000"/>
              </a:lnSpc>
              <a:spcBef>
                <a:spcPts val="0"/>
              </a:spcBef>
              <a:spcAft>
                <a:spcPts val="0"/>
              </a:spcAft>
              <a:buNone/>
              <a:defRPr/>
            </a:lvl5pPr>
            <a:lvl6pPr lvl="5" algn="ctr">
              <a:lnSpc>
                <a:spcPct val="115000"/>
              </a:lnSpc>
              <a:spcBef>
                <a:spcPts val="0"/>
              </a:spcBef>
              <a:spcAft>
                <a:spcPts val="0"/>
              </a:spcAft>
              <a:buNone/>
              <a:defRPr/>
            </a:lvl6pPr>
            <a:lvl7pPr lvl="6" algn="ctr">
              <a:lnSpc>
                <a:spcPct val="115000"/>
              </a:lnSpc>
              <a:spcBef>
                <a:spcPts val="0"/>
              </a:spcBef>
              <a:spcAft>
                <a:spcPts val="0"/>
              </a:spcAft>
              <a:buNone/>
              <a:defRPr/>
            </a:lvl7pPr>
            <a:lvl8pPr lvl="7" algn="ctr">
              <a:lnSpc>
                <a:spcPct val="115000"/>
              </a:lnSpc>
              <a:spcBef>
                <a:spcPts val="0"/>
              </a:spcBef>
              <a:spcAft>
                <a:spcPts val="0"/>
              </a:spcAft>
              <a:buNone/>
              <a:defRPr/>
            </a:lvl8pPr>
            <a:lvl9pPr lvl="8" algn="ctr">
              <a:lnSpc>
                <a:spcPct val="115000"/>
              </a:lnSpc>
              <a:spcBef>
                <a:spcPts val="0"/>
              </a:spcBef>
              <a:spcAft>
                <a:spcPts val="0"/>
              </a:spcAft>
              <a:buNone/>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ontent overview - Six modules">
  <p:cSld name="CUSTOM_3">
    <p:bg>
      <p:bgPr>
        <a:solidFill>
          <a:schemeClr val="lt1"/>
        </a:solidFill>
        <a:effectLst/>
      </p:bgPr>
    </p:bg>
    <p:spTree>
      <p:nvGrpSpPr>
        <p:cNvPr id="1" name="Shape 290"/>
        <p:cNvGrpSpPr/>
        <p:nvPr/>
      </p:nvGrpSpPr>
      <p:grpSpPr>
        <a:xfrm>
          <a:off x="0" y="0"/>
          <a:ext cx="0" cy="0"/>
          <a:chOff x="0" y="0"/>
          <a:chExt cx="0" cy="0"/>
        </a:xfrm>
      </p:grpSpPr>
      <p:cxnSp>
        <p:nvCxnSpPr>
          <p:cNvPr id="291" name="Google Shape;291;p38"/>
          <p:cNvCxnSpPr/>
          <p:nvPr/>
        </p:nvCxnSpPr>
        <p:spPr>
          <a:xfrm>
            <a:off x="6096087" y="1794800"/>
            <a:ext cx="0" cy="2755200"/>
          </a:xfrm>
          <a:prstGeom prst="straightConnector1">
            <a:avLst/>
          </a:prstGeom>
          <a:noFill/>
          <a:ln w="19050" cap="flat" cmpd="sng">
            <a:solidFill>
              <a:schemeClr val="lt1"/>
            </a:solidFill>
            <a:prstDash val="solid"/>
            <a:round/>
            <a:headEnd type="none" w="med" len="med"/>
            <a:tailEnd type="none" w="med" len="med"/>
          </a:ln>
        </p:spPr>
      </p:cxnSp>
      <p:cxnSp>
        <p:nvCxnSpPr>
          <p:cNvPr id="292" name="Google Shape;292;p38"/>
          <p:cNvCxnSpPr/>
          <p:nvPr/>
        </p:nvCxnSpPr>
        <p:spPr>
          <a:xfrm>
            <a:off x="3048087" y="1794800"/>
            <a:ext cx="0" cy="2755200"/>
          </a:xfrm>
          <a:prstGeom prst="straightConnector1">
            <a:avLst/>
          </a:prstGeom>
          <a:noFill/>
          <a:ln w="19050" cap="flat" cmpd="sng">
            <a:solidFill>
              <a:schemeClr val="lt1"/>
            </a:solidFill>
            <a:prstDash val="solid"/>
            <a:round/>
            <a:headEnd type="none" w="med" len="med"/>
            <a:tailEnd type="none" w="med" len="med"/>
          </a:ln>
        </p:spPr>
      </p:cxnSp>
      <p:cxnSp>
        <p:nvCxnSpPr>
          <p:cNvPr id="293" name="Google Shape;293;p38"/>
          <p:cNvCxnSpPr/>
          <p:nvPr/>
        </p:nvCxnSpPr>
        <p:spPr>
          <a:xfrm>
            <a:off x="50" y="3174279"/>
            <a:ext cx="9144000" cy="0"/>
          </a:xfrm>
          <a:prstGeom prst="straightConnector1">
            <a:avLst/>
          </a:prstGeom>
          <a:noFill/>
          <a:ln w="19050" cap="flat" cmpd="sng">
            <a:solidFill>
              <a:schemeClr val="lt1"/>
            </a:solidFill>
            <a:prstDash val="solid"/>
            <a:round/>
            <a:headEnd type="none" w="med" len="med"/>
            <a:tailEnd type="none" w="med" len="med"/>
          </a:ln>
        </p:spPr>
      </p:cxnSp>
      <p:sp>
        <p:nvSpPr>
          <p:cNvPr id="294" name="Google Shape;294;p38"/>
          <p:cNvSpPr txBox="1">
            <a:spLocks noGrp="1"/>
          </p:cNvSpPr>
          <p:nvPr>
            <p:ph type="subTitle" idx="1"/>
          </p:nvPr>
        </p:nvSpPr>
        <p:spPr>
          <a:xfrm>
            <a:off x="363200" y="2516650"/>
            <a:ext cx="2321700" cy="1878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600"/>
              <a:buNone/>
              <a:defRPr sz="1600">
                <a:solidFill>
                  <a:schemeClr val="dk1"/>
                </a:solidFill>
              </a:defRPr>
            </a:lvl1pPr>
            <a:lvl2pPr lvl="1">
              <a:spcBef>
                <a:spcPts val="0"/>
              </a:spcBef>
              <a:spcAft>
                <a:spcPts val="0"/>
              </a:spcAft>
              <a:buClr>
                <a:schemeClr val="dk1"/>
              </a:buClr>
              <a:buSzPts val="1000"/>
              <a:buNone/>
              <a:defRPr sz="1000">
                <a:solidFill>
                  <a:schemeClr val="dk1"/>
                </a:solidFill>
              </a:defRPr>
            </a:lvl2pPr>
            <a:lvl3pPr lvl="2">
              <a:spcBef>
                <a:spcPts val="0"/>
              </a:spcBef>
              <a:spcAft>
                <a:spcPts val="0"/>
              </a:spcAft>
              <a:buClr>
                <a:schemeClr val="dk1"/>
              </a:buClr>
              <a:buSzPts val="1000"/>
              <a:buNone/>
              <a:defRPr sz="1000">
                <a:solidFill>
                  <a:schemeClr val="dk1"/>
                </a:solidFill>
              </a:defRPr>
            </a:lvl3pPr>
            <a:lvl4pPr lvl="3">
              <a:spcBef>
                <a:spcPts val="0"/>
              </a:spcBef>
              <a:spcAft>
                <a:spcPts val="0"/>
              </a:spcAft>
              <a:buClr>
                <a:schemeClr val="dk1"/>
              </a:buClr>
              <a:buSzPts val="1000"/>
              <a:buNone/>
              <a:defRPr sz="1000">
                <a:solidFill>
                  <a:schemeClr val="dk1"/>
                </a:solidFill>
              </a:defRPr>
            </a:lvl4pPr>
            <a:lvl5pPr lvl="4">
              <a:spcBef>
                <a:spcPts val="0"/>
              </a:spcBef>
              <a:spcAft>
                <a:spcPts val="0"/>
              </a:spcAft>
              <a:buClr>
                <a:schemeClr val="dk1"/>
              </a:buClr>
              <a:buSzPts val="1000"/>
              <a:buNone/>
              <a:defRPr sz="1000">
                <a:solidFill>
                  <a:schemeClr val="dk1"/>
                </a:solidFill>
              </a:defRPr>
            </a:lvl5pPr>
            <a:lvl6pPr lvl="5">
              <a:spcBef>
                <a:spcPts val="0"/>
              </a:spcBef>
              <a:spcAft>
                <a:spcPts val="0"/>
              </a:spcAft>
              <a:buClr>
                <a:schemeClr val="dk1"/>
              </a:buClr>
              <a:buSzPts val="1000"/>
              <a:buNone/>
              <a:defRPr sz="1000">
                <a:solidFill>
                  <a:schemeClr val="dk1"/>
                </a:solidFill>
              </a:defRPr>
            </a:lvl6pPr>
            <a:lvl7pPr lvl="6">
              <a:spcBef>
                <a:spcPts val="0"/>
              </a:spcBef>
              <a:spcAft>
                <a:spcPts val="0"/>
              </a:spcAft>
              <a:buClr>
                <a:schemeClr val="dk1"/>
              </a:buClr>
              <a:buSzPts val="1000"/>
              <a:buNone/>
              <a:defRPr sz="1000">
                <a:solidFill>
                  <a:schemeClr val="dk1"/>
                </a:solidFill>
              </a:defRPr>
            </a:lvl7pPr>
            <a:lvl8pPr lvl="7">
              <a:spcBef>
                <a:spcPts val="0"/>
              </a:spcBef>
              <a:spcAft>
                <a:spcPts val="0"/>
              </a:spcAft>
              <a:buClr>
                <a:schemeClr val="dk1"/>
              </a:buClr>
              <a:buSzPts val="1000"/>
              <a:buNone/>
              <a:defRPr sz="1000">
                <a:solidFill>
                  <a:schemeClr val="dk1"/>
                </a:solidFill>
              </a:defRPr>
            </a:lvl8pPr>
            <a:lvl9pPr lvl="8">
              <a:spcBef>
                <a:spcPts val="0"/>
              </a:spcBef>
              <a:spcAft>
                <a:spcPts val="0"/>
              </a:spcAft>
              <a:buClr>
                <a:schemeClr val="dk1"/>
              </a:buClr>
              <a:buSzPts val="1000"/>
              <a:buNone/>
              <a:defRPr sz="1000">
                <a:solidFill>
                  <a:schemeClr val="dk1"/>
                </a:solidFill>
              </a:defRPr>
            </a:lvl9pPr>
          </a:lstStyle>
          <a:p>
            <a:endParaRPr/>
          </a:p>
        </p:txBody>
      </p:sp>
      <p:sp>
        <p:nvSpPr>
          <p:cNvPr id="295" name="Google Shape;295;p38"/>
          <p:cNvSpPr txBox="1">
            <a:spLocks noGrp="1"/>
          </p:cNvSpPr>
          <p:nvPr>
            <p:ph type="subTitle" idx="2"/>
          </p:nvPr>
        </p:nvSpPr>
        <p:spPr>
          <a:xfrm>
            <a:off x="361975" y="2227250"/>
            <a:ext cx="2321700" cy="219600"/>
          </a:xfrm>
          <a:prstGeom prst="rect">
            <a:avLst/>
          </a:prstGeom>
        </p:spPr>
        <p:txBody>
          <a:bodyPr spcFirstLastPara="1" wrap="square" lIns="0" tIns="0" rIns="0" bIns="0" anchor="ctr" anchorCtr="0">
            <a:noAutofit/>
          </a:bodyPr>
          <a:lstStyle>
            <a:lvl1pPr lvl="0">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1pPr>
            <a:lvl2pPr lvl="1">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2pPr>
            <a:lvl3pPr lvl="2">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3pPr>
            <a:lvl4pPr lvl="3">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4pPr>
            <a:lvl5pPr lvl="4">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5pPr>
            <a:lvl6pPr lvl="5">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6pPr>
            <a:lvl7pPr lvl="6">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7pPr>
            <a:lvl8pPr lvl="7">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8pPr>
            <a:lvl9pPr lvl="8">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9pPr>
          </a:lstStyle>
          <a:p>
            <a:endParaRPr/>
          </a:p>
        </p:txBody>
      </p:sp>
      <p:sp>
        <p:nvSpPr>
          <p:cNvPr id="296" name="Google Shape;296;p38"/>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dk1"/>
                </a:solidFill>
                <a:latin typeface="DM Sans"/>
                <a:ea typeface="DM Sans"/>
                <a:cs typeface="DM Sans"/>
                <a:sym typeface="DM Sans"/>
              </a:defRPr>
            </a:lvl1pPr>
            <a:lvl2pPr lvl="1" algn="r">
              <a:buNone/>
              <a:defRPr sz="700">
                <a:solidFill>
                  <a:schemeClr val="dk1"/>
                </a:solidFill>
                <a:latin typeface="DM Sans"/>
                <a:ea typeface="DM Sans"/>
                <a:cs typeface="DM Sans"/>
                <a:sym typeface="DM Sans"/>
              </a:defRPr>
            </a:lvl2pPr>
            <a:lvl3pPr lvl="2" algn="r">
              <a:buNone/>
              <a:defRPr sz="700">
                <a:solidFill>
                  <a:schemeClr val="dk1"/>
                </a:solidFill>
                <a:latin typeface="DM Sans"/>
                <a:ea typeface="DM Sans"/>
                <a:cs typeface="DM Sans"/>
                <a:sym typeface="DM Sans"/>
              </a:defRPr>
            </a:lvl3pPr>
            <a:lvl4pPr lvl="3" algn="r">
              <a:buNone/>
              <a:defRPr sz="700">
                <a:solidFill>
                  <a:schemeClr val="dk1"/>
                </a:solidFill>
                <a:latin typeface="DM Sans"/>
                <a:ea typeface="DM Sans"/>
                <a:cs typeface="DM Sans"/>
                <a:sym typeface="DM Sans"/>
              </a:defRPr>
            </a:lvl4pPr>
            <a:lvl5pPr lvl="4" algn="r">
              <a:buNone/>
              <a:defRPr sz="700">
                <a:solidFill>
                  <a:schemeClr val="dk1"/>
                </a:solidFill>
                <a:latin typeface="DM Sans"/>
                <a:ea typeface="DM Sans"/>
                <a:cs typeface="DM Sans"/>
                <a:sym typeface="DM Sans"/>
              </a:defRPr>
            </a:lvl5pPr>
            <a:lvl6pPr lvl="5" algn="r">
              <a:buNone/>
              <a:defRPr sz="700">
                <a:solidFill>
                  <a:schemeClr val="dk1"/>
                </a:solidFill>
                <a:latin typeface="DM Sans"/>
                <a:ea typeface="DM Sans"/>
                <a:cs typeface="DM Sans"/>
                <a:sym typeface="DM Sans"/>
              </a:defRPr>
            </a:lvl6pPr>
            <a:lvl7pPr lvl="6" algn="r">
              <a:buNone/>
              <a:defRPr sz="700">
                <a:solidFill>
                  <a:schemeClr val="dk1"/>
                </a:solidFill>
                <a:latin typeface="DM Sans"/>
                <a:ea typeface="DM Sans"/>
                <a:cs typeface="DM Sans"/>
                <a:sym typeface="DM Sans"/>
              </a:defRPr>
            </a:lvl7pPr>
            <a:lvl8pPr lvl="7" algn="r">
              <a:buNone/>
              <a:defRPr sz="700">
                <a:solidFill>
                  <a:schemeClr val="dk1"/>
                </a:solidFill>
                <a:latin typeface="DM Sans"/>
                <a:ea typeface="DM Sans"/>
                <a:cs typeface="DM Sans"/>
                <a:sym typeface="DM Sans"/>
              </a:defRPr>
            </a:lvl8pPr>
            <a:lvl9pPr lvl="8" algn="r">
              <a:buNone/>
              <a:defRPr sz="700">
                <a:solidFill>
                  <a:schemeClr val="dk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297" name="Google Shape;297;p38"/>
          <p:cNvSpPr txBox="1">
            <a:spLocks noGrp="1"/>
          </p:cNvSpPr>
          <p:nvPr>
            <p:ph type="subTitle" idx="3"/>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298" name="Google Shape;298;p38"/>
          <p:cNvSpPr txBox="1">
            <a:spLocks noGrp="1"/>
          </p:cNvSpPr>
          <p:nvPr>
            <p:ph type="title"/>
          </p:nvPr>
        </p:nvSpPr>
        <p:spPr>
          <a:xfrm>
            <a:off x="361975" y="962092"/>
            <a:ext cx="57186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solidFill>
                  <a:schemeClr val="dk1"/>
                </a:solidFill>
              </a:defRPr>
            </a:lvl1pPr>
            <a:lvl2pPr lvl="1">
              <a:lnSpc>
                <a:spcPct val="90000"/>
              </a:lnSpc>
              <a:spcBef>
                <a:spcPts val="0"/>
              </a:spcBef>
              <a:spcAft>
                <a:spcPts val="0"/>
              </a:spcAft>
              <a:buNone/>
              <a:defRPr sz="3600">
                <a:solidFill>
                  <a:schemeClr val="dk1"/>
                </a:solidFill>
              </a:defRPr>
            </a:lvl2pPr>
            <a:lvl3pPr lvl="2">
              <a:lnSpc>
                <a:spcPct val="90000"/>
              </a:lnSpc>
              <a:spcBef>
                <a:spcPts val="0"/>
              </a:spcBef>
              <a:spcAft>
                <a:spcPts val="0"/>
              </a:spcAft>
              <a:buNone/>
              <a:defRPr sz="3600">
                <a:solidFill>
                  <a:schemeClr val="dk1"/>
                </a:solidFill>
              </a:defRPr>
            </a:lvl3pPr>
            <a:lvl4pPr lvl="3">
              <a:lnSpc>
                <a:spcPct val="90000"/>
              </a:lnSpc>
              <a:spcBef>
                <a:spcPts val="0"/>
              </a:spcBef>
              <a:spcAft>
                <a:spcPts val="0"/>
              </a:spcAft>
              <a:buNone/>
              <a:defRPr sz="3600">
                <a:solidFill>
                  <a:schemeClr val="dk1"/>
                </a:solidFill>
              </a:defRPr>
            </a:lvl4pPr>
            <a:lvl5pPr lvl="4">
              <a:lnSpc>
                <a:spcPct val="90000"/>
              </a:lnSpc>
              <a:spcBef>
                <a:spcPts val="0"/>
              </a:spcBef>
              <a:spcAft>
                <a:spcPts val="0"/>
              </a:spcAft>
              <a:buNone/>
              <a:defRPr sz="3600">
                <a:solidFill>
                  <a:schemeClr val="dk1"/>
                </a:solidFill>
              </a:defRPr>
            </a:lvl5pPr>
            <a:lvl6pPr lvl="5">
              <a:lnSpc>
                <a:spcPct val="90000"/>
              </a:lnSpc>
              <a:spcBef>
                <a:spcPts val="0"/>
              </a:spcBef>
              <a:spcAft>
                <a:spcPts val="0"/>
              </a:spcAft>
              <a:buNone/>
              <a:defRPr sz="3600">
                <a:solidFill>
                  <a:schemeClr val="dk1"/>
                </a:solidFill>
              </a:defRPr>
            </a:lvl6pPr>
            <a:lvl7pPr lvl="6">
              <a:lnSpc>
                <a:spcPct val="90000"/>
              </a:lnSpc>
              <a:spcBef>
                <a:spcPts val="0"/>
              </a:spcBef>
              <a:spcAft>
                <a:spcPts val="0"/>
              </a:spcAft>
              <a:buNone/>
              <a:defRPr sz="3600">
                <a:solidFill>
                  <a:schemeClr val="dk1"/>
                </a:solidFill>
              </a:defRPr>
            </a:lvl7pPr>
            <a:lvl8pPr lvl="7">
              <a:lnSpc>
                <a:spcPct val="90000"/>
              </a:lnSpc>
              <a:spcBef>
                <a:spcPts val="0"/>
              </a:spcBef>
              <a:spcAft>
                <a:spcPts val="0"/>
              </a:spcAft>
              <a:buNone/>
              <a:defRPr sz="3600">
                <a:solidFill>
                  <a:schemeClr val="dk1"/>
                </a:solidFill>
              </a:defRPr>
            </a:lvl8pPr>
            <a:lvl9pPr lvl="8">
              <a:lnSpc>
                <a:spcPct val="90000"/>
              </a:lnSpc>
              <a:spcBef>
                <a:spcPts val="0"/>
              </a:spcBef>
              <a:spcAft>
                <a:spcPts val="0"/>
              </a:spcAft>
              <a:buNone/>
              <a:defRPr sz="3600">
                <a:solidFill>
                  <a:schemeClr val="dk1"/>
                </a:solidFill>
              </a:defRPr>
            </a:lvl9pPr>
          </a:lstStyle>
          <a:p>
            <a:endParaRPr/>
          </a:p>
        </p:txBody>
      </p:sp>
      <p:sp>
        <p:nvSpPr>
          <p:cNvPr id="299" name="Google Shape;299;p38"/>
          <p:cNvSpPr txBox="1">
            <a:spLocks noGrp="1"/>
          </p:cNvSpPr>
          <p:nvPr>
            <p:ph type="subTitle" idx="4"/>
          </p:nvPr>
        </p:nvSpPr>
        <p:spPr>
          <a:xfrm>
            <a:off x="3411825" y="2516650"/>
            <a:ext cx="2321700" cy="1878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600"/>
              <a:buNone/>
              <a:defRPr sz="1600">
                <a:solidFill>
                  <a:schemeClr val="dk1"/>
                </a:solidFill>
              </a:defRPr>
            </a:lvl1pPr>
            <a:lvl2pPr lvl="1">
              <a:spcBef>
                <a:spcPts val="0"/>
              </a:spcBef>
              <a:spcAft>
                <a:spcPts val="0"/>
              </a:spcAft>
              <a:buClr>
                <a:schemeClr val="dk1"/>
              </a:buClr>
              <a:buSzPts val="1000"/>
              <a:buNone/>
              <a:defRPr sz="1000">
                <a:solidFill>
                  <a:schemeClr val="dk1"/>
                </a:solidFill>
              </a:defRPr>
            </a:lvl2pPr>
            <a:lvl3pPr lvl="2">
              <a:spcBef>
                <a:spcPts val="0"/>
              </a:spcBef>
              <a:spcAft>
                <a:spcPts val="0"/>
              </a:spcAft>
              <a:buClr>
                <a:schemeClr val="dk1"/>
              </a:buClr>
              <a:buSzPts val="1000"/>
              <a:buNone/>
              <a:defRPr sz="1000">
                <a:solidFill>
                  <a:schemeClr val="dk1"/>
                </a:solidFill>
              </a:defRPr>
            </a:lvl3pPr>
            <a:lvl4pPr lvl="3">
              <a:spcBef>
                <a:spcPts val="0"/>
              </a:spcBef>
              <a:spcAft>
                <a:spcPts val="0"/>
              </a:spcAft>
              <a:buClr>
                <a:schemeClr val="dk1"/>
              </a:buClr>
              <a:buSzPts val="1000"/>
              <a:buNone/>
              <a:defRPr sz="1000">
                <a:solidFill>
                  <a:schemeClr val="dk1"/>
                </a:solidFill>
              </a:defRPr>
            </a:lvl4pPr>
            <a:lvl5pPr lvl="4">
              <a:spcBef>
                <a:spcPts val="0"/>
              </a:spcBef>
              <a:spcAft>
                <a:spcPts val="0"/>
              </a:spcAft>
              <a:buClr>
                <a:schemeClr val="dk1"/>
              </a:buClr>
              <a:buSzPts val="1000"/>
              <a:buNone/>
              <a:defRPr sz="1000">
                <a:solidFill>
                  <a:schemeClr val="dk1"/>
                </a:solidFill>
              </a:defRPr>
            </a:lvl5pPr>
            <a:lvl6pPr lvl="5">
              <a:spcBef>
                <a:spcPts val="0"/>
              </a:spcBef>
              <a:spcAft>
                <a:spcPts val="0"/>
              </a:spcAft>
              <a:buClr>
                <a:schemeClr val="dk1"/>
              </a:buClr>
              <a:buSzPts val="1000"/>
              <a:buNone/>
              <a:defRPr sz="1000">
                <a:solidFill>
                  <a:schemeClr val="dk1"/>
                </a:solidFill>
              </a:defRPr>
            </a:lvl6pPr>
            <a:lvl7pPr lvl="6">
              <a:spcBef>
                <a:spcPts val="0"/>
              </a:spcBef>
              <a:spcAft>
                <a:spcPts val="0"/>
              </a:spcAft>
              <a:buClr>
                <a:schemeClr val="dk1"/>
              </a:buClr>
              <a:buSzPts val="1000"/>
              <a:buNone/>
              <a:defRPr sz="1000">
                <a:solidFill>
                  <a:schemeClr val="dk1"/>
                </a:solidFill>
              </a:defRPr>
            </a:lvl7pPr>
            <a:lvl8pPr lvl="7">
              <a:spcBef>
                <a:spcPts val="0"/>
              </a:spcBef>
              <a:spcAft>
                <a:spcPts val="0"/>
              </a:spcAft>
              <a:buClr>
                <a:schemeClr val="dk1"/>
              </a:buClr>
              <a:buSzPts val="1000"/>
              <a:buNone/>
              <a:defRPr sz="1000">
                <a:solidFill>
                  <a:schemeClr val="dk1"/>
                </a:solidFill>
              </a:defRPr>
            </a:lvl8pPr>
            <a:lvl9pPr lvl="8">
              <a:spcBef>
                <a:spcPts val="0"/>
              </a:spcBef>
              <a:spcAft>
                <a:spcPts val="0"/>
              </a:spcAft>
              <a:buClr>
                <a:schemeClr val="dk1"/>
              </a:buClr>
              <a:buSzPts val="1000"/>
              <a:buNone/>
              <a:defRPr sz="1000">
                <a:solidFill>
                  <a:schemeClr val="dk1"/>
                </a:solidFill>
              </a:defRPr>
            </a:lvl9pPr>
          </a:lstStyle>
          <a:p>
            <a:endParaRPr/>
          </a:p>
        </p:txBody>
      </p:sp>
      <p:sp>
        <p:nvSpPr>
          <p:cNvPr id="300" name="Google Shape;300;p38"/>
          <p:cNvSpPr txBox="1">
            <a:spLocks noGrp="1"/>
          </p:cNvSpPr>
          <p:nvPr>
            <p:ph type="subTitle" idx="5"/>
          </p:nvPr>
        </p:nvSpPr>
        <p:spPr>
          <a:xfrm>
            <a:off x="3410600" y="2227250"/>
            <a:ext cx="2321700" cy="219600"/>
          </a:xfrm>
          <a:prstGeom prst="rect">
            <a:avLst/>
          </a:prstGeom>
        </p:spPr>
        <p:txBody>
          <a:bodyPr spcFirstLastPara="1" wrap="square" lIns="0" tIns="0" rIns="0" bIns="0" anchor="ctr" anchorCtr="0">
            <a:noAutofit/>
          </a:bodyPr>
          <a:lstStyle>
            <a:lvl1pPr lvl="0">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1pPr>
            <a:lvl2pPr lvl="1">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2pPr>
            <a:lvl3pPr lvl="2">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3pPr>
            <a:lvl4pPr lvl="3">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4pPr>
            <a:lvl5pPr lvl="4">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5pPr>
            <a:lvl6pPr lvl="5">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6pPr>
            <a:lvl7pPr lvl="6">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7pPr>
            <a:lvl8pPr lvl="7">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8pPr>
            <a:lvl9pPr lvl="8">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9pPr>
          </a:lstStyle>
          <a:p>
            <a:endParaRPr/>
          </a:p>
        </p:txBody>
      </p:sp>
      <p:sp>
        <p:nvSpPr>
          <p:cNvPr id="301" name="Google Shape;301;p38"/>
          <p:cNvSpPr txBox="1">
            <a:spLocks noGrp="1"/>
          </p:cNvSpPr>
          <p:nvPr>
            <p:ph type="subTitle" idx="6"/>
          </p:nvPr>
        </p:nvSpPr>
        <p:spPr>
          <a:xfrm>
            <a:off x="6460475" y="2516650"/>
            <a:ext cx="2321700" cy="1878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600"/>
              <a:buNone/>
              <a:defRPr sz="1600">
                <a:solidFill>
                  <a:schemeClr val="dk1"/>
                </a:solidFill>
              </a:defRPr>
            </a:lvl1pPr>
            <a:lvl2pPr lvl="1">
              <a:spcBef>
                <a:spcPts val="0"/>
              </a:spcBef>
              <a:spcAft>
                <a:spcPts val="0"/>
              </a:spcAft>
              <a:buClr>
                <a:schemeClr val="dk1"/>
              </a:buClr>
              <a:buSzPts val="1000"/>
              <a:buNone/>
              <a:defRPr sz="1000">
                <a:solidFill>
                  <a:schemeClr val="dk1"/>
                </a:solidFill>
              </a:defRPr>
            </a:lvl2pPr>
            <a:lvl3pPr lvl="2">
              <a:spcBef>
                <a:spcPts val="0"/>
              </a:spcBef>
              <a:spcAft>
                <a:spcPts val="0"/>
              </a:spcAft>
              <a:buClr>
                <a:schemeClr val="dk1"/>
              </a:buClr>
              <a:buSzPts val="1000"/>
              <a:buNone/>
              <a:defRPr sz="1000">
                <a:solidFill>
                  <a:schemeClr val="dk1"/>
                </a:solidFill>
              </a:defRPr>
            </a:lvl3pPr>
            <a:lvl4pPr lvl="3">
              <a:spcBef>
                <a:spcPts val="0"/>
              </a:spcBef>
              <a:spcAft>
                <a:spcPts val="0"/>
              </a:spcAft>
              <a:buClr>
                <a:schemeClr val="dk1"/>
              </a:buClr>
              <a:buSzPts val="1000"/>
              <a:buNone/>
              <a:defRPr sz="1000">
                <a:solidFill>
                  <a:schemeClr val="dk1"/>
                </a:solidFill>
              </a:defRPr>
            </a:lvl4pPr>
            <a:lvl5pPr lvl="4">
              <a:spcBef>
                <a:spcPts val="0"/>
              </a:spcBef>
              <a:spcAft>
                <a:spcPts val="0"/>
              </a:spcAft>
              <a:buClr>
                <a:schemeClr val="dk1"/>
              </a:buClr>
              <a:buSzPts val="1000"/>
              <a:buNone/>
              <a:defRPr sz="1000">
                <a:solidFill>
                  <a:schemeClr val="dk1"/>
                </a:solidFill>
              </a:defRPr>
            </a:lvl5pPr>
            <a:lvl6pPr lvl="5">
              <a:spcBef>
                <a:spcPts val="0"/>
              </a:spcBef>
              <a:spcAft>
                <a:spcPts val="0"/>
              </a:spcAft>
              <a:buClr>
                <a:schemeClr val="dk1"/>
              </a:buClr>
              <a:buSzPts val="1000"/>
              <a:buNone/>
              <a:defRPr sz="1000">
                <a:solidFill>
                  <a:schemeClr val="dk1"/>
                </a:solidFill>
              </a:defRPr>
            </a:lvl6pPr>
            <a:lvl7pPr lvl="6">
              <a:spcBef>
                <a:spcPts val="0"/>
              </a:spcBef>
              <a:spcAft>
                <a:spcPts val="0"/>
              </a:spcAft>
              <a:buClr>
                <a:schemeClr val="dk1"/>
              </a:buClr>
              <a:buSzPts val="1000"/>
              <a:buNone/>
              <a:defRPr sz="1000">
                <a:solidFill>
                  <a:schemeClr val="dk1"/>
                </a:solidFill>
              </a:defRPr>
            </a:lvl7pPr>
            <a:lvl8pPr lvl="7">
              <a:spcBef>
                <a:spcPts val="0"/>
              </a:spcBef>
              <a:spcAft>
                <a:spcPts val="0"/>
              </a:spcAft>
              <a:buClr>
                <a:schemeClr val="dk1"/>
              </a:buClr>
              <a:buSzPts val="1000"/>
              <a:buNone/>
              <a:defRPr sz="1000">
                <a:solidFill>
                  <a:schemeClr val="dk1"/>
                </a:solidFill>
              </a:defRPr>
            </a:lvl8pPr>
            <a:lvl9pPr lvl="8">
              <a:spcBef>
                <a:spcPts val="0"/>
              </a:spcBef>
              <a:spcAft>
                <a:spcPts val="0"/>
              </a:spcAft>
              <a:buClr>
                <a:schemeClr val="dk1"/>
              </a:buClr>
              <a:buSzPts val="1000"/>
              <a:buNone/>
              <a:defRPr sz="1000">
                <a:solidFill>
                  <a:schemeClr val="dk1"/>
                </a:solidFill>
              </a:defRPr>
            </a:lvl9pPr>
          </a:lstStyle>
          <a:p>
            <a:endParaRPr/>
          </a:p>
        </p:txBody>
      </p:sp>
      <p:sp>
        <p:nvSpPr>
          <p:cNvPr id="302" name="Google Shape;302;p38"/>
          <p:cNvSpPr txBox="1">
            <a:spLocks noGrp="1"/>
          </p:cNvSpPr>
          <p:nvPr>
            <p:ph type="subTitle" idx="7"/>
          </p:nvPr>
        </p:nvSpPr>
        <p:spPr>
          <a:xfrm>
            <a:off x="6459250" y="2227250"/>
            <a:ext cx="2321700" cy="219600"/>
          </a:xfrm>
          <a:prstGeom prst="rect">
            <a:avLst/>
          </a:prstGeom>
        </p:spPr>
        <p:txBody>
          <a:bodyPr spcFirstLastPara="1" wrap="square" lIns="0" tIns="0" rIns="0" bIns="0" anchor="ctr" anchorCtr="0">
            <a:noAutofit/>
          </a:bodyPr>
          <a:lstStyle>
            <a:lvl1pPr lvl="0">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1pPr>
            <a:lvl2pPr lvl="1">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2pPr>
            <a:lvl3pPr lvl="2">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3pPr>
            <a:lvl4pPr lvl="3">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4pPr>
            <a:lvl5pPr lvl="4">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5pPr>
            <a:lvl6pPr lvl="5">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6pPr>
            <a:lvl7pPr lvl="6">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7pPr>
            <a:lvl8pPr lvl="7">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8pPr>
            <a:lvl9pPr lvl="8">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9pPr>
          </a:lstStyle>
          <a:p>
            <a:endParaRPr/>
          </a:p>
        </p:txBody>
      </p:sp>
      <p:sp>
        <p:nvSpPr>
          <p:cNvPr id="303" name="Google Shape;303;p38"/>
          <p:cNvSpPr txBox="1">
            <a:spLocks noGrp="1"/>
          </p:cNvSpPr>
          <p:nvPr>
            <p:ph type="subTitle" idx="8"/>
          </p:nvPr>
        </p:nvSpPr>
        <p:spPr>
          <a:xfrm>
            <a:off x="363200" y="3864775"/>
            <a:ext cx="2321700" cy="1878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600"/>
              <a:buNone/>
              <a:defRPr sz="1600">
                <a:solidFill>
                  <a:schemeClr val="dk1"/>
                </a:solidFill>
              </a:defRPr>
            </a:lvl1pPr>
            <a:lvl2pPr lvl="1">
              <a:spcBef>
                <a:spcPts val="0"/>
              </a:spcBef>
              <a:spcAft>
                <a:spcPts val="0"/>
              </a:spcAft>
              <a:buClr>
                <a:schemeClr val="dk1"/>
              </a:buClr>
              <a:buSzPts val="1000"/>
              <a:buNone/>
              <a:defRPr sz="1000">
                <a:solidFill>
                  <a:schemeClr val="dk1"/>
                </a:solidFill>
              </a:defRPr>
            </a:lvl2pPr>
            <a:lvl3pPr lvl="2">
              <a:spcBef>
                <a:spcPts val="0"/>
              </a:spcBef>
              <a:spcAft>
                <a:spcPts val="0"/>
              </a:spcAft>
              <a:buClr>
                <a:schemeClr val="dk1"/>
              </a:buClr>
              <a:buSzPts val="1000"/>
              <a:buNone/>
              <a:defRPr sz="1000">
                <a:solidFill>
                  <a:schemeClr val="dk1"/>
                </a:solidFill>
              </a:defRPr>
            </a:lvl3pPr>
            <a:lvl4pPr lvl="3">
              <a:spcBef>
                <a:spcPts val="0"/>
              </a:spcBef>
              <a:spcAft>
                <a:spcPts val="0"/>
              </a:spcAft>
              <a:buClr>
                <a:schemeClr val="dk1"/>
              </a:buClr>
              <a:buSzPts val="1000"/>
              <a:buNone/>
              <a:defRPr sz="1000">
                <a:solidFill>
                  <a:schemeClr val="dk1"/>
                </a:solidFill>
              </a:defRPr>
            </a:lvl4pPr>
            <a:lvl5pPr lvl="4">
              <a:spcBef>
                <a:spcPts val="0"/>
              </a:spcBef>
              <a:spcAft>
                <a:spcPts val="0"/>
              </a:spcAft>
              <a:buClr>
                <a:schemeClr val="dk1"/>
              </a:buClr>
              <a:buSzPts val="1000"/>
              <a:buNone/>
              <a:defRPr sz="1000">
                <a:solidFill>
                  <a:schemeClr val="dk1"/>
                </a:solidFill>
              </a:defRPr>
            </a:lvl5pPr>
            <a:lvl6pPr lvl="5">
              <a:spcBef>
                <a:spcPts val="0"/>
              </a:spcBef>
              <a:spcAft>
                <a:spcPts val="0"/>
              </a:spcAft>
              <a:buClr>
                <a:schemeClr val="dk1"/>
              </a:buClr>
              <a:buSzPts val="1000"/>
              <a:buNone/>
              <a:defRPr sz="1000">
                <a:solidFill>
                  <a:schemeClr val="dk1"/>
                </a:solidFill>
              </a:defRPr>
            </a:lvl6pPr>
            <a:lvl7pPr lvl="6">
              <a:spcBef>
                <a:spcPts val="0"/>
              </a:spcBef>
              <a:spcAft>
                <a:spcPts val="0"/>
              </a:spcAft>
              <a:buClr>
                <a:schemeClr val="dk1"/>
              </a:buClr>
              <a:buSzPts val="1000"/>
              <a:buNone/>
              <a:defRPr sz="1000">
                <a:solidFill>
                  <a:schemeClr val="dk1"/>
                </a:solidFill>
              </a:defRPr>
            </a:lvl7pPr>
            <a:lvl8pPr lvl="7">
              <a:spcBef>
                <a:spcPts val="0"/>
              </a:spcBef>
              <a:spcAft>
                <a:spcPts val="0"/>
              </a:spcAft>
              <a:buClr>
                <a:schemeClr val="dk1"/>
              </a:buClr>
              <a:buSzPts val="1000"/>
              <a:buNone/>
              <a:defRPr sz="1000">
                <a:solidFill>
                  <a:schemeClr val="dk1"/>
                </a:solidFill>
              </a:defRPr>
            </a:lvl8pPr>
            <a:lvl9pPr lvl="8">
              <a:spcBef>
                <a:spcPts val="0"/>
              </a:spcBef>
              <a:spcAft>
                <a:spcPts val="0"/>
              </a:spcAft>
              <a:buClr>
                <a:schemeClr val="dk1"/>
              </a:buClr>
              <a:buSzPts val="1000"/>
              <a:buNone/>
              <a:defRPr sz="1000">
                <a:solidFill>
                  <a:schemeClr val="dk1"/>
                </a:solidFill>
              </a:defRPr>
            </a:lvl9pPr>
          </a:lstStyle>
          <a:p>
            <a:endParaRPr/>
          </a:p>
        </p:txBody>
      </p:sp>
      <p:sp>
        <p:nvSpPr>
          <p:cNvPr id="304" name="Google Shape;304;p38"/>
          <p:cNvSpPr txBox="1">
            <a:spLocks noGrp="1"/>
          </p:cNvSpPr>
          <p:nvPr>
            <p:ph type="subTitle" idx="9"/>
          </p:nvPr>
        </p:nvSpPr>
        <p:spPr>
          <a:xfrm>
            <a:off x="361975" y="3575375"/>
            <a:ext cx="2321700" cy="219600"/>
          </a:xfrm>
          <a:prstGeom prst="rect">
            <a:avLst/>
          </a:prstGeom>
        </p:spPr>
        <p:txBody>
          <a:bodyPr spcFirstLastPara="1" wrap="square" lIns="0" tIns="0" rIns="0" bIns="0" anchor="ctr" anchorCtr="0">
            <a:noAutofit/>
          </a:bodyPr>
          <a:lstStyle>
            <a:lvl1pPr lvl="0">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1pPr>
            <a:lvl2pPr lvl="1">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2pPr>
            <a:lvl3pPr lvl="2">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3pPr>
            <a:lvl4pPr lvl="3">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4pPr>
            <a:lvl5pPr lvl="4">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5pPr>
            <a:lvl6pPr lvl="5">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6pPr>
            <a:lvl7pPr lvl="6">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7pPr>
            <a:lvl8pPr lvl="7">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8pPr>
            <a:lvl9pPr lvl="8">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9pPr>
          </a:lstStyle>
          <a:p>
            <a:endParaRPr/>
          </a:p>
        </p:txBody>
      </p:sp>
      <p:sp>
        <p:nvSpPr>
          <p:cNvPr id="305" name="Google Shape;305;p38"/>
          <p:cNvSpPr txBox="1">
            <a:spLocks noGrp="1"/>
          </p:cNvSpPr>
          <p:nvPr>
            <p:ph type="subTitle" idx="13"/>
          </p:nvPr>
        </p:nvSpPr>
        <p:spPr>
          <a:xfrm>
            <a:off x="3411825" y="3864775"/>
            <a:ext cx="2321700" cy="1878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600"/>
              <a:buNone/>
              <a:defRPr sz="1600">
                <a:solidFill>
                  <a:schemeClr val="dk1"/>
                </a:solidFill>
              </a:defRPr>
            </a:lvl1pPr>
            <a:lvl2pPr lvl="1">
              <a:spcBef>
                <a:spcPts val="0"/>
              </a:spcBef>
              <a:spcAft>
                <a:spcPts val="0"/>
              </a:spcAft>
              <a:buClr>
                <a:schemeClr val="dk1"/>
              </a:buClr>
              <a:buSzPts val="1000"/>
              <a:buNone/>
              <a:defRPr sz="1000">
                <a:solidFill>
                  <a:schemeClr val="dk1"/>
                </a:solidFill>
              </a:defRPr>
            </a:lvl2pPr>
            <a:lvl3pPr lvl="2">
              <a:spcBef>
                <a:spcPts val="0"/>
              </a:spcBef>
              <a:spcAft>
                <a:spcPts val="0"/>
              </a:spcAft>
              <a:buClr>
                <a:schemeClr val="dk1"/>
              </a:buClr>
              <a:buSzPts val="1000"/>
              <a:buNone/>
              <a:defRPr sz="1000">
                <a:solidFill>
                  <a:schemeClr val="dk1"/>
                </a:solidFill>
              </a:defRPr>
            </a:lvl3pPr>
            <a:lvl4pPr lvl="3">
              <a:spcBef>
                <a:spcPts val="0"/>
              </a:spcBef>
              <a:spcAft>
                <a:spcPts val="0"/>
              </a:spcAft>
              <a:buClr>
                <a:schemeClr val="dk1"/>
              </a:buClr>
              <a:buSzPts val="1000"/>
              <a:buNone/>
              <a:defRPr sz="1000">
                <a:solidFill>
                  <a:schemeClr val="dk1"/>
                </a:solidFill>
              </a:defRPr>
            </a:lvl4pPr>
            <a:lvl5pPr lvl="4">
              <a:spcBef>
                <a:spcPts val="0"/>
              </a:spcBef>
              <a:spcAft>
                <a:spcPts val="0"/>
              </a:spcAft>
              <a:buClr>
                <a:schemeClr val="dk1"/>
              </a:buClr>
              <a:buSzPts val="1000"/>
              <a:buNone/>
              <a:defRPr sz="1000">
                <a:solidFill>
                  <a:schemeClr val="dk1"/>
                </a:solidFill>
              </a:defRPr>
            </a:lvl5pPr>
            <a:lvl6pPr lvl="5">
              <a:spcBef>
                <a:spcPts val="0"/>
              </a:spcBef>
              <a:spcAft>
                <a:spcPts val="0"/>
              </a:spcAft>
              <a:buClr>
                <a:schemeClr val="dk1"/>
              </a:buClr>
              <a:buSzPts val="1000"/>
              <a:buNone/>
              <a:defRPr sz="1000">
                <a:solidFill>
                  <a:schemeClr val="dk1"/>
                </a:solidFill>
              </a:defRPr>
            </a:lvl6pPr>
            <a:lvl7pPr lvl="6">
              <a:spcBef>
                <a:spcPts val="0"/>
              </a:spcBef>
              <a:spcAft>
                <a:spcPts val="0"/>
              </a:spcAft>
              <a:buClr>
                <a:schemeClr val="dk1"/>
              </a:buClr>
              <a:buSzPts val="1000"/>
              <a:buNone/>
              <a:defRPr sz="1000">
                <a:solidFill>
                  <a:schemeClr val="dk1"/>
                </a:solidFill>
              </a:defRPr>
            </a:lvl7pPr>
            <a:lvl8pPr lvl="7">
              <a:spcBef>
                <a:spcPts val="0"/>
              </a:spcBef>
              <a:spcAft>
                <a:spcPts val="0"/>
              </a:spcAft>
              <a:buClr>
                <a:schemeClr val="dk1"/>
              </a:buClr>
              <a:buSzPts val="1000"/>
              <a:buNone/>
              <a:defRPr sz="1000">
                <a:solidFill>
                  <a:schemeClr val="dk1"/>
                </a:solidFill>
              </a:defRPr>
            </a:lvl8pPr>
            <a:lvl9pPr lvl="8">
              <a:spcBef>
                <a:spcPts val="0"/>
              </a:spcBef>
              <a:spcAft>
                <a:spcPts val="0"/>
              </a:spcAft>
              <a:buClr>
                <a:schemeClr val="dk1"/>
              </a:buClr>
              <a:buSzPts val="1000"/>
              <a:buNone/>
              <a:defRPr sz="1000">
                <a:solidFill>
                  <a:schemeClr val="dk1"/>
                </a:solidFill>
              </a:defRPr>
            </a:lvl9pPr>
          </a:lstStyle>
          <a:p>
            <a:endParaRPr/>
          </a:p>
        </p:txBody>
      </p:sp>
      <p:sp>
        <p:nvSpPr>
          <p:cNvPr id="306" name="Google Shape;306;p38"/>
          <p:cNvSpPr txBox="1">
            <a:spLocks noGrp="1"/>
          </p:cNvSpPr>
          <p:nvPr>
            <p:ph type="subTitle" idx="14"/>
          </p:nvPr>
        </p:nvSpPr>
        <p:spPr>
          <a:xfrm>
            <a:off x="3410600" y="3575375"/>
            <a:ext cx="2321700" cy="219600"/>
          </a:xfrm>
          <a:prstGeom prst="rect">
            <a:avLst/>
          </a:prstGeom>
        </p:spPr>
        <p:txBody>
          <a:bodyPr spcFirstLastPara="1" wrap="square" lIns="0" tIns="0" rIns="0" bIns="0" anchor="ctr" anchorCtr="0">
            <a:noAutofit/>
          </a:bodyPr>
          <a:lstStyle>
            <a:lvl1pPr lvl="0">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1pPr>
            <a:lvl2pPr lvl="1">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2pPr>
            <a:lvl3pPr lvl="2">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3pPr>
            <a:lvl4pPr lvl="3">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4pPr>
            <a:lvl5pPr lvl="4">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5pPr>
            <a:lvl6pPr lvl="5">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6pPr>
            <a:lvl7pPr lvl="6">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7pPr>
            <a:lvl8pPr lvl="7">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8pPr>
            <a:lvl9pPr lvl="8">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9pPr>
          </a:lstStyle>
          <a:p>
            <a:endParaRPr/>
          </a:p>
        </p:txBody>
      </p:sp>
      <p:sp>
        <p:nvSpPr>
          <p:cNvPr id="307" name="Google Shape;307;p38"/>
          <p:cNvSpPr txBox="1">
            <a:spLocks noGrp="1"/>
          </p:cNvSpPr>
          <p:nvPr>
            <p:ph type="subTitle" idx="15"/>
          </p:nvPr>
        </p:nvSpPr>
        <p:spPr>
          <a:xfrm>
            <a:off x="6460475" y="3864775"/>
            <a:ext cx="2321700" cy="1878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600"/>
              <a:buNone/>
              <a:defRPr sz="1600">
                <a:solidFill>
                  <a:schemeClr val="dk1"/>
                </a:solidFill>
              </a:defRPr>
            </a:lvl1pPr>
            <a:lvl2pPr lvl="1">
              <a:spcBef>
                <a:spcPts val="0"/>
              </a:spcBef>
              <a:spcAft>
                <a:spcPts val="0"/>
              </a:spcAft>
              <a:buClr>
                <a:schemeClr val="dk1"/>
              </a:buClr>
              <a:buSzPts val="1000"/>
              <a:buNone/>
              <a:defRPr sz="1000">
                <a:solidFill>
                  <a:schemeClr val="dk1"/>
                </a:solidFill>
              </a:defRPr>
            </a:lvl2pPr>
            <a:lvl3pPr lvl="2">
              <a:spcBef>
                <a:spcPts val="0"/>
              </a:spcBef>
              <a:spcAft>
                <a:spcPts val="0"/>
              </a:spcAft>
              <a:buClr>
                <a:schemeClr val="dk1"/>
              </a:buClr>
              <a:buSzPts val="1000"/>
              <a:buNone/>
              <a:defRPr sz="1000">
                <a:solidFill>
                  <a:schemeClr val="dk1"/>
                </a:solidFill>
              </a:defRPr>
            </a:lvl3pPr>
            <a:lvl4pPr lvl="3">
              <a:spcBef>
                <a:spcPts val="0"/>
              </a:spcBef>
              <a:spcAft>
                <a:spcPts val="0"/>
              </a:spcAft>
              <a:buClr>
                <a:schemeClr val="dk1"/>
              </a:buClr>
              <a:buSzPts val="1000"/>
              <a:buNone/>
              <a:defRPr sz="1000">
                <a:solidFill>
                  <a:schemeClr val="dk1"/>
                </a:solidFill>
              </a:defRPr>
            </a:lvl4pPr>
            <a:lvl5pPr lvl="4">
              <a:spcBef>
                <a:spcPts val="0"/>
              </a:spcBef>
              <a:spcAft>
                <a:spcPts val="0"/>
              </a:spcAft>
              <a:buClr>
                <a:schemeClr val="dk1"/>
              </a:buClr>
              <a:buSzPts val="1000"/>
              <a:buNone/>
              <a:defRPr sz="1000">
                <a:solidFill>
                  <a:schemeClr val="dk1"/>
                </a:solidFill>
              </a:defRPr>
            </a:lvl5pPr>
            <a:lvl6pPr lvl="5">
              <a:spcBef>
                <a:spcPts val="0"/>
              </a:spcBef>
              <a:spcAft>
                <a:spcPts val="0"/>
              </a:spcAft>
              <a:buClr>
                <a:schemeClr val="dk1"/>
              </a:buClr>
              <a:buSzPts val="1000"/>
              <a:buNone/>
              <a:defRPr sz="1000">
                <a:solidFill>
                  <a:schemeClr val="dk1"/>
                </a:solidFill>
              </a:defRPr>
            </a:lvl6pPr>
            <a:lvl7pPr lvl="6">
              <a:spcBef>
                <a:spcPts val="0"/>
              </a:spcBef>
              <a:spcAft>
                <a:spcPts val="0"/>
              </a:spcAft>
              <a:buClr>
                <a:schemeClr val="dk1"/>
              </a:buClr>
              <a:buSzPts val="1000"/>
              <a:buNone/>
              <a:defRPr sz="1000">
                <a:solidFill>
                  <a:schemeClr val="dk1"/>
                </a:solidFill>
              </a:defRPr>
            </a:lvl7pPr>
            <a:lvl8pPr lvl="7">
              <a:spcBef>
                <a:spcPts val="0"/>
              </a:spcBef>
              <a:spcAft>
                <a:spcPts val="0"/>
              </a:spcAft>
              <a:buClr>
                <a:schemeClr val="dk1"/>
              </a:buClr>
              <a:buSzPts val="1000"/>
              <a:buNone/>
              <a:defRPr sz="1000">
                <a:solidFill>
                  <a:schemeClr val="dk1"/>
                </a:solidFill>
              </a:defRPr>
            </a:lvl8pPr>
            <a:lvl9pPr lvl="8">
              <a:spcBef>
                <a:spcPts val="0"/>
              </a:spcBef>
              <a:spcAft>
                <a:spcPts val="0"/>
              </a:spcAft>
              <a:buClr>
                <a:schemeClr val="dk1"/>
              </a:buClr>
              <a:buSzPts val="1000"/>
              <a:buNone/>
              <a:defRPr sz="1000">
                <a:solidFill>
                  <a:schemeClr val="dk1"/>
                </a:solidFill>
              </a:defRPr>
            </a:lvl9pPr>
          </a:lstStyle>
          <a:p>
            <a:endParaRPr/>
          </a:p>
        </p:txBody>
      </p:sp>
      <p:sp>
        <p:nvSpPr>
          <p:cNvPr id="308" name="Google Shape;308;p38"/>
          <p:cNvSpPr txBox="1">
            <a:spLocks noGrp="1"/>
          </p:cNvSpPr>
          <p:nvPr>
            <p:ph type="subTitle" idx="16"/>
          </p:nvPr>
        </p:nvSpPr>
        <p:spPr>
          <a:xfrm>
            <a:off x="6459250" y="3575375"/>
            <a:ext cx="2321700" cy="219600"/>
          </a:xfrm>
          <a:prstGeom prst="rect">
            <a:avLst/>
          </a:prstGeom>
        </p:spPr>
        <p:txBody>
          <a:bodyPr spcFirstLastPara="1" wrap="square" lIns="0" tIns="0" rIns="0" bIns="0" anchor="ctr" anchorCtr="0">
            <a:noAutofit/>
          </a:bodyPr>
          <a:lstStyle>
            <a:lvl1pPr lvl="0">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1pPr>
            <a:lvl2pPr lvl="1">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2pPr>
            <a:lvl3pPr lvl="2">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3pPr>
            <a:lvl4pPr lvl="3">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4pPr>
            <a:lvl5pPr lvl="4">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5pPr>
            <a:lvl6pPr lvl="5">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6pPr>
            <a:lvl7pPr lvl="6">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7pPr>
            <a:lvl8pPr lvl="7">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8pPr>
            <a:lvl9pPr lvl="8">
              <a:spcBef>
                <a:spcPts val="0"/>
              </a:spcBef>
              <a:spcAft>
                <a:spcPts val="0"/>
              </a:spcAft>
              <a:buClr>
                <a:schemeClr val="accent2"/>
              </a:buClr>
              <a:buSzPts val="1000"/>
              <a:buFont typeface="DM Sans Light"/>
              <a:buNone/>
              <a:defRPr sz="1000">
                <a:solidFill>
                  <a:schemeClr val="accent2"/>
                </a:solidFill>
                <a:latin typeface="DM Sans Light"/>
                <a:ea typeface="DM Sans Light"/>
                <a:cs typeface="DM Sans Light"/>
                <a:sym typeface="DM Sans Light"/>
              </a:defRPr>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Audience - Alt 1">
  <p:cSld name="CUSTOM_4">
    <p:spTree>
      <p:nvGrpSpPr>
        <p:cNvPr id="1" name="Shape 309"/>
        <p:cNvGrpSpPr/>
        <p:nvPr/>
      </p:nvGrpSpPr>
      <p:grpSpPr>
        <a:xfrm>
          <a:off x="0" y="0"/>
          <a:ext cx="0" cy="0"/>
          <a:chOff x="0" y="0"/>
          <a:chExt cx="0" cy="0"/>
        </a:xfrm>
      </p:grpSpPr>
      <p:sp>
        <p:nvSpPr>
          <p:cNvPr id="310" name="Google Shape;310;p39"/>
          <p:cNvSpPr txBox="1">
            <a:spLocks noGrp="1"/>
          </p:cNvSpPr>
          <p:nvPr>
            <p:ph type="subTitle" idx="1"/>
          </p:nvPr>
        </p:nvSpPr>
        <p:spPr>
          <a:xfrm>
            <a:off x="742900" y="2158550"/>
            <a:ext cx="3213000" cy="138600"/>
          </a:xfrm>
          <a:prstGeom prst="rect">
            <a:avLst/>
          </a:prstGeom>
        </p:spPr>
        <p:txBody>
          <a:bodyPr spcFirstLastPara="1" wrap="square" lIns="0" tIns="0" rIns="0" bIns="0" anchor="t" anchorCtr="0">
            <a:noAutofit/>
          </a:bodyPr>
          <a:lstStyle>
            <a:lvl1pPr lvl="0">
              <a:spcBef>
                <a:spcPts val="0"/>
              </a:spcBef>
              <a:spcAft>
                <a:spcPts val="0"/>
              </a:spcAft>
              <a:buSzPts val="1000"/>
              <a:buFont typeface="DM Sans SemiBold"/>
              <a:buNone/>
              <a:defRPr sz="1000">
                <a:latin typeface="DM Sans SemiBold"/>
                <a:ea typeface="DM Sans SemiBold"/>
                <a:cs typeface="DM Sans SemiBold"/>
                <a:sym typeface="DM Sans SemiBold"/>
              </a:defRPr>
            </a:lvl1pPr>
            <a:lvl2pPr lvl="1">
              <a:spcBef>
                <a:spcPts val="0"/>
              </a:spcBef>
              <a:spcAft>
                <a:spcPts val="0"/>
              </a:spcAft>
              <a:buSzPts val="1400"/>
              <a:buFont typeface="DM Sans SemiBold"/>
              <a:buNone/>
              <a:defRPr>
                <a:latin typeface="DM Sans SemiBold"/>
                <a:ea typeface="DM Sans SemiBold"/>
                <a:cs typeface="DM Sans SemiBold"/>
                <a:sym typeface="DM Sans SemiBold"/>
              </a:defRPr>
            </a:lvl2pPr>
            <a:lvl3pPr lvl="2">
              <a:spcBef>
                <a:spcPts val="0"/>
              </a:spcBef>
              <a:spcAft>
                <a:spcPts val="0"/>
              </a:spcAft>
              <a:buSzPts val="1400"/>
              <a:buFont typeface="DM Sans SemiBold"/>
              <a:buNone/>
              <a:defRPr>
                <a:latin typeface="DM Sans SemiBold"/>
                <a:ea typeface="DM Sans SemiBold"/>
                <a:cs typeface="DM Sans SemiBold"/>
                <a:sym typeface="DM Sans SemiBold"/>
              </a:defRPr>
            </a:lvl3pPr>
            <a:lvl4pPr lvl="3">
              <a:spcBef>
                <a:spcPts val="0"/>
              </a:spcBef>
              <a:spcAft>
                <a:spcPts val="0"/>
              </a:spcAft>
              <a:buSzPts val="1400"/>
              <a:buFont typeface="DM Sans SemiBold"/>
              <a:buNone/>
              <a:defRPr>
                <a:latin typeface="DM Sans SemiBold"/>
                <a:ea typeface="DM Sans SemiBold"/>
                <a:cs typeface="DM Sans SemiBold"/>
                <a:sym typeface="DM Sans SemiBold"/>
              </a:defRPr>
            </a:lvl4pPr>
            <a:lvl5pPr lvl="4">
              <a:spcBef>
                <a:spcPts val="0"/>
              </a:spcBef>
              <a:spcAft>
                <a:spcPts val="0"/>
              </a:spcAft>
              <a:buSzPts val="1400"/>
              <a:buFont typeface="DM Sans SemiBold"/>
              <a:buNone/>
              <a:defRPr>
                <a:latin typeface="DM Sans SemiBold"/>
                <a:ea typeface="DM Sans SemiBold"/>
                <a:cs typeface="DM Sans SemiBold"/>
                <a:sym typeface="DM Sans SemiBold"/>
              </a:defRPr>
            </a:lvl5pPr>
            <a:lvl6pPr lvl="5">
              <a:spcBef>
                <a:spcPts val="0"/>
              </a:spcBef>
              <a:spcAft>
                <a:spcPts val="0"/>
              </a:spcAft>
              <a:buSzPts val="1400"/>
              <a:buFont typeface="DM Sans SemiBold"/>
              <a:buNone/>
              <a:defRPr>
                <a:latin typeface="DM Sans SemiBold"/>
                <a:ea typeface="DM Sans SemiBold"/>
                <a:cs typeface="DM Sans SemiBold"/>
                <a:sym typeface="DM Sans SemiBold"/>
              </a:defRPr>
            </a:lvl6pPr>
            <a:lvl7pPr lvl="6">
              <a:spcBef>
                <a:spcPts val="0"/>
              </a:spcBef>
              <a:spcAft>
                <a:spcPts val="0"/>
              </a:spcAft>
              <a:buSzPts val="1400"/>
              <a:buFont typeface="DM Sans SemiBold"/>
              <a:buNone/>
              <a:defRPr>
                <a:latin typeface="DM Sans SemiBold"/>
                <a:ea typeface="DM Sans SemiBold"/>
                <a:cs typeface="DM Sans SemiBold"/>
                <a:sym typeface="DM Sans SemiBold"/>
              </a:defRPr>
            </a:lvl7pPr>
            <a:lvl8pPr lvl="7">
              <a:spcBef>
                <a:spcPts val="0"/>
              </a:spcBef>
              <a:spcAft>
                <a:spcPts val="0"/>
              </a:spcAft>
              <a:buSzPts val="1400"/>
              <a:buFont typeface="DM Sans SemiBold"/>
              <a:buNone/>
              <a:defRPr>
                <a:latin typeface="DM Sans SemiBold"/>
                <a:ea typeface="DM Sans SemiBold"/>
                <a:cs typeface="DM Sans SemiBold"/>
                <a:sym typeface="DM Sans SemiBold"/>
              </a:defRPr>
            </a:lvl8pPr>
            <a:lvl9pPr lvl="8">
              <a:spcBef>
                <a:spcPts val="0"/>
              </a:spcBef>
              <a:spcAft>
                <a:spcPts val="0"/>
              </a:spcAft>
              <a:buSzPts val="1400"/>
              <a:buFont typeface="DM Sans SemiBold"/>
              <a:buNone/>
              <a:defRPr>
                <a:latin typeface="DM Sans SemiBold"/>
                <a:ea typeface="DM Sans SemiBold"/>
                <a:cs typeface="DM Sans SemiBold"/>
                <a:sym typeface="DM Sans SemiBold"/>
              </a:defRPr>
            </a:lvl9pPr>
          </a:lstStyle>
          <a:p>
            <a:endParaRPr/>
          </a:p>
        </p:txBody>
      </p:sp>
      <p:sp>
        <p:nvSpPr>
          <p:cNvPr id="311" name="Google Shape;311;p39"/>
          <p:cNvSpPr txBox="1">
            <a:spLocks noGrp="1"/>
          </p:cNvSpPr>
          <p:nvPr>
            <p:ph type="body" idx="2"/>
          </p:nvPr>
        </p:nvSpPr>
        <p:spPr>
          <a:xfrm>
            <a:off x="742900" y="2381875"/>
            <a:ext cx="3213000" cy="461700"/>
          </a:xfrm>
          <a:prstGeom prst="rect">
            <a:avLst/>
          </a:prstGeom>
          <a:noFill/>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
        <p:nvSpPr>
          <p:cNvPr id="312" name="Google Shape;312;p39"/>
          <p:cNvSpPr>
            <a:spLocks noGrp="1"/>
          </p:cNvSpPr>
          <p:nvPr>
            <p:ph type="pic" idx="3"/>
          </p:nvPr>
        </p:nvSpPr>
        <p:spPr>
          <a:xfrm>
            <a:off x="5402575" y="0"/>
            <a:ext cx="3739800" cy="3129600"/>
          </a:xfrm>
          <a:prstGeom prst="rect">
            <a:avLst/>
          </a:prstGeom>
          <a:noFill/>
          <a:ln w="9525" cap="flat" cmpd="sng">
            <a:solidFill>
              <a:schemeClr val="accent6"/>
            </a:solidFill>
            <a:prstDash val="solid"/>
            <a:round/>
            <a:headEnd type="none" w="sm" len="sm"/>
            <a:tailEnd type="none" w="sm" len="sm"/>
          </a:ln>
        </p:spPr>
      </p:sp>
      <p:sp>
        <p:nvSpPr>
          <p:cNvPr id="313" name="Google Shape;313;p39"/>
          <p:cNvSpPr txBox="1">
            <a:spLocks noGrp="1"/>
          </p:cNvSpPr>
          <p:nvPr>
            <p:ph type="title"/>
          </p:nvPr>
        </p:nvSpPr>
        <p:spPr>
          <a:xfrm>
            <a:off x="361975" y="988550"/>
            <a:ext cx="42972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2200"/>
            </a:lvl1pPr>
            <a:lvl2pPr lvl="1">
              <a:lnSpc>
                <a:spcPct val="90000"/>
              </a:lnSpc>
              <a:spcBef>
                <a:spcPts val="0"/>
              </a:spcBef>
              <a:spcAft>
                <a:spcPts val="0"/>
              </a:spcAft>
              <a:buNone/>
              <a:defRPr sz="2200"/>
            </a:lvl2pPr>
            <a:lvl3pPr lvl="2">
              <a:lnSpc>
                <a:spcPct val="90000"/>
              </a:lnSpc>
              <a:spcBef>
                <a:spcPts val="0"/>
              </a:spcBef>
              <a:spcAft>
                <a:spcPts val="0"/>
              </a:spcAft>
              <a:buNone/>
              <a:defRPr sz="2200"/>
            </a:lvl3pPr>
            <a:lvl4pPr lvl="3">
              <a:lnSpc>
                <a:spcPct val="90000"/>
              </a:lnSpc>
              <a:spcBef>
                <a:spcPts val="0"/>
              </a:spcBef>
              <a:spcAft>
                <a:spcPts val="0"/>
              </a:spcAft>
              <a:buNone/>
              <a:defRPr sz="2200"/>
            </a:lvl4pPr>
            <a:lvl5pPr lvl="4">
              <a:lnSpc>
                <a:spcPct val="90000"/>
              </a:lnSpc>
              <a:spcBef>
                <a:spcPts val="0"/>
              </a:spcBef>
              <a:spcAft>
                <a:spcPts val="0"/>
              </a:spcAft>
              <a:buNone/>
              <a:defRPr sz="2200"/>
            </a:lvl5pPr>
            <a:lvl6pPr lvl="5">
              <a:lnSpc>
                <a:spcPct val="90000"/>
              </a:lnSpc>
              <a:spcBef>
                <a:spcPts val="0"/>
              </a:spcBef>
              <a:spcAft>
                <a:spcPts val="0"/>
              </a:spcAft>
              <a:buNone/>
              <a:defRPr sz="2200"/>
            </a:lvl6pPr>
            <a:lvl7pPr lvl="6">
              <a:lnSpc>
                <a:spcPct val="90000"/>
              </a:lnSpc>
              <a:spcBef>
                <a:spcPts val="0"/>
              </a:spcBef>
              <a:spcAft>
                <a:spcPts val="0"/>
              </a:spcAft>
              <a:buNone/>
              <a:defRPr sz="2200"/>
            </a:lvl7pPr>
            <a:lvl8pPr lvl="7">
              <a:lnSpc>
                <a:spcPct val="90000"/>
              </a:lnSpc>
              <a:spcBef>
                <a:spcPts val="0"/>
              </a:spcBef>
              <a:spcAft>
                <a:spcPts val="0"/>
              </a:spcAft>
              <a:buNone/>
              <a:defRPr sz="2200"/>
            </a:lvl8pPr>
            <a:lvl9pPr lvl="8">
              <a:lnSpc>
                <a:spcPct val="90000"/>
              </a:lnSpc>
              <a:spcBef>
                <a:spcPts val="0"/>
              </a:spcBef>
              <a:spcAft>
                <a:spcPts val="0"/>
              </a:spcAft>
              <a:buNone/>
              <a:defRPr sz="2200"/>
            </a:lvl9pPr>
          </a:lstStyle>
          <a:p>
            <a:endParaRPr/>
          </a:p>
        </p:txBody>
      </p:sp>
      <p:sp>
        <p:nvSpPr>
          <p:cNvPr id="314" name="Google Shape;314;p39"/>
          <p:cNvSpPr txBox="1">
            <a:spLocks noGrp="1"/>
          </p:cNvSpPr>
          <p:nvPr>
            <p:ph type="subTitle" idx="4"/>
          </p:nvPr>
        </p:nvSpPr>
        <p:spPr>
          <a:xfrm>
            <a:off x="361975" y="732775"/>
            <a:ext cx="4163100" cy="138600"/>
          </a:xfrm>
          <a:prstGeom prst="rect">
            <a:avLst/>
          </a:prstGeom>
        </p:spPr>
        <p:txBody>
          <a:bodyPr spcFirstLastPara="1" wrap="square" lIns="0" tIns="0" rIns="0" bIns="0" anchor="b" anchorCtr="0">
            <a:sp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5" name="Google Shape;315;p39"/>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316" name="Google Shape;316;p39"/>
          <p:cNvSpPr txBox="1">
            <a:spLocks noGrp="1"/>
          </p:cNvSpPr>
          <p:nvPr>
            <p:ph type="subTitle" idx="5"/>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7" name="Google Shape;317;p39"/>
          <p:cNvSpPr txBox="1">
            <a:spLocks noGrp="1"/>
          </p:cNvSpPr>
          <p:nvPr>
            <p:ph type="subTitle" idx="6"/>
          </p:nvPr>
        </p:nvSpPr>
        <p:spPr>
          <a:xfrm>
            <a:off x="5785175" y="3335324"/>
            <a:ext cx="2991600" cy="277200"/>
          </a:xfrm>
          <a:prstGeom prst="rect">
            <a:avLst/>
          </a:prstGeom>
        </p:spPr>
        <p:txBody>
          <a:bodyPr spcFirstLastPara="1" wrap="square" lIns="0" tIns="0" rIns="0" bIns="0" anchor="t" anchorCtr="0">
            <a:sp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318" name="Google Shape;318;p39"/>
          <p:cNvSpPr txBox="1">
            <a:spLocks noGrp="1"/>
          </p:cNvSpPr>
          <p:nvPr>
            <p:ph type="subTitle" idx="7"/>
          </p:nvPr>
        </p:nvSpPr>
        <p:spPr>
          <a:xfrm>
            <a:off x="742900" y="3910855"/>
            <a:ext cx="3213000" cy="138600"/>
          </a:xfrm>
          <a:prstGeom prst="rect">
            <a:avLst/>
          </a:prstGeom>
          <a:noFill/>
        </p:spPr>
        <p:txBody>
          <a:bodyPr spcFirstLastPara="1" wrap="square" lIns="0" tIns="0" rIns="0" bIns="0" anchor="t" anchorCtr="0">
            <a:noAutofit/>
          </a:bodyPr>
          <a:lstStyle>
            <a:lvl1pPr lvl="0">
              <a:spcBef>
                <a:spcPts val="0"/>
              </a:spcBef>
              <a:spcAft>
                <a:spcPts val="0"/>
              </a:spcAft>
              <a:buSzPts val="1000"/>
              <a:buFont typeface="DM Sans SemiBold"/>
              <a:buNone/>
              <a:defRPr sz="1000">
                <a:latin typeface="DM Sans SemiBold"/>
                <a:ea typeface="DM Sans SemiBold"/>
                <a:cs typeface="DM Sans SemiBold"/>
                <a:sym typeface="DM Sans SemiBold"/>
              </a:defRPr>
            </a:lvl1pPr>
            <a:lvl2pPr lvl="1">
              <a:spcBef>
                <a:spcPts val="0"/>
              </a:spcBef>
              <a:spcAft>
                <a:spcPts val="0"/>
              </a:spcAft>
              <a:buSzPts val="1400"/>
              <a:buFont typeface="DM Sans SemiBold"/>
              <a:buNone/>
              <a:defRPr>
                <a:latin typeface="DM Sans SemiBold"/>
                <a:ea typeface="DM Sans SemiBold"/>
                <a:cs typeface="DM Sans SemiBold"/>
                <a:sym typeface="DM Sans SemiBold"/>
              </a:defRPr>
            </a:lvl2pPr>
            <a:lvl3pPr lvl="2">
              <a:spcBef>
                <a:spcPts val="0"/>
              </a:spcBef>
              <a:spcAft>
                <a:spcPts val="0"/>
              </a:spcAft>
              <a:buSzPts val="1400"/>
              <a:buFont typeface="DM Sans SemiBold"/>
              <a:buNone/>
              <a:defRPr>
                <a:latin typeface="DM Sans SemiBold"/>
                <a:ea typeface="DM Sans SemiBold"/>
                <a:cs typeface="DM Sans SemiBold"/>
                <a:sym typeface="DM Sans SemiBold"/>
              </a:defRPr>
            </a:lvl3pPr>
            <a:lvl4pPr lvl="3">
              <a:spcBef>
                <a:spcPts val="0"/>
              </a:spcBef>
              <a:spcAft>
                <a:spcPts val="0"/>
              </a:spcAft>
              <a:buSzPts val="1400"/>
              <a:buFont typeface="DM Sans SemiBold"/>
              <a:buNone/>
              <a:defRPr>
                <a:latin typeface="DM Sans SemiBold"/>
                <a:ea typeface="DM Sans SemiBold"/>
                <a:cs typeface="DM Sans SemiBold"/>
                <a:sym typeface="DM Sans SemiBold"/>
              </a:defRPr>
            </a:lvl4pPr>
            <a:lvl5pPr lvl="4">
              <a:spcBef>
                <a:spcPts val="0"/>
              </a:spcBef>
              <a:spcAft>
                <a:spcPts val="0"/>
              </a:spcAft>
              <a:buSzPts val="1400"/>
              <a:buFont typeface="DM Sans SemiBold"/>
              <a:buNone/>
              <a:defRPr>
                <a:latin typeface="DM Sans SemiBold"/>
                <a:ea typeface="DM Sans SemiBold"/>
                <a:cs typeface="DM Sans SemiBold"/>
                <a:sym typeface="DM Sans SemiBold"/>
              </a:defRPr>
            </a:lvl5pPr>
            <a:lvl6pPr lvl="5">
              <a:spcBef>
                <a:spcPts val="0"/>
              </a:spcBef>
              <a:spcAft>
                <a:spcPts val="0"/>
              </a:spcAft>
              <a:buSzPts val="1400"/>
              <a:buFont typeface="DM Sans SemiBold"/>
              <a:buNone/>
              <a:defRPr>
                <a:latin typeface="DM Sans SemiBold"/>
                <a:ea typeface="DM Sans SemiBold"/>
                <a:cs typeface="DM Sans SemiBold"/>
                <a:sym typeface="DM Sans SemiBold"/>
              </a:defRPr>
            </a:lvl6pPr>
            <a:lvl7pPr lvl="6">
              <a:spcBef>
                <a:spcPts val="0"/>
              </a:spcBef>
              <a:spcAft>
                <a:spcPts val="0"/>
              </a:spcAft>
              <a:buSzPts val="1400"/>
              <a:buFont typeface="DM Sans SemiBold"/>
              <a:buNone/>
              <a:defRPr>
                <a:latin typeface="DM Sans SemiBold"/>
                <a:ea typeface="DM Sans SemiBold"/>
                <a:cs typeface="DM Sans SemiBold"/>
                <a:sym typeface="DM Sans SemiBold"/>
              </a:defRPr>
            </a:lvl7pPr>
            <a:lvl8pPr lvl="7">
              <a:spcBef>
                <a:spcPts val="0"/>
              </a:spcBef>
              <a:spcAft>
                <a:spcPts val="0"/>
              </a:spcAft>
              <a:buSzPts val="1400"/>
              <a:buFont typeface="DM Sans SemiBold"/>
              <a:buNone/>
              <a:defRPr>
                <a:latin typeface="DM Sans SemiBold"/>
                <a:ea typeface="DM Sans SemiBold"/>
                <a:cs typeface="DM Sans SemiBold"/>
                <a:sym typeface="DM Sans SemiBold"/>
              </a:defRPr>
            </a:lvl8pPr>
            <a:lvl9pPr lvl="8">
              <a:spcBef>
                <a:spcPts val="0"/>
              </a:spcBef>
              <a:spcAft>
                <a:spcPts val="0"/>
              </a:spcAft>
              <a:buSzPts val="1400"/>
              <a:buFont typeface="DM Sans SemiBold"/>
              <a:buNone/>
              <a:defRPr>
                <a:latin typeface="DM Sans SemiBold"/>
                <a:ea typeface="DM Sans SemiBold"/>
                <a:cs typeface="DM Sans SemiBold"/>
                <a:sym typeface="DM Sans SemiBold"/>
              </a:defRPr>
            </a:lvl9pPr>
          </a:lstStyle>
          <a:p>
            <a:endParaRPr/>
          </a:p>
        </p:txBody>
      </p:sp>
      <p:sp>
        <p:nvSpPr>
          <p:cNvPr id="319" name="Google Shape;319;p39"/>
          <p:cNvSpPr txBox="1">
            <a:spLocks noGrp="1"/>
          </p:cNvSpPr>
          <p:nvPr>
            <p:ph type="body" idx="8"/>
          </p:nvPr>
        </p:nvSpPr>
        <p:spPr>
          <a:xfrm>
            <a:off x="742900" y="4134180"/>
            <a:ext cx="3213000" cy="4617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
        <p:nvSpPr>
          <p:cNvPr id="320" name="Google Shape;320;p39"/>
          <p:cNvSpPr txBox="1">
            <a:spLocks noGrp="1"/>
          </p:cNvSpPr>
          <p:nvPr>
            <p:ph type="subTitle" idx="9"/>
          </p:nvPr>
        </p:nvSpPr>
        <p:spPr>
          <a:xfrm>
            <a:off x="742900" y="3050778"/>
            <a:ext cx="3213000" cy="138600"/>
          </a:xfrm>
          <a:prstGeom prst="rect">
            <a:avLst/>
          </a:prstGeom>
          <a:noFill/>
        </p:spPr>
        <p:txBody>
          <a:bodyPr spcFirstLastPara="1" wrap="square" lIns="0" tIns="0" rIns="0" bIns="0" anchor="t" anchorCtr="0">
            <a:noAutofit/>
          </a:bodyPr>
          <a:lstStyle>
            <a:lvl1pPr lvl="0">
              <a:spcBef>
                <a:spcPts val="0"/>
              </a:spcBef>
              <a:spcAft>
                <a:spcPts val="0"/>
              </a:spcAft>
              <a:buSzPts val="1000"/>
              <a:buFont typeface="DM Sans SemiBold"/>
              <a:buNone/>
              <a:defRPr sz="1000">
                <a:latin typeface="DM Sans SemiBold"/>
                <a:ea typeface="DM Sans SemiBold"/>
                <a:cs typeface="DM Sans SemiBold"/>
                <a:sym typeface="DM Sans SemiBold"/>
              </a:defRPr>
            </a:lvl1pPr>
            <a:lvl2pPr lvl="1">
              <a:spcBef>
                <a:spcPts val="0"/>
              </a:spcBef>
              <a:spcAft>
                <a:spcPts val="0"/>
              </a:spcAft>
              <a:buSzPts val="1400"/>
              <a:buFont typeface="DM Sans SemiBold"/>
              <a:buNone/>
              <a:defRPr>
                <a:latin typeface="DM Sans SemiBold"/>
                <a:ea typeface="DM Sans SemiBold"/>
                <a:cs typeface="DM Sans SemiBold"/>
                <a:sym typeface="DM Sans SemiBold"/>
              </a:defRPr>
            </a:lvl2pPr>
            <a:lvl3pPr lvl="2">
              <a:spcBef>
                <a:spcPts val="0"/>
              </a:spcBef>
              <a:spcAft>
                <a:spcPts val="0"/>
              </a:spcAft>
              <a:buSzPts val="1400"/>
              <a:buFont typeface="DM Sans SemiBold"/>
              <a:buNone/>
              <a:defRPr>
                <a:latin typeface="DM Sans SemiBold"/>
                <a:ea typeface="DM Sans SemiBold"/>
                <a:cs typeface="DM Sans SemiBold"/>
                <a:sym typeface="DM Sans SemiBold"/>
              </a:defRPr>
            </a:lvl3pPr>
            <a:lvl4pPr lvl="3">
              <a:spcBef>
                <a:spcPts val="0"/>
              </a:spcBef>
              <a:spcAft>
                <a:spcPts val="0"/>
              </a:spcAft>
              <a:buSzPts val="1400"/>
              <a:buFont typeface="DM Sans SemiBold"/>
              <a:buNone/>
              <a:defRPr>
                <a:latin typeface="DM Sans SemiBold"/>
                <a:ea typeface="DM Sans SemiBold"/>
                <a:cs typeface="DM Sans SemiBold"/>
                <a:sym typeface="DM Sans SemiBold"/>
              </a:defRPr>
            </a:lvl4pPr>
            <a:lvl5pPr lvl="4">
              <a:spcBef>
                <a:spcPts val="0"/>
              </a:spcBef>
              <a:spcAft>
                <a:spcPts val="0"/>
              </a:spcAft>
              <a:buSzPts val="1400"/>
              <a:buFont typeface="DM Sans SemiBold"/>
              <a:buNone/>
              <a:defRPr>
                <a:latin typeface="DM Sans SemiBold"/>
                <a:ea typeface="DM Sans SemiBold"/>
                <a:cs typeface="DM Sans SemiBold"/>
                <a:sym typeface="DM Sans SemiBold"/>
              </a:defRPr>
            </a:lvl5pPr>
            <a:lvl6pPr lvl="5">
              <a:spcBef>
                <a:spcPts val="0"/>
              </a:spcBef>
              <a:spcAft>
                <a:spcPts val="0"/>
              </a:spcAft>
              <a:buSzPts val="1400"/>
              <a:buFont typeface="DM Sans SemiBold"/>
              <a:buNone/>
              <a:defRPr>
                <a:latin typeface="DM Sans SemiBold"/>
                <a:ea typeface="DM Sans SemiBold"/>
                <a:cs typeface="DM Sans SemiBold"/>
                <a:sym typeface="DM Sans SemiBold"/>
              </a:defRPr>
            </a:lvl6pPr>
            <a:lvl7pPr lvl="6">
              <a:spcBef>
                <a:spcPts val="0"/>
              </a:spcBef>
              <a:spcAft>
                <a:spcPts val="0"/>
              </a:spcAft>
              <a:buSzPts val="1400"/>
              <a:buFont typeface="DM Sans SemiBold"/>
              <a:buNone/>
              <a:defRPr>
                <a:latin typeface="DM Sans SemiBold"/>
                <a:ea typeface="DM Sans SemiBold"/>
                <a:cs typeface="DM Sans SemiBold"/>
                <a:sym typeface="DM Sans SemiBold"/>
              </a:defRPr>
            </a:lvl7pPr>
            <a:lvl8pPr lvl="7">
              <a:spcBef>
                <a:spcPts val="0"/>
              </a:spcBef>
              <a:spcAft>
                <a:spcPts val="0"/>
              </a:spcAft>
              <a:buSzPts val="1400"/>
              <a:buFont typeface="DM Sans SemiBold"/>
              <a:buNone/>
              <a:defRPr>
                <a:latin typeface="DM Sans SemiBold"/>
                <a:ea typeface="DM Sans SemiBold"/>
                <a:cs typeface="DM Sans SemiBold"/>
                <a:sym typeface="DM Sans SemiBold"/>
              </a:defRPr>
            </a:lvl8pPr>
            <a:lvl9pPr lvl="8">
              <a:spcBef>
                <a:spcPts val="0"/>
              </a:spcBef>
              <a:spcAft>
                <a:spcPts val="0"/>
              </a:spcAft>
              <a:buSzPts val="1400"/>
              <a:buFont typeface="DM Sans SemiBold"/>
              <a:buNone/>
              <a:defRPr>
                <a:latin typeface="DM Sans SemiBold"/>
                <a:ea typeface="DM Sans SemiBold"/>
                <a:cs typeface="DM Sans SemiBold"/>
                <a:sym typeface="DM Sans SemiBold"/>
              </a:defRPr>
            </a:lvl9pPr>
          </a:lstStyle>
          <a:p>
            <a:endParaRPr/>
          </a:p>
        </p:txBody>
      </p:sp>
      <p:sp>
        <p:nvSpPr>
          <p:cNvPr id="321" name="Google Shape;321;p39"/>
          <p:cNvSpPr txBox="1">
            <a:spLocks noGrp="1"/>
          </p:cNvSpPr>
          <p:nvPr>
            <p:ph type="body" idx="13"/>
          </p:nvPr>
        </p:nvSpPr>
        <p:spPr>
          <a:xfrm>
            <a:off x="742900" y="3274103"/>
            <a:ext cx="3213000" cy="461700"/>
          </a:xfrm>
          <a:prstGeom prst="rect">
            <a:avLst/>
          </a:prstGeom>
          <a:noFill/>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
        <p:nvSpPr>
          <p:cNvPr id="322" name="Google Shape;322;p39"/>
          <p:cNvSpPr txBox="1">
            <a:spLocks noGrp="1"/>
          </p:cNvSpPr>
          <p:nvPr>
            <p:ph type="body" idx="14"/>
          </p:nvPr>
        </p:nvSpPr>
        <p:spPr>
          <a:xfrm>
            <a:off x="5785175" y="4134175"/>
            <a:ext cx="2991600" cy="461700"/>
          </a:xfrm>
          <a:prstGeom prst="rect">
            <a:avLst/>
          </a:prstGeom>
        </p:spPr>
        <p:txBody>
          <a:bodyPr spcFirstLastPara="1" wrap="square" lIns="0" tIns="0" rIns="0" bIns="0" anchor="b" anchorCtr="0">
            <a:noAutofit/>
          </a:bodyPr>
          <a:lstStyle>
            <a:lvl1pPr marL="457200" lvl="0" indent="-292100">
              <a:spcBef>
                <a:spcPts val="0"/>
              </a:spcBef>
              <a:spcAft>
                <a:spcPts val="0"/>
              </a:spcAft>
              <a:buSzPts val="1000"/>
              <a:buFont typeface="DM Sans Light"/>
              <a:buChar char="●"/>
              <a:defRPr sz="1000">
                <a:latin typeface="DM Sans Light"/>
                <a:ea typeface="DM Sans Light"/>
                <a:cs typeface="DM Sans Light"/>
                <a:sym typeface="DM Sans Light"/>
              </a:defRPr>
            </a:lvl1pPr>
            <a:lvl2pPr marL="914400" lvl="1" indent="-292100">
              <a:spcBef>
                <a:spcPts val="800"/>
              </a:spcBef>
              <a:spcAft>
                <a:spcPts val="0"/>
              </a:spcAft>
              <a:buSzPts val="1000"/>
              <a:buFont typeface="DM Sans Light"/>
              <a:buChar char="○"/>
              <a:defRPr sz="1000">
                <a:latin typeface="DM Sans Light"/>
                <a:ea typeface="DM Sans Light"/>
                <a:cs typeface="DM Sans Light"/>
                <a:sym typeface="DM Sans Light"/>
              </a:defRPr>
            </a:lvl2pPr>
            <a:lvl3pPr marL="1371600" lvl="2" indent="-292100">
              <a:spcBef>
                <a:spcPts val="800"/>
              </a:spcBef>
              <a:spcAft>
                <a:spcPts val="0"/>
              </a:spcAft>
              <a:buSzPts val="1000"/>
              <a:buFont typeface="DM Sans Light"/>
              <a:buChar char="■"/>
              <a:defRPr sz="1000">
                <a:latin typeface="DM Sans Light"/>
                <a:ea typeface="DM Sans Light"/>
                <a:cs typeface="DM Sans Light"/>
                <a:sym typeface="DM Sans Light"/>
              </a:defRPr>
            </a:lvl3pPr>
            <a:lvl4pPr marL="1828800" lvl="3" indent="-292100">
              <a:spcBef>
                <a:spcPts val="800"/>
              </a:spcBef>
              <a:spcAft>
                <a:spcPts val="0"/>
              </a:spcAft>
              <a:buSzPts val="1000"/>
              <a:buFont typeface="DM Sans Light"/>
              <a:buChar char="●"/>
              <a:defRPr sz="1000">
                <a:latin typeface="DM Sans Light"/>
                <a:ea typeface="DM Sans Light"/>
                <a:cs typeface="DM Sans Light"/>
                <a:sym typeface="DM Sans Light"/>
              </a:defRPr>
            </a:lvl4pPr>
            <a:lvl5pPr marL="2286000" lvl="4" indent="-292100">
              <a:spcBef>
                <a:spcPts val="800"/>
              </a:spcBef>
              <a:spcAft>
                <a:spcPts val="0"/>
              </a:spcAft>
              <a:buSzPts val="1000"/>
              <a:buFont typeface="DM Sans Light"/>
              <a:buChar char="○"/>
              <a:defRPr sz="1000">
                <a:latin typeface="DM Sans Light"/>
                <a:ea typeface="DM Sans Light"/>
                <a:cs typeface="DM Sans Light"/>
                <a:sym typeface="DM Sans Light"/>
              </a:defRPr>
            </a:lvl5pPr>
            <a:lvl6pPr marL="2743200" lvl="5" indent="-292100">
              <a:spcBef>
                <a:spcPts val="800"/>
              </a:spcBef>
              <a:spcAft>
                <a:spcPts val="0"/>
              </a:spcAft>
              <a:buSzPts val="1000"/>
              <a:buFont typeface="DM Sans Light"/>
              <a:buChar char="■"/>
              <a:defRPr sz="1000">
                <a:latin typeface="DM Sans Light"/>
                <a:ea typeface="DM Sans Light"/>
                <a:cs typeface="DM Sans Light"/>
                <a:sym typeface="DM Sans Light"/>
              </a:defRPr>
            </a:lvl6pPr>
            <a:lvl7pPr marL="3200400" lvl="6" indent="-292100">
              <a:spcBef>
                <a:spcPts val="800"/>
              </a:spcBef>
              <a:spcAft>
                <a:spcPts val="0"/>
              </a:spcAft>
              <a:buSzPts val="1000"/>
              <a:buFont typeface="DM Sans Light"/>
              <a:buChar char="●"/>
              <a:defRPr sz="1000">
                <a:latin typeface="DM Sans Light"/>
                <a:ea typeface="DM Sans Light"/>
                <a:cs typeface="DM Sans Light"/>
                <a:sym typeface="DM Sans Light"/>
              </a:defRPr>
            </a:lvl7pPr>
            <a:lvl8pPr marL="3657600" lvl="7" indent="-292100">
              <a:spcBef>
                <a:spcPts val="800"/>
              </a:spcBef>
              <a:spcAft>
                <a:spcPts val="0"/>
              </a:spcAft>
              <a:buSzPts val="1000"/>
              <a:buFont typeface="DM Sans Light"/>
              <a:buChar char="○"/>
              <a:defRPr sz="1000">
                <a:latin typeface="DM Sans Light"/>
                <a:ea typeface="DM Sans Light"/>
                <a:cs typeface="DM Sans Light"/>
                <a:sym typeface="DM Sans Light"/>
              </a:defRPr>
            </a:lvl8pPr>
            <a:lvl9pPr marL="4114800" lvl="8" indent="-292100">
              <a:spcBef>
                <a:spcPts val="800"/>
              </a:spcBef>
              <a:spcAft>
                <a:spcPts val="800"/>
              </a:spcAft>
              <a:buSzPts val="1000"/>
              <a:buFont typeface="DM Sans Light"/>
              <a:buChar char="■"/>
              <a:defRPr sz="1000">
                <a:latin typeface="DM Sans Light"/>
                <a:ea typeface="DM Sans Light"/>
                <a:cs typeface="DM Sans Light"/>
                <a:sym typeface="DM Sans Light"/>
              </a:defRPr>
            </a:lvl9p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Audience - Alt 2">
  <p:cSld name="CUSTOM_4_1">
    <p:spTree>
      <p:nvGrpSpPr>
        <p:cNvPr id="1" name="Shape 323"/>
        <p:cNvGrpSpPr/>
        <p:nvPr/>
      </p:nvGrpSpPr>
      <p:grpSpPr>
        <a:xfrm>
          <a:off x="0" y="0"/>
          <a:ext cx="0" cy="0"/>
          <a:chOff x="0" y="0"/>
          <a:chExt cx="0" cy="0"/>
        </a:xfrm>
      </p:grpSpPr>
      <p:sp>
        <p:nvSpPr>
          <p:cNvPr id="324" name="Google Shape;324;p40"/>
          <p:cNvSpPr>
            <a:spLocks noGrp="1"/>
          </p:cNvSpPr>
          <p:nvPr>
            <p:ph type="pic" idx="2"/>
          </p:nvPr>
        </p:nvSpPr>
        <p:spPr>
          <a:xfrm>
            <a:off x="75" y="0"/>
            <a:ext cx="2853300" cy="2436600"/>
          </a:xfrm>
          <a:prstGeom prst="rect">
            <a:avLst/>
          </a:prstGeom>
          <a:noFill/>
          <a:ln>
            <a:noFill/>
          </a:ln>
        </p:spPr>
      </p:sp>
      <p:sp>
        <p:nvSpPr>
          <p:cNvPr id="325" name="Google Shape;325;p40"/>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326" name="Google Shape;326;p40"/>
          <p:cNvSpPr txBox="1">
            <a:spLocks noGrp="1"/>
          </p:cNvSpPr>
          <p:nvPr>
            <p:ph type="subTitle" idx="1"/>
          </p:nvPr>
        </p:nvSpPr>
        <p:spPr>
          <a:xfrm>
            <a:off x="361975" y="2614325"/>
            <a:ext cx="2061600" cy="277200"/>
          </a:xfrm>
          <a:prstGeom prst="rect">
            <a:avLst/>
          </a:prstGeom>
        </p:spPr>
        <p:txBody>
          <a:bodyPr spcFirstLastPara="1" wrap="square" lIns="0" tIns="0" rIns="0" bIns="0" anchor="t" anchorCtr="0">
            <a:sp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eam - Four members">
  <p:cSld name="CUSTOM_5">
    <p:bg>
      <p:bgPr>
        <a:solidFill>
          <a:schemeClr val="lt1"/>
        </a:solidFill>
        <a:effectLst/>
      </p:bgPr>
    </p:bg>
    <p:spTree>
      <p:nvGrpSpPr>
        <p:cNvPr id="1" name="Shape 327"/>
        <p:cNvGrpSpPr/>
        <p:nvPr/>
      </p:nvGrpSpPr>
      <p:grpSpPr>
        <a:xfrm>
          <a:off x="0" y="0"/>
          <a:ext cx="0" cy="0"/>
          <a:chOff x="0" y="0"/>
          <a:chExt cx="0" cy="0"/>
        </a:xfrm>
      </p:grpSpPr>
      <p:sp>
        <p:nvSpPr>
          <p:cNvPr id="328" name="Google Shape;328;p41"/>
          <p:cNvSpPr txBox="1">
            <a:spLocks noGrp="1"/>
          </p:cNvSpPr>
          <p:nvPr>
            <p:ph type="body" idx="1"/>
          </p:nvPr>
        </p:nvSpPr>
        <p:spPr>
          <a:xfrm>
            <a:off x="352800" y="3754932"/>
            <a:ext cx="1588800" cy="688200"/>
          </a:xfrm>
          <a:prstGeom prst="rect">
            <a:avLst/>
          </a:prstGeom>
        </p:spPr>
        <p:txBody>
          <a:bodyPr spcFirstLastPara="1" wrap="square" lIns="0" tIns="0" rIns="0" bIns="0" anchor="t" anchorCtr="0">
            <a:noAutofit/>
          </a:bodyPr>
          <a:lstStyle>
            <a:lvl1pPr marL="457200" lvl="0"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1pPr>
            <a:lvl2pPr marL="914400" lvl="1"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2pPr>
            <a:lvl3pPr marL="1371600" lvl="2"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3pPr>
            <a:lvl4pPr marL="1828800" lvl="3"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4pPr>
            <a:lvl5pPr marL="2286000" lvl="4"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5pPr>
            <a:lvl6pPr marL="2743200" lvl="5"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6pPr>
            <a:lvl7pPr marL="3200400" lvl="6"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7pPr>
            <a:lvl8pPr marL="3657600" lvl="7"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8pPr>
            <a:lvl9pPr marL="4114800" lvl="8"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9pPr>
          </a:lstStyle>
          <a:p>
            <a:endParaRPr/>
          </a:p>
        </p:txBody>
      </p:sp>
      <p:sp>
        <p:nvSpPr>
          <p:cNvPr id="329" name="Google Shape;329;p41"/>
          <p:cNvSpPr txBox="1">
            <a:spLocks noGrp="1"/>
          </p:cNvSpPr>
          <p:nvPr>
            <p:ph type="body" idx="2"/>
          </p:nvPr>
        </p:nvSpPr>
        <p:spPr>
          <a:xfrm>
            <a:off x="7187875" y="3754932"/>
            <a:ext cx="1588800" cy="688200"/>
          </a:xfrm>
          <a:prstGeom prst="rect">
            <a:avLst/>
          </a:prstGeom>
        </p:spPr>
        <p:txBody>
          <a:bodyPr spcFirstLastPara="1" wrap="square" lIns="0" tIns="0" rIns="0" bIns="0" anchor="t" anchorCtr="0">
            <a:noAutofit/>
          </a:bodyPr>
          <a:lstStyle>
            <a:lvl1pPr marL="457200" lvl="0"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1pPr>
            <a:lvl2pPr marL="914400" lvl="1"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2pPr>
            <a:lvl3pPr marL="1371600" lvl="2"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3pPr>
            <a:lvl4pPr marL="1828800" lvl="3"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4pPr>
            <a:lvl5pPr marL="2286000" lvl="4"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5pPr>
            <a:lvl6pPr marL="2743200" lvl="5"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6pPr>
            <a:lvl7pPr marL="3200400" lvl="6"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7pPr>
            <a:lvl8pPr marL="3657600" lvl="7"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8pPr>
            <a:lvl9pPr marL="4114800" lvl="8"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9pPr>
          </a:lstStyle>
          <a:p>
            <a:endParaRPr/>
          </a:p>
        </p:txBody>
      </p:sp>
      <p:sp>
        <p:nvSpPr>
          <p:cNvPr id="330" name="Google Shape;330;p41"/>
          <p:cNvSpPr txBox="1">
            <a:spLocks noGrp="1"/>
          </p:cNvSpPr>
          <p:nvPr>
            <p:ph type="body" idx="3"/>
          </p:nvPr>
        </p:nvSpPr>
        <p:spPr>
          <a:xfrm>
            <a:off x="4924400" y="3754932"/>
            <a:ext cx="1588800" cy="688200"/>
          </a:xfrm>
          <a:prstGeom prst="rect">
            <a:avLst/>
          </a:prstGeom>
        </p:spPr>
        <p:txBody>
          <a:bodyPr spcFirstLastPara="1" wrap="square" lIns="0" tIns="0" rIns="0" bIns="0" anchor="t" anchorCtr="0">
            <a:noAutofit/>
          </a:bodyPr>
          <a:lstStyle>
            <a:lvl1pPr marL="457200" lvl="0"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1pPr>
            <a:lvl2pPr marL="914400" lvl="1"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2pPr>
            <a:lvl3pPr marL="1371600" lvl="2"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3pPr>
            <a:lvl4pPr marL="1828800" lvl="3"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4pPr>
            <a:lvl5pPr marL="2286000" lvl="4"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5pPr>
            <a:lvl6pPr marL="2743200" lvl="5"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6pPr>
            <a:lvl7pPr marL="3200400" lvl="6"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7pPr>
            <a:lvl8pPr marL="3657600" lvl="7"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8pPr>
            <a:lvl9pPr marL="4114800" lvl="8"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9pPr>
          </a:lstStyle>
          <a:p>
            <a:endParaRPr/>
          </a:p>
        </p:txBody>
      </p:sp>
      <p:sp>
        <p:nvSpPr>
          <p:cNvPr id="331" name="Google Shape;331;p41"/>
          <p:cNvSpPr txBox="1">
            <a:spLocks noGrp="1"/>
          </p:cNvSpPr>
          <p:nvPr>
            <p:ph type="body" idx="4"/>
          </p:nvPr>
        </p:nvSpPr>
        <p:spPr>
          <a:xfrm>
            <a:off x="2643063" y="3754932"/>
            <a:ext cx="1588800" cy="688200"/>
          </a:xfrm>
          <a:prstGeom prst="rect">
            <a:avLst/>
          </a:prstGeom>
        </p:spPr>
        <p:txBody>
          <a:bodyPr spcFirstLastPara="1" wrap="square" lIns="0" tIns="0" rIns="0" bIns="0" anchor="t" anchorCtr="0">
            <a:noAutofit/>
          </a:bodyPr>
          <a:lstStyle>
            <a:lvl1pPr marL="457200" lvl="0"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1pPr>
            <a:lvl2pPr marL="914400" lvl="1"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2pPr>
            <a:lvl3pPr marL="1371600" lvl="2"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3pPr>
            <a:lvl4pPr marL="1828800" lvl="3"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4pPr>
            <a:lvl5pPr marL="2286000" lvl="4"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5pPr>
            <a:lvl6pPr marL="2743200" lvl="5"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6pPr>
            <a:lvl7pPr marL="3200400" lvl="6"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7pPr>
            <a:lvl8pPr marL="3657600" lvl="7"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8pPr>
            <a:lvl9pPr marL="4114800" lvl="8" indent="-285750" algn="ctr">
              <a:spcBef>
                <a:spcPts val="0"/>
              </a:spcBef>
              <a:spcAft>
                <a:spcPts val="0"/>
              </a:spcAft>
              <a:buClr>
                <a:schemeClr val="dk1"/>
              </a:buClr>
              <a:buSzPts val="900"/>
              <a:buFont typeface="DM Sans Light"/>
              <a:buChar char="■"/>
              <a:defRPr sz="900">
                <a:solidFill>
                  <a:schemeClr val="dk1"/>
                </a:solidFill>
                <a:latin typeface="DM Sans Light"/>
                <a:ea typeface="DM Sans Light"/>
                <a:cs typeface="DM Sans Light"/>
                <a:sym typeface="DM Sans Light"/>
              </a:defRPr>
            </a:lvl9pPr>
          </a:lstStyle>
          <a:p>
            <a:endParaRPr/>
          </a:p>
        </p:txBody>
      </p:sp>
      <p:sp>
        <p:nvSpPr>
          <p:cNvPr id="332" name="Google Shape;332;p41"/>
          <p:cNvSpPr>
            <a:spLocks noGrp="1"/>
          </p:cNvSpPr>
          <p:nvPr>
            <p:ph type="pic" idx="5"/>
          </p:nvPr>
        </p:nvSpPr>
        <p:spPr>
          <a:xfrm>
            <a:off x="2941550" y="1923334"/>
            <a:ext cx="991800" cy="991800"/>
          </a:xfrm>
          <a:prstGeom prst="rect">
            <a:avLst/>
          </a:prstGeom>
          <a:noFill/>
          <a:ln>
            <a:noFill/>
          </a:ln>
        </p:spPr>
      </p:sp>
      <p:sp>
        <p:nvSpPr>
          <p:cNvPr id="333" name="Google Shape;333;p41"/>
          <p:cNvSpPr>
            <a:spLocks noGrp="1"/>
          </p:cNvSpPr>
          <p:nvPr>
            <p:ph type="pic" idx="6"/>
          </p:nvPr>
        </p:nvSpPr>
        <p:spPr>
          <a:xfrm>
            <a:off x="5227063" y="1923334"/>
            <a:ext cx="991800" cy="991800"/>
          </a:xfrm>
          <a:prstGeom prst="rect">
            <a:avLst/>
          </a:prstGeom>
          <a:noFill/>
          <a:ln>
            <a:noFill/>
          </a:ln>
        </p:spPr>
      </p:sp>
      <p:sp>
        <p:nvSpPr>
          <p:cNvPr id="334" name="Google Shape;334;p41"/>
          <p:cNvSpPr>
            <a:spLocks noGrp="1"/>
          </p:cNvSpPr>
          <p:nvPr>
            <p:ph type="pic" idx="7"/>
          </p:nvPr>
        </p:nvSpPr>
        <p:spPr>
          <a:xfrm>
            <a:off x="7495263" y="1923334"/>
            <a:ext cx="991800" cy="991800"/>
          </a:xfrm>
          <a:prstGeom prst="rect">
            <a:avLst/>
          </a:prstGeom>
          <a:noFill/>
          <a:ln>
            <a:noFill/>
          </a:ln>
        </p:spPr>
      </p:sp>
      <p:cxnSp>
        <p:nvCxnSpPr>
          <p:cNvPr id="335" name="Google Shape;335;p41"/>
          <p:cNvCxnSpPr/>
          <p:nvPr/>
        </p:nvCxnSpPr>
        <p:spPr>
          <a:xfrm>
            <a:off x="2286125" y="1801500"/>
            <a:ext cx="0" cy="3342000"/>
          </a:xfrm>
          <a:prstGeom prst="straightConnector1">
            <a:avLst/>
          </a:prstGeom>
          <a:noFill/>
          <a:ln w="19050" cap="flat" cmpd="sng">
            <a:solidFill>
              <a:schemeClr val="lt1"/>
            </a:solidFill>
            <a:prstDash val="solid"/>
            <a:round/>
            <a:headEnd type="none" w="med" len="med"/>
            <a:tailEnd type="none" w="med" len="med"/>
          </a:ln>
        </p:spPr>
      </p:cxnSp>
      <p:cxnSp>
        <p:nvCxnSpPr>
          <p:cNvPr id="336" name="Google Shape;336;p41"/>
          <p:cNvCxnSpPr/>
          <p:nvPr/>
        </p:nvCxnSpPr>
        <p:spPr>
          <a:xfrm>
            <a:off x="4580525" y="1801500"/>
            <a:ext cx="0" cy="3342000"/>
          </a:xfrm>
          <a:prstGeom prst="straightConnector1">
            <a:avLst/>
          </a:prstGeom>
          <a:noFill/>
          <a:ln w="19050" cap="flat" cmpd="sng">
            <a:solidFill>
              <a:schemeClr val="lt1"/>
            </a:solidFill>
            <a:prstDash val="solid"/>
            <a:round/>
            <a:headEnd type="none" w="med" len="med"/>
            <a:tailEnd type="none" w="med" len="med"/>
          </a:ln>
        </p:spPr>
      </p:cxnSp>
      <p:cxnSp>
        <p:nvCxnSpPr>
          <p:cNvPr id="337" name="Google Shape;337;p41"/>
          <p:cNvCxnSpPr/>
          <p:nvPr/>
        </p:nvCxnSpPr>
        <p:spPr>
          <a:xfrm>
            <a:off x="6857075" y="1801500"/>
            <a:ext cx="0" cy="3342000"/>
          </a:xfrm>
          <a:prstGeom prst="straightConnector1">
            <a:avLst/>
          </a:prstGeom>
          <a:noFill/>
          <a:ln w="19050" cap="flat" cmpd="sng">
            <a:solidFill>
              <a:schemeClr val="lt1"/>
            </a:solidFill>
            <a:prstDash val="solid"/>
            <a:round/>
            <a:headEnd type="none" w="med" len="med"/>
            <a:tailEnd type="none" w="med" len="med"/>
          </a:ln>
        </p:spPr>
      </p:cxnSp>
      <p:sp>
        <p:nvSpPr>
          <p:cNvPr id="338" name="Google Shape;338;p41"/>
          <p:cNvSpPr>
            <a:spLocks noGrp="1"/>
          </p:cNvSpPr>
          <p:nvPr>
            <p:ph type="pic" idx="8"/>
          </p:nvPr>
        </p:nvSpPr>
        <p:spPr>
          <a:xfrm>
            <a:off x="651288" y="1923334"/>
            <a:ext cx="991800" cy="991800"/>
          </a:xfrm>
          <a:prstGeom prst="rect">
            <a:avLst/>
          </a:prstGeom>
          <a:noFill/>
          <a:ln>
            <a:noFill/>
          </a:ln>
        </p:spPr>
      </p:sp>
      <p:sp>
        <p:nvSpPr>
          <p:cNvPr id="339" name="Google Shape;339;p41"/>
          <p:cNvSpPr txBox="1">
            <a:spLocks noGrp="1"/>
          </p:cNvSpPr>
          <p:nvPr>
            <p:ph type="title"/>
          </p:nvPr>
        </p:nvSpPr>
        <p:spPr>
          <a:xfrm>
            <a:off x="361975" y="962092"/>
            <a:ext cx="57186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solidFill>
                  <a:schemeClr val="dk1"/>
                </a:solidFill>
              </a:defRPr>
            </a:lvl1pPr>
            <a:lvl2pPr lvl="1">
              <a:lnSpc>
                <a:spcPct val="90000"/>
              </a:lnSpc>
              <a:spcBef>
                <a:spcPts val="0"/>
              </a:spcBef>
              <a:spcAft>
                <a:spcPts val="0"/>
              </a:spcAft>
              <a:buNone/>
              <a:defRPr sz="3600">
                <a:solidFill>
                  <a:schemeClr val="dk1"/>
                </a:solidFill>
              </a:defRPr>
            </a:lvl2pPr>
            <a:lvl3pPr lvl="2">
              <a:lnSpc>
                <a:spcPct val="90000"/>
              </a:lnSpc>
              <a:spcBef>
                <a:spcPts val="0"/>
              </a:spcBef>
              <a:spcAft>
                <a:spcPts val="0"/>
              </a:spcAft>
              <a:buNone/>
              <a:defRPr sz="3600">
                <a:solidFill>
                  <a:schemeClr val="dk1"/>
                </a:solidFill>
              </a:defRPr>
            </a:lvl3pPr>
            <a:lvl4pPr lvl="3">
              <a:lnSpc>
                <a:spcPct val="90000"/>
              </a:lnSpc>
              <a:spcBef>
                <a:spcPts val="0"/>
              </a:spcBef>
              <a:spcAft>
                <a:spcPts val="0"/>
              </a:spcAft>
              <a:buNone/>
              <a:defRPr sz="3600">
                <a:solidFill>
                  <a:schemeClr val="dk1"/>
                </a:solidFill>
              </a:defRPr>
            </a:lvl4pPr>
            <a:lvl5pPr lvl="4">
              <a:lnSpc>
                <a:spcPct val="90000"/>
              </a:lnSpc>
              <a:spcBef>
                <a:spcPts val="0"/>
              </a:spcBef>
              <a:spcAft>
                <a:spcPts val="0"/>
              </a:spcAft>
              <a:buNone/>
              <a:defRPr sz="3600">
                <a:solidFill>
                  <a:schemeClr val="dk1"/>
                </a:solidFill>
              </a:defRPr>
            </a:lvl5pPr>
            <a:lvl6pPr lvl="5">
              <a:lnSpc>
                <a:spcPct val="90000"/>
              </a:lnSpc>
              <a:spcBef>
                <a:spcPts val="0"/>
              </a:spcBef>
              <a:spcAft>
                <a:spcPts val="0"/>
              </a:spcAft>
              <a:buNone/>
              <a:defRPr sz="3600">
                <a:solidFill>
                  <a:schemeClr val="dk1"/>
                </a:solidFill>
              </a:defRPr>
            </a:lvl6pPr>
            <a:lvl7pPr lvl="6">
              <a:lnSpc>
                <a:spcPct val="90000"/>
              </a:lnSpc>
              <a:spcBef>
                <a:spcPts val="0"/>
              </a:spcBef>
              <a:spcAft>
                <a:spcPts val="0"/>
              </a:spcAft>
              <a:buNone/>
              <a:defRPr sz="3600">
                <a:solidFill>
                  <a:schemeClr val="dk1"/>
                </a:solidFill>
              </a:defRPr>
            </a:lvl7pPr>
            <a:lvl8pPr lvl="7">
              <a:lnSpc>
                <a:spcPct val="90000"/>
              </a:lnSpc>
              <a:spcBef>
                <a:spcPts val="0"/>
              </a:spcBef>
              <a:spcAft>
                <a:spcPts val="0"/>
              </a:spcAft>
              <a:buNone/>
              <a:defRPr sz="3600">
                <a:solidFill>
                  <a:schemeClr val="dk1"/>
                </a:solidFill>
              </a:defRPr>
            </a:lvl8pPr>
            <a:lvl9pPr lvl="8">
              <a:lnSpc>
                <a:spcPct val="90000"/>
              </a:lnSpc>
              <a:spcBef>
                <a:spcPts val="0"/>
              </a:spcBef>
              <a:spcAft>
                <a:spcPts val="0"/>
              </a:spcAft>
              <a:buNone/>
              <a:defRPr sz="3600">
                <a:solidFill>
                  <a:schemeClr val="dk1"/>
                </a:solidFill>
              </a:defRPr>
            </a:lvl9pPr>
          </a:lstStyle>
          <a:p>
            <a:endParaRPr/>
          </a:p>
        </p:txBody>
      </p:sp>
      <p:sp>
        <p:nvSpPr>
          <p:cNvPr id="340" name="Google Shape;340;p41"/>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dk1"/>
                </a:solidFill>
                <a:latin typeface="DM Sans"/>
                <a:ea typeface="DM Sans"/>
                <a:cs typeface="DM Sans"/>
                <a:sym typeface="DM Sans"/>
              </a:defRPr>
            </a:lvl1pPr>
            <a:lvl2pPr lvl="1" algn="r">
              <a:buNone/>
              <a:defRPr sz="700">
                <a:solidFill>
                  <a:schemeClr val="dk1"/>
                </a:solidFill>
                <a:latin typeface="DM Sans"/>
                <a:ea typeface="DM Sans"/>
                <a:cs typeface="DM Sans"/>
                <a:sym typeface="DM Sans"/>
              </a:defRPr>
            </a:lvl2pPr>
            <a:lvl3pPr lvl="2" algn="r">
              <a:buNone/>
              <a:defRPr sz="700">
                <a:solidFill>
                  <a:schemeClr val="dk1"/>
                </a:solidFill>
                <a:latin typeface="DM Sans"/>
                <a:ea typeface="DM Sans"/>
                <a:cs typeface="DM Sans"/>
                <a:sym typeface="DM Sans"/>
              </a:defRPr>
            </a:lvl3pPr>
            <a:lvl4pPr lvl="3" algn="r">
              <a:buNone/>
              <a:defRPr sz="700">
                <a:solidFill>
                  <a:schemeClr val="dk1"/>
                </a:solidFill>
                <a:latin typeface="DM Sans"/>
                <a:ea typeface="DM Sans"/>
                <a:cs typeface="DM Sans"/>
                <a:sym typeface="DM Sans"/>
              </a:defRPr>
            </a:lvl4pPr>
            <a:lvl5pPr lvl="4" algn="r">
              <a:buNone/>
              <a:defRPr sz="700">
                <a:solidFill>
                  <a:schemeClr val="dk1"/>
                </a:solidFill>
                <a:latin typeface="DM Sans"/>
                <a:ea typeface="DM Sans"/>
                <a:cs typeface="DM Sans"/>
                <a:sym typeface="DM Sans"/>
              </a:defRPr>
            </a:lvl5pPr>
            <a:lvl6pPr lvl="5" algn="r">
              <a:buNone/>
              <a:defRPr sz="700">
                <a:solidFill>
                  <a:schemeClr val="dk1"/>
                </a:solidFill>
                <a:latin typeface="DM Sans"/>
                <a:ea typeface="DM Sans"/>
                <a:cs typeface="DM Sans"/>
                <a:sym typeface="DM Sans"/>
              </a:defRPr>
            </a:lvl6pPr>
            <a:lvl7pPr lvl="6" algn="r">
              <a:buNone/>
              <a:defRPr sz="700">
                <a:solidFill>
                  <a:schemeClr val="dk1"/>
                </a:solidFill>
                <a:latin typeface="DM Sans"/>
                <a:ea typeface="DM Sans"/>
                <a:cs typeface="DM Sans"/>
                <a:sym typeface="DM Sans"/>
              </a:defRPr>
            </a:lvl7pPr>
            <a:lvl8pPr lvl="7" algn="r">
              <a:buNone/>
              <a:defRPr sz="700">
                <a:solidFill>
                  <a:schemeClr val="dk1"/>
                </a:solidFill>
                <a:latin typeface="DM Sans"/>
                <a:ea typeface="DM Sans"/>
                <a:cs typeface="DM Sans"/>
                <a:sym typeface="DM Sans"/>
              </a:defRPr>
            </a:lvl8pPr>
            <a:lvl9pPr lvl="8" algn="r">
              <a:buNone/>
              <a:defRPr sz="700">
                <a:solidFill>
                  <a:schemeClr val="dk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341" name="Google Shape;341;p41"/>
          <p:cNvSpPr txBox="1">
            <a:spLocks noGrp="1"/>
          </p:cNvSpPr>
          <p:nvPr>
            <p:ph type="subTitle" idx="9"/>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
        <p:nvSpPr>
          <p:cNvPr id="342" name="Google Shape;342;p41"/>
          <p:cNvSpPr txBox="1">
            <a:spLocks noGrp="1"/>
          </p:cNvSpPr>
          <p:nvPr>
            <p:ph type="subTitle" idx="13"/>
          </p:nvPr>
        </p:nvSpPr>
        <p:spPr>
          <a:xfrm>
            <a:off x="353250" y="3248209"/>
            <a:ext cx="1587900" cy="187800"/>
          </a:xfrm>
          <a:prstGeom prst="rect">
            <a:avLst/>
          </a:prstGeom>
        </p:spPr>
        <p:txBody>
          <a:bodyPr spcFirstLastPara="1" wrap="square" lIns="0" tIns="0" rIns="0" bIns="0" anchor="t" anchorCtr="0">
            <a:spAutoFit/>
          </a:bodyPr>
          <a:lstStyle>
            <a:lvl1pPr lvl="0" algn="ctr">
              <a:spcBef>
                <a:spcPts val="0"/>
              </a:spcBef>
              <a:spcAft>
                <a:spcPts val="0"/>
              </a:spcAft>
              <a:buClr>
                <a:schemeClr val="accent1"/>
              </a:buClr>
              <a:buSzPts val="1400"/>
              <a:buNone/>
              <a:defRPr>
                <a:solidFill>
                  <a:schemeClr val="accent1"/>
                </a:solidFill>
              </a:defRPr>
            </a:lvl1pPr>
            <a:lvl2pPr lvl="1" algn="ctr">
              <a:spcBef>
                <a:spcPts val="0"/>
              </a:spcBef>
              <a:spcAft>
                <a:spcPts val="0"/>
              </a:spcAft>
              <a:buClr>
                <a:schemeClr val="accent1"/>
              </a:buClr>
              <a:buSzPts val="1000"/>
              <a:buNone/>
              <a:defRPr sz="1000">
                <a:solidFill>
                  <a:schemeClr val="accent1"/>
                </a:solidFill>
              </a:defRPr>
            </a:lvl2pPr>
            <a:lvl3pPr lvl="2" algn="ctr">
              <a:spcBef>
                <a:spcPts val="0"/>
              </a:spcBef>
              <a:spcAft>
                <a:spcPts val="0"/>
              </a:spcAft>
              <a:buClr>
                <a:schemeClr val="accent1"/>
              </a:buClr>
              <a:buSzPts val="1000"/>
              <a:buNone/>
              <a:defRPr sz="1000">
                <a:solidFill>
                  <a:schemeClr val="accent1"/>
                </a:solidFill>
              </a:defRPr>
            </a:lvl3pPr>
            <a:lvl4pPr lvl="3" algn="ctr">
              <a:spcBef>
                <a:spcPts val="0"/>
              </a:spcBef>
              <a:spcAft>
                <a:spcPts val="0"/>
              </a:spcAft>
              <a:buClr>
                <a:schemeClr val="accent1"/>
              </a:buClr>
              <a:buSzPts val="1000"/>
              <a:buNone/>
              <a:defRPr sz="1000">
                <a:solidFill>
                  <a:schemeClr val="accent1"/>
                </a:solidFill>
              </a:defRPr>
            </a:lvl4pPr>
            <a:lvl5pPr lvl="4" algn="ctr">
              <a:spcBef>
                <a:spcPts val="0"/>
              </a:spcBef>
              <a:spcAft>
                <a:spcPts val="0"/>
              </a:spcAft>
              <a:buClr>
                <a:schemeClr val="accent1"/>
              </a:buClr>
              <a:buSzPts val="1000"/>
              <a:buNone/>
              <a:defRPr sz="1000">
                <a:solidFill>
                  <a:schemeClr val="accent1"/>
                </a:solidFill>
              </a:defRPr>
            </a:lvl5pPr>
            <a:lvl6pPr lvl="5" algn="ctr">
              <a:spcBef>
                <a:spcPts val="0"/>
              </a:spcBef>
              <a:spcAft>
                <a:spcPts val="0"/>
              </a:spcAft>
              <a:buClr>
                <a:schemeClr val="accent1"/>
              </a:buClr>
              <a:buSzPts val="1000"/>
              <a:buNone/>
              <a:defRPr sz="1000">
                <a:solidFill>
                  <a:schemeClr val="accent1"/>
                </a:solidFill>
              </a:defRPr>
            </a:lvl6pPr>
            <a:lvl7pPr lvl="6" algn="ctr">
              <a:spcBef>
                <a:spcPts val="0"/>
              </a:spcBef>
              <a:spcAft>
                <a:spcPts val="0"/>
              </a:spcAft>
              <a:buClr>
                <a:schemeClr val="accent1"/>
              </a:buClr>
              <a:buSzPts val="1000"/>
              <a:buNone/>
              <a:defRPr sz="1000">
                <a:solidFill>
                  <a:schemeClr val="accent1"/>
                </a:solidFill>
              </a:defRPr>
            </a:lvl7pPr>
            <a:lvl8pPr lvl="7" algn="ctr">
              <a:spcBef>
                <a:spcPts val="0"/>
              </a:spcBef>
              <a:spcAft>
                <a:spcPts val="0"/>
              </a:spcAft>
              <a:buClr>
                <a:schemeClr val="accent1"/>
              </a:buClr>
              <a:buSzPts val="1000"/>
              <a:buNone/>
              <a:defRPr sz="1000">
                <a:solidFill>
                  <a:schemeClr val="accent1"/>
                </a:solidFill>
              </a:defRPr>
            </a:lvl8pPr>
            <a:lvl9pPr lvl="8" algn="ctr">
              <a:spcBef>
                <a:spcPts val="0"/>
              </a:spcBef>
              <a:spcAft>
                <a:spcPts val="0"/>
              </a:spcAft>
              <a:buClr>
                <a:schemeClr val="accent1"/>
              </a:buClr>
              <a:buSzPts val="1000"/>
              <a:buNone/>
              <a:defRPr sz="1000">
                <a:solidFill>
                  <a:schemeClr val="accent1"/>
                </a:solidFill>
              </a:defRPr>
            </a:lvl9pPr>
          </a:lstStyle>
          <a:p>
            <a:endParaRPr/>
          </a:p>
        </p:txBody>
      </p:sp>
      <p:sp>
        <p:nvSpPr>
          <p:cNvPr id="343" name="Google Shape;343;p41"/>
          <p:cNvSpPr txBox="1">
            <a:spLocks noGrp="1"/>
          </p:cNvSpPr>
          <p:nvPr>
            <p:ph type="subTitle" idx="14"/>
          </p:nvPr>
        </p:nvSpPr>
        <p:spPr>
          <a:xfrm>
            <a:off x="353250" y="3050375"/>
            <a:ext cx="1587900" cy="219600"/>
          </a:xfrm>
          <a:prstGeom prst="rect">
            <a:avLst/>
          </a:prstGeom>
        </p:spPr>
        <p:txBody>
          <a:bodyPr spcFirstLastPara="1" wrap="square" lIns="0" tIns="0" rIns="0" bIns="0" anchor="ctr" anchorCtr="0">
            <a:noAutofit/>
          </a:bodyPr>
          <a:lstStyle>
            <a:lvl1pPr lvl="0" algn="ctr">
              <a:spcBef>
                <a:spcPts val="0"/>
              </a:spcBef>
              <a:spcAft>
                <a:spcPts val="0"/>
              </a:spcAft>
              <a:buClr>
                <a:schemeClr val="dk1"/>
              </a:buClr>
              <a:buSzPts val="800"/>
              <a:buNone/>
              <a:defRPr sz="800">
                <a:solidFill>
                  <a:schemeClr val="dk1"/>
                </a:solidFill>
              </a:defRPr>
            </a:lvl1pPr>
            <a:lvl2pPr lvl="1" algn="ctr">
              <a:spcBef>
                <a:spcPts val="0"/>
              </a:spcBef>
              <a:spcAft>
                <a:spcPts val="0"/>
              </a:spcAft>
              <a:buClr>
                <a:schemeClr val="dk1"/>
              </a:buClr>
              <a:buSzPts val="800"/>
              <a:buNone/>
              <a:defRPr sz="800">
                <a:solidFill>
                  <a:schemeClr val="dk1"/>
                </a:solidFill>
              </a:defRPr>
            </a:lvl2pPr>
            <a:lvl3pPr lvl="2" algn="ctr">
              <a:spcBef>
                <a:spcPts val="0"/>
              </a:spcBef>
              <a:spcAft>
                <a:spcPts val="0"/>
              </a:spcAft>
              <a:buClr>
                <a:schemeClr val="dk1"/>
              </a:buClr>
              <a:buSzPts val="800"/>
              <a:buNone/>
              <a:defRPr sz="800">
                <a:solidFill>
                  <a:schemeClr val="dk1"/>
                </a:solidFill>
              </a:defRPr>
            </a:lvl3pPr>
            <a:lvl4pPr lvl="3" algn="ctr">
              <a:spcBef>
                <a:spcPts val="0"/>
              </a:spcBef>
              <a:spcAft>
                <a:spcPts val="0"/>
              </a:spcAft>
              <a:buClr>
                <a:schemeClr val="dk1"/>
              </a:buClr>
              <a:buSzPts val="800"/>
              <a:buNone/>
              <a:defRPr sz="800">
                <a:solidFill>
                  <a:schemeClr val="dk1"/>
                </a:solidFill>
              </a:defRPr>
            </a:lvl4pPr>
            <a:lvl5pPr lvl="4" algn="ctr">
              <a:spcBef>
                <a:spcPts val="0"/>
              </a:spcBef>
              <a:spcAft>
                <a:spcPts val="0"/>
              </a:spcAft>
              <a:buClr>
                <a:schemeClr val="dk1"/>
              </a:buClr>
              <a:buSzPts val="800"/>
              <a:buNone/>
              <a:defRPr sz="800">
                <a:solidFill>
                  <a:schemeClr val="dk1"/>
                </a:solidFill>
              </a:defRPr>
            </a:lvl5pPr>
            <a:lvl6pPr lvl="5" algn="ctr">
              <a:spcBef>
                <a:spcPts val="0"/>
              </a:spcBef>
              <a:spcAft>
                <a:spcPts val="0"/>
              </a:spcAft>
              <a:buClr>
                <a:schemeClr val="dk1"/>
              </a:buClr>
              <a:buSzPts val="800"/>
              <a:buNone/>
              <a:defRPr sz="800">
                <a:solidFill>
                  <a:schemeClr val="dk1"/>
                </a:solidFill>
              </a:defRPr>
            </a:lvl6pPr>
            <a:lvl7pPr lvl="6" algn="ctr">
              <a:spcBef>
                <a:spcPts val="0"/>
              </a:spcBef>
              <a:spcAft>
                <a:spcPts val="0"/>
              </a:spcAft>
              <a:buClr>
                <a:schemeClr val="dk1"/>
              </a:buClr>
              <a:buSzPts val="800"/>
              <a:buNone/>
              <a:defRPr sz="800">
                <a:solidFill>
                  <a:schemeClr val="dk1"/>
                </a:solidFill>
              </a:defRPr>
            </a:lvl7pPr>
            <a:lvl8pPr lvl="7" algn="ctr">
              <a:spcBef>
                <a:spcPts val="0"/>
              </a:spcBef>
              <a:spcAft>
                <a:spcPts val="0"/>
              </a:spcAft>
              <a:buClr>
                <a:schemeClr val="dk1"/>
              </a:buClr>
              <a:buSzPts val="800"/>
              <a:buNone/>
              <a:defRPr sz="800">
                <a:solidFill>
                  <a:schemeClr val="dk1"/>
                </a:solidFill>
              </a:defRPr>
            </a:lvl8pPr>
            <a:lvl9pPr lvl="8" algn="ctr">
              <a:spcBef>
                <a:spcPts val="0"/>
              </a:spcBef>
              <a:spcAft>
                <a:spcPts val="0"/>
              </a:spcAft>
              <a:buClr>
                <a:schemeClr val="dk1"/>
              </a:buClr>
              <a:buSzPts val="800"/>
              <a:buNone/>
              <a:defRPr sz="800">
                <a:solidFill>
                  <a:schemeClr val="dk1"/>
                </a:solidFill>
              </a:defRPr>
            </a:lvl9pPr>
          </a:lstStyle>
          <a:p>
            <a:endParaRPr/>
          </a:p>
        </p:txBody>
      </p:sp>
      <p:sp>
        <p:nvSpPr>
          <p:cNvPr id="344" name="Google Shape;344;p41"/>
          <p:cNvSpPr txBox="1">
            <a:spLocks noGrp="1"/>
          </p:cNvSpPr>
          <p:nvPr>
            <p:ph type="subTitle" idx="15"/>
          </p:nvPr>
        </p:nvSpPr>
        <p:spPr>
          <a:xfrm>
            <a:off x="353250" y="4598973"/>
            <a:ext cx="1587900" cy="219600"/>
          </a:xfrm>
          <a:prstGeom prst="rect">
            <a:avLst/>
          </a:prstGeom>
        </p:spPr>
        <p:txBody>
          <a:bodyPr spcFirstLastPara="1" wrap="square" lIns="0" tIns="0" rIns="0" bIns="0" anchor="ctr" anchorCtr="0">
            <a:noAutofit/>
          </a:bodyPr>
          <a:lstStyle>
            <a:lvl1pPr lvl="0" algn="ctr">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1pPr>
            <a:lvl2pPr lvl="1"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2pPr>
            <a:lvl3pPr lvl="2"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3pPr>
            <a:lvl4pPr lvl="3"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4pPr>
            <a:lvl5pPr lvl="4"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5pPr>
            <a:lvl6pPr lvl="5"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6pPr>
            <a:lvl7pPr lvl="6"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7pPr>
            <a:lvl8pPr lvl="7"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8pPr>
            <a:lvl9pPr lvl="8"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9pPr>
          </a:lstStyle>
          <a:p>
            <a:endParaRPr/>
          </a:p>
        </p:txBody>
      </p:sp>
      <p:sp>
        <p:nvSpPr>
          <p:cNvPr id="345" name="Google Shape;345;p41"/>
          <p:cNvSpPr txBox="1">
            <a:spLocks noGrp="1"/>
          </p:cNvSpPr>
          <p:nvPr>
            <p:ph type="subTitle" idx="16"/>
          </p:nvPr>
        </p:nvSpPr>
        <p:spPr>
          <a:xfrm>
            <a:off x="7188325" y="3248209"/>
            <a:ext cx="1587900" cy="187800"/>
          </a:xfrm>
          <a:prstGeom prst="rect">
            <a:avLst/>
          </a:prstGeom>
        </p:spPr>
        <p:txBody>
          <a:bodyPr spcFirstLastPara="1" wrap="square" lIns="0" tIns="0" rIns="0" bIns="0" anchor="t" anchorCtr="0">
            <a:spAutoFit/>
          </a:bodyPr>
          <a:lstStyle>
            <a:lvl1pPr lvl="0" algn="ctr">
              <a:spcBef>
                <a:spcPts val="0"/>
              </a:spcBef>
              <a:spcAft>
                <a:spcPts val="0"/>
              </a:spcAft>
              <a:buClr>
                <a:schemeClr val="accent1"/>
              </a:buClr>
              <a:buSzPts val="1400"/>
              <a:buNone/>
              <a:defRPr>
                <a:solidFill>
                  <a:schemeClr val="accent1"/>
                </a:solidFill>
              </a:defRPr>
            </a:lvl1pPr>
            <a:lvl2pPr lvl="1" algn="ctr">
              <a:spcBef>
                <a:spcPts val="0"/>
              </a:spcBef>
              <a:spcAft>
                <a:spcPts val="0"/>
              </a:spcAft>
              <a:buClr>
                <a:schemeClr val="accent1"/>
              </a:buClr>
              <a:buSzPts val="1000"/>
              <a:buNone/>
              <a:defRPr sz="1000">
                <a:solidFill>
                  <a:schemeClr val="accent1"/>
                </a:solidFill>
              </a:defRPr>
            </a:lvl2pPr>
            <a:lvl3pPr lvl="2" algn="ctr">
              <a:spcBef>
                <a:spcPts val="0"/>
              </a:spcBef>
              <a:spcAft>
                <a:spcPts val="0"/>
              </a:spcAft>
              <a:buClr>
                <a:schemeClr val="accent1"/>
              </a:buClr>
              <a:buSzPts val="1000"/>
              <a:buNone/>
              <a:defRPr sz="1000">
                <a:solidFill>
                  <a:schemeClr val="accent1"/>
                </a:solidFill>
              </a:defRPr>
            </a:lvl3pPr>
            <a:lvl4pPr lvl="3" algn="ctr">
              <a:spcBef>
                <a:spcPts val="0"/>
              </a:spcBef>
              <a:spcAft>
                <a:spcPts val="0"/>
              </a:spcAft>
              <a:buClr>
                <a:schemeClr val="accent1"/>
              </a:buClr>
              <a:buSzPts val="1000"/>
              <a:buNone/>
              <a:defRPr sz="1000">
                <a:solidFill>
                  <a:schemeClr val="accent1"/>
                </a:solidFill>
              </a:defRPr>
            </a:lvl4pPr>
            <a:lvl5pPr lvl="4" algn="ctr">
              <a:spcBef>
                <a:spcPts val="0"/>
              </a:spcBef>
              <a:spcAft>
                <a:spcPts val="0"/>
              </a:spcAft>
              <a:buClr>
                <a:schemeClr val="accent1"/>
              </a:buClr>
              <a:buSzPts val="1000"/>
              <a:buNone/>
              <a:defRPr sz="1000">
                <a:solidFill>
                  <a:schemeClr val="accent1"/>
                </a:solidFill>
              </a:defRPr>
            </a:lvl5pPr>
            <a:lvl6pPr lvl="5" algn="ctr">
              <a:spcBef>
                <a:spcPts val="0"/>
              </a:spcBef>
              <a:spcAft>
                <a:spcPts val="0"/>
              </a:spcAft>
              <a:buClr>
                <a:schemeClr val="accent1"/>
              </a:buClr>
              <a:buSzPts val="1000"/>
              <a:buNone/>
              <a:defRPr sz="1000">
                <a:solidFill>
                  <a:schemeClr val="accent1"/>
                </a:solidFill>
              </a:defRPr>
            </a:lvl6pPr>
            <a:lvl7pPr lvl="6" algn="ctr">
              <a:spcBef>
                <a:spcPts val="0"/>
              </a:spcBef>
              <a:spcAft>
                <a:spcPts val="0"/>
              </a:spcAft>
              <a:buClr>
                <a:schemeClr val="accent1"/>
              </a:buClr>
              <a:buSzPts val="1000"/>
              <a:buNone/>
              <a:defRPr sz="1000">
                <a:solidFill>
                  <a:schemeClr val="accent1"/>
                </a:solidFill>
              </a:defRPr>
            </a:lvl7pPr>
            <a:lvl8pPr lvl="7" algn="ctr">
              <a:spcBef>
                <a:spcPts val="0"/>
              </a:spcBef>
              <a:spcAft>
                <a:spcPts val="0"/>
              </a:spcAft>
              <a:buClr>
                <a:schemeClr val="accent1"/>
              </a:buClr>
              <a:buSzPts val="1000"/>
              <a:buNone/>
              <a:defRPr sz="1000">
                <a:solidFill>
                  <a:schemeClr val="accent1"/>
                </a:solidFill>
              </a:defRPr>
            </a:lvl8pPr>
            <a:lvl9pPr lvl="8" algn="ctr">
              <a:spcBef>
                <a:spcPts val="0"/>
              </a:spcBef>
              <a:spcAft>
                <a:spcPts val="0"/>
              </a:spcAft>
              <a:buClr>
                <a:schemeClr val="accent1"/>
              </a:buClr>
              <a:buSzPts val="1000"/>
              <a:buNone/>
              <a:defRPr sz="1000">
                <a:solidFill>
                  <a:schemeClr val="accent1"/>
                </a:solidFill>
              </a:defRPr>
            </a:lvl9pPr>
          </a:lstStyle>
          <a:p>
            <a:endParaRPr/>
          </a:p>
        </p:txBody>
      </p:sp>
      <p:sp>
        <p:nvSpPr>
          <p:cNvPr id="346" name="Google Shape;346;p41"/>
          <p:cNvSpPr txBox="1">
            <a:spLocks noGrp="1"/>
          </p:cNvSpPr>
          <p:nvPr>
            <p:ph type="subTitle" idx="17"/>
          </p:nvPr>
        </p:nvSpPr>
        <p:spPr>
          <a:xfrm>
            <a:off x="7188325" y="3050375"/>
            <a:ext cx="1587900" cy="219600"/>
          </a:xfrm>
          <a:prstGeom prst="rect">
            <a:avLst/>
          </a:prstGeom>
        </p:spPr>
        <p:txBody>
          <a:bodyPr spcFirstLastPara="1" wrap="square" lIns="0" tIns="0" rIns="0" bIns="0" anchor="ctr" anchorCtr="0">
            <a:noAutofit/>
          </a:bodyPr>
          <a:lstStyle>
            <a:lvl1pPr lvl="0" algn="ctr">
              <a:spcBef>
                <a:spcPts val="0"/>
              </a:spcBef>
              <a:spcAft>
                <a:spcPts val="0"/>
              </a:spcAft>
              <a:buClr>
                <a:schemeClr val="dk1"/>
              </a:buClr>
              <a:buSzPts val="800"/>
              <a:buNone/>
              <a:defRPr sz="800">
                <a:solidFill>
                  <a:schemeClr val="dk1"/>
                </a:solidFill>
              </a:defRPr>
            </a:lvl1pPr>
            <a:lvl2pPr lvl="1" algn="ctr">
              <a:spcBef>
                <a:spcPts val="0"/>
              </a:spcBef>
              <a:spcAft>
                <a:spcPts val="0"/>
              </a:spcAft>
              <a:buClr>
                <a:schemeClr val="dk1"/>
              </a:buClr>
              <a:buSzPts val="800"/>
              <a:buNone/>
              <a:defRPr sz="800">
                <a:solidFill>
                  <a:schemeClr val="dk1"/>
                </a:solidFill>
              </a:defRPr>
            </a:lvl2pPr>
            <a:lvl3pPr lvl="2" algn="ctr">
              <a:spcBef>
                <a:spcPts val="0"/>
              </a:spcBef>
              <a:spcAft>
                <a:spcPts val="0"/>
              </a:spcAft>
              <a:buClr>
                <a:schemeClr val="dk1"/>
              </a:buClr>
              <a:buSzPts val="800"/>
              <a:buNone/>
              <a:defRPr sz="800">
                <a:solidFill>
                  <a:schemeClr val="dk1"/>
                </a:solidFill>
              </a:defRPr>
            </a:lvl3pPr>
            <a:lvl4pPr lvl="3" algn="ctr">
              <a:spcBef>
                <a:spcPts val="0"/>
              </a:spcBef>
              <a:spcAft>
                <a:spcPts val="0"/>
              </a:spcAft>
              <a:buClr>
                <a:schemeClr val="dk1"/>
              </a:buClr>
              <a:buSzPts val="800"/>
              <a:buNone/>
              <a:defRPr sz="800">
                <a:solidFill>
                  <a:schemeClr val="dk1"/>
                </a:solidFill>
              </a:defRPr>
            </a:lvl4pPr>
            <a:lvl5pPr lvl="4" algn="ctr">
              <a:spcBef>
                <a:spcPts val="0"/>
              </a:spcBef>
              <a:spcAft>
                <a:spcPts val="0"/>
              </a:spcAft>
              <a:buClr>
                <a:schemeClr val="dk1"/>
              </a:buClr>
              <a:buSzPts val="800"/>
              <a:buNone/>
              <a:defRPr sz="800">
                <a:solidFill>
                  <a:schemeClr val="dk1"/>
                </a:solidFill>
              </a:defRPr>
            </a:lvl5pPr>
            <a:lvl6pPr lvl="5" algn="ctr">
              <a:spcBef>
                <a:spcPts val="0"/>
              </a:spcBef>
              <a:spcAft>
                <a:spcPts val="0"/>
              </a:spcAft>
              <a:buClr>
                <a:schemeClr val="dk1"/>
              </a:buClr>
              <a:buSzPts val="800"/>
              <a:buNone/>
              <a:defRPr sz="800">
                <a:solidFill>
                  <a:schemeClr val="dk1"/>
                </a:solidFill>
              </a:defRPr>
            </a:lvl6pPr>
            <a:lvl7pPr lvl="6" algn="ctr">
              <a:spcBef>
                <a:spcPts val="0"/>
              </a:spcBef>
              <a:spcAft>
                <a:spcPts val="0"/>
              </a:spcAft>
              <a:buClr>
                <a:schemeClr val="dk1"/>
              </a:buClr>
              <a:buSzPts val="800"/>
              <a:buNone/>
              <a:defRPr sz="800">
                <a:solidFill>
                  <a:schemeClr val="dk1"/>
                </a:solidFill>
              </a:defRPr>
            </a:lvl7pPr>
            <a:lvl8pPr lvl="7" algn="ctr">
              <a:spcBef>
                <a:spcPts val="0"/>
              </a:spcBef>
              <a:spcAft>
                <a:spcPts val="0"/>
              </a:spcAft>
              <a:buClr>
                <a:schemeClr val="dk1"/>
              </a:buClr>
              <a:buSzPts val="800"/>
              <a:buNone/>
              <a:defRPr sz="800">
                <a:solidFill>
                  <a:schemeClr val="dk1"/>
                </a:solidFill>
              </a:defRPr>
            </a:lvl8pPr>
            <a:lvl9pPr lvl="8" algn="ctr">
              <a:spcBef>
                <a:spcPts val="0"/>
              </a:spcBef>
              <a:spcAft>
                <a:spcPts val="0"/>
              </a:spcAft>
              <a:buClr>
                <a:schemeClr val="dk1"/>
              </a:buClr>
              <a:buSzPts val="800"/>
              <a:buNone/>
              <a:defRPr sz="800">
                <a:solidFill>
                  <a:schemeClr val="dk1"/>
                </a:solidFill>
              </a:defRPr>
            </a:lvl9pPr>
          </a:lstStyle>
          <a:p>
            <a:endParaRPr/>
          </a:p>
        </p:txBody>
      </p:sp>
      <p:sp>
        <p:nvSpPr>
          <p:cNvPr id="347" name="Google Shape;347;p41"/>
          <p:cNvSpPr txBox="1">
            <a:spLocks noGrp="1"/>
          </p:cNvSpPr>
          <p:nvPr>
            <p:ph type="subTitle" idx="18"/>
          </p:nvPr>
        </p:nvSpPr>
        <p:spPr>
          <a:xfrm>
            <a:off x="7188325" y="4598973"/>
            <a:ext cx="1587900" cy="219600"/>
          </a:xfrm>
          <a:prstGeom prst="rect">
            <a:avLst/>
          </a:prstGeom>
        </p:spPr>
        <p:txBody>
          <a:bodyPr spcFirstLastPara="1" wrap="square" lIns="0" tIns="0" rIns="0" bIns="0" anchor="ctr" anchorCtr="0">
            <a:noAutofit/>
          </a:bodyPr>
          <a:lstStyle>
            <a:lvl1pPr lvl="0" algn="ctr">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1pPr>
            <a:lvl2pPr lvl="1"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2pPr>
            <a:lvl3pPr lvl="2"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3pPr>
            <a:lvl4pPr lvl="3"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4pPr>
            <a:lvl5pPr lvl="4"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5pPr>
            <a:lvl6pPr lvl="5"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6pPr>
            <a:lvl7pPr lvl="6"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7pPr>
            <a:lvl8pPr lvl="7"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8pPr>
            <a:lvl9pPr lvl="8"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9pPr>
          </a:lstStyle>
          <a:p>
            <a:endParaRPr/>
          </a:p>
        </p:txBody>
      </p:sp>
      <p:sp>
        <p:nvSpPr>
          <p:cNvPr id="348" name="Google Shape;348;p41"/>
          <p:cNvSpPr txBox="1">
            <a:spLocks noGrp="1"/>
          </p:cNvSpPr>
          <p:nvPr>
            <p:ph type="subTitle" idx="19"/>
          </p:nvPr>
        </p:nvSpPr>
        <p:spPr>
          <a:xfrm>
            <a:off x="4924850" y="3248209"/>
            <a:ext cx="1587900" cy="187800"/>
          </a:xfrm>
          <a:prstGeom prst="rect">
            <a:avLst/>
          </a:prstGeom>
        </p:spPr>
        <p:txBody>
          <a:bodyPr spcFirstLastPara="1" wrap="square" lIns="0" tIns="0" rIns="0" bIns="0" anchor="t" anchorCtr="0">
            <a:spAutoFit/>
          </a:bodyPr>
          <a:lstStyle>
            <a:lvl1pPr lvl="0" algn="ctr">
              <a:spcBef>
                <a:spcPts val="0"/>
              </a:spcBef>
              <a:spcAft>
                <a:spcPts val="0"/>
              </a:spcAft>
              <a:buClr>
                <a:schemeClr val="accent1"/>
              </a:buClr>
              <a:buSzPts val="1400"/>
              <a:buNone/>
              <a:defRPr>
                <a:solidFill>
                  <a:schemeClr val="accent1"/>
                </a:solidFill>
              </a:defRPr>
            </a:lvl1pPr>
            <a:lvl2pPr lvl="1" algn="ctr">
              <a:spcBef>
                <a:spcPts val="0"/>
              </a:spcBef>
              <a:spcAft>
                <a:spcPts val="0"/>
              </a:spcAft>
              <a:buClr>
                <a:schemeClr val="accent1"/>
              </a:buClr>
              <a:buSzPts val="1000"/>
              <a:buNone/>
              <a:defRPr sz="1000">
                <a:solidFill>
                  <a:schemeClr val="accent1"/>
                </a:solidFill>
              </a:defRPr>
            </a:lvl2pPr>
            <a:lvl3pPr lvl="2" algn="ctr">
              <a:spcBef>
                <a:spcPts val="0"/>
              </a:spcBef>
              <a:spcAft>
                <a:spcPts val="0"/>
              </a:spcAft>
              <a:buClr>
                <a:schemeClr val="accent1"/>
              </a:buClr>
              <a:buSzPts val="1000"/>
              <a:buNone/>
              <a:defRPr sz="1000">
                <a:solidFill>
                  <a:schemeClr val="accent1"/>
                </a:solidFill>
              </a:defRPr>
            </a:lvl3pPr>
            <a:lvl4pPr lvl="3" algn="ctr">
              <a:spcBef>
                <a:spcPts val="0"/>
              </a:spcBef>
              <a:spcAft>
                <a:spcPts val="0"/>
              </a:spcAft>
              <a:buClr>
                <a:schemeClr val="accent1"/>
              </a:buClr>
              <a:buSzPts val="1000"/>
              <a:buNone/>
              <a:defRPr sz="1000">
                <a:solidFill>
                  <a:schemeClr val="accent1"/>
                </a:solidFill>
              </a:defRPr>
            </a:lvl4pPr>
            <a:lvl5pPr lvl="4" algn="ctr">
              <a:spcBef>
                <a:spcPts val="0"/>
              </a:spcBef>
              <a:spcAft>
                <a:spcPts val="0"/>
              </a:spcAft>
              <a:buClr>
                <a:schemeClr val="accent1"/>
              </a:buClr>
              <a:buSzPts val="1000"/>
              <a:buNone/>
              <a:defRPr sz="1000">
                <a:solidFill>
                  <a:schemeClr val="accent1"/>
                </a:solidFill>
              </a:defRPr>
            </a:lvl5pPr>
            <a:lvl6pPr lvl="5" algn="ctr">
              <a:spcBef>
                <a:spcPts val="0"/>
              </a:spcBef>
              <a:spcAft>
                <a:spcPts val="0"/>
              </a:spcAft>
              <a:buClr>
                <a:schemeClr val="accent1"/>
              </a:buClr>
              <a:buSzPts val="1000"/>
              <a:buNone/>
              <a:defRPr sz="1000">
                <a:solidFill>
                  <a:schemeClr val="accent1"/>
                </a:solidFill>
              </a:defRPr>
            </a:lvl6pPr>
            <a:lvl7pPr lvl="6" algn="ctr">
              <a:spcBef>
                <a:spcPts val="0"/>
              </a:spcBef>
              <a:spcAft>
                <a:spcPts val="0"/>
              </a:spcAft>
              <a:buClr>
                <a:schemeClr val="accent1"/>
              </a:buClr>
              <a:buSzPts val="1000"/>
              <a:buNone/>
              <a:defRPr sz="1000">
                <a:solidFill>
                  <a:schemeClr val="accent1"/>
                </a:solidFill>
              </a:defRPr>
            </a:lvl7pPr>
            <a:lvl8pPr lvl="7" algn="ctr">
              <a:spcBef>
                <a:spcPts val="0"/>
              </a:spcBef>
              <a:spcAft>
                <a:spcPts val="0"/>
              </a:spcAft>
              <a:buClr>
                <a:schemeClr val="accent1"/>
              </a:buClr>
              <a:buSzPts val="1000"/>
              <a:buNone/>
              <a:defRPr sz="1000">
                <a:solidFill>
                  <a:schemeClr val="accent1"/>
                </a:solidFill>
              </a:defRPr>
            </a:lvl8pPr>
            <a:lvl9pPr lvl="8" algn="ctr">
              <a:spcBef>
                <a:spcPts val="0"/>
              </a:spcBef>
              <a:spcAft>
                <a:spcPts val="0"/>
              </a:spcAft>
              <a:buClr>
                <a:schemeClr val="accent1"/>
              </a:buClr>
              <a:buSzPts val="1000"/>
              <a:buNone/>
              <a:defRPr sz="1000">
                <a:solidFill>
                  <a:schemeClr val="accent1"/>
                </a:solidFill>
              </a:defRPr>
            </a:lvl9pPr>
          </a:lstStyle>
          <a:p>
            <a:endParaRPr/>
          </a:p>
        </p:txBody>
      </p:sp>
      <p:sp>
        <p:nvSpPr>
          <p:cNvPr id="349" name="Google Shape;349;p41"/>
          <p:cNvSpPr txBox="1">
            <a:spLocks noGrp="1"/>
          </p:cNvSpPr>
          <p:nvPr>
            <p:ph type="subTitle" idx="20"/>
          </p:nvPr>
        </p:nvSpPr>
        <p:spPr>
          <a:xfrm>
            <a:off x="4924850" y="3050375"/>
            <a:ext cx="1587900" cy="219600"/>
          </a:xfrm>
          <a:prstGeom prst="rect">
            <a:avLst/>
          </a:prstGeom>
        </p:spPr>
        <p:txBody>
          <a:bodyPr spcFirstLastPara="1" wrap="square" lIns="0" tIns="0" rIns="0" bIns="0" anchor="ctr" anchorCtr="0">
            <a:noAutofit/>
          </a:bodyPr>
          <a:lstStyle>
            <a:lvl1pPr lvl="0" algn="ctr">
              <a:spcBef>
                <a:spcPts val="0"/>
              </a:spcBef>
              <a:spcAft>
                <a:spcPts val="0"/>
              </a:spcAft>
              <a:buClr>
                <a:schemeClr val="dk1"/>
              </a:buClr>
              <a:buSzPts val="800"/>
              <a:buNone/>
              <a:defRPr sz="800">
                <a:solidFill>
                  <a:schemeClr val="dk1"/>
                </a:solidFill>
              </a:defRPr>
            </a:lvl1pPr>
            <a:lvl2pPr lvl="1" algn="ctr">
              <a:spcBef>
                <a:spcPts val="0"/>
              </a:spcBef>
              <a:spcAft>
                <a:spcPts val="0"/>
              </a:spcAft>
              <a:buClr>
                <a:schemeClr val="dk1"/>
              </a:buClr>
              <a:buSzPts val="800"/>
              <a:buNone/>
              <a:defRPr sz="800">
                <a:solidFill>
                  <a:schemeClr val="dk1"/>
                </a:solidFill>
              </a:defRPr>
            </a:lvl2pPr>
            <a:lvl3pPr lvl="2" algn="ctr">
              <a:spcBef>
                <a:spcPts val="0"/>
              </a:spcBef>
              <a:spcAft>
                <a:spcPts val="0"/>
              </a:spcAft>
              <a:buClr>
                <a:schemeClr val="dk1"/>
              </a:buClr>
              <a:buSzPts val="800"/>
              <a:buNone/>
              <a:defRPr sz="800">
                <a:solidFill>
                  <a:schemeClr val="dk1"/>
                </a:solidFill>
              </a:defRPr>
            </a:lvl3pPr>
            <a:lvl4pPr lvl="3" algn="ctr">
              <a:spcBef>
                <a:spcPts val="0"/>
              </a:spcBef>
              <a:spcAft>
                <a:spcPts val="0"/>
              </a:spcAft>
              <a:buClr>
                <a:schemeClr val="dk1"/>
              </a:buClr>
              <a:buSzPts val="800"/>
              <a:buNone/>
              <a:defRPr sz="800">
                <a:solidFill>
                  <a:schemeClr val="dk1"/>
                </a:solidFill>
              </a:defRPr>
            </a:lvl4pPr>
            <a:lvl5pPr lvl="4" algn="ctr">
              <a:spcBef>
                <a:spcPts val="0"/>
              </a:spcBef>
              <a:spcAft>
                <a:spcPts val="0"/>
              </a:spcAft>
              <a:buClr>
                <a:schemeClr val="dk1"/>
              </a:buClr>
              <a:buSzPts val="800"/>
              <a:buNone/>
              <a:defRPr sz="800">
                <a:solidFill>
                  <a:schemeClr val="dk1"/>
                </a:solidFill>
              </a:defRPr>
            </a:lvl5pPr>
            <a:lvl6pPr lvl="5" algn="ctr">
              <a:spcBef>
                <a:spcPts val="0"/>
              </a:spcBef>
              <a:spcAft>
                <a:spcPts val="0"/>
              </a:spcAft>
              <a:buClr>
                <a:schemeClr val="dk1"/>
              </a:buClr>
              <a:buSzPts val="800"/>
              <a:buNone/>
              <a:defRPr sz="800">
                <a:solidFill>
                  <a:schemeClr val="dk1"/>
                </a:solidFill>
              </a:defRPr>
            </a:lvl6pPr>
            <a:lvl7pPr lvl="6" algn="ctr">
              <a:spcBef>
                <a:spcPts val="0"/>
              </a:spcBef>
              <a:spcAft>
                <a:spcPts val="0"/>
              </a:spcAft>
              <a:buClr>
                <a:schemeClr val="dk1"/>
              </a:buClr>
              <a:buSzPts val="800"/>
              <a:buNone/>
              <a:defRPr sz="800">
                <a:solidFill>
                  <a:schemeClr val="dk1"/>
                </a:solidFill>
              </a:defRPr>
            </a:lvl7pPr>
            <a:lvl8pPr lvl="7" algn="ctr">
              <a:spcBef>
                <a:spcPts val="0"/>
              </a:spcBef>
              <a:spcAft>
                <a:spcPts val="0"/>
              </a:spcAft>
              <a:buClr>
                <a:schemeClr val="dk1"/>
              </a:buClr>
              <a:buSzPts val="800"/>
              <a:buNone/>
              <a:defRPr sz="800">
                <a:solidFill>
                  <a:schemeClr val="dk1"/>
                </a:solidFill>
              </a:defRPr>
            </a:lvl8pPr>
            <a:lvl9pPr lvl="8" algn="ctr">
              <a:spcBef>
                <a:spcPts val="0"/>
              </a:spcBef>
              <a:spcAft>
                <a:spcPts val="0"/>
              </a:spcAft>
              <a:buClr>
                <a:schemeClr val="dk1"/>
              </a:buClr>
              <a:buSzPts val="800"/>
              <a:buNone/>
              <a:defRPr sz="800">
                <a:solidFill>
                  <a:schemeClr val="dk1"/>
                </a:solidFill>
              </a:defRPr>
            </a:lvl9pPr>
          </a:lstStyle>
          <a:p>
            <a:endParaRPr/>
          </a:p>
        </p:txBody>
      </p:sp>
      <p:sp>
        <p:nvSpPr>
          <p:cNvPr id="350" name="Google Shape;350;p41"/>
          <p:cNvSpPr txBox="1">
            <a:spLocks noGrp="1"/>
          </p:cNvSpPr>
          <p:nvPr>
            <p:ph type="subTitle" idx="21"/>
          </p:nvPr>
        </p:nvSpPr>
        <p:spPr>
          <a:xfrm>
            <a:off x="4924850" y="4598973"/>
            <a:ext cx="1587900" cy="219600"/>
          </a:xfrm>
          <a:prstGeom prst="rect">
            <a:avLst/>
          </a:prstGeom>
        </p:spPr>
        <p:txBody>
          <a:bodyPr spcFirstLastPara="1" wrap="square" lIns="0" tIns="0" rIns="0" bIns="0" anchor="ctr" anchorCtr="0">
            <a:noAutofit/>
          </a:bodyPr>
          <a:lstStyle>
            <a:lvl1pPr lvl="0" algn="ctr">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1pPr>
            <a:lvl2pPr lvl="1"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2pPr>
            <a:lvl3pPr lvl="2"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3pPr>
            <a:lvl4pPr lvl="3"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4pPr>
            <a:lvl5pPr lvl="4"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5pPr>
            <a:lvl6pPr lvl="5"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6pPr>
            <a:lvl7pPr lvl="6"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7pPr>
            <a:lvl8pPr lvl="7"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8pPr>
            <a:lvl9pPr lvl="8"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9pPr>
          </a:lstStyle>
          <a:p>
            <a:endParaRPr/>
          </a:p>
        </p:txBody>
      </p:sp>
      <p:sp>
        <p:nvSpPr>
          <p:cNvPr id="351" name="Google Shape;351;p41"/>
          <p:cNvSpPr txBox="1">
            <a:spLocks noGrp="1"/>
          </p:cNvSpPr>
          <p:nvPr>
            <p:ph type="subTitle" idx="22"/>
          </p:nvPr>
        </p:nvSpPr>
        <p:spPr>
          <a:xfrm>
            <a:off x="2643513" y="3248209"/>
            <a:ext cx="1587900" cy="187800"/>
          </a:xfrm>
          <a:prstGeom prst="rect">
            <a:avLst/>
          </a:prstGeom>
        </p:spPr>
        <p:txBody>
          <a:bodyPr spcFirstLastPara="1" wrap="square" lIns="0" tIns="0" rIns="0" bIns="0" anchor="t" anchorCtr="0">
            <a:spAutoFit/>
          </a:bodyPr>
          <a:lstStyle>
            <a:lvl1pPr lvl="0" algn="ctr">
              <a:spcBef>
                <a:spcPts val="0"/>
              </a:spcBef>
              <a:spcAft>
                <a:spcPts val="0"/>
              </a:spcAft>
              <a:buClr>
                <a:schemeClr val="accent1"/>
              </a:buClr>
              <a:buSzPts val="1400"/>
              <a:buNone/>
              <a:defRPr>
                <a:solidFill>
                  <a:schemeClr val="accent1"/>
                </a:solidFill>
              </a:defRPr>
            </a:lvl1pPr>
            <a:lvl2pPr lvl="1" algn="ctr">
              <a:spcBef>
                <a:spcPts val="0"/>
              </a:spcBef>
              <a:spcAft>
                <a:spcPts val="0"/>
              </a:spcAft>
              <a:buClr>
                <a:schemeClr val="accent1"/>
              </a:buClr>
              <a:buSzPts val="1000"/>
              <a:buNone/>
              <a:defRPr sz="1000">
                <a:solidFill>
                  <a:schemeClr val="accent1"/>
                </a:solidFill>
              </a:defRPr>
            </a:lvl2pPr>
            <a:lvl3pPr lvl="2" algn="ctr">
              <a:spcBef>
                <a:spcPts val="0"/>
              </a:spcBef>
              <a:spcAft>
                <a:spcPts val="0"/>
              </a:spcAft>
              <a:buClr>
                <a:schemeClr val="accent1"/>
              </a:buClr>
              <a:buSzPts val="1000"/>
              <a:buNone/>
              <a:defRPr sz="1000">
                <a:solidFill>
                  <a:schemeClr val="accent1"/>
                </a:solidFill>
              </a:defRPr>
            </a:lvl3pPr>
            <a:lvl4pPr lvl="3" algn="ctr">
              <a:spcBef>
                <a:spcPts val="0"/>
              </a:spcBef>
              <a:spcAft>
                <a:spcPts val="0"/>
              </a:spcAft>
              <a:buClr>
                <a:schemeClr val="accent1"/>
              </a:buClr>
              <a:buSzPts val="1000"/>
              <a:buNone/>
              <a:defRPr sz="1000">
                <a:solidFill>
                  <a:schemeClr val="accent1"/>
                </a:solidFill>
              </a:defRPr>
            </a:lvl4pPr>
            <a:lvl5pPr lvl="4" algn="ctr">
              <a:spcBef>
                <a:spcPts val="0"/>
              </a:spcBef>
              <a:spcAft>
                <a:spcPts val="0"/>
              </a:spcAft>
              <a:buClr>
                <a:schemeClr val="accent1"/>
              </a:buClr>
              <a:buSzPts val="1000"/>
              <a:buNone/>
              <a:defRPr sz="1000">
                <a:solidFill>
                  <a:schemeClr val="accent1"/>
                </a:solidFill>
              </a:defRPr>
            </a:lvl5pPr>
            <a:lvl6pPr lvl="5" algn="ctr">
              <a:spcBef>
                <a:spcPts val="0"/>
              </a:spcBef>
              <a:spcAft>
                <a:spcPts val="0"/>
              </a:spcAft>
              <a:buClr>
                <a:schemeClr val="accent1"/>
              </a:buClr>
              <a:buSzPts val="1000"/>
              <a:buNone/>
              <a:defRPr sz="1000">
                <a:solidFill>
                  <a:schemeClr val="accent1"/>
                </a:solidFill>
              </a:defRPr>
            </a:lvl6pPr>
            <a:lvl7pPr lvl="6" algn="ctr">
              <a:spcBef>
                <a:spcPts val="0"/>
              </a:spcBef>
              <a:spcAft>
                <a:spcPts val="0"/>
              </a:spcAft>
              <a:buClr>
                <a:schemeClr val="accent1"/>
              </a:buClr>
              <a:buSzPts val="1000"/>
              <a:buNone/>
              <a:defRPr sz="1000">
                <a:solidFill>
                  <a:schemeClr val="accent1"/>
                </a:solidFill>
              </a:defRPr>
            </a:lvl7pPr>
            <a:lvl8pPr lvl="7" algn="ctr">
              <a:spcBef>
                <a:spcPts val="0"/>
              </a:spcBef>
              <a:spcAft>
                <a:spcPts val="0"/>
              </a:spcAft>
              <a:buClr>
                <a:schemeClr val="accent1"/>
              </a:buClr>
              <a:buSzPts val="1000"/>
              <a:buNone/>
              <a:defRPr sz="1000">
                <a:solidFill>
                  <a:schemeClr val="accent1"/>
                </a:solidFill>
              </a:defRPr>
            </a:lvl8pPr>
            <a:lvl9pPr lvl="8" algn="ctr">
              <a:spcBef>
                <a:spcPts val="0"/>
              </a:spcBef>
              <a:spcAft>
                <a:spcPts val="0"/>
              </a:spcAft>
              <a:buClr>
                <a:schemeClr val="accent1"/>
              </a:buClr>
              <a:buSzPts val="1000"/>
              <a:buNone/>
              <a:defRPr sz="1000">
                <a:solidFill>
                  <a:schemeClr val="accent1"/>
                </a:solidFill>
              </a:defRPr>
            </a:lvl9pPr>
          </a:lstStyle>
          <a:p>
            <a:endParaRPr/>
          </a:p>
        </p:txBody>
      </p:sp>
      <p:sp>
        <p:nvSpPr>
          <p:cNvPr id="352" name="Google Shape;352;p41"/>
          <p:cNvSpPr txBox="1">
            <a:spLocks noGrp="1"/>
          </p:cNvSpPr>
          <p:nvPr>
            <p:ph type="subTitle" idx="23"/>
          </p:nvPr>
        </p:nvSpPr>
        <p:spPr>
          <a:xfrm>
            <a:off x="2643513" y="3050375"/>
            <a:ext cx="1587900" cy="219600"/>
          </a:xfrm>
          <a:prstGeom prst="rect">
            <a:avLst/>
          </a:prstGeom>
        </p:spPr>
        <p:txBody>
          <a:bodyPr spcFirstLastPara="1" wrap="square" lIns="0" tIns="0" rIns="0" bIns="0" anchor="ctr" anchorCtr="0">
            <a:noAutofit/>
          </a:bodyPr>
          <a:lstStyle>
            <a:lvl1pPr lvl="0" algn="ctr">
              <a:spcBef>
                <a:spcPts val="0"/>
              </a:spcBef>
              <a:spcAft>
                <a:spcPts val="0"/>
              </a:spcAft>
              <a:buClr>
                <a:schemeClr val="dk1"/>
              </a:buClr>
              <a:buSzPts val="800"/>
              <a:buNone/>
              <a:defRPr sz="800">
                <a:solidFill>
                  <a:schemeClr val="dk1"/>
                </a:solidFill>
              </a:defRPr>
            </a:lvl1pPr>
            <a:lvl2pPr lvl="1" algn="ctr">
              <a:spcBef>
                <a:spcPts val="0"/>
              </a:spcBef>
              <a:spcAft>
                <a:spcPts val="0"/>
              </a:spcAft>
              <a:buClr>
                <a:schemeClr val="dk1"/>
              </a:buClr>
              <a:buSzPts val="800"/>
              <a:buNone/>
              <a:defRPr sz="800">
                <a:solidFill>
                  <a:schemeClr val="dk1"/>
                </a:solidFill>
              </a:defRPr>
            </a:lvl2pPr>
            <a:lvl3pPr lvl="2" algn="ctr">
              <a:spcBef>
                <a:spcPts val="0"/>
              </a:spcBef>
              <a:spcAft>
                <a:spcPts val="0"/>
              </a:spcAft>
              <a:buClr>
                <a:schemeClr val="dk1"/>
              </a:buClr>
              <a:buSzPts val="800"/>
              <a:buNone/>
              <a:defRPr sz="800">
                <a:solidFill>
                  <a:schemeClr val="dk1"/>
                </a:solidFill>
              </a:defRPr>
            </a:lvl3pPr>
            <a:lvl4pPr lvl="3" algn="ctr">
              <a:spcBef>
                <a:spcPts val="0"/>
              </a:spcBef>
              <a:spcAft>
                <a:spcPts val="0"/>
              </a:spcAft>
              <a:buClr>
                <a:schemeClr val="dk1"/>
              </a:buClr>
              <a:buSzPts val="800"/>
              <a:buNone/>
              <a:defRPr sz="800">
                <a:solidFill>
                  <a:schemeClr val="dk1"/>
                </a:solidFill>
              </a:defRPr>
            </a:lvl4pPr>
            <a:lvl5pPr lvl="4" algn="ctr">
              <a:spcBef>
                <a:spcPts val="0"/>
              </a:spcBef>
              <a:spcAft>
                <a:spcPts val="0"/>
              </a:spcAft>
              <a:buClr>
                <a:schemeClr val="dk1"/>
              </a:buClr>
              <a:buSzPts val="800"/>
              <a:buNone/>
              <a:defRPr sz="800">
                <a:solidFill>
                  <a:schemeClr val="dk1"/>
                </a:solidFill>
              </a:defRPr>
            </a:lvl5pPr>
            <a:lvl6pPr lvl="5" algn="ctr">
              <a:spcBef>
                <a:spcPts val="0"/>
              </a:spcBef>
              <a:spcAft>
                <a:spcPts val="0"/>
              </a:spcAft>
              <a:buClr>
                <a:schemeClr val="dk1"/>
              </a:buClr>
              <a:buSzPts val="800"/>
              <a:buNone/>
              <a:defRPr sz="800">
                <a:solidFill>
                  <a:schemeClr val="dk1"/>
                </a:solidFill>
              </a:defRPr>
            </a:lvl6pPr>
            <a:lvl7pPr lvl="6" algn="ctr">
              <a:spcBef>
                <a:spcPts val="0"/>
              </a:spcBef>
              <a:spcAft>
                <a:spcPts val="0"/>
              </a:spcAft>
              <a:buClr>
                <a:schemeClr val="dk1"/>
              </a:buClr>
              <a:buSzPts val="800"/>
              <a:buNone/>
              <a:defRPr sz="800">
                <a:solidFill>
                  <a:schemeClr val="dk1"/>
                </a:solidFill>
              </a:defRPr>
            </a:lvl7pPr>
            <a:lvl8pPr lvl="7" algn="ctr">
              <a:spcBef>
                <a:spcPts val="0"/>
              </a:spcBef>
              <a:spcAft>
                <a:spcPts val="0"/>
              </a:spcAft>
              <a:buClr>
                <a:schemeClr val="dk1"/>
              </a:buClr>
              <a:buSzPts val="800"/>
              <a:buNone/>
              <a:defRPr sz="800">
                <a:solidFill>
                  <a:schemeClr val="dk1"/>
                </a:solidFill>
              </a:defRPr>
            </a:lvl8pPr>
            <a:lvl9pPr lvl="8" algn="ctr">
              <a:spcBef>
                <a:spcPts val="0"/>
              </a:spcBef>
              <a:spcAft>
                <a:spcPts val="0"/>
              </a:spcAft>
              <a:buClr>
                <a:schemeClr val="dk1"/>
              </a:buClr>
              <a:buSzPts val="800"/>
              <a:buNone/>
              <a:defRPr sz="800">
                <a:solidFill>
                  <a:schemeClr val="dk1"/>
                </a:solidFill>
              </a:defRPr>
            </a:lvl9pPr>
          </a:lstStyle>
          <a:p>
            <a:endParaRPr/>
          </a:p>
        </p:txBody>
      </p:sp>
      <p:sp>
        <p:nvSpPr>
          <p:cNvPr id="353" name="Google Shape;353;p41"/>
          <p:cNvSpPr txBox="1">
            <a:spLocks noGrp="1"/>
          </p:cNvSpPr>
          <p:nvPr>
            <p:ph type="subTitle" idx="24"/>
          </p:nvPr>
        </p:nvSpPr>
        <p:spPr>
          <a:xfrm>
            <a:off x="2643513" y="4598973"/>
            <a:ext cx="1587900" cy="219600"/>
          </a:xfrm>
          <a:prstGeom prst="rect">
            <a:avLst/>
          </a:prstGeom>
        </p:spPr>
        <p:txBody>
          <a:bodyPr spcFirstLastPara="1" wrap="square" lIns="0" tIns="0" rIns="0" bIns="0" anchor="ctr" anchorCtr="0">
            <a:noAutofit/>
          </a:bodyPr>
          <a:lstStyle>
            <a:lvl1pPr lvl="0" algn="ctr">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1pPr>
            <a:lvl2pPr lvl="1"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2pPr>
            <a:lvl3pPr lvl="2"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3pPr>
            <a:lvl4pPr lvl="3"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4pPr>
            <a:lvl5pPr lvl="4"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5pPr>
            <a:lvl6pPr lvl="5"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6pPr>
            <a:lvl7pPr lvl="6"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7pPr>
            <a:lvl8pPr lvl="7"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8pPr>
            <a:lvl9pPr lvl="8" algn="ctr">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eam - Eight members">
  <p:cSld name="CUSTOM_6">
    <p:spTree>
      <p:nvGrpSpPr>
        <p:cNvPr id="1" name="Shape 354"/>
        <p:cNvGrpSpPr/>
        <p:nvPr/>
      </p:nvGrpSpPr>
      <p:grpSpPr>
        <a:xfrm>
          <a:off x="0" y="0"/>
          <a:ext cx="0" cy="0"/>
          <a:chOff x="0" y="0"/>
          <a:chExt cx="0" cy="0"/>
        </a:xfrm>
      </p:grpSpPr>
      <p:sp>
        <p:nvSpPr>
          <p:cNvPr id="355" name="Google Shape;355;p42"/>
          <p:cNvSpPr txBox="1">
            <a:spLocks noGrp="1"/>
          </p:cNvSpPr>
          <p:nvPr>
            <p:ph type="subTitle" idx="1"/>
          </p:nvPr>
        </p:nvSpPr>
        <p:spPr>
          <a:xfrm>
            <a:off x="6750600" y="1283963"/>
            <a:ext cx="2026200" cy="187800"/>
          </a:xfrm>
          <a:prstGeom prst="rect">
            <a:avLst/>
          </a:prstGeom>
        </p:spPr>
        <p:txBody>
          <a:bodyPr spcFirstLastPara="1" wrap="square" lIns="0" tIns="0" rIns="0" bIns="0" anchor="ctr"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356" name="Google Shape;356;p42"/>
          <p:cNvSpPr txBox="1">
            <a:spLocks noGrp="1"/>
          </p:cNvSpPr>
          <p:nvPr>
            <p:ph type="subTitle" idx="2"/>
          </p:nvPr>
        </p:nvSpPr>
        <p:spPr>
          <a:xfrm>
            <a:off x="6750600" y="1054750"/>
            <a:ext cx="2026200" cy="219600"/>
          </a:xfrm>
          <a:prstGeom prst="rect">
            <a:avLst/>
          </a:prstGeom>
        </p:spPr>
        <p:txBody>
          <a:bodyPr spcFirstLastPara="1" wrap="square" lIns="0" tIns="0" rIns="0" bIns="0" anchor="ctr" anchorCtr="0">
            <a:noAutofit/>
          </a:bodyPr>
          <a:lstStyle>
            <a:lvl1pPr lvl="0">
              <a:spcBef>
                <a:spcPts val="0"/>
              </a:spcBef>
              <a:spcAft>
                <a:spcPts val="0"/>
              </a:spcAft>
              <a:buSzPts val="1400"/>
              <a:buNone/>
              <a:defRPr/>
            </a:lvl1pPr>
            <a:lvl2pPr lvl="1">
              <a:spcBef>
                <a:spcPts val="0"/>
              </a:spcBef>
              <a:spcAft>
                <a:spcPts val="0"/>
              </a:spcAft>
              <a:buSzPts val="800"/>
              <a:buNone/>
              <a:defRPr sz="800"/>
            </a:lvl2pPr>
            <a:lvl3pPr lvl="2">
              <a:spcBef>
                <a:spcPts val="0"/>
              </a:spcBef>
              <a:spcAft>
                <a:spcPts val="0"/>
              </a:spcAft>
              <a:buSzPts val="800"/>
              <a:buNone/>
              <a:defRPr sz="800"/>
            </a:lvl3pPr>
            <a:lvl4pPr lvl="3">
              <a:spcBef>
                <a:spcPts val="0"/>
              </a:spcBef>
              <a:spcAft>
                <a:spcPts val="0"/>
              </a:spcAft>
              <a:buSzPts val="800"/>
              <a:buNone/>
              <a:defRPr sz="800"/>
            </a:lvl4pPr>
            <a:lvl5pPr lvl="4">
              <a:spcBef>
                <a:spcPts val="0"/>
              </a:spcBef>
              <a:spcAft>
                <a:spcPts val="0"/>
              </a:spcAft>
              <a:buSzPts val="800"/>
              <a:buNone/>
              <a:defRPr sz="800"/>
            </a:lvl5pPr>
            <a:lvl6pPr lvl="5">
              <a:spcBef>
                <a:spcPts val="0"/>
              </a:spcBef>
              <a:spcAft>
                <a:spcPts val="0"/>
              </a:spcAft>
              <a:buSzPts val="800"/>
              <a:buNone/>
              <a:defRPr sz="800"/>
            </a:lvl6pPr>
            <a:lvl7pPr lvl="6">
              <a:spcBef>
                <a:spcPts val="0"/>
              </a:spcBef>
              <a:spcAft>
                <a:spcPts val="0"/>
              </a:spcAft>
              <a:buSzPts val="800"/>
              <a:buNone/>
              <a:defRPr sz="800"/>
            </a:lvl7pPr>
            <a:lvl8pPr lvl="7">
              <a:spcBef>
                <a:spcPts val="0"/>
              </a:spcBef>
              <a:spcAft>
                <a:spcPts val="0"/>
              </a:spcAft>
              <a:buSzPts val="800"/>
              <a:buNone/>
              <a:defRPr sz="800"/>
            </a:lvl8pPr>
            <a:lvl9pPr lvl="8">
              <a:spcBef>
                <a:spcPts val="0"/>
              </a:spcBef>
              <a:spcAft>
                <a:spcPts val="0"/>
              </a:spcAft>
              <a:buSzPts val="800"/>
              <a:buNone/>
              <a:defRPr sz="800"/>
            </a:lvl9pPr>
          </a:lstStyle>
          <a:p>
            <a:endParaRPr/>
          </a:p>
        </p:txBody>
      </p:sp>
      <p:sp>
        <p:nvSpPr>
          <p:cNvPr id="357" name="Google Shape;357;p42"/>
          <p:cNvSpPr txBox="1">
            <a:spLocks noGrp="1"/>
          </p:cNvSpPr>
          <p:nvPr>
            <p:ph type="subTitle" idx="3"/>
          </p:nvPr>
        </p:nvSpPr>
        <p:spPr>
          <a:xfrm>
            <a:off x="6750600" y="1427900"/>
            <a:ext cx="2026200" cy="219600"/>
          </a:xfrm>
          <a:prstGeom prst="rect">
            <a:avLst/>
          </a:prstGeom>
        </p:spPr>
        <p:txBody>
          <a:bodyPr spcFirstLastPara="1" wrap="square" lIns="0" tIns="0" rIns="0" bIns="0" anchor="ctr" anchorCtr="0">
            <a:noAutofit/>
          </a:bodyPr>
          <a:lstStyle>
            <a:lvl1pPr lvl="0">
              <a:spcBef>
                <a:spcPts val="0"/>
              </a:spcBef>
              <a:spcAft>
                <a:spcPts val="0"/>
              </a:spcAft>
              <a:buSzPts val="900"/>
              <a:buFont typeface="DM Sans Light"/>
              <a:buNone/>
              <a:defRPr sz="900">
                <a:latin typeface="DM Sans Light"/>
                <a:ea typeface="DM Sans Light"/>
                <a:cs typeface="DM Sans Light"/>
                <a:sym typeface="DM Sans Light"/>
              </a:defRPr>
            </a:lvl1pPr>
            <a:lvl2pPr lvl="1">
              <a:spcBef>
                <a:spcPts val="0"/>
              </a:spcBef>
              <a:spcAft>
                <a:spcPts val="0"/>
              </a:spcAft>
              <a:buSzPts val="900"/>
              <a:buFont typeface="DM Sans Light"/>
              <a:buNone/>
              <a:defRPr sz="900">
                <a:latin typeface="DM Sans Light"/>
                <a:ea typeface="DM Sans Light"/>
                <a:cs typeface="DM Sans Light"/>
                <a:sym typeface="DM Sans Light"/>
              </a:defRPr>
            </a:lvl2pPr>
            <a:lvl3pPr lvl="2">
              <a:spcBef>
                <a:spcPts val="0"/>
              </a:spcBef>
              <a:spcAft>
                <a:spcPts val="0"/>
              </a:spcAft>
              <a:buSzPts val="900"/>
              <a:buFont typeface="DM Sans Light"/>
              <a:buNone/>
              <a:defRPr sz="900">
                <a:latin typeface="DM Sans Light"/>
                <a:ea typeface="DM Sans Light"/>
                <a:cs typeface="DM Sans Light"/>
                <a:sym typeface="DM Sans Light"/>
              </a:defRPr>
            </a:lvl3pPr>
            <a:lvl4pPr lvl="3">
              <a:spcBef>
                <a:spcPts val="0"/>
              </a:spcBef>
              <a:spcAft>
                <a:spcPts val="0"/>
              </a:spcAft>
              <a:buSzPts val="900"/>
              <a:buFont typeface="DM Sans Light"/>
              <a:buNone/>
              <a:defRPr sz="900">
                <a:latin typeface="DM Sans Light"/>
                <a:ea typeface="DM Sans Light"/>
                <a:cs typeface="DM Sans Light"/>
                <a:sym typeface="DM Sans Light"/>
              </a:defRPr>
            </a:lvl4pPr>
            <a:lvl5pPr lvl="4">
              <a:spcBef>
                <a:spcPts val="0"/>
              </a:spcBef>
              <a:spcAft>
                <a:spcPts val="0"/>
              </a:spcAft>
              <a:buSzPts val="900"/>
              <a:buFont typeface="DM Sans Light"/>
              <a:buNone/>
              <a:defRPr sz="900">
                <a:latin typeface="DM Sans Light"/>
                <a:ea typeface="DM Sans Light"/>
                <a:cs typeface="DM Sans Light"/>
                <a:sym typeface="DM Sans Light"/>
              </a:defRPr>
            </a:lvl5pPr>
            <a:lvl6pPr lvl="5">
              <a:spcBef>
                <a:spcPts val="0"/>
              </a:spcBef>
              <a:spcAft>
                <a:spcPts val="0"/>
              </a:spcAft>
              <a:buSzPts val="900"/>
              <a:buFont typeface="DM Sans Light"/>
              <a:buNone/>
              <a:defRPr sz="900">
                <a:latin typeface="DM Sans Light"/>
                <a:ea typeface="DM Sans Light"/>
                <a:cs typeface="DM Sans Light"/>
                <a:sym typeface="DM Sans Light"/>
              </a:defRPr>
            </a:lvl6pPr>
            <a:lvl7pPr lvl="6">
              <a:spcBef>
                <a:spcPts val="0"/>
              </a:spcBef>
              <a:spcAft>
                <a:spcPts val="0"/>
              </a:spcAft>
              <a:buSzPts val="900"/>
              <a:buFont typeface="DM Sans Light"/>
              <a:buNone/>
              <a:defRPr sz="900">
                <a:latin typeface="DM Sans Light"/>
                <a:ea typeface="DM Sans Light"/>
                <a:cs typeface="DM Sans Light"/>
                <a:sym typeface="DM Sans Light"/>
              </a:defRPr>
            </a:lvl7pPr>
            <a:lvl8pPr lvl="7">
              <a:spcBef>
                <a:spcPts val="0"/>
              </a:spcBef>
              <a:spcAft>
                <a:spcPts val="0"/>
              </a:spcAft>
              <a:buSzPts val="900"/>
              <a:buFont typeface="DM Sans Light"/>
              <a:buNone/>
              <a:defRPr sz="900">
                <a:latin typeface="DM Sans Light"/>
                <a:ea typeface="DM Sans Light"/>
                <a:cs typeface="DM Sans Light"/>
                <a:sym typeface="DM Sans Light"/>
              </a:defRPr>
            </a:lvl8pPr>
            <a:lvl9pPr lvl="8">
              <a:spcBef>
                <a:spcPts val="0"/>
              </a:spcBef>
              <a:spcAft>
                <a:spcPts val="0"/>
              </a:spcAft>
              <a:buSzPts val="900"/>
              <a:buFont typeface="DM Sans Light"/>
              <a:buNone/>
              <a:defRPr sz="900">
                <a:latin typeface="DM Sans Light"/>
                <a:ea typeface="DM Sans Light"/>
                <a:cs typeface="DM Sans Light"/>
                <a:sym typeface="DM Sans Light"/>
              </a:defRPr>
            </a:lvl9pPr>
          </a:lstStyle>
          <a:p>
            <a:endParaRPr/>
          </a:p>
        </p:txBody>
      </p:sp>
      <p:sp>
        <p:nvSpPr>
          <p:cNvPr id="358" name="Google Shape;358;p42"/>
          <p:cNvSpPr>
            <a:spLocks noGrp="1"/>
          </p:cNvSpPr>
          <p:nvPr>
            <p:ph type="pic" idx="4"/>
          </p:nvPr>
        </p:nvSpPr>
        <p:spPr>
          <a:xfrm>
            <a:off x="6080709" y="1066100"/>
            <a:ext cx="530400" cy="530400"/>
          </a:xfrm>
          <a:prstGeom prst="rect">
            <a:avLst/>
          </a:prstGeom>
          <a:noFill/>
          <a:ln>
            <a:noFill/>
          </a:ln>
        </p:spPr>
      </p:sp>
      <p:sp>
        <p:nvSpPr>
          <p:cNvPr id="359" name="Google Shape;359;p42"/>
          <p:cNvSpPr txBox="1">
            <a:spLocks noGrp="1"/>
          </p:cNvSpPr>
          <p:nvPr>
            <p:ph type="subTitle" idx="5"/>
          </p:nvPr>
        </p:nvSpPr>
        <p:spPr>
          <a:xfrm>
            <a:off x="3824550" y="1283963"/>
            <a:ext cx="2026200" cy="187800"/>
          </a:xfrm>
          <a:prstGeom prst="rect">
            <a:avLst/>
          </a:prstGeom>
        </p:spPr>
        <p:txBody>
          <a:bodyPr spcFirstLastPara="1" wrap="square" lIns="0" tIns="0" rIns="0" bIns="0" anchor="ctr"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360" name="Google Shape;360;p42"/>
          <p:cNvSpPr txBox="1">
            <a:spLocks noGrp="1"/>
          </p:cNvSpPr>
          <p:nvPr>
            <p:ph type="subTitle" idx="6"/>
          </p:nvPr>
        </p:nvSpPr>
        <p:spPr>
          <a:xfrm>
            <a:off x="3824550" y="1054750"/>
            <a:ext cx="2026200" cy="219600"/>
          </a:xfrm>
          <a:prstGeom prst="rect">
            <a:avLst/>
          </a:prstGeom>
        </p:spPr>
        <p:txBody>
          <a:bodyPr spcFirstLastPara="1" wrap="square" lIns="0" tIns="0" rIns="0" bIns="0" anchor="ctr" anchorCtr="0">
            <a:noAutofit/>
          </a:bodyPr>
          <a:lstStyle>
            <a:lvl1pPr lvl="0">
              <a:spcBef>
                <a:spcPts val="0"/>
              </a:spcBef>
              <a:spcAft>
                <a:spcPts val="0"/>
              </a:spcAft>
              <a:buSzPts val="1400"/>
              <a:buNone/>
              <a:defRPr/>
            </a:lvl1pPr>
            <a:lvl2pPr lvl="1">
              <a:spcBef>
                <a:spcPts val="0"/>
              </a:spcBef>
              <a:spcAft>
                <a:spcPts val="0"/>
              </a:spcAft>
              <a:buSzPts val="800"/>
              <a:buNone/>
              <a:defRPr sz="800"/>
            </a:lvl2pPr>
            <a:lvl3pPr lvl="2">
              <a:spcBef>
                <a:spcPts val="0"/>
              </a:spcBef>
              <a:spcAft>
                <a:spcPts val="0"/>
              </a:spcAft>
              <a:buSzPts val="800"/>
              <a:buNone/>
              <a:defRPr sz="800"/>
            </a:lvl3pPr>
            <a:lvl4pPr lvl="3">
              <a:spcBef>
                <a:spcPts val="0"/>
              </a:spcBef>
              <a:spcAft>
                <a:spcPts val="0"/>
              </a:spcAft>
              <a:buSzPts val="800"/>
              <a:buNone/>
              <a:defRPr sz="800"/>
            </a:lvl4pPr>
            <a:lvl5pPr lvl="4">
              <a:spcBef>
                <a:spcPts val="0"/>
              </a:spcBef>
              <a:spcAft>
                <a:spcPts val="0"/>
              </a:spcAft>
              <a:buSzPts val="800"/>
              <a:buNone/>
              <a:defRPr sz="800"/>
            </a:lvl5pPr>
            <a:lvl6pPr lvl="5">
              <a:spcBef>
                <a:spcPts val="0"/>
              </a:spcBef>
              <a:spcAft>
                <a:spcPts val="0"/>
              </a:spcAft>
              <a:buSzPts val="800"/>
              <a:buNone/>
              <a:defRPr sz="800"/>
            </a:lvl6pPr>
            <a:lvl7pPr lvl="6">
              <a:spcBef>
                <a:spcPts val="0"/>
              </a:spcBef>
              <a:spcAft>
                <a:spcPts val="0"/>
              </a:spcAft>
              <a:buSzPts val="800"/>
              <a:buNone/>
              <a:defRPr sz="800"/>
            </a:lvl7pPr>
            <a:lvl8pPr lvl="7">
              <a:spcBef>
                <a:spcPts val="0"/>
              </a:spcBef>
              <a:spcAft>
                <a:spcPts val="0"/>
              </a:spcAft>
              <a:buSzPts val="800"/>
              <a:buNone/>
              <a:defRPr sz="800"/>
            </a:lvl8pPr>
            <a:lvl9pPr lvl="8">
              <a:spcBef>
                <a:spcPts val="0"/>
              </a:spcBef>
              <a:spcAft>
                <a:spcPts val="0"/>
              </a:spcAft>
              <a:buSzPts val="800"/>
              <a:buNone/>
              <a:defRPr sz="800"/>
            </a:lvl9pPr>
          </a:lstStyle>
          <a:p>
            <a:endParaRPr/>
          </a:p>
        </p:txBody>
      </p:sp>
      <p:sp>
        <p:nvSpPr>
          <p:cNvPr id="361" name="Google Shape;361;p42"/>
          <p:cNvSpPr txBox="1">
            <a:spLocks noGrp="1"/>
          </p:cNvSpPr>
          <p:nvPr>
            <p:ph type="subTitle" idx="7"/>
          </p:nvPr>
        </p:nvSpPr>
        <p:spPr>
          <a:xfrm>
            <a:off x="3824550" y="1427900"/>
            <a:ext cx="2026200" cy="219600"/>
          </a:xfrm>
          <a:prstGeom prst="rect">
            <a:avLst/>
          </a:prstGeom>
        </p:spPr>
        <p:txBody>
          <a:bodyPr spcFirstLastPara="1" wrap="square" lIns="0" tIns="0" rIns="0" bIns="0" anchor="ctr" anchorCtr="0">
            <a:noAutofit/>
          </a:bodyPr>
          <a:lstStyle>
            <a:lvl1pPr lvl="0">
              <a:spcBef>
                <a:spcPts val="0"/>
              </a:spcBef>
              <a:spcAft>
                <a:spcPts val="0"/>
              </a:spcAft>
              <a:buSzPts val="900"/>
              <a:buFont typeface="DM Sans Light"/>
              <a:buNone/>
              <a:defRPr sz="900">
                <a:latin typeface="DM Sans Light"/>
                <a:ea typeface="DM Sans Light"/>
                <a:cs typeface="DM Sans Light"/>
                <a:sym typeface="DM Sans Light"/>
              </a:defRPr>
            </a:lvl1pPr>
            <a:lvl2pPr lvl="1">
              <a:spcBef>
                <a:spcPts val="0"/>
              </a:spcBef>
              <a:spcAft>
                <a:spcPts val="0"/>
              </a:spcAft>
              <a:buSzPts val="900"/>
              <a:buFont typeface="DM Sans Light"/>
              <a:buNone/>
              <a:defRPr sz="900">
                <a:latin typeface="DM Sans Light"/>
                <a:ea typeface="DM Sans Light"/>
                <a:cs typeface="DM Sans Light"/>
                <a:sym typeface="DM Sans Light"/>
              </a:defRPr>
            </a:lvl2pPr>
            <a:lvl3pPr lvl="2">
              <a:spcBef>
                <a:spcPts val="0"/>
              </a:spcBef>
              <a:spcAft>
                <a:spcPts val="0"/>
              </a:spcAft>
              <a:buSzPts val="900"/>
              <a:buFont typeface="DM Sans Light"/>
              <a:buNone/>
              <a:defRPr sz="900">
                <a:latin typeface="DM Sans Light"/>
                <a:ea typeface="DM Sans Light"/>
                <a:cs typeface="DM Sans Light"/>
                <a:sym typeface="DM Sans Light"/>
              </a:defRPr>
            </a:lvl3pPr>
            <a:lvl4pPr lvl="3">
              <a:spcBef>
                <a:spcPts val="0"/>
              </a:spcBef>
              <a:spcAft>
                <a:spcPts val="0"/>
              </a:spcAft>
              <a:buSzPts val="900"/>
              <a:buFont typeface="DM Sans Light"/>
              <a:buNone/>
              <a:defRPr sz="900">
                <a:latin typeface="DM Sans Light"/>
                <a:ea typeface="DM Sans Light"/>
                <a:cs typeface="DM Sans Light"/>
                <a:sym typeface="DM Sans Light"/>
              </a:defRPr>
            </a:lvl4pPr>
            <a:lvl5pPr lvl="4">
              <a:spcBef>
                <a:spcPts val="0"/>
              </a:spcBef>
              <a:spcAft>
                <a:spcPts val="0"/>
              </a:spcAft>
              <a:buSzPts val="900"/>
              <a:buFont typeface="DM Sans Light"/>
              <a:buNone/>
              <a:defRPr sz="900">
                <a:latin typeface="DM Sans Light"/>
                <a:ea typeface="DM Sans Light"/>
                <a:cs typeface="DM Sans Light"/>
                <a:sym typeface="DM Sans Light"/>
              </a:defRPr>
            </a:lvl5pPr>
            <a:lvl6pPr lvl="5">
              <a:spcBef>
                <a:spcPts val="0"/>
              </a:spcBef>
              <a:spcAft>
                <a:spcPts val="0"/>
              </a:spcAft>
              <a:buSzPts val="900"/>
              <a:buFont typeface="DM Sans Light"/>
              <a:buNone/>
              <a:defRPr sz="900">
                <a:latin typeface="DM Sans Light"/>
                <a:ea typeface="DM Sans Light"/>
                <a:cs typeface="DM Sans Light"/>
                <a:sym typeface="DM Sans Light"/>
              </a:defRPr>
            </a:lvl6pPr>
            <a:lvl7pPr lvl="6">
              <a:spcBef>
                <a:spcPts val="0"/>
              </a:spcBef>
              <a:spcAft>
                <a:spcPts val="0"/>
              </a:spcAft>
              <a:buSzPts val="900"/>
              <a:buFont typeface="DM Sans Light"/>
              <a:buNone/>
              <a:defRPr sz="900">
                <a:latin typeface="DM Sans Light"/>
                <a:ea typeface="DM Sans Light"/>
                <a:cs typeface="DM Sans Light"/>
                <a:sym typeface="DM Sans Light"/>
              </a:defRPr>
            </a:lvl7pPr>
            <a:lvl8pPr lvl="7">
              <a:spcBef>
                <a:spcPts val="0"/>
              </a:spcBef>
              <a:spcAft>
                <a:spcPts val="0"/>
              </a:spcAft>
              <a:buSzPts val="900"/>
              <a:buFont typeface="DM Sans Light"/>
              <a:buNone/>
              <a:defRPr sz="900">
                <a:latin typeface="DM Sans Light"/>
                <a:ea typeface="DM Sans Light"/>
                <a:cs typeface="DM Sans Light"/>
                <a:sym typeface="DM Sans Light"/>
              </a:defRPr>
            </a:lvl8pPr>
            <a:lvl9pPr lvl="8">
              <a:spcBef>
                <a:spcPts val="0"/>
              </a:spcBef>
              <a:spcAft>
                <a:spcPts val="0"/>
              </a:spcAft>
              <a:buSzPts val="900"/>
              <a:buFont typeface="DM Sans Light"/>
              <a:buNone/>
              <a:defRPr sz="900">
                <a:latin typeface="DM Sans Light"/>
                <a:ea typeface="DM Sans Light"/>
                <a:cs typeface="DM Sans Light"/>
                <a:sym typeface="DM Sans Light"/>
              </a:defRPr>
            </a:lvl9pPr>
          </a:lstStyle>
          <a:p>
            <a:endParaRPr/>
          </a:p>
        </p:txBody>
      </p:sp>
      <p:sp>
        <p:nvSpPr>
          <p:cNvPr id="362" name="Google Shape;362;p42"/>
          <p:cNvSpPr>
            <a:spLocks noGrp="1"/>
          </p:cNvSpPr>
          <p:nvPr>
            <p:ph type="pic" idx="8"/>
          </p:nvPr>
        </p:nvSpPr>
        <p:spPr>
          <a:xfrm>
            <a:off x="3154659" y="1066100"/>
            <a:ext cx="530400" cy="530400"/>
          </a:xfrm>
          <a:prstGeom prst="rect">
            <a:avLst/>
          </a:prstGeom>
          <a:noFill/>
          <a:ln>
            <a:noFill/>
          </a:ln>
        </p:spPr>
      </p:sp>
      <p:sp>
        <p:nvSpPr>
          <p:cNvPr id="363" name="Google Shape;363;p42"/>
          <p:cNvSpPr txBox="1">
            <a:spLocks noGrp="1"/>
          </p:cNvSpPr>
          <p:nvPr>
            <p:ph type="subTitle" idx="9"/>
          </p:nvPr>
        </p:nvSpPr>
        <p:spPr>
          <a:xfrm>
            <a:off x="6750600" y="2193728"/>
            <a:ext cx="2026200" cy="187800"/>
          </a:xfrm>
          <a:prstGeom prst="rect">
            <a:avLst/>
          </a:prstGeom>
        </p:spPr>
        <p:txBody>
          <a:bodyPr spcFirstLastPara="1" wrap="square" lIns="0" tIns="0" rIns="0" bIns="0" anchor="ctr"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364" name="Google Shape;364;p42"/>
          <p:cNvSpPr txBox="1">
            <a:spLocks noGrp="1"/>
          </p:cNvSpPr>
          <p:nvPr>
            <p:ph type="subTitle" idx="13"/>
          </p:nvPr>
        </p:nvSpPr>
        <p:spPr>
          <a:xfrm>
            <a:off x="6750600" y="1964514"/>
            <a:ext cx="2026200" cy="219600"/>
          </a:xfrm>
          <a:prstGeom prst="rect">
            <a:avLst/>
          </a:prstGeom>
        </p:spPr>
        <p:txBody>
          <a:bodyPr spcFirstLastPara="1" wrap="square" lIns="0" tIns="0" rIns="0" bIns="0" anchor="ctr" anchorCtr="0">
            <a:noAutofit/>
          </a:bodyPr>
          <a:lstStyle>
            <a:lvl1pPr lvl="0">
              <a:spcBef>
                <a:spcPts val="0"/>
              </a:spcBef>
              <a:spcAft>
                <a:spcPts val="0"/>
              </a:spcAft>
              <a:buSzPts val="1400"/>
              <a:buNone/>
              <a:defRPr/>
            </a:lvl1pPr>
            <a:lvl2pPr lvl="1">
              <a:spcBef>
                <a:spcPts val="0"/>
              </a:spcBef>
              <a:spcAft>
                <a:spcPts val="0"/>
              </a:spcAft>
              <a:buSzPts val="800"/>
              <a:buNone/>
              <a:defRPr sz="800"/>
            </a:lvl2pPr>
            <a:lvl3pPr lvl="2">
              <a:spcBef>
                <a:spcPts val="0"/>
              </a:spcBef>
              <a:spcAft>
                <a:spcPts val="0"/>
              </a:spcAft>
              <a:buSzPts val="800"/>
              <a:buNone/>
              <a:defRPr sz="800"/>
            </a:lvl3pPr>
            <a:lvl4pPr lvl="3">
              <a:spcBef>
                <a:spcPts val="0"/>
              </a:spcBef>
              <a:spcAft>
                <a:spcPts val="0"/>
              </a:spcAft>
              <a:buSzPts val="800"/>
              <a:buNone/>
              <a:defRPr sz="800"/>
            </a:lvl4pPr>
            <a:lvl5pPr lvl="4">
              <a:spcBef>
                <a:spcPts val="0"/>
              </a:spcBef>
              <a:spcAft>
                <a:spcPts val="0"/>
              </a:spcAft>
              <a:buSzPts val="800"/>
              <a:buNone/>
              <a:defRPr sz="800"/>
            </a:lvl5pPr>
            <a:lvl6pPr lvl="5">
              <a:spcBef>
                <a:spcPts val="0"/>
              </a:spcBef>
              <a:spcAft>
                <a:spcPts val="0"/>
              </a:spcAft>
              <a:buSzPts val="800"/>
              <a:buNone/>
              <a:defRPr sz="800"/>
            </a:lvl6pPr>
            <a:lvl7pPr lvl="6">
              <a:spcBef>
                <a:spcPts val="0"/>
              </a:spcBef>
              <a:spcAft>
                <a:spcPts val="0"/>
              </a:spcAft>
              <a:buSzPts val="800"/>
              <a:buNone/>
              <a:defRPr sz="800"/>
            </a:lvl7pPr>
            <a:lvl8pPr lvl="7">
              <a:spcBef>
                <a:spcPts val="0"/>
              </a:spcBef>
              <a:spcAft>
                <a:spcPts val="0"/>
              </a:spcAft>
              <a:buSzPts val="800"/>
              <a:buNone/>
              <a:defRPr sz="800"/>
            </a:lvl8pPr>
            <a:lvl9pPr lvl="8">
              <a:spcBef>
                <a:spcPts val="0"/>
              </a:spcBef>
              <a:spcAft>
                <a:spcPts val="0"/>
              </a:spcAft>
              <a:buSzPts val="800"/>
              <a:buNone/>
              <a:defRPr sz="800"/>
            </a:lvl9pPr>
          </a:lstStyle>
          <a:p>
            <a:endParaRPr/>
          </a:p>
        </p:txBody>
      </p:sp>
      <p:sp>
        <p:nvSpPr>
          <p:cNvPr id="365" name="Google Shape;365;p42"/>
          <p:cNvSpPr txBox="1">
            <a:spLocks noGrp="1"/>
          </p:cNvSpPr>
          <p:nvPr>
            <p:ph type="subTitle" idx="14"/>
          </p:nvPr>
        </p:nvSpPr>
        <p:spPr>
          <a:xfrm>
            <a:off x="6750600" y="2337664"/>
            <a:ext cx="2026200" cy="219600"/>
          </a:xfrm>
          <a:prstGeom prst="rect">
            <a:avLst/>
          </a:prstGeom>
        </p:spPr>
        <p:txBody>
          <a:bodyPr spcFirstLastPara="1" wrap="square" lIns="0" tIns="0" rIns="0" bIns="0" anchor="ctr" anchorCtr="0">
            <a:noAutofit/>
          </a:bodyPr>
          <a:lstStyle>
            <a:lvl1pPr lvl="0">
              <a:spcBef>
                <a:spcPts val="0"/>
              </a:spcBef>
              <a:spcAft>
                <a:spcPts val="0"/>
              </a:spcAft>
              <a:buSzPts val="900"/>
              <a:buFont typeface="DM Sans Light"/>
              <a:buNone/>
              <a:defRPr sz="900">
                <a:latin typeface="DM Sans Light"/>
                <a:ea typeface="DM Sans Light"/>
                <a:cs typeface="DM Sans Light"/>
                <a:sym typeface="DM Sans Light"/>
              </a:defRPr>
            </a:lvl1pPr>
            <a:lvl2pPr lvl="1">
              <a:spcBef>
                <a:spcPts val="0"/>
              </a:spcBef>
              <a:spcAft>
                <a:spcPts val="0"/>
              </a:spcAft>
              <a:buSzPts val="900"/>
              <a:buFont typeface="DM Sans Light"/>
              <a:buNone/>
              <a:defRPr sz="900">
                <a:latin typeface="DM Sans Light"/>
                <a:ea typeface="DM Sans Light"/>
                <a:cs typeface="DM Sans Light"/>
                <a:sym typeface="DM Sans Light"/>
              </a:defRPr>
            </a:lvl2pPr>
            <a:lvl3pPr lvl="2">
              <a:spcBef>
                <a:spcPts val="0"/>
              </a:spcBef>
              <a:spcAft>
                <a:spcPts val="0"/>
              </a:spcAft>
              <a:buSzPts val="900"/>
              <a:buFont typeface="DM Sans Light"/>
              <a:buNone/>
              <a:defRPr sz="900">
                <a:latin typeface="DM Sans Light"/>
                <a:ea typeface="DM Sans Light"/>
                <a:cs typeface="DM Sans Light"/>
                <a:sym typeface="DM Sans Light"/>
              </a:defRPr>
            </a:lvl3pPr>
            <a:lvl4pPr lvl="3">
              <a:spcBef>
                <a:spcPts val="0"/>
              </a:spcBef>
              <a:spcAft>
                <a:spcPts val="0"/>
              </a:spcAft>
              <a:buSzPts val="900"/>
              <a:buFont typeface="DM Sans Light"/>
              <a:buNone/>
              <a:defRPr sz="900">
                <a:latin typeface="DM Sans Light"/>
                <a:ea typeface="DM Sans Light"/>
                <a:cs typeface="DM Sans Light"/>
                <a:sym typeface="DM Sans Light"/>
              </a:defRPr>
            </a:lvl4pPr>
            <a:lvl5pPr lvl="4">
              <a:spcBef>
                <a:spcPts val="0"/>
              </a:spcBef>
              <a:spcAft>
                <a:spcPts val="0"/>
              </a:spcAft>
              <a:buSzPts val="900"/>
              <a:buFont typeface="DM Sans Light"/>
              <a:buNone/>
              <a:defRPr sz="900">
                <a:latin typeface="DM Sans Light"/>
                <a:ea typeface="DM Sans Light"/>
                <a:cs typeface="DM Sans Light"/>
                <a:sym typeface="DM Sans Light"/>
              </a:defRPr>
            </a:lvl5pPr>
            <a:lvl6pPr lvl="5">
              <a:spcBef>
                <a:spcPts val="0"/>
              </a:spcBef>
              <a:spcAft>
                <a:spcPts val="0"/>
              </a:spcAft>
              <a:buSzPts val="900"/>
              <a:buFont typeface="DM Sans Light"/>
              <a:buNone/>
              <a:defRPr sz="900">
                <a:latin typeface="DM Sans Light"/>
                <a:ea typeface="DM Sans Light"/>
                <a:cs typeface="DM Sans Light"/>
                <a:sym typeface="DM Sans Light"/>
              </a:defRPr>
            </a:lvl6pPr>
            <a:lvl7pPr lvl="6">
              <a:spcBef>
                <a:spcPts val="0"/>
              </a:spcBef>
              <a:spcAft>
                <a:spcPts val="0"/>
              </a:spcAft>
              <a:buSzPts val="900"/>
              <a:buFont typeface="DM Sans Light"/>
              <a:buNone/>
              <a:defRPr sz="900">
                <a:latin typeface="DM Sans Light"/>
                <a:ea typeface="DM Sans Light"/>
                <a:cs typeface="DM Sans Light"/>
                <a:sym typeface="DM Sans Light"/>
              </a:defRPr>
            </a:lvl7pPr>
            <a:lvl8pPr lvl="7">
              <a:spcBef>
                <a:spcPts val="0"/>
              </a:spcBef>
              <a:spcAft>
                <a:spcPts val="0"/>
              </a:spcAft>
              <a:buSzPts val="900"/>
              <a:buFont typeface="DM Sans Light"/>
              <a:buNone/>
              <a:defRPr sz="900">
                <a:latin typeface="DM Sans Light"/>
                <a:ea typeface="DM Sans Light"/>
                <a:cs typeface="DM Sans Light"/>
                <a:sym typeface="DM Sans Light"/>
              </a:defRPr>
            </a:lvl8pPr>
            <a:lvl9pPr lvl="8">
              <a:spcBef>
                <a:spcPts val="0"/>
              </a:spcBef>
              <a:spcAft>
                <a:spcPts val="0"/>
              </a:spcAft>
              <a:buSzPts val="900"/>
              <a:buFont typeface="DM Sans Light"/>
              <a:buNone/>
              <a:defRPr sz="900">
                <a:latin typeface="DM Sans Light"/>
                <a:ea typeface="DM Sans Light"/>
                <a:cs typeface="DM Sans Light"/>
                <a:sym typeface="DM Sans Light"/>
              </a:defRPr>
            </a:lvl9pPr>
          </a:lstStyle>
          <a:p>
            <a:endParaRPr/>
          </a:p>
        </p:txBody>
      </p:sp>
      <p:sp>
        <p:nvSpPr>
          <p:cNvPr id="366" name="Google Shape;366;p42"/>
          <p:cNvSpPr>
            <a:spLocks noGrp="1"/>
          </p:cNvSpPr>
          <p:nvPr>
            <p:ph type="pic" idx="15"/>
          </p:nvPr>
        </p:nvSpPr>
        <p:spPr>
          <a:xfrm>
            <a:off x="6080709" y="1975864"/>
            <a:ext cx="530400" cy="530400"/>
          </a:xfrm>
          <a:prstGeom prst="rect">
            <a:avLst/>
          </a:prstGeom>
          <a:noFill/>
          <a:ln>
            <a:noFill/>
          </a:ln>
        </p:spPr>
      </p:sp>
      <p:sp>
        <p:nvSpPr>
          <p:cNvPr id="367" name="Google Shape;367;p42"/>
          <p:cNvSpPr txBox="1">
            <a:spLocks noGrp="1"/>
          </p:cNvSpPr>
          <p:nvPr>
            <p:ph type="subTitle" idx="16"/>
          </p:nvPr>
        </p:nvSpPr>
        <p:spPr>
          <a:xfrm>
            <a:off x="3824550" y="2193728"/>
            <a:ext cx="2026200" cy="187800"/>
          </a:xfrm>
          <a:prstGeom prst="rect">
            <a:avLst/>
          </a:prstGeom>
        </p:spPr>
        <p:txBody>
          <a:bodyPr spcFirstLastPara="1" wrap="square" lIns="0" tIns="0" rIns="0" bIns="0" anchor="ctr"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368" name="Google Shape;368;p42"/>
          <p:cNvSpPr txBox="1">
            <a:spLocks noGrp="1"/>
          </p:cNvSpPr>
          <p:nvPr>
            <p:ph type="subTitle" idx="17"/>
          </p:nvPr>
        </p:nvSpPr>
        <p:spPr>
          <a:xfrm>
            <a:off x="3824550" y="1964514"/>
            <a:ext cx="2026200" cy="219600"/>
          </a:xfrm>
          <a:prstGeom prst="rect">
            <a:avLst/>
          </a:prstGeom>
        </p:spPr>
        <p:txBody>
          <a:bodyPr spcFirstLastPara="1" wrap="square" lIns="0" tIns="0" rIns="0" bIns="0" anchor="ctr" anchorCtr="0">
            <a:noAutofit/>
          </a:bodyPr>
          <a:lstStyle>
            <a:lvl1pPr lvl="0">
              <a:spcBef>
                <a:spcPts val="0"/>
              </a:spcBef>
              <a:spcAft>
                <a:spcPts val="0"/>
              </a:spcAft>
              <a:buSzPts val="1400"/>
              <a:buNone/>
              <a:defRPr/>
            </a:lvl1pPr>
            <a:lvl2pPr lvl="1">
              <a:spcBef>
                <a:spcPts val="0"/>
              </a:spcBef>
              <a:spcAft>
                <a:spcPts val="0"/>
              </a:spcAft>
              <a:buSzPts val="800"/>
              <a:buNone/>
              <a:defRPr sz="800"/>
            </a:lvl2pPr>
            <a:lvl3pPr lvl="2">
              <a:spcBef>
                <a:spcPts val="0"/>
              </a:spcBef>
              <a:spcAft>
                <a:spcPts val="0"/>
              </a:spcAft>
              <a:buSzPts val="800"/>
              <a:buNone/>
              <a:defRPr sz="800"/>
            </a:lvl3pPr>
            <a:lvl4pPr lvl="3">
              <a:spcBef>
                <a:spcPts val="0"/>
              </a:spcBef>
              <a:spcAft>
                <a:spcPts val="0"/>
              </a:spcAft>
              <a:buSzPts val="800"/>
              <a:buNone/>
              <a:defRPr sz="800"/>
            </a:lvl4pPr>
            <a:lvl5pPr lvl="4">
              <a:spcBef>
                <a:spcPts val="0"/>
              </a:spcBef>
              <a:spcAft>
                <a:spcPts val="0"/>
              </a:spcAft>
              <a:buSzPts val="800"/>
              <a:buNone/>
              <a:defRPr sz="800"/>
            </a:lvl5pPr>
            <a:lvl6pPr lvl="5">
              <a:spcBef>
                <a:spcPts val="0"/>
              </a:spcBef>
              <a:spcAft>
                <a:spcPts val="0"/>
              </a:spcAft>
              <a:buSzPts val="800"/>
              <a:buNone/>
              <a:defRPr sz="800"/>
            </a:lvl6pPr>
            <a:lvl7pPr lvl="6">
              <a:spcBef>
                <a:spcPts val="0"/>
              </a:spcBef>
              <a:spcAft>
                <a:spcPts val="0"/>
              </a:spcAft>
              <a:buSzPts val="800"/>
              <a:buNone/>
              <a:defRPr sz="800"/>
            </a:lvl7pPr>
            <a:lvl8pPr lvl="7">
              <a:spcBef>
                <a:spcPts val="0"/>
              </a:spcBef>
              <a:spcAft>
                <a:spcPts val="0"/>
              </a:spcAft>
              <a:buSzPts val="800"/>
              <a:buNone/>
              <a:defRPr sz="800"/>
            </a:lvl8pPr>
            <a:lvl9pPr lvl="8">
              <a:spcBef>
                <a:spcPts val="0"/>
              </a:spcBef>
              <a:spcAft>
                <a:spcPts val="0"/>
              </a:spcAft>
              <a:buSzPts val="800"/>
              <a:buNone/>
              <a:defRPr sz="800"/>
            </a:lvl9pPr>
          </a:lstStyle>
          <a:p>
            <a:endParaRPr/>
          </a:p>
        </p:txBody>
      </p:sp>
      <p:sp>
        <p:nvSpPr>
          <p:cNvPr id="369" name="Google Shape;369;p42"/>
          <p:cNvSpPr txBox="1">
            <a:spLocks noGrp="1"/>
          </p:cNvSpPr>
          <p:nvPr>
            <p:ph type="subTitle" idx="18"/>
          </p:nvPr>
        </p:nvSpPr>
        <p:spPr>
          <a:xfrm>
            <a:off x="3824550" y="2337664"/>
            <a:ext cx="2026200" cy="219600"/>
          </a:xfrm>
          <a:prstGeom prst="rect">
            <a:avLst/>
          </a:prstGeom>
        </p:spPr>
        <p:txBody>
          <a:bodyPr spcFirstLastPara="1" wrap="square" lIns="0" tIns="0" rIns="0" bIns="0" anchor="ctr" anchorCtr="0">
            <a:noAutofit/>
          </a:bodyPr>
          <a:lstStyle>
            <a:lvl1pPr lvl="0">
              <a:spcBef>
                <a:spcPts val="0"/>
              </a:spcBef>
              <a:spcAft>
                <a:spcPts val="0"/>
              </a:spcAft>
              <a:buSzPts val="900"/>
              <a:buFont typeface="DM Sans Light"/>
              <a:buNone/>
              <a:defRPr sz="900">
                <a:latin typeface="DM Sans Light"/>
                <a:ea typeface="DM Sans Light"/>
                <a:cs typeface="DM Sans Light"/>
                <a:sym typeface="DM Sans Light"/>
              </a:defRPr>
            </a:lvl1pPr>
            <a:lvl2pPr lvl="1">
              <a:spcBef>
                <a:spcPts val="0"/>
              </a:spcBef>
              <a:spcAft>
                <a:spcPts val="0"/>
              </a:spcAft>
              <a:buSzPts val="900"/>
              <a:buFont typeface="DM Sans Light"/>
              <a:buNone/>
              <a:defRPr sz="900">
                <a:latin typeface="DM Sans Light"/>
                <a:ea typeface="DM Sans Light"/>
                <a:cs typeface="DM Sans Light"/>
                <a:sym typeface="DM Sans Light"/>
              </a:defRPr>
            </a:lvl2pPr>
            <a:lvl3pPr lvl="2">
              <a:spcBef>
                <a:spcPts val="0"/>
              </a:spcBef>
              <a:spcAft>
                <a:spcPts val="0"/>
              </a:spcAft>
              <a:buSzPts val="900"/>
              <a:buFont typeface="DM Sans Light"/>
              <a:buNone/>
              <a:defRPr sz="900">
                <a:latin typeface="DM Sans Light"/>
                <a:ea typeface="DM Sans Light"/>
                <a:cs typeface="DM Sans Light"/>
                <a:sym typeface="DM Sans Light"/>
              </a:defRPr>
            </a:lvl3pPr>
            <a:lvl4pPr lvl="3">
              <a:spcBef>
                <a:spcPts val="0"/>
              </a:spcBef>
              <a:spcAft>
                <a:spcPts val="0"/>
              </a:spcAft>
              <a:buSzPts val="900"/>
              <a:buFont typeface="DM Sans Light"/>
              <a:buNone/>
              <a:defRPr sz="900">
                <a:latin typeface="DM Sans Light"/>
                <a:ea typeface="DM Sans Light"/>
                <a:cs typeface="DM Sans Light"/>
                <a:sym typeface="DM Sans Light"/>
              </a:defRPr>
            </a:lvl4pPr>
            <a:lvl5pPr lvl="4">
              <a:spcBef>
                <a:spcPts val="0"/>
              </a:spcBef>
              <a:spcAft>
                <a:spcPts val="0"/>
              </a:spcAft>
              <a:buSzPts val="900"/>
              <a:buFont typeface="DM Sans Light"/>
              <a:buNone/>
              <a:defRPr sz="900">
                <a:latin typeface="DM Sans Light"/>
                <a:ea typeface="DM Sans Light"/>
                <a:cs typeface="DM Sans Light"/>
                <a:sym typeface="DM Sans Light"/>
              </a:defRPr>
            </a:lvl5pPr>
            <a:lvl6pPr lvl="5">
              <a:spcBef>
                <a:spcPts val="0"/>
              </a:spcBef>
              <a:spcAft>
                <a:spcPts val="0"/>
              </a:spcAft>
              <a:buSzPts val="900"/>
              <a:buFont typeface="DM Sans Light"/>
              <a:buNone/>
              <a:defRPr sz="900">
                <a:latin typeface="DM Sans Light"/>
                <a:ea typeface="DM Sans Light"/>
                <a:cs typeface="DM Sans Light"/>
                <a:sym typeface="DM Sans Light"/>
              </a:defRPr>
            </a:lvl6pPr>
            <a:lvl7pPr lvl="6">
              <a:spcBef>
                <a:spcPts val="0"/>
              </a:spcBef>
              <a:spcAft>
                <a:spcPts val="0"/>
              </a:spcAft>
              <a:buSzPts val="900"/>
              <a:buFont typeface="DM Sans Light"/>
              <a:buNone/>
              <a:defRPr sz="900">
                <a:latin typeface="DM Sans Light"/>
                <a:ea typeface="DM Sans Light"/>
                <a:cs typeface="DM Sans Light"/>
                <a:sym typeface="DM Sans Light"/>
              </a:defRPr>
            </a:lvl7pPr>
            <a:lvl8pPr lvl="7">
              <a:spcBef>
                <a:spcPts val="0"/>
              </a:spcBef>
              <a:spcAft>
                <a:spcPts val="0"/>
              </a:spcAft>
              <a:buSzPts val="900"/>
              <a:buFont typeface="DM Sans Light"/>
              <a:buNone/>
              <a:defRPr sz="900">
                <a:latin typeface="DM Sans Light"/>
                <a:ea typeface="DM Sans Light"/>
                <a:cs typeface="DM Sans Light"/>
                <a:sym typeface="DM Sans Light"/>
              </a:defRPr>
            </a:lvl8pPr>
            <a:lvl9pPr lvl="8">
              <a:spcBef>
                <a:spcPts val="0"/>
              </a:spcBef>
              <a:spcAft>
                <a:spcPts val="0"/>
              </a:spcAft>
              <a:buSzPts val="900"/>
              <a:buFont typeface="DM Sans Light"/>
              <a:buNone/>
              <a:defRPr sz="900">
                <a:latin typeface="DM Sans Light"/>
                <a:ea typeface="DM Sans Light"/>
                <a:cs typeface="DM Sans Light"/>
                <a:sym typeface="DM Sans Light"/>
              </a:defRPr>
            </a:lvl9pPr>
          </a:lstStyle>
          <a:p>
            <a:endParaRPr/>
          </a:p>
        </p:txBody>
      </p:sp>
      <p:sp>
        <p:nvSpPr>
          <p:cNvPr id="370" name="Google Shape;370;p42"/>
          <p:cNvSpPr>
            <a:spLocks noGrp="1"/>
          </p:cNvSpPr>
          <p:nvPr>
            <p:ph type="pic" idx="19"/>
          </p:nvPr>
        </p:nvSpPr>
        <p:spPr>
          <a:xfrm>
            <a:off x="3154659" y="1975864"/>
            <a:ext cx="530400" cy="530400"/>
          </a:xfrm>
          <a:prstGeom prst="rect">
            <a:avLst/>
          </a:prstGeom>
          <a:noFill/>
          <a:ln>
            <a:noFill/>
          </a:ln>
        </p:spPr>
      </p:sp>
      <p:sp>
        <p:nvSpPr>
          <p:cNvPr id="371" name="Google Shape;371;p42"/>
          <p:cNvSpPr txBox="1">
            <a:spLocks noGrp="1"/>
          </p:cNvSpPr>
          <p:nvPr>
            <p:ph type="subTitle" idx="20"/>
          </p:nvPr>
        </p:nvSpPr>
        <p:spPr>
          <a:xfrm>
            <a:off x="6750600" y="3101715"/>
            <a:ext cx="2026200" cy="187800"/>
          </a:xfrm>
          <a:prstGeom prst="rect">
            <a:avLst/>
          </a:prstGeom>
        </p:spPr>
        <p:txBody>
          <a:bodyPr spcFirstLastPara="1" wrap="square" lIns="0" tIns="0" rIns="0" bIns="0" anchor="ctr"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372" name="Google Shape;372;p42"/>
          <p:cNvSpPr txBox="1">
            <a:spLocks noGrp="1"/>
          </p:cNvSpPr>
          <p:nvPr>
            <p:ph type="subTitle" idx="21"/>
          </p:nvPr>
        </p:nvSpPr>
        <p:spPr>
          <a:xfrm>
            <a:off x="6750600" y="2872502"/>
            <a:ext cx="2026200" cy="219600"/>
          </a:xfrm>
          <a:prstGeom prst="rect">
            <a:avLst/>
          </a:prstGeom>
        </p:spPr>
        <p:txBody>
          <a:bodyPr spcFirstLastPara="1" wrap="square" lIns="0" tIns="0" rIns="0" bIns="0" anchor="ctr" anchorCtr="0">
            <a:noAutofit/>
          </a:bodyPr>
          <a:lstStyle>
            <a:lvl1pPr lvl="0">
              <a:spcBef>
                <a:spcPts val="0"/>
              </a:spcBef>
              <a:spcAft>
                <a:spcPts val="0"/>
              </a:spcAft>
              <a:buSzPts val="1400"/>
              <a:buNone/>
              <a:defRPr/>
            </a:lvl1pPr>
            <a:lvl2pPr lvl="1">
              <a:spcBef>
                <a:spcPts val="0"/>
              </a:spcBef>
              <a:spcAft>
                <a:spcPts val="0"/>
              </a:spcAft>
              <a:buSzPts val="800"/>
              <a:buNone/>
              <a:defRPr sz="800"/>
            </a:lvl2pPr>
            <a:lvl3pPr lvl="2">
              <a:spcBef>
                <a:spcPts val="0"/>
              </a:spcBef>
              <a:spcAft>
                <a:spcPts val="0"/>
              </a:spcAft>
              <a:buSzPts val="800"/>
              <a:buNone/>
              <a:defRPr sz="800"/>
            </a:lvl3pPr>
            <a:lvl4pPr lvl="3">
              <a:spcBef>
                <a:spcPts val="0"/>
              </a:spcBef>
              <a:spcAft>
                <a:spcPts val="0"/>
              </a:spcAft>
              <a:buSzPts val="800"/>
              <a:buNone/>
              <a:defRPr sz="800"/>
            </a:lvl4pPr>
            <a:lvl5pPr lvl="4">
              <a:spcBef>
                <a:spcPts val="0"/>
              </a:spcBef>
              <a:spcAft>
                <a:spcPts val="0"/>
              </a:spcAft>
              <a:buSzPts val="800"/>
              <a:buNone/>
              <a:defRPr sz="800"/>
            </a:lvl5pPr>
            <a:lvl6pPr lvl="5">
              <a:spcBef>
                <a:spcPts val="0"/>
              </a:spcBef>
              <a:spcAft>
                <a:spcPts val="0"/>
              </a:spcAft>
              <a:buSzPts val="800"/>
              <a:buNone/>
              <a:defRPr sz="800"/>
            </a:lvl6pPr>
            <a:lvl7pPr lvl="6">
              <a:spcBef>
                <a:spcPts val="0"/>
              </a:spcBef>
              <a:spcAft>
                <a:spcPts val="0"/>
              </a:spcAft>
              <a:buSzPts val="800"/>
              <a:buNone/>
              <a:defRPr sz="800"/>
            </a:lvl7pPr>
            <a:lvl8pPr lvl="7">
              <a:spcBef>
                <a:spcPts val="0"/>
              </a:spcBef>
              <a:spcAft>
                <a:spcPts val="0"/>
              </a:spcAft>
              <a:buSzPts val="800"/>
              <a:buNone/>
              <a:defRPr sz="800"/>
            </a:lvl8pPr>
            <a:lvl9pPr lvl="8">
              <a:spcBef>
                <a:spcPts val="0"/>
              </a:spcBef>
              <a:spcAft>
                <a:spcPts val="0"/>
              </a:spcAft>
              <a:buSzPts val="800"/>
              <a:buNone/>
              <a:defRPr sz="800"/>
            </a:lvl9pPr>
          </a:lstStyle>
          <a:p>
            <a:endParaRPr/>
          </a:p>
        </p:txBody>
      </p:sp>
      <p:sp>
        <p:nvSpPr>
          <p:cNvPr id="373" name="Google Shape;373;p42"/>
          <p:cNvSpPr txBox="1">
            <a:spLocks noGrp="1"/>
          </p:cNvSpPr>
          <p:nvPr>
            <p:ph type="subTitle" idx="22"/>
          </p:nvPr>
        </p:nvSpPr>
        <p:spPr>
          <a:xfrm>
            <a:off x="6750600" y="3245652"/>
            <a:ext cx="2026200" cy="219600"/>
          </a:xfrm>
          <a:prstGeom prst="rect">
            <a:avLst/>
          </a:prstGeom>
        </p:spPr>
        <p:txBody>
          <a:bodyPr spcFirstLastPara="1" wrap="square" lIns="0" tIns="0" rIns="0" bIns="0" anchor="ctr" anchorCtr="0">
            <a:noAutofit/>
          </a:bodyPr>
          <a:lstStyle>
            <a:lvl1pPr lvl="0">
              <a:spcBef>
                <a:spcPts val="0"/>
              </a:spcBef>
              <a:spcAft>
                <a:spcPts val="0"/>
              </a:spcAft>
              <a:buSzPts val="900"/>
              <a:buFont typeface="DM Sans Light"/>
              <a:buNone/>
              <a:defRPr sz="900">
                <a:latin typeface="DM Sans Light"/>
                <a:ea typeface="DM Sans Light"/>
                <a:cs typeface="DM Sans Light"/>
                <a:sym typeface="DM Sans Light"/>
              </a:defRPr>
            </a:lvl1pPr>
            <a:lvl2pPr lvl="1">
              <a:spcBef>
                <a:spcPts val="0"/>
              </a:spcBef>
              <a:spcAft>
                <a:spcPts val="0"/>
              </a:spcAft>
              <a:buSzPts val="900"/>
              <a:buFont typeface="DM Sans Light"/>
              <a:buNone/>
              <a:defRPr sz="900">
                <a:latin typeface="DM Sans Light"/>
                <a:ea typeface="DM Sans Light"/>
                <a:cs typeface="DM Sans Light"/>
                <a:sym typeface="DM Sans Light"/>
              </a:defRPr>
            </a:lvl2pPr>
            <a:lvl3pPr lvl="2">
              <a:spcBef>
                <a:spcPts val="0"/>
              </a:spcBef>
              <a:spcAft>
                <a:spcPts val="0"/>
              </a:spcAft>
              <a:buSzPts val="900"/>
              <a:buFont typeface="DM Sans Light"/>
              <a:buNone/>
              <a:defRPr sz="900">
                <a:latin typeface="DM Sans Light"/>
                <a:ea typeface="DM Sans Light"/>
                <a:cs typeface="DM Sans Light"/>
                <a:sym typeface="DM Sans Light"/>
              </a:defRPr>
            </a:lvl3pPr>
            <a:lvl4pPr lvl="3">
              <a:spcBef>
                <a:spcPts val="0"/>
              </a:spcBef>
              <a:spcAft>
                <a:spcPts val="0"/>
              </a:spcAft>
              <a:buSzPts val="900"/>
              <a:buFont typeface="DM Sans Light"/>
              <a:buNone/>
              <a:defRPr sz="900">
                <a:latin typeface="DM Sans Light"/>
                <a:ea typeface="DM Sans Light"/>
                <a:cs typeface="DM Sans Light"/>
                <a:sym typeface="DM Sans Light"/>
              </a:defRPr>
            </a:lvl4pPr>
            <a:lvl5pPr lvl="4">
              <a:spcBef>
                <a:spcPts val="0"/>
              </a:spcBef>
              <a:spcAft>
                <a:spcPts val="0"/>
              </a:spcAft>
              <a:buSzPts val="900"/>
              <a:buFont typeface="DM Sans Light"/>
              <a:buNone/>
              <a:defRPr sz="900">
                <a:latin typeface="DM Sans Light"/>
                <a:ea typeface="DM Sans Light"/>
                <a:cs typeface="DM Sans Light"/>
                <a:sym typeface="DM Sans Light"/>
              </a:defRPr>
            </a:lvl5pPr>
            <a:lvl6pPr lvl="5">
              <a:spcBef>
                <a:spcPts val="0"/>
              </a:spcBef>
              <a:spcAft>
                <a:spcPts val="0"/>
              </a:spcAft>
              <a:buSzPts val="900"/>
              <a:buFont typeface="DM Sans Light"/>
              <a:buNone/>
              <a:defRPr sz="900">
                <a:latin typeface="DM Sans Light"/>
                <a:ea typeface="DM Sans Light"/>
                <a:cs typeface="DM Sans Light"/>
                <a:sym typeface="DM Sans Light"/>
              </a:defRPr>
            </a:lvl6pPr>
            <a:lvl7pPr lvl="6">
              <a:spcBef>
                <a:spcPts val="0"/>
              </a:spcBef>
              <a:spcAft>
                <a:spcPts val="0"/>
              </a:spcAft>
              <a:buSzPts val="900"/>
              <a:buFont typeface="DM Sans Light"/>
              <a:buNone/>
              <a:defRPr sz="900">
                <a:latin typeface="DM Sans Light"/>
                <a:ea typeface="DM Sans Light"/>
                <a:cs typeface="DM Sans Light"/>
                <a:sym typeface="DM Sans Light"/>
              </a:defRPr>
            </a:lvl7pPr>
            <a:lvl8pPr lvl="7">
              <a:spcBef>
                <a:spcPts val="0"/>
              </a:spcBef>
              <a:spcAft>
                <a:spcPts val="0"/>
              </a:spcAft>
              <a:buSzPts val="900"/>
              <a:buFont typeface="DM Sans Light"/>
              <a:buNone/>
              <a:defRPr sz="900">
                <a:latin typeface="DM Sans Light"/>
                <a:ea typeface="DM Sans Light"/>
                <a:cs typeface="DM Sans Light"/>
                <a:sym typeface="DM Sans Light"/>
              </a:defRPr>
            </a:lvl8pPr>
            <a:lvl9pPr lvl="8">
              <a:spcBef>
                <a:spcPts val="0"/>
              </a:spcBef>
              <a:spcAft>
                <a:spcPts val="0"/>
              </a:spcAft>
              <a:buSzPts val="900"/>
              <a:buFont typeface="DM Sans Light"/>
              <a:buNone/>
              <a:defRPr sz="900">
                <a:latin typeface="DM Sans Light"/>
                <a:ea typeface="DM Sans Light"/>
                <a:cs typeface="DM Sans Light"/>
                <a:sym typeface="DM Sans Light"/>
              </a:defRPr>
            </a:lvl9pPr>
          </a:lstStyle>
          <a:p>
            <a:endParaRPr/>
          </a:p>
        </p:txBody>
      </p:sp>
      <p:sp>
        <p:nvSpPr>
          <p:cNvPr id="374" name="Google Shape;374;p42"/>
          <p:cNvSpPr>
            <a:spLocks noGrp="1"/>
          </p:cNvSpPr>
          <p:nvPr>
            <p:ph type="pic" idx="23"/>
          </p:nvPr>
        </p:nvSpPr>
        <p:spPr>
          <a:xfrm>
            <a:off x="6080709" y="2883852"/>
            <a:ext cx="530400" cy="530400"/>
          </a:xfrm>
          <a:prstGeom prst="rect">
            <a:avLst/>
          </a:prstGeom>
          <a:noFill/>
          <a:ln>
            <a:noFill/>
          </a:ln>
        </p:spPr>
      </p:sp>
      <p:sp>
        <p:nvSpPr>
          <p:cNvPr id="375" name="Google Shape;375;p42"/>
          <p:cNvSpPr txBox="1">
            <a:spLocks noGrp="1"/>
          </p:cNvSpPr>
          <p:nvPr>
            <p:ph type="subTitle" idx="24"/>
          </p:nvPr>
        </p:nvSpPr>
        <p:spPr>
          <a:xfrm>
            <a:off x="3824550" y="3101715"/>
            <a:ext cx="2026200" cy="187800"/>
          </a:xfrm>
          <a:prstGeom prst="rect">
            <a:avLst/>
          </a:prstGeom>
        </p:spPr>
        <p:txBody>
          <a:bodyPr spcFirstLastPara="1" wrap="square" lIns="0" tIns="0" rIns="0" bIns="0" anchor="ctr"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376" name="Google Shape;376;p42"/>
          <p:cNvSpPr txBox="1">
            <a:spLocks noGrp="1"/>
          </p:cNvSpPr>
          <p:nvPr>
            <p:ph type="subTitle" idx="25"/>
          </p:nvPr>
        </p:nvSpPr>
        <p:spPr>
          <a:xfrm>
            <a:off x="3824550" y="2872502"/>
            <a:ext cx="2026200" cy="219600"/>
          </a:xfrm>
          <a:prstGeom prst="rect">
            <a:avLst/>
          </a:prstGeom>
        </p:spPr>
        <p:txBody>
          <a:bodyPr spcFirstLastPara="1" wrap="square" lIns="0" tIns="0" rIns="0" bIns="0" anchor="ctr" anchorCtr="0">
            <a:noAutofit/>
          </a:bodyPr>
          <a:lstStyle>
            <a:lvl1pPr lvl="0">
              <a:spcBef>
                <a:spcPts val="0"/>
              </a:spcBef>
              <a:spcAft>
                <a:spcPts val="0"/>
              </a:spcAft>
              <a:buSzPts val="1400"/>
              <a:buNone/>
              <a:defRPr/>
            </a:lvl1pPr>
            <a:lvl2pPr lvl="1">
              <a:spcBef>
                <a:spcPts val="0"/>
              </a:spcBef>
              <a:spcAft>
                <a:spcPts val="0"/>
              </a:spcAft>
              <a:buSzPts val="800"/>
              <a:buNone/>
              <a:defRPr sz="800"/>
            </a:lvl2pPr>
            <a:lvl3pPr lvl="2">
              <a:spcBef>
                <a:spcPts val="0"/>
              </a:spcBef>
              <a:spcAft>
                <a:spcPts val="0"/>
              </a:spcAft>
              <a:buSzPts val="800"/>
              <a:buNone/>
              <a:defRPr sz="800"/>
            </a:lvl3pPr>
            <a:lvl4pPr lvl="3">
              <a:spcBef>
                <a:spcPts val="0"/>
              </a:spcBef>
              <a:spcAft>
                <a:spcPts val="0"/>
              </a:spcAft>
              <a:buSzPts val="800"/>
              <a:buNone/>
              <a:defRPr sz="800"/>
            </a:lvl4pPr>
            <a:lvl5pPr lvl="4">
              <a:spcBef>
                <a:spcPts val="0"/>
              </a:spcBef>
              <a:spcAft>
                <a:spcPts val="0"/>
              </a:spcAft>
              <a:buSzPts val="800"/>
              <a:buNone/>
              <a:defRPr sz="800"/>
            </a:lvl5pPr>
            <a:lvl6pPr lvl="5">
              <a:spcBef>
                <a:spcPts val="0"/>
              </a:spcBef>
              <a:spcAft>
                <a:spcPts val="0"/>
              </a:spcAft>
              <a:buSzPts val="800"/>
              <a:buNone/>
              <a:defRPr sz="800"/>
            </a:lvl6pPr>
            <a:lvl7pPr lvl="6">
              <a:spcBef>
                <a:spcPts val="0"/>
              </a:spcBef>
              <a:spcAft>
                <a:spcPts val="0"/>
              </a:spcAft>
              <a:buSzPts val="800"/>
              <a:buNone/>
              <a:defRPr sz="800"/>
            </a:lvl7pPr>
            <a:lvl8pPr lvl="7">
              <a:spcBef>
                <a:spcPts val="0"/>
              </a:spcBef>
              <a:spcAft>
                <a:spcPts val="0"/>
              </a:spcAft>
              <a:buSzPts val="800"/>
              <a:buNone/>
              <a:defRPr sz="800"/>
            </a:lvl8pPr>
            <a:lvl9pPr lvl="8">
              <a:spcBef>
                <a:spcPts val="0"/>
              </a:spcBef>
              <a:spcAft>
                <a:spcPts val="0"/>
              </a:spcAft>
              <a:buSzPts val="800"/>
              <a:buNone/>
              <a:defRPr sz="800"/>
            </a:lvl9pPr>
          </a:lstStyle>
          <a:p>
            <a:endParaRPr/>
          </a:p>
        </p:txBody>
      </p:sp>
      <p:sp>
        <p:nvSpPr>
          <p:cNvPr id="377" name="Google Shape;377;p42"/>
          <p:cNvSpPr txBox="1">
            <a:spLocks noGrp="1"/>
          </p:cNvSpPr>
          <p:nvPr>
            <p:ph type="subTitle" idx="26"/>
          </p:nvPr>
        </p:nvSpPr>
        <p:spPr>
          <a:xfrm>
            <a:off x="3824550" y="3245652"/>
            <a:ext cx="2026200" cy="219600"/>
          </a:xfrm>
          <a:prstGeom prst="rect">
            <a:avLst/>
          </a:prstGeom>
        </p:spPr>
        <p:txBody>
          <a:bodyPr spcFirstLastPara="1" wrap="square" lIns="0" tIns="0" rIns="0" bIns="0" anchor="ctr" anchorCtr="0">
            <a:noAutofit/>
          </a:bodyPr>
          <a:lstStyle>
            <a:lvl1pPr lvl="0">
              <a:spcBef>
                <a:spcPts val="0"/>
              </a:spcBef>
              <a:spcAft>
                <a:spcPts val="0"/>
              </a:spcAft>
              <a:buSzPts val="900"/>
              <a:buFont typeface="DM Sans Light"/>
              <a:buNone/>
              <a:defRPr sz="900">
                <a:latin typeface="DM Sans Light"/>
                <a:ea typeface="DM Sans Light"/>
                <a:cs typeface="DM Sans Light"/>
                <a:sym typeface="DM Sans Light"/>
              </a:defRPr>
            </a:lvl1pPr>
            <a:lvl2pPr lvl="1">
              <a:spcBef>
                <a:spcPts val="0"/>
              </a:spcBef>
              <a:spcAft>
                <a:spcPts val="0"/>
              </a:spcAft>
              <a:buSzPts val="900"/>
              <a:buFont typeface="DM Sans Light"/>
              <a:buNone/>
              <a:defRPr sz="900">
                <a:latin typeface="DM Sans Light"/>
                <a:ea typeface="DM Sans Light"/>
                <a:cs typeface="DM Sans Light"/>
                <a:sym typeface="DM Sans Light"/>
              </a:defRPr>
            </a:lvl2pPr>
            <a:lvl3pPr lvl="2">
              <a:spcBef>
                <a:spcPts val="0"/>
              </a:spcBef>
              <a:spcAft>
                <a:spcPts val="0"/>
              </a:spcAft>
              <a:buSzPts val="900"/>
              <a:buFont typeface="DM Sans Light"/>
              <a:buNone/>
              <a:defRPr sz="900">
                <a:latin typeface="DM Sans Light"/>
                <a:ea typeface="DM Sans Light"/>
                <a:cs typeface="DM Sans Light"/>
                <a:sym typeface="DM Sans Light"/>
              </a:defRPr>
            </a:lvl3pPr>
            <a:lvl4pPr lvl="3">
              <a:spcBef>
                <a:spcPts val="0"/>
              </a:spcBef>
              <a:spcAft>
                <a:spcPts val="0"/>
              </a:spcAft>
              <a:buSzPts val="900"/>
              <a:buFont typeface="DM Sans Light"/>
              <a:buNone/>
              <a:defRPr sz="900">
                <a:latin typeface="DM Sans Light"/>
                <a:ea typeface="DM Sans Light"/>
                <a:cs typeface="DM Sans Light"/>
                <a:sym typeface="DM Sans Light"/>
              </a:defRPr>
            </a:lvl4pPr>
            <a:lvl5pPr lvl="4">
              <a:spcBef>
                <a:spcPts val="0"/>
              </a:spcBef>
              <a:spcAft>
                <a:spcPts val="0"/>
              </a:spcAft>
              <a:buSzPts val="900"/>
              <a:buFont typeface="DM Sans Light"/>
              <a:buNone/>
              <a:defRPr sz="900">
                <a:latin typeface="DM Sans Light"/>
                <a:ea typeface="DM Sans Light"/>
                <a:cs typeface="DM Sans Light"/>
                <a:sym typeface="DM Sans Light"/>
              </a:defRPr>
            </a:lvl5pPr>
            <a:lvl6pPr lvl="5">
              <a:spcBef>
                <a:spcPts val="0"/>
              </a:spcBef>
              <a:spcAft>
                <a:spcPts val="0"/>
              </a:spcAft>
              <a:buSzPts val="900"/>
              <a:buFont typeface="DM Sans Light"/>
              <a:buNone/>
              <a:defRPr sz="900">
                <a:latin typeface="DM Sans Light"/>
                <a:ea typeface="DM Sans Light"/>
                <a:cs typeface="DM Sans Light"/>
                <a:sym typeface="DM Sans Light"/>
              </a:defRPr>
            </a:lvl6pPr>
            <a:lvl7pPr lvl="6">
              <a:spcBef>
                <a:spcPts val="0"/>
              </a:spcBef>
              <a:spcAft>
                <a:spcPts val="0"/>
              </a:spcAft>
              <a:buSzPts val="900"/>
              <a:buFont typeface="DM Sans Light"/>
              <a:buNone/>
              <a:defRPr sz="900">
                <a:latin typeface="DM Sans Light"/>
                <a:ea typeface="DM Sans Light"/>
                <a:cs typeface="DM Sans Light"/>
                <a:sym typeface="DM Sans Light"/>
              </a:defRPr>
            </a:lvl7pPr>
            <a:lvl8pPr lvl="7">
              <a:spcBef>
                <a:spcPts val="0"/>
              </a:spcBef>
              <a:spcAft>
                <a:spcPts val="0"/>
              </a:spcAft>
              <a:buSzPts val="900"/>
              <a:buFont typeface="DM Sans Light"/>
              <a:buNone/>
              <a:defRPr sz="900">
                <a:latin typeface="DM Sans Light"/>
                <a:ea typeface="DM Sans Light"/>
                <a:cs typeface="DM Sans Light"/>
                <a:sym typeface="DM Sans Light"/>
              </a:defRPr>
            </a:lvl8pPr>
            <a:lvl9pPr lvl="8">
              <a:spcBef>
                <a:spcPts val="0"/>
              </a:spcBef>
              <a:spcAft>
                <a:spcPts val="0"/>
              </a:spcAft>
              <a:buSzPts val="900"/>
              <a:buFont typeface="DM Sans Light"/>
              <a:buNone/>
              <a:defRPr sz="900">
                <a:latin typeface="DM Sans Light"/>
                <a:ea typeface="DM Sans Light"/>
                <a:cs typeface="DM Sans Light"/>
                <a:sym typeface="DM Sans Light"/>
              </a:defRPr>
            </a:lvl9pPr>
          </a:lstStyle>
          <a:p>
            <a:endParaRPr/>
          </a:p>
        </p:txBody>
      </p:sp>
      <p:sp>
        <p:nvSpPr>
          <p:cNvPr id="378" name="Google Shape;378;p42"/>
          <p:cNvSpPr>
            <a:spLocks noGrp="1"/>
          </p:cNvSpPr>
          <p:nvPr>
            <p:ph type="pic" idx="27"/>
          </p:nvPr>
        </p:nvSpPr>
        <p:spPr>
          <a:xfrm>
            <a:off x="3154659" y="2883852"/>
            <a:ext cx="530400" cy="530400"/>
          </a:xfrm>
          <a:prstGeom prst="rect">
            <a:avLst/>
          </a:prstGeom>
          <a:noFill/>
          <a:ln>
            <a:noFill/>
          </a:ln>
        </p:spPr>
      </p:sp>
      <p:sp>
        <p:nvSpPr>
          <p:cNvPr id="379" name="Google Shape;379;p42"/>
          <p:cNvSpPr txBox="1">
            <a:spLocks noGrp="1"/>
          </p:cNvSpPr>
          <p:nvPr>
            <p:ph type="subTitle" idx="28"/>
          </p:nvPr>
        </p:nvSpPr>
        <p:spPr>
          <a:xfrm>
            <a:off x="6750600" y="4022919"/>
            <a:ext cx="2026200" cy="187800"/>
          </a:xfrm>
          <a:prstGeom prst="rect">
            <a:avLst/>
          </a:prstGeom>
        </p:spPr>
        <p:txBody>
          <a:bodyPr spcFirstLastPara="1" wrap="square" lIns="0" tIns="0" rIns="0" bIns="0" anchor="ctr"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380" name="Google Shape;380;p42"/>
          <p:cNvSpPr txBox="1">
            <a:spLocks noGrp="1"/>
          </p:cNvSpPr>
          <p:nvPr>
            <p:ph type="subTitle" idx="29"/>
          </p:nvPr>
        </p:nvSpPr>
        <p:spPr>
          <a:xfrm>
            <a:off x="6750600" y="3793706"/>
            <a:ext cx="2026200" cy="219600"/>
          </a:xfrm>
          <a:prstGeom prst="rect">
            <a:avLst/>
          </a:prstGeom>
        </p:spPr>
        <p:txBody>
          <a:bodyPr spcFirstLastPara="1" wrap="square" lIns="0" tIns="0" rIns="0" bIns="0" anchor="ctr" anchorCtr="0">
            <a:noAutofit/>
          </a:bodyPr>
          <a:lstStyle>
            <a:lvl1pPr lvl="0">
              <a:spcBef>
                <a:spcPts val="0"/>
              </a:spcBef>
              <a:spcAft>
                <a:spcPts val="0"/>
              </a:spcAft>
              <a:buSzPts val="1400"/>
              <a:buNone/>
              <a:defRPr/>
            </a:lvl1pPr>
            <a:lvl2pPr lvl="1">
              <a:spcBef>
                <a:spcPts val="0"/>
              </a:spcBef>
              <a:spcAft>
                <a:spcPts val="0"/>
              </a:spcAft>
              <a:buSzPts val="800"/>
              <a:buNone/>
              <a:defRPr sz="800"/>
            </a:lvl2pPr>
            <a:lvl3pPr lvl="2">
              <a:spcBef>
                <a:spcPts val="0"/>
              </a:spcBef>
              <a:spcAft>
                <a:spcPts val="0"/>
              </a:spcAft>
              <a:buSzPts val="800"/>
              <a:buNone/>
              <a:defRPr sz="800"/>
            </a:lvl3pPr>
            <a:lvl4pPr lvl="3">
              <a:spcBef>
                <a:spcPts val="0"/>
              </a:spcBef>
              <a:spcAft>
                <a:spcPts val="0"/>
              </a:spcAft>
              <a:buSzPts val="800"/>
              <a:buNone/>
              <a:defRPr sz="800"/>
            </a:lvl4pPr>
            <a:lvl5pPr lvl="4">
              <a:spcBef>
                <a:spcPts val="0"/>
              </a:spcBef>
              <a:spcAft>
                <a:spcPts val="0"/>
              </a:spcAft>
              <a:buSzPts val="800"/>
              <a:buNone/>
              <a:defRPr sz="800"/>
            </a:lvl5pPr>
            <a:lvl6pPr lvl="5">
              <a:spcBef>
                <a:spcPts val="0"/>
              </a:spcBef>
              <a:spcAft>
                <a:spcPts val="0"/>
              </a:spcAft>
              <a:buSzPts val="800"/>
              <a:buNone/>
              <a:defRPr sz="800"/>
            </a:lvl6pPr>
            <a:lvl7pPr lvl="6">
              <a:spcBef>
                <a:spcPts val="0"/>
              </a:spcBef>
              <a:spcAft>
                <a:spcPts val="0"/>
              </a:spcAft>
              <a:buSzPts val="800"/>
              <a:buNone/>
              <a:defRPr sz="800"/>
            </a:lvl7pPr>
            <a:lvl8pPr lvl="7">
              <a:spcBef>
                <a:spcPts val="0"/>
              </a:spcBef>
              <a:spcAft>
                <a:spcPts val="0"/>
              </a:spcAft>
              <a:buSzPts val="800"/>
              <a:buNone/>
              <a:defRPr sz="800"/>
            </a:lvl8pPr>
            <a:lvl9pPr lvl="8">
              <a:spcBef>
                <a:spcPts val="0"/>
              </a:spcBef>
              <a:spcAft>
                <a:spcPts val="0"/>
              </a:spcAft>
              <a:buSzPts val="800"/>
              <a:buNone/>
              <a:defRPr sz="800"/>
            </a:lvl9pPr>
          </a:lstStyle>
          <a:p>
            <a:endParaRPr/>
          </a:p>
        </p:txBody>
      </p:sp>
      <p:sp>
        <p:nvSpPr>
          <p:cNvPr id="381" name="Google Shape;381;p42"/>
          <p:cNvSpPr txBox="1">
            <a:spLocks noGrp="1"/>
          </p:cNvSpPr>
          <p:nvPr>
            <p:ph type="subTitle" idx="30"/>
          </p:nvPr>
        </p:nvSpPr>
        <p:spPr>
          <a:xfrm>
            <a:off x="6750600" y="4166856"/>
            <a:ext cx="2026200" cy="219600"/>
          </a:xfrm>
          <a:prstGeom prst="rect">
            <a:avLst/>
          </a:prstGeom>
        </p:spPr>
        <p:txBody>
          <a:bodyPr spcFirstLastPara="1" wrap="square" lIns="0" tIns="0" rIns="0" bIns="0" anchor="ctr" anchorCtr="0">
            <a:noAutofit/>
          </a:bodyPr>
          <a:lstStyle>
            <a:lvl1pPr lvl="0">
              <a:spcBef>
                <a:spcPts val="0"/>
              </a:spcBef>
              <a:spcAft>
                <a:spcPts val="0"/>
              </a:spcAft>
              <a:buSzPts val="900"/>
              <a:buFont typeface="DM Sans Light"/>
              <a:buNone/>
              <a:defRPr sz="900">
                <a:latin typeface="DM Sans Light"/>
                <a:ea typeface="DM Sans Light"/>
                <a:cs typeface="DM Sans Light"/>
                <a:sym typeface="DM Sans Light"/>
              </a:defRPr>
            </a:lvl1pPr>
            <a:lvl2pPr lvl="1">
              <a:spcBef>
                <a:spcPts val="0"/>
              </a:spcBef>
              <a:spcAft>
                <a:spcPts val="0"/>
              </a:spcAft>
              <a:buSzPts val="900"/>
              <a:buFont typeface="DM Sans Light"/>
              <a:buNone/>
              <a:defRPr sz="900">
                <a:latin typeface="DM Sans Light"/>
                <a:ea typeface="DM Sans Light"/>
                <a:cs typeface="DM Sans Light"/>
                <a:sym typeface="DM Sans Light"/>
              </a:defRPr>
            </a:lvl2pPr>
            <a:lvl3pPr lvl="2">
              <a:spcBef>
                <a:spcPts val="0"/>
              </a:spcBef>
              <a:spcAft>
                <a:spcPts val="0"/>
              </a:spcAft>
              <a:buSzPts val="900"/>
              <a:buFont typeface="DM Sans Light"/>
              <a:buNone/>
              <a:defRPr sz="900">
                <a:latin typeface="DM Sans Light"/>
                <a:ea typeface="DM Sans Light"/>
                <a:cs typeface="DM Sans Light"/>
                <a:sym typeface="DM Sans Light"/>
              </a:defRPr>
            </a:lvl3pPr>
            <a:lvl4pPr lvl="3">
              <a:spcBef>
                <a:spcPts val="0"/>
              </a:spcBef>
              <a:spcAft>
                <a:spcPts val="0"/>
              </a:spcAft>
              <a:buSzPts val="900"/>
              <a:buFont typeface="DM Sans Light"/>
              <a:buNone/>
              <a:defRPr sz="900">
                <a:latin typeface="DM Sans Light"/>
                <a:ea typeface="DM Sans Light"/>
                <a:cs typeface="DM Sans Light"/>
                <a:sym typeface="DM Sans Light"/>
              </a:defRPr>
            </a:lvl4pPr>
            <a:lvl5pPr lvl="4">
              <a:spcBef>
                <a:spcPts val="0"/>
              </a:spcBef>
              <a:spcAft>
                <a:spcPts val="0"/>
              </a:spcAft>
              <a:buSzPts val="900"/>
              <a:buFont typeface="DM Sans Light"/>
              <a:buNone/>
              <a:defRPr sz="900">
                <a:latin typeface="DM Sans Light"/>
                <a:ea typeface="DM Sans Light"/>
                <a:cs typeface="DM Sans Light"/>
                <a:sym typeface="DM Sans Light"/>
              </a:defRPr>
            </a:lvl5pPr>
            <a:lvl6pPr lvl="5">
              <a:spcBef>
                <a:spcPts val="0"/>
              </a:spcBef>
              <a:spcAft>
                <a:spcPts val="0"/>
              </a:spcAft>
              <a:buSzPts val="900"/>
              <a:buFont typeface="DM Sans Light"/>
              <a:buNone/>
              <a:defRPr sz="900">
                <a:latin typeface="DM Sans Light"/>
                <a:ea typeface="DM Sans Light"/>
                <a:cs typeface="DM Sans Light"/>
                <a:sym typeface="DM Sans Light"/>
              </a:defRPr>
            </a:lvl6pPr>
            <a:lvl7pPr lvl="6">
              <a:spcBef>
                <a:spcPts val="0"/>
              </a:spcBef>
              <a:spcAft>
                <a:spcPts val="0"/>
              </a:spcAft>
              <a:buSzPts val="900"/>
              <a:buFont typeface="DM Sans Light"/>
              <a:buNone/>
              <a:defRPr sz="900">
                <a:latin typeface="DM Sans Light"/>
                <a:ea typeface="DM Sans Light"/>
                <a:cs typeface="DM Sans Light"/>
                <a:sym typeface="DM Sans Light"/>
              </a:defRPr>
            </a:lvl7pPr>
            <a:lvl8pPr lvl="7">
              <a:spcBef>
                <a:spcPts val="0"/>
              </a:spcBef>
              <a:spcAft>
                <a:spcPts val="0"/>
              </a:spcAft>
              <a:buSzPts val="900"/>
              <a:buFont typeface="DM Sans Light"/>
              <a:buNone/>
              <a:defRPr sz="900">
                <a:latin typeface="DM Sans Light"/>
                <a:ea typeface="DM Sans Light"/>
                <a:cs typeface="DM Sans Light"/>
                <a:sym typeface="DM Sans Light"/>
              </a:defRPr>
            </a:lvl8pPr>
            <a:lvl9pPr lvl="8">
              <a:spcBef>
                <a:spcPts val="0"/>
              </a:spcBef>
              <a:spcAft>
                <a:spcPts val="0"/>
              </a:spcAft>
              <a:buSzPts val="900"/>
              <a:buFont typeface="DM Sans Light"/>
              <a:buNone/>
              <a:defRPr sz="900">
                <a:latin typeface="DM Sans Light"/>
                <a:ea typeface="DM Sans Light"/>
                <a:cs typeface="DM Sans Light"/>
                <a:sym typeface="DM Sans Light"/>
              </a:defRPr>
            </a:lvl9pPr>
          </a:lstStyle>
          <a:p>
            <a:endParaRPr/>
          </a:p>
        </p:txBody>
      </p:sp>
      <p:sp>
        <p:nvSpPr>
          <p:cNvPr id="382" name="Google Shape;382;p42"/>
          <p:cNvSpPr>
            <a:spLocks noGrp="1"/>
          </p:cNvSpPr>
          <p:nvPr>
            <p:ph type="pic" idx="31"/>
          </p:nvPr>
        </p:nvSpPr>
        <p:spPr>
          <a:xfrm>
            <a:off x="6080709" y="3805056"/>
            <a:ext cx="530400" cy="530400"/>
          </a:xfrm>
          <a:prstGeom prst="rect">
            <a:avLst/>
          </a:prstGeom>
          <a:noFill/>
          <a:ln>
            <a:noFill/>
          </a:ln>
        </p:spPr>
      </p:sp>
      <p:sp>
        <p:nvSpPr>
          <p:cNvPr id="383" name="Google Shape;383;p42"/>
          <p:cNvSpPr txBox="1">
            <a:spLocks noGrp="1"/>
          </p:cNvSpPr>
          <p:nvPr>
            <p:ph type="subTitle" idx="32"/>
          </p:nvPr>
        </p:nvSpPr>
        <p:spPr>
          <a:xfrm>
            <a:off x="3824550" y="4022919"/>
            <a:ext cx="2026200" cy="187800"/>
          </a:xfrm>
          <a:prstGeom prst="rect">
            <a:avLst/>
          </a:prstGeom>
        </p:spPr>
        <p:txBody>
          <a:bodyPr spcFirstLastPara="1" wrap="square" lIns="0" tIns="0" rIns="0" bIns="0" anchor="ctr"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384" name="Google Shape;384;p42"/>
          <p:cNvSpPr txBox="1">
            <a:spLocks noGrp="1"/>
          </p:cNvSpPr>
          <p:nvPr>
            <p:ph type="subTitle" idx="33"/>
          </p:nvPr>
        </p:nvSpPr>
        <p:spPr>
          <a:xfrm>
            <a:off x="3824550" y="3793706"/>
            <a:ext cx="2026200" cy="219600"/>
          </a:xfrm>
          <a:prstGeom prst="rect">
            <a:avLst/>
          </a:prstGeom>
        </p:spPr>
        <p:txBody>
          <a:bodyPr spcFirstLastPara="1" wrap="square" lIns="0" tIns="0" rIns="0" bIns="0" anchor="ctr" anchorCtr="0">
            <a:noAutofit/>
          </a:bodyPr>
          <a:lstStyle>
            <a:lvl1pPr lvl="0">
              <a:spcBef>
                <a:spcPts val="0"/>
              </a:spcBef>
              <a:spcAft>
                <a:spcPts val="0"/>
              </a:spcAft>
              <a:buSzPts val="1400"/>
              <a:buNone/>
              <a:defRPr/>
            </a:lvl1pPr>
            <a:lvl2pPr lvl="1">
              <a:spcBef>
                <a:spcPts val="0"/>
              </a:spcBef>
              <a:spcAft>
                <a:spcPts val="0"/>
              </a:spcAft>
              <a:buSzPts val="800"/>
              <a:buNone/>
              <a:defRPr sz="800"/>
            </a:lvl2pPr>
            <a:lvl3pPr lvl="2">
              <a:spcBef>
                <a:spcPts val="0"/>
              </a:spcBef>
              <a:spcAft>
                <a:spcPts val="0"/>
              </a:spcAft>
              <a:buSzPts val="800"/>
              <a:buNone/>
              <a:defRPr sz="800"/>
            </a:lvl3pPr>
            <a:lvl4pPr lvl="3">
              <a:spcBef>
                <a:spcPts val="0"/>
              </a:spcBef>
              <a:spcAft>
                <a:spcPts val="0"/>
              </a:spcAft>
              <a:buSzPts val="800"/>
              <a:buNone/>
              <a:defRPr sz="800"/>
            </a:lvl4pPr>
            <a:lvl5pPr lvl="4">
              <a:spcBef>
                <a:spcPts val="0"/>
              </a:spcBef>
              <a:spcAft>
                <a:spcPts val="0"/>
              </a:spcAft>
              <a:buSzPts val="800"/>
              <a:buNone/>
              <a:defRPr sz="800"/>
            </a:lvl5pPr>
            <a:lvl6pPr lvl="5">
              <a:spcBef>
                <a:spcPts val="0"/>
              </a:spcBef>
              <a:spcAft>
                <a:spcPts val="0"/>
              </a:spcAft>
              <a:buSzPts val="800"/>
              <a:buNone/>
              <a:defRPr sz="800"/>
            </a:lvl6pPr>
            <a:lvl7pPr lvl="6">
              <a:spcBef>
                <a:spcPts val="0"/>
              </a:spcBef>
              <a:spcAft>
                <a:spcPts val="0"/>
              </a:spcAft>
              <a:buSzPts val="800"/>
              <a:buNone/>
              <a:defRPr sz="800"/>
            </a:lvl7pPr>
            <a:lvl8pPr lvl="7">
              <a:spcBef>
                <a:spcPts val="0"/>
              </a:spcBef>
              <a:spcAft>
                <a:spcPts val="0"/>
              </a:spcAft>
              <a:buSzPts val="800"/>
              <a:buNone/>
              <a:defRPr sz="800"/>
            </a:lvl8pPr>
            <a:lvl9pPr lvl="8">
              <a:spcBef>
                <a:spcPts val="0"/>
              </a:spcBef>
              <a:spcAft>
                <a:spcPts val="0"/>
              </a:spcAft>
              <a:buSzPts val="800"/>
              <a:buNone/>
              <a:defRPr sz="800"/>
            </a:lvl9pPr>
          </a:lstStyle>
          <a:p>
            <a:endParaRPr/>
          </a:p>
        </p:txBody>
      </p:sp>
      <p:sp>
        <p:nvSpPr>
          <p:cNvPr id="385" name="Google Shape;385;p42"/>
          <p:cNvSpPr txBox="1">
            <a:spLocks noGrp="1"/>
          </p:cNvSpPr>
          <p:nvPr>
            <p:ph type="subTitle" idx="34"/>
          </p:nvPr>
        </p:nvSpPr>
        <p:spPr>
          <a:xfrm>
            <a:off x="3824550" y="4166856"/>
            <a:ext cx="2026200" cy="219600"/>
          </a:xfrm>
          <a:prstGeom prst="rect">
            <a:avLst/>
          </a:prstGeom>
        </p:spPr>
        <p:txBody>
          <a:bodyPr spcFirstLastPara="1" wrap="square" lIns="0" tIns="0" rIns="0" bIns="0" anchor="ctr" anchorCtr="0">
            <a:noAutofit/>
          </a:bodyPr>
          <a:lstStyle>
            <a:lvl1pPr lvl="0">
              <a:spcBef>
                <a:spcPts val="0"/>
              </a:spcBef>
              <a:spcAft>
                <a:spcPts val="0"/>
              </a:spcAft>
              <a:buSzPts val="900"/>
              <a:buFont typeface="DM Sans Light"/>
              <a:buNone/>
              <a:defRPr sz="900">
                <a:latin typeface="DM Sans Light"/>
                <a:ea typeface="DM Sans Light"/>
                <a:cs typeface="DM Sans Light"/>
                <a:sym typeface="DM Sans Light"/>
              </a:defRPr>
            </a:lvl1pPr>
            <a:lvl2pPr lvl="1">
              <a:spcBef>
                <a:spcPts val="0"/>
              </a:spcBef>
              <a:spcAft>
                <a:spcPts val="0"/>
              </a:spcAft>
              <a:buSzPts val="900"/>
              <a:buFont typeface="DM Sans Light"/>
              <a:buNone/>
              <a:defRPr sz="900">
                <a:latin typeface="DM Sans Light"/>
                <a:ea typeface="DM Sans Light"/>
                <a:cs typeface="DM Sans Light"/>
                <a:sym typeface="DM Sans Light"/>
              </a:defRPr>
            </a:lvl2pPr>
            <a:lvl3pPr lvl="2">
              <a:spcBef>
                <a:spcPts val="0"/>
              </a:spcBef>
              <a:spcAft>
                <a:spcPts val="0"/>
              </a:spcAft>
              <a:buSzPts val="900"/>
              <a:buFont typeface="DM Sans Light"/>
              <a:buNone/>
              <a:defRPr sz="900">
                <a:latin typeface="DM Sans Light"/>
                <a:ea typeface="DM Sans Light"/>
                <a:cs typeface="DM Sans Light"/>
                <a:sym typeface="DM Sans Light"/>
              </a:defRPr>
            </a:lvl3pPr>
            <a:lvl4pPr lvl="3">
              <a:spcBef>
                <a:spcPts val="0"/>
              </a:spcBef>
              <a:spcAft>
                <a:spcPts val="0"/>
              </a:spcAft>
              <a:buSzPts val="900"/>
              <a:buFont typeface="DM Sans Light"/>
              <a:buNone/>
              <a:defRPr sz="900">
                <a:latin typeface="DM Sans Light"/>
                <a:ea typeface="DM Sans Light"/>
                <a:cs typeface="DM Sans Light"/>
                <a:sym typeface="DM Sans Light"/>
              </a:defRPr>
            </a:lvl4pPr>
            <a:lvl5pPr lvl="4">
              <a:spcBef>
                <a:spcPts val="0"/>
              </a:spcBef>
              <a:spcAft>
                <a:spcPts val="0"/>
              </a:spcAft>
              <a:buSzPts val="900"/>
              <a:buFont typeface="DM Sans Light"/>
              <a:buNone/>
              <a:defRPr sz="900">
                <a:latin typeface="DM Sans Light"/>
                <a:ea typeface="DM Sans Light"/>
                <a:cs typeface="DM Sans Light"/>
                <a:sym typeface="DM Sans Light"/>
              </a:defRPr>
            </a:lvl5pPr>
            <a:lvl6pPr lvl="5">
              <a:spcBef>
                <a:spcPts val="0"/>
              </a:spcBef>
              <a:spcAft>
                <a:spcPts val="0"/>
              </a:spcAft>
              <a:buSzPts val="900"/>
              <a:buFont typeface="DM Sans Light"/>
              <a:buNone/>
              <a:defRPr sz="900">
                <a:latin typeface="DM Sans Light"/>
                <a:ea typeface="DM Sans Light"/>
                <a:cs typeface="DM Sans Light"/>
                <a:sym typeface="DM Sans Light"/>
              </a:defRPr>
            </a:lvl6pPr>
            <a:lvl7pPr lvl="6">
              <a:spcBef>
                <a:spcPts val="0"/>
              </a:spcBef>
              <a:spcAft>
                <a:spcPts val="0"/>
              </a:spcAft>
              <a:buSzPts val="900"/>
              <a:buFont typeface="DM Sans Light"/>
              <a:buNone/>
              <a:defRPr sz="900">
                <a:latin typeface="DM Sans Light"/>
                <a:ea typeface="DM Sans Light"/>
                <a:cs typeface="DM Sans Light"/>
                <a:sym typeface="DM Sans Light"/>
              </a:defRPr>
            </a:lvl7pPr>
            <a:lvl8pPr lvl="7">
              <a:spcBef>
                <a:spcPts val="0"/>
              </a:spcBef>
              <a:spcAft>
                <a:spcPts val="0"/>
              </a:spcAft>
              <a:buSzPts val="900"/>
              <a:buFont typeface="DM Sans Light"/>
              <a:buNone/>
              <a:defRPr sz="900">
                <a:latin typeface="DM Sans Light"/>
                <a:ea typeface="DM Sans Light"/>
                <a:cs typeface="DM Sans Light"/>
                <a:sym typeface="DM Sans Light"/>
              </a:defRPr>
            </a:lvl8pPr>
            <a:lvl9pPr lvl="8">
              <a:spcBef>
                <a:spcPts val="0"/>
              </a:spcBef>
              <a:spcAft>
                <a:spcPts val="0"/>
              </a:spcAft>
              <a:buSzPts val="900"/>
              <a:buFont typeface="DM Sans Light"/>
              <a:buNone/>
              <a:defRPr sz="900">
                <a:latin typeface="DM Sans Light"/>
                <a:ea typeface="DM Sans Light"/>
                <a:cs typeface="DM Sans Light"/>
                <a:sym typeface="DM Sans Light"/>
              </a:defRPr>
            </a:lvl9pPr>
          </a:lstStyle>
          <a:p>
            <a:endParaRPr/>
          </a:p>
        </p:txBody>
      </p:sp>
      <p:sp>
        <p:nvSpPr>
          <p:cNvPr id="386" name="Google Shape;386;p42"/>
          <p:cNvSpPr>
            <a:spLocks noGrp="1"/>
          </p:cNvSpPr>
          <p:nvPr>
            <p:ph type="pic" idx="35"/>
          </p:nvPr>
        </p:nvSpPr>
        <p:spPr>
          <a:xfrm>
            <a:off x="3154659" y="3805056"/>
            <a:ext cx="530400" cy="530400"/>
          </a:xfrm>
          <a:prstGeom prst="rect">
            <a:avLst/>
          </a:prstGeom>
          <a:noFill/>
          <a:ln>
            <a:noFill/>
          </a:ln>
        </p:spPr>
      </p:sp>
      <p:sp>
        <p:nvSpPr>
          <p:cNvPr id="387" name="Google Shape;387;p42"/>
          <p:cNvSpPr txBox="1">
            <a:spLocks noGrp="1"/>
          </p:cNvSpPr>
          <p:nvPr>
            <p:ph type="title"/>
          </p:nvPr>
        </p:nvSpPr>
        <p:spPr>
          <a:xfrm>
            <a:off x="361975" y="962100"/>
            <a:ext cx="2450700" cy="587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90000"/>
              </a:lnSpc>
              <a:spcBef>
                <a:spcPts val="0"/>
              </a:spcBef>
              <a:spcAft>
                <a:spcPts val="0"/>
              </a:spcAft>
              <a:buNone/>
              <a:defRPr sz="3600"/>
            </a:lvl2pPr>
            <a:lvl3pPr lvl="2">
              <a:lnSpc>
                <a:spcPct val="90000"/>
              </a:lnSpc>
              <a:spcBef>
                <a:spcPts val="0"/>
              </a:spcBef>
              <a:spcAft>
                <a:spcPts val="0"/>
              </a:spcAft>
              <a:buNone/>
              <a:defRPr sz="3600"/>
            </a:lvl3pPr>
            <a:lvl4pPr lvl="3">
              <a:lnSpc>
                <a:spcPct val="90000"/>
              </a:lnSpc>
              <a:spcBef>
                <a:spcPts val="0"/>
              </a:spcBef>
              <a:spcAft>
                <a:spcPts val="0"/>
              </a:spcAft>
              <a:buNone/>
              <a:defRPr sz="3600"/>
            </a:lvl4pPr>
            <a:lvl5pPr lvl="4">
              <a:lnSpc>
                <a:spcPct val="90000"/>
              </a:lnSpc>
              <a:spcBef>
                <a:spcPts val="0"/>
              </a:spcBef>
              <a:spcAft>
                <a:spcPts val="0"/>
              </a:spcAft>
              <a:buNone/>
              <a:defRPr sz="3600"/>
            </a:lvl5pPr>
            <a:lvl6pPr lvl="5">
              <a:lnSpc>
                <a:spcPct val="90000"/>
              </a:lnSpc>
              <a:spcBef>
                <a:spcPts val="0"/>
              </a:spcBef>
              <a:spcAft>
                <a:spcPts val="0"/>
              </a:spcAft>
              <a:buNone/>
              <a:defRPr sz="3600"/>
            </a:lvl6pPr>
            <a:lvl7pPr lvl="6">
              <a:lnSpc>
                <a:spcPct val="90000"/>
              </a:lnSpc>
              <a:spcBef>
                <a:spcPts val="0"/>
              </a:spcBef>
              <a:spcAft>
                <a:spcPts val="0"/>
              </a:spcAft>
              <a:buNone/>
              <a:defRPr sz="3600"/>
            </a:lvl7pPr>
            <a:lvl8pPr lvl="7">
              <a:lnSpc>
                <a:spcPct val="90000"/>
              </a:lnSpc>
              <a:spcBef>
                <a:spcPts val="0"/>
              </a:spcBef>
              <a:spcAft>
                <a:spcPts val="0"/>
              </a:spcAft>
              <a:buNone/>
              <a:defRPr sz="3600"/>
            </a:lvl8pPr>
            <a:lvl9pPr lvl="8">
              <a:lnSpc>
                <a:spcPct val="90000"/>
              </a:lnSpc>
              <a:spcBef>
                <a:spcPts val="0"/>
              </a:spcBef>
              <a:spcAft>
                <a:spcPts val="0"/>
              </a:spcAft>
              <a:buNone/>
              <a:defRPr sz="3600"/>
            </a:lvl9pPr>
          </a:lstStyle>
          <a:p>
            <a:endParaRPr/>
          </a:p>
        </p:txBody>
      </p:sp>
      <p:sp>
        <p:nvSpPr>
          <p:cNvPr id="388" name="Google Shape;388;p42"/>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389" name="Google Shape;389;p42"/>
          <p:cNvSpPr txBox="1">
            <a:spLocks noGrp="1"/>
          </p:cNvSpPr>
          <p:nvPr>
            <p:ph type="subTitle" idx="36"/>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potlight - Alt 2">
  <p:cSld name="CUSTOM_7_1">
    <p:bg>
      <p:bgPr>
        <a:solidFill>
          <a:schemeClr val="accent2"/>
        </a:solidFill>
        <a:effectLst/>
      </p:bgPr>
    </p:bg>
    <p:spTree>
      <p:nvGrpSpPr>
        <p:cNvPr id="1" name="Shape 390"/>
        <p:cNvGrpSpPr/>
        <p:nvPr/>
      </p:nvGrpSpPr>
      <p:grpSpPr>
        <a:xfrm>
          <a:off x="0" y="0"/>
          <a:ext cx="0" cy="0"/>
          <a:chOff x="0" y="0"/>
          <a:chExt cx="0" cy="0"/>
        </a:xfrm>
      </p:grpSpPr>
      <p:sp>
        <p:nvSpPr>
          <p:cNvPr id="391" name="Google Shape;391;p43"/>
          <p:cNvSpPr/>
          <p:nvPr/>
        </p:nvSpPr>
        <p:spPr>
          <a:xfrm>
            <a:off x="0" y="0"/>
            <a:ext cx="45675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lt1"/>
              </a:solidFill>
              <a:latin typeface="DM Sans"/>
              <a:ea typeface="DM Sans"/>
              <a:cs typeface="DM Sans"/>
              <a:sym typeface="DM Sans"/>
            </a:endParaRPr>
          </a:p>
        </p:txBody>
      </p:sp>
      <p:sp>
        <p:nvSpPr>
          <p:cNvPr id="392" name="Google Shape;392;p43"/>
          <p:cNvSpPr txBox="1">
            <a:spLocks noGrp="1"/>
          </p:cNvSpPr>
          <p:nvPr>
            <p:ph type="title"/>
          </p:nvPr>
        </p:nvSpPr>
        <p:spPr>
          <a:xfrm>
            <a:off x="4975925" y="989088"/>
            <a:ext cx="3783600" cy="587700"/>
          </a:xfrm>
          <a:prstGeom prst="rect">
            <a:avLst/>
          </a:prstGeom>
        </p:spPr>
        <p:txBody>
          <a:bodyPr spcFirstLastPara="1" wrap="square" lIns="0" tIns="0" rIns="0" bIns="0" anchor="t" anchorCtr="0">
            <a:noAutofit/>
          </a:bodyPr>
          <a:lstStyle>
            <a:lvl1pPr lvl="0">
              <a:lnSpc>
                <a:spcPct val="90000"/>
              </a:lnSpc>
              <a:spcBef>
                <a:spcPts val="0"/>
              </a:spcBef>
              <a:spcAft>
                <a:spcPts val="0"/>
              </a:spcAft>
              <a:buNone/>
              <a:defRPr sz="3600"/>
            </a:lvl1pPr>
            <a:lvl2pPr lvl="1">
              <a:lnSpc>
                <a:spcPct val="90000"/>
              </a:lnSpc>
              <a:spcBef>
                <a:spcPts val="0"/>
              </a:spcBef>
              <a:spcAft>
                <a:spcPts val="0"/>
              </a:spcAft>
              <a:buNone/>
              <a:defRPr sz="3600"/>
            </a:lvl2pPr>
            <a:lvl3pPr lvl="2">
              <a:lnSpc>
                <a:spcPct val="90000"/>
              </a:lnSpc>
              <a:spcBef>
                <a:spcPts val="0"/>
              </a:spcBef>
              <a:spcAft>
                <a:spcPts val="0"/>
              </a:spcAft>
              <a:buNone/>
              <a:defRPr sz="3600"/>
            </a:lvl3pPr>
            <a:lvl4pPr lvl="3">
              <a:lnSpc>
                <a:spcPct val="90000"/>
              </a:lnSpc>
              <a:spcBef>
                <a:spcPts val="0"/>
              </a:spcBef>
              <a:spcAft>
                <a:spcPts val="0"/>
              </a:spcAft>
              <a:buNone/>
              <a:defRPr sz="3600"/>
            </a:lvl4pPr>
            <a:lvl5pPr lvl="4">
              <a:lnSpc>
                <a:spcPct val="90000"/>
              </a:lnSpc>
              <a:spcBef>
                <a:spcPts val="0"/>
              </a:spcBef>
              <a:spcAft>
                <a:spcPts val="0"/>
              </a:spcAft>
              <a:buNone/>
              <a:defRPr sz="3600"/>
            </a:lvl5pPr>
            <a:lvl6pPr lvl="5">
              <a:lnSpc>
                <a:spcPct val="90000"/>
              </a:lnSpc>
              <a:spcBef>
                <a:spcPts val="0"/>
              </a:spcBef>
              <a:spcAft>
                <a:spcPts val="0"/>
              </a:spcAft>
              <a:buNone/>
              <a:defRPr sz="3600"/>
            </a:lvl6pPr>
            <a:lvl7pPr lvl="6">
              <a:lnSpc>
                <a:spcPct val="90000"/>
              </a:lnSpc>
              <a:spcBef>
                <a:spcPts val="0"/>
              </a:spcBef>
              <a:spcAft>
                <a:spcPts val="0"/>
              </a:spcAft>
              <a:buNone/>
              <a:defRPr sz="3600"/>
            </a:lvl7pPr>
            <a:lvl8pPr lvl="7">
              <a:lnSpc>
                <a:spcPct val="90000"/>
              </a:lnSpc>
              <a:spcBef>
                <a:spcPts val="0"/>
              </a:spcBef>
              <a:spcAft>
                <a:spcPts val="0"/>
              </a:spcAft>
              <a:buNone/>
              <a:defRPr sz="3600"/>
            </a:lvl8pPr>
            <a:lvl9pPr lvl="8">
              <a:lnSpc>
                <a:spcPct val="90000"/>
              </a:lnSpc>
              <a:spcBef>
                <a:spcPts val="0"/>
              </a:spcBef>
              <a:spcAft>
                <a:spcPts val="0"/>
              </a:spcAft>
              <a:buNone/>
              <a:defRPr sz="3600"/>
            </a:lvl9pPr>
          </a:lstStyle>
          <a:p>
            <a:endParaRPr/>
          </a:p>
        </p:txBody>
      </p:sp>
      <p:sp>
        <p:nvSpPr>
          <p:cNvPr id="393" name="Google Shape;393;p43"/>
          <p:cNvSpPr>
            <a:spLocks noGrp="1"/>
          </p:cNvSpPr>
          <p:nvPr>
            <p:ph type="pic" idx="2"/>
          </p:nvPr>
        </p:nvSpPr>
        <p:spPr>
          <a:xfrm flipH="1">
            <a:off x="953803" y="1066100"/>
            <a:ext cx="2664300" cy="3002700"/>
          </a:xfrm>
          <a:prstGeom prst="rect">
            <a:avLst/>
          </a:prstGeom>
          <a:noFill/>
          <a:ln>
            <a:noFill/>
          </a:ln>
        </p:spPr>
      </p:sp>
      <p:sp>
        <p:nvSpPr>
          <p:cNvPr id="394" name="Google Shape;394;p43"/>
          <p:cNvSpPr txBox="1">
            <a:spLocks noGrp="1"/>
          </p:cNvSpPr>
          <p:nvPr>
            <p:ph type="body" idx="1"/>
          </p:nvPr>
        </p:nvSpPr>
        <p:spPr>
          <a:xfrm>
            <a:off x="4975925" y="4125662"/>
            <a:ext cx="3783600" cy="461700"/>
          </a:xfrm>
          <a:prstGeom prst="rect">
            <a:avLst/>
          </a:prstGeom>
          <a:noFill/>
        </p:spPr>
        <p:txBody>
          <a:bodyPr spcFirstLastPara="1" wrap="square" lIns="0" tIns="0" rIns="0" bIns="0" anchor="b" anchorCtr="0">
            <a:noAutofit/>
          </a:bodyPr>
          <a:lstStyle>
            <a:lvl1pPr marL="457200" lvl="0"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1pPr>
            <a:lvl2pPr marL="914400" lvl="1"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2pPr>
            <a:lvl3pPr marL="1371600" lvl="2"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3pPr>
            <a:lvl4pPr marL="1828800" lvl="3"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4pPr>
            <a:lvl5pPr marL="2286000" lvl="4"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5pPr>
            <a:lvl6pPr marL="2743200" lvl="5"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6pPr>
            <a:lvl7pPr marL="3200400" lvl="6"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7pPr>
            <a:lvl8pPr marL="3657600" lvl="7"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8pPr>
            <a:lvl9pPr marL="4114800" lvl="8" indent="-292100">
              <a:spcBef>
                <a:spcPts val="0"/>
              </a:spcBef>
              <a:spcAft>
                <a:spcPts val="0"/>
              </a:spcAft>
              <a:buClr>
                <a:schemeClr val="lt1"/>
              </a:buClr>
              <a:buSzPts val="1000"/>
              <a:buFont typeface="DM Sans Light"/>
              <a:buChar char="■"/>
              <a:defRPr sz="1000">
                <a:latin typeface="DM Sans Light"/>
                <a:ea typeface="DM Sans Light"/>
                <a:cs typeface="DM Sans Light"/>
                <a:sym typeface="DM Sans Light"/>
              </a:defRPr>
            </a:lvl9pPr>
          </a:lstStyle>
          <a:p>
            <a:endParaRPr/>
          </a:p>
        </p:txBody>
      </p:sp>
      <p:sp>
        <p:nvSpPr>
          <p:cNvPr id="395" name="Google Shape;395;p43"/>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396" name="Google Shape;396;p43"/>
          <p:cNvSpPr txBox="1">
            <a:spLocks noGrp="1"/>
          </p:cNvSpPr>
          <p:nvPr>
            <p:ph type="body" idx="3"/>
          </p:nvPr>
        </p:nvSpPr>
        <p:spPr>
          <a:xfrm>
            <a:off x="4975925" y="1943891"/>
            <a:ext cx="3783600" cy="1243200"/>
          </a:xfrm>
          <a:prstGeom prst="rect">
            <a:avLst/>
          </a:prstGeom>
          <a:noFill/>
        </p:spPr>
        <p:txBody>
          <a:bodyPr spcFirstLastPara="1" wrap="square" lIns="0" tIns="0" rIns="0" bIns="0" anchor="t" anchorCtr="0">
            <a:noAutofit/>
          </a:bodyPr>
          <a:lstStyle>
            <a:lvl1pPr marL="457200" lvl="0" indent="-330200">
              <a:spcBef>
                <a:spcPts val="0"/>
              </a:spcBef>
              <a:spcAft>
                <a:spcPts val="0"/>
              </a:spcAft>
              <a:buClr>
                <a:schemeClr val="lt1"/>
              </a:buClr>
              <a:buSzPts val="1600"/>
              <a:buFont typeface="Newsreader"/>
              <a:buChar char="●"/>
              <a:defRPr sz="1600">
                <a:latin typeface="Newsreader"/>
                <a:ea typeface="Newsreader"/>
                <a:cs typeface="Newsreader"/>
                <a:sym typeface="Newsreader"/>
              </a:defRPr>
            </a:lvl1pPr>
            <a:lvl2pPr marL="914400" lvl="1" indent="-330200">
              <a:spcBef>
                <a:spcPts val="0"/>
              </a:spcBef>
              <a:spcAft>
                <a:spcPts val="0"/>
              </a:spcAft>
              <a:buClr>
                <a:schemeClr val="lt1"/>
              </a:buClr>
              <a:buSzPts val="1600"/>
              <a:buFont typeface="Newsreader"/>
              <a:buChar char="○"/>
              <a:defRPr sz="1600">
                <a:latin typeface="Newsreader"/>
                <a:ea typeface="Newsreader"/>
                <a:cs typeface="Newsreader"/>
                <a:sym typeface="Newsreader"/>
              </a:defRPr>
            </a:lvl2pPr>
            <a:lvl3pPr marL="1371600" lvl="2" indent="-330200">
              <a:spcBef>
                <a:spcPts val="0"/>
              </a:spcBef>
              <a:spcAft>
                <a:spcPts val="0"/>
              </a:spcAft>
              <a:buClr>
                <a:schemeClr val="lt1"/>
              </a:buClr>
              <a:buSzPts val="1600"/>
              <a:buFont typeface="Newsreader"/>
              <a:buChar char="■"/>
              <a:defRPr sz="1600">
                <a:latin typeface="Newsreader"/>
                <a:ea typeface="Newsreader"/>
                <a:cs typeface="Newsreader"/>
                <a:sym typeface="Newsreader"/>
              </a:defRPr>
            </a:lvl3pPr>
            <a:lvl4pPr marL="1828800" lvl="3" indent="-330200">
              <a:spcBef>
                <a:spcPts val="0"/>
              </a:spcBef>
              <a:spcAft>
                <a:spcPts val="0"/>
              </a:spcAft>
              <a:buClr>
                <a:schemeClr val="lt1"/>
              </a:buClr>
              <a:buSzPts val="1600"/>
              <a:buFont typeface="Newsreader"/>
              <a:buChar char="●"/>
              <a:defRPr sz="1600">
                <a:latin typeface="Newsreader"/>
                <a:ea typeface="Newsreader"/>
                <a:cs typeface="Newsreader"/>
                <a:sym typeface="Newsreader"/>
              </a:defRPr>
            </a:lvl4pPr>
            <a:lvl5pPr marL="2286000" lvl="4" indent="-330200">
              <a:spcBef>
                <a:spcPts val="0"/>
              </a:spcBef>
              <a:spcAft>
                <a:spcPts val="0"/>
              </a:spcAft>
              <a:buClr>
                <a:schemeClr val="lt1"/>
              </a:buClr>
              <a:buSzPts val="1600"/>
              <a:buFont typeface="Newsreader"/>
              <a:buChar char="○"/>
              <a:defRPr sz="1600">
                <a:latin typeface="Newsreader"/>
                <a:ea typeface="Newsreader"/>
                <a:cs typeface="Newsreader"/>
                <a:sym typeface="Newsreader"/>
              </a:defRPr>
            </a:lvl5pPr>
            <a:lvl6pPr marL="2743200" lvl="5" indent="-330200">
              <a:spcBef>
                <a:spcPts val="0"/>
              </a:spcBef>
              <a:spcAft>
                <a:spcPts val="0"/>
              </a:spcAft>
              <a:buClr>
                <a:schemeClr val="lt1"/>
              </a:buClr>
              <a:buSzPts val="1600"/>
              <a:buFont typeface="Newsreader"/>
              <a:buChar char="■"/>
              <a:defRPr sz="1600">
                <a:latin typeface="Newsreader"/>
                <a:ea typeface="Newsreader"/>
                <a:cs typeface="Newsreader"/>
                <a:sym typeface="Newsreader"/>
              </a:defRPr>
            </a:lvl6pPr>
            <a:lvl7pPr marL="3200400" lvl="6" indent="-330200">
              <a:spcBef>
                <a:spcPts val="0"/>
              </a:spcBef>
              <a:spcAft>
                <a:spcPts val="0"/>
              </a:spcAft>
              <a:buClr>
                <a:schemeClr val="lt1"/>
              </a:buClr>
              <a:buSzPts val="1600"/>
              <a:buFont typeface="Newsreader"/>
              <a:buChar char="●"/>
              <a:defRPr sz="1600">
                <a:latin typeface="Newsreader"/>
                <a:ea typeface="Newsreader"/>
                <a:cs typeface="Newsreader"/>
                <a:sym typeface="Newsreader"/>
              </a:defRPr>
            </a:lvl7pPr>
            <a:lvl8pPr marL="3657600" lvl="7" indent="-330200">
              <a:spcBef>
                <a:spcPts val="0"/>
              </a:spcBef>
              <a:spcAft>
                <a:spcPts val="0"/>
              </a:spcAft>
              <a:buClr>
                <a:schemeClr val="lt1"/>
              </a:buClr>
              <a:buSzPts val="1600"/>
              <a:buFont typeface="Newsreader"/>
              <a:buChar char="○"/>
              <a:defRPr sz="1600">
                <a:latin typeface="Newsreader"/>
                <a:ea typeface="Newsreader"/>
                <a:cs typeface="Newsreader"/>
                <a:sym typeface="Newsreader"/>
              </a:defRPr>
            </a:lvl8pPr>
            <a:lvl9pPr marL="4114800" lvl="8" indent="-330200">
              <a:spcBef>
                <a:spcPts val="0"/>
              </a:spcBef>
              <a:spcAft>
                <a:spcPts val="0"/>
              </a:spcAft>
              <a:buClr>
                <a:schemeClr val="lt1"/>
              </a:buClr>
              <a:buSzPts val="1600"/>
              <a:buFont typeface="Newsreader"/>
              <a:buChar char="■"/>
              <a:defRPr sz="1600">
                <a:latin typeface="Newsreader"/>
                <a:ea typeface="Newsreader"/>
                <a:cs typeface="Newsreader"/>
                <a:sym typeface="Newsreader"/>
              </a:defRPr>
            </a:lvl9pPr>
          </a:lstStyle>
          <a:p>
            <a:endParaRPr/>
          </a:p>
        </p:txBody>
      </p:sp>
      <p:sp>
        <p:nvSpPr>
          <p:cNvPr id="397" name="Google Shape;397;p43"/>
          <p:cNvSpPr txBox="1">
            <a:spLocks noGrp="1"/>
          </p:cNvSpPr>
          <p:nvPr>
            <p:ph type="subTitle" idx="4"/>
          </p:nvPr>
        </p:nvSpPr>
        <p:spPr>
          <a:xfrm>
            <a:off x="4975925" y="732775"/>
            <a:ext cx="3783600" cy="138600"/>
          </a:xfrm>
          <a:prstGeom prst="rect">
            <a:avLst/>
          </a:prstGeom>
        </p:spPr>
        <p:txBody>
          <a:bodyPr spcFirstLastPara="1" wrap="square" lIns="0" tIns="0" rIns="0" bIns="0" anchor="b" anchorCtr="0">
            <a:sp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400"/>
              <a:buFont typeface="DM Sans Light"/>
              <a:buNone/>
              <a:defRPr>
                <a:latin typeface="DM Sans Light"/>
                <a:ea typeface="DM Sans Light"/>
                <a:cs typeface="DM Sans Light"/>
                <a:sym typeface="DM Sans Light"/>
              </a:defRPr>
            </a:lvl2pPr>
            <a:lvl3pPr lvl="2">
              <a:spcBef>
                <a:spcPts val="0"/>
              </a:spcBef>
              <a:spcAft>
                <a:spcPts val="0"/>
              </a:spcAft>
              <a:buSzPts val="1400"/>
              <a:buFont typeface="DM Sans Light"/>
              <a:buNone/>
              <a:defRPr>
                <a:latin typeface="DM Sans Light"/>
                <a:ea typeface="DM Sans Light"/>
                <a:cs typeface="DM Sans Light"/>
                <a:sym typeface="DM Sans Light"/>
              </a:defRPr>
            </a:lvl3pPr>
            <a:lvl4pPr lvl="3">
              <a:spcBef>
                <a:spcPts val="0"/>
              </a:spcBef>
              <a:spcAft>
                <a:spcPts val="0"/>
              </a:spcAft>
              <a:buSzPts val="1400"/>
              <a:buFont typeface="DM Sans Light"/>
              <a:buNone/>
              <a:defRPr>
                <a:latin typeface="DM Sans Light"/>
                <a:ea typeface="DM Sans Light"/>
                <a:cs typeface="DM Sans Light"/>
                <a:sym typeface="DM Sans Light"/>
              </a:defRPr>
            </a:lvl4pPr>
            <a:lvl5pPr lvl="4">
              <a:spcBef>
                <a:spcPts val="0"/>
              </a:spcBef>
              <a:spcAft>
                <a:spcPts val="0"/>
              </a:spcAft>
              <a:buSzPts val="1400"/>
              <a:buFont typeface="DM Sans Light"/>
              <a:buNone/>
              <a:defRPr>
                <a:latin typeface="DM Sans Light"/>
                <a:ea typeface="DM Sans Light"/>
                <a:cs typeface="DM Sans Light"/>
                <a:sym typeface="DM Sans Light"/>
              </a:defRPr>
            </a:lvl5pPr>
            <a:lvl6pPr lvl="5">
              <a:spcBef>
                <a:spcPts val="0"/>
              </a:spcBef>
              <a:spcAft>
                <a:spcPts val="0"/>
              </a:spcAft>
              <a:buSzPts val="1400"/>
              <a:buFont typeface="DM Sans Light"/>
              <a:buNone/>
              <a:defRPr>
                <a:latin typeface="DM Sans Light"/>
                <a:ea typeface="DM Sans Light"/>
                <a:cs typeface="DM Sans Light"/>
                <a:sym typeface="DM Sans Light"/>
              </a:defRPr>
            </a:lvl6pPr>
            <a:lvl7pPr lvl="6">
              <a:spcBef>
                <a:spcPts val="0"/>
              </a:spcBef>
              <a:spcAft>
                <a:spcPts val="0"/>
              </a:spcAft>
              <a:buSzPts val="1400"/>
              <a:buFont typeface="DM Sans Light"/>
              <a:buNone/>
              <a:defRPr>
                <a:latin typeface="DM Sans Light"/>
                <a:ea typeface="DM Sans Light"/>
                <a:cs typeface="DM Sans Light"/>
                <a:sym typeface="DM Sans Light"/>
              </a:defRPr>
            </a:lvl7pPr>
            <a:lvl8pPr lvl="7">
              <a:spcBef>
                <a:spcPts val="0"/>
              </a:spcBef>
              <a:spcAft>
                <a:spcPts val="0"/>
              </a:spcAft>
              <a:buSzPts val="1400"/>
              <a:buFont typeface="DM Sans Light"/>
              <a:buNone/>
              <a:defRPr>
                <a:latin typeface="DM Sans Light"/>
                <a:ea typeface="DM Sans Light"/>
                <a:cs typeface="DM Sans Light"/>
                <a:sym typeface="DM Sans Light"/>
              </a:defRPr>
            </a:lvl8pPr>
            <a:lvl9pPr lvl="8">
              <a:spcBef>
                <a:spcPts val="0"/>
              </a:spcBef>
              <a:spcAft>
                <a:spcPts val="0"/>
              </a:spcAft>
              <a:buSzPts val="1400"/>
              <a:buFont typeface="DM Sans Light"/>
              <a:buNone/>
              <a:defRPr>
                <a:latin typeface="DM Sans Light"/>
                <a:ea typeface="DM Sans Light"/>
                <a:cs typeface="DM Sans Light"/>
                <a:sym typeface="DM Sans Light"/>
              </a:defRPr>
            </a:lvl9pPr>
          </a:lstStyle>
          <a:p>
            <a:endParaRPr/>
          </a:p>
        </p:txBody>
      </p:sp>
      <p:sp>
        <p:nvSpPr>
          <p:cNvPr id="398" name="Google Shape;398;p43"/>
          <p:cNvSpPr txBox="1">
            <a:spLocks noGrp="1"/>
          </p:cNvSpPr>
          <p:nvPr>
            <p:ph type="subTitle" idx="5"/>
          </p:nvPr>
        </p:nvSpPr>
        <p:spPr>
          <a:xfrm>
            <a:off x="4975925" y="1647132"/>
            <a:ext cx="3783600" cy="138600"/>
          </a:xfrm>
          <a:prstGeom prst="rect">
            <a:avLst/>
          </a:prstGeom>
        </p:spPr>
        <p:txBody>
          <a:bodyPr spcFirstLastPara="1" wrap="square" lIns="0" tIns="0" rIns="0" bIns="0" anchor="t" anchorCtr="0">
            <a:noAutofit/>
          </a:bodyPr>
          <a:lstStyle>
            <a:lvl1pPr lvl="0">
              <a:spcBef>
                <a:spcPts val="0"/>
              </a:spcBef>
              <a:spcAft>
                <a:spcPts val="0"/>
              </a:spcAft>
              <a:buSzPts val="900"/>
              <a:buNone/>
              <a:defRPr sz="900"/>
            </a:lvl1pPr>
            <a:lvl2pPr lvl="1">
              <a:spcBef>
                <a:spcPts val="0"/>
              </a:spcBef>
              <a:spcAft>
                <a:spcPts val="0"/>
              </a:spcAft>
              <a:buSzPts val="900"/>
              <a:buNone/>
              <a:defRPr sz="900"/>
            </a:lvl2pPr>
            <a:lvl3pPr lvl="2">
              <a:spcBef>
                <a:spcPts val="0"/>
              </a:spcBef>
              <a:spcAft>
                <a:spcPts val="0"/>
              </a:spcAft>
              <a:buSzPts val="900"/>
              <a:buNone/>
              <a:defRPr sz="900"/>
            </a:lvl3pPr>
            <a:lvl4pPr lvl="3">
              <a:spcBef>
                <a:spcPts val="0"/>
              </a:spcBef>
              <a:spcAft>
                <a:spcPts val="0"/>
              </a:spcAft>
              <a:buSzPts val="900"/>
              <a:buNone/>
              <a:defRPr sz="900"/>
            </a:lvl4pPr>
            <a:lvl5pPr lvl="4">
              <a:spcBef>
                <a:spcPts val="0"/>
              </a:spcBef>
              <a:spcAft>
                <a:spcPts val="0"/>
              </a:spcAft>
              <a:buSzPts val="900"/>
              <a:buNone/>
              <a:defRPr sz="900"/>
            </a:lvl5pPr>
            <a:lvl6pPr lvl="5">
              <a:spcBef>
                <a:spcPts val="0"/>
              </a:spcBef>
              <a:spcAft>
                <a:spcPts val="0"/>
              </a:spcAft>
              <a:buSzPts val="900"/>
              <a:buNone/>
              <a:defRPr sz="900"/>
            </a:lvl6pPr>
            <a:lvl7pPr lvl="6">
              <a:spcBef>
                <a:spcPts val="0"/>
              </a:spcBef>
              <a:spcAft>
                <a:spcPts val="0"/>
              </a:spcAft>
              <a:buSzPts val="900"/>
              <a:buNone/>
              <a:defRPr sz="900"/>
            </a:lvl7pPr>
            <a:lvl8pPr lvl="7">
              <a:spcBef>
                <a:spcPts val="0"/>
              </a:spcBef>
              <a:spcAft>
                <a:spcPts val="0"/>
              </a:spcAft>
              <a:buSzPts val="900"/>
              <a:buNone/>
              <a:defRPr sz="900"/>
            </a:lvl8pPr>
            <a:lvl9pPr lvl="8">
              <a:spcBef>
                <a:spcPts val="0"/>
              </a:spcBef>
              <a:spcAft>
                <a:spcPts val="0"/>
              </a:spcAft>
              <a:buSzPts val="900"/>
              <a:buNone/>
              <a:defRPr sz="900"/>
            </a:lvl9pPr>
          </a:lstStyle>
          <a:p>
            <a:endParaRPr/>
          </a:p>
        </p:txBody>
      </p:sp>
      <p:sp>
        <p:nvSpPr>
          <p:cNvPr id="399" name="Google Shape;399;p43"/>
          <p:cNvSpPr txBox="1">
            <a:spLocks noGrp="1"/>
          </p:cNvSpPr>
          <p:nvPr>
            <p:ph type="subTitle" idx="6"/>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1400"/>
              <a:buNone/>
              <a:defRPr>
                <a:solidFill>
                  <a:schemeClr val="dk1"/>
                </a:solidFill>
              </a:defRPr>
            </a:lvl2pPr>
            <a:lvl3pPr lvl="2">
              <a:spcBef>
                <a:spcPts val="0"/>
              </a:spcBef>
              <a:spcAft>
                <a:spcPts val="0"/>
              </a:spcAft>
              <a:buClr>
                <a:schemeClr val="dk1"/>
              </a:buClr>
              <a:buSzPts val="1400"/>
              <a:buNone/>
              <a:defRPr>
                <a:solidFill>
                  <a:schemeClr val="dk1"/>
                </a:solidFill>
              </a:defRPr>
            </a:lvl3pPr>
            <a:lvl4pPr lvl="3">
              <a:spcBef>
                <a:spcPts val="0"/>
              </a:spcBef>
              <a:spcAft>
                <a:spcPts val="0"/>
              </a:spcAft>
              <a:buClr>
                <a:schemeClr val="dk1"/>
              </a:buClr>
              <a:buSzPts val="1400"/>
              <a:buNone/>
              <a:defRPr>
                <a:solidFill>
                  <a:schemeClr val="dk1"/>
                </a:solidFill>
              </a:defRPr>
            </a:lvl4pPr>
            <a:lvl5pPr lvl="4">
              <a:spcBef>
                <a:spcPts val="0"/>
              </a:spcBef>
              <a:spcAft>
                <a:spcPts val="0"/>
              </a:spcAft>
              <a:buClr>
                <a:schemeClr val="dk1"/>
              </a:buClr>
              <a:buSzPts val="1400"/>
              <a:buNone/>
              <a:defRPr>
                <a:solidFill>
                  <a:schemeClr val="dk1"/>
                </a:solidFill>
              </a:defRPr>
            </a:lvl5pPr>
            <a:lvl6pPr lvl="5">
              <a:spcBef>
                <a:spcPts val="0"/>
              </a:spcBef>
              <a:spcAft>
                <a:spcPts val="0"/>
              </a:spcAft>
              <a:buClr>
                <a:schemeClr val="dk1"/>
              </a:buClr>
              <a:buSzPts val="1400"/>
              <a:buNone/>
              <a:defRPr>
                <a:solidFill>
                  <a:schemeClr val="dk1"/>
                </a:solidFill>
              </a:defRPr>
            </a:lvl6pPr>
            <a:lvl7pPr lvl="6">
              <a:spcBef>
                <a:spcPts val="0"/>
              </a:spcBef>
              <a:spcAft>
                <a:spcPts val="0"/>
              </a:spcAft>
              <a:buClr>
                <a:schemeClr val="dk1"/>
              </a:buClr>
              <a:buSzPts val="1400"/>
              <a:buNone/>
              <a:defRPr>
                <a:solidFill>
                  <a:schemeClr val="dk1"/>
                </a:solidFill>
              </a:defRPr>
            </a:lvl7pPr>
            <a:lvl8pPr lvl="7">
              <a:spcBef>
                <a:spcPts val="0"/>
              </a:spcBef>
              <a:spcAft>
                <a:spcPts val="0"/>
              </a:spcAft>
              <a:buClr>
                <a:schemeClr val="dk1"/>
              </a:buClr>
              <a:buSzPts val="1400"/>
              <a:buNone/>
              <a:defRPr>
                <a:solidFill>
                  <a:schemeClr val="dk1"/>
                </a:solidFill>
              </a:defRPr>
            </a:lvl8pPr>
            <a:lvl9pPr lvl="8">
              <a:spcBef>
                <a:spcPts val="0"/>
              </a:spcBef>
              <a:spcAft>
                <a:spcPts val="0"/>
              </a:spcAft>
              <a:buClr>
                <a:schemeClr val="dk1"/>
              </a:buClr>
              <a:buSzPts val="1400"/>
              <a:buNone/>
              <a:defRPr>
                <a:solidFill>
                  <a:schemeClr val="dk1"/>
                </a:solidFill>
              </a:defRPr>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ar chart background">
  <p:cSld name="CUSTOM_8">
    <p:spTree>
      <p:nvGrpSpPr>
        <p:cNvPr id="1" name="Shape 400"/>
        <p:cNvGrpSpPr/>
        <p:nvPr/>
      </p:nvGrpSpPr>
      <p:grpSpPr>
        <a:xfrm>
          <a:off x="0" y="0"/>
          <a:ext cx="0" cy="0"/>
          <a:chOff x="0" y="0"/>
          <a:chExt cx="0" cy="0"/>
        </a:xfrm>
      </p:grpSpPr>
      <p:grpSp>
        <p:nvGrpSpPr>
          <p:cNvPr id="401" name="Google Shape;401;p44"/>
          <p:cNvGrpSpPr/>
          <p:nvPr/>
        </p:nvGrpSpPr>
        <p:grpSpPr>
          <a:xfrm>
            <a:off x="49" y="514398"/>
            <a:ext cx="9144297" cy="4115162"/>
            <a:chOff x="-18500" y="514395"/>
            <a:chExt cx="9219900" cy="4115162"/>
          </a:xfrm>
        </p:grpSpPr>
        <p:cxnSp>
          <p:nvCxnSpPr>
            <p:cNvPr id="402" name="Google Shape;402;p44"/>
            <p:cNvCxnSpPr/>
            <p:nvPr/>
          </p:nvCxnSpPr>
          <p:spPr>
            <a:xfrm>
              <a:off x="-18500" y="1028790"/>
              <a:ext cx="9219900" cy="0"/>
            </a:xfrm>
            <a:prstGeom prst="straightConnector1">
              <a:avLst/>
            </a:prstGeom>
            <a:noFill/>
            <a:ln w="9525" cap="flat" cmpd="sng">
              <a:solidFill>
                <a:schemeClr val="accent6"/>
              </a:solidFill>
              <a:prstDash val="solid"/>
              <a:round/>
              <a:headEnd type="none" w="med" len="med"/>
              <a:tailEnd type="none" w="med" len="med"/>
            </a:ln>
          </p:spPr>
        </p:cxnSp>
        <p:cxnSp>
          <p:nvCxnSpPr>
            <p:cNvPr id="403" name="Google Shape;403;p44"/>
            <p:cNvCxnSpPr/>
            <p:nvPr/>
          </p:nvCxnSpPr>
          <p:spPr>
            <a:xfrm>
              <a:off x="-18500" y="4629557"/>
              <a:ext cx="9219900" cy="0"/>
            </a:xfrm>
            <a:prstGeom prst="straightConnector1">
              <a:avLst/>
            </a:prstGeom>
            <a:noFill/>
            <a:ln w="9525" cap="flat" cmpd="sng">
              <a:solidFill>
                <a:schemeClr val="accent6"/>
              </a:solidFill>
              <a:prstDash val="solid"/>
              <a:round/>
              <a:headEnd type="none" w="med" len="med"/>
              <a:tailEnd type="none" w="med" len="med"/>
            </a:ln>
          </p:spPr>
        </p:cxnSp>
        <p:cxnSp>
          <p:nvCxnSpPr>
            <p:cNvPr id="404" name="Google Shape;404;p44"/>
            <p:cNvCxnSpPr/>
            <p:nvPr/>
          </p:nvCxnSpPr>
          <p:spPr>
            <a:xfrm>
              <a:off x="-18500" y="4115162"/>
              <a:ext cx="9219900" cy="0"/>
            </a:xfrm>
            <a:prstGeom prst="straightConnector1">
              <a:avLst/>
            </a:prstGeom>
            <a:noFill/>
            <a:ln w="9525" cap="flat" cmpd="sng">
              <a:solidFill>
                <a:schemeClr val="accent6"/>
              </a:solidFill>
              <a:prstDash val="solid"/>
              <a:round/>
              <a:headEnd type="none" w="med" len="med"/>
              <a:tailEnd type="none" w="med" len="med"/>
            </a:ln>
          </p:spPr>
        </p:cxnSp>
        <p:cxnSp>
          <p:nvCxnSpPr>
            <p:cNvPr id="405" name="Google Shape;405;p44"/>
            <p:cNvCxnSpPr/>
            <p:nvPr/>
          </p:nvCxnSpPr>
          <p:spPr>
            <a:xfrm>
              <a:off x="-18500" y="3600767"/>
              <a:ext cx="9219900" cy="0"/>
            </a:xfrm>
            <a:prstGeom prst="straightConnector1">
              <a:avLst/>
            </a:prstGeom>
            <a:noFill/>
            <a:ln w="9525" cap="flat" cmpd="sng">
              <a:solidFill>
                <a:schemeClr val="accent6"/>
              </a:solidFill>
              <a:prstDash val="solid"/>
              <a:round/>
              <a:headEnd type="none" w="med" len="med"/>
              <a:tailEnd type="none" w="med" len="med"/>
            </a:ln>
          </p:spPr>
        </p:cxnSp>
        <p:cxnSp>
          <p:nvCxnSpPr>
            <p:cNvPr id="406" name="Google Shape;406;p44"/>
            <p:cNvCxnSpPr/>
            <p:nvPr/>
          </p:nvCxnSpPr>
          <p:spPr>
            <a:xfrm>
              <a:off x="-18500" y="3086371"/>
              <a:ext cx="9219900" cy="0"/>
            </a:xfrm>
            <a:prstGeom prst="straightConnector1">
              <a:avLst/>
            </a:prstGeom>
            <a:noFill/>
            <a:ln w="9525" cap="flat" cmpd="sng">
              <a:solidFill>
                <a:schemeClr val="accent6"/>
              </a:solidFill>
              <a:prstDash val="solid"/>
              <a:round/>
              <a:headEnd type="none" w="med" len="med"/>
              <a:tailEnd type="none" w="med" len="med"/>
            </a:ln>
          </p:spPr>
        </p:cxnSp>
        <p:cxnSp>
          <p:nvCxnSpPr>
            <p:cNvPr id="407" name="Google Shape;407;p44"/>
            <p:cNvCxnSpPr/>
            <p:nvPr/>
          </p:nvCxnSpPr>
          <p:spPr>
            <a:xfrm>
              <a:off x="-18500" y="2571976"/>
              <a:ext cx="9219900" cy="0"/>
            </a:xfrm>
            <a:prstGeom prst="straightConnector1">
              <a:avLst/>
            </a:prstGeom>
            <a:noFill/>
            <a:ln w="9525" cap="flat" cmpd="sng">
              <a:solidFill>
                <a:schemeClr val="accent6"/>
              </a:solidFill>
              <a:prstDash val="solid"/>
              <a:round/>
              <a:headEnd type="none" w="med" len="med"/>
              <a:tailEnd type="none" w="med" len="med"/>
            </a:ln>
          </p:spPr>
        </p:cxnSp>
        <p:cxnSp>
          <p:nvCxnSpPr>
            <p:cNvPr id="408" name="Google Shape;408;p44"/>
            <p:cNvCxnSpPr/>
            <p:nvPr/>
          </p:nvCxnSpPr>
          <p:spPr>
            <a:xfrm>
              <a:off x="-18500" y="2057581"/>
              <a:ext cx="9219900" cy="0"/>
            </a:xfrm>
            <a:prstGeom prst="straightConnector1">
              <a:avLst/>
            </a:prstGeom>
            <a:noFill/>
            <a:ln w="9525" cap="flat" cmpd="sng">
              <a:solidFill>
                <a:schemeClr val="accent6"/>
              </a:solidFill>
              <a:prstDash val="solid"/>
              <a:round/>
              <a:headEnd type="none" w="med" len="med"/>
              <a:tailEnd type="none" w="med" len="med"/>
            </a:ln>
          </p:spPr>
        </p:cxnSp>
        <p:cxnSp>
          <p:nvCxnSpPr>
            <p:cNvPr id="409" name="Google Shape;409;p44"/>
            <p:cNvCxnSpPr/>
            <p:nvPr/>
          </p:nvCxnSpPr>
          <p:spPr>
            <a:xfrm>
              <a:off x="-18500" y="1543186"/>
              <a:ext cx="9219900" cy="0"/>
            </a:xfrm>
            <a:prstGeom prst="straightConnector1">
              <a:avLst/>
            </a:prstGeom>
            <a:noFill/>
            <a:ln w="9525" cap="flat" cmpd="sng">
              <a:solidFill>
                <a:schemeClr val="accent6"/>
              </a:solidFill>
              <a:prstDash val="solid"/>
              <a:round/>
              <a:headEnd type="none" w="med" len="med"/>
              <a:tailEnd type="none" w="med" len="med"/>
            </a:ln>
          </p:spPr>
        </p:cxnSp>
        <p:cxnSp>
          <p:nvCxnSpPr>
            <p:cNvPr id="410" name="Google Shape;410;p44"/>
            <p:cNvCxnSpPr/>
            <p:nvPr/>
          </p:nvCxnSpPr>
          <p:spPr>
            <a:xfrm>
              <a:off x="-18500" y="514395"/>
              <a:ext cx="9219900" cy="0"/>
            </a:xfrm>
            <a:prstGeom prst="straightConnector1">
              <a:avLst/>
            </a:prstGeom>
            <a:noFill/>
            <a:ln w="9525" cap="flat" cmpd="sng">
              <a:solidFill>
                <a:schemeClr val="accent6"/>
              </a:solidFill>
              <a:prstDash val="solid"/>
              <a:round/>
              <a:headEnd type="none" w="med" len="med"/>
              <a:tailEnd type="none" w="med" len="med"/>
            </a:ln>
          </p:spPr>
        </p:cxnSp>
      </p:grpSp>
      <p:sp>
        <p:nvSpPr>
          <p:cNvPr id="411" name="Google Shape;411;p44"/>
          <p:cNvSpPr txBox="1">
            <a:spLocks noGrp="1"/>
          </p:cNvSpPr>
          <p:nvPr>
            <p:ph type="sldNum" idx="12"/>
          </p:nvPr>
        </p:nvSpPr>
        <p:spPr>
          <a:xfrm>
            <a:off x="8227975" y="217725"/>
            <a:ext cx="548700" cy="234000"/>
          </a:xfrm>
          <a:prstGeom prst="rect">
            <a:avLst/>
          </a:prstGeom>
          <a:noFill/>
          <a:ln>
            <a:noFill/>
          </a:ln>
        </p:spPr>
        <p:txBody>
          <a:bodyPr spcFirstLastPara="1" wrap="square" lIns="0" tIns="91425" rIns="0" bIns="91425" anchor="ctr" anchorCtr="0">
            <a:noAutofit/>
          </a:bodyPr>
          <a:lstStyle>
            <a:lvl1pPr lvl="0" algn="r">
              <a:buNone/>
              <a:defRPr sz="700">
                <a:solidFill>
                  <a:schemeClr val="lt1"/>
                </a:solidFill>
                <a:latin typeface="DM Sans"/>
                <a:ea typeface="DM Sans"/>
                <a:cs typeface="DM Sans"/>
                <a:sym typeface="DM Sans"/>
              </a:defRPr>
            </a:lvl1pPr>
            <a:lvl2pPr lvl="1" algn="r">
              <a:buNone/>
              <a:defRPr sz="700">
                <a:solidFill>
                  <a:schemeClr val="lt1"/>
                </a:solidFill>
                <a:latin typeface="DM Sans"/>
                <a:ea typeface="DM Sans"/>
                <a:cs typeface="DM Sans"/>
                <a:sym typeface="DM Sans"/>
              </a:defRPr>
            </a:lvl2pPr>
            <a:lvl3pPr lvl="2" algn="r">
              <a:buNone/>
              <a:defRPr sz="700">
                <a:solidFill>
                  <a:schemeClr val="lt1"/>
                </a:solidFill>
                <a:latin typeface="DM Sans"/>
                <a:ea typeface="DM Sans"/>
                <a:cs typeface="DM Sans"/>
                <a:sym typeface="DM Sans"/>
              </a:defRPr>
            </a:lvl3pPr>
            <a:lvl4pPr lvl="3" algn="r">
              <a:buNone/>
              <a:defRPr sz="700">
                <a:solidFill>
                  <a:schemeClr val="lt1"/>
                </a:solidFill>
                <a:latin typeface="DM Sans"/>
                <a:ea typeface="DM Sans"/>
                <a:cs typeface="DM Sans"/>
                <a:sym typeface="DM Sans"/>
              </a:defRPr>
            </a:lvl4pPr>
            <a:lvl5pPr lvl="4" algn="r">
              <a:buNone/>
              <a:defRPr sz="700">
                <a:solidFill>
                  <a:schemeClr val="lt1"/>
                </a:solidFill>
                <a:latin typeface="DM Sans"/>
                <a:ea typeface="DM Sans"/>
                <a:cs typeface="DM Sans"/>
                <a:sym typeface="DM Sans"/>
              </a:defRPr>
            </a:lvl5pPr>
            <a:lvl6pPr lvl="5" algn="r">
              <a:buNone/>
              <a:defRPr sz="700">
                <a:solidFill>
                  <a:schemeClr val="lt1"/>
                </a:solidFill>
                <a:latin typeface="DM Sans"/>
                <a:ea typeface="DM Sans"/>
                <a:cs typeface="DM Sans"/>
                <a:sym typeface="DM Sans"/>
              </a:defRPr>
            </a:lvl6pPr>
            <a:lvl7pPr lvl="6" algn="r">
              <a:buNone/>
              <a:defRPr sz="700">
                <a:solidFill>
                  <a:schemeClr val="lt1"/>
                </a:solidFill>
                <a:latin typeface="DM Sans"/>
                <a:ea typeface="DM Sans"/>
                <a:cs typeface="DM Sans"/>
                <a:sym typeface="DM Sans"/>
              </a:defRPr>
            </a:lvl7pPr>
            <a:lvl8pPr lvl="7" algn="r">
              <a:buNone/>
              <a:defRPr sz="700">
                <a:solidFill>
                  <a:schemeClr val="lt1"/>
                </a:solidFill>
                <a:latin typeface="DM Sans"/>
                <a:ea typeface="DM Sans"/>
                <a:cs typeface="DM Sans"/>
                <a:sym typeface="DM Sans"/>
              </a:defRPr>
            </a:lvl8pPr>
            <a:lvl9pPr lvl="8" algn="r">
              <a:buNone/>
              <a:defRPr sz="700">
                <a:solidFill>
                  <a:schemeClr val="lt1"/>
                </a:solidFill>
                <a:latin typeface="DM Sans"/>
                <a:ea typeface="DM Sans"/>
                <a:cs typeface="DM Sans"/>
                <a:sym typeface="DM Sans"/>
              </a:defRPr>
            </a:lvl9pPr>
          </a:lstStyle>
          <a:p>
            <a:pPr marL="0" lvl="0" indent="0" algn="r" rtl="0">
              <a:spcBef>
                <a:spcPts val="0"/>
              </a:spcBef>
              <a:spcAft>
                <a:spcPts val="0"/>
              </a:spcAft>
              <a:buNone/>
            </a:pPr>
            <a:fld id="{00000000-1234-1234-1234-123412341234}" type="slidenum">
              <a:rPr lang="en"/>
              <a:t>‹#›</a:t>
            </a:fld>
            <a:endParaRPr/>
          </a:p>
        </p:txBody>
      </p:sp>
      <p:sp>
        <p:nvSpPr>
          <p:cNvPr id="412" name="Google Shape;412;p44"/>
          <p:cNvSpPr txBox="1">
            <a:spLocks noGrp="1"/>
          </p:cNvSpPr>
          <p:nvPr>
            <p:ph type="subTitle" idx="1"/>
          </p:nvPr>
        </p:nvSpPr>
        <p:spPr>
          <a:xfrm>
            <a:off x="361975" y="217725"/>
            <a:ext cx="4163100" cy="237600"/>
          </a:xfrm>
          <a:prstGeom prst="rect">
            <a:avLst/>
          </a:prstGeom>
        </p:spPr>
        <p:txBody>
          <a:bodyPr spcFirstLastPara="1" wrap="square" lIns="0" tIns="0" rIns="0" bIns="0" anchor="ctr" anchorCtr="0">
            <a:noAutofit/>
          </a:bodyPr>
          <a:lstStyle>
            <a:lvl1pPr lvl="0">
              <a:spcBef>
                <a:spcPts val="0"/>
              </a:spcBef>
              <a:spcAft>
                <a:spcPts val="0"/>
              </a:spcAft>
              <a:buSzPts val="700"/>
              <a:buFont typeface="DM Sans"/>
              <a:buNone/>
              <a:defRPr sz="700">
                <a:latin typeface="DM Sans"/>
                <a:ea typeface="DM Sans"/>
                <a:cs typeface="DM Sans"/>
                <a:sym typeface="DM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3" name="Google Shape;413;p44"/>
          <p:cNvSpPr txBox="1">
            <a:spLocks noGrp="1"/>
          </p:cNvSpPr>
          <p:nvPr>
            <p:ph type="subTitle" idx="2"/>
          </p:nvPr>
        </p:nvSpPr>
        <p:spPr>
          <a:xfrm>
            <a:off x="361975" y="732775"/>
            <a:ext cx="4163100" cy="138600"/>
          </a:xfrm>
          <a:prstGeom prst="rect">
            <a:avLst/>
          </a:prstGeom>
        </p:spPr>
        <p:txBody>
          <a:bodyPr spcFirstLastPara="1" wrap="square" lIns="0" tIns="0" rIns="0" bIns="0" anchor="b" anchorCtr="0">
            <a:spAutoFit/>
          </a:bodyPr>
          <a:lstStyle>
            <a:lvl1pPr lvl="0">
              <a:spcBef>
                <a:spcPts val="0"/>
              </a:spcBef>
              <a:spcAft>
                <a:spcPts val="0"/>
              </a:spcAft>
              <a:buSzPts val="1000"/>
              <a:buFont typeface="DM Sans Light"/>
              <a:buNone/>
              <a:defRPr sz="1000">
                <a:latin typeface="DM Sans Light"/>
                <a:ea typeface="DM Sans Light"/>
                <a:cs typeface="DM Sans Light"/>
                <a:sym typeface="DM Sans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hank you slide">
  <p:cSld name="CUSTOM_8_1">
    <p:bg>
      <p:bgPr>
        <a:solidFill>
          <a:schemeClr val="accent2"/>
        </a:solidFill>
        <a:effectLst/>
      </p:bgPr>
    </p:bg>
    <p:spTree>
      <p:nvGrpSpPr>
        <p:cNvPr id="1" name="Shape 414"/>
        <p:cNvGrpSpPr/>
        <p:nvPr/>
      </p:nvGrpSpPr>
      <p:grpSpPr>
        <a:xfrm>
          <a:off x="0" y="0"/>
          <a:ext cx="0" cy="0"/>
          <a:chOff x="0" y="0"/>
          <a:chExt cx="0" cy="0"/>
        </a:xfrm>
      </p:grpSpPr>
      <p:sp>
        <p:nvSpPr>
          <p:cNvPr id="415" name="Google Shape;415;p45"/>
          <p:cNvSpPr/>
          <p:nvPr/>
        </p:nvSpPr>
        <p:spPr>
          <a:xfrm>
            <a:off x="50" y="-300"/>
            <a:ext cx="67089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DM Sans"/>
              <a:ea typeface="DM Sans"/>
              <a:cs typeface="DM Sans"/>
              <a:sym typeface="DM Sans"/>
            </a:endParaRPr>
          </a:p>
        </p:txBody>
      </p:sp>
      <p:sp>
        <p:nvSpPr>
          <p:cNvPr id="416" name="Google Shape;416;p45"/>
          <p:cNvSpPr txBox="1">
            <a:spLocks noGrp="1"/>
          </p:cNvSpPr>
          <p:nvPr>
            <p:ph type="title"/>
          </p:nvPr>
        </p:nvSpPr>
        <p:spPr>
          <a:xfrm>
            <a:off x="451472" y="2024100"/>
            <a:ext cx="4163100" cy="13725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4200">
                <a:solidFill>
                  <a:schemeClr val="dk1"/>
                </a:solidFill>
              </a:defRPr>
            </a:lvl1pPr>
            <a:lvl2pPr lvl="1">
              <a:lnSpc>
                <a:spcPct val="90000"/>
              </a:lnSpc>
              <a:spcBef>
                <a:spcPts val="0"/>
              </a:spcBef>
              <a:spcAft>
                <a:spcPts val="0"/>
              </a:spcAft>
              <a:buNone/>
              <a:defRPr sz="4200">
                <a:solidFill>
                  <a:schemeClr val="dk1"/>
                </a:solidFill>
              </a:defRPr>
            </a:lvl2pPr>
            <a:lvl3pPr lvl="2">
              <a:lnSpc>
                <a:spcPct val="90000"/>
              </a:lnSpc>
              <a:spcBef>
                <a:spcPts val="0"/>
              </a:spcBef>
              <a:spcAft>
                <a:spcPts val="0"/>
              </a:spcAft>
              <a:buNone/>
              <a:defRPr sz="4200">
                <a:solidFill>
                  <a:schemeClr val="dk1"/>
                </a:solidFill>
              </a:defRPr>
            </a:lvl3pPr>
            <a:lvl4pPr lvl="3">
              <a:lnSpc>
                <a:spcPct val="90000"/>
              </a:lnSpc>
              <a:spcBef>
                <a:spcPts val="0"/>
              </a:spcBef>
              <a:spcAft>
                <a:spcPts val="0"/>
              </a:spcAft>
              <a:buNone/>
              <a:defRPr sz="4200">
                <a:solidFill>
                  <a:schemeClr val="dk1"/>
                </a:solidFill>
              </a:defRPr>
            </a:lvl4pPr>
            <a:lvl5pPr lvl="4">
              <a:lnSpc>
                <a:spcPct val="90000"/>
              </a:lnSpc>
              <a:spcBef>
                <a:spcPts val="0"/>
              </a:spcBef>
              <a:spcAft>
                <a:spcPts val="0"/>
              </a:spcAft>
              <a:buNone/>
              <a:defRPr sz="4200">
                <a:solidFill>
                  <a:schemeClr val="dk1"/>
                </a:solidFill>
              </a:defRPr>
            </a:lvl5pPr>
            <a:lvl6pPr lvl="5">
              <a:lnSpc>
                <a:spcPct val="90000"/>
              </a:lnSpc>
              <a:spcBef>
                <a:spcPts val="0"/>
              </a:spcBef>
              <a:spcAft>
                <a:spcPts val="0"/>
              </a:spcAft>
              <a:buNone/>
              <a:defRPr sz="4200">
                <a:solidFill>
                  <a:schemeClr val="dk1"/>
                </a:solidFill>
              </a:defRPr>
            </a:lvl6pPr>
            <a:lvl7pPr lvl="6">
              <a:lnSpc>
                <a:spcPct val="90000"/>
              </a:lnSpc>
              <a:spcBef>
                <a:spcPts val="0"/>
              </a:spcBef>
              <a:spcAft>
                <a:spcPts val="0"/>
              </a:spcAft>
              <a:buNone/>
              <a:defRPr sz="4200">
                <a:solidFill>
                  <a:schemeClr val="dk1"/>
                </a:solidFill>
              </a:defRPr>
            </a:lvl7pPr>
            <a:lvl8pPr lvl="7">
              <a:lnSpc>
                <a:spcPct val="90000"/>
              </a:lnSpc>
              <a:spcBef>
                <a:spcPts val="0"/>
              </a:spcBef>
              <a:spcAft>
                <a:spcPts val="0"/>
              </a:spcAft>
              <a:buNone/>
              <a:defRPr sz="4200">
                <a:solidFill>
                  <a:schemeClr val="dk1"/>
                </a:solidFill>
              </a:defRPr>
            </a:lvl8pPr>
            <a:lvl9pPr lvl="8">
              <a:lnSpc>
                <a:spcPct val="90000"/>
              </a:lnSpc>
              <a:spcBef>
                <a:spcPts val="0"/>
              </a:spcBef>
              <a:spcAft>
                <a:spcPts val="0"/>
              </a:spcAft>
              <a:buNone/>
              <a:defRPr sz="4200">
                <a:solidFill>
                  <a:schemeClr val="dk1"/>
                </a:solidFill>
              </a:defRPr>
            </a:lvl9pPr>
          </a:lstStyle>
          <a:p>
            <a:endParaRPr/>
          </a:p>
        </p:txBody>
      </p:sp>
      <p:sp>
        <p:nvSpPr>
          <p:cNvPr id="417" name="Google Shape;417;p45"/>
          <p:cNvSpPr txBox="1">
            <a:spLocks noGrp="1"/>
          </p:cNvSpPr>
          <p:nvPr>
            <p:ph type="subTitle" idx="1"/>
          </p:nvPr>
        </p:nvSpPr>
        <p:spPr>
          <a:xfrm>
            <a:off x="451475" y="3776250"/>
            <a:ext cx="4163100" cy="426900"/>
          </a:xfrm>
          <a:prstGeom prst="rect">
            <a:avLst/>
          </a:prstGeom>
        </p:spPr>
        <p:txBody>
          <a:bodyPr spcFirstLastPara="1" wrap="square" lIns="0" tIns="0" rIns="0" bIns="0" anchor="t" anchorCtr="0">
            <a:noAutofit/>
          </a:bodyPr>
          <a:lstStyle>
            <a:lvl1pPr lvl="0">
              <a:spcBef>
                <a:spcPts val="0"/>
              </a:spcBef>
              <a:spcAft>
                <a:spcPts val="0"/>
              </a:spcAft>
              <a:buClr>
                <a:schemeClr val="accent2"/>
              </a:buClr>
              <a:buSzPts val="1500"/>
              <a:buFont typeface="DM Sans"/>
              <a:buNone/>
              <a:defRPr sz="1500">
                <a:solidFill>
                  <a:schemeClr val="accent2"/>
                </a:solidFill>
                <a:latin typeface="DM Sans"/>
                <a:ea typeface="DM Sans"/>
                <a:cs typeface="DM Sans"/>
                <a:sym typeface="DM Sans"/>
              </a:defRPr>
            </a:lvl1pPr>
            <a:lvl2pPr lvl="1">
              <a:spcBef>
                <a:spcPts val="0"/>
              </a:spcBef>
              <a:spcAft>
                <a:spcPts val="0"/>
              </a:spcAft>
              <a:buClr>
                <a:schemeClr val="accent2"/>
              </a:buClr>
              <a:buSzPts val="1500"/>
              <a:buFont typeface="DM Sans"/>
              <a:buNone/>
              <a:defRPr sz="1500">
                <a:solidFill>
                  <a:schemeClr val="accent2"/>
                </a:solidFill>
                <a:latin typeface="DM Sans"/>
                <a:ea typeface="DM Sans"/>
                <a:cs typeface="DM Sans"/>
                <a:sym typeface="DM Sans"/>
              </a:defRPr>
            </a:lvl2pPr>
            <a:lvl3pPr lvl="2">
              <a:spcBef>
                <a:spcPts val="0"/>
              </a:spcBef>
              <a:spcAft>
                <a:spcPts val="0"/>
              </a:spcAft>
              <a:buClr>
                <a:schemeClr val="accent2"/>
              </a:buClr>
              <a:buSzPts val="1500"/>
              <a:buFont typeface="DM Sans"/>
              <a:buNone/>
              <a:defRPr sz="1500">
                <a:solidFill>
                  <a:schemeClr val="accent2"/>
                </a:solidFill>
                <a:latin typeface="DM Sans"/>
                <a:ea typeface="DM Sans"/>
                <a:cs typeface="DM Sans"/>
                <a:sym typeface="DM Sans"/>
              </a:defRPr>
            </a:lvl3pPr>
            <a:lvl4pPr lvl="3">
              <a:spcBef>
                <a:spcPts val="0"/>
              </a:spcBef>
              <a:spcAft>
                <a:spcPts val="0"/>
              </a:spcAft>
              <a:buClr>
                <a:schemeClr val="accent2"/>
              </a:buClr>
              <a:buSzPts val="1500"/>
              <a:buFont typeface="DM Sans"/>
              <a:buNone/>
              <a:defRPr sz="1500">
                <a:solidFill>
                  <a:schemeClr val="accent2"/>
                </a:solidFill>
                <a:latin typeface="DM Sans"/>
                <a:ea typeface="DM Sans"/>
                <a:cs typeface="DM Sans"/>
                <a:sym typeface="DM Sans"/>
              </a:defRPr>
            </a:lvl4pPr>
            <a:lvl5pPr lvl="4">
              <a:spcBef>
                <a:spcPts val="0"/>
              </a:spcBef>
              <a:spcAft>
                <a:spcPts val="0"/>
              </a:spcAft>
              <a:buClr>
                <a:schemeClr val="accent2"/>
              </a:buClr>
              <a:buSzPts val="1500"/>
              <a:buFont typeface="DM Sans"/>
              <a:buNone/>
              <a:defRPr sz="1500">
                <a:solidFill>
                  <a:schemeClr val="accent2"/>
                </a:solidFill>
                <a:latin typeface="DM Sans"/>
                <a:ea typeface="DM Sans"/>
                <a:cs typeface="DM Sans"/>
                <a:sym typeface="DM Sans"/>
              </a:defRPr>
            </a:lvl5pPr>
            <a:lvl6pPr lvl="5">
              <a:spcBef>
                <a:spcPts val="0"/>
              </a:spcBef>
              <a:spcAft>
                <a:spcPts val="0"/>
              </a:spcAft>
              <a:buClr>
                <a:schemeClr val="accent2"/>
              </a:buClr>
              <a:buSzPts val="1500"/>
              <a:buFont typeface="DM Sans"/>
              <a:buNone/>
              <a:defRPr sz="1500">
                <a:solidFill>
                  <a:schemeClr val="accent2"/>
                </a:solidFill>
                <a:latin typeface="DM Sans"/>
                <a:ea typeface="DM Sans"/>
                <a:cs typeface="DM Sans"/>
                <a:sym typeface="DM Sans"/>
              </a:defRPr>
            </a:lvl6pPr>
            <a:lvl7pPr lvl="6">
              <a:spcBef>
                <a:spcPts val="0"/>
              </a:spcBef>
              <a:spcAft>
                <a:spcPts val="0"/>
              </a:spcAft>
              <a:buClr>
                <a:schemeClr val="accent2"/>
              </a:buClr>
              <a:buSzPts val="1500"/>
              <a:buFont typeface="DM Sans"/>
              <a:buNone/>
              <a:defRPr sz="1500">
                <a:solidFill>
                  <a:schemeClr val="accent2"/>
                </a:solidFill>
                <a:latin typeface="DM Sans"/>
                <a:ea typeface="DM Sans"/>
                <a:cs typeface="DM Sans"/>
                <a:sym typeface="DM Sans"/>
              </a:defRPr>
            </a:lvl7pPr>
            <a:lvl8pPr lvl="7">
              <a:spcBef>
                <a:spcPts val="0"/>
              </a:spcBef>
              <a:spcAft>
                <a:spcPts val="0"/>
              </a:spcAft>
              <a:buClr>
                <a:schemeClr val="accent2"/>
              </a:buClr>
              <a:buSzPts val="1500"/>
              <a:buFont typeface="DM Sans"/>
              <a:buNone/>
              <a:defRPr sz="1500">
                <a:solidFill>
                  <a:schemeClr val="accent2"/>
                </a:solidFill>
                <a:latin typeface="DM Sans"/>
                <a:ea typeface="DM Sans"/>
                <a:cs typeface="DM Sans"/>
                <a:sym typeface="DM Sans"/>
              </a:defRPr>
            </a:lvl8pPr>
            <a:lvl9pPr lvl="8">
              <a:spcBef>
                <a:spcPts val="0"/>
              </a:spcBef>
              <a:spcAft>
                <a:spcPts val="0"/>
              </a:spcAft>
              <a:buClr>
                <a:schemeClr val="accent2"/>
              </a:buClr>
              <a:buSzPts val="1500"/>
              <a:buFont typeface="DM Sans"/>
              <a:buNone/>
              <a:defRPr sz="1500">
                <a:solidFill>
                  <a:schemeClr val="accent2"/>
                </a:solidFill>
                <a:latin typeface="DM Sans"/>
                <a:ea typeface="DM Sans"/>
                <a:cs typeface="DM Sans"/>
                <a:sym typeface="DM Sans"/>
              </a:defRPr>
            </a:lvl9p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418"/>
        <p:cNvGrpSpPr/>
        <p:nvPr/>
      </p:nvGrpSpPr>
      <p:grpSpPr>
        <a:xfrm>
          <a:off x="0" y="0"/>
          <a:ext cx="0" cy="0"/>
          <a:chOff x="0" y="0"/>
          <a:chExt cx="0" cy="0"/>
        </a:xfrm>
      </p:grpSpPr>
      <p:sp>
        <p:nvSpPr>
          <p:cNvPr id="419" name="Google Shape;419;p4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420" name="Google Shape;420;p4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2800"/>
            </a:lvl1pPr>
            <a:lvl2pPr lvl="1" algn="ctr">
              <a:spcBef>
                <a:spcPts val="0"/>
              </a:spcBef>
              <a:spcAft>
                <a:spcPts val="0"/>
              </a:spcAft>
              <a:buSzPts val="2800"/>
              <a:buNone/>
              <a:defRPr sz="2800"/>
            </a:lvl2pPr>
            <a:lvl3pPr lvl="2" algn="ctr">
              <a:spcBef>
                <a:spcPts val="0"/>
              </a:spcBef>
              <a:spcAft>
                <a:spcPts val="0"/>
              </a:spcAft>
              <a:buSzPts val="2800"/>
              <a:buNone/>
              <a:defRPr sz="2800"/>
            </a:lvl3pPr>
            <a:lvl4pPr lvl="3" algn="ctr">
              <a:spcBef>
                <a:spcPts val="0"/>
              </a:spcBef>
              <a:spcAft>
                <a:spcPts val="0"/>
              </a:spcAft>
              <a:buSzPts val="2800"/>
              <a:buNone/>
              <a:defRPr sz="2800"/>
            </a:lvl4pPr>
            <a:lvl5pPr lvl="4" algn="ctr">
              <a:spcBef>
                <a:spcPts val="0"/>
              </a:spcBef>
              <a:spcAft>
                <a:spcPts val="0"/>
              </a:spcAft>
              <a:buSzPts val="2800"/>
              <a:buNone/>
              <a:defRPr sz="2800"/>
            </a:lvl5pPr>
            <a:lvl6pPr lvl="5" algn="ctr">
              <a:spcBef>
                <a:spcPts val="0"/>
              </a:spcBef>
              <a:spcAft>
                <a:spcPts val="0"/>
              </a:spcAft>
              <a:buSzPts val="2800"/>
              <a:buNone/>
              <a:defRPr sz="2800"/>
            </a:lvl6pPr>
            <a:lvl7pPr lvl="6" algn="ctr">
              <a:spcBef>
                <a:spcPts val="0"/>
              </a:spcBef>
              <a:spcAft>
                <a:spcPts val="0"/>
              </a:spcAft>
              <a:buSzPts val="2800"/>
              <a:buNone/>
              <a:defRPr sz="2800"/>
            </a:lvl7pPr>
            <a:lvl8pPr lvl="7" algn="ctr">
              <a:spcBef>
                <a:spcPts val="0"/>
              </a:spcBef>
              <a:spcAft>
                <a:spcPts val="0"/>
              </a:spcAft>
              <a:buSzPts val="2800"/>
              <a:buNone/>
              <a:defRPr sz="2800"/>
            </a:lvl8pPr>
            <a:lvl9pPr lvl="8" algn="ctr">
              <a:spcBef>
                <a:spcPts val="0"/>
              </a:spcBef>
              <a:spcAft>
                <a:spcPts val="0"/>
              </a:spcAft>
              <a:buSzPts val="2800"/>
              <a:buNone/>
              <a:defRPr sz="2800"/>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421"/>
        <p:cNvGrpSpPr/>
        <p:nvPr/>
      </p:nvGrpSpPr>
      <p:grpSpPr>
        <a:xfrm>
          <a:off x="0" y="0"/>
          <a:ext cx="0" cy="0"/>
          <a:chOff x="0" y="0"/>
          <a:chExt cx="0" cy="0"/>
        </a:xfrm>
      </p:grpSpPr>
      <p:sp>
        <p:nvSpPr>
          <p:cNvPr id="422" name="Google Shape;422;p47"/>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and body">
  <p:cSld name="Title and body">
    <p:spTree>
      <p:nvGrpSpPr>
        <p:cNvPr id="1" name="Shape 423"/>
        <p:cNvGrpSpPr/>
        <p:nvPr/>
      </p:nvGrpSpPr>
      <p:grpSpPr>
        <a:xfrm>
          <a:off x="0" y="0"/>
          <a:ext cx="0" cy="0"/>
          <a:chOff x="0" y="0"/>
          <a:chExt cx="0" cy="0"/>
        </a:xfrm>
      </p:grpSpPr>
      <p:sp>
        <p:nvSpPr>
          <p:cNvPr id="424" name="Google Shape;424;p4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5" name="Google Shape;425;p4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and two columns">
  <p:cSld name="Title and two columns">
    <p:spTree>
      <p:nvGrpSpPr>
        <p:cNvPr id="1" name="Shape 426"/>
        <p:cNvGrpSpPr/>
        <p:nvPr/>
      </p:nvGrpSpPr>
      <p:grpSpPr>
        <a:xfrm>
          <a:off x="0" y="0"/>
          <a:ext cx="0" cy="0"/>
          <a:chOff x="0" y="0"/>
          <a:chExt cx="0" cy="0"/>
        </a:xfrm>
      </p:grpSpPr>
      <p:sp>
        <p:nvSpPr>
          <p:cNvPr id="427" name="Google Shape;427;p4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8" name="Google Shape;428;p49"/>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29" name="Google Shape;429;p49"/>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spAutoFit/>
          </a:bodyPr>
          <a:lstStyle>
            <a:lvl1pPr marL="457200" lvl="0" indent="-317500">
              <a:spcBef>
                <a:spcPts val="0"/>
              </a:spcBef>
              <a:spcAft>
                <a:spcPts val="0"/>
              </a:spcAft>
              <a:buSzPts val="1400"/>
              <a:buChar char="●"/>
              <a:defRPr sz="1400"/>
            </a:lvl1pPr>
            <a:lvl2pPr marL="914400" lvl="1" indent="-304800">
              <a:spcBef>
                <a:spcPts val="800"/>
              </a:spcBef>
              <a:spcAft>
                <a:spcPts val="0"/>
              </a:spcAft>
              <a:buSzPts val="1200"/>
              <a:buChar char="○"/>
              <a:defRPr/>
            </a:lvl2pPr>
            <a:lvl3pPr marL="1371600" lvl="2" indent="-304800">
              <a:spcBef>
                <a:spcPts val="800"/>
              </a:spcBef>
              <a:spcAft>
                <a:spcPts val="0"/>
              </a:spcAft>
              <a:buSzPts val="1200"/>
              <a:buChar char="■"/>
              <a:defRPr/>
            </a:lvl3pPr>
            <a:lvl4pPr marL="1828800" lvl="3" indent="-304800">
              <a:spcBef>
                <a:spcPts val="800"/>
              </a:spcBef>
              <a:spcAft>
                <a:spcPts val="0"/>
              </a:spcAft>
              <a:buSzPts val="1200"/>
              <a:buChar char="●"/>
              <a:defRPr/>
            </a:lvl4pPr>
            <a:lvl5pPr marL="2286000" lvl="4" indent="-304800">
              <a:spcBef>
                <a:spcPts val="800"/>
              </a:spcBef>
              <a:spcAft>
                <a:spcPts val="0"/>
              </a:spcAft>
              <a:buSzPts val="1200"/>
              <a:buChar char="○"/>
              <a:defRPr/>
            </a:lvl5pPr>
            <a:lvl6pPr marL="2743200" lvl="5" indent="-304800">
              <a:spcBef>
                <a:spcPts val="800"/>
              </a:spcBef>
              <a:spcAft>
                <a:spcPts val="0"/>
              </a:spcAft>
              <a:buSzPts val="1200"/>
              <a:buChar char="■"/>
              <a:defRPr/>
            </a:lvl6pPr>
            <a:lvl7pPr marL="3200400" lvl="6" indent="-304800">
              <a:spcBef>
                <a:spcPts val="800"/>
              </a:spcBef>
              <a:spcAft>
                <a:spcPts val="0"/>
              </a:spcAft>
              <a:buSzPts val="1200"/>
              <a:buChar char="●"/>
              <a:defRPr/>
            </a:lvl7pPr>
            <a:lvl8pPr marL="3657600" lvl="7" indent="-304800">
              <a:spcBef>
                <a:spcPts val="800"/>
              </a:spcBef>
              <a:spcAft>
                <a:spcPts val="0"/>
              </a:spcAft>
              <a:buSzPts val="1200"/>
              <a:buChar char="○"/>
              <a:defRPr/>
            </a:lvl8pPr>
            <a:lvl9pPr marL="4114800" lvl="8" indent="-304800">
              <a:spcBef>
                <a:spcPts val="800"/>
              </a:spcBef>
              <a:spcAft>
                <a:spcPts val="800"/>
              </a:spcAft>
              <a:buSzPts val="1200"/>
              <a:buChar char="■"/>
              <a:defRPr/>
            </a:lvl9pPr>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430"/>
        <p:cNvGrpSpPr/>
        <p:nvPr/>
      </p:nvGrpSpPr>
      <p:grpSpPr>
        <a:xfrm>
          <a:off x="0" y="0"/>
          <a:ext cx="0" cy="0"/>
          <a:chOff x="0" y="0"/>
          <a:chExt cx="0" cy="0"/>
        </a:xfrm>
      </p:grpSpPr>
      <p:sp>
        <p:nvSpPr>
          <p:cNvPr id="431" name="Google Shape;431;p5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432"/>
        <p:cNvGrpSpPr/>
        <p:nvPr/>
      </p:nvGrpSpPr>
      <p:grpSpPr>
        <a:xfrm>
          <a:off x="0" y="0"/>
          <a:ext cx="0" cy="0"/>
          <a:chOff x="0" y="0"/>
          <a:chExt cx="0" cy="0"/>
        </a:xfrm>
      </p:grpSpPr>
      <p:sp>
        <p:nvSpPr>
          <p:cNvPr id="433" name="Google Shape;433;p51"/>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34" name="Google Shape;434;p51"/>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435"/>
        <p:cNvGrpSpPr/>
        <p:nvPr/>
      </p:nvGrpSpPr>
      <p:grpSpPr>
        <a:xfrm>
          <a:off x="0" y="0"/>
          <a:ext cx="0" cy="0"/>
          <a:chOff x="0" y="0"/>
          <a:chExt cx="0" cy="0"/>
        </a:xfrm>
      </p:grpSpPr>
      <p:sp>
        <p:nvSpPr>
          <p:cNvPr id="436" name="Google Shape;436;p52"/>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37"/>
        <p:cNvGrpSpPr/>
        <p:nvPr/>
      </p:nvGrpSpPr>
      <p:grpSpPr>
        <a:xfrm>
          <a:off x="0" y="0"/>
          <a:ext cx="0" cy="0"/>
          <a:chOff x="0" y="0"/>
          <a:chExt cx="0" cy="0"/>
        </a:xfrm>
      </p:grpSpPr>
      <p:sp>
        <p:nvSpPr>
          <p:cNvPr id="438" name="Google Shape;438;p53"/>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39" name="Google Shape;439;p53"/>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a:endParaRPr/>
          </a:p>
        </p:txBody>
      </p:sp>
      <p:sp>
        <p:nvSpPr>
          <p:cNvPr id="440" name="Google Shape;440;p53"/>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41"/>
        <p:cNvGrpSpPr/>
        <p:nvPr/>
      </p:nvGrpSpPr>
      <p:grpSpPr>
        <a:xfrm>
          <a:off x="0" y="0"/>
          <a:ext cx="0" cy="0"/>
          <a:chOff x="0" y="0"/>
          <a:chExt cx="0" cy="0"/>
        </a:xfrm>
      </p:grpSpPr>
      <p:sp>
        <p:nvSpPr>
          <p:cNvPr id="442" name="Google Shape;442;p54"/>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spcBef>
                <a:spcPts val="0"/>
              </a:spcBef>
              <a:spcAft>
                <a:spcPts val="0"/>
              </a:spcAft>
              <a:buSzPts val="1200"/>
              <a:buNone/>
              <a:defRPr/>
            </a:lvl1pPr>
          </a:lstStyle>
          <a:p>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3"/>
        <p:cNvGrpSpPr/>
        <p:nvPr/>
      </p:nvGrpSpPr>
      <p:grpSpPr>
        <a:xfrm>
          <a:off x="0" y="0"/>
          <a:ext cx="0" cy="0"/>
          <a:chOff x="0" y="0"/>
          <a:chExt cx="0" cy="0"/>
        </a:xfrm>
      </p:grpSpPr>
      <p:sp>
        <p:nvSpPr>
          <p:cNvPr id="444" name="Google Shape;444;p55"/>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45" name="Google Shape;445;p55"/>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04800" algn="ctr">
              <a:spcBef>
                <a:spcPts val="0"/>
              </a:spcBef>
              <a:spcAft>
                <a:spcPts val="0"/>
              </a:spcAft>
              <a:buSzPts val="1200"/>
              <a:buChar char="●"/>
              <a:defRPr/>
            </a:lvl1pPr>
            <a:lvl2pPr marL="914400" lvl="1" indent="-304800" algn="ctr">
              <a:spcBef>
                <a:spcPts val="0"/>
              </a:spcBef>
              <a:spcAft>
                <a:spcPts val="0"/>
              </a:spcAft>
              <a:buSzPts val="1200"/>
              <a:buChar char="○"/>
              <a:defRPr/>
            </a:lvl2pPr>
            <a:lvl3pPr marL="1371600" lvl="2" indent="-304800" algn="ctr">
              <a:spcBef>
                <a:spcPts val="0"/>
              </a:spcBef>
              <a:spcAft>
                <a:spcPts val="0"/>
              </a:spcAft>
              <a:buSzPts val="1200"/>
              <a:buChar char="■"/>
              <a:defRPr/>
            </a:lvl3pPr>
            <a:lvl4pPr marL="1828800" lvl="3" indent="-304800" algn="ctr">
              <a:spcBef>
                <a:spcPts val="0"/>
              </a:spcBef>
              <a:spcAft>
                <a:spcPts val="0"/>
              </a:spcAft>
              <a:buSzPts val="1200"/>
              <a:buChar char="●"/>
              <a:defRPr/>
            </a:lvl4pPr>
            <a:lvl5pPr marL="2286000" lvl="4" indent="-304800" algn="ctr">
              <a:spcBef>
                <a:spcPts val="0"/>
              </a:spcBef>
              <a:spcAft>
                <a:spcPts val="0"/>
              </a:spcAft>
              <a:buSzPts val="1200"/>
              <a:buChar char="○"/>
              <a:defRPr/>
            </a:lvl5pPr>
            <a:lvl6pPr marL="2743200" lvl="5" indent="-304800" algn="ctr">
              <a:spcBef>
                <a:spcPts val="0"/>
              </a:spcBef>
              <a:spcAft>
                <a:spcPts val="0"/>
              </a:spcAft>
              <a:buSzPts val="1200"/>
              <a:buChar char="■"/>
              <a:defRPr/>
            </a:lvl6pPr>
            <a:lvl7pPr marL="3200400" lvl="6" indent="-304800" algn="ctr">
              <a:spcBef>
                <a:spcPts val="0"/>
              </a:spcBef>
              <a:spcAft>
                <a:spcPts val="0"/>
              </a:spcAft>
              <a:buSzPts val="1200"/>
              <a:buChar char="●"/>
              <a:defRPr/>
            </a:lvl7pPr>
            <a:lvl8pPr marL="3657600" lvl="7" indent="-304800" algn="ctr">
              <a:spcBef>
                <a:spcPts val="0"/>
              </a:spcBef>
              <a:spcAft>
                <a:spcPts val="0"/>
              </a:spcAft>
              <a:buSzPts val="1200"/>
              <a:buChar char="○"/>
              <a:defRPr/>
            </a:lvl8pPr>
            <a:lvl9pPr marL="4114800" lvl="8" indent="-304800" algn="ctr">
              <a:spcBef>
                <a:spcPts val="0"/>
              </a:spcBef>
              <a:spcAft>
                <a:spcPts val="0"/>
              </a:spcAft>
              <a:buSzPts val="1200"/>
              <a:buChar char="■"/>
              <a:defRPr/>
            </a:lvl9pPr>
          </a:lstStyle>
          <a:p>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46"/>
        <p:cNvGrpSpPr/>
        <p:nvPr/>
      </p:nvGrpSpPr>
      <p:grpSpPr>
        <a:xfrm>
          <a:off x="0" y="0"/>
          <a:ext cx="0" cy="0"/>
          <a:chOff x="0" y="0"/>
          <a:chExt cx="0" cy="0"/>
        </a:xfrm>
      </p:grpSpPr>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447"/>
        <p:cNvGrpSpPr/>
        <p:nvPr/>
      </p:nvGrpSpPr>
      <p:grpSpPr>
        <a:xfrm>
          <a:off x="0" y="0"/>
          <a:ext cx="0" cy="0"/>
          <a:chOff x="0" y="0"/>
          <a:chExt cx="0" cy="0"/>
        </a:xfrm>
      </p:grpSpPr>
      <p:sp>
        <p:nvSpPr>
          <p:cNvPr id="448" name="Google Shape;448;p57"/>
          <p:cNvSpPr txBox="1">
            <a:spLocks noGrp="1"/>
          </p:cNvSpPr>
          <p:nvPr>
            <p:ph type="title"/>
          </p:nvPr>
        </p:nvSpPr>
        <p:spPr>
          <a:xfrm>
            <a:off x="677325" y="1832775"/>
            <a:ext cx="3217200" cy="14841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4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9" name="Google Shape;449;p57"/>
          <p:cNvSpPr txBox="1">
            <a:spLocks noGrp="1"/>
          </p:cNvSpPr>
          <p:nvPr>
            <p:ph type="subTitle" idx="1"/>
          </p:nvPr>
        </p:nvSpPr>
        <p:spPr>
          <a:xfrm>
            <a:off x="4406650" y="39375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50" name="Google Shape;450;p57"/>
          <p:cNvSpPr txBox="1">
            <a:spLocks noGrp="1"/>
          </p:cNvSpPr>
          <p:nvPr>
            <p:ph type="subTitle" idx="2"/>
          </p:nvPr>
        </p:nvSpPr>
        <p:spPr>
          <a:xfrm>
            <a:off x="4406650" y="115170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51" name="Google Shape;451;p57"/>
          <p:cNvSpPr txBox="1">
            <a:spLocks noGrp="1"/>
          </p:cNvSpPr>
          <p:nvPr>
            <p:ph type="subTitle" idx="3"/>
          </p:nvPr>
        </p:nvSpPr>
        <p:spPr>
          <a:xfrm>
            <a:off x="4406650" y="342557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52" name="Google Shape;452;p57"/>
          <p:cNvSpPr txBox="1">
            <a:spLocks noGrp="1"/>
          </p:cNvSpPr>
          <p:nvPr>
            <p:ph type="subTitle" idx="4"/>
          </p:nvPr>
        </p:nvSpPr>
        <p:spPr>
          <a:xfrm>
            <a:off x="4406650" y="190966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53" name="Google Shape;453;p57"/>
          <p:cNvSpPr txBox="1">
            <a:spLocks noGrp="1"/>
          </p:cNvSpPr>
          <p:nvPr>
            <p:ph type="subTitle" idx="5"/>
          </p:nvPr>
        </p:nvSpPr>
        <p:spPr>
          <a:xfrm>
            <a:off x="4406650" y="418352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54" name="Google Shape;454;p57"/>
          <p:cNvSpPr txBox="1">
            <a:spLocks noGrp="1"/>
          </p:cNvSpPr>
          <p:nvPr>
            <p:ph type="subTitle" idx="6"/>
          </p:nvPr>
        </p:nvSpPr>
        <p:spPr>
          <a:xfrm>
            <a:off x="4406650" y="266761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body and image">
  <p:cSld name="Title, body and image">
    <p:spTree>
      <p:nvGrpSpPr>
        <p:cNvPr id="1" name="Shape 455"/>
        <p:cNvGrpSpPr/>
        <p:nvPr/>
      </p:nvGrpSpPr>
      <p:grpSpPr>
        <a:xfrm>
          <a:off x="0" y="0"/>
          <a:ext cx="0" cy="0"/>
          <a:chOff x="0" y="0"/>
          <a:chExt cx="0" cy="0"/>
        </a:xfrm>
      </p:grpSpPr>
      <p:sp>
        <p:nvSpPr>
          <p:cNvPr id="456" name="Google Shape;456;p5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7" name="Google Shape;457;p58"/>
          <p:cNvSpPr txBox="1">
            <a:spLocks noGrp="1"/>
          </p:cNvSpPr>
          <p:nvPr>
            <p:ph type="body" idx="1"/>
          </p:nvPr>
        </p:nvSpPr>
        <p:spPr>
          <a:xfrm>
            <a:off x="311700" y="1152475"/>
            <a:ext cx="4473900" cy="3416400"/>
          </a:xfrm>
          <a:prstGeom prst="rect">
            <a:avLst/>
          </a:prstGeom>
        </p:spPr>
        <p:txBody>
          <a:bodyPr spcFirstLastPara="1" wrap="square" lIns="91425" tIns="91425" rIns="91425" bIns="91425" anchor="t" anchorCtr="0">
            <a:spAutoFit/>
          </a:bodyPr>
          <a:lstStyle>
            <a:lvl1pPr marL="457200" lvl="0" indent="-304800">
              <a:spcBef>
                <a:spcPts val="0"/>
              </a:spcBef>
              <a:spcAft>
                <a:spcPts val="0"/>
              </a:spcAft>
              <a:buSzPts val="1200"/>
              <a:buChar char="●"/>
              <a:defRPr/>
            </a:lvl1pPr>
            <a:lvl2pPr marL="914400" lvl="1" indent="-304800">
              <a:spcBef>
                <a:spcPts val="800"/>
              </a:spcBef>
              <a:spcAft>
                <a:spcPts val="0"/>
              </a:spcAft>
              <a:buSzPts val="1200"/>
              <a:buChar char="○"/>
              <a:defRPr/>
            </a:lvl2pPr>
            <a:lvl3pPr marL="1371600" lvl="2" indent="-304800">
              <a:spcBef>
                <a:spcPts val="800"/>
              </a:spcBef>
              <a:spcAft>
                <a:spcPts val="0"/>
              </a:spcAft>
              <a:buSzPts val="1200"/>
              <a:buChar char="■"/>
              <a:defRPr/>
            </a:lvl3pPr>
            <a:lvl4pPr marL="1828800" lvl="3" indent="-304800">
              <a:spcBef>
                <a:spcPts val="800"/>
              </a:spcBef>
              <a:spcAft>
                <a:spcPts val="0"/>
              </a:spcAft>
              <a:buSzPts val="1200"/>
              <a:buChar char="●"/>
              <a:defRPr/>
            </a:lvl4pPr>
            <a:lvl5pPr marL="2286000" lvl="4" indent="-304800">
              <a:spcBef>
                <a:spcPts val="800"/>
              </a:spcBef>
              <a:spcAft>
                <a:spcPts val="0"/>
              </a:spcAft>
              <a:buSzPts val="1200"/>
              <a:buChar char="○"/>
              <a:defRPr/>
            </a:lvl5pPr>
            <a:lvl6pPr marL="2743200" lvl="5" indent="-304800">
              <a:spcBef>
                <a:spcPts val="800"/>
              </a:spcBef>
              <a:spcAft>
                <a:spcPts val="0"/>
              </a:spcAft>
              <a:buSzPts val="1200"/>
              <a:buChar char="■"/>
              <a:defRPr/>
            </a:lvl6pPr>
            <a:lvl7pPr marL="3200400" lvl="6" indent="-304800">
              <a:spcBef>
                <a:spcPts val="800"/>
              </a:spcBef>
              <a:spcAft>
                <a:spcPts val="0"/>
              </a:spcAft>
              <a:buSzPts val="1200"/>
              <a:buChar char="●"/>
              <a:defRPr/>
            </a:lvl7pPr>
            <a:lvl8pPr marL="3657600" lvl="7" indent="-304800">
              <a:spcBef>
                <a:spcPts val="800"/>
              </a:spcBef>
              <a:spcAft>
                <a:spcPts val="0"/>
              </a:spcAft>
              <a:buSzPts val="1200"/>
              <a:buChar char="○"/>
              <a:defRPr/>
            </a:lvl8pPr>
            <a:lvl9pPr marL="4114800" lvl="8" indent="-304800">
              <a:spcBef>
                <a:spcPts val="800"/>
              </a:spcBef>
              <a:spcAft>
                <a:spcPts val="800"/>
              </a:spcAft>
              <a:buSzPts val="1200"/>
              <a:buChar char="■"/>
              <a:defRPr/>
            </a:lvl9pPr>
          </a:lstStyle>
          <a:p>
            <a:endParaRPr/>
          </a:p>
        </p:txBody>
      </p:sp>
      <p:sp>
        <p:nvSpPr>
          <p:cNvPr id="458" name="Google Shape;458;p58"/>
          <p:cNvSpPr>
            <a:spLocks noGrp="1"/>
          </p:cNvSpPr>
          <p:nvPr>
            <p:ph type="pic" idx="2"/>
          </p:nvPr>
        </p:nvSpPr>
        <p:spPr>
          <a:xfrm>
            <a:off x="4992024" y="1152775"/>
            <a:ext cx="3840300" cy="3416400"/>
          </a:xfrm>
          <a:prstGeom prst="rect">
            <a:avLst/>
          </a:prstGeom>
          <a:noFill/>
          <a:ln>
            <a:noFill/>
          </a:ln>
        </p:spPr>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wo big ideas">
  <p:cSld name="Two big ideas">
    <p:spTree>
      <p:nvGrpSpPr>
        <p:cNvPr id="1" name="Shape 459"/>
        <p:cNvGrpSpPr/>
        <p:nvPr/>
      </p:nvGrpSpPr>
      <p:grpSpPr>
        <a:xfrm>
          <a:off x="0" y="0"/>
          <a:ext cx="0" cy="0"/>
          <a:chOff x="0" y="0"/>
          <a:chExt cx="0" cy="0"/>
        </a:xfrm>
      </p:grpSpPr>
      <p:sp>
        <p:nvSpPr>
          <p:cNvPr id="460" name="Google Shape;460;p59"/>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461" name="Google Shape;461;p59"/>
          <p:cNvSpPr txBox="1">
            <a:spLocks noGrp="1"/>
          </p:cNvSpPr>
          <p:nvPr>
            <p:ph type="body" idx="1"/>
          </p:nvPr>
        </p:nvSpPr>
        <p:spPr>
          <a:xfrm>
            <a:off x="483150" y="2237788"/>
            <a:ext cx="3619800" cy="2373600"/>
          </a:xfrm>
          <a:prstGeom prst="rect">
            <a:avLst/>
          </a:prstGeom>
        </p:spPr>
        <p:txBody>
          <a:bodyPr spcFirstLastPara="1" wrap="square" lIns="91425" tIns="91425" rIns="91425" bIns="91425" anchor="t" anchorCtr="0">
            <a:spAutoFit/>
          </a:bodyPr>
          <a:lstStyle>
            <a:lvl1pPr marL="457200" lvl="0" indent="-304800">
              <a:spcBef>
                <a:spcPts val="0"/>
              </a:spcBef>
              <a:spcAft>
                <a:spcPts val="0"/>
              </a:spcAft>
              <a:buSzPts val="1200"/>
              <a:buChar char="●"/>
              <a:defRPr/>
            </a:lvl1pPr>
            <a:lvl2pPr marL="914400" lvl="1" indent="-304800">
              <a:spcBef>
                <a:spcPts val="800"/>
              </a:spcBef>
              <a:spcAft>
                <a:spcPts val="0"/>
              </a:spcAft>
              <a:buSzPts val="1200"/>
              <a:buChar char="○"/>
              <a:defRPr/>
            </a:lvl2pPr>
            <a:lvl3pPr marL="1371600" lvl="2" indent="-304800">
              <a:spcBef>
                <a:spcPts val="800"/>
              </a:spcBef>
              <a:spcAft>
                <a:spcPts val="0"/>
              </a:spcAft>
              <a:buSzPts val="1200"/>
              <a:buChar char="■"/>
              <a:defRPr/>
            </a:lvl3pPr>
            <a:lvl4pPr marL="1828800" lvl="3" indent="-304800">
              <a:spcBef>
                <a:spcPts val="800"/>
              </a:spcBef>
              <a:spcAft>
                <a:spcPts val="0"/>
              </a:spcAft>
              <a:buSzPts val="1200"/>
              <a:buChar char="●"/>
              <a:defRPr/>
            </a:lvl4pPr>
            <a:lvl5pPr marL="2286000" lvl="4" indent="-304800">
              <a:spcBef>
                <a:spcPts val="800"/>
              </a:spcBef>
              <a:spcAft>
                <a:spcPts val="0"/>
              </a:spcAft>
              <a:buSzPts val="1200"/>
              <a:buChar char="○"/>
              <a:defRPr/>
            </a:lvl5pPr>
            <a:lvl6pPr marL="2743200" lvl="5" indent="-304800">
              <a:spcBef>
                <a:spcPts val="800"/>
              </a:spcBef>
              <a:spcAft>
                <a:spcPts val="0"/>
              </a:spcAft>
              <a:buSzPts val="1200"/>
              <a:buChar char="■"/>
              <a:defRPr/>
            </a:lvl6pPr>
            <a:lvl7pPr marL="3200400" lvl="6" indent="-304800">
              <a:spcBef>
                <a:spcPts val="800"/>
              </a:spcBef>
              <a:spcAft>
                <a:spcPts val="0"/>
              </a:spcAft>
              <a:buSzPts val="1200"/>
              <a:buChar char="●"/>
              <a:defRPr/>
            </a:lvl7pPr>
            <a:lvl8pPr marL="3657600" lvl="7" indent="-304800">
              <a:spcBef>
                <a:spcPts val="800"/>
              </a:spcBef>
              <a:spcAft>
                <a:spcPts val="0"/>
              </a:spcAft>
              <a:buSzPts val="1200"/>
              <a:buChar char="○"/>
              <a:defRPr/>
            </a:lvl8pPr>
            <a:lvl9pPr marL="4114800" lvl="8" indent="-304800">
              <a:spcBef>
                <a:spcPts val="800"/>
              </a:spcBef>
              <a:spcAft>
                <a:spcPts val="800"/>
              </a:spcAft>
              <a:buSzPts val="1200"/>
              <a:buChar char="■"/>
              <a:defRPr/>
            </a:lvl9pPr>
          </a:lstStyle>
          <a:p>
            <a:endParaRPr/>
          </a:p>
        </p:txBody>
      </p:sp>
      <p:sp>
        <p:nvSpPr>
          <p:cNvPr id="462" name="Google Shape;462;p59"/>
          <p:cNvSpPr txBox="1">
            <a:spLocks noGrp="1"/>
          </p:cNvSpPr>
          <p:nvPr>
            <p:ph type="body" idx="2"/>
          </p:nvPr>
        </p:nvSpPr>
        <p:spPr>
          <a:xfrm>
            <a:off x="5048000" y="2237788"/>
            <a:ext cx="36198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63" name="Google Shape;463;p59"/>
          <p:cNvSpPr txBox="1">
            <a:spLocks noGrp="1"/>
          </p:cNvSpPr>
          <p:nvPr>
            <p:ph type="subTitle" idx="3"/>
          </p:nvPr>
        </p:nvSpPr>
        <p:spPr>
          <a:xfrm>
            <a:off x="483150" y="1336161"/>
            <a:ext cx="36198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64" name="Google Shape;464;p59"/>
          <p:cNvSpPr txBox="1">
            <a:spLocks noGrp="1"/>
          </p:cNvSpPr>
          <p:nvPr>
            <p:ph type="subTitle" idx="4"/>
          </p:nvPr>
        </p:nvSpPr>
        <p:spPr>
          <a:xfrm>
            <a:off x="5048000" y="1336161"/>
            <a:ext cx="36198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hree big ideas">
  <p:cSld name="Three big ideas">
    <p:spTree>
      <p:nvGrpSpPr>
        <p:cNvPr id="1" name="Shape 465"/>
        <p:cNvGrpSpPr/>
        <p:nvPr/>
      </p:nvGrpSpPr>
      <p:grpSpPr>
        <a:xfrm>
          <a:off x="0" y="0"/>
          <a:ext cx="0" cy="0"/>
          <a:chOff x="0" y="0"/>
          <a:chExt cx="0" cy="0"/>
        </a:xfrm>
      </p:grpSpPr>
      <p:sp>
        <p:nvSpPr>
          <p:cNvPr id="466" name="Google Shape;466;p60"/>
          <p:cNvSpPr txBox="1">
            <a:spLocks noGrp="1"/>
          </p:cNvSpPr>
          <p:nvPr>
            <p:ph type="body" idx="1"/>
          </p:nvPr>
        </p:nvSpPr>
        <p:spPr>
          <a:xfrm>
            <a:off x="483175" y="2417500"/>
            <a:ext cx="2455500" cy="2373600"/>
          </a:xfrm>
          <a:prstGeom prst="rect">
            <a:avLst/>
          </a:prstGeom>
        </p:spPr>
        <p:txBody>
          <a:bodyPr spcFirstLastPara="1" wrap="square" lIns="91425" tIns="91425" rIns="91425" bIns="91425" anchor="t" anchorCtr="0">
            <a:spAutoFit/>
          </a:bodyPr>
          <a:lstStyle>
            <a:lvl1pPr marL="457200" lvl="0" indent="-304800">
              <a:spcBef>
                <a:spcPts val="0"/>
              </a:spcBef>
              <a:spcAft>
                <a:spcPts val="0"/>
              </a:spcAft>
              <a:buSzPts val="1200"/>
              <a:buChar char="●"/>
              <a:defRPr/>
            </a:lvl1pPr>
            <a:lvl2pPr marL="914400" lvl="1" indent="-304800">
              <a:spcBef>
                <a:spcPts val="800"/>
              </a:spcBef>
              <a:spcAft>
                <a:spcPts val="0"/>
              </a:spcAft>
              <a:buSzPts val="1200"/>
              <a:buChar char="○"/>
              <a:defRPr/>
            </a:lvl2pPr>
            <a:lvl3pPr marL="1371600" lvl="2" indent="-304800">
              <a:spcBef>
                <a:spcPts val="800"/>
              </a:spcBef>
              <a:spcAft>
                <a:spcPts val="0"/>
              </a:spcAft>
              <a:buSzPts val="1200"/>
              <a:buChar char="■"/>
              <a:defRPr/>
            </a:lvl3pPr>
            <a:lvl4pPr marL="1828800" lvl="3" indent="-304800">
              <a:spcBef>
                <a:spcPts val="800"/>
              </a:spcBef>
              <a:spcAft>
                <a:spcPts val="0"/>
              </a:spcAft>
              <a:buSzPts val="1200"/>
              <a:buChar char="●"/>
              <a:defRPr/>
            </a:lvl4pPr>
            <a:lvl5pPr marL="2286000" lvl="4" indent="-304800">
              <a:spcBef>
                <a:spcPts val="800"/>
              </a:spcBef>
              <a:spcAft>
                <a:spcPts val="0"/>
              </a:spcAft>
              <a:buSzPts val="1200"/>
              <a:buChar char="○"/>
              <a:defRPr/>
            </a:lvl5pPr>
            <a:lvl6pPr marL="2743200" lvl="5" indent="-304800">
              <a:spcBef>
                <a:spcPts val="800"/>
              </a:spcBef>
              <a:spcAft>
                <a:spcPts val="0"/>
              </a:spcAft>
              <a:buSzPts val="1200"/>
              <a:buChar char="■"/>
              <a:defRPr/>
            </a:lvl6pPr>
            <a:lvl7pPr marL="3200400" lvl="6" indent="-304800">
              <a:spcBef>
                <a:spcPts val="800"/>
              </a:spcBef>
              <a:spcAft>
                <a:spcPts val="0"/>
              </a:spcAft>
              <a:buSzPts val="1200"/>
              <a:buChar char="●"/>
              <a:defRPr/>
            </a:lvl7pPr>
            <a:lvl8pPr marL="3657600" lvl="7" indent="-304800">
              <a:spcBef>
                <a:spcPts val="800"/>
              </a:spcBef>
              <a:spcAft>
                <a:spcPts val="0"/>
              </a:spcAft>
              <a:buSzPts val="1200"/>
              <a:buChar char="○"/>
              <a:defRPr/>
            </a:lvl8pPr>
            <a:lvl9pPr marL="4114800" lvl="8" indent="-304800">
              <a:spcBef>
                <a:spcPts val="800"/>
              </a:spcBef>
              <a:spcAft>
                <a:spcPts val="800"/>
              </a:spcAft>
              <a:buSzPts val="1200"/>
              <a:buChar char="■"/>
              <a:defRPr/>
            </a:lvl9pPr>
          </a:lstStyle>
          <a:p>
            <a:endParaRPr/>
          </a:p>
        </p:txBody>
      </p:sp>
      <p:sp>
        <p:nvSpPr>
          <p:cNvPr id="467" name="Google Shape;467;p60"/>
          <p:cNvSpPr txBox="1">
            <a:spLocks noGrp="1"/>
          </p:cNvSpPr>
          <p:nvPr>
            <p:ph type="body" idx="2"/>
          </p:nvPr>
        </p:nvSpPr>
        <p:spPr>
          <a:xfrm>
            <a:off x="3347725" y="2417500"/>
            <a:ext cx="24555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68" name="Google Shape;468;p60"/>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469" name="Google Shape;469;p60"/>
          <p:cNvSpPr txBox="1">
            <a:spLocks noGrp="1"/>
          </p:cNvSpPr>
          <p:nvPr>
            <p:ph type="subTitle" idx="3"/>
          </p:nvPr>
        </p:nvSpPr>
        <p:spPr>
          <a:xfrm>
            <a:off x="48317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70" name="Google Shape;470;p60"/>
          <p:cNvSpPr txBox="1">
            <a:spLocks noGrp="1"/>
          </p:cNvSpPr>
          <p:nvPr>
            <p:ph type="subTitle" idx="4"/>
          </p:nvPr>
        </p:nvSpPr>
        <p:spPr>
          <a:xfrm>
            <a:off x="334772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71" name="Google Shape;471;p60"/>
          <p:cNvSpPr txBox="1">
            <a:spLocks noGrp="1"/>
          </p:cNvSpPr>
          <p:nvPr>
            <p:ph type="subTitle" idx="5"/>
          </p:nvPr>
        </p:nvSpPr>
        <p:spPr>
          <a:xfrm>
            <a:off x="621227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72" name="Google Shape;472;p60"/>
          <p:cNvSpPr txBox="1">
            <a:spLocks noGrp="1"/>
          </p:cNvSpPr>
          <p:nvPr>
            <p:ph type="body" idx="6"/>
          </p:nvPr>
        </p:nvSpPr>
        <p:spPr>
          <a:xfrm>
            <a:off x="6212275" y="2417500"/>
            <a:ext cx="24555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Four big ideas">
  <p:cSld name="Four big ideas">
    <p:spTree>
      <p:nvGrpSpPr>
        <p:cNvPr id="1" name="Shape 473"/>
        <p:cNvGrpSpPr/>
        <p:nvPr/>
      </p:nvGrpSpPr>
      <p:grpSpPr>
        <a:xfrm>
          <a:off x="0" y="0"/>
          <a:ext cx="0" cy="0"/>
          <a:chOff x="0" y="0"/>
          <a:chExt cx="0" cy="0"/>
        </a:xfrm>
      </p:grpSpPr>
      <p:sp>
        <p:nvSpPr>
          <p:cNvPr id="474" name="Google Shape;474;p61"/>
          <p:cNvSpPr txBox="1">
            <a:spLocks noGrp="1"/>
          </p:cNvSpPr>
          <p:nvPr>
            <p:ph type="body" idx="1"/>
          </p:nvPr>
        </p:nvSpPr>
        <p:spPr>
          <a:xfrm>
            <a:off x="366725" y="1759093"/>
            <a:ext cx="3838500" cy="1138500"/>
          </a:xfrm>
          <a:prstGeom prst="rect">
            <a:avLst/>
          </a:prstGeom>
        </p:spPr>
        <p:txBody>
          <a:bodyPr spcFirstLastPara="1" wrap="square" lIns="91425" tIns="91425" rIns="91425" bIns="91425" anchor="t" anchorCtr="0">
            <a:spAutoFit/>
          </a:bodyPr>
          <a:lstStyle>
            <a:lvl1pPr marL="457200" lvl="0" indent="-317500">
              <a:spcBef>
                <a:spcPts val="0"/>
              </a:spcBef>
              <a:spcAft>
                <a:spcPts val="0"/>
              </a:spcAft>
              <a:buSzPts val="1400"/>
              <a:buChar char="●"/>
              <a:defRPr sz="1400"/>
            </a:lvl1pPr>
            <a:lvl2pPr marL="914400" lvl="1" indent="-304800">
              <a:spcBef>
                <a:spcPts val="800"/>
              </a:spcBef>
              <a:spcAft>
                <a:spcPts val="0"/>
              </a:spcAft>
              <a:buSzPts val="1200"/>
              <a:buChar char="○"/>
              <a:defRPr/>
            </a:lvl2pPr>
            <a:lvl3pPr marL="1371600" lvl="2" indent="-304800">
              <a:spcBef>
                <a:spcPts val="800"/>
              </a:spcBef>
              <a:spcAft>
                <a:spcPts val="0"/>
              </a:spcAft>
              <a:buSzPts val="1200"/>
              <a:buChar char="■"/>
              <a:defRPr/>
            </a:lvl3pPr>
            <a:lvl4pPr marL="1828800" lvl="3" indent="-304800">
              <a:spcBef>
                <a:spcPts val="800"/>
              </a:spcBef>
              <a:spcAft>
                <a:spcPts val="0"/>
              </a:spcAft>
              <a:buSzPts val="1200"/>
              <a:buChar char="●"/>
              <a:defRPr/>
            </a:lvl4pPr>
            <a:lvl5pPr marL="2286000" lvl="4" indent="-304800">
              <a:spcBef>
                <a:spcPts val="800"/>
              </a:spcBef>
              <a:spcAft>
                <a:spcPts val="0"/>
              </a:spcAft>
              <a:buSzPts val="1200"/>
              <a:buChar char="○"/>
              <a:defRPr/>
            </a:lvl5pPr>
            <a:lvl6pPr marL="2743200" lvl="5" indent="-304800">
              <a:spcBef>
                <a:spcPts val="800"/>
              </a:spcBef>
              <a:spcAft>
                <a:spcPts val="0"/>
              </a:spcAft>
              <a:buSzPts val="1200"/>
              <a:buChar char="■"/>
              <a:defRPr/>
            </a:lvl6pPr>
            <a:lvl7pPr marL="3200400" lvl="6" indent="-304800">
              <a:spcBef>
                <a:spcPts val="800"/>
              </a:spcBef>
              <a:spcAft>
                <a:spcPts val="0"/>
              </a:spcAft>
              <a:buSzPts val="1200"/>
              <a:buChar char="●"/>
              <a:defRPr/>
            </a:lvl7pPr>
            <a:lvl8pPr marL="3657600" lvl="7" indent="-304800">
              <a:spcBef>
                <a:spcPts val="800"/>
              </a:spcBef>
              <a:spcAft>
                <a:spcPts val="0"/>
              </a:spcAft>
              <a:buSzPts val="1200"/>
              <a:buChar char="○"/>
              <a:defRPr/>
            </a:lvl8pPr>
            <a:lvl9pPr marL="4114800" lvl="8" indent="-304800">
              <a:spcBef>
                <a:spcPts val="800"/>
              </a:spcBef>
              <a:spcAft>
                <a:spcPts val="800"/>
              </a:spcAft>
              <a:buSzPts val="1200"/>
              <a:buChar char="■"/>
              <a:defRPr/>
            </a:lvl9pPr>
          </a:lstStyle>
          <a:p>
            <a:endParaRPr/>
          </a:p>
        </p:txBody>
      </p:sp>
      <p:sp>
        <p:nvSpPr>
          <p:cNvPr id="475" name="Google Shape;475;p61"/>
          <p:cNvSpPr txBox="1">
            <a:spLocks noGrp="1"/>
          </p:cNvSpPr>
          <p:nvPr>
            <p:ph type="body" idx="2"/>
          </p:nvPr>
        </p:nvSpPr>
        <p:spPr>
          <a:xfrm>
            <a:off x="4938725" y="1759093"/>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76" name="Google Shape;476;p61"/>
          <p:cNvSpPr txBox="1">
            <a:spLocks noGrp="1"/>
          </p:cNvSpPr>
          <p:nvPr>
            <p:ph type="body" idx="3"/>
          </p:nvPr>
        </p:nvSpPr>
        <p:spPr>
          <a:xfrm>
            <a:off x="366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77" name="Google Shape;477;p61"/>
          <p:cNvSpPr txBox="1">
            <a:spLocks noGrp="1"/>
          </p:cNvSpPr>
          <p:nvPr>
            <p:ph type="body" idx="4"/>
          </p:nvPr>
        </p:nvSpPr>
        <p:spPr>
          <a:xfrm>
            <a:off x="4938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78" name="Google Shape;478;p61"/>
          <p:cNvSpPr txBox="1">
            <a:spLocks noGrp="1"/>
          </p:cNvSpPr>
          <p:nvPr>
            <p:ph type="title"/>
          </p:nvPr>
        </p:nvSpPr>
        <p:spPr>
          <a:xfrm>
            <a:off x="366750"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479" name="Google Shape;479;p61"/>
          <p:cNvSpPr txBox="1">
            <a:spLocks noGrp="1"/>
          </p:cNvSpPr>
          <p:nvPr>
            <p:ph type="subTitle" idx="5"/>
          </p:nvPr>
        </p:nvSpPr>
        <p:spPr>
          <a:xfrm>
            <a:off x="366763" y="1277907"/>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80" name="Google Shape;480;p61"/>
          <p:cNvSpPr txBox="1">
            <a:spLocks noGrp="1"/>
          </p:cNvSpPr>
          <p:nvPr>
            <p:ph type="subTitle" idx="6"/>
          </p:nvPr>
        </p:nvSpPr>
        <p:spPr>
          <a:xfrm>
            <a:off x="4938738" y="1277907"/>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81" name="Google Shape;481;p61"/>
          <p:cNvSpPr txBox="1">
            <a:spLocks noGrp="1"/>
          </p:cNvSpPr>
          <p:nvPr>
            <p:ph type="subTitle" idx="7"/>
          </p:nvPr>
        </p:nvSpPr>
        <p:spPr>
          <a:xfrm>
            <a:off x="4938761" y="3167363"/>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82" name="Google Shape;482;p61"/>
          <p:cNvSpPr txBox="1">
            <a:spLocks noGrp="1"/>
          </p:cNvSpPr>
          <p:nvPr>
            <p:ph type="subTitle" idx="8"/>
          </p:nvPr>
        </p:nvSpPr>
        <p:spPr>
          <a:xfrm>
            <a:off x="366750" y="3167363"/>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and image">
  <p:cSld name="Title and image">
    <p:spTree>
      <p:nvGrpSpPr>
        <p:cNvPr id="1" name="Shape 483"/>
        <p:cNvGrpSpPr/>
        <p:nvPr/>
      </p:nvGrpSpPr>
      <p:grpSpPr>
        <a:xfrm>
          <a:off x="0" y="0"/>
          <a:ext cx="0" cy="0"/>
          <a:chOff x="0" y="0"/>
          <a:chExt cx="0" cy="0"/>
        </a:xfrm>
      </p:grpSpPr>
      <p:sp>
        <p:nvSpPr>
          <p:cNvPr id="484" name="Google Shape;484;p6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5" name="Google Shape;485;p62"/>
          <p:cNvSpPr>
            <a:spLocks noGrp="1"/>
          </p:cNvSpPr>
          <p:nvPr>
            <p:ph type="pic" idx="2"/>
          </p:nvPr>
        </p:nvSpPr>
        <p:spPr>
          <a:xfrm>
            <a:off x="311700" y="1170425"/>
            <a:ext cx="8520600" cy="3492900"/>
          </a:xfrm>
          <a:prstGeom prst="rect">
            <a:avLst/>
          </a:prstGeom>
          <a:noFill/>
          <a:ln>
            <a:noFill/>
          </a:ln>
        </p:spPr>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wo storyboards">
  <p:cSld name="Two storyboards">
    <p:spTree>
      <p:nvGrpSpPr>
        <p:cNvPr id="1" name="Shape 486"/>
        <p:cNvGrpSpPr/>
        <p:nvPr/>
      </p:nvGrpSpPr>
      <p:grpSpPr>
        <a:xfrm>
          <a:off x="0" y="0"/>
          <a:ext cx="0" cy="0"/>
          <a:chOff x="0" y="0"/>
          <a:chExt cx="0" cy="0"/>
        </a:xfrm>
      </p:grpSpPr>
      <p:sp>
        <p:nvSpPr>
          <p:cNvPr id="487" name="Google Shape;487;p63"/>
          <p:cNvSpPr txBox="1">
            <a:spLocks noGrp="1"/>
          </p:cNvSpPr>
          <p:nvPr>
            <p:ph type="body" idx="1"/>
          </p:nvPr>
        </p:nvSpPr>
        <p:spPr>
          <a:xfrm>
            <a:off x="311700" y="4080225"/>
            <a:ext cx="4027500" cy="926100"/>
          </a:xfrm>
          <a:prstGeom prst="rect">
            <a:avLst/>
          </a:prstGeom>
        </p:spPr>
        <p:txBody>
          <a:bodyPr spcFirstLastPara="1" wrap="square" lIns="91425" tIns="91425" rIns="91425" bIns="91425" anchor="t" anchorCtr="0">
            <a:spAutoFit/>
          </a:bodyPr>
          <a:lstStyle>
            <a:lvl1pPr marL="457200" lvl="0" indent="-304800">
              <a:spcBef>
                <a:spcPts val="0"/>
              </a:spcBef>
              <a:spcAft>
                <a:spcPts val="0"/>
              </a:spcAft>
              <a:buSzPts val="1200"/>
              <a:buChar char="●"/>
              <a:defRPr/>
            </a:lvl1pPr>
            <a:lvl2pPr marL="914400" lvl="1" indent="-304800">
              <a:spcBef>
                <a:spcPts val="800"/>
              </a:spcBef>
              <a:spcAft>
                <a:spcPts val="0"/>
              </a:spcAft>
              <a:buSzPts val="1200"/>
              <a:buChar char="○"/>
              <a:defRPr/>
            </a:lvl2pPr>
            <a:lvl3pPr marL="1371600" lvl="2" indent="-304800">
              <a:spcBef>
                <a:spcPts val="800"/>
              </a:spcBef>
              <a:spcAft>
                <a:spcPts val="0"/>
              </a:spcAft>
              <a:buSzPts val="1200"/>
              <a:buChar char="■"/>
              <a:defRPr/>
            </a:lvl3pPr>
            <a:lvl4pPr marL="1828800" lvl="3" indent="-304800">
              <a:spcBef>
                <a:spcPts val="800"/>
              </a:spcBef>
              <a:spcAft>
                <a:spcPts val="0"/>
              </a:spcAft>
              <a:buSzPts val="1200"/>
              <a:buChar char="●"/>
              <a:defRPr/>
            </a:lvl4pPr>
            <a:lvl5pPr marL="2286000" lvl="4" indent="-304800">
              <a:spcBef>
                <a:spcPts val="800"/>
              </a:spcBef>
              <a:spcAft>
                <a:spcPts val="0"/>
              </a:spcAft>
              <a:buSzPts val="1200"/>
              <a:buChar char="○"/>
              <a:defRPr/>
            </a:lvl5pPr>
            <a:lvl6pPr marL="2743200" lvl="5" indent="-304800">
              <a:spcBef>
                <a:spcPts val="800"/>
              </a:spcBef>
              <a:spcAft>
                <a:spcPts val="0"/>
              </a:spcAft>
              <a:buSzPts val="1200"/>
              <a:buChar char="■"/>
              <a:defRPr/>
            </a:lvl6pPr>
            <a:lvl7pPr marL="3200400" lvl="6" indent="-304800">
              <a:spcBef>
                <a:spcPts val="800"/>
              </a:spcBef>
              <a:spcAft>
                <a:spcPts val="0"/>
              </a:spcAft>
              <a:buSzPts val="1200"/>
              <a:buChar char="●"/>
              <a:defRPr/>
            </a:lvl7pPr>
            <a:lvl8pPr marL="3657600" lvl="7" indent="-304800">
              <a:spcBef>
                <a:spcPts val="800"/>
              </a:spcBef>
              <a:spcAft>
                <a:spcPts val="0"/>
              </a:spcAft>
              <a:buSzPts val="1200"/>
              <a:buChar char="○"/>
              <a:defRPr/>
            </a:lvl8pPr>
            <a:lvl9pPr marL="4114800" lvl="8" indent="-304800">
              <a:spcBef>
                <a:spcPts val="800"/>
              </a:spcBef>
              <a:spcAft>
                <a:spcPts val="800"/>
              </a:spcAft>
              <a:buSzPts val="1200"/>
              <a:buChar char="■"/>
              <a:defRPr/>
            </a:lvl9pPr>
          </a:lstStyle>
          <a:p>
            <a:endParaRPr/>
          </a:p>
        </p:txBody>
      </p:sp>
      <p:sp>
        <p:nvSpPr>
          <p:cNvPr id="488" name="Google Shape;488;p63"/>
          <p:cNvSpPr>
            <a:spLocks noGrp="1"/>
          </p:cNvSpPr>
          <p:nvPr>
            <p:ph type="pic" idx="2"/>
          </p:nvPr>
        </p:nvSpPr>
        <p:spPr>
          <a:xfrm>
            <a:off x="4804825" y="1133300"/>
            <a:ext cx="4027500" cy="2392800"/>
          </a:xfrm>
          <a:prstGeom prst="rect">
            <a:avLst/>
          </a:prstGeom>
          <a:noFill/>
          <a:ln>
            <a:noFill/>
          </a:ln>
        </p:spPr>
      </p:sp>
      <p:sp>
        <p:nvSpPr>
          <p:cNvPr id="489" name="Google Shape;489;p63"/>
          <p:cNvSpPr>
            <a:spLocks noGrp="1"/>
          </p:cNvSpPr>
          <p:nvPr>
            <p:ph type="pic" idx="3"/>
          </p:nvPr>
        </p:nvSpPr>
        <p:spPr>
          <a:xfrm>
            <a:off x="311725" y="1133300"/>
            <a:ext cx="4027500" cy="2392800"/>
          </a:xfrm>
          <a:prstGeom prst="rect">
            <a:avLst/>
          </a:prstGeom>
          <a:noFill/>
          <a:ln>
            <a:noFill/>
          </a:ln>
        </p:spPr>
      </p:sp>
      <p:sp>
        <p:nvSpPr>
          <p:cNvPr id="490" name="Google Shape;490;p63"/>
          <p:cNvSpPr txBox="1">
            <a:spLocks noGrp="1"/>
          </p:cNvSpPr>
          <p:nvPr>
            <p:ph type="body" idx="4"/>
          </p:nvPr>
        </p:nvSpPr>
        <p:spPr>
          <a:xfrm>
            <a:off x="4804825" y="4080225"/>
            <a:ext cx="4027500" cy="926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91" name="Google Shape;491;p6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2" name="Google Shape;492;p63"/>
          <p:cNvSpPr txBox="1">
            <a:spLocks noGrp="1"/>
          </p:cNvSpPr>
          <p:nvPr>
            <p:ph type="subTitle" idx="5"/>
          </p:nvPr>
        </p:nvSpPr>
        <p:spPr>
          <a:xfrm>
            <a:off x="311725" y="3582900"/>
            <a:ext cx="4027500" cy="4812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493" name="Google Shape;493;p63"/>
          <p:cNvSpPr txBox="1">
            <a:spLocks noGrp="1"/>
          </p:cNvSpPr>
          <p:nvPr>
            <p:ph type="subTitle" idx="6"/>
          </p:nvPr>
        </p:nvSpPr>
        <p:spPr>
          <a:xfrm>
            <a:off x="4804825" y="3582900"/>
            <a:ext cx="4027500" cy="4812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hree storyboards">
  <p:cSld name="Three storyboards">
    <p:spTree>
      <p:nvGrpSpPr>
        <p:cNvPr id="1" name="Shape 494"/>
        <p:cNvGrpSpPr/>
        <p:nvPr/>
      </p:nvGrpSpPr>
      <p:grpSpPr>
        <a:xfrm>
          <a:off x="0" y="0"/>
          <a:ext cx="0" cy="0"/>
          <a:chOff x="0" y="0"/>
          <a:chExt cx="0" cy="0"/>
        </a:xfrm>
      </p:grpSpPr>
      <p:sp>
        <p:nvSpPr>
          <p:cNvPr id="495" name="Google Shape;495;p64"/>
          <p:cNvSpPr txBox="1">
            <a:spLocks noGrp="1"/>
          </p:cNvSpPr>
          <p:nvPr>
            <p:ph type="body" idx="1"/>
          </p:nvPr>
        </p:nvSpPr>
        <p:spPr>
          <a:xfrm>
            <a:off x="311700" y="3911700"/>
            <a:ext cx="2627100" cy="1018500"/>
          </a:xfrm>
          <a:prstGeom prst="rect">
            <a:avLst/>
          </a:prstGeom>
        </p:spPr>
        <p:txBody>
          <a:bodyPr spcFirstLastPara="1" wrap="square" lIns="91425" tIns="91425" rIns="91425" bIns="91425" anchor="t" anchorCtr="0">
            <a:spAutoFit/>
          </a:bodyPr>
          <a:lstStyle>
            <a:lvl1pPr marL="457200" lvl="0" indent="-304800">
              <a:spcBef>
                <a:spcPts val="0"/>
              </a:spcBef>
              <a:spcAft>
                <a:spcPts val="0"/>
              </a:spcAft>
              <a:buSzPts val="1200"/>
              <a:buChar char="●"/>
              <a:defRPr/>
            </a:lvl1pPr>
            <a:lvl2pPr marL="914400" lvl="1" indent="-304800">
              <a:spcBef>
                <a:spcPts val="800"/>
              </a:spcBef>
              <a:spcAft>
                <a:spcPts val="0"/>
              </a:spcAft>
              <a:buSzPts val="1200"/>
              <a:buChar char="○"/>
              <a:defRPr/>
            </a:lvl2pPr>
            <a:lvl3pPr marL="1371600" lvl="2" indent="-304800">
              <a:spcBef>
                <a:spcPts val="800"/>
              </a:spcBef>
              <a:spcAft>
                <a:spcPts val="0"/>
              </a:spcAft>
              <a:buSzPts val="1200"/>
              <a:buChar char="■"/>
              <a:defRPr/>
            </a:lvl3pPr>
            <a:lvl4pPr marL="1828800" lvl="3" indent="-304800">
              <a:spcBef>
                <a:spcPts val="800"/>
              </a:spcBef>
              <a:spcAft>
                <a:spcPts val="0"/>
              </a:spcAft>
              <a:buSzPts val="1200"/>
              <a:buChar char="●"/>
              <a:defRPr/>
            </a:lvl4pPr>
            <a:lvl5pPr marL="2286000" lvl="4" indent="-304800">
              <a:spcBef>
                <a:spcPts val="800"/>
              </a:spcBef>
              <a:spcAft>
                <a:spcPts val="0"/>
              </a:spcAft>
              <a:buSzPts val="1200"/>
              <a:buChar char="○"/>
              <a:defRPr/>
            </a:lvl5pPr>
            <a:lvl6pPr marL="2743200" lvl="5" indent="-304800">
              <a:spcBef>
                <a:spcPts val="800"/>
              </a:spcBef>
              <a:spcAft>
                <a:spcPts val="0"/>
              </a:spcAft>
              <a:buSzPts val="1200"/>
              <a:buChar char="■"/>
              <a:defRPr/>
            </a:lvl6pPr>
            <a:lvl7pPr marL="3200400" lvl="6" indent="-304800">
              <a:spcBef>
                <a:spcPts val="800"/>
              </a:spcBef>
              <a:spcAft>
                <a:spcPts val="0"/>
              </a:spcAft>
              <a:buSzPts val="1200"/>
              <a:buChar char="●"/>
              <a:defRPr/>
            </a:lvl7pPr>
            <a:lvl8pPr marL="3657600" lvl="7" indent="-304800">
              <a:spcBef>
                <a:spcPts val="800"/>
              </a:spcBef>
              <a:spcAft>
                <a:spcPts val="0"/>
              </a:spcAft>
              <a:buSzPts val="1200"/>
              <a:buChar char="○"/>
              <a:defRPr/>
            </a:lvl8pPr>
            <a:lvl9pPr marL="4114800" lvl="8" indent="-304800">
              <a:spcBef>
                <a:spcPts val="800"/>
              </a:spcBef>
              <a:spcAft>
                <a:spcPts val="800"/>
              </a:spcAft>
              <a:buSzPts val="1200"/>
              <a:buChar char="■"/>
              <a:defRPr/>
            </a:lvl9pPr>
          </a:lstStyle>
          <a:p>
            <a:endParaRPr/>
          </a:p>
        </p:txBody>
      </p:sp>
      <p:sp>
        <p:nvSpPr>
          <p:cNvPr id="496" name="Google Shape;496;p64"/>
          <p:cNvSpPr>
            <a:spLocks noGrp="1"/>
          </p:cNvSpPr>
          <p:nvPr>
            <p:ph type="pic" idx="2"/>
          </p:nvPr>
        </p:nvSpPr>
        <p:spPr>
          <a:xfrm>
            <a:off x="6205225" y="1128325"/>
            <a:ext cx="2627100" cy="2273100"/>
          </a:xfrm>
          <a:prstGeom prst="rect">
            <a:avLst/>
          </a:prstGeom>
          <a:noFill/>
          <a:ln>
            <a:noFill/>
          </a:ln>
        </p:spPr>
      </p:sp>
      <p:sp>
        <p:nvSpPr>
          <p:cNvPr id="497" name="Google Shape;497;p64"/>
          <p:cNvSpPr>
            <a:spLocks noGrp="1"/>
          </p:cNvSpPr>
          <p:nvPr>
            <p:ph type="pic" idx="3"/>
          </p:nvPr>
        </p:nvSpPr>
        <p:spPr>
          <a:xfrm>
            <a:off x="311725" y="1128325"/>
            <a:ext cx="2627100" cy="2273100"/>
          </a:xfrm>
          <a:prstGeom prst="rect">
            <a:avLst/>
          </a:prstGeom>
          <a:noFill/>
          <a:ln>
            <a:noFill/>
          </a:ln>
        </p:spPr>
      </p:sp>
      <p:sp>
        <p:nvSpPr>
          <p:cNvPr id="498" name="Google Shape;498;p64"/>
          <p:cNvSpPr txBox="1">
            <a:spLocks noGrp="1"/>
          </p:cNvSpPr>
          <p:nvPr>
            <p:ph type="body" idx="4"/>
          </p:nvPr>
        </p:nvSpPr>
        <p:spPr>
          <a:xfrm>
            <a:off x="6205225"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99" name="Google Shape;499;p64"/>
          <p:cNvSpPr>
            <a:spLocks noGrp="1"/>
          </p:cNvSpPr>
          <p:nvPr>
            <p:ph type="pic" idx="5"/>
          </p:nvPr>
        </p:nvSpPr>
        <p:spPr>
          <a:xfrm>
            <a:off x="3255250" y="1128325"/>
            <a:ext cx="2627100" cy="2273100"/>
          </a:xfrm>
          <a:prstGeom prst="rect">
            <a:avLst/>
          </a:prstGeom>
          <a:noFill/>
          <a:ln>
            <a:noFill/>
          </a:ln>
        </p:spPr>
      </p:sp>
      <p:sp>
        <p:nvSpPr>
          <p:cNvPr id="500" name="Google Shape;500;p64"/>
          <p:cNvSpPr txBox="1">
            <a:spLocks noGrp="1"/>
          </p:cNvSpPr>
          <p:nvPr>
            <p:ph type="body" idx="6"/>
          </p:nvPr>
        </p:nvSpPr>
        <p:spPr>
          <a:xfrm>
            <a:off x="3255250"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501" name="Google Shape;501;p6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2" name="Google Shape;502;p64"/>
          <p:cNvSpPr txBox="1">
            <a:spLocks noGrp="1"/>
          </p:cNvSpPr>
          <p:nvPr>
            <p:ph type="subTitle" idx="7"/>
          </p:nvPr>
        </p:nvSpPr>
        <p:spPr>
          <a:xfrm>
            <a:off x="311725"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503" name="Google Shape;503;p64"/>
          <p:cNvSpPr txBox="1">
            <a:spLocks noGrp="1"/>
          </p:cNvSpPr>
          <p:nvPr>
            <p:ph type="subTitle" idx="8"/>
          </p:nvPr>
        </p:nvSpPr>
        <p:spPr>
          <a:xfrm>
            <a:off x="6205225"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504" name="Google Shape;504;p64"/>
          <p:cNvSpPr txBox="1">
            <a:spLocks noGrp="1"/>
          </p:cNvSpPr>
          <p:nvPr>
            <p:ph type="subTitle" idx="9"/>
          </p:nvPr>
        </p:nvSpPr>
        <p:spPr>
          <a:xfrm>
            <a:off x="3255250"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Image only">
  <p:cSld name="Image only">
    <p:spTree>
      <p:nvGrpSpPr>
        <p:cNvPr id="1" name="Shape 505"/>
        <p:cNvGrpSpPr/>
        <p:nvPr/>
      </p:nvGrpSpPr>
      <p:grpSpPr>
        <a:xfrm>
          <a:off x="0" y="0"/>
          <a:ext cx="0" cy="0"/>
          <a:chOff x="0" y="0"/>
          <a:chExt cx="0" cy="0"/>
        </a:xfrm>
      </p:grpSpPr>
      <p:sp>
        <p:nvSpPr>
          <p:cNvPr id="506" name="Google Shape;506;p65"/>
          <p:cNvSpPr>
            <a:spLocks noGrp="1"/>
          </p:cNvSpPr>
          <p:nvPr>
            <p:ph type="pic" idx="2"/>
          </p:nvPr>
        </p:nvSpPr>
        <p:spPr>
          <a:xfrm>
            <a:off x="311700" y="445025"/>
            <a:ext cx="8520600" cy="4218300"/>
          </a:xfrm>
          <a:prstGeom prst="rect">
            <a:avLst/>
          </a:prstGeom>
          <a:noFill/>
          <a:ln>
            <a:noFill/>
          </a:ln>
        </p:spPr>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Image grid">
  <p:cSld name="Image grid">
    <p:spTree>
      <p:nvGrpSpPr>
        <p:cNvPr id="1" name="Shape 507"/>
        <p:cNvGrpSpPr/>
        <p:nvPr/>
      </p:nvGrpSpPr>
      <p:grpSpPr>
        <a:xfrm>
          <a:off x="0" y="0"/>
          <a:ext cx="0" cy="0"/>
          <a:chOff x="0" y="0"/>
          <a:chExt cx="0" cy="0"/>
        </a:xfrm>
      </p:grpSpPr>
      <p:sp>
        <p:nvSpPr>
          <p:cNvPr id="508" name="Google Shape;508;p66"/>
          <p:cNvSpPr>
            <a:spLocks noGrp="1"/>
          </p:cNvSpPr>
          <p:nvPr>
            <p:ph type="pic" idx="2"/>
          </p:nvPr>
        </p:nvSpPr>
        <p:spPr>
          <a:xfrm>
            <a:off x="3389600" y="118913"/>
            <a:ext cx="1643700" cy="1535100"/>
          </a:xfrm>
          <a:prstGeom prst="rect">
            <a:avLst/>
          </a:prstGeom>
          <a:noFill/>
          <a:ln>
            <a:noFill/>
          </a:ln>
        </p:spPr>
      </p:sp>
      <p:sp>
        <p:nvSpPr>
          <p:cNvPr id="509" name="Google Shape;509;p66"/>
          <p:cNvSpPr>
            <a:spLocks noGrp="1"/>
          </p:cNvSpPr>
          <p:nvPr>
            <p:ph type="pic" idx="3"/>
          </p:nvPr>
        </p:nvSpPr>
        <p:spPr>
          <a:xfrm>
            <a:off x="5195935" y="118913"/>
            <a:ext cx="1643700" cy="1535100"/>
          </a:xfrm>
          <a:prstGeom prst="rect">
            <a:avLst/>
          </a:prstGeom>
          <a:noFill/>
          <a:ln>
            <a:noFill/>
          </a:ln>
        </p:spPr>
      </p:sp>
      <p:sp>
        <p:nvSpPr>
          <p:cNvPr id="510" name="Google Shape;510;p66"/>
          <p:cNvSpPr>
            <a:spLocks noGrp="1"/>
          </p:cNvSpPr>
          <p:nvPr>
            <p:ph type="pic" idx="4"/>
          </p:nvPr>
        </p:nvSpPr>
        <p:spPr>
          <a:xfrm>
            <a:off x="7002270" y="118913"/>
            <a:ext cx="1643700" cy="1535100"/>
          </a:xfrm>
          <a:prstGeom prst="rect">
            <a:avLst/>
          </a:prstGeom>
          <a:noFill/>
          <a:ln>
            <a:noFill/>
          </a:ln>
        </p:spPr>
      </p:sp>
      <p:sp>
        <p:nvSpPr>
          <p:cNvPr id="511" name="Google Shape;511;p66"/>
          <p:cNvSpPr>
            <a:spLocks noGrp="1"/>
          </p:cNvSpPr>
          <p:nvPr>
            <p:ph type="pic" idx="5"/>
          </p:nvPr>
        </p:nvSpPr>
        <p:spPr>
          <a:xfrm>
            <a:off x="3389588" y="1804212"/>
            <a:ext cx="1643700" cy="1535100"/>
          </a:xfrm>
          <a:prstGeom prst="rect">
            <a:avLst/>
          </a:prstGeom>
          <a:noFill/>
          <a:ln>
            <a:noFill/>
          </a:ln>
        </p:spPr>
      </p:sp>
      <p:sp>
        <p:nvSpPr>
          <p:cNvPr id="512" name="Google Shape;512;p66"/>
          <p:cNvSpPr>
            <a:spLocks noGrp="1"/>
          </p:cNvSpPr>
          <p:nvPr>
            <p:ph type="pic" idx="6"/>
          </p:nvPr>
        </p:nvSpPr>
        <p:spPr>
          <a:xfrm>
            <a:off x="5195922" y="1804212"/>
            <a:ext cx="1643700" cy="1535100"/>
          </a:xfrm>
          <a:prstGeom prst="rect">
            <a:avLst/>
          </a:prstGeom>
          <a:noFill/>
          <a:ln>
            <a:noFill/>
          </a:ln>
        </p:spPr>
      </p:sp>
      <p:sp>
        <p:nvSpPr>
          <p:cNvPr id="513" name="Google Shape;513;p66"/>
          <p:cNvSpPr>
            <a:spLocks noGrp="1"/>
          </p:cNvSpPr>
          <p:nvPr>
            <p:ph type="pic" idx="7"/>
          </p:nvPr>
        </p:nvSpPr>
        <p:spPr>
          <a:xfrm>
            <a:off x="7002257" y="1804212"/>
            <a:ext cx="1643700" cy="1535100"/>
          </a:xfrm>
          <a:prstGeom prst="rect">
            <a:avLst/>
          </a:prstGeom>
          <a:noFill/>
          <a:ln>
            <a:noFill/>
          </a:ln>
        </p:spPr>
      </p:sp>
      <p:sp>
        <p:nvSpPr>
          <p:cNvPr id="514" name="Google Shape;514;p66"/>
          <p:cNvSpPr txBox="1">
            <a:spLocks noGrp="1"/>
          </p:cNvSpPr>
          <p:nvPr>
            <p:ph type="title"/>
          </p:nvPr>
        </p:nvSpPr>
        <p:spPr>
          <a:xfrm>
            <a:off x="351550" y="445025"/>
            <a:ext cx="2596800" cy="1706400"/>
          </a:xfrm>
          <a:prstGeom prst="rect">
            <a:avLst/>
          </a:prstGeom>
        </p:spPr>
        <p:txBody>
          <a:bodyPr spcFirstLastPara="1" wrap="square" lIns="91425" tIns="91425" rIns="91425" bIns="91425" anchor="t" anchorCtr="0">
            <a:sp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5" name="Google Shape;515;p66"/>
          <p:cNvSpPr>
            <a:spLocks noGrp="1"/>
          </p:cNvSpPr>
          <p:nvPr>
            <p:ph type="pic" idx="8"/>
          </p:nvPr>
        </p:nvSpPr>
        <p:spPr>
          <a:xfrm>
            <a:off x="3389588" y="3489487"/>
            <a:ext cx="1643700" cy="1535100"/>
          </a:xfrm>
          <a:prstGeom prst="rect">
            <a:avLst/>
          </a:prstGeom>
          <a:noFill/>
          <a:ln>
            <a:noFill/>
          </a:ln>
        </p:spPr>
      </p:sp>
      <p:sp>
        <p:nvSpPr>
          <p:cNvPr id="516" name="Google Shape;516;p66"/>
          <p:cNvSpPr>
            <a:spLocks noGrp="1"/>
          </p:cNvSpPr>
          <p:nvPr>
            <p:ph type="pic" idx="9"/>
          </p:nvPr>
        </p:nvSpPr>
        <p:spPr>
          <a:xfrm>
            <a:off x="5195922" y="3489487"/>
            <a:ext cx="1643700" cy="1535100"/>
          </a:xfrm>
          <a:prstGeom prst="rect">
            <a:avLst/>
          </a:prstGeom>
          <a:noFill/>
          <a:ln>
            <a:noFill/>
          </a:ln>
        </p:spPr>
      </p:sp>
      <p:sp>
        <p:nvSpPr>
          <p:cNvPr id="517" name="Google Shape;517;p66"/>
          <p:cNvSpPr>
            <a:spLocks noGrp="1"/>
          </p:cNvSpPr>
          <p:nvPr>
            <p:ph type="pic" idx="13"/>
          </p:nvPr>
        </p:nvSpPr>
        <p:spPr>
          <a:xfrm>
            <a:off x="7002257" y="3489487"/>
            <a:ext cx="1643700" cy="1535100"/>
          </a:xfrm>
          <a:prstGeom prst="rect">
            <a:avLst/>
          </a:prstGeom>
          <a:noFill/>
          <a:ln>
            <a:noFill/>
          </a:ln>
        </p:spPr>
      </p:sp>
    </p:spTree>
  </p:cSld>
  <p:clrMapOvr>
    <a:masterClrMapping/>
  </p:clrMapOvr>
  <p:extLst>
    <p:ext uri="{DCECCB84-F9BA-43D5-87BE-67443E8EF086}">
      <p15:sldGuideLst xmlns:p15="http://schemas.microsoft.com/office/powerpoint/2012/main">
        <p15:guide id="1" pos="5564">
          <p15:clr>
            <a:srgbClr val="E46962"/>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Cover" type="blank">
  <p:cSld name="BLANK">
    <p:spTree>
      <p:nvGrpSpPr>
        <p:cNvPr id="1" name="Shape 522"/>
        <p:cNvGrpSpPr/>
        <p:nvPr/>
      </p:nvGrpSpPr>
      <p:grpSpPr>
        <a:xfrm>
          <a:off x="0" y="0"/>
          <a:ext cx="0" cy="0"/>
          <a:chOff x="0" y="0"/>
          <a:chExt cx="0" cy="0"/>
        </a:xfrm>
      </p:grpSpPr>
      <p:sp>
        <p:nvSpPr>
          <p:cNvPr id="523" name="Google Shape;523;p68"/>
          <p:cNvSpPr txBox="1">
            <a:spLocks noGrp="1"/>
          </p:cNvSpPr>
          <p:nvPr>
            <p:ph type="title"/>
          </p:nvPr>
        </p:nvSpPr>
        <p:spPr>
          <a:xfrm>
            <a:off x="228600" y="457200"/>
            <a:ext cx="8686800" cy="2280600"/>
          </a:xfrm>
          <a:prstGeom prst="rect">
            <a:avLst/>
          </a:prstGeom>
        </p:spPr>
        <p:txBody>
          <a:bodyPr spcFirstLastPara="1" wrap="square" lIns="91425" tIns="91425" rIns="91425" bIns="0" anchor="t" anchorCtr="0">
            <a:noAutofit/>
          </a:bodyPr>
          <a:lstStyle>
            <a:lvl1pPr lvl="0" algn="ctr">
              <a:lnSpc>
                <a:spcPct val="60000"/>
              </a:lnSpc>
              <a:spcBef>
                <a:spcPts val="0"/>
              </a:spcBef>
              <a:spcAft>
                <a:spcPts val="0"/>
              </a:spcAft>
              <a:buClr>
                <a:schemeClr val="lt1"/>
              </a:buClr>
              <a:buSzPts val="7000"/>
              <a:buFont typeface="Forum"/>
              <a:buNone/>
              <a:defRPr sz="7000"/>
            </a:lvl1pPr>
            <a:lvl2pPr lvl="1" algn="ctr">
              <a:lnSpc>
                <a:spcPct val="75000"/>
              </a:lnSpc>
              <a:spcBef>
                <a:spcPts val="0"/>
              </a:spcBef>
              <a:spcAft>
                <a:spcPts val="0"/>
              </a:spcAft>
              <a:buClr>
                <a:schemeClr val="lt1"/>
              </a:buClr>
              <a:buSzPts val="7000"/>
              <a:buFont typeface="Forum"/>
              <a:buNone/>
              <a:defRPr sz="7000"/>
            </a:lvl2pPr>
            <a:lvl3pPr lvl="2" algn="ctr">
              <a:lnSpc>
                <a:spcPct val="75000"/>
              </a:lnSpc>
              <a:spcBef>
                <a:spcPts val="0"/>
              </a:spcBef>
              <a:spcAft>
                <a:spcPts val="0"/>
              </a:spcAft>
              <a:buClr>
                <a:schemeClr val="lt1"/>
              </a:buClr>
              <a:buSzPts val="7000"/>
              <a:buFont typeface="Forum"/>
              <a:buNone/>
              <a:defRPr sz="7000"/>
            </a:lvl3pPr>
            <a:lvl4pPr lvl="3" algn="ctr">
              <a:lnSpc>
                <a:spcPct val="75000"/>
              </a:lnSpc>
              <a:spcBef>
                <a:spcPts val="0"/>
              </a:spcBef>
              <a:spcAft>
                <a:spcPts val="0"/>
              </a:spcAft>
              <a:buClr>
                <a:schemeClr val="lt1"/>
              </a:buClr>
              <a:buSzPts val="7000"/>
              <a:buFont typeface="Forum"/>
              <a:buNone/>
              <a:defRPr sz="7000"/>
            </a:lvl4pPr>
            <a:lvl5pPr lvl="4" algn="ctr">
              <a:lnSpc>
                <a:spcPct val="75000"/>
              </a:lnSpc>
              <a:spcBef>
                <a:spcPts val="0"/>
              </a:spcBef>
              <a:spcAft>
                <a:spcPts val="0"/>
              </a:spcAft>
              <a:buClr>
                <a:schemeClr val="lt1"/>
              </a:buClr>
              <a:buSzPts val="7000"/>
              <a:buFont typeface="Forum"/>
              <a:buNone/>
              <a:defRPr sz="7000"/>
            </a:lvl5pPr>
            <a:lvl6pPr lvl="5" algn="ctr">
              <a:lnSpc>
                <a:spcPct val="75000"/>
              </a:lnSpc>
              <a:spcBef>
                <a:spcPts val="0"/>
              </a:spcBef>
              <a:spcAft>
                <a:spcPts val="0"/>
              </a:spcAft>
              <a:buClr>
                <a:schemeClr val="lt1"/>
              </a:buClr>
              <a:buSzPts val="7000"/>
              <a:buFont typeface="Forum"/>
              <a:buNone/>
              <a:defRPr sz="7000"/>
            </a:lvl6pPr>
            <a:lvl7pPr lvl="6" algn="ctr">
              <a:lnSpc>
                <a:spcPct val="75000"/>
              </a:lnSpc>
              <a:spcBef>
                <a:spcPts val="0"/>
              </a:spcBef>
              <a:spcAft>
                <a:spcPts val="0"/>
              </a:spcAft>
              <a:buClr>
                <a:schemeClr val="lt1"/>
              </a:buClr>
              <a:buSzPts val="7000"/>
              <a:buFont typeface="Forum"/>
              <a:buNone/>
              <a:defRPr sz="7000"/>
            </a:lvl7pPr>
            <a:lvl8pPr lvl="7" algn="ctr">
              <a:lnSpc>
                <a:spcPct val="75000"/>
              </a:lnSpc>
              <a:spcBef>
                <a:spcPts val="0"/>
              </a:spcBef>
              <a:spcAft>
                <a:spcPts val="0"/>
              </a:spcAft>
              <a:buClr>
                <a:schemeClr val="lt1"/>
              </a:buClr>
              <a:buSzPts val="7000"/>
              <a:buFont typeface="Forum"/>
              <a:buNone/>
              <a:defRPr sz="7000"/>
            </a:lvl8pPr>
            <a:lvl9pPr lvl="8" algn="ctr">
              <a:lnSpc>
                <a:spcPct val="75000"/>
              </a:lnSpc>
              <a:spcBef>
                <a:spcPts val="0"/>
              </a:spcBef>
              <a:spcAft>
                <a:spcPts val="0"/>
              </a:spcAft>
              <a:buClr>
                <a:schemeClr val="lt1"/>
              </a:buClr>
              <a:buSzPts val="7000"/>
              <a:buFont typeface="Forum"/>
              <a:buNone/>
              <a:defRPr sz="7000"/>
            </a:lvl9pPr>
          </a:lstStyle>
          <a:p>
            <a:endParaRPr/>
          </a:p>
        </p:txBody>
      </p:sp>
      <p:sp>
        <p:nvSpPr>
          <p:cNvPr id="524" name="Google Shape;524;p68"/>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525" name="Google Shape;525;p68"/>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526" name="Google Shape;526;p68"/>
          <p:cNvSpPr>
            <a:spLocks noGrp="1"/>
          </p:cNvSpPr>
          <p:nvPr>
            <p:ph type="pic" idx="2"/>
          </p:nvPr>
        </p:nvSpPr>
        <p:spPr>
          <a:xfrm>
            <a:off x="228575" y="3005550"/>
            <a:ext cx="1636200" cy="774600"/>
          </a:xfrm>
          <a:prstGeom prst="roundRect">
            <a:avLst>
              <a:gd name="adj" fmla="val 50000"/>
            </a:avLst>
          </a:prstGeom>
          <a:noFill/>
          <a:ln>
            <a:noFill/>
          </a:ln>
        </p:spPr>
      </p:sp>
      <p:sp>
        <p:nvSpPr>
          <p:cNvPr id="527" name="Google Shape;527;p68"/>
          <p:cNvSpPr>
            <a:spLocks noGrp="1"/>
          </p:cNvSpPr>
          <p:nvPr>
            <p:ph type="pic" idx="3"/>
          </p:nvPr>
        </p:nvSpPr>
        <p:spPr>
          <a:xfrm>
            <a:off x="1149025" y="3909225"/>
            <a:ext cx="1543500" cy="774600"/>
          </a:xfrm>
          <a:prstGeom prst="roundRect">
            <a:avLst>
              <a:gd name="adj" fmla="val 16696"/>
            </a:avLst>
          </a:prstGeom>
          <a:noFill/>
          <a:ln>
            <a:noFill/>
          </a:ln>
        </p:spPr>
      </p:sp>
      <p:sp>
        <p:nvSpPr>
          <p:cNvPr id="528" name="Google Shape;528;p68"/>
          <p:cNvSpPr>
            <a:spLocks noGrp="1"/>
          </p:cNvSpPr>
          <p:nvPr>
            <p:ph type="pic" idx="4"/>
          </p:nvPr>
        </p:nvSpPr>
        <p:spPr>
          <a:xfrm>
            <a:off x="3525075" y="3005550"/>
            <a:ext cx="1599900" cy="774600"/>
          </a:xfrm>
          <a:prstGeom prst="roundRect">
            <a:avLst>
              <a:gd name="adj" fmla="val 16696"/>
            </a:avLst>
          </a:prstGeom>
          <a:noFill/>
          <a:ln>
            <a:noFill/>
          </a:ln>
        </p:spPr>
      </p:sp>
      <p:sp>
        <p:nvSpPr>
          <p:cNvPr id="529" name="Google Shape;529;p68"/>
          <p:cNvSpPr>
            <a:spLocks noGrp="1"/>
          </p:cNvSpPr>
          <p:nvPr>
            <p:ph type="pic" idx="5"/>
          </p:nvPr>
        </p:nvSpPr>
        <p:spPr>
          <a:xfrm>
            <a:off x="5271025" y="3005450"/>
            <a:ext cx="1118400" cy="1682100"/>
          </a:xfrm>
          <a:prstGeom prst="roundRect">
            <a:avLst>
              <a:gd name="adj" fmla="val 50000"/>
            </a:avLst>
          </a:prstGeom>
          <a:noFill/>
          <a:ln>
            <a:noFill/>
          </a:ln>
        </p:spPr>
      </p:sp>
      <p:sp>
        <p:nvSpPr>
          <p:cNvPr id="530" name="Google Shape;530;p68"/>
          <p:cNvSpPr>
            <a:spLocks noGrp="1"/>
          </p:cNvSpPr>
          <p:nvPr>
            <p:ph type="pic" idx="6"/>
          </p:nvPr>
        </p:nvSpPr>
        <p:spPr>
          <a:xfrm>
            <a:off x="7796850" y="3003650"/>
            <a:ext cx="1118400" cy="1673400"/>
          </a:xfrm>
          <a:prstGeom prst="roundRect">
            <a:avLst>
              <a:gd name="adj" fmla="val 16667"/>
            </a:avLst>
          </a:prstGeom>
          <a:noFill/>
          <a:ln>
            <a:noFill/>
          </a:ln>
        </p:spPr>
      </p:sp>
      <p:sp>
        <p:nvSpPr>
          <p:cNvPr id="531" name="Google Shape;531;p68"/>
          <p:cNvSpPr>
            <a:spLocks noGrp="1"/>
          </p:cNvSpPr>
          <p:nvPr>
            <p:ph type="pic" idx="7"/>
          </p:nvPr>
        </p:nvSpPr>
        <p:spPr>
          <a:xfrm>
            <a:off x="230525" y="3909225"/>
            <a:ext cx="774600" cy="774600"/>
          </a:xfrm>
          <a:prstGeom prst="roundRect">
            <a:avLst>
              <a:gd name="adj" fmla="val 16696"/>
            </a:avLst>
          </a:prstGeom>
          <a:noFill/>
          <a:ln>
            <a:noFill/>
          </a:ln>
        </p:spPr>
      </p:sp>
      <p:sp>
        <p:nvSpPr>
          <p:cNvPr id="532" name="Google Shape;532;p68"/>
          <p:cNvSpPr>
            <a:spLocks noGrp="1"/>
          </p:cNvSpPr>
          <p:nvPr>
            <p:ph type="pic" idx="8"/>
          </p:nvPr>
        </p:nvSpPr>
        <p:spPr>
          <a:xfrm>
            <a:off x="2838375" y="3909225"/>
            <a:ext cx="1368300" cy="774600"/>
          </a:xfrm>
          <a:prstGeom prst="roundRect">
            <a:avLst>
              <a:gd name="adj" fmla="val 19797"/>
            </a:avLst>
          </a:prstGeom>
          <a:noFill/>
          <a:ln>
            <a:noFill/>
          </a:ln>
        </p:spPr>
      </p:sp>
      <p:sp>
        <p:nvSpPr>
          <p:cNvPr id="533" name="Google Shape;533;p68"/>
          <p:cNvSpPr>
            <a:spLocks noGrp="1"/>
          </p:cNvSpPr>
          <p:nvPr>
            <p:ph type="pic" idx="9"/>
          </p:nvPr>
        </p:nvSpPr>
        <p:spPr>
          <a:xfrm>
            <a:off x="6535600" y="3008850"/>
            <a:ext cx="1118400" cy="767700"/>
          </a:xfrm>
          <a:prstGeom prst="roundRect">
            <a:avLst>
              <a:gd name="adj" fmla="val 20115"/>
            </a:avLst>
          </a:prstGeom>
          <a:noFill/>
          <a:ln>
            <a:noFill/>
          </a:ln>
        </p:spPr>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Agenda ALT 2">
  <p:cSld name="CUSTOM_3_1">
    <p:spTree>
      <p:nvGrpSpPr>
        <p:cNvPr id="1" name="Shape 534"/>
        <p:cNvGrpSpPr/>
        <p:nvPr/>
      </p:nvGrpSpPr>
      <p:grpSpPr>
        <a:xfrm>
          <a:off x="0" y="0"/>
          <a:ext cx="0" cy="0"/>
          <a:chOff x="0" y="0"/>
          <a:chExt cx="0" cy="0"/>
        </a:xfrm>
      </p:grpSpPr>
      <p:sp>
        <p:nvSpPr>
          <p:cNvPr id="535" name="Google Shape;535;p69"/>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4800">
                <a:solidFill>
                  <a:schemeClr val="accent1"/>
                </a:solidFill>
              </a:defRPr>
            </a:lvl1pPr>
            <a:lvl2pPr lvl="1">
              <a:lnSpc>
                <a:spcPct val="115000"/>
              </a:lnSpc>
              <a:spcBef>
                <a:spcPts val="0"/>
              </a:spcBef>
              <a:spcAft>
                <a:spcPts val="0"/>
              </a:spcAft>
              <a:buNone/>
              <a:defRPr>
                <a:solidFill>
                  <a:schemeClr val="accent1"/>
                </a:solidFill>
              </a:defRPr>
            </a:lvl2pPr>
            <a:lvl3pPr lvl="2">
              <a:lnSpc>
                <a:spcPct val="115000"/>
              </a:lnSpc>
              <a:spcBef>
                <a:spcPts val="0"/>
              </a:spcBef>
              <a:spcAft>
                <a:spcPts val="0"/>
              </a:spcAft>
              <a:buNone/>
              <a:defRPr>
                <a:solidFill>
                  <a:schemeClr val="accent1"/>
                </a:solidFill>
              </a:defRPr>
            </a:lvl3pPr>
            <a:lvl4pPr lvl="3">
              <a:lnSpc>
                <a:spcPct val="115000"/>
              </a:lnSpc>
              <a:spcBef>
                <a:spcPts val="0"/>
              </a:spcBef>
              <a:spcAft>
                <a:spcPts val="0"/>
              </a:spcAft>
              <a:buNone/>
              <a:defRPr>
                <a:solidFill>
                  <a:schemeClr val="accent1"/>
                </a:solidFill>
              </a:defRPr>
            </a:lvl4pPr>
            <a:lvl5pPr lvl="4">
              <a:lnSpc>
                <a:spcPct val="115000"/>
              </a:lnSpc>
              <a:spcBef>
                <a:spcPts val="0"/>
              </a:spcBef>
              <a:spcAft>
                <a:spcPts val="0"/>
              </a:spcAft>
              <a:buNone/>
              <a:defRPr>
                <a:solidFill>
                  <a:schemeClr val="accent1"/>
                </a:solidFill>
              </a:defRPr>
            </a:lvl5pPr>
            <a:lvl6pPr lvl="5">
              <a:lnSpc>
                <a:spcPct val="115000"/>
              </a:lnSpc>
              <a:spcBef>
                <a:spcPts val="0"/>
              </a:spcBef>
              <a:spcAft>
                <a:spcPts val="0"/>
              </a:spcAft>
              <a:buNone/>
              <a:defRPr>
                <a:solidFill>
                  <a:schemeClr val="accent1"/>
                </a:solidFill>
              </a:defRPr>
            </a:lvl6pPr>
            <a:lvl7pPr lvl="6">
              <a:lnSpc>
                <a:spcPct val="115000"/>
              </a:lnSpc>
              <a:spcBef>
                <a:spcPts val="0"/>
              </a:spcBef>
              <a:spcAft>
                <a:spcPts val="0"/>
              </a:spcAft>
              <a:buNone/>
              <a:defRPr>
                <a:solidFill>
                  <a:schemeClr val="accent1"/>
                </a:solidFill>
              </a:defRPr>
            </a:lvl7pPr>
            <a:lvl8pPr lvl="7">
              <a:lnSpc>
                <a:spcPct val="115000"/>
              </a:lnSpc>
              <a:spcBef>
                <a:spcPts val="0"/>
              </a:spcBef>
              <a:spcAft>
                <a:spcPts val="0"/>
              </a:spcAft>
              <a:buNone/>
              <a:defRPr>
                <a:solidFill>
                  <a:schemeClr val="accent1"/>
                </a:solidFill>
              </a:defRPr>
            </a:lvl8pPr>
            <a:lvl9pPr lvl="8">
              <a:lnSpc>
                <a:spcPct val="115000"/>
              </a:lnSpc>
              <a:spcBef>
                <a:spcPts val="0"/>
              </a:spcBef>
              <a:spcAft>
                <a:spcPts val="0"/>
              </a:spcAft>
              <a:buNone/>
              <a:defRPr>
                <a:solidFill>
                  <a:schemeClr val="accent1"/>
                </a:solidFill>
              </a:defRPr>
            </a:lvl9pPr>
          </a:lstStyle>
          <a:p>
            <a:endParaRPr/>
          </a:p>
        </p:txBody>
      </p:sp>
      <p:sp>
        <p:nvSpPr>
          <p:cNvPr id="536" name="Google Shape;536;p69"/>
          <p:cNvSpPr txBox="1">
            <a:spLocks noGrp="1"/>
          </p:cNvSpPr>
          <p:nvPr>
            <p:ph type="subTitle" idx="1"/>
          </p:nvPr>
        </p:nvSpPr>
        <p:spPr>
          <a:xfrm>
            <a:off x="792675" y="2291175"/>
            <a:ext cx="36429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37" name="Google Shape;537;p69"/>
          <p:cNvSpPr txBox="1">
            <a:spLocks noGrp="1"/>
          </p:cNvSpPr>
          <p:nvPr>
            <p:ph type="subTitle" idx="2"/>
          </p:nvPr>
        </p:nvSpPr>
        <p:spPr>
          <a:xfrm>
            <a:off x="5089225" y="2291175"/>
            <a:ext cx="38262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38" name="Google Shape;538;p69"/>
          <p:cNvSpPr txBox="1">
            <a:spLocks noGrp="1"/>
          </p:cNvSpPr>
          <p:nvPr>
            <p:ph type="subTitle" idx="3"/>
          </p:nvPr>
        </p:nvSpPr>
        <p:spPr>
          <a:xfrm>
            <a:off x="2571250" y="3086650"/>
            <a:ext cx="34182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1800"/>
              <a:buFont typeface="Forum"/>
              <a:buNone/>
              <a:defRPr sz="1800">
                <a:latin typeface="Forum"/>
                <a:ea typeface="Forum"/>
                <a:cs typeface="Forum"/>
                <a:sym typeface="Forum"/>
              </a:defRPr>
            </a:lvl2pPr>
            <a:lvl3pPr lvl="2">
              <a:spcBef>
                <a:spcPts val="0"/>
              </a:spcBef>
              <a:spcAft>
                <a:spcPts val="0"/>
              </a:spcAft>
              <a:buClr>
                <a:schemeClr val="lt1"/>
              </a:buClr>
              <a:buSzPts val="1800"/>
              <a:buFont typeface="Forum"/>
              <a:buNone/>
              <a:defRPr sz="1800">
                <a:latin typeface="Forum"/>
                <a:ea typeface="Forum"/>
                <a:cs typeface="Forum"/>
                <a:sym typeface="Forum"/>
              </a:defRPr>
            </a:lvl3pPr>
            <a:lvl4pPr lvl="3">
              <a:spcBef>
                <a:spcPts val="0"/>
              </a:spcBef>
              <a:spcAft>
                <a:spcPts val="0"/>
              </a:spcAft>
              <a:buClr>
                <a:schemeClr val="lt1"/>
              </a:buClr>
              <a:buSzPts val="1800"/>
              <a:buFont typeface="Forum"/>
              <a:buNone/>
              <a:defRPr sz="1800">
                <a:latin typeface="Forum"/>
                <a:ea typeface="Forum"/>
                <a:cs typeface="Forum"/>
                <a:sym typeface="Forum"/>
              </a:defRPr>
            </a:lvl4pPr>
            <a:lvl5pPr lvl="4">
              <a:spcBef>
                <a:spcPts val="0"/>
              </a:spcBef>
              <a:spcAft>
                <a:spcPts val="0"/>
              </a:spcAft>
              <a:buClr>
                <a:schemeClr val="lt1"/>
              </a:buClr>
              <a:buSzPts val="1800"/>
              <a:buFont typeface="Forum"/>
              <a:buNone/>
              <a:defRPr sz="1800">
                <a:latin typeface="Forum"/>
                <a:ea typeface="Forum"/>
                <a:cs typeface="Forum"/>
                <a:sym typeface="Forum"/>
              </a:defRPr>
            </a:lvl5pPr>
            <a:lvl6pPr lvl="5">
              <a:spcBef>
                <a:spcPts val="0"/>
              </a:spcBef>
              <a:spcAft>
                <a:spcPts val="0"/>
              </a:spcAft>
              <a:buClr>
                <a:schemeClr val="lt1"/>
              </a:buClr>
              <a:buSzPts val="1800"/>
              <a:buFont typeface="Forum"/>
              <a:buNone/>
              <a:defRPr sz="1800">
                <a:latin typeface="Forum"/>
                <a:ea typeface="Forum"/>
                <a:cs typeface="Forum"/>
                <a:sym typeface="Forum"/>
              </a:defRPr>
            </a:lvl6pPr>
            <a:lvl7pPr lvl="6">
              <a:spcBef>
                <a:spcPts val="0"/>
              </a:spcBef>
              <a:spcAft>
                <a:spcPts val="0"/>
              </a:spcAft>
              <a:buClr>
                <a:schemeClr val="lt1"/>
              </a:buClr>
              <a:buSzPts val="1800"/>
              <a:buFont typeface="Forum"/>
              <a:buNone/>
              <a:defRPr sz="1800">
                <a:latin typeface="Forum"/>
                <a:ea typeface="Forum"/>
                <a:cs typeface="Forum"/>
                <a:sym typeface="Forum"/>
              </a:defRPr>
            </a:lvl7pPr>
            <a:lvl8pPr lvl="7">
              <a:spcBef>
                <a:spcPts val="0"/>
              </a:spcBef>
              <a:spcAft>
                <a:spcPts val="0"/>
              </a:spcAft>
              <a:buClr>
                <a:schemeClr val="lt1"/>
              </a:buClr>
              <a:buSzPts val="1800"/>
              <a:buFont typeface="Forum"/>
              <a:buNone/>
              <a:defRPr sz="1800">
                <a:latin typeface="Forum"/>
                <a:ea typeface="Forum"/>
                <a:cs typeface="Forum"/>
                <a:sym typeface="Forum"/>
              </a:defRPr>
            </a:lvl8pPr>
            <a:lvl9pPr lvl="8">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539" name="Google Shape;539;p69"/>
          <p:cNvSpPr txBox="1">
            <a:spLocks noGrp="1"/>
          </p:cNvSpPr>
          <p:nvPr>
            <p:ph type="subTitle" idx="4"/>
          </p:nvPr>
        </p:nvSpPr>
        <p:spPr>
          <a:xfrm>
            <a:off x="6867700" y="3086650"/>
            <a:ext cx="31029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1800"/>
              <a:buFont typeface="Forum"/>
              <a:buNone/>
              <a:defRPr sz="1800">
                <a:latin typeface="Forum"/>
                <a:ea typeface="Forum"/>
                <a:cs typeface="Forum"/>
                <a:sym typeface="Forum"/>
              </a:defRPr>
            </a:lvl2pPr>
            <a:lvl3pPr lvl="2">
              <a:spcBef>
                <a:spcPts val="0"/>
              </a:spcBef>
              <a:spcAft>
                <a:spcPts val="0"/>
              </a:spcAft>
              <a:buClr>
                <a:schemeClr val="lt1"/>
              </a:buClr>
              <a:buSzPts val="1800"/>
              <a:buFont typeface="Forum"/>
              <a:buNone/>
              <a:defRPr sz="1800">
                <a:latin typeface="Forum"/>
                <a:ea typeface="Forum"/>
                <a:cs typeface="Forum"/>
                <a:sym typeface="Forum"/>
              </a:defRPr>
            </a:lvl3pPr>
            <a:lvl4pPr lvl="3">
              <a:spcBef>
                <a:spcPts val="0"/>
              </a:spcBef>
              <a:spcAft>
                <a:spcPts val="0"/>
              </a:spcAft>
              <a:buClr>
                <a:schemeClr val="lt1"/>
              </a:buClr>
              <a:buSzPts val="1800"/>
              <a:buFont typeface="Forum"/>
              <a:buNone/>
              <a:defRPr sz="1800">
                <a:latin typeface="Forum"/>
                <a:ea typeface="Forum"/>
                <a:cs typeface="Forum"/>
                <a:sym typeface="Forum"/>
              </a:defRPr>
            </a:lvl4pPr>
            <a:lvl5pPr lvl="4">
              <a:spcBef>
                <a:spcPts val="0"/>
              </a:spcBef>
              <a:spcAft>
                <a:spcPts val="0"/>
              </a:spcAft>
              <a:buClr>
                <a:schemeClr val="lt1"/>
              </a:buClr>
              <a:buSzPts val="1800"/>
              <a:buFont typeface="Forum"/>
              <a:buNone/>
              <a:defRPr sz="1800">
                <a:latin typeface="Forum"/>
                <a:ea typeface="Forum"/>
                <a:cs typeface="Forum"/>
                <a:sym typeface="Forum"/>
              </a:defRPr>
            </a:lvl5pPr>
            <a:lvl6pPr lvl="5">
              <a:spcBef>
                <a:spcPts val="0"/>
              </a:spcBef>
              <a:spcAft>
                <a:spcPts val="0"/>
              </a:spcAft>
              <a:buClr>
                <a:schemeClr val="lt1"/>
              </a:buClr>
              <a:buSzPts val="1800"/>
              <a:buFont typeface="Forum"/>
              <a:buNone/>
              <a:defRPr sz="1800">
                <a:latin typeface="Forum"/>
                <a:ea typeface="Forum"/>
                <a:cs typeface="Forum"/>
                <a:sym typeface="Forum"/>
              </a:defRPr>
            </a:lvl6pPr>
            <a:lvl7pPr lvl="6">
              <a:spcBef>
                <a:spcPts val="0"/>
              </a:spcBef>
              <a:spcAft>
                <a:spcPts val="0"/>
              </a:spcAft>
              <a:buClr>
                <a:schemeClr val="lt1"/>
              </a:buClr>
              <a:buSzPts val="1800"/>
              <a:buFont typeface="Forum"/>
              <a:buNone/>
              <a:defRPr sz="1800">
                <a:latin typeface="Forum"/>
                <a:ea typeface="Forum"/>
                <a:cs typeface="Forum"/>
                <a:sym typeface="Forum"/>
              </a:defRPr>
            </a:lvl7pPr>
            <a:lvl8pPr lvl="7">
              <a:spcBef>
                <a:spcPts val="0"/>
              </a:spcBef>
              <a:spcAft>
                <a:spcPts val="0"/>
              </a:spcAft>
              <a:buClr>
                <a:schemeClr val="lt1"/>
              </a:buClr>
              <a:buSzPts val="1800"/>
              <a:buFont typeface="Forum"/>
              <a:buNone/>
              <a:defRPr sz="1800">
                <a:latin typeface="Forum"/>
                <a:ea typeface="Forum"/>
                <a:cs typeface="Forum"/>
                <a:sym typeface="Forum"/>
              </a:defRPr>
            </a:lvl8pPr>
            <a:lvl9pPr lvl="8">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540" name="Google Shape;540;p69"/>
          <p:cNvSpPr txBox="1">
            <a:spLocks noGrp="1"/>
          </p:cNvSpPr>
          <p:nvPr>
            <p:ph type="subTitle" idx="5"/>
          </p:nvPr>
        </p:nvSpPr>
        <p:spPr>
          <a:xfrm>
            <a:off x="792675" y="3888950"/>
            <a:ext cx="35235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1800"/>
              <a:buFont typeface="Forum"/>
              <a:buNone/>
              <a:defRPr sz="1800">
                <a:latin typeface="Forum"/>
                <a:ea typeface="Forum"/>
                <a:cs typeface="Forum"/>
                <a:sym typeface="Forum"/>
              </a:defRPr>
            </a:lvl2pPr>
            <a:lvl3pPr lvl="2">
              <a:spcBef>
                <a:spcPts val="0"/>
              </a:spcBef>
              <a:spcAft>
                <a:spcPts val="0"/>
              </a:spcAft>
              <a:buClr>
                <a:schemeClr val="lt1"/>
              </a:buClr>
              <a:buSzPts val="1800"/>
              <a:buFont typeface="Forum"/>
              <a:buNone/>
              <a:defRPr sz="1800">
                <a:latin typeface="Forum"/>
                <a:ea typeface="Forum"/>
                <a:cs typeface="Forum"/>
                <a:sym typeface="Forum"/>
              </a:defRPr>
            </a:lvl3pPr>
            <a:lvl4pPr lvl="3">
              <a:spcBef>
                <a:spcPts val="0"/>
              </a:spcBef>
              <a:spcAft>
                <a:spcPts val="0"/>
              </a:spcAft>
              <a:buClr>
                <a:schemeClr val="lt1"/>
              </a:buClr>
              <a:buSzPts val="1800"/>
              <a:buFont typeface="Forum"/>
              <a:buNone/>
              <a:defRPr sz="1800">
                <a:latin typeface="Forum"/>
                <a:ea typeface="Forum"/>
                <a:cs typeface="Forum"/>
                <a:sym typeface="Forum"/>
              </a:defRPr>
            </a:lvl4pPr>
            <a:lvl5pPr lvl="4">
              <a:spcBef>
                <a:spcPts val="0"/>
              </a:spcBef>
              <a:spcAft>
                <a:spcPts val="0"/>
              </a:spcAft>
              <a:buClr>
                <a:schemeClr val="lt1"/>
              </a:buClr>
              <a:buSzPts val="1800"/>
              <a:buFont typeface="Forum"/>
              <a:buNone/>
              <a:defRPr sz="1800">
                <a:latin typeface="Forum"/>
                <a:ea typeface="Forum"/>
                <a:cs typeface="Forum"/>
                <a:sym typeface="Forum"/>
              </a:defRPr>
            </a:lvl5pPr>
            <a:lvl6pPr lvl="5">
              <a:spcBef>
                <a:spcPts val="0"/>
              </a:spcBef>
              <a:spcAft>
                <a:spcPts val="0"/>
              </a:spcAft>
              <a:buClr>
                <a:schemeClr val="lt1"/>
              </a:buClr>
              <a:buSzPts val="1800"/>
              <a:buFont typeface="Forum"/>
              <a:buNone/>
              <a:defRPr sz="1800">
                <a:latin typeface="Forum"/>
                <a:ea typeface="Forum"/>
                <a:cs typeface="Forum"/>
                <a:sym typeface="Forum"/>
              </a:defRPr>
            </a:lvl6pPr>
            <a:lvl7pPr lvl="6">
              <a:spcBef>
                <a:spcPts val="0"/>
              </a:spcBef>
              <a:spcAft>
                <a:spcPts val="0"/>
              </a:spcAft>
              <a:buClr>
                <a:schemeClr val="lt1"/>
              </a:buClr>
              <a:buSzPts val="1800"/>
              <a:buFont typeface="Forum"/>
              <a:buNone/>
              <a:defRPr sz="1800">
                <a:latin typeface="Forum"/>
                <a:ea typeface="Forum"/>
                <a:cs typeface="Forum"/>
                <a:sym typeface="Forum"/>
              </a:defRPr>
            </a:lvl7pPr>
            <a:lvl8pPr lvl="7">
              <a:spcBef>
                <a:spcPts val="0"/>
              </a:spcBef>
              <a:spcAft>
                <a:spcPts val="0"/>
              </a:spcAft>
              <a:buClr>
                <a:schemeClr val="lt1"/>
              </a:buClr>
              <a:buSzPts val="1800"/>
              <a:buFont typeface="Forum"/>
              <a:buNone/>
              <a:defRPr sz="1800">
                <a:latin typeface="Forum"/>
                <a:ea typeface="Forum"/>
                <a:cs typeface="Forum"/>
                <a:sym typeface="Forum"/>
              </a:defRPr>
            </a:lvl8pPr>
            <a:lvl9pPr lvl="8">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541" name="Google Shape;541;p69"/>
          <p:cNvSpPr txBox="1">
            <a:spLocks noGrp="1"/>
          </p:cNvSpPr>
          <p:nvPr>
            <p:ph type="subTitle" idx="6"/>
          </p:nvPr>
        </p:nvSpPr>
        <p:spPr>
          <a:xfrm>
            <a:off x="5089225" y="3888950"/>
            <a:ext cx="38262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1800"/>
              <a:buFont typeface="Forum"/>
              <a:buNone/>
              <a:defRPr sz="1800">
                <a:latin typeface="Forum"/>
                <a:ea typeface="Forum"/>
                <a:cs typeface="Forum"/>
                <a:sym typeface="Forum"/>
              </a:defRPr>
            </a:lvl2pPr>
            <a:lvl3pPr lvl="2">
              <a:spcBef>
                <a:spcPts val="0"/>
              </a:spcBef>
              <a:spcAft>
                <a:spcPts val="0"/>
              </a:spcAft>
              <a:buClr>
                <a:schemeClr val="lt1"/>
              </a:buClr>
              <a:buSzPts val="1800"/>
              <a:buFont typeface="Forum"/>
              <a:buNone/>
              <a:defRPr sz="1800">
                <a:latin typeface="Forum"/>
                <a:ea typeface="Forum"/>
                <a:cs typeface="Forum"/>
                <a:sym typeface="Forum"/>
              </a:defRPr>
            </a:lvl3pPr>
            <a:lvl4pPr lvl="3">
              <a:spcBef>
                <a:spcPts val="0"/>
              </a:spcBef>
              <a:spcAft>
                <a:spcPts val="0"/>
              </a:spcAft>
              <a:buClr>
                <a:schemeClr val="lt1"/>
              </a:buClr>
              <a:buSzPts val="1800"/>
              <a:buFont typeface="Forum"/>
              <a:buNone/>
              <a:defRPr sz="1800">
                <a:latin typeface="Forum"/>
                <a:ea typeface="Forum"/>
                <a:cs typeface="Forum"/>
                <a:sym typeface="Forum"/>
              </a:defRPr>
            </a:lvl4pPr>
            <a:lvl5pPr lvl="4">
              <a:spcBef>
                <a:spcPts val="0"/>
              </a:spcBef>
              <a:spcAft>
                <a:spcPts val="0"/>
              </a:spcAft>
              <a:buClr>
                <a:schemeClr val="lt1"/>
              </a:buClr>
              <a:buSzPts val="1800"/>
              <a:buFont typeface="Forum"/>
              <a:buNone/>
              <a:defRPr sz="1800">
                <a:latin typeface="Forum"/>
                <a:ea typeface="Forum"/>
                <a:cs typeface="Forum"/>
                <a:sym typeface="Forum"/>
              </a:defRPr>
            </a:lvl5pPr>
            <a:lvl6pPr lvl="5">
              <a:spcBef>
                <a:spcPts val="0"/>
              </a:spcBef>
              <a:spcAft>
                <a:spcPts val="0"/>
              </a:spcAft>
              <a:buClr>
                <a:schemeClr val="lt1"/>
              </a:buClr>
              <a:buSzPts val="1800"/>
              <a:buFont typeface="Forum"/>
              <a:buNone/>
              <a:defRPr sz="1800">
                <a:latin typeface="Forum"/>
                <a:ea typeface="Forum"/>
                <a:cs typeface="Forum"/>
                <a:sym typeface="Forum"/>
              </a:defRPr>
            </a:lvl6pPr>
            <a:lvl7pPr lvl="6">
              <a:spcBef>
                <a:spcPts val="0"/>
              </a:spcBef>
              <a:spcAft>
                <a:spcPts val="0"/>
              </a:spcAft>
              <a:buClr>
                <a:schemeClr val="lt1"/>
              </a:buClr>
              <a:buSzPts val="1800"/>
              <a:buFont typeface="Forum"/>
              <a:buNone/>
              <a:defRPr sz="1800">
                <a:latin typeface="Forum"/>
                <a:ea typeface="Forum"/>
                <a:cs typeface="Forum"/>
                <a:sym typeface="Forum"/>
              </a:defRPr>
            </a:lvl7pPr>
            <a:lvl8pPr lvl="7">
              <a:spcBef>
                <a:spcPts val="0"/>
              </a:spcBef>
              <a:spcAft>
                <a:spcPts val="0"/>
              </a:spcAft>
              <a:buClr>
                <a:schemeClr val="lt1"/>
              </a:buClr>
              <a:buSzPts val="1800"/>
              <a:buFont typeface="Forum"/>
              <a:buNone/>
              <a:defRPr sz="1800">
                <a:latin typeface="Forum"/>
                <a:ea typeface="Forum"/>
                <a:cs typeface="Forum"/>
                <a:sym typeface="Forum"/>
              </a:defRPr>
            </a:lvl8pPr>
            <a:lvl9pPr lvl="8">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542" name="Google Shape;542;p69"/>
          <p:cNvSpPr txBox="1">
            <a:spLocks noGrp="1"/>
          </p:cNvSpPr>
          <p:nvPr>
            <p:ph type="subTitle" idx="7"/>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543" name="Google Shape;543;p69"/>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Section header ALT 2">
  <p:cSld name="BLANK_1">
    <p:bg>
      <p:bgPr>
        <a:solidFill>
          <a:schemeClr val="dk2"/>
        </a:solidFill>
        <a:effectLst/>
      </p:bgPr>
    </p:bg>
    <p:spTree>
      <p:nvGrpSpPr>
        <p:cNvPr id="1" name="Shape 544"/>
        <p:cNvGrpSpPr/>
        <p:nvPr/>
      </p:nvGrpSpPr>
      <p:grpSpPr>
        <a:xfrm>
          <a:off x="0" y="0"/>
          <a:ext cx="0" cy="0"/>
          <a:chOff x="0" y="0"/>
          <a:chExt cx="0" cy="0"/>
        </a:xfrm>
      </p:grpSpPr>
      <p:sp>
        <p:nvSpPr>
          <p:cNvPr id="545" name="Google Shape;545;p70"/>
          <p:cNvSpPr txBox="1">
            <a:spLocks noGrp="1"/>
          </p:cNvSpPr>
          <p:nvPr>
            <p:ph type="title"/>
          </p:nvPr>
        </p:nvSpPr>
        <p:spPr>
          <a:xfrm>
            <a:off x="228600" y="3389761"/>
            <a:ext cx="4704000" cy="1590600"/>
          </a:xfrm>
          <a:prstGeom prst="rect">
            <a:avLst/>
          </a:prstGeom>
        </p:spPr>
        <p:txBody>
          <a:bodyPr spcFirstLastPara="1" wrap="square" lIns="0" tIns="91425" rIns="91425" bIns="0" anchor="b" anchorCtr="0">
            <a:noAutofit/>
          </a:bodyPr>
          <a:lstStyle>
            <a:lvl1pPr lvl="0">
              <a:lnSpc>
                <a:spcPct val="75000"/>
              </a:lnSpc>
              <a:spcBef>
                <a:spcPts val="0"/>
              </a:spcBef>
              <a:spcAft>
                <a:spcPts val="0"/>
              </a:spcAft>
              <a:buClr>
                <a:schemeClr val="lt1"/>
              </a:buClr>
              <a:buSzPts val="3600"/>
              <a:buFont typeface="Forum"/>
              <a:buNone/>
              <a:defRPr sz="3600"/>
            </a:lvl1pPr>
            <a:lvl2pPr lvl="1"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2pPr>
            <a:lvl3pPr lvl="2"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3pPr>
            <a:lvl4pPr lvl="3"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4pPr>
            <a:lvl5pPr lvl="4"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5pPr>
            <a:lvl6pPr lvl="5"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6pPr>
            <a:lvl7pPr lvl="6"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7pPr>
            <a:lvl8pPr lvl="7"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8pPr>
            <a:lvl9pPr lvl="8"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9pPr>
          </a:lstStyle>
          <a:p>
            <a:endParaRPr/>
          </a:p>
        </p:txBody>
      </p:sp>
      <p:sp>
        <p:nvSpPr>
          <p:cNvPr id="546" name="Google Shape;546;p70"/>
          <p:cNvSpPr txBox="1">
            <a:spLocks noGrp="1"/>
          </p:cNvSpPr>
          <p:nvPr>
            <p:ph type="subTitle" idx="1"/>
          </p:nvPr>
        </p:nvSpPr>
        <p:spPr>
          <a:xfrm>
            <a:off x="5468675" y="457200"/>
            <a:ext cx="3446700" cy="1342200"/>
          </a:xfrm>
          <a:prstGeom prst="rect">
            <a:avLst/>
          </a:prstGeom>
        </p:spPr>
        <p:txBody>
          <a:bodyPr spcFirstLastPara="1" wrap="square" lIns="0" tIns="0" rIns="0" bIns="0" anchor="t" anchorCtr="0">
            <a:noAutofit/>
          </a:bodyPr>
          <a:lstStyle>
            <a:lvl1pPr lvl="0">
              <a:spcBef>
                <a:spcPts val="0"/>
              </a:spcBef>
              <a:spcAft>
                <a:spcPts val="0"/>
              </a:spcAft>
              <a:buNone/>
              <a:defRPr>
                <a:latin typeface="DM Sans"/>
                <a:ea typeface="DM Sans"/>
                <a:cs typeface="DM Sans"/>
                <a:sym typeface="DM Sans"/>
              </a:defRPr>
            </a:lvl1pPr>
            <a:lvl2pPr lvl="1">
              <a:spcBef>
                <a:spcPts val="0"/>
              </a:spcBef>
              <a:spcAft>
                <a:spcPts val="0"/>
              </a:spcAft>
              <a:buClr>
                <a:schemeClr val="lt1"/>
              </a:buClr>
              <a:buSzPts val="1400"/>
              <a:buFont typeface="DM Sans"/>
              <a:buNone/>
              <a:defRPr>
                <a:latin typeface="DM Sans"/>
                <a:ea typeface="DM Sans"/>
                <a:cs typeface="DM Sans"/>
                <a:sym typeface="DM Sans"/>
              </a:defRPr>
            </a:lvl2pPr>
            <a:lvl3pPr lvl="2">
              <a:spcBef>
                <a:spcPts val="0"/>
              </a:spcBef>
              <a:spcAft>
                <a:spcPts val="0"/>
              </a:spcAft>
              <a:buClr>
                <a:schemeClr val="lt1"/>
              </a:buClr>
              <a:buSzPts val="1400"/>
              <a:buFont typeface="DM Sans"/>
              <a:buNone/>
              <a:defRPr>
                <a:latin typeface="DM Sans"/>
                <a:ea typeface="DM Sans"/>
                <a:cs typeface="DM Sans"/>
                <a:sym typeface="DM Sans"/>
              </a:defRPr>
            </a:lvl3pPr>
            <a:lvl4pPr lvl="3">
              <a:spcBef>
                <a:spcPts val="0"/>
              </a:spcBef>
              <a:spcAft>
                <a:spcPts val="0"/>
              </a:spcAft>
              <a:buClr>
                <a:schemeClr val="lt1"/>
              </a:buClr>
              <a:buSzPts val="1400"/>
              <a:buFont typeface="DM Sans"/>
              <a:buNone/>
              <a:defRPr>
                <a:latin typeface="DM Sans"/>
                <a:ea typeface="DM Sans"/>
                <a:cs typeface="DM Sans"/>
                <a:sym typeface="DM Sans"/>
              </a:defRPr>
            </a:lvl4pPr>
            <a:lvl5pPr lvl="4">
              <a:spcBef>
                <a:spcPts val="0"/>
              </a:spcBef>
              <a:spcAft>
                <a:spcPts val="0"/>
              </a:spcAft>
              <a:buClr>
                <a:schemeClr val="lt1"/>
              </a:buClr>
              <a:buSzPts val="1400"/>
              <a:buFont typeface="DM Sans"/>
              <a:buNone/>
              <a:defRPr>
                <a:latin typeface="DM Sans"/>
                <a:ea typeface="DM Sans"/>
                <a:cs typeface="DM Sans"/>
                <a:sym typeface="DM Sans"/>
              </a:defRPr>
            </a:lvl5pPr>
            <a:lvl6pPr lvl="5">
              <a:spcBef>
                <a:spcPts val="0"/>
              </a:spcBef>
              <a:spcAft>
                <a:spcPts val="0"/>
              </a:spcAft>
              <a:buClr>
                <a:schemeClr val="lt1"/>
              </a:buClr>
              <a:buSzPts val="1400"/>
              <a:buFont typeface="DM Sans"/>
              <a:buNone/>
              <a:defRPr>
                <a:latin typeface="DM Sans"/>
                <a:ea typeface="DM Sans"/>
                <a:cs typeface="DM Sans"/>
                <a:sym typeface="DM Sans"/>
              </a:defRPr>
            </a:lvl6pPr>
            <a:lvl7pPr lvl="6">
              <a:spcBef>
                <a:spcPts val="0"/>
              </a:spcBef>
              <a:spcAft>
                <a:spcPts val="0"/>
              </a:spcAft>
              <a:buClr>
                <a:schemeClr val="lt1"/>
              </a:buClr>
              <a:buSzPts val="1400"/>
              <a:buFont typeface="DM Sans"/>
              <a:buNone/>
              <a:defRPr>
                <a:latin typeface="DM Sans"/>
                <a:ea typeface="DM Sans"/>
                <a:cs typeface="DM Sans"/>
                <a:sym typeface="DM Sans"/>
              </a:defRPr>
            </a:lvl7pPr>
            <a:lvl8pPr lvl="7">
              <a:spcBef>
                <a:spcPts val="0"/>
              </a:spcBef>
              <a:spcAft>
                <a:spcPts val="0"/>
              </a:spcAft>
              <a:buClr>
                <a:schemeClr val="lt1"/>
              </a:buClr>
              <a:buSzPts val="1400"/>
              <a:buFont typeface="DM Sans"/>
              <a:buNone/>
              <a:defRPr>
                <a:latin typeface="DM Sans"/>
                <a:ea typeface="DM Sans"/>
                <a:cs typeface="DM Sans"/>
                <a:sym typeface="DM Sans"/>
              </a:defRPr>
            </a:lvl8pPr>
            <a:lvl9pPr lvl="8">
              <a:spcBef>
                <a:spcPts val="0"/>
              </a:spcBef>
              <a:spcAft>
                <a:spcPts val="0"/>
              </a:spcAft>
              <a:buClr>
                <a:schemeClr val="lt1"/>
              </a:buClr>
              <a:buSzPts val="1400"/>
              <a:buFont typeface="DM Sans"/>
              <a:buNone/>
              <a:defRPr>
                <a:latin typeface="DM Sans"/>
                <a:ea typeface="DM Sans"/>
                <a:cs typeface="DM Sans"/>
                <a:sym typeface="DM Sans"/>
              </a:defRPr>
            </a:lvl9pPr>
          </a:lstStyle>
          <a:p>
            <a:endParaRPr/>
          </a:p>
        </p:txBody>
      </p:sp>
      <p:sp>
        <p:nvSpPr>
          <p:cNvPr id="547" name="Google Shape;547;p70"/>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lt1"/>
                </a:solidFill>
                <a:latin typeface="DM Sans"/>
                <a:ea typeface="DM Sans"/>
                <a:cs typeface="DM Sans"/>
                <a:sym typeface="DM Sans"/>
              </a:rPr>
              <a:t>‹#›</a:t>
            </a:fld>
            <a:endParaRPr sz="700">
              <a:solidFill>
                <a:schemeClr val="lt1"/>
              </a:solidFill>
              <a:latin typeface="DM Sans"/>
              <a:ea typeface="DM Sans"/>
              <a:cs typeface="DM Sans"/>
              <a:sym typeface="DM Sans"/>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and body ALT 1">
  <p:cSld name="BLANK_1_1">
    <p:spTree>
      <p:nvGrpSpPr>
        <p:cNvPr id="1" name="Shape 548"/>
        <p:cNvGrpSpPr/>
        <p:nvPr/>
      </p:nvGrpSpPr>
      <p:grpSpPr>
        <a:xfrm>
          <a:off x="0" y="0"/>
          <a:ext cx="0" cy="0"/>
          <a:chOff x="0" y="0"/>
          <a:chExt cx="0" cy="0"/>
        </a:xfrm>
      </p:grpSpPr>
      <p:sp>
        <p:nvSpPr>
          <p:cNvPr id="549" name="Google Shape;549;p71"/>
          <p:cNvSpPr txBox="1">
            <a:spLocks noGrp="1"/>
          </p:cNvSpPr>
          <p:nvPr>
            <p:ph type="body" idx="1"/>
          </p:nvPr>
        </p:nvSpPr>
        <p:spPr>
          <a:xfrm>
            <a:off x="5482425" y="413676"/>
            <a:ext cx="3446700" cy="14382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550" name="Google Shape;550;p71"/>
          <p:cNvSpPr txBox="1">
            <a:spLocks noGrp="1"/>
          </p:cNvSpPr>
          <p:nvPr>
            <p:ph type="title"/>
          </p:nvPr>
        </p:nvSpPr>
        <p:spPr>
          <a:xfrm>
            <a:off x="228600" y="399325"/>
            <a:ext cx="3531300" cy="6246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3600"/>
              <a:buFont typeface="Forum"/>
              <a:buNone/>
              <a:defRPr sz="3600"/>
            </a:lvl1pPr>
            <a:lvl2pPr lvl="1">
              <a:lnSpc>
                <a:spcPct val="60000"/>
              </a:lnSpc>
              <a:spcBef>
                <a:spcPts val="0"/>
              </a:spcBef>
              <a:spcAft>
                <a:spcPts val="0"/>
              </a:spcAft>
              <a:buClr>
                <a:schemeClr val="lt1"/>
              </a:buClr>
              <a:buSzPts val="3600"/>
              <a:buFont typeface="Forum"/>
              <a:buNone/>
              <a:defRPr sz="3600">
                <a:latin typeface="Forum"/>
                <a:ea typeface="Forum"/>
                <a:cs typeface="Forum"/>
                <a:sym typeface="Forum"/>
              </a:defRPr>
            </a:lvl2pPr>
            <a:lvl3pPr lvl="2">
              <a:lnSpc>
                <a:spcPct val="60000"/>
              </a:lnSpc>
              <a:spcBef>
                <a:spcPts val="0"/>
              </a:spcBef>
              <a:spcAft>
                <a:spcPts val="0"/>
              </a:spcAft>
              <a:buClr>
                <a:schemeClr val="lt1"/>
              </a:buClr>
              <a:buSzPts val="3600"/>
              <a:buFont typeface="Forum"/>
              <a:buNone/>
              <a:defRPr sz="3600">
                <a:latin typeface="Forum"/>
                <a:ea typeface="Forum"/>
                <a:cs typeface="Forum"/>
                <a:sym typeface="Forum"/>
              </a:defRPr>
            </a:lvl3pPr>
            <a:lvl4pPr lvl="3">
              <a:lnSpc>
                <a:spcPct val="60000"/>
              </a:lnSpc>
              <a:spcBef>
                <a:spcPts val="0"/>
              </a:spcBef>
              <a:spcAft>
                <a:spcPts val="0"/>
              </a:spcAft>
              <a:buClr>
                <a:schemeClr val="lt1"/>
              </a:buClr>
              <a:buSzPts val="3600"/>
              <a:buFont typeface="Forum"/>
              <a:buNone/>
              <a:defRPr sz="3600">
                <a:latin typeface="Forum"/>
                <a:ea typeface="Forum"/>
                <a:cs typeface="Forum"/>
                <a:sym typeface="Forum"/>
              </a:defRPr>
            </a:lvl4pPr>
            <a:lvl5pPr lvl="4">
              <a:lnSpc>
                <a:spcPct val="60000"/>
              </a:lnSpc>
              <a:spcBef>
                <a:spcPts val="0"/>
              </a:spcBef>
              <a:spcAft>
                <a:spcPts val="0"/>
              </a:spcAft>
              <a:buClr>
                <a:schemeClr val="lt1"/>
              </a:buClr>
              <a:buSzPts val="3600"/>
              <a:buFont typeface="Forum"/>
              <a:buNone/>
              <a:defRPr sz="3600">
                <a:latin typeface="Forum"/>
                <a:ea typeface="Forum"/>
                <a:cs typeface="Forum"/>
                <a:sym typeface="Forum"/>
              </a:defRPr>
            </a:lvl5pPr>
            <a:lvl6pPr lvl="5">
              <a:lnSpc>
                <a:spcPct val="60000"/>
              </a:lnSpc>
              <a:spcBef>
                <a:spcPts val="0"/>
              </a:spcBef>
              <a:spcAft>
                <a:spcPts val="0"/>
              </a:spcAft>
              <a:buClr>
                <a:schemeClr val="lt1"/>
              </a:buClr>
              <a:buSzPts val="3600"/>
              <a:buFont typeface="Forum"/>
              <a:buNone/>
              <a:defRPr sz="3600">
                <a:latin typeface="Forum"/>
                <a:ea typeface="Forum"/>
                <a:cs typeface="Forum"/>
                <a:sym typeface="Forum"/>
              </a:defRPr>
            </a:lvl6pPr>
            <a:lvl7pPr lvl="6">
              <a:lnSpc>
                <a:spcPct val="60000"/>
              </a:lnSpc>
              <a:spcBef>
                <a:spcPts val="0"/>
              </a:spcBef>
              <a:spcAft>
                <a:spcPts val="0"/>
              </a:spcAft>
              <a:buClr>
                <a:schemeClr val="lt1"/>
              </a:buClr>
              <a:buSzPts val="3600"/>
              <a:buFont typeface="Forum"/>
              <a:buNone/>
              <a:defRPr sz="3600">
                <a:latin typeface="Forum"/>
                <a:ea typeface="Forum"/>
                <a:cs typeface="Forum"/>
                <a:sym typeface="Forum"/>
              </a:defRPr>
            </a:lvl7pPr>
            <a:lvl8pPr lvl="7">
              <a:lnSpc>
                <a:spcPct val="60000"/>
              </a:lnSpc>
              <a:spcBef>
                <a:spcPts val="0"/>
              </a:spcBef>
              <a:spcAft>
                <a:spcPts val="0"/>
              </a:spcAft>
              <a:buClr>
                <a:schemeClr val="lt1"/>
              </a:buClr>
              <a:buSzPts val="3600"/>
              <a:buFont typeface="Forum"/>
              <a:buNone/>
              <a:defRPr sz="3600">
                <a:latin typeface="Forum"/>
                <a:ea typeface="Forum"/>
                <a:cs typeface="Forum"/>
                <a:sym typeface="Forum"/>
              </a:defRPr>
            </a:lvl8pPr>
            <a:lvl9pPr lvl="8">
              <a:lnSpc>
                <a:spcPct val="60000"/>
              </a:lnSpc>
              <a:spcBef>
                <a:spcPts val="0"/>
              </a:spcBef>
              <a:spcAft>
                <a:spcPts val="0"/>
              </a:spcAft>
              <a:buClr>
                <a:schemeClr val="lt1"/>
              </a:buClr>
              <a:buSzPts val="3600"/>
              <a:buFont typeface="Forum"/>
              <a:buNone/>
              <a:defRPr sz="3600">
                <a:latin typeface="Forum"/>
                <a:ea typeface="Forum"/>
                <a:cs typeface="Forum"/>
                <a:sym typeface="Forum"/>
              </a:defRPr>
            </a:lvl9pPr>
          </a:lstStyle>
          <a:p>
            <a:endParaRPr/>
          </a:p>
        </p:txBody>
      </p:sp>
      <p:sp>
        <p:nvSpPr>
          <p:cNvPr id="551" name="Google Shape;551;p71"/>
          <p:cNvSpPr txBox="1">
            <a:spLocks noGrp="1"/>
          </p:cNvSpPr>
          <p:nvPr>
            <p:ph type="subTitle" idx="2"/>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552" name="Google Shape;552;p71"/>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Title small">
  <p:cSld name="BLANK_1_1_4">
    <p:spTree>
      <p:nvGrpSpPr>
        <p:cNvPr id="1" name="Shape 553"/>
        <p:cNvGrpSpPr/>
        <p:nvPr/>
      </p:nvGrpSpPr>
      <p:grpSpPr>
        <a:xfrm>
          <a:off x="0" y="0"/>
          <a:ext cx="0" cy="0"/>
          <a:chOff x="0" y="0"/>
          <a:chExt cx="0" cy="0"/>
        </a:xfrm>
      </p:grpSpPr>
      <p:sp>
        <p:nvSpPr>
          <p:cNvPr id="554" name="Google Shape;554;p72"/>
          <p:cNvSpPr txBox="1">
            <a:spLocks noGrp="1"/>
          </p:cNvSpPr>
          <p:nvPr>
            <p:ph type="title"/>
          </p:nvPr>
        </p:nvSpPr>
        <p:spPr>
          <a:xfrm>
            <a:off x="228600" y="399325"/>
            <a:ext cx="3119700" cy="624600"/>
          </a:xfrm>
          <a:prstGeom prst="rect">
            <a:avLst/>
          </a:prstGeom>
        </p:spPr>
        <p:txBody>
          <a:bodyPr spcFirstLastPara="1" wrap="square" lIns="0" tIns="91425" rIns="91425" bIns="0" anchor="t" anchorCtr="0">
            <a:noAutofit/>
          </a:bodyPr>
          <a:lstStyle>
            <a:lvl1pPr lvl="0">
              <a:lnSpc>
                <a:spcPct val="75000"/>
              </a:lnSpc>
              <a:spcBef>
                <a:spcPts val="0"/>
              </a:spcBef>
              <a:spcAft>
                <a:spcPts val="0"/>
              </a:spcAft>
              <a:buClr>
                <a:schemeClr val="lt1"/>
              </a:buClr>
              <a:buSzPts val="2800"/>
              <a:buFont typeface="Forum"/>
              <a:buNone/>
              <a:defRPr sz="2800"/>
            </a:lvl1pPr>
            <a:lvl2pPr lvl="1">
              <a:lnSpc>
                <a:spcPct val="75000"/>
              </a:lnSpc>
              <a:spcBef>
                <a:spcPts val="0"/>
              </a:spcBef>
              <a:spcAft>
                <a:spcPts val="0"/>
              </a:spcAft>
              <a:buClr>
                <a:schemeClr val="lt1"/>
              </a:buClr>
              <a:buSzPts val="2800"/>
              <a:buFont typeface="Forum"/>
              <a:buNone/>
              <a:defRPr sz="2800">
                <a:latin typeface="Forum"/>
                <a:ea typeface="Forum"/>
                <a:cs typeface="Forum"/>
                <a:sym typeface="Forum"/>
              </a:defRPr>
            </a:lvl2pPr>
            <a:lvl3pPr lvl="2">
              <a:lnSpc>
                <a:spcPct val="75000"/>
              </a:lnSpc>
              <a:spcBef>
                <a:spcPts val="0"/>
              </a:spcBef>
              <a:spcAft>
                <a:spcPts val="0"/>
              </a:spcAft>
              <a:buClr>
                <a:schemeClr val="lt1"/>
              </a:buClr>
              <a:buSzPts val="2800"/>
              <a:buFont typeface="Forum"/>
              <a:buNone/>
              <a:defRPr sz="2800">
                <a:latin typeface="Forum"/>
                <a:ea typeface="Forum"/>
                <a:cs typeface="Forum"/>
                <a:sym typeface="Forum"/>
              </a:defRPr>
            </a:lvl3pPr>
            <a:lvl4pPr lvl="3">
              <a:lnSpc>
                <a:spcPct val="75000"/>
              </a:lnSpc>
              <a:spcBef>
                <a:spcPts val="0"/>
              </a:spcBef>
              <a:spcAft>
                <a:spcPts val="0"/>
              </a:spcAft>
              <a:buClr>
                <a:schemeClr val="lt1"/>
              </a:buClr>
              <a:buSzPts val="2800"/>
              <a:buFont typeface="Forum"/>
              <a:buNone/>
              <a:defRPr sz="2800">
                <a:latin typeface="Forum"/>
                <a:ea typeface="Forum"/>
                <a:cs typeface="Forum"/>
                <a:sym typeface="Forum"/>
              </a:defRPr>
            </a:lvl4pPr>
            <a:lvl5pPr lvl="4">
              <a:lnSpc>
                <a:spcPct val="75000"/>
              </a:lnSpc>
              <a:spcBef>
                <a:spcPts val="0"/>
              </a:spcBef>
              <a:spcAft>
                <a:spcPts val="0"/>
              </a:spcAft>
              <a:buClr>
                <a:schemeClr val="lt1"/>
              </a:buClr>
              <a:buSzPts val="2800"/>
              <a:buFont typeface="Forum"/>
              <a:buNone/>
              <a:defRPr sz="2800">
                <a:latin typeface="Forum"/>
                <a:ea typeface="Forum"/>
                <a:cs typeface="Forum"/>
                <a:sym typeface="Forum"/>
              </a:defRPr>
            </a:lvl5pPr>
            <a:lvl6pPr lvl="5">
              <a:lnSpc>
                <a:spcPct val="75000"/>
              </a:lnSpc>
              <a:spcBef>
                <a:spcPts val="0"/>
              </a:spcBef>
              <a:spcAft>
                <a:spcPts val="0"/>
              </a:spcAft>
              <a:buClr>
                <a:schemeClr val="lt1"/>
              </a:buClr>
              <a:buSzPts val="2800"/>
              <a:buFont typeface="Forum"/>
              <a:buNone/>
              <a:defRPr sz="2800">
                <a:latin typeface="Forum"/>
                <a:ea typeface="Forum"/>
                <a:cs typeface="Forum"/>
                <a:sym typeface="Forum"/>
              </a:defRPr>
            </a:lvl6pPr>
            <a:lvl7pPr lvl="6">
              <a:lnSpc>
                <a:spcPct val="75000"/>
              </a:lnSpc>
              <a:spcBef>
                <a:spcPts val="0"/>
              </a:spcBef>
              <a:spcAft>
                <a:spcPts val="0"/>
              </a:spcAft>
              <a:buClr>
                <a:schemeClr val="lt1"/>
              </a:buClr>
              <a:buSzPts val="2800"/>
              <a:buFont typeface="Forum"/>
              <a:buNone/>
              <a:defRPr sz="2800">
                <a:latin typeface="Forum"/>
                <a:ea typeface="Forum"/>
                <a:cs typeface="Forum"/>
                <a:sym typeface="Forum"/>
              </a:defRPr>
            </a:lvl7pPr>
            <a:lvl8pPr lvl="7">
              <a:lnSpc>
                <a:spcPct val="75000"/>
              </a:lnSpc>
              <a:spcBef>
                <a:spcPts val="0"/>
              </a:spcBef>
              <a:spcAft>
                <a:spcPts val="0"/>
              </a:spcAft>
              <a:buClr>
                <a:schemeClr val="lt1"/>
              </a:buClr>
              <a:buSzPts val="2800"/>
              <a:buFont typeface="Forum"/>
              <a:buNone/>
              <a:defRPr sz="2800">
                <a:latin typeface="Forum"/>
                <a:ea typeface="Forum"/>
                <a:cs typeface="Forum"/>
                <a:sym typeface="Forum"/>
              </a:defRPr>
            </a:lvl8pPr>
            <a:lvl9pPr lvl="8">
              <a:lnSpc>
                <a:spcPct val="75000"/>
              </a:lnSpc>
              <a:spcBef>
                <a:spcPts val="0"/>
              </a:spcBef>
              <a:spcAft>
                <a:spcPts val="0"/>
              </a:spcAft>
              <a:buClr>
                <a:schemeClr val="lt1"/>
              </a:buClr>
              <a:buSzPts val="2800"/>
              <a:buFont typeface="Forum"/>
              <a:buNone/>
              <a:defRPr sz="2800">
                <a:latin typeface="Forum"/>
                <a:ea typeface="Forum"/>
                <a:cs typeface="Forum"/>
                <a:sym typeface="Forum"/>
              </a:defRPr>
            </a:lvl9pPr>
          </a:lstStyle>
          <a:p>
            <a:endParaRPr/>
          </a:p>
        </p:txBody>
      </p:sp>
      <p:sp>
        <p:nvSpPr>
          <p:cNvPr id="555" name="Google Shape;555;p72"/>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556" name="Google Shape;556;p72"/>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Meet the team Small">
  <p:cSld name="BLANK_1_1_2">
    <p:spTree>
      <p:nvGrpSpPr>
        <p:cNvPr id="1" name="Shape 557"/>
        <p:cNvGrpSpPr/>
        <p:nvPr/>
      </p:nvGrpSpPr>
      <p:grpSpPr>
        <a:xfrm>
          <a:off x="0" y="0"/>
          <a:ext cx="0" cy="0"/>
          <a:chOff x="0" y="0"/>
          <a:chExt cx="0" cy="0"/>
        </a:xfrm>
      </p:grpSpPr>
      <p:sp>
        <p:nvSpPr>
          <p:cNvPr id="558" name="Google Shape;558;p73"/>
          <p:cNvSpPr>
            <a:spLocks noGrp="1"/>
          </p:cNvSpPr>
          <p:nvPr>
            <p:ph type="pic" idx="2"/>
          </p:nvPr>
        </p:nvSpPr>
        <p:spPr>
          <a:xfrm>
            <a:off x="228600" y="1895250"/>
            <a:ext cx="1118100" cy="1118100"/>
          </a:xfrm>
          <a:prstGeom prst="roundRect">
            <a:avLst>
              <a:gd name="adj" fmla="val 17439"/>
            </a:avLst>
          </a:prstGeom>
          <a:noFill/>
          <a:ln>
            <a:noFill/>
          </a:ln>
        </p:spPr>
      </p:sp>
      <p:sp>
        <p:nvSpPr>
          <p:cNvPr id="559" name="Google Shape;559;p73"/>
          <p:cNvSpPr>
            <a:spLocks noGrp="1"/>
          </p:cNvSpPr>
          <p:nvPr>
            <p:ph type="pic" idx="3"/>
          </p:nvPr>
        </p:nvSpPr>
        <p:spPr>
          <a:xfrm>
            <a:off x="2913463" y="1895250"/>
            <a:ext cx="1118100" cy="1118100"/>
          </a:xfrm>
          <a:prstGeom prst="roundRect">
            <a:avLst>
              <a:gd name="adj" fmla="val 17439"/>
            </a:avLst>
          </a:prstGeom>
          <a:noFill/>
          <a:ln>
            <a:noFill/>
          </a:ln>
        </p:spPr>
      </p:sp>
      <p:sp>
        <p:nvSpPr>
          <p:cNvPr id="560" name="Google Shape;560;p73"/>
          <p:cNvSpPr>
            <a:spLocks noGrp="1"/>
          </p:cNvSpPr>
          <p:nvPr>
            <p:ph type="pic" idx="4"/>
          </p:nvPr>
        </p:nvSpPr>
        <p:spPr>
          <a:xfrm>
            <a:off x="5594838" y="1895250"/>
            <a:ext cx="1118100" cy="1118100"/>
          </a:xfrm>
          <a:prstGeom prst="roundRect">
            <a:avLst>
              <a:gd name="adj" fmla="val 17439"/>
            </a:avLst>
          </a:prstGeom>
          <a:noFill/>
          <a:ln>
            <a:noFill/>
          </a:ln>
        </p:spPr>
      </p:sp>
      <p:sp>
        <p:nvSpPr>
          <p:cNvPr id="561" name="Google Shape;561;p73"/>
          <p:cNvSpPr>
            <a:spLocks noGrp="1"/>
          </p:cNvSpPr>
          <p:nvPr>
            <p:ph type="pic" idx="5"/>
          </p:nvPr>
        </p:nvSpPr>
        <p:spPr>
          <a:xfrm>
            <a:off x="1340925" y="3563600"/>
            <a:ext cx="1118100" cy="1118100"/>
          </a:xfrm>
          <a:prstGeom prst="roundRect">
            <a:avLst>
              <a:gd name="adj" fmla="val 17439"/>
            </a:avLst>
          </a:prstGeom>
          <a:noFill/>
          <a:ln>
            <a:noFill/>
          </a:ln>
        </p:spPr>
      </p:sp>
      <p:sp>
        <p:nvSpPr>
          <p:cNvPr id="562" name="Google Shape;562;p73"/>
          <p:cNvSpPr>
            <a:spLocks noGrp="1"/>
          </p:cNvSpPr>
          <p:nvPr>
            <p:ph type="pic" idx="6"/>
          </p:nvPr>
        </p:nvSpPr>
        <p:spPr>
          <a:xfrm>
            <a:off x="4024275" y="3563600"/>
            <a:ext cx="1118100" cy="1118100"/>
          </a:xfrm>
          <a:prstGeom prst="roundRect">
            <a:avLst>
              <a:gd name="adj" fmla="val 17439"/>
            </a:avLst>
          </a:prstGeom>
          <a:noFill/>
          <a:ln>
            <a:noFill/>
          </a:ln>
        </p:spPr>
      </p:sp>
      <p:sp>
        <p:nvSpPr>
          <p:cNvPr id="563" name="Google Shape;563;p73"/>
          <p:cNvSpPr>
            <a:spLocks noGrp="1"/>
          </p:cNvSpPr>
          <p:nvPr>
            <p:ph type="pic" idx="7"/>
          </p:nvPr>
        </p:nvSpPr>
        <p:spPr>
          <a:xfrm>
            <a:off x="6708900" y="3563600"/>
            <a:ext cx="1118100" cy="1118100"/>
          </a:xfrm>
          <a:prstGeom prst="roundRect">
            <a:avLst>
              <a:gd name="adj" fmla="val 17439"/>
            </a:avLst>
          </a:prstGeom>
          <a:noFill/>
          <a:ln>
            <a:noFill/>
          </a:ln>
        </p:spPr>
      </p:sp>
      <p:sp>
        <p:nvSpPr>
          <p:cNvPr id="564" name="Google Shape;564;p73"/>
          <p:cNvSpPr txBox="1">
            <a:spLocks noGrp="1"/>
          </p:cNvSpPr>
          <p:nvPr>
            <p:ph type="subTitle" idx="1"/>
          </p:nvPr>
        </p:nvSpPr>
        <p:spPr>
          <a:xfrm>
            <a:off x="1347975" y="2325217"/>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lvl1pPr>
            <a:lvl2pPr lvl="1">
              <a:lnSpc>
                <a:spcPct val="80000"/>
              </a:lnSpc>
              <a:spcBef>
                <a:spcPts val="0"/>
              </a:spcBef>
              <a:spcAft>
                <a:spcPts val="0"/>
              </a:spcAft>
              <a:buClr>
                <a:schemeClr val="lt1"/>
              </a:buClr>
              <a:buSzPts val="1200"/>
              <a:buFont typeface="Forum"/>
              <a:buNone/>
              <a:defRPr sz="1200">
                <a:latin typeface="Forum"/>
                <a:ea typeface="Forum"/>
                <a:cs typeface="Forum"/>
                <a:sym typeface="Forum"/>
              </a:defRPr>
            </a:lvl2pPr>
            <a:lvl3pPr lvl="2">
              <a:lnSpc>
                <a:spcPct val="80000"/>
              </a:lnSpc>
              <a:spcBef>
                <a:spcPts val="0"/>
              </a:spcBef>
              <a:spcAft>
                <a:spcPts val="0"/>
              </a:spcAft>
              <a:buClr>
                <a:schemeClr val="lt1"/>
              </a:buClr>
              <a:buSzPts val="1200"/>
              <a:buFont typeface="Forum"/>
              <a:buNone/>
              <a:defRPr sz="1200">
                <a:latin typeface="Forum"/>
                <a:ea typeface="Forum"/>
                <a:cs typeface="Forum"/>
                <a:sym typeface="Forum"/>
              </a:defRPr>
            </a:lvl3pPr>
            <a:lvl4pPr lvl="3">
              <a:lnSpc>
                <a:spcPct val="80000"/>
              </a:lnSpc>
              <a:spcBef>
                <a:spcPts val="0"/>
              </a:spcBef>
              <a:spcAft>
                <a:spcPts val="0"/>
              </a:spcAft>
              <a:buClr>
                <a:schemeClr val="lt1"/>
              </a:buClr>
              <a:buSzPts val="1200"/>
              <a:buFont typeface="Forum"/>
              <a:buNone/>
              <a:defRPr sz="1200">
                <a:latin typeface="Forum"/>
                <a:ea typeface="Forum"/>
                <a:cs typeface="Forum"/>
                <a:sym typeface="Forum"/>
              </a:defRPr>
            </a:lvl4pPr>
            <a:lvl5pPr lvl="4">
              <a:lnSpc>
                <a:spcPct val="80000"/>
              </a:lnSpc>
              <a:spcBef>
                <a:spcPts val="0"/>
              </a:spcBef>
              <a:spcAft>
                <a:spcPts val="0"/>
              </a:spcAft>
              <a:buClr>
                <a:schemeClr val="lt1"/>
              </a:buClr>
              <a:buSzPts val="1200"/>
              <a:buFont typeface="Forum"/>
              <a:buNone/>
              <a:defRPr sz="1200">
                <a:latin typeface="Forum"/>
                <a:ea typeface="Forum"/>
                <a:cs typeface="Forum"/>
                <a:sym typeface="Forum"/>
              </a:defRPr>
            </a:lvl5pPr>
            <a:lvl6pPr lvl="5">
              <a:lnSpc>
                <a:spcPct val="80000"/>
              </a:lnSpc>
              <a:spcBef>
                <a:spcPts val="0"/>
              </a:spcBef>
              <a:spcAft>
                <a:spcPts val="0"/>
              </a:spcAft>
              <a:buClr>
                <a:schemeClr val="lt1"/>
              </a:buClr>
              <a:buSzPts val="1200"/>
              <a:buFont typeface="Forum"/>
              <a:buNone/>
              <a:defRPr sz="1200">
                <a:latin typeface="Forum"/>
                <a:ea typeface="Forum"/>
                <a:cs typeface="Forum"/>
                <a:sym typeface="Forum"/>
              </a:defRPr>
            </a:lvl6pPr>
            <a:lvl7pPr lvl="6">
              <a:lnSpc>
                <a:spcPct val="80000"/>
              </a:lnSpc>
              <a:spcBef>
                <a:spcPts val="0"/>
              </a:spcBef>
              <a:spcAft>
                <a:spcPts val="0"/>
              </a:spcAft>
              <a:buClr>
                <a:schemeClr val="lt1"/>
              </a:buClr>
              <a:buSzPts val="1200"/>
              <a:buFont typeface="Forum"/>
              <a:buNone/>
              <a:defRPr sz="1200">
                <a:latin typeface="Forum"/>
                <a:ea typeface="Forum"/>
                <a:cs typeface="Forum"/>
                <a:sym typeface="Forum"/>
              </a:defRPr>
            </a:lvl7pPr>
            <a:lvl8pPr lvl="7">
              <a:lnSpc>
                <a:spcPct val="80000"/>
              </a:lnSpc>
              <a:spcBef>
                <a:spcPts val="0"/>
              </a:spcBef>
              <a:spcAft>
                <a:spcPts val="0"/>
              </a:spcAft>
              <a:buClr>
                <a:schemeClr val="lt1"/>
              </a:buClr>
              <a:buSzPts val="1200"/>
              <a:buFont typeface="Forum"/>
              <a:buNone/>
              <a:defRPr sz="1200">
                <a:latin typeface="Forum"/>
                <a:ea typeface="Forum"/>
                <a:cs typeface="Forum"/>
                <a:sym typeface="Forum"/>
              </a:defRPr>
            </a:lvl8pPr>
            <a:lvl9pPr lvl="8">
              <a:lnSpc>
                <a:spcPct val="80000"/>
              </a:lnSpc>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565" name="Google Shape;565;p73"/>
          <p:cNvSpPr txBox="1">
            <a:spLocks noGrp="1"/>
          </p:cNvSpPr>
          <p:nvPr>
            <p:ph type="subTitle" idx="8"/>
          </p:nvPr>
        </p:nvSpPr>
        <p:spPr>
          <a:xfrm>
            <a:off x="1347975" y="2538374"/>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66" name="Google Shape;566;p73"/>
          <p:cNvSpPr txBox="1">
            <a:spLocks noGrp="1"/>
          </p:cNvSpPr>
          <p:nvPr>
            <p:ph type="subTitle" idx="9"/>
          </p:nvPr>
        </p:nvSpPr>
        <p:spPr>
          <a:xfrm>
            <a:off x="4029350" y="2538374"/>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9pPr>
          </a:lstStyle>
          <a:p>
            <a:endParaRPr/>
          </a:p>
        </p:txBody>
      </p:sp>
      <p:sp>
        <p:nvSpPr>
          <p:cNvPr id="567" name="Google Shape;567;p73"/>
          <p:cNvSpPr txBox="1">
            <a:spLocks noGrp="1"/>
          </p:cNvSpPr>
          <p:nvPr>
            <p:ph type="subTitle" idx="13"/>
          </p:nvPr>
        </p:nvSpPr>
        <p:spPr>
          <a:xfrm>
            <a:off x="6726463" y="2538374"/>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68" name="Google Shape;568;p73"/>
          <p:cNvSpPr txBox="1">
            <a:spLocks noGrp="1"/>
          </p:cNvSpPr>
          <p:nvPr>
            <p:ph type="subTitle" idx="14"/>
          </p:nvPr>
        </p:nvSpPr>
        <p:spPr>
          <a:xfrm>
            <a:off x="2460300" y="4203499"/>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69" name="Google Shape;569;p73"/>
          <p:cNvSpPr txBox="1">
            <a:spLocks noGrp="1"/>
          </p:cNvSpPr>
          <p:nvPr>
            <p:ph type="subTitle" idx="15"/>
          </p:nvPr>
        </p:nvSpPr>
        <p:spPr>
          <a:xfrm>
            <a:off x="5143650" y="4203499"/>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9pPr>
          </a:lstStyle>
          <a:p>
            <a:endParaRPr/>
          </a:p>
        </p:txBody>
      </p:sp>
      <p:sp>
        <p:nvSpPr>
          <p:cNvPr id="570" name="Google Shape;570;p73"/>
          <p:cNvSpPr txBox="1">
            <a:spLocks noGrp="1"/>
          </p:cNvSpPr>
          <p:nvPr>
            <p:ph type="subTitle" idx="16"/>
          </p:nvPr>
        </p:nvSpPr>
        <p:spPr>
          <a:xfrm>
            <a:off x="7828275" y="4203499"/>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71" name="Google Shape;571;p73"/>
          <p:cNvSpPr txBox="1">
            <a:spLocks noGrp="1"/>
          </p:cNvSpPr>
          <p:nvPr>
            <p:ph type="title"/>
          </p:nvPr>
        </p:nvSpPr>
        <p:spPr>
          <a:xfrm>
            <a:off x="228600" y="399325"/>
            <a:ext cx="3531300" cy="6246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3600"/>
              <a:buFont typeface="Forum"/>
              <a:buNone/>
              <a:defRPr sz="3600"/>
            </a:lvl1pPr>
            <a:lvl2pPr lvl="1">
              <a:lnSpc>
                <a:spcPct val="60000"/>
              </a:lnSpc>
              <a:spcBef>
                <a:spcPts val="0"/>
              </a:spcBef>
              <a:spcAft>
                <a:spcPts val="0"/>
              </a:spcAft>
              <a:buClr>
                <a:schemeClr val="lt1"/>
              </a:buClr>
              <a:buSzPts val="3600"/>
              <a:buFont typeface="Forum"/>
              <a:buNone/>
              <a:defRPr sz="3600">
                <a:latin typeface="Forum"/>
                <a:ea typeface="Forum"/>
                <a:cs typeface="Forum"/>
                <a:sym typeface="Forum"/>
              </a:defRPr>
            </a:lvl2pPr>
            <a:lvl3pPr lvl="2">
              <a:lnSpc>
                <a:spcPct val="60000"/>
              </a:lnSpc>
              <a:spcBef>
                <a:spcPts val="0"/>
              </a:spcBef>
              <a:spcAft>
                <a:spcPts val="0"/>
              </a:spcAft>
              <a:buClr>
                <a:schemeClr val="lt1"/>
              </a:buClr>
              <a:buSzPts val="3600"/>
              <a:buFont typeface="Forum"/>
              <a:buNone/>
              <a:defRPr sz="3600">
                <a:latin typeface="Forum"/>
                <a:ea typeface="Forum"/>
                <a:cs typeface="Forum"/>
                <a:sym typeface="Forum"/>
              </a:defRPr>
            </a:lvl3pPr>
            <a:lvl4pPr lvl="3">
              <a:lnSpc>
                <a:spcPct val="60000"/>
              </a:lnSpc>
              <a:spcBef>
                <a:spcPts val="0"/>
              </a:spcBef>
              <a:spcAft>
                <a:spcPts val="0"/>
              </a:spcAft>
              <a:buClr>
                <a:schemeClr val="lt1"/>
              </a:buClr>
              <a:buSzPts val="3600"/>
              <a:buFont typeface="Forum"/>
              <a:buNone/>
              <a:defRPr sz="3600">
                <a:latin typeface="Forum"/>
                <a:ea typeface="Forum"/>
                <a:cs typeface="Forum"/>
                <a:sym typeface="Forum"/>
              </a:defRPr>
            </a:lvl4pPr>
            <a:lvl5pPr lvl="4">
              <a:lnSpc>
                <a:spcPct val="60000"/>
              </a:lnSpc>
              <a:spcBef>
                <a:spcPts val="0"/>
              </a:spcBef>
              <a:spcAft>
                <a:spcPts val="0"/>
              </a:spcAft>
              <a:buClr>
                <a:schemeClr val="lt1"/>
              </a:buClr>
              <a:buSzPts val="3600"/>
              <a:buFont typeface="Forum"/>
              <a:buNone/>
              <a:defRPr sz="3600">
                <a:latin typeface="Forum"/>
                <a:ea typeface="Forum"/>
                <a:cs typeface="Forum"/>
                <a:sym typeface="Forum"/>
              </a:defRPr>
            </a:lvl5pPr>
            <a:lvl6pPr lvl="5">
              <a:lnSpc>
                <a:spcPct val="60000"/>
              </a:lnSpc>
              <a:spcBef>
                <a:spcPts val="0"/>
              </a:spcBef>
              <a:spcAft>
                <a:spcPts val="0"/>
              </a:spcAft>
              <a:buClr>
                <a:schemeClr val="lt1"/>
              </a:buClr>
              <a:buSzPts val="3600"/>
              <a:buFont typeface="Forum"/>
              <a:buNone/>
              <a:defRPr sz="3600">
                <a:latin typeface="Forum"/>
                <a:ea typeface="Forum"/>
                <a:cs typeface="Forum"/>
                <a:sym typeface="Forum"/>
              </a:defRPr>
            </a:lvl6pPr>
            <a:lvl7pPr lvl="6">
              <a:lnSpc>
                <a:spcPct val="60000"/>
              </a:lnSpc>
              <a:spcBef>
                <a:spcPts val="0"/>
              </a:spcBef>
              <a:spcAft>
                <a:spcPts val="0"/>
              </a:spcAft>
              <a:buClr>
                <a:schemeClr val="lt1"/>
              </a:buClr>
              <a:buSzPts val="3600"/>
              <a:buFont typeface="Forum"/>
              <a:buNone/>
              <a:defRPr sz="3600">
                <a:latin typeface="Forum"/>
                <a:ea typeface="Forum"/>
                <a:cs typeface="Forum"/>
                <a:sym typeface="Forum"/>
              </a:defRPr>
            </a:lvl7pPr>
            <a:lvl8pPr lvl="7">
              <a:lnSpc>
                <a:spcPct val="60000"/>
              </a:lnSpc>
              <a:spcBef>
                <a:spcPts val="0"/>
              </a:spcBef>
              <a:spcAft>
                <a:spcPts val="0"/>
              </a:spcAft>
              <a:buClr>
                <a:schemeClr val="lt1"/>
              </a:buClr>
              <a:buSzPts val="3600"/>
              <a:buFont typeface="Forum"/>
              <a:buNone/>
              <a:defRPr sz="3600">
                <a:latin typeface="Forum"/>
                <a:ea typeface="Forum"/>
                <a:cs typeface="Forum"/>
                <a:sym typeface="Forum"/>
              </a:defRPr>
            </a:lvl8pPr>
            <a:lvl9pPr lvl="8">
              <a:lnSpc>
                <a:spcPct val="60000"/>
              </a:lnSpc>
              <a:spcBef>
                <a:spcPts val="0"/>
              </a:spcBef>
              <a:spcAft>
                <a:spcPts val="0"/>
              </a:spcAft>
              <a:buClr>
                <a:schemeClr val="lt1"/>
              </a:buClr>
              <a:buSzPts val="3600"/>
              <a:buFont typeface="Forum"/>
              <a:buNone/>
              <a:defRPr sz="3600">
                <a:latin typeface="Forum"/>
                <a:ea typeface="Forum"/>
                <a:cs typeface="Forum"/>
                <a:sym typeface="Forum"/>
              </a:defRPr>
            </a:lvl9pPr>
          </a:lstStyle>
          <a:p>
            <a:endParaRPr/>
          </a:p>
        </p:txBody>
      </p:sp>
      <p:sp>
        <p:nvSpPr>
          <p:cNvPr id="572" name="Google Shape;572;p73"/>
          <p:cNvSpPr txBox="1">
            <a:spLocks noGrp="1"/>
          </p:cNvSpPr>
          <p:nvPr>
            <p:ph type="subTitle" idx="17"/>
          </p:nvPr>
        </p:nvSpPr>
        <p:spPr>
          <a:xfrm>
            <a:off x="4026975" y="2325217"/>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solidFill>
                  <a:schemeClr val="dk1"/>
                </a:solidFill>
              </a:defRPr>
            </a:lvl1pPr>
            <a:lvl2pPr lvl="1">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2pPr>
            <a:lvl3pPr lvl="2">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3pPr>
            <a:lvl4pPr lvl="3">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4pPr>
            <a:lvl5pPr lvl="4">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5pPr>
            <a:lvl6pPr lvl="5">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6pPr>
            <a:lvl7pPr lvl="6">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7pPr>
            <a:lvl8pPr lvl="7">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8pPr>
            <a:lvl9pPr lvl="8">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9pPr>
          </a:lstStyle>
          <a:p>
            <a:endParaRPr/>
          </a:p>
        </p:txBody>
      </p:sp>
      <p:sp>
        <p:nvSpPr>
          <p:cNvPr id="573" name="Google Shape;573;p73"/>
          <p:cNvSpPr txBox="1">
            <a:spLocks noGrp="1"/>
          </p:cNvSpPr>
          <p:nvPr>
            <p:ph type="subTitle" idx="18"/>
          </p:nvPr>
        </p:nvSpPr>
        <p:spPr>
          <a:xfrm>
            <a:off x="6708175" y="2325217"/>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lvl1pPr>
            <a:lvl2pPr lvl="1">
              <a:lnSpc>
                <a:spcPct val="80000"/>
              </a:lnSpc>
              <a:spcBef>
                <a:spcPts val="0"/>
              </a:spcBef>
              <a:spcAft>
                <a:spcPts val="0"/>
              </a:spcAft>
              <a:buClr>
                <a:schemeClr val="lt1"/>
              </a:buClr>
              <a:buSzPts val="1200"/>
              <a:buFont typeface="Forum"/>
              <a:buNone/>
              <a:defRPr sz="1200">
                <a:latin typeface="Forum"/>
                <a:ea typeface="Forum"/>
                <a:cs typeface="Forum"/>
                <a:sym typeface="Forum"/>
              </a:defRPr>
            </a:lvl2pPr>
            <a:lvl3pPr lvl="2">
              <a:lnSpc>
                <a:spcPct val="80000"/>
              </a:lnSpc>
              <a:spcBef>
                <a:spcPts val="0"/>
              </a:spcBef>
              <a:spcAft>
                <a:spcPts val="0"/>
              </a:spcAft>
              <a:buClr>
                <a:schemeClr val="lt1"/>
              </a:buClr>
              <a:buSzPts val="1200"/>
              <a:buFont typeface="Forum"/>
              <a:buNone/>
              <a:defRPr sz="1200">
                <a:latin typeface="Forum"/>
                <a:ea typeface="Forum"/>
                <a:cs typeface="Forum"/>
                <a:sym typeface="Forum"/>
              </a:defRPr>
            </a:lvl3pPr>
            <a:lvl4pPr lvl="3">
              <a:lnSpc>
                <a:spcPct val="80000"/>
              </a:lnSpc>
              <a:spcBef>
                <a:spcPts val="0"/>
              </a:spcBef>
              <a:spcAft>
                <a:spcPts val="0"/>
              </a:spcAft>
              <a:buClr>
                <a:schemeClr val="lt1"/>
              </a:buClr>
              <a:buSzPts val="1200"/>
              <a:buFont typeface="Forum"/>
              <a:buNone/>
              <a:defRPr sz="1200">
                <a:latin typeface="Forum"/>
                <a:ea typeface="Forum"/>
                <a:cs typeface="Forum"/>
                <a:sym typeface="Forum"/>
              </a:defRPr>
            </a:lvl4pPr>
            <a:lvl5pPr lvl="4">
              <a:lnSpc>
                <a:spcPct val="80000"/>
              </a:lnSpc>
              <a:spcBef>
                <a:spcPts val="0"/>
              </a:spcBef>
              <a:spcAft>
                <a:spcPts val="0"/>
              </a:spcAft>
              <a:buClr>
                <a:schemeClr val="lt1"/>
              </a:buClr>
              <a:buSzPts val="1200"/>
              <a:buFont typeface="Forum"/>
              <a:buNone/>
              <a:defRPr sz="1200">
                <a:latin typeface="Forum"/>
                <a:ea typeface="Forum"/>
                <a:cs typeface="Forum"/>
                <a:sym typeface="Forum"/>
              </a:defRPr>
            </a:lvl5pPr>
            <a:lvl6pPr lvl="5">
              <a:lnSpc>
                <a:spcPct val="80000"/>
              </a:lnSpc>
              <a:spcBef>
                <a:spcPts val="0"/>
              </a:spcBef>
              <a:spcAft>
                <a:spcPts val="0"/>
              </a:spcAft>
              <a:buClr>
                <a:schemeClr val="lt1"/>
              </a:buClr>
              <a:buSzPts val="1200"/>
              <a:buFont typeface="Forum"/>
              <a:buNone/>
              <a:defRPr sz="1200">
                <a:latin typeface="Forum"/>
                <a:ea typeface="Forum"/>
                <a:cs typeface="Forum"/>
                <a:sym typeface="Forum"/>
              </a:defRPr>
            </a:lvl6pPr>
            <a:lvl7pPr lvl="6">
              <a:lnSpc>
                <a:spcPct val="80000"/>
              </a:lnSpc>
              <a:spcBef>
                <a:spcPts val="0"/>
              </a:spcBef>
              <a:spcAft>
                <a:spcPts val="0"/>
              </a:spcAft>
              <a:buClr>
                <a:schemeClr val="lt1"/>
              </a:buClr>
              <a:buSzPts val="1200"/>
              <a:buFont typeface="Forum"/>
              <a:buNone/>
              <a:defRPr sz="1200">
                <a:latin typeface="Forum"/>
                <a:ea typeface="Forum"/>
                <a:cs typeface="Forum"/>
                <a:sym typeface="Forum"/>
              </a:defRPr>
            </a:lvl7pPr>
            <a:lvl8pPr lvl="7">
              <a:lnSpc>
                <a:spcPct val="80000"/>
              </a:lnSpc>
              <a:spcBef>
                <a:spcPts val="0"/>
              </a:spcBef>
              <a:spcAft>
                <a:spcPts val="0"/>
              </a:spcAft>
              <a:buClr>
                <a:schemeClr val="lt1"/>
              </a:buClr>
              <a:buSzPts val="1200"/>
              <a:buFont typeface="Forum"/>
              <a:buNone/>
              <a:defRPr sz="1200">
                <a:latin typeface="Forum"/>
                <a:ea typeface="Forum"/>
                <a:cs typeface="Forum"/>
                <a:sym typeface="Forum"/>
              </a:defRPr>
            </a:lvl8pPr>
            <a:lvl9pPr lvl="8">
              <a:lnSpc>
                <a:spcPct val="80000"/>
              </a:lnSpc>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574" name="Google Shape;574;p73"/>
          <p:cNvSpPr txBox="1">
            <a:spLocks noGrp="1"/>
          </p:cNvSpPr>
          <p:nvPr>
            <p:ph type="subTitle" idx="19"/>
          </p:nvPr>
        </p:nvSpPr>
        <p:spPr>
          <a:xfrm>
            <a:off x="2457750" y="3991542"/>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lvl1pPr>
            <a:lvl2pPr lvl="1">
              <a:lnSpc>
                <a:spcPct val="80000"/>
              </a:lnSpc>
              <a:spcBef>
                <a:spcPts val="0"/>
              </a:spcBef>
              <a:spcAft>
                <a:spcPts val="0"/>
              </a:spcAft>
              <a:buClr>
                <a:schemeClr val="lt1"/>
              </a:buClr>
              <a:buSzPts val="1200"/>
              <a:buFont typeface="Forum"/>
              <a:buNone/>
              <a:defRPr sz="1200">
                <a:latin typeface="Forum"/>
                <a:ea typeface="Forum"/>
                <a:cs typeface="Forum"/>
                <a:sym typeface="Forum"/>
              </a:defRPr>
            </a:lvl2pPr>
            <a:lvl3pPr lvl="2">
              <a:lnSpc>
                <a:spcPct val="80000"/>
              </a:lnSpc>
              <a:spcBef>
                <a:spcPts val="0"/>
              </a:spcBef>
              <a:spcAft>
                <a:spcPts val="0"/>
              </a:spcAft>
              <a:buClr>
                <a:schemeClr val="lt1"/>
              </a:buClr>
              <a:buSzPts val="1200"/>
              <a:buFont typeface="Forum"/>
              <a:buNone/>
              <a:defRPr sz="1200">
                <a:latin typeface="Forum"/>
                <a:ea typeface="Forum"/>
                <a:cs typeface="Forum"/>
                <a:sym typeface="Forum"/>
              </a:defRPr>
            </a:lvl3pPr>
            <a:lvl4pPr lvl="3">
              <a:lnSpc>
                <a:spcPct val="80000"/>
              </a:lnSpc>
              <a:spcBef>
                <a:spcPts val="0"/>
              </a:spcBef>
              <a:spcAft>
                <a:spcPts val="0"/>
              </a:spcAft>
              <a:buClr>
                <a:schemeClr val="lt1"/>
              </a:buClr>
              <a:buSzPts val="1200"/>
              <a:buFont typeface="Forum"/>
              <a:buNone/>
              <a:defRPr sz="1200">
                <a:latin typeface="Forum"/>
                <a:ea typeface="Forum"/>
                <a:cs typeface="Forum"/>
                <a:sym typeface="Forum"/>
              </a:defRPr>
            </a:lvl4pPr>
            <a:lvl5pPr lvl="4">
              <a:lnSpc>
                <a:spcPct val="80000"/>
              </a:lnSpc>
              <a:spcBef>
                <a:spcPts val="0"/>
              </a:spcBef>
              <a:spcAft>
                <a:spcPts val="0"/>
              </a:spcAft>
              <a:buClr>
                <a:schemeClr val="lt1"/>
              </a:buClr>
              <a:buSzPts val="1200"/>
              <a:buFont typeface="Forum"/>
              <a:buNone/>
              <a:defRPr sz="1200">
                <a:latin typeface="Forum"/>
                <a:ea typeface="Forum"/>
                <a:cs typeface="Forum"/>
                <a:sym typeface="Forum"/>
              </a:defRPr>
            </a:lvl5pPr>
            <a:lvl6pPr lvl="5">
              <a:lnSpc>
                <a:spcPct val="80000"/>
              </a:lnSpc>
              <a:spcBef>
                <a:spcPts val="0"/>
              </a:spcBef>
              <a:spcAft>
                <a:spcPts val="0"/>
              </a:spcAft>
              <a:buClr>
                <a:schemeClr val="lt1"/>
              </a:buClr>
              <a:buSzPts val="1200"/>
              <a:buFont typeface="Forum"/>
              <a:buNone/>
              <a:defRPr sz="1200">
                <a:latin typeface="Forum"/>
                <a:ea typeface="Forum"/>
                <a:cs typeface="Forum"/>
                <a:sym typeface="Forum"/>
              </a:defRPr>
            </a:lvl6pPr>
            <a:lvl7pPr lvl="6">
              <a:lnSpc>
                <a:spcPct val="80000"/>
              </a:lnSpc>
              <a:spcBef>
                <a:spcPts val="0"/>
              </a:spcBef>
              <a:spcAft>
                <a:spcPts val="0"/>
              </a:spcAft>
              <a:buClr>
                <a:schemeClr val="lt1"/>
              </a:buClr>
              <a:buSzPts val="1200"/>
              <a:buFont typeface="Forum"/>
              <a:buNone/>
              <a:defRPr sz="1200">
                <a:latin typeface="Forum"/>
                <a:ea typeface="Forum"/>
                <a:cs typeface="Forum"/>
                <a:sym typeface="Forum"/>
              </a:defRPr>
            </a:lvl7pPr>
            <a:lvl8pPr lvl="7">
              <a:lnSpc>
                <a:spcPct val="80000"/>
              </a:lnSpc>
              <a:spcBef>
                <a:spcPts val="0"/>
              </a:spcBef>
              <a:spcAft>
                <a:spcPts val="0"/>
              </a:spcAft>
              <a:buClr>
                <a:schemeClr val="lt1"/>
              </a:buClr>
              <a:buSzPts val="1200"/>
              <a:buFont typeface="Forum"/>
              <a:buNone/>
              <a:defRPr sz="1200">
                <a:latin typeface="Forum"/>
                <a:ea typeface="Forum"/>
                <a:cs typeface="Forum"/>
                <a:sym typeface="Forum"/>
              </a:defRPr>
            </a:lvl8pPr>
            <a:lvl9pPr lvl="8">
              <a:lnSpc>
                <a:spcPct val="80000"/>
              </a:lnSpc>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575" name="Google Shape;575;p73"/>
          <p:cNvSpPr txBox="1">
            <a:spLocks noGrp="1"/>
          </p:cNvSpPr>
          <p:nvPr>
            <p:ph type="subTitle" idx="20"/>
          </p:nvPr>
        </p:nvSpPr>
        <p:spPr>
          <a:xfrm>
            <a:off x="5142375" y="3991542"/>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solidFill>
                  <a:schemeClr val="dk1"/>
                </a:solidFill>
              </a:defRPr>
            </a:lvl1pPr>
            <a:lvl2pPr lvl="1">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2pPr>
            <a:lvl3pPr lvl="2">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3pPr>
            <a:lvl4pPr lvl="3">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4pPr>
            <a:lvl5pPr lvl="4">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5pPr>
            <a:lvl6pPr lvl="5">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6pPr>
            <a:lvl7pPr lvl="6">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7pPr>
            <a:lvl8pPr lvl="7">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8pPr>
            <a:lvl9pPr lvl="8">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9pPr>
          </a:lstStyle>
          <a:p>
            <a:endParaRPr/>
          </a:p>
        </p:txBody>
      </p:sp>
      <p:sp>
        <p:nvSpPr>
          <p:cNvPr id="576" name="Google Shape;576;p73"/>
          <p:cNvSpPr txBox="1">
            <a:spLocks noGrp="1"/>
          </p:cNvSpPr>
          <p:nvPr>
            <p:ph type="subTitle" idx="21"/>
          </p:nvPr>
        </p:nvSpPr>
        <p:spPr>
          <a:xfrm>
            <a:off x="7825725" y="3991542"/>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lvl1pPr>
            <a:lvl2pPr lvl="1">
              <a:lnSpc>
                <a:spcPct val="80000"/>
              </a:lnSpc>
              <a:spcBef>
                <a:spcPts val="0"/>
              </a:spcBef>
              <a:spcAft>
                <a:spcPts val="0"/>
              </a:spcAft>
              <a:buClr>
                <a:schemeClr val="lt1"/>
              </a:buClr>
              <a:buSzPts val="1200"/>
              <a:buFont typeface="Forum"/>
              <a:buNone/>
              <a:defRPr sz="1200">
                <a:latin typeface="Forum"/>
                <a:ea typeface="Forum"/>
                <a:cs typeface="Forum"/>
                <a:sym typeface="Forum"/>
              </a:defRPr>
            </a:lvl2pPr>
            <a:lvl3pPr lvl="2">
              <a:lnSpc>
                <a:spcPct val="80000"/>
              </a:lnSpc>
              <a:spcBef>
                <a:spcPts val="0"/>
              </a:spcBef>
              <a:spcAft>
                <a:spcPts val="0"/>
              </a:spcAft>
              <a:buClr>
                <a:schemeClr val="lt1"/>
              </a:buClr>
              <a:buSzPts val="1200"/>
              <a:buFont typeface="Forum"/>
              <a:buNone/>
              <a:defRPr sz="1200">
                <a:latin typeface="Forum"/>
                <a:ea typeface="Forum"/>
                <a:cs typeface="Forum"/>
                <a:sym typeface="Forum"/>
              </a:defRPr>
            </a:lvl3pPr>
            <a:lvl4pPr lvl="3">
              <a:lnSpc>
                <a:spcPct val="80000"/>
              </a:lnSpc>
              <a:spcBef>
                <a:spcPts val="0"/>
              </a:spcBef>
              <a:spcAft>
                <a:spcPts val="0"/>
              </a:spcAft>
              <a:buClr>
                <a:schemeClr val="lt1"/>
              </a:buClr>
              <a:buSzPts val="1200"/>
              <a:buFont typeface="Forum"/>
              <a:buNone/>
              <a:defRPr sz="1200">
                <a:latin typeface="Forum"/>
                <a:ea typeface="Forum"/>
                <a:cs typeface="Forum"/>
                <a:sym typeface="Forum"/>
              </a:defRPr>
            </a:lvl4pPr>
            <a:lvl5pPr lvl="4">
              <a:lnSpc>
                <a:spcPct val="80000"/>
              </a:lnSpc>
              <a:spcBef>
                <a:spcPts val="0"/>
              </a:spcBef>
              <a:spcAft>
                <a:spcPts val="0"/>
              </a:spcAft>
              <a:buClr>
                <a:schemeClr val="lt1"/>
              </a:buClr>
              <a:buSzPts val="1200"/>
              <a:buFont typeface="Forum"/>
              <a:buNone/>
              <a:defRPr sz="1200">
                <a:latin typeface="Forum"/>
                <a:ea typeface="Forum"/>
                <a:cs typeface="Forum"/>
                <a:sym typeface="Forum"/>
              </a:defRPr>
            </a:lvl5pPr>
            <a:lvl6pPr lvl="5">
              <a:lnSpc>
                <a:spcPct val="80000"/>
              </a:lnSpc>
              <a:spcBef>
                <a:spcPts val="0"/>
              </a:spcBef>
              <a:spcAft>
                <a:spcPts val="0"/>
              </a:spcAft>
              <a:buClr>
                <a:schemeClr val="lt1"/>
              </a:buClr>
              <a:buSzPts val="1200"/>
              <a:buFont typeface="Forum"/>
              <a:buNone/>
              <a:defRPr sz="1200">
                <a:latin typeface="Forum"/>
                <a:ea typeface="Forum"/>
                <a:cs typeface="Forum"/>
                <a:sym typeface="Forum"/>
              </a:defRPr>
            </a:lvl6pPr>
            <a:lvl7pPr lvl="6">
              <a:lnSpc>
                <a:spcPct val="80000"/>
              </a:lnSpc>
              <a:spcBef>
                <a:spcPts val="0"/>
              </a:spcBef>
              <a:spcAft>
                <a:spcPts val="0"/>
              </a:spcAft>
              <a:buClr>
                <a:schemeClr val="lt1"/>
              </a:buClr>
              <a:buSzPts val="1200"/>
              <a:buFont typeface="Forum"/>
              <a:buNone/>
              <a:defRPr sz="1200">
                <a:latin typeface="Forum"/>
                <a:ea typeface="Forum"/>
                <a:cs typeface="Forum"/>
                <a:sym typeface="Forum"/>
              </a:defRPr>
            </a:lvl7pPr>
            <a:lvl8pPr lvl="7">
              <a:lnSpc>
                <a:spcPct val="80000"/>
              </a:lnSpc>
              <a:spcBef>
                <a:spcPts val="0"/>
              </a:spcBef>
              <a:spcAft>
                <a:spcPts val="0"/>
              </a:spcAft>
              <a:buClr>
                <a:schemeClr val="lt1"/>
              </a:buClr>
              <a:buSzPts val="1200"/>
              <a:buFont typeface="Forum"/>
              <a:buNone/>
              <a:defRPr sz="1200">
                <a:latin typeface="Forum"/>
                <a:ea typeface="Forum"/>
                <a:cs typeface="Forum"/>
                <a:sym typeface="Forum"/>
              </a:defRPr>
            </a:lvl8pPr>
            <a:lvl9pPr lvl="8">
              <a:lnSpc>
                <a:spcPct val="80000"/>
              </a:lnSpc>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577" name="Google Shape;577;p73"/>
          <p:cNvSpPr txBox="1">
            <a:spLocks noGrp="1"/>
          </p:cNvSpPr>
          <p:nvPr>
            <p:ph type="subTitle" idx="22"/>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578" name="Google Shape;578;p73"/>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Meet the team Medium">
  <p:cSld name="BLANK_1_1_2_1">
    <p:spTree>
      <p:nvGrpSpPr>
        <p:cNvPr id="1" name="Shape 579"/>
        <p:cNvGrpSpPr/>
        <p:nvPr/>
      </p:nvGrpSpPr>
      <p:grpSpPr>
        <a:xfrm>
          <a:off x="0" y="0"/>
          <a:ext cx="0" cy="0"/>
          <a:chOff x="0" y="0"/>
          <a:chExt cx="0" cy="0"/>
        </a:xfrm>
      </p:grpSpPr>
      <p:sp>
        <p:nvSpPr>
          <p:cNvPr id="580" name="Google Shape;580;p74"/>
          <p:cNvSpPr>
            <a:spLocks noGrp="1"/>
          </p:cNvSpPr>
          <p:nvPr>
            <p:ph type="pic" idx="2"/>
          </p:nvPr>
        </p:nvSpPr>
        <p:spPr>
          <a:xfrm>
            <a:off x="228600" y="1512356"/>
            <a:ext cx="1074900" cy="1505100"/>
          </a:xfrm>
          <a:prstGeom prst="roundRect">
            <a:avLst>
              <a:gd name="adj" fmla="val 17439"/>
            </a:avLst>
          </a:prstGeom>
          <a:noFill/>
          <a:ln>
            <a:noFill/>
          </a:ln>
        </p:spPr>
      </p:sp>
      <p:sp>
        <p:nvSpPr>
          <p:cNvPr id="581" name="Google Shape;581;p74"/>
          <p:cNvSpPr txBox="1">
            <a:spLocks noGrp="1"/>
          </p:cNvSpPr>
          <p:nvPr>
            <p:ph type="subTitle" idx="1"/>
          </p:nvPr>
        </p:nvSpPr>
        <p:spPr>
          <a:xfrm>
            <a:off x="1305750" y="2370426"/>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582" name="Google Shape;582;p74"/>
          <p:cNvSpPr txBox="1">
            <a:spLocks noGrp="1"/>
          </p:cNvSpPr>
          <p:nvPr>
            <p:ph type="subTitle" idx="3"/>
          </p:nvPr>
        </p:nvSpPr>
        <p:spPr>
          <a:xfrm>
            <a:off x="1305750" y="2829850"/>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83" name="Google Shape;583;p74"/>
          <p:cNvSpPr>
            <a:spLocks noGrp="1"/>
          </p:cNvSpPr>
          <p:nvPr>
            <p:ph type="pic" idx="4"/>
          </p:nvPr>
        </p:nvSpPr>
        <p:spPr>
          <a:xfrm>
            <a:off x="228600" y="3173818"/>
            <a:ext cx="1074900" cy="1505100"/>
          </a:xfrm>
          <a:prstGeom prst="roundRect">
            <a:avLst>
              <a:gd name="adj" fmla="val 17439"/>
            </a:avLst>
          </a:prstGeom>
          <a:noFill/>
          <a:ln>
            <a:noFill/>
          </a:ln>
        </p:spPr>
      </p:sp>
      <p:sp>
        <p:nvSpPr>
          <p:cNvPr id="584" name="Google Shape;584;p74"/>
          <p:cNvSpPr txBox="1">
            <a:spLocks noGrp="1"/>
          </p:cNvSpPr>
          <p:nvPr>
            <p:ph type="subTitle" idx="5"/>
          </p:nvPr>
        </p:nvSpPr>
        <p:spPr>
          <a:xfrm>
            <a:off x="1305750" y="4031889"/>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585" name="Google Shape;585;p74"/>
          <p:cNvSpPr txBox="1">
            <a:spLocks noGrp="1"/>
          </p:cNvSpPr>
          <p:nvPr>
            <p:ph type="subTitle" idx="6"/>
          </p:nvPr>
        </p:nvSpPr>
        <p:spPr>
          <a:xfrm>
            <a:off x="1305750" y="4491312"/>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86" name="Google Shape;586;p74"/>
          <p:cNvSpPr>
            <a:spLocks noGrp="1"/>
          </p:cNvSpPr>
          <p:nvPr>
            <p:ph type="pic" idx="7"/>
          </p:nvPr>
        </p:nvSpPr>
        <p:spPr>
          <a:xfrm>
            <a:off x="3154650" y="1512356"/>
            <a:ext cx="1074900" cy="1505100"/>
          </a:xfrm>
          <a:prstGeom prst="roundRect">
            <a:avLst>
              <a:gd name="adj" fmla="val 17439"/>
            </a:avLst>
          </a:prstGeom>
          <a:noFill/>
          <a:ln>
            <a:noFill/>
          </a:ln>
        </p:spPr>
      </p:sp>
      <p:sp>
        <p:nvSpPr>
          <p:cNvPr id="587" name="Google Shape;587;p74"/>
          <p:cNvSpPr txBox="1">
            <a:spLocks noGrp="1"/>
          </p:cNvSpPr>
          <p:nvPr>
            <p:ph type="subTitle" idx="8"/>
          </p:nvPr>
        </p:nvSpPr>
        <p:spPr>
          <a:xfrm>
            <a:off x="4231800" y="2370426"/>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588" name="Google Shape;588;p74"/>
          <p:cNvSpPr txBox="1">
            <a:spLocks noGrp="1"/>
          </p:cNvSpPr>
          <p:nvPr>
            <p:ph type="subTitle" idx="9"/>
          </p:nvPr>
        </p:nvSpPr>
        <p:spPr>
          <a:xfrm>
            <a:off x="4231800" y="2829850"/>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89" name="Google Shape;589;p74"/>
          <p:cNvSpPr>
            <a:spLocks noGrp="1"/>
          </p:cNvSpPr>
          <p:nvPr>
            <p:ph type="pic" idx="13"/>
          </p:nvPr>
        </p:nvSpPr>
        <p:spPr>
          <a:xfrm>
            <a:off x="3154650" y="3173818"/>
            <a:ext cx="1074900" cy="1505100"/>
          </a:xfrm>
          <a:prstGeom prst="roundRect">
            <a:avLst>
              <a:gd name="adj" fmla="val 17439"/>
            </a:avLst>
          </a:prstGeom>
          <a:noFill/>
          <a:ln>
            <a:noFill/>
          </a:ln>
        </p:spPr>
      </p:sp>
      <p:sp>
        <p:nvSpPr>
          <p:cNvPr id="590" name="Google Shape;590;p74"/>
          <p:cNvSpPr txBox="1">
            <a:spLocks noGrp="1"/>
          </p:cNvSpPr>
          <p:nvPr>
            <p:ph type="subTitle" idx="14"/>
          </p:nvPr>
        </p:nvSpPr>
        <p:spPr>
          <a:xfrm>
            <a:off x="4231800" y="4031889"/>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591" name="Google Shape;591;p74"/>
          <p:cNvSpPr>
            <a:spLocks noGrp="1"/>
          </p:cNvSpPr>
          <p:nvPr>
            <p:ph type="pic" idx="15"/>
          </p:nvPr>
        </p:nvSpPr>
        <p:spPr>
          <a:xfrm>
            <a:off x="6080700" y="1512356"/>
            <a:ext cx="1074900" cy="1505100"/>
          </a:xfrm>
          <a:prstGeom prst="roundRect">
            <a:avLst>
              <a:gd name="adj" fmla="val 17439"/>
            </a:avLst>
          </a:prstGeom>
          <a:noFill/>
          <a:ln>
            <a:noFill/>
          </a:ln>
        </p:spPr>
      </p:sp>
      <p:sp>
        <p:nvSpPr>
          <p:cNvPr id="592" name="Google Shape;592;p74"/>
          <p:cNvSpPr txBox="1">
            <a:spLocks noGrp="1"/>
          </p:cNvSpPr>
          <p:nvPr>
            <p:ph type="subTitle" idx="16"/>
          </p:nvPr>
        </p:nvSpPr>
        <p:spPr>
          <a:xfrm>
            <a:off x="7157850" y="2370426"/>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593" name="Google Shape;593;p74"/>
          <p:cNvSpPr txBox="1">
            <a:spLocks noGrp="1"/>
          </p:cNvSpPr>
          <p:nvPr>
            <p:ph type="subTitle" idx="17"/>
          </p:nvPr>
        </p:nvSpPr>
        <p:spPr>
          <a:xfrm>
            <a:off x="7157850" y="2829850"/>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94" name="Google Shape;594;p74"/>
          <p:cNvSpPr>
            <a:spLocks noGrp="1"/>
          </p:cNvSpPr>
          <p:nvPr>
            <p:ph type="pic" idx="18"/>
          </p:nvPr>
        </p:nvSpPr>
        <p:spPr>
          <a:xfrm>
            <a:off x="6080700" y="3173818"/>
            <a:ext cx="1074900" cy="1505100"/>
          </a:xfrm>
          <a:prstGeom prst="roundRect">
            <a:avLst>
              <a:gd name="adj" fmla="val 17439"/>
            </a:avLst>
          </a:prstGeom>
          <a:noFill/>
          <a:ln>
            <a:noFill/>
          </a:ln>
        </p:spPr>
      </p:sp>
      <p:sp>
        <p:nvSpPr>
          <p:cNvPr id="595" name="Google Shape;595;p74"/>
          <p:cNvSpPr txBox="1">
            <a:spLocks noGrp="1"/>
          </p:cNvSpPr>
          <p:nvPr>
            <p:ph type="subTitle" idx="19"/>
          </p:nvPr>
        </p:nvSpPr>
        <p:spPr>
          <a:xfrm>
            <a:off x="7157850" y="4031889"/>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596" name="Google Shape;596;p74"/>
          <p:cNvSpPr txBox="1">
            <a:spLocks noGrp="1"/>
          </p:cNvSpPr>
          <p:nvPr>
            <p:ph type="subTitle" idx="20"/>
          </p:nvPr>
        </p:nvSpPr>
        <p:spPr>
          <a:xfrm>
            <a:off x="4250800" y="4491312"/>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97" name="Google Shape;597;p74"/>
          <p:cNvSpPr txBox="1">
            <a:spLocks noGrp="1"/>
          </p:cNvSpPr>
          <p:nvPr>
            <p:ph type="subTitle" idx="21"/>
          </p:nvPr>
        </p:nvSpPr>
        <p:spPr>
          <a:xfrm>
            <a:off x="7157850" y="4491312"/>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98" name="Google Shape;598;p74"/>
          <p:cNvSpPr txBox="1">
            <a:spLocks noGrp="1"/>
          </p:cNvSpPr>
          <p:nvPr>
            <p:ph type="title"/>
          </p:nvPr>
        </p:nvSpPr>
        <p:spPr>
          <a:xfrm>
            <a:off x="228600" y="399325"/>
            <a:ext cx="3531300" cy="6246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3600"/>
              <a:buFont typeface="Forum"/>
              <a:buNone/>
              <a:defRPr sz="3600"/>
            </a:lvl1pPr>
            <a:lvl2pPr lvl="1">
              <a:lnSpc>
                <a:spcPct val="60000"/>
              </a:lnSpc>
              <a:spcBef>
                <a:spcPts val="0"/>
              </a:spcBef>
              <a:spcAft>
                <a:spcPts val="0"/>
              </a:spcAft>
              <a:buClr>
                <a:schemeClr val="lt1"/>
              </a:buClr>
              <a:buSzPts val="3600"/>
              <a:buFont typeface="Forum"/>
              <a:buNone/>
              <a:defRPr sz="3600">
                <a:latin typeface="Forum"/>
                <a:ea typeface="Forum"/>
                <a:cs typeface="Forum"/>
                <a:sym typeface="Forum"/>
              </a:defRPr>
            </a:lvl2pPr>
            <a:lvl3pPr lvl="2">
              <a:lnSpc>
                <a:spcPct val="60000"/>
              </a:lnSpc>
              <a:spcBef>
                <a:spcPts val="0"/>
              </a:spcBef>
              <a:spcAft>
                <a:spcPts val="0"/>
              </a:spcAft>
              <a:buClr>
                <a:schemeClr val="lt1"/>
              </a:buClr>
              <a:buSzPts val="3600"/>
              <a:buFont typeface="Forum"/>
              <a:buNone/>
              <a:defRPr sz="3600">
                <a:latin typeface="Forum"/>
                <a:ea typeface="Forum"/>
                <a:cs typeface="Forum"/>
                <a:sym typeface="Forum"/>
              </a:defRPr>
            </a:lvl3pPr>
            <a:lvl4pPr lvl="3">
              <a:lnSpc>
                <a:spcPct val="60000"/>
              </a:lnSpc>
              <a:spcBef>
                <a:spcPts val="0"/>
              </a:spcBef>
              <a:spcAft>
                <a:spcPts val="0"/>
              </a:spcAft>
              <a:buClr>
                <a:schemeClr val="lt1"/>
              </a:buClr>
              <a:buSzPts val="3600"/>
              <a:buFont typeface="Forum"/>
              <a:buNone/>
              <a:defRPr sz="3600">
                <a:latin typeface="Forum"/>
                <a:ea typeface="Forum"/>
                <a:cs typeface="Forum"/>
                <a:sym typeface="Forum"/>
              </a:defRPr>
            </a:lvl4pPr>
            <a:lvl5pPr lvl="4">
              <a:lnSpc>
                <a:spcPct val="60000"/>
              </a:lnSpc>
              <a:spcBef>
                <a:spcPts val="0"/>
              </a:spcBef>
              <a:spcAft>
                <a:spcPts val="0"/>
              </a:spcAft>
              <a:buClr>
                <a:schemeClr val="lt1"/>
              </a:buClr>
              <a:buSzPts val="3600"/>
              <a:buFont typeface="Forum"/>
              <a:buNone/>
              <a:defRPr sz="3600">
                <a:latin typeface="Forum"/>
                <a:ea typeface="Forum"/>
                <a:cs typeface="Forum"/>
                <a:sym typeface="Forum"/>
              </a:defRPr>
            </a:lvl5pPr>
            <a:lvl6pPr lvl="5">
              <a:lnSpc>
                <a:spcPct val="60000"/>
              </a:lnSpc>
              <a:spcBef>
                <a:spcPts val="0"/>
              </a:spcBef>
              <a:spcAft>
                <a:spcPts val="0"/>
              </a:spcAft>
              <a:buClr>
                <a:schemeClr val="lt1"/>
              </a:buClr>
              <a:buSzPts val="3600"/>
              <a:buFont typeface="Forum"/>
              <a:buNone/>
              <a:defRPr sz="3600">
                <a:latin typeface="Forum"/>
                <a:ea typeface="Forum"/>
                <a:cs typeface="Forum"/>
                <a:sym typeface="Forum"/>
              </a:defRPr>
            </a:lvl6pPr>
            <a:lvl7pPr lvl="6">
              <a:lnSpc>
                <a:spcPct val="60000"/>
              </a:lnSpc>
              <a:spcBef>
                <a:spcPts val="0"/>
              </a:spcBef>
              <a:spcAft>
                <a:spcPts val="0"/>
              </a:spcAft>
              <a:buClr>
                <a:schemeClr val="lt1"/>
              </a:buClr>
              <a:buSzPts val="3600"/>
              <a:buFont typeface="Forum"/>
              <a:buNone/>
              <a:defRPr sz="3600">
                <a:latin typeface="Forum"/>
                <a:ea typeface="Forum"/>
                <a:cs typeface="Forum"/>
                <a:sym typeface="Forum"/>
              </a:defRPr>
            </a:lvl7pPr>
            <a:lvl8pPr lvl="7">
              <a:lnSpc>
                <a:spcPct val="60000"/>
              </a:lnSpc>
              <a:spcBef>
                <a:spcPts val="0"/>
              </a:spcBef>
              <a:spcAft>
                <a:spcPts val="0"/>
              </a:spcAft>
              <a:buClr>
                <a:schemeClr val="lt1"/>
              </a:buClr>
              <a:buSzPts val="3600"/>
              <a:buFont typeface="Forum"/>
              <a:buNone/>
              <a:defRPr sz="3600">
                <a:latin typeface="Forum"/>
                <a:ea typeface="Forum"/>
                <a:cs typeface="Forum"/>
                <a:sym typeface="Forum"/>
              </a:defRPr>
            </a:lvl8pPr>
            <a:lvl9pPr lvl="8">
              <a:lnSpc>
                <a:spcPct val="60000"/>
              </a:lnSpc>
              <a:spcBef>
                <a:spcPts val="0"/>
              </a:spcBef>
              <a:spcAft>
                <a:spcPts val="0"/>
              </a:spcAft>
              <a:buClr>
                <a:schemeClr val="lt1"/>
              </a:buClr>
              <a:buSzPts val="3600"/>
              <a:buFont typeface="Forum"/>
              <a:buNone/>
              <a:defRPr sz="3600">
                <a:latin typeface="Forum"/>
                <a:ea typeface="Forum"/>
                <a:cs typeface="Forum"/>
                <a:sym typeface="Forum"/>
              </a:defRPr>
            </a:lvl9pPr>
          </a:lstStyle>
          <a:p>
            <a:endParaRPr/>
          </a:p>
        </p:txBody>
      </p:sp>
      <p:sp>
        <p:nvSpPr>
          <p:cNvPr id="599" name="Google Shape;599;p74"/>
          <p:cNvSpPr txBox="1">
            <a:spLocks noGrp="1"/>
          </p:cNvSpPr>
          <p:nvPr>
            <p:ph type="subTitle" idx="22"/>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600" name="Google Shape;600;p74"/>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Meet the team Large">
  <p:cSld name="BLANK_1_1_2_1_1">
    <p:spTree>
      <p:nvGrpSpPr>
        <p:cNvPr id="1" name="Shape 601"/>
        <p:cNvGrpSpPr/>
        <p:nvPr/>
      </p:nvGrpSpPr>
      <p:grpSpPr>
        <a:xfrm>
          <a:off x="0" y="0"/>
          <a:ext cx="0" cy="0"/>
          <a:chOff x="0" y="0"/>
          <a:chExt cx="0" cy="0"/>
        </a:xfrm>
      </p:grpSpPr>
      <p:sp>
        <p:nvSpPr>
          <p:cNvPr id="602" name="Google Shape;602;p75"/>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603" name="Google Shape;603;p75"/>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604" name="Google Shape;604;p75"/>
          <p:cNvSpPr txBox="1">
            <a:spLocks noGrp="1"/>
          </p:cNvSpPr>
          <p:nvPr>
            <p:ph type="subTitle" idx="2"/>
          </p:nvPr>
        </p:nvSpPr>
        <p:spPr>
          <a:xfrm>
            <a:off x="228600" y="3337825"/>
            <a:ext cx="2118600" cy="345000"/>
          </a:xfrm>
          <a:prstGeom prst="rect">
            <a:avLst/>
          </a:prstGeom>
        </p:spPr>
        <p:txBody>
          <a:bodyPr spcFirstLastPara="1" wrap="square" lIns="0" tIns="91425" rIns="91425" bIns="91425" anchor="b" anchorCtr="0">
            <a:noAutofit/>
          </a:bodyPr>
          <a:lstStyle>
            <a:lvl1pPr lvl="0">
              <a:lnSpc>
                <a:spcPct val="90000"/>
              </a:lnSpc>
              <a:spcBef>
                <a:spcPts val="0"/>
              </a:spcBef>
              <a:spcAft>
                <a:spcPts val="0"/>
              </a:spcAft>
              <a:buNone/>
              <a:defRPr/>
            </a:lvl1pPr>
            <a:lvl2pPr lvl="1">
              <a:lnSpc>
                <a:spcPct val="90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90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90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90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90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90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90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90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605" name="Google Shape;605;p75"/>
          <p:cNvSpPr txBox="1">
            <a:spLocks noGrp="1"/>
          </p:cNvSpPr>
          <p:nvPr>
            <p:ph type="subTitle" idx="3"/>
          </p:nvPr>
        </p:nvSpPr>
        <p:spPr>
          <a:xfrm>
            <a:off x="228600" y="3547550"/>
            <a:ext cx="2062200" cy="345000"/>
          </a:xfrm>
          <a:prstGeom prst="rect">
            <a:avLst/>
          </a:prstGeom>
        </p:spPr>
        <p:txBody>
          <a:bodyPr spcFirstLastPara="1" wrap="square" lIns="0" tIns="91425" rIns="91425" bIns="91425" anchor="t" anchorCtr="0">
            <a:noAutofit/>
          </a:bodyPr>
          <a:lstStyle>
            <a:lvl1pPr lvl="0">
              <a:lnSpc>
                <a:spcPct val="90000"/>
              </a:lnSpc>
              <a:spcBef>
                <a:spcPts val="0"/>
              </a:spcBef>
              <a:spcAft>
                <a:spcPts val="0"/>
              </a:spcAft>
              <a:buNone/>
              <a:defRPr sz="1100">
                <a:solidFill>
                  <a:schemeClr val="accent1"/>
                </a:solidFill>
                <a:latin typeface="DM Sans Light"/>
                <a:ea typeface="DM Sans Light"/>
                <a:cs typeface="DM Sans Light"/>
                <a:sym typeface="DM Sans Light"/>
              </a:defRPr>
            </a:lvl1pPr>
            <a:lvl2pPr lvl="1">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2pPr>
            <a:lvl3pPr lvl="2">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3pPr>
            <a:lvl4pPr lvl="3">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4pPr>
            <a:lvl5pPr lvl="4">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5pPr>
            <a:lvl6pPr lvl="5">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6pPr>
            <a:lvl7pPr lvl="6">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7pPr>
            <a:lvl8pPr lvl="7">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8pPr>
            <a:lvl9pPr lvl="8">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9pPr>
          </a:lstStyle>
          <a:p>
            <a:endParaRPr/>
          </a:p>
        </p:txBody>
      </p:sp>
      <p:sp>
        <p:nvSpPr>
          <p:cNvPr id="606" name="Google Shape;606;p75"/>
          <p:cNvSpPr>
            <a:spLocks noGrp="1"/>
          </p:cNvSpPr>
          <p:nvPr>
            <p:ph type="pic" idx="4"/>
          </p:nvPr>
        </p:nvSpPr>
        <p:spPr>
          <a:xfrm>
            <a:off x="228600" y="1457950"/>
            <a:ext cx="1023900" cy="1536300"/>
          </a:xfrm>
          <a:prstGeom prst="roundRect">
            <a:avLst>
              <a:gd name="adj" fmla="val 17439"/>
            </a:avLst>
          </a:prstGeom>
          <a:noFill/>
          <a:ln>
            <a:noFill/>
          </a:ln>
        </p:spPr>
      </p:sp>
      <p:sp>
        <p:nvSpPr>
          <p:cNvPr id="607" name="Google Shape;607;p75"/>
          <p:cNvSpPr txBox="1">
            <a:spLocks noGrp="1"/>
          </p:cNvSpPr>
          <p:nvPr>
            <p:ph type="body" idx="5"/>
          </p:nvPr>
        </p:nvSpPr>
        <p:spPr>
          <a:xfrm>
            <a:off x="228600" y="3939125"/>
            <a:ext cx="1785300" cy="744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608" name="Google Shape;608;p75"/>
          <p:cNvSpPr txBox="1">
            <a:spLocks noGrp="1"/>
          </p:cNvSpPr>
          <p:nvPr>
            <p:ph type="subTitle" idx="6"/>
          </p:nvPr>
        </p:nvSpPr>
        <p:spPr>
          <a:xfrm>
            <a:off x="2423700" y="3337825"/>
            <a:ext cx="2118600" cy="345000"/>
          </a:xfrm>
          <a:prstGeom prst="rect">
            <a:avLst/>
          </a:prstGeom>
        </p:spPr>
        <p:txBody>
          <a:bodyPr spcFirstLastPara="1" wrap="square" lIns="0" tIns="91425" rIns="91425" bIns="91425" anchor="b" anchorCtr="0">
            <a:noAutofit/>
          </a:bodyPr>
          <a:lstStyle>
            <a:lvl1pPr lvl="0">
              <a:lnSpc>
                <a:spcPct val="90000"/>
              </a:lnSpc>
              <a:spcBef>
                <a:spcPts val="0"/>
              </a:spcBef>
              <a:spcAft>
                <a:spcPts val="0"/>
              </a:spcAft>
              <a:buNone/>
              <a:defRPr/>
            </a:lvl1pPr>
            <a:lvl2pPr lvl="1">
              <a:lnSpc>
                <a:spcPct val="90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90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90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90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90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90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90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90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609" name="Google Shape;609;p75"/>
          <p:cNvSpPr txBox="1">
            <a:spLocks noGrp="1"/>
          </p:cNvSpPr>
          <p:nvPr>
            <p:ph type="subTitle" idx="7"/>
          </p:nvPr>
        </p:nvSpPr>
        <p:spPr>
          <a:xfrm>
            <a:off x="2423700" y="3547550"/>
            <a:ext cx="2118600" cy="345000"/>
          </a:xfrm>
          <a:prstGeom prst="rect">
            <a:avLst/>
          </a:prstGeom>
        </p:spPr>
        <p:txBody>
          <a:bodyPr spcFirstLastPara="1" wrap="square" lIns="0" tIns="91425" rIns="91425" bIns="91425" anchor="t" anchorCtr="0">
            <a:noAutofit/>
          </a:bodyPr>
          <a:lstStyle>
            <a:lvl1pPr lvl="0">
              <a:lnSpc>
                <a:spcPct val="90000"/>
              </a:lnSpc>
              <a:spcBef>
                <a:spcPts val="0"/>
              </a:spcBef>
              <a:spcAft>
                <a:spcPts val="0"/>
              </a:spcAft>
              <a:buNone/>
              <a:defRPr sz="1100">
                <a:solidFill>
                  <a:schemeClr val="accent1"/>
                </a:solidFill>
                <a:latin typeface="DM Sans Light"/>
                <a:ea typeface="DM Sans Light"/>
                <a:cs typeface="DM Sans Light"/>
                <a:sym typeface="DM Sans Light"/>
              </a:defRPr>
            </a:lvl1pPr>
            <a:lvl2pPr lvl="1">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2pPr>
            <a:lvl3pPr lvl="2">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3pPr>
            <a:lvl4pPr lvl="3">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4pPr>
            <a:lvl5pPr lvl="4">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5pPr>
            <a:lvl6pPr lvl="5">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6pPr>
            <a:lvl7pPr lvl="6">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7pPr>
            <a:lvl8pPr lvl="7">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8pPr>
            <a:lvl9pPr lvl="8">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9pPr>
          </a:lstStyle>
          <a:p>
            <a:endParaRPr/>
          </a:p>
        </p:txBody>
      </p:sp>
      <p:sp>
        <p:nvSpPr>
          <p:cNvPr id="610" name="Google Shape;610;p75"/>
          <p:cNvSpPr>
            <a:spLocks noGrp="1"/>
          </p:cNvSpPr>
          <p:nvPr>
            <p:ph type="pic" idx="8"/>
          </p:nvPr>
        </p:nvSpPr>
        <p:spPr>
          <a:xfrm>
            <a:off x="2423700" y="1457950"/>
            <a:ext cx="1023900" cy="1536300"/>
          </a:xfrm>
          <a:prstGeom prst="roundRect">
            <a:avLst>
              <a:gd name="adj" fmla="val 17439"/>
            </a:avLst>
          </a:prstGeom>
          <a:noFill/>
          <a:ln>
            <a:noFill/>
          </a:ln>
        </p:spPr>
      </p:sp>
      <p:sp>
        <p:nvSpPr>
          <p:cNvPr id="611" name="Google Shape;611;p75"/>
          <p:cNvSpPr txBox="1">
            <a:spLocks noGrp="1"/>
          </p:cNvSpPr>
          <p:nvPr>
            <p:ph type="body" idx="9"/>
          </p:nvPr>
        </p:nvSpPr>
        <p:spPr>
          <a:xfrm>
            <a:off x="2423700" y="3939125"/>
            <a:ext cx="1785300" cy="744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612" name="Google Shape;612;p75"/>
          <p:cNvSpPr txBox="1">
            <a:spLocks noGrp="1"/>
          </p:cNvSpPr>
          <p:nvPr>
            <p:ph type="subTitle" idx="13"/>
          </p:nvPr>
        </p:nvSpPr>
        <p:spPr>
          <a:xfrm>
            <a:off x="4618800" y="3337827"/>
            <a:ext cx="2062200" cy="345000"/>
          </a:xfrm>
          <a:prstGeom prst="rect">
            <a:avLst/>
          </a:prstGeom>
        </p:spPr>
        <p:txBody>
          <a:bodyPr spcFirstLastPara="1" wrap="square" lIns="0" tIns="91425" rIns="91425" bIns="91425" anchor="b" anchorCtr="0">
            <a:noAutofit/>
          </a:bodyPr>
          <a:lstStyle>
            <a:lvl1pPr lvl="0">
              <a:lnSpc>
                <a:spcPct val="90000"/>
              </a:lnSpc>
              <a:spcBef>
                <a:spcPts val="0"/>
              </a:spcBef>
              <a:spcAft>
                <a:spcPts val="0"/>
              </a:spcAft>
              <a:buNone/>
              <a:defRPr/>
            </a:lvl1pPr>
            <a:lvl2pPr lvl="1">
              <a:lnSpc>
                <a:spcPct val="90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90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90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90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90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90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90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90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613" name="Google Shape;613;p75"/>
          <p:cNvSpPr txBox="1">
            <a:spLocks noGrp="1"/>
          </p:cNvSpPr>
          <p:nvPr>
            <p:ph type="subTitle" idx="14"/>
          </p:nvPr>
        </p:nvSpPr>
        <p:spPr>
          <a:xfrm>
            <a:off x="4618800" y="3547550"/>
            <a:ext cx="2062200" cy="345000"/>
          </a:xfrm>
          <a:prstGeom prst="rect">
            <a:avLst/>
          </a:prstGeom>
        </p:spPr>
        <p:txBody>
          <a:bodyPr spcFirstLastPara="1" wrap="square" lIns="0" tIns="91425" rIns="91425" bIns="91425" anchor="t" anchorCtr="0">
            <a:noAutofit/>
          </a:bodyPr>
          <a:lstStyle>
            <a:lvl1pPr lvl="0">
              <a:lnSpc>
                <a:spcPct val="90000"/>
              </a:lnSpc>
              <a:spcBef>
                <a:spcPts val="0"/>
              </a:spcBef>
              <a:spcAft>
                <a:spcPts val="0"/>
              </a:spcAft>
              <a:buNone/>
              <a:defRPr sz="1100">
                <a:solidFill>
                  <a:schemeClr val="accent1"/>
                </a:solidFill>
                <a:latin typeface="DM Sans Light"/>
                <a:ea typeface="DM Sans Light"/>
                <a:cs typeface="DM Sans Light"/>
                <a:sym typeface="DM Sans Light"/>
              </a:defRPr>
            </a:lvl1pPr>
            <a:lvl2pPr lvl="1">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2pPr>
            <a:lvl3pPr lvl="2">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3pPr>
            <a:lvl4pPr lvl="3">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4pPr>
            <a:lvl5pPr lvl="4">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5pPr>
            <a:lvl6pPr lvl="5">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6pPr>
            <a:lvl7pPr lvl="6">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7pPr>
            <a:lvl8pPr lvl="7">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8pPr>
            <a:lvl9pPr lvl="8">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9pPr>
          </a:lstStyle>
          <a:p>
            <a:endParaRPr/>
          </a:p>
        </p:txBody>
      </p:sp>
      <p:sp>
        <p:nvSpPr>
          <p:cNvPr id="614" name="Google Shape;614;p75"/>
          <p:cNvSpPr>
            <a:spLocks noGrp="1"/>
          </p:cNvSpPr>
          <p:nvPr>
            <p:ph type="pic" idx="15"/>
          </p:nvPr>
        </p:nvSpPr>
        <p:spPr>
          <a:xfrm>
            <a:off x="4618800" y="1457950"/>
            <a:ext cx="1023900" cy="1536300"/>
          </a:xfrm>
          <a:prstGeom prst="roundRect">
            <a:avLst>
              <a:gd name="adj" fmla="val 17439"/>
            </a:avLst>
          </a:prstGeom>
          <a:noFill/>
          <a:ln>
            <a:noFill/>
          </a:ln>
        </p:spPr>
      </p:sp>
      <p:sp>
        <p:nvSpPr>
          <p:cNvPr id="615" name="Google Shape;615;p75"/>
          <p:cNvSpPr txBox="1">
            <a:spLocks noGrp="1"/>
          </p:cNvSpPr>
          <p:nvPr>
            <p:ph type="body" idx="16"/>
          </p:nvPr>
        </p:nvSpPr>
        <p:spPr>
          <a:xfrm>
            <a:off x="4618800" y="3939125"/>
            <a:ext cx="1785300" cy="744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616" name="Google Shape;616;p75"/>
          <p:cNvSpPr txBox="1">
            <a:spLocks noGrp="1"/>
          </p:cNvSpPr>
          <p:nvPr>
            <p:ph type="subTitle" idx="17"/>
          </p:nvPr>
        </p:nvSpPr>
        <p:spPr>
          <a:xfrm>
            <a:off x="6796750" y="3337800"/>
            <a:ext cx="2118600" cy="345000"/>
          </a:xfrm>
          <a:prstGeom prst="rect">
            <a:avLst/>
          </a:prstGeom>
        </p:spPr>
        <p:txBody>
          <a:bodyPr spcFirstLastPara="1" wrap="square" lIns="0" tIns="91425" rIns="91425" bIns="91425" anchor="b" anchorCtr="0">
            <a:noAutofit/>
          </a:bodyPr>
          <a:lstStyle>
            <a:lvl1pPr lvl="0">
              <a:lnSpc>
                <a:spcPct val="90000"/>
              </a:lnSpc>
              <a:spcBef>
                <a:spcPts val="0"/>
              </a:spcBef>
              <a:spcAft>
                <a:spcPts val="0"/>
              </a:spcAft>
              <a:buNone/>
              <a:defRPr/>
            </a:lvl1pPr>
            <a:lvl2pPr lvl="1">
              <a:lnSpc>
                <a:spcPct val="90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90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90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90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90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90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90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90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617" name="Google Shape;617;p75"/>
          <p:cNvSpPr txBox="1">
            <a:spLocks noGrp="1"/>
          </p:cNvSpPr>
          <p:nvPr>
            <p:ph type="subTitle" idx="18"/>
          </p:nvPr>
        </p:nvSpPr>
        <p:spPr>
          <a:xfrm>
            <a:off x="6796750" y="3547550"/>
            <a:ext cx="2118600" cy="345000"/>
          </a:xfrm>
          <a:prstGeom prst="rect">
            <a:avLst/>
          </a:prstGeom>
        </p:spPr>
        <p:txBody>
          <a:bodyPr spcFirstLastPara="1" wrap="square" lIns="0" tIns="91425" rIns="91425" bIns="91425" anchor="t" anchorCtr="0">
            <a:noAutofit/>
          </a:bodyPr>
          <a:lstStyle>
            <a:lvl1pPr lvl="0">
              <a:lnSpc>
                <a:spcPct val="90000"/>
              </a:lnSpc>
              <a:spcBef>
                <a:spcPts val="0"/>
              </a:spcBef>
              <a:spcAft>
                <a:spcPts val="0"/>
              </a:spcAft>
              <a:buNone/>
              <a:defRPr sz="1100">
                <a:solidFill>
                  <a:schemeClr val="accent1"/>
                </a:solidFill>
                <a:latin typeface="DM Sans Light"/>
                <a:ea typeface="DM Sans Light"/>
                <a:cs typeface="DM Sans Light"/>
                <a:sym typeface="DM Sans Light"/>
              </a:defRPr>
            </a:lvl1pPr>
            <a:lvl2pPr lvl="1">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2pPr>
            <a:lvl3pPr lvl="2">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3pPr>
            <a:lvl4pPr lvl="3">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4pPr>
            <a:lvl5pPr lvl="4">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5pPr>
            <a:lvl6pPr lvl="5">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6pPr>
            <a:lvl7pPr lvl="6">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7pPr>
            <a:lvl8pPr lvl="7">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8pPr>
            <a:lvl9pPr lvl="8">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9pPr>
          </a:lstStyle>
          <a:p>
            <a:endParaRPr/>
          </a:p>
        </p:txBody>
      </p:sp>
      <p:sp>
        <p:nvSpPr>
          <p:cNvPr id="618" name="Google Shape;618;p75"/>
          <p:cNvSpPr>
            <a:spLocks noGrp="1"/>
          </p:cNvSpPr>
          <p:nvPr>
            <p:ph type="pic" idx="19"/>
          </p:nvPr>
        </p:nvSpPr>
        <p:spPr>
          <a:xfrm>
            <a:off x="6796738" y="1457950"/>
            <a:ext cx="1023900" cy="1536300"/>
          </a:xfrm>
          <a:prstGeom prst="roundRect">
            <a:avLst>
              <a:gd name="adj" fmla="val 17439"/>
            </a:avLst>
          </a:prstGeom>
          <a:noFill/>
          <a:ln>
            <a:noFill/>
          </a:ln>
        </p:spPr>
      </p:sp>
      <p:sp>
        <p:nvSpPr>
          <p:cNvPr id="619" name="Google Shape;619;p75"/>
          <p:cNvSpPr txBox="1">
            <a:spLocks noGrp="1"/>
          </p:cNvSpPr>
          <p:nvPr>
            <p:ph type="body" idx="20"/>
          </p:nvPr>
        </p:nvSpPr>
        <p:spPr>
          <a:xfrm>
            <a:off x="6796750" y="3939125"/>
            <a:ext cx="1785300" cy="744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620" name="Google Shape;620;p75"/>
          <p:cNvSpPr txBox="1">
            <a:spLocks noGrp="1"/>
          </p:cNvSpPr>
          <p:nvPr>
            <p:ph type="title"/>
          </p:nvPr>
        </p:nvSpPr>
        <p:spPr>
          <a:xfrm>
            <a:off x="228600" y="399325"/>
            <a:ext cx="3531300" cy="6246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3600"/>
              <a:buFont typeface="Forum"/>
              <a:buNone/>
              <a:defRPr sz="3600"/>
            </a:lvl1pPr>
            <a:lvl2pPr lvl="1">
              <a:lnSpc>
                <a:spcPct val="60000"/>
              </a:lnSpc>
              <a:spcBef>
                <a:spcPts val="0"/>
              </a:spcBef>
              <a:spcAft>
                <a:spcPts val="0"/>
              </a:spcAft>
              <a:buClr>
                <a:schemeClr val="lt1"/>
              </a:buClr>
              <a:buSzPts val="3600"/>
              <a:buFont typeface="Forum"/>
              <a:buNone/>
              <a:defRPr sz="3600">
                <a:latin typeface="Forum"/>
                <a:ea typeface="Forum"/>
                <a:cs typeface="Forum"/>
                <a:sym typeface="Forum"/>
              </a:defRPr>
            </a:lvl2pPr>
            <a:lvl3pPr lvl="2">
              <a:lnSpc>
                <a:spcPct val="60000"/>
              </a:lnSpc>
              <a:spcBef>
                <a:spcPts val="0"/>
              </a:spcBef>
              <a:spcAft>
                <a:spcPts val="0"/>
              </a:spcAft>
              <a:buClr>
                <a:schemeClr val="lt1"/>
              </a:buClr>
              <a:buSzPts val="3600"/>
              <a:buFont typeface="Forum"/>
              <a:buNone/>
              <a:defRPr sz="3600">
                <a:latin typeface="Forum"/>
                <a:ea typeface="Forum"/>
                <a:cs typeface="Forum"/>
                <a:sym typeface="Forum"/>
              </a:defRPr>
            </a:lvl3pPr>
            <a:lvl4pPr lvl="3">
              <a:lnSpc>
                <a:spcPct val="60000"/>
              </a:lnSpc>
              <a:spcBef>
                <a:spcPts val="0"/>
              </a:spcBef>
              <a:spcAft>
                <a:spcPts val="0"/>
              </a:spcAft>
              <a:buClr>
                <a:schemeClr val="lt1"/>
              </a:buClr>
              <a:buSzPts val="3600"/>
              <a:buFont typeface="Forum"/>
              <a:buNone/>
              <a:defRPr sz="3600">
                <a:latin typeface="Forum"/>
                <a:ea typeface="Forum"/>
                <a:cs typeface="Forum"/>
                <a:sym typeface="Forum"/>
              </a:defRPr>
            </a:lvl4pPr>
            <a:lvl5pPr lvl="4">
              <a:lnSpc>
                <a:spcPct val="60000"/>
              </a:lnSpc>
              <a:spcBef>
                <a:spcPts val="0"/>
              </a:spcBef>
              <a:spcAft>
                <a:spcPts val="0"/>
              </a:spcAft>
              <a:buClr>
                <a:schemeClr val="lt1"/>
              </a:buClr>
              <a:buSzPts val="3600"/>
              <a:buFont typeface="Forum"/>
              <a:buNone/>
              <a:defRPr sz="3600">
                <a:latin typeface="Forum"/>
                <a:ea typeface="Forum"/>
                <a:cs typeface="Forum"/>
                <a:sym typeface="Forum"/>
              </a:defRPr>
            </a:lvl5pPr>
            <a:lvl6pPr lvl="5">
              <a:lnSpc>
                <a:spcPct val="60000"/>
              </a:lnSpc>
              <a:spcBef>
                <a:spcPts val="0"/>
              </a:spcBef>
              <a:spcAft>
                <a:spcPts val="0"/>
              </a:spcAft>
              <a:buClr>
                <a:schemeClr val="lt1"/>
              </a:buClr>
              <a:buSzPts val="3600"/>
              <a:buFont typeface="Forum"/>
              <a:buNone/>
              <a:defRPr sz="3600">
                <a:latin typeface="Forum"/>
                <a:ea typeface="Forum"/>
                <a:cs typeface="Forum"/>
                <a:sym typeface="Forum"/>
              </a:defRPr>
            </a:lvl6pPr>
            <a:lvl7pPr lvl="6">
              <a:lnSpc>
                <a:spcPct val="60000"/>
              </a:lnSpc>
              <a:spcBef>
                <a:spcPts val="0"/>
              </a:spcBef>
              <a:spcAft>
                <a:spcPts val="0"/>
              </a:spcAft>
              <a:buClr>
                <a:schemeClr val="lt1"/>
              </a:buClr>
              <a:buSzPts val="3600"/>
              <a:buFont typeface="Forum"/>
              <a:buNone/>
              <a:defRPr sz="3600">
                <a:latin typeface="Forum"/>
                <a:ea typeface="Forum"/>
                <a:cs typeface="Forum"/>
                <a:sym typeface="Forum"/>
              </a:defRPr>
            </a:lvl7pPr>
            <a:lvl8pPr lvl="7">
              <a:lnSpc>
                <a:spcPct val="60000"/>
              </a:lnSpc>
              <a:spcBef>
                <a:spcPts val="0"/>
              </a:spcBef>
              <a:spcAft>
                <a:spcPts val="0"/>
              </a:spcAft>
              <a:buClr>
                <a:schemeClr val="lt1"/>
              </a:buClr>
              <a:buSzPts val="3600"/>
              <a:buFont typeface="Forum"/>
              <a:buNone/>
              <a:defRPr sz="3600">
                <a:latin typeface="Forum"/>
                <a:ea typeface="Forum"/>
                <a:cs typeface="Forum"/>
                <a:sym typeface="Forum"/>
              </a:defRPr>
            </a:lvl8pPr>
            <a:lvl9pPr lvl="8">
              <a:lnSpc>
                <a:spcPct val="60000"/>
              </a:lnSpc>
              <a:spcBef>
                <a:spcPts val="0"/>
              </a:spcBef>
              <a:spcAft>
                <a:spcPts val="0"/>
              </a:spcAft>
              <a:buClr>
                <a:schemeClr val="lt1"/>
              </a:buClr>
              <a:buSzPts val="3600"/>
              <a:buFont typeface="Forum"/>
              <a:buNone/>
              <a:defRPr sz="3600">
                <a:latin typeface="Forum"/>
                <a:ea typeface="Forum"/>
                <a:cs typeface="Forum"/>
                <a:sym typeface="Forum"/>
              </a:defRPr>
            </a:lvl9pPr>
          </a:lstStyle>
          <a:p>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Persona Alt 1">
  <p:cSld name="CUSTOM_4">
    <p:spTree>
      <p:nvGrpSpPr>
        <p:cNvPr id="1" name="Shape 621"/>
        <p:cNvGrpSpPr/>
        <p:nvPr/>
      </p:nvGrpSpPr>
      <p:grpSpPr>
        <a:xfrm>
          <a:off x="0" y="0"/>
          <a:ext cx="0" cy="0"/>
          <a:chOff x="0" y="0"/>
          <a:chExt cx="0" cy="0"/>
        </a:xfrm>
      </p:grpSpPr>
      <p:sp>
        <p:nvSpPr>
          <p:cNvPr id="622" name="Google Shape;622;p76"/>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623" name="Google Shape;623;p76"/>
          <p:cNvSpPr txBox="1">
            <a:spLocks noGrp="1"/>
          </p:cNvSpPr>
          <p:nvPr>
            <p:ph type="body" idx="2"/>
          </p:nvPr>
        </p:nvSpPr>
        <p:spPr>
          <a:xfrm>
            <a:off x="6231000" y="3124025"/>
            <a:ext cx="2684400" cy="507900"/>
          </a:xfrm>
          <a:prstGeom prst="rect">
            <a:avLst/>
          </a:prstGeom>
        </p:spPr>
        <p:txBody>
          <a:bodyPr spcFirstLastPara="1" wrap="square" lIns="0" tIns="0" rIns="91425" bIns="0" anchor="t" anchorCtr="0">
            <a:noAutofit/>
          </a:bodyPr>
          <a:lstStyle>
            <a:lvl1pPr marL="457200" lvl="0" indent="-292100">
              <a:lnSpc>
                <a:spcPct val="115000"/>
              </a:lnSpc>
              <a:spcBef>
                <a:spcPts val="0"/>
              </a:spcBef>
              <a:spcAft>
                <a:spcPts val="0"/>
              </a:spcAft>
              <a:buClr>
                <a:schemeClr val="accent1"/>
              </a:buClr>
              <a:buSzPts val="1000"/>
              <a:buFont typeface="DM Sans"/>
              <a:buChar char="●"/>
              <a:defRPr/>
            </a:lvl1pPr>
            <a:lvl2pPr marL="914400" lvl="1" indent="-292100">
              <a:lnSpc>
                <a:spcPct val="115000"/>
              </a:lnSpc>
              <a:spcBef>
                <a:spcPts val="0"/>
              </a:spcBef>
              <a:spcAft>
                <a:spcPts val="0"/>
              </a:spcAft>
              <a:buClr>
                <a:schemeClr val="lt1"/>
              </a:buClr>
              <a:buSzPts val="1000"/>
              <a:buFont typeface="DM Sans"/>
              <a:buChar char="○"/>
              <a:defRPr/>
            </a:lvl2pPr>
            <a:lvl3pPr marL="1371600" lvl="2" indent="-292100">
              <a:lnSpc>
                <a:spcPct val="115000"/>
              </a:lnSpc>
              <a:spcBef>
                <a:spcPts val="0"/>
              </a:spcBef>
              <a:spcAft>
                <a:spcPts val="0"/>
              </a:spcAft>
              <a:buClr>
                <a:schemeClr val="lt1"/>
              </a:buClr>
              <a:buSzPts val="1000"/>
              <a:buFont typeface="DM Sans"/>
              <a:buChar char="■"/>
              <a:defRPr/>
            </a:lvl3pPr>
            <a:lvl4pPr marL="1828800" lvl="3" indent="-292100">
              <a:lnSpc>
                <a:spcPct val="115000"/>
              </a:lnSpc>
              <a:spcBef>
                <a:spcPts val="0"/>
              </a:spcBef>
              <a:spcAft>
                <a:spcPts val="0"/>
              </a:spcAft>
              <a:buClr>
                <a:schemeClr val="lt1"/>
              </a:buClr>
              <a:buSzPts val="1000"/>
              <a:buFont typeface="DM Sans"/>
              <a:buChar char="●"/>
              <a:defRPr/>
            </a:lvl4pPr>
            <a:lvl5pPr marL="2286000" lvl="4" indent="-292100">
              <a:lnSpc>
                <a:spcPct val="115000"/>
              </a:lnSpc>
              <a:spcBef>
                <a:spcPts val="0"/>
              </a:spcBef>
              <a:spcAft>
                <a:spcPts val="0"/>
              </a:spcAft>
              <a:buClr>
                <a:schemeClr val="lt1"/>
              </a:buClr>
              <a:buSzPts val="1000"/>
              <a:buFont typeface="DM Sans"/>
              <a:buChar char="○"/>
              <a:defRPr/>
            </a:lvl5pPr>
            <a:lvl6pPr marL="2743200" lvl="5" indent="-292100">
              <a:lnSpc>
                <a:spcPct val="115000"/>
              </a:lnSpc>
              <a:spcBef>
                <a:spcPts val="0"/>
              </a:spcBef>
              <a:spcAft>
                <a:spcPts val="0"/>
              </a:spcAft>
              <a:buClr>
                <a:schemeClr val="lt1"/>
              </a:buClr>
              <a:buSzPts val="1000"/>
              <a:buFont typeface="DM Sans"/>
              <a:buChar char="■"/>
              <a:defRPr/>
            </a:lvl6pPr>
            <a:lvl7pPr marL="3200400" lvl="6" indent="-292100">
              <a:lnSpc>
                <a:spcPct val="115000"/>
              </a:lnSpc>
              <a:spcBef>
                <a:spcPts val="0"/>
              </a:spcBef>
              <a:spcAft>
                <a:spcPts val="0"/>
              </a:spcAft>
              <a:buClr>
                <a:schemeClr val="lt1"/>
              </a:buClr>
              <a:buSzPts val="1000"/>
              <a:buFont typeface="DM Sans"/>
              <a:buChar char="●"/>
              <a:defRPr/>
            </a:lvl7pPr>
            <a:lvl8pPr marL="3657600" lvl="7" indent="-292100">
              <a:lnSpc>
                <a:spcPct val="115000"/>
              </a:lnSpc>
              <a:spcBef>
                <a:spcPts val="0"/>
              </a:spcBef>
              <a:spcAft>
                <a:spcPts val="0"/>
              </a:spcAft>
              <a:buClr>
                <a:schemeClr val="lt1"/>
              </a:buClr>
              <a:buSzPts val="1000"/>
              <a:buFont typeface="DM Sans"/>
              <a:buChar char="○"/>
              <a:defRPr/>
            </a:lvl8pPr>
            <a:lvl9pPr marL="4114800" lvl="8" indent="-292100">
              <a:lnSpc>
                <a:spcPct val="115000"/>
              </a:lnSpc>
              <a:spcBef>
                <a:spcPts val="0"/>
              </a:spcBef>
              <a:spcAft>
                <a:spcPts val="0"/>
              </a:spcAft>
              <a:buClr>
                <a:schemeClr val="lt1"/>
              </a:buClr>
              <a:buSzPts val="1000"/>
              <a:buFont typeface="DM Sans"/>
              <a:buChar char="■"/>
              <a:defRPr/>
            </a:lvl9pPr>
          </a:lstStyle>
          <a:p>
            <a:endParaRPr/>
          </a:p>
        </p:txBody>
      </p:sp>
      <p:sp>
        <p:nvSpPr>
          <p:cNvPr id="624" name="Google Shape;624;p76"/>
          <p:cNvSpPr txBox="1">
            <a:spLocks noGrp="1"/>
          </p:cNvSpPr>
          <p:nvPr>
            <p:ph type="body" idx="3"/>
          </p:nvPr>
        </p:nvSpPr>
        <p:spPr>
          <a:xfrm>
            <a:off x="6231000" y="4241250"/>
            <a:ext cx="2751300" cy="507900"/>
          </a:xfrm>
          <a:prstGeom prst="rect">
            <a:avLst/>
          </a:prstGeom>
        </p:spPr>
        <p:txBody>
          <a:bodyPr spcFirstLastPara="1" wrap="square" lIns="0" tIns="0" rIns="91425" bIns="0" anchor="t" anchorCtr="0">
            <a:noAutofit/>
          </a:bodyPr>
          <a:lstStyle>
            <a:lvl1pPr marL="457200" lvl="0" indent="-292100">
              <a:lnSpc>
                <a:spcPct val="115000"/>
              </a:lnSpc>
              <a:spcBef>
                <a:spcPts val="0"/>
              </a:spcBef>
              <a:spcAft>
                <a:spcPts val="0"/>
              </a:spcAft>
              <a:buClr>
                <a:schemeClr val="accent1"/>
              </a:buClr>
              <a:buSzPts val="1000"/>
              <a:buFont typeface="DM Sans"/>
              <a:buChar char="●"/>
              <a:defRPr/>
            </a:lvl1pPr>
            <a:lvl2pPr marL="914400" lvl="1" indent="-292100">
              <a:lnSpc>
                <a:spcPct val="115000"/>
              </a:lnSpc>
              <a:spcBef>
                <a:spcPts val="0"/>
              </a:spcBef>
              <a:spcAft>
                <a:spcPts val="0"/>
              </a:spcAft>
              <a:buClr>
                <a:schemeClr val="lt1"/>
              </a:buClr>
              <a:buSzPts val="1000"/>
              <a:buFont typeface="DM Sans"/>
              <a:buChar char="○"/>
              <a:defRPr/>
            </a:lvl2pPr>
            <a:lvl3pPr marL="1371600" lvl="2" indent="-292100">
              <a:lnSpc>
                <a:spcPct val="115000"/>
              </a:lnSpc>
              <a:spcBef>
                <a:spcPts val="0"/>
              </a:spcBef>
              <a:spcAft>
                <a:spcPts val="0"/>
              </a:spcAft>
              <a:buClr>
                <a:schemeClr val="lt1"/>
              </a:buClr>
              <a:buSzPts val="1000"/>
              <a:buFont typeface="DM Sans"/>
              <a:buChar char="■"/>
              <a:defRPr/>
            </a:lvl3pPr>
            <a:lvl4pPr marL="1828800" lvl="3" indent="-292100">
              <a:lnSpc>
                <a:spcPct val="115000"/>
              </a:lnSpc>
              <a:spcBef>
                <a:spcPts val="0"/>
              </a:spcBef>
              <a:spcAft>
                <a:spcPts val="0"/>
              </a:spcAft>
              <a:buClr>
                <a:schemeClr val="lt1"/>
              </a:buClr>
              <a:buSzPts val="1000"/>
              <a:buFont typeface="DM Sans"/>
              <a:buChar char="●"/>
              <a:defRPr/>
            </a:lvl4pPr>
            <a:lvl5pPr marL="2286000" lvl="4" indent="-292100">
              <a:lnSpc>
                <a:spcPct val="115000"/>
              </a:lnSpc>
              <a:spcBef>
                <a:spcPts val="0"/>
              </a:spcBef>
              <a:spcAft>
                <a:spcPts val="0"/>
              </a:spcAft>
              <a:buClr>
                <a:schemeClr val="lt1"/>
              </a:buClr>
              <a:buSzPts val="1000"/>
              <a:buFont typeface="DM Sans"/>
              <a:buChar char="○"/>
              <a:defRPr/>
            </a:lvl5pPr>
            <a:lvl6pPr marL="2743200" lvl="5" indent="-292100">
              <a:lnSpc>
                <a:spcPct val="115000"/>
              </a:lnSpc>
              <a:spcBef>
                <a:spcPts val="0"/>
              </a:spcBef>
              <a:spcAft>
                <a:spcPts val="0"/>
              </a:spcAft>
              <a:buClr>
                <a:schemeClr val="lt1"/>
              </a:buClr>
              <a:buSzPts val="1000"/>
              <a:buFont typeface="DM Sans"/>
              <a:buChar char="■"/>
              <a:defRPr/>
            </a:lvl6pPr>
            <a:lvl7pPr marL="3200400" lvl="6" indent="-292100">
              <a:lnSpc>
                <a:spcPct val="115000"/>
              </a:lnSpc>
              <a:spcBef>
                <a:spcPts val="0"/>
              </a:spcBef>
              <a:spcAft>
                <a:spcPts val="0"/>
              </a:spcAft>
              <a:buClr>
                <a:schemeClr val="lt1"/>
              </a:buClr>
              <a:buSzPts val="1000"/>
              <a:buFont typeface="DM Sans"/>
              <a:buChar char="●"/>
              <a:defRPr/>
            </a:lvl7pPr>
            <a:lvl8pPr marL="3657600" lvl="7" indent="-292100">
              <a:lnSpc>
                <a:spcPct val="115000"/>
              </a:lnSpc>
              <a:spcBef>
                <a:spcPts val="0"/>
              </a:spcBef>
              <a:spcAft>
                <a:spcPts val="0"/>
              </a:spcAft>
              <a:buClr>
                <a:schemeClr val="lt1"/>
              </a:buClr>
              <a:buSzPts val="1000"/>
              <a:buFont typeface="DM Sans"/>
              <a:buChar char="○"/>
              <a:defRPr/>
            </a:lvl8pPr>
            <a:lvl9pPr marL="4114800" lvl="8" indent="-292100">
              <a:lnSpc>
                <a:spcPct val="115000"/>
              </a:lnSpc>
              <a:spcBef>
                <a:spcPts val="0"/>
              </a:spcBef>
              <a:spcAft>
                <a:spcPts val="0"/>
              </a:spcAft>
              <a:buClr>
                <a:schemeClr val="lt1"/>
              </a:buClr>
              <a:buSzPts val="1000"/>
              <a:buFont typeface="DM Sans"/>
              <a:buChar char="■"/>
              <a:defRPr/>
            </a:lvl9pPr>
          </a:lstStyle>
          <a:p>
            <a:endParaRPr/>
          </a:p>
        </p:txBody>
      </p:sp>
      <p:sp>
        <p:nvSpPr>
          <p:cNvPr id="625" name="Google Shape;625;p76"/>
          <p:cNvSpPr txBox="1">
            <a:spLocks noGrp="1"/>
          </p:cNvSpPr>
          <p:nvPr>
            <p:ph type="subTitle" idx="4"/>
          </p:nvPr>
        </p:nvSpPr>
        <p:spPr>
          <a:xfrm>
            <a:off x="6231000" y="3897900"/>
            <a:ext cx="2913000" cy="246300"/>
          </a:xfrm>
          <a:prstGeom prst="rect">
            <a:avLst/>
          </a:prstGeom>
        </p:spPr>
        <p:txBody>
          <a:bodyPr spcFirstLastPara="1" wrap="square" lIns="0" tIns="0" rIns="91425" bIns="0" anchor="t"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26" name="Google Shape;626;p76"/>
          <p:cNvSpPr txBox="1">
            <a:spLocks noGrp="1"/>
          </p:cNvSpPr>
          <p:nvPr>
            <p:ph type="subTitle" idx="5"/>
          </p:nvPr>
        </p:nvSpPr>
        <p:spPr>
          <a:xfrm>
            <a:off x="6231000" y="2780875"/>
            <a:ext cx="2913000" cy="246300"/>
          </a:xfrm>
          <a:prstGeom prst="rect">
            <a:avLst/>
          </a:prstGeom>
        </p:spPr>
        <p:txBody>
          <a:bodyPr spcFirstLastPara="1" wrap="square" lIns="0" tIns="0" rIns="91425" bIns="0" anchor="t"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27" name="Google Shape;627;p76"/>
          <p:cNvSpPr txBox="1">
            <a:spLocks noGrp="1"/>
          </p:cNvSpPr>
          <p:nvPr>
            <p:ph type="subTitle" idx="6"/>
          </p:nvPr>
        </p:nvSpPr>
        <p:spPr>
          <a:xfrm>
            <a:off x="6231000" y="1459700"/>
            <a:ext cx="2913000" cy="246300"/>
          </a:xfrm>
          <a:prstGeom prst="rect">
            <a:avLst/>
          </a:prstGeom>
        </p:spPr>
        <p:txBody>
          <a:bodyPr spcFirstLastPara="1" wrap="square" lIns="0" tIns="0" rIns="91425" bIns="0" anchor="t"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28" name="Google Shape;628;p76"/>
          <p:cNvSpPr txBox="1">
            <a:spLocks noGrp="1"/>
          </p:cNvSpPr>
          <p:nvPr>
            <p:ph type="subTitle" idx="7"/>
          </p:nvPr>
        </p:nvSpPr>
        <p:spPr>
          <a:xfrm>
            <a:off x="2872500" y="3328000"/>
            <a:ext cx="2834700" cy="326400"/>
          </a:xfrm>
          <a:prstGeom prst="rect">
            <a:avLst/>
          </a:prstGeom>
        </p:spPr>
        <p:txBody>
          <a:bodyPr spcFirstLastPara="1" wrap="square" lIns="0" tIns="0" rIns="0" bIns="91425" anchor="t"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2pPr>
            <a:lvl3pPr lvl="2">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3pPr>
            <a:lvl4pPr lvl="3">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4pPr>
            <a:lvl5pPr lvl="4">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5pPr>
            <a:lvl6pPr lvl="5">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6pPr>
            <a:lvl7pPr lvl="6">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7pPr>
            <a:lvl8pPr lvl="7">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8pPr>
            <a:lvl9pPr lvl="8">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9pPr>
          </a:lstStyle>
          <a:p>
            <a:endParaRPr/>
          </a:p>
        </p:txBody>
      </p:sp>
      <p:sp>
        <p:nvSpPr>
          <p:cNvPr id="629" name="Google Shape;629;p76"/>
          <p:cNvSpPr txBox="1">
            <a:spLocks noGrp="1"/>
          </p:cNvSpPr>
          <p:nvPr>
            <p:ph type="title"/>
          </p:nvPr>
        </p:nvSpPr>
        <p:spPr>
          <a:xfrm>
            <a:off x="228600" y="399332"/>
            <a:ext cx="2834700" cy="6120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2800"/>
              <a:buFont typeface="Forum"/>
              <a:buNone/>
              <a:defRPr sz="2800"/>
            </a:lvl1pPr>
            <a:lvl2pPr lvl="1">
              <a:lnSpc>
                <a:spcPct val="6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6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6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6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6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6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6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6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630" name="Google Shape;630;p76"/>
          <p:cNvSpPr>
            <a:spLocks noGrp="1"/>
          </p:cNvSpPr>
          <p:nvPr>
            <p:ph type="pic" idx="8"/>
          </p:nvPr>
        </p:nvSpPr>
        <p:spPr>
          <a:xfrm>
            <a:off x="228450" y="1459775"/>
            <a:ext cx="2101200" cy="1438200"/>
          </a:xfrm>
          <a:prstGeom prst="roundRect">
            <a:avLst>
              <a:gd name="adj" fmla="val 16667"/>
            </a:avLst>
          </a:prstGeom>
          <a:noFill/>
          <a:ln>
            <a:noFill/>
          </a:ln>
        </p:spPr>
      </p:sp>
      <p:sp>
        <p:nvSpPr>
          <p:cNvPr id="631" name="Google Shape;631;p76"/>
          <p:cNvSpPr txBox="1">
            <a:spLocks noGrp="1"/>
          </p:cNvSpPr>
          <p:nvPr>
            <p:ph type="subTitle" idx="9"/>
          </p:nvPr>
        </p:nvSpPr>
        <p:spPr>
          <a:xfrm>
            <a:off x="228450" y="3052975"/>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632" name="Google Shape;632;p76"/>
          <p:cNvSpPr txBox="1">
            <a:spLocks noGrp="1"/>
          </p:cNvSpPr>
          <p:nvPr>
            <p:ph type="subTitle" idx="13"/>
          </p:nvPr>
        </p:nvSpPr>
        <p:spPr>
          <a:xfrm>
            <a:off x="228450" y="3350375"/>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633" name="Google Shape;633;p76"/>
          <p:cNvSpPr txBox="1">
            <a:spLocks noGrp="1"/>
          </p:cNvSpPr>
          <p:nvPr>
            <p:ph type="subTitle" idx="14"/>
          </p:nvPr>
        </p:nvSpPr>
        <p:spPr>
          <a:xfrm>
            <a:off x="228450" y="3648065"/>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634" name="Google Shape;634;p76"/>
          <p:cNvSpPr txBox="1">
            <a:spLocks noGrp="1"/>
          </p:cNvSpPr>
          <p:nvPr>
            <p:ph type="subTitle" idx="15"/>
          </p:nvPr>
        </p:nvSpPr>
        <p:spPr>
          <a:xfrm>
            <a:off x="228450" y="3945765"/>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635" name="Google Shape;635;p76"/>
          <p:cNvSpPr txBox="1">
            <a:spLocks noGrp="1"/>
          </p:cNvSpPr>
          <p:nvPr>
            <p:ph type="subTitle" idx="16"/>
          </p:nvPr>
        </p:nvSpPr>
        <p:spPr>
          <a:xfrm>
            <a:off x="228450" y="4241899"/>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636" name="Google Shape;636;p76"/>
          <p:cNvSpPr txBox="1">
            <a:spLocks noGrp="1"/>
          </p:cNvSpPr>
          <p:nvPr>
            <p:ph type="subTitle" idx="17"/>
          </p:nvPr>
        </p:nvSpPr>
        <p:spPr>
          <a:xfrm>
            <a:off x="228450" y="4540679"/>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637" name="Google Shape;637;p76"/>
          <p:cNvSpPr txBox="1">
            <a:spLocks noGrp="1"/>
          </p:cNvSpPr>
          <p:nvPr>
            <p:ph type="subTitle" idx="18"/>
          </p:nvPr>
        </p:nvSpPr>
        <p:spPr>
          <a:xfrm>
            <a:off x="1275750" y="3052380"/>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38" name="Google Shape;638;p76"/>
          <p:cNvSpPr txBox="1">
            <a:spLocks noGrp="1"/>
          </p:cNvSpPr>
          <p:nvPr>
            <p:ph type="subTitle" idx="19"/>
          </p:nvPr>
        </p:nvSpPr>
        <p:spPr>
          <a:xfrm>
            <a:off x="1275750" y="3349779"/>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39" name="Google Shape;639;p76"/>
          <p:cNvSpPr txBox="1">
            <a:spLocks noGrp="1"/>
          </p:cNvSpPr>
          <p:nvPr>
            <p:ph type="subTitle" idx="20"/>
          </p:nvPr>
        </p:nvSpPr>
        <p:spPr>
          <a:xfrm>
            <a:off x="1275750" y="3647468"/>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40" name="Google Shape;640;p76"/>
          <p:cNvSpPr txBox="1">
            <a:spLocks noGrp="1"/>
          </p:cNvSpPr>
          <p:nvPr>
            <p:ph type="subTitle" idx="21"/>
          </p:nvPr>
        </p:nvSpPr>
        <p:spPr>
          <a:xfrm>
            <a:off x="1275750" y="3945167"/>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41" name="Google Shape;641;p76"/>
          <p:cNvSpPr txBox="1">
            <a:spLocks noGrp="1"/>
          </p:cNvSpPr>
          <p:nvPr>
            <p:ph type="subTitle" idx="22"/>
          </p:nvPr>
        </p:nvSpPr>
        <p:spPr>
          <a:xfrm>
            <a:off x="1275750" y="4241301"/>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42" name="Google Shape;642;p76"/>
          <p:cNvSpPr txBox="1">
            <a:spLocks noGrp="1"/>
          </p:cNvSpPr>
          <p:nvPr>
            <p:ph type="subTitle" idx="23"/>
          </p:nvPr>
        </p:nvSpPr>
        <p:spPr>
          <a:xfrm>
            <a:off x="1275750" y="4540080"/>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43" name="Google Shape;643;p76"/>
          <p:cNvSpPr txBox="1">
            <a:spLocks noGrp="1"/>
          </p:cNvSpPr>
          <p:nvPr>
            <p:ph type="subTitle" idx="24"/>
          </p:nvPr>
        </p:nvSpPr>
        <p:spPr>
          <a:xfrm>
            <a:off x="2863000" y="1925972"/>
            <a:ext cx="2684400" cy="972000"/>
          </a:xfrm>
          <a:prstGeom prst="rect">
            <a:avLst/>
          </a:prstGeom>
        </p:spPr>
        <p:txBody>
          <a:bodyPr spcFirstLastPara="1" wrap="square" lIns="0" tIns="0" rIns="0" bIns="0" anchor="t" anchorCtr="0">
            <a:noAutofit/>
          </a:bodyPr>
          <a:lstStyle>
            <a:lvl1pPr lvl="0">
              <a:lnSpc>
                <a:spcPct val="70000"/>
              </a:lnSpc>
              <a:spcBef>
                <a:spcPts val="0"/>
              </a:spcBef>
              <a:spcAft>
                <a:spcPts val="0"/>
              </a:spcAft>
              <a:buClr>
                <a:schemeClr val="lt1"/>
              </a:buClr>
              <a:buSzPts val="1800"/>
              <a:buFont typeface="Forum"/>
              <a:buNone/>
              <a:defRPr/>
            </a:lvl1pPr>
            <a:lvl2pPr lvl="1">
              <a:spcBef>
                <a:spcPts val="0"/>
              </a:spcBef>
              <a:spcAft>
                <a:spcPts val="0"/>
              </a:spcAft>
              <a:buClr>
                <a:schemeClr val="lt1"/>
              </a:buClr>
              <a:buSzPts val="1800"/>
              <a:buFont typeface="Forum"/>
              <a:buNone/>
              <a:defRPr sz="1800">
                <a:latin typeface="Forum"/>
                <a:ea typeface="Forum"/>
                <a:cs typeface="Forum"/>
                <a:sym typeface="Forum"/>
              </a:defRPr>
            </a:lvl2pPr>
            <a:lvl3pPr lvl="2">
              <a:spcBef>
                <a:spcPts val="0"/>
              </a:spcBef>
              <a:spcAft>
                <a:spcPts val="0"/>
              </a:spcAft>
              <a:buClr>
                <a:schemeClr val="lt1"/>
              </a:buClr>
              <a:buSzPts val="1800"/>
              <a:buFont typeface="Forum"/>
              <a:buNone/>
              <a:defRPr sz="1800">
                <a:latin typeface="Forum"/>
                <a:ea typeface="Forum"/>
                <a:cs typeface="Forum"/>
                <a:sym typeface="Forum"/>
              </a:defRPr>
            </a:lvl3pPr>
            <a:lvl4pPr lvl="3">
              <a:spcBef>
                <a:spcPts val="0"/>
              </a:spcBef>
              <a:spcAft>
                <a:spcPts val="0"/>
              </a:spcAft>
              <a:buClr>
                <a:schemeClr val="lt1"/>
              </a:buClr>
              <a:buSzPts val="1800"/>
              <a:buFont typeface="Forum"/>
              <a:buNone/>
              <a:defRPr sz="1800">
                <a:latin typeface="Forum"/>
                <a:ea typeface="Forum"/>
                <a:cs typeface="Forum"/>
                <a:sym typeface="Forum"/>
              </a:defRPr>
            </a:lvl4pPr>
            <a:lvl5pPr lvl="4">
              <a:spcBef>
                <a:spcPts val="0"/>
              </a:spcBef>
              <a:spcAft>
                <a:spcPts val="0"/>
              </a:spcAft>
              <a:buClr>
                <a:schemeClr val="lt1"/>
              </a:buClr>
              <a:buSzPts val="1800"/>
              <a:buFont typeface="Forum"/>
              <a:buNone/>
              <a:defRPr sz="1800">
                <a:latin typeface="Forum"/>
                <a:ea typeface="Forum"/>
                <a:cs typeface="Forum"/>
                <a:sym typeface="Forum"/>
              </a:defRPr>
            </a:lvl5pPr>
            <a:lvl6pPr lvl="5">
              <a:spcBef>
                <a:spcPts val="0"/>
              </a:spcBef>
              <a:spcAft>
                <a:spcPts val="0"/>
              </a:spcAft>
              <a:buClr>
                <a:schemeClr val="lt1"/>
              </a:buClr>
              <a:buSzPts val="1800"/>
              <a:buFont typeface="Forum"/>
              <a:buNone/>
              <a:defRPr sz="1800">
                <a:latin typeface="Forum"/>
                <a:ea typeface="Forum"/>
                <a:cs typeface="Forum"/>
                <a:sym typeface="Forum"/>
              </a:defRPr>
            </a:lvl6pPr>
            <a:lvl7pPr lvl="6">
              <a:spcBef>
                <a:spcPts val="0"/>
              </a:spcBef>
              <a:spcAft>
                <a:spcPts val="0"/>
              </a:spcAft>
              <a:buClr>
                <a:schemeClr val="lt1"/>
              </a:buClr>
              <a:buSzPts val="1800"/>
              <a:buFont typeface="Forum"/>
              <a:buNone/>
              <a:defRPr sz="1800">
                <a:latin typeface="Forum"/>
                <a:ea typeface="Forum"/>
                <a:cs typeface="Forum"/>
                <a:sym typeface="Forum"/>
              </a:defRPr>
            </a:lvl7pPr>
            <a:lvl8pPr lvl="7">
              <a:spcBef>
                <a:spcPts val="0"/>
              </a:spcBef>
              <a:spcAft>
                <a:spcPts val="0"/>
              </a:spcAft>
              <a:buClr>
                <a:schemeClr val="lt1"/>
              </a:buClr>
              <a:buSzPts val="1800"/>
              <a:buFont typeface="Forum"/>
              <a:buNone/>
              <a:defRPr sz="1800">
                <a:latin typeface="Forum"/>
                <a:ea typeface="Forum"/>
                <a:cs typeface="Forum"/>
                <a:sym typeface="Forum"/>
              </a:defRPr>
            </a:lvl8pPr>
            <a:lvl9pPr lvl="8">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644" name="Google Shape;644;p76"/>
          <p:cNvSpPr txBox="1">
            <a:spLocks noGrp="1"/>
          </p:cNvSpPr>
          <p:nvPr>
            <p:ph type="subTitle" idx="25"/>
          </p:nvPr>
        </p:nvSpPr>
        <p:spPr>
          <a:xfrm>
            <a:off x="2863000" y="3668715"/>
            <a:ext cx="2560500" cy="12435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645" name="Google Shape;645;p76"/>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646" name="Google Shape;646;p76"/>
          <p:cNvSpPr txBox="1">
            <a:spLocks noGrp="1"/>
          </p:cNvSpPr>
          <p:nvPr>
            <p:ph type="subTitle" idx="26"/>
          </p:nvPr>
        </p:nvSpPr>
        <p:spPr>
          <a:xfrm>
            <a:off x="6231000" y="1801500"/>
            <a:ext cx="13182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647" name="Google Shape;647;p76"/>
          <p:cNvSpPr txBox="1">
            <a:spLocks noGrp="1"/>
          </p:cNvSpPr>
          <p:nvPr>
            <p:ph type="subTitle" idx="27"/>
          </p:nvPr>
        </p:nvSpPr>
        <p:spPr>
          <a:xfrm>
            <a:off x="6231000" y="2190625"/>
            <a:ext cx="13182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648" name="Google Shape;648;p76"/>
          <p:cNvSpPr txBox="1">
            <a:spLocks noGrp="1"/>
          </p:cNvSpPr>
          <p:nvPr>
            <p:ph type="subTitle" idx="28"/>
          </p:nvPr>
        </p:nvSpPr>
        <p:spPr>
          <a:xfrm>
            <a:off x="7597200" y="2190625"/>
            <a:ext cx="13182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649" name="Google Shape;649;p76"/>
          <p:cNvSpPr txBox="1">
            <a:spLocks noGrp="1"/>
          </p:cNvSpPr>
          <p:nvPr>
            <p:ph type="subTitle" idx="29"/>
          </p:nvPr>
        </p:nvSpPr>
        <p:spPr>
          <a:xfrm>
            <a:off x="7597200" y="1801500"/>
            <a:ext cx="13182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Persona Alt 2">
  <p:cSld name="CUSTOM_4_1">
    <p:spTree>
      <p:nvGrpSpPr>
        <p:cNvPr id="1" name="Shape 650"/>
        <p:cNvGrpSpPr/>
        <p:nvPr/>
      </p:nvGrpSpPr>
      <p:grpSpPr>
        <a:xfrm>
          <a:off x="0" y="0"/>
          <a:ext cx="0" cy="0"/>
          <a:chOff x="0" y="0"/>
          <a:chExt cx="0" cy="0"/>
        </a:xfrm>
      </p:grpSpPr>
      <p:sp>
        <p:nvSpPr>
          <p:cNvPr id="651" name="Google Shape;651;p77"/>
          <p:cNvSpPr txBox="1">
            <a:spLocks noGrp="1"/>
          </p:cNvSpPr>
          <p:nvPr>
            <p:ph type="body" idx="1"/>
          </p:nvPr>
        </p:nvSpPr>
        <p:spPr>
          <a:xfrm>
            <a:off x="2857500" y="1803950"/>
            <a:ext cx="3132000" cy="6303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accen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652" name="Google Shape;652;p77"/>
          <p:cNvSpPr txBox="1">
            <a:spLocks noGrp="1"/>
          </p:cNvSpPr>
          <p:nvPr>
            <p:ph type="body" idx="2"/>
          </p:nvPr>
        </p:nvSpPr>
        <p:spPr>
          <a:xfrm>
            <a:off x="232075" y="1803950"/>
            <a:ext cx="2094900" cy="630300"/>
          </a:xfrm>
          <a:prstGeom prst="rect">
            <a:avLst/>
          </a:prstGeom>
        </p:spPr>
        <p:txBody>
          <a:bodyPr spcFirstLastPara="1" wrap="square" lIns="0" tIns="0" rIns="0" bIns="0" anchor="t" anchorCtr="0">
            <a:noAutofit/>
          </a:bodyPr>
          <a:lstStyle>
            <a:lvl1pPr marL="457200" lvl="0" indent="-292100">
              <a:lnSpc>
                <a:spcPct val="115000"/>
              </a:lnSpc>
              <a:spcBef>
                <a:spcPts val="0"/>
              </a:spcBef>
              <a:spcAft>
                <a:spcPts val="0"/>
              </a:spcAft>
              <a:buClr>
                <a:schemeClr val="accent1"/>
              </a:buClr>
              <a:buSzPts val="1000"/>
              <a:buFont typeface="DM Sans"/>
              <a:buChar char="●"/>
              <a:defRPr/>
            </a:lvl1pPr>
            <a:lvl2pPr marL="914400" lvl="1" indent="-292100">
              <a:lnSpc>
                <a:spcPct val="115000"/>
              </a:lnSpc>
              <a:spcBef>
                <a:spcPts val="0"/>
              </a:spcBef>
              <a:spcAft>
                <a:spcPts val="0"/>
              </a:spcAft>
              <a:buClr>
                <a:schemeClr val="lt1"/>
              </a:buClr>
              <a:buSzPts val="1000"/>
              <a:buFont typeface="DM Sans"/>
              <a:buChar char="○"/>
              <a:defRPr/>
            </a:lvl2pPr>
            <a:lvl3pPr marL="1371600" lvl="2" indent="-292100">
              <a:lnSpc>
                <a:spcPct val="115000"/>
              </a:lnSpc>
              <a:spcBef>
                <a:spcPts val="0"/>
              </a:spcBef>
              <a:spcAft>
                <a:spcPts val="0"/>
              </a:spcAft>
              <a:buClr>
                <a:schemeClr val="lt1"/>
              </a:buClr>
              <a:buSzPts val="1000"/>
              <a:buFont typeface="DM Sans"/>
              <a:buChar char="■"/>
              <a:defRPr/>
            </a:lvl3pPr>
            <a:lvl4pPr marL="1828800" lvl="3" indent="-292100">
              <a:lnSpc>
                <a:spcPct val="115000"/>
              </a:lnSpc>
              <a:spcBef>
                <a:spcPts val="0"/>
              </a:spcBef>
              <a:spcAft>
                <a:spcPts val="0"/>
              </a:spcAft>
              <a:buClr>
                <a:schemeClr val="lt1"/>
              </a:buClr>
              <a:buSzPts val="1000"/>
              <a:buFont typeface="DM Sans"/>
              <a:buChar char="●"/>
              <a:defRPr/>
            </a:lvl4pPr>
            <a:lvl5pPr marL="2286000" lvl="4" indent="-292100">
              <a:lnSpc>
                <a:spcPct val="115000"/>
              </a:lnSpc>
              <a:spcBef>
                <a:spcPts val="0"/>
              </a:spcBef>
              <a:spcAft>
                <a:spcPts val="0"/>
              </a:spcAft>
              <a:buClr>
                <a:schemeClr val="lt1"/>
              </a:buClr>
              <a:buSzPts val="1000"/>
              <a:buFont typeface="DM Sans"/>
              <a:buChar char="○"/>
              <a:defRPr/>
            </a:lvl5pPr>
            <a:lvl6pPr marL="2743200" lvl="5" indent="-292100">
              <a:lnSpc>
                <a:spcPct val="115000"/>
              </a:lnSpc>
              <a:spcBef>
                <a:spcPts val="0"/>
              </a:spcBef>
              <a:spcAft>
                <a:spcPts val="0"/>
              </a:spcAft>
              <a:buClr>
                <a:schemeClr val="lt1"/>
              </a:buClr>
              <a:buSzPts val="1000"/>
              <a:buFont typeface="DM Sans"/>
              <a:buChar char="■"/>
              <a:defRPr/>
            </a:lvl6pPr>
            <a:lvl7pPr marL="3200400" lvl="6" indent="-292100">
              <a:lnSpc>
                <a:spcPct val="115000"/>
              </a:lnSpc>
              <a:spcBef>
                <a:spcPts val="0"/>
              </a:spcBef>
              <a:spcAft>
                <a:spcPts val="0"/>
              </a:spcAft>
              <a:buClr>
                <a:schemeClr val="lt1"/>
              </a:buClr>
              <a:buSzPts val="1000"/>
              <a:buFont typeface="DM Sans"/>
              <a:buChar char="●"/>
              <a:defRPr/>
            </a:lvl7pPr>
            <a:lvl8pPr marL="3657600" lvl="7" indent="-292100">
              <a:lnSpc>
                <a:spcPct val="115000"/>
              </a:lnSpc>
              <a:spcBef>
                <a:spcPts val="0"/>
              </a:spcBef>
              <a:spcAft>
                <a:spcPts val="0"/>
              </a:spcAft>
              <a:buClr>
                <a:schemeClr val="lt1"/>
              </a:buClr>
              <a:buSzPts val="1000"/>
              <a:buFont typeface="DM Sans"/>
              <a:buChar char="○"/>
              <a:defRPr/>
            </a:lvl8pPr>
            <a:lvl9pPr marL="4114800" lvl="8" indent="-292100">
              <a:lnSpc>
                <a:spcPct val="115000"/>
              </a:lnSpc>
              <a:spcBef>
                <a:spcPts val="0"/>
              </a:spcBef>
              <a:spcAft>
                <a:spcPts val="0"/>
              </a:spcAft>
              <a:buClr>
                <a:schemeClr val="lt1"/>
              </a:buClr>
              <a:buSzPts val="1000"/>
              <a:buFont typeface="DM Sans"/>
              <a:buChar char="■"/>
              <a:defRPr/>
            </a:lvl9pPr>
          </a:lstStyle>
          <a:p>
            <a:endParaRPr/>
          </a:p>
        </p:txBody>
      </p:sp>
      <p:sp>
        <p:nvSpPr>
          <p:cNvPr id="653" name="Google Shape;653;p77"/>
          <p:cNvSpPr txBox="1">
            <a:spLocks noGrp="1"/>
          </p:cNvSpPr>
          <p:nvPr>
            <p:ph type="subTitle" idx="3"/>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654" name="Google Shape;654;p77"/>
          <p:cNvSpPr txBox="1">
            <a:spLocks noGrp="1"/>
          </p:cNvSpPr>
          <p:nvPr>
            <p:ph type="subTitle" idx="4"/>
          </p:nvPr>
        </p:nvSpPr>
        <p:spPr>
          <a:xfrm>
            <a:off x="232075" y="1461175"/>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55" name="Google Shape;655;p77"/>
          <p:cNvSpPr txBox="1">
            <a:spLocks noGrp="1"/>
          </p:cNvSpPr>
          <p:nvPr>
            <p:ph type="title"/>
          </p:nvPr>
        </p:nvSpPr>
        <p:spPr>
          <a:xfrm>
            <a:off x="228600" y="399332"/>
            <a:ext cx="2834700" cy="6120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2800"/>
              <a:buFont typeface="Forum"/>
              <a:buNone/>
              <a:defRPr sz="2800"/>
            </a:lvl1pPr>
            <a:lvl2pPr lvl="1">
              <a:lnSpc>
                <a:spcPct val="6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6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6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6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6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6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6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6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656" name="Google Shape;656;p77"/>
          <p:cNvSpPr txBox="1">
            <a:spLocks noGrp="1"/>
          </p:cNvSpPr>
          <p:nvPr>
            <p:ph type="subTitle" idx="5"/>
          </p:nvPr>
        </p:nvSpPr>
        <p:spPr>
          <a:xfrm>
            <a:off x="235800" y="4357700"/>
            <a:ext cx="10083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657" name="Google Shape;657;p77"/>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658" name="Google Shape;658;p77"/>
          <p:cNvSpPr txBox="1">
            <a:spLocks noGrp="1"/>
          </p:cNvSpPr>
          <p:nvPr>
            <p:ph type="subTitle" idx="6"/>
          </p:nvPr>
        </p:nvSpPr>
        <p:spPr>
          <a:xfrm>
            <a:off x="232075" y="2526010"/>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59" name="Google Shape;659;p77"/>
          <p:cNvSpPr txBox="1">
            <a:spLocks noGrp="1"/>
          </p:cNvSpPr>
          <p:nvPr>
            <p:ph type="subTitle" idx="7"/>
          </p:nvPr>
        </p:nvSpPr>
        <p:spPr>
          <a:xfrm>
            <a:off x="232075" y="3993715"/>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60" name="Google Shape;660;p77"/>
          <p:cNvSpPr txBox="1">
            <a:spLocks noGrp="1"/>
          </p:cNvSpPr>
          <p:nvPr>
            <p:ph type="subTitle" idx="8"/>
          </p:nvPr>
        </p:nvSpPr>
        <p:spPr>
          <a:xfrm>
            <a:off x="1324825" y="4357700"/>
            <a:ext cx="10083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661" name="Google Shape;661;p77"/>
          <p:cNvSpPr txBox="1">
            <a:spLocks noGrp="1"/>
          </p:cNvSpPr>
          <p:nvPr>
            <p:ph type="subTitle" idx="9"/>
          </p:nvPr>
        </p:nvSpPr>
        <p:spPr>
          <a:xfrm>
            <a:off x="230577" y="2877300"/>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62" name="Google Shape;662;p77"/>
          <p:cNvSpPr txBox="1">
            <a:spLocks noGrp="1"/>
          </p:cNvSpPr>
          <p:nvPr>
            <p:ph type="subTitle" idx="13"/>
          </p:nvPr>
        </p:nvSpPr>
        <p:spPr>
          <a:xfrm>
            <a:off x="230577" y="3195950"/>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63" name="Google Shape;663;p77"/>
          <p:cNvSpPr txBox="1">
            <a:spLocks noGrp="1"/>
          </p:cNvSpPr>
          <p:nvPr>
            <p:ph type="subTitle" idx="14"/>
          </p:nvPr>
        </p:nvSpPr>
        <p:spPr>
          <a:xfrm>
            <a:off x="230577" y="3514375"/>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64" name="Google Shape;664;p77"/>
          <p:cNvSpPr txBox="1">
            <a:spLocks noGrp="1"/>
          </p:cNvSpPr>
          <p:nvPr>
            <p:ph type="subTitle" idx="15"/>
          </p:nvPr>
        </p:nvSpPr>
        <p:spPr>
          <a:xfrm>
            <a:off x="1330977" y="2877300"/>
            <a:ext cx="996000" cy="126900"/>
          </a:xfrm>
          <a:prstGeom prst="rect">
            <a:avLst/>
          </a:prstGeom>
        </p:spPr>
        <p:txBody>
          <a:bodyPr spcFirstLastPara="1" wrap="square" lIns="0" tIns="0" rIns="0" bIns="0" anchor="b" anchorCtr="0">
            <a:noAutofit/>
          </a:bodyPr>
          <a:lstStyle>
            <a:lvl1pPr lvl="0"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65" name="Google Shape;665;p77"/>
          <p:cNvSpPr txBox="1">
            <a:spLocks noGrp="1"/>
          </p:cNvSpPr>
          <p:nvPr>
            <p:ph type="subTitle" idx="16"/>
          </p:nvPr>
        </p:nvSpPr>
        <p:spPr>
          <a:xfrm>
            <a:off x="1330977" y="3195950"/>
            <a:ext cx="996000" cy="126900"/>
          </a:xfrm>
          <a:prstGeom prst="rect">
            <a:avLst/>
          </a:prstGeom>
        </p:spPr>
        <p:txBody>
          <a:bodyPr spcFirstLastPara="1" wrap="square" lIns="0" tIns="0" rIns="0" bIns="0" anchor="b" anchorCtr="0">
            <a:noAutofit/>
          </a:bodyPr>
          <a:lstStyle>
            <a:lvl1pPr lvl="0"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66" name="Google Shape;666;p77"/>
          <p:cNvSpPr txBox="1">
            <a:spLocks noGrp="1"/>
          </p:cNvSpPr>
          <p:nvPr>
            <p:ph type="subTitle" idx="17"/>
          </p:nvPr>
        </p:nvSpPr>
        <p:spPr>
          <a:xfrm>
            <a:off x="1330977" y="3514375"/>
            <a:ext cx="996000" cy="126900"/>
          </a:xfrm>
          <a:prstGeom prst="rect">
            <a:avLst/>
          </a:prstGeom>
        </p:spPr>
        <p:txBody>
          <a:bodyPr spcFirstLastPara="1" wrap="square" lIns="0" tIns="0" rIns="0" bIns="0" anchor="b" anchorCtr="0">
            <a:noAutofit/>
          </a:bodyPr>
          <a:lstStyle>
            <a:lvl1pPr lvl="0"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67" name="Google Shape;667;p77"/>
          <p:cNvSpPr txBox="1">
            <a:spLocks noGrp="1"/>
          </p:cNvSpPr>
          <p:nvPr>
            <p:ph type="subTitle" idx="18"/>
          </p:nvPr>
        </p:nvSpPr>
        <p:spPr>
          <a:xfrm>
            <a:off x="2857500" y="1461175"/>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68" name="Google Shape;668;p77"/>
          <p:cNvSpPr txBox="1">
            <a:spLocks noGrp="1"/>
          </p:cNvSpPr>
          <p:nvPr>
            <p:ph type="subTitle" idx="19"/>
          </p:nvPr>
        </p:nvSpPr>
        <p:spPr>
          <a:xfrm>
            <a:off x="2857500" y="2526271"/>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69" name="Google Shape;669;p77"/>
          <p:cNvSpPr txBox="1">
            <a:spLocks noGrp="1"/>
          </p:cNvSpPr>
          <p:nvPr>
            <p:ph type="subTitle" idx="20"/>
          </p:nvPr>
        </p:nvSpPr>
        <p:spPr>
          <a:xfrm>
            <a:off x="2857500" y="3992371"/>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70" name="Google Shape;670;p77"/>
          <p:cNvSpPr txBox="1">
            <a:spLocks noGrp="1"/>
          </p:cNvSpPr>
          <p:nvPr>
            <p:ph type="subTitle" idx="21"/>
          </p:nvPr>
        </p:nvSpPr>
        <p:spPr>
          <a:xfrm>
            <a:off x="2857502" y="2877300"/>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71" name="Google Shape;671;p77"/>
          <p:cNvSpPr txBox="1">
            <a:spLocks noGrp="1"/>
          </p:cNvSpPr>
          <p:nvPr>
            <p:ph type="subTitle" idx="22"/>
          </p:nvPr>
        </p:nvSpPr>
        <p:spPr>
          <a:xfrm>
            <a:off x="2857502" y="3195950"/>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72" name="Google Shape;672;p77"/>
          <p:cNvSpPr txBox="1">
            <a:spLocks noGrp="1"/>
          </p:cNvSpPr>
          <p:nvPr>
            <p:ph type="subTitle" idx="23"/>
          </p:nvPr>
        </p:nvSpPr>
        <p:spPr>
          <a:xfrm>
            <a:off x="2857502" y="3514375"/>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73" name="Google Shape;673;p77"/>
          <p:cNvSpPr txBox="1">
            <a:spLocks noGrp="1"/>
          </p:cNvSpPr>
          <p:nvPr>
            <p:ph type="subTitle" idx="24"/>
          </p:nvPr>
        </p:nvSpPr>
        <p:spPr>
          <a:xfrm>
            <a:off x="6231050" y="1461175"/>
            <a:ext cx="26844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74" name="Google Shape;674;p77"/>
          <p:cNvSpPr txBox="1">
            <a:spLocks noGrp="1"/>
          </p:cNvSpPr>
          <p:nvPr>
            <p:ph type="subTitle" idx="25"/>
          </p:nvPr>
        </p:nvSpPr>
        <p:spPr>
          <a:xfrm>
            <a:off x="6231050" y="3257297"/>
            <a:ext cx="26844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675" name="Google Shape;675;p77"/>
          <p:cNvSpPr txBox="1">
            <a:spLocks noGrp="1"/>
          </p:cNvSpPr>
          <p:nvPr>
            <p:ph type="subTitle" idx="26"/>
          </p:nvPr>
        </p:nvSpPr>
        <p:spPr>
          <a:xfrm>
            <a:off x="6231050" y="1803600"/>
            <a:ext cx="14757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76" name="Google Shape;676;p77"/>
          <p:cNvSpPr txBox="1">
            <a:spLocks noGrp="1"/>
          </p:cNvSpPr>
          <p:nvPr>
            <p:ph type="subTitle" idx="27"/>
          </p:nvPr>
        </p:nvSpPr>
        <p:spPr>
          <a:xfrm>
            <a:off x="6231050" y="2056043"/>
            <a:ext cx="14757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77" name="Google Shape;677;p77"/>
          <p:cNvSpPr txBox="1">
            <a:spLocks noGrp="1"/>
          </p:cNvSpPr>
          <p:nvPr>
            <p:ph type="subTitle" idx="28"/>
          </p:nvPr>
        </p:nvSpPr>
        <p:spPr>
          <a:xfrm>
            <a:off x="6231050" y="2308487"/>
            <a:ext cx="14757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78" name="Google Shape;678;p77"/>
          <p:cNvSpPr txBox="1">
            <a:spLocks noGrp="1"/>
          </p:cNvSpPr>
          <p:nvPr>
            <p:ph type="subTitle" idx="29"/>
          </p:nvPr>
        </p:nvSpPr>
        <p:spPr>
          <a:xfrm>
            <a:off x="6231050" y="2560930"/>
            <a:ext cx="14757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679" name="Google Shape;679;p77"/>
          <p:cNvSpPr txBox="1">
            <a:spLocks noGrp="1"/>
          </p:cNvSpPr>
          <p:nvPr>
            <p:ph type="subTitle" idx="30"/>
          </p:nvPr>
        </p:nvSpPr>
        <p:spPr>
          <a:xfrm>
            <a:off x="6231050" y="2813374"/>
            <a:ext cx="14757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Big title only">
  <p:cSld name="BLANK_1_1_1_1">
    <p:spTree>
      <p:nvGrpSpPr>
        <p:cNvPr id="1" name="Shape 680"/>
        <p:cNvGrpSpPr/>
        <p:nvPr/>
      </p:nvGrpSpPr>
      <p:grpSpPr>
        <a:xfrm>
          <a:off x="0" y="0"/>
          <a:ext cx="0" cy="0"/>
          <a:chOff x="0" y="0"/>
          <a:chExt cx="0" cy="0"/>
        </a:xfrm>
      </p:grpSpPr>
      <p:sp>
        <p:nvSpPr>
          <p:cNvPr id="681" name="Google Shape;681;p78"/>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682" name="Google Shape;682;p78"/>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4800">
                <a:solidFill>
                  <a:schemeClr val="accent1"/>
                </a:solidFill>
              </a:defRPr>
            </a:lvl1pPr>
            <a:lvl2pPr lvl="1">
              <a:lnSpc>
                <a:spcPct val="115000"/>
              </a:lnSpc>
              <a:spcBef>
                <a:spcPts val="0"/>
              </a:spcBef>
              <a:spcAft>
                <a:spcPts val="0"/>
              </a:spcAft>
              <a:buNone/>
              <a:defRPr>
                <a:solidFill>
                  <a:schemeClr val="accent1"/>
                </a:solidFill>
              </a:defRPr>
            </a:lvl2pPr>
            <a:lvl3pPr lvl="2">
              <a:lnSpc>
                <a:spcPct val="115000"/>
              </a:lnSpc>
              <a:spcBef>
                <a:spcPts val="0"/>
              </a:spcBef>
              <a:spcAft>
                <a:spcPts val="0"/>
              </a:spcAft>
              <a:buNone/>
              <a:defRPr>
                <a:solidFill>
                  <a:schemeClr val="accent1"/>
                </a:solidFill>
              </a:defRPr>
            </a:lvl3pPr>
            <a:lvl4pPr lvl="3">
              <a:lnSpc>
                <a:spcPct val="115000"/>
              </a:lnSpc>
              <a:spcBef>
                <a:spcPts val="0"/>
              </a:spcBef>
              <a:spcAft>
                <a:spcPts val="0"/>
              </a:spcAft>
              <a:buNone/>
              <a:defRPr>
                <a:solidFill>
                  <a:schemeClr val="accent1"/>
                </a:solidFill>
              </a:defRPr>
            </a:lvl4pPr>
            <a:lvl5pPr lvl="4">
              <a:lnSpc>
                <a:spcPct val="115000"/>
              </a:lnSpc>
              <a:spcBef>
                <a:spcPts val="0"/>
              </a:spcBef>
              <a:spcAft>
                <a:spcPts val="0"/>
              </a:spcAft>
              <a:buNone/>
              <a:defRPr>
                <a:solidFill>
                  <a:schemeClr val="accent1"/>
                </a:solidFill>
              </a:defRPr>
            </a:lvl5pPr>
            <a:lvl6pPr lvl="5">
              <a:lnSpc>
                <a:spcPct val="115000"/>
              </a:lnSpc>
              <a:spcBef>
                <a:spcPts val="0"/>
              </a:spcBef>
              <a:spcAft>
                <a:spcPts val="0"/>
              </a:spcAft>
              <a:buNone/>
              <a:defRPr>
                <a:solidFill>
                  <a:schemeClr val="accent1"/>
                </a:solidFill>
              </a:defRPr>
            </a:lvl6pPr>
            <a:lvl7pPr lvl="6">
              <a:lnSpc>
                <a:spcPct val="115000"/>
              </a:lnSpc>
              <a:spcBef>
                <a:spcPts val="0"/>
              </a:spcBef>
              <a:spcAft>
                <a:spcPts val="0"/>
              </a:spcAft>
              <a:buNone/>
              <a:defRPr>
                <a:solidFill>
                  <a:schemeClr val="accent1"/>
                </a:solidFill>
              </a:defRPr>
            </a:lvl7pPr>
            <a:lvl8pPr lvl="7">
              <a:lnSpc>
                <a:spcPct val="115000"/>
              </a:lnSpc>
              <a:spcBef>
                <a:spcPts val="0"/>
              </a:spcBef>
              <a:spcAft>
                <a:spcPts val="0"/>
              </a:spcAft>
              <a:buNone/>
              <a:defRPr>
                <a:solidFill>
                  <a:schemeClr val="accent1"/>
                </a:solidFill>
              </a:defRPr>
            </a:lvl8pPr>
            <a:lvl9pPr lvl="8">
              <a:lnSpc>
                <a:spcPct val="115000"/>
              </a:lnSpc>
              <a:spcBef>
                <a:spcPts val="0"/>
              </a:spcBef>
              <a:spcAft>
                <a:spcPts val="0"/>
              </a:spcAft>
              <a:buNone/>
              <a:defRPr>
                <a:solidFill>
                  <a:schemeClr val="accent1"/>
                </a:solidFill>
              </a:defRPr>
            </a:lvl9pPr>
          </a:lstStyle>
          <a:p>
            <a:endParaRPr/>
          </a:p>
        </p:txBody>
      </p:sp>
      <p:sp>
        <p:nvSpPr>
          <p:cNvPr id="683" name="Google Shape;683;p78"/>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Five steps">
  <p:cSld name="BLANK_1_1_1_1_3">
    <p:spTree>
      <p:nvGrpSpPr>
        <p:cNvPr id="1" name="Shape 684"/>
        <p:cNvGrpSpPr/>
        <p:nvPr/>
      </p:nvGrpSpPr>
      <p:grpSpPr>
        <a:xfrm>
          <a:off x="0" y="0"/>
          <a:ext cx="0" cy="0"/>
          <a:chOff x="0" y="0"/>
          <a:chExt cx="0" cy="0"/>
        </a:xfrm>
      </p:grpSpPr>
      <p:sp>
        <p:nvSpPr>
          <p:cNvPr id="685" name="Google Shape;685;p79"/>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686" name="Google Shape;686;p79"/>
          <p:cNvSpPr txBox="1">
            <a:spLocks noGrp="1"/>
          </p:cNvSpPr>
          <p:nvPr>
            <p:ph type="subTitle" idx="2"/>
          </p:nvPr>
        </p:nvSpPr>
        <p:spPr>
          <a:xfrm>
            <a:off x="333888" y="3130382"/>
            <a:ext cx="1288200" cy="452400"/>
          </a:xfrm>
          <a:prstGeom prst="rect">
            <a:avLst/>
          </a:prstGeom>
        </p:spPr>
        <p:txBody>
          <a:bodyPr spcFirstLastPara="1" wrap="square" lIns="0" tIns="0" rIns="0" bIns="0" anchor="b" anchorCtr="0">
            <a:noAutofit/>
          </a:bodyPr>
          <a:lstStyle>
            <a:lvl1pPr lvl="0" algn="ctr">
              <a:lnSpc>
                <a:spcPct val="65000"/>
              </a:lnSpc>
              <a:spcBef>
                <a:spcPts val="0"/>
              </a:spcBef>
              <a:spcAft>
                <a:spcPts val="0"/>
              </a:spcAft>
              <a:buClr>
                <a:schemeClr val="accent4"/>
              </a:buClr>
              <a:buSzPts val="7200"/>
              <a:buFont typeface="Forum"/>
              <a:buNone/>
              <a:defRPr sz="7200">
                <a:solidFill>
                  <a:schemeClr val="accent4"/>
                </a:solidFill>
              </a:defRPr>
            </a:lvl1pPr>
            <a:lvl2pPr lvl="1">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2pPr>
            <a:lvl3pPr lvl="2">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3pPr>
            <a:lvl4pPr lvl="3">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4pPr>
            <a:lvl5pPr lvl="4">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5pPr>
            <a:lvl6pPr lvl="5">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6pPr>
            <a:lvl7pPr lvl="6">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7pPr>
            <a:lvl8pPr lvl="7">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8pPr>
            <a:lvl9pPr lvl="8">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9pPr>
          </a:lstStyle>
          <a:p>
            <a:endParaRPr/>
          </a:p>
        </p:txBody>
      </p:sp>
      <p:sp>
        <p:nvSpPr>
          <p:cNvPr id="687" name="Google Shape;687;p79"/>
          <p:cNvSpPr txBox="1">
            <a:spLocks noGrp="1"/>
          </p:cNvSpPr>
          <p:nvPr>
            <p:ph type="subTitle" idx="3"/>
          </p:nvPr>
        </p:nvSpPr>
        <p:spPr>
          <a:xfrm>
            <a:off x="2084963" y="3130382"/>
            <a:ext cx="1288200" cy="452400"/>
          </a:xfrm>
          <a:prstGeom prst="rect">
            <a:avLst/>
          </a:prstGeom>
        </p:spPr>
        <p:txBody>
          <a:bodyPr spcFirstLastPara="1" wrap="square" lIns="0" tIns="0" rIns="0" bIns="0" anchor="b" anchorCtr="0">
            <a:noAutofit/>
          </a:bodyPr>
          <a:lstStyle>
            <a:lvl1pPr lvl="0" algn="ctr">
              <a:lnSpc>
                <a:spcPct val="65000"/>
              </a:lnSpc>
              <a:spcBef>
                <a:spcPts val="0"/>
              </a:spcBef>
              <a:spcAft>
                <a:spcPts val="0"/>
              </a:spcAft>
              <a:buClr>
                <a:schemeClr val="accent4"/>
              </a:buClr>
              <a:buSzPts val="7200"/>
              <a:buFont typeface="Forum"/>
              <a:buNone/>
              <a:defRPr sz="7200">
                <a:solidFill>
                  <a:schemeClr val="accent4"/>
                </a:solidFill>
              </a:defRPr>
            </a:lvl1pPr>
            <a:lvl2pPr lvl="1">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2pPr>
            <a:lvl3pPr lvl="2">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3pPr>
            <a:lvl4pPr lvl="3">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4pPr>
            <a:lvl5pPr lvl="4">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5pPr>
            <a:lvl6pPr lvl="5">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6pPr>
            <a:lvl7pPr lvl="6">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7pPr>
            <a:lvl8pPr lvl="7">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8pPr>
            <a:lvl9pPr lvl="8">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9pPr>
          </a:lstStyle>
          <a:p>
            <a:endParaRPr/>
          </a:p>
        </p:txBody>
      </p:sp>
      <p:sp>
        <p:nvSpPr>
          <p:cNvPr id="688" name="Google Shape;688;p79"/>
          <p:cNvSpPr txBox="1">
            <a:spLocks noGrp="1"/>
          </p:cNvSpPr>
          <p:nvPr>
            <p:ph type="subTitle" idx="4"/>
          </p:nvPr>
        </p:nvSpPr>
        <p:spPr>
          <a:xfrm>
            <a:off x="3783713" y="3130382"/>
            <a:ext cx="1288200" cy="452400"/>
          </a:xfrm>
          <a:prstGeom prst="rect">
            <a:avLst/>
          </a:prstGeom>
        </p:spPr>
        <p:txBody>
          <a:bodyPr spcFirstLastPara="1" wrap="square" lIns="0" tIns="0" rIns="0" bIns="0" anchor="b" anchorCtr="0">
            <a:noAutofit/>
          </a:bodyPr>
          <a:lstStyle>
            <a:lvl1pPr lvl="0" algn="ctr">
              <a:lnSpc>
                <a:spcPct val="65000"/>
              </a:lnSpc>
              <a:spcBef>
                <a:spcPts val="0"/>
              </a:spcBef>
              <a:spcAft>
                <a:spcPts val="0"/>
              </a:spcAft>
              <a:buClr>
                <a:schemeClr val="accent4"/>
              </a:buClr>
              <a:buSzPts val="7200"/>
              <a:buFont typeface="Forum"/>
              <a:buNone/>
              <a:defRPr sz="7200">
                <a:solidFill>
                  <a:schemeClr val="accent4"/>
                </a:solidFill>
              </a:defRPr>
            </a:lvl1pPr>
            <a:lvl2pPr lvl="1">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2pPr>
            <a:lvl3pPr lvl="2">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3pPr>
            <a:lvl4pPr lvl="3">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4pPr>
            <a:lvl5pPr lvl="4">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5pPr>
            <a:lvl6pPr lvl="5">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6pPr>
            <a:lvl7pPr lvl="6">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7pPr>
            <a:lvl8pPr lvl="7">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8pPr>
            <a:lvl9pPr lvl="8">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9pPr>
          </a:lstStyle>
          <a:p>
            <a:endParaRPr/>
          </a:p>
        </p:txBody>
      </p:sp>
      <p:sp>
        <p:nvSpPr>
          <p:cNvPr id="689" name="Google Shape;689;p79"/>
          <p:cNvSpPr txBox="1">
            <a:spLocks noGrp="1"/>
          </p:cNvSpPr>
          <p:nvPr>
            <p:ph type="subTitle" idx="5"/>
          </p:nvPr>
        </p:nvSpPr>
        <p:spPr>
          <a:xfrm>
            <a:off x="7521925" y="3130382"/>
            <a:ext cx="1288200" cy="452400"/>
          </a:xfrm>
          <a:prstGeom prst="rect">
            <a:avLst/>
          </a:prstGeom>
        </p:spPr>
        <p:txBody>
          <a:bodyPr spcFirstLastPara="1" wrap="square" lIns="0" tIns="0" rIns="0" bIns="0" anchor="b" anchorCtr="0">
            <a:noAutofit/>
          </a:bodyPr>
          <a:lstStyle>
            <a:lvl1pPr lvl="0" algn="ctr">
              <a:lnSpc>
                <a:spcPct val="65000"/>
              </a:lnSpc>
              <a:spcBef>
                <a:spcPts val="0"/>
              </a:spcBef>
              <a:spcAft>
                <a:spcPts val="0"/>
              </a:spcAft>
              <a:buClr>
                <a:schemeClr val="accent4"/>
              </a:buClr>
              <a:buSzPts val="7200"/>
              <a:buFont typeface="Forum"/>
              <a:buNone/>
              <a:defRPr sz="7200">
                <a:solidFill>
                  <a:schemeClr val="accent4"/>
                </a:solidFill>
              </a:defRPr>
            </a:lvl1pPr>
            <a:lvl2pPr lvl="1">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2pPr>
            <a:lvl3pPr lvl="2">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3pPr>
            <a:lvl4pPr lvl="3">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4pPr>
            <a:lvl5pPr lvl="4">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5pPr>
            <a:lvl6pPr lvl="5">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6pPr>
            <a:lvl7pPr lvl="6">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7pPr>
            <a:lvl8pPr lvl="7">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8pPr>
            <a:lvl9pPr lvl="8">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9pPr>
          </a:lstStyle>
          <a:p>
            <a:endParaRPr/>
          </a:p>
        </p:txBody>
      </p:sp>
      <p:sp>
        <p:nvSpPr>
          <p:cNvPr id="690" name="Google Shape;690;p79"/>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4800">
                <a:solidFill>
                  <a:schemeClr val="accent1"/>
                </a:solidFill>
              </a:defRPr>
            </a:lvl1pPr>
            <a:lvl2pPr lvl="1">
              <a:lnSpc>
                <a:spcPct val="115000"/>
              </a:lnSpc>
              <a:spcBef>
                <a:spcPts val="0"/>
              </a:spcBef>
              <a:spcAft>
                <a:spcPts val="0"/>
              </a:spcAft>
              <a:buNone/>
              <a:defRPr>
                <a:solidFill>
                  <a:schemeClr val="accent1"/>
                </a:solidFill>
              </a:defRPr>
            </a:lvl2pPr>
            <a:lvl3pPr lvl="2">
              <a:lnSpc>
                <a:spcPct val="115000"/>
              </a:lnSpc>
              <a:spcBef>
                <a:spcPts val="0"/>
              </a:spcBef>
              <a:spcAft>
                <a:spcPts val="0"/>
              </a:spcAft>
              <a:buNone/>
              <a:defRPr>
                <a:solidFill>
                  <a:schemeClr val="accent1"/>
                </a:solidFill>
              </a:defRPr>
            </a:lvl3pPr>
            <a:lvl4pPr lvl="3">
              <a:lnSpc>
                <a:spcPct val="115000"/>
              </a:lnSpc>
              <a:spcBef>
                <a:spcPts val="0"/>
              </a:spcBef>
              <a:spcAft>
                <a:spcPts val="0"/>
              </a:spcAft>
              <a:buNone/>
              <a:defRPr>
                <a:solidFill>
                  <a:schemeClr val="accent1"/>
                </a:solidFill>
              </a:defRPr>
            </a:lvl4pPr>
            <a:lvl5pPr lvl="4">
              <a:lnSpc>
                <a:spcPct val="115000"/>
              </a:lnSpc>
              <a:spcBef>
                <a:spcPts val="0"/>
              </a:spcBef>
              <a:spcAft>
                <a:spcPts val="0"/>
              </a:spcAft>
              <a:buNone/>
              <a:defRPr>
                <a:solidFill>
                  <a:schemeClr val="accent1"/>
                </a:solidFill>
              </a:defRPr>
            </a:lvl5pPr>
            <a:lvl6pPr lvl="5">
              <a:lnSpc>
                <a:spcPct val="115000"/>
              </a:lnSpc>
              <a:spcBef>
                <a:spcPts val="0"/>
              </a:spcBef>
              <a:spcAft>
                <a:spcPts val="0"/>
              </a:spcAft>
              <a:buNone/>
              <a:defRPr>
                <a:solidFill>
                  <a:schemeClr val="accent1"/>
                </a:solidFill>
              </a:defRPr>
            </a:lvl6pPr>
            <a:lvl7pPr lvl="6">
              <a:lnSpc>
                <a:spcPct val="115000"/>
              </a:lnSpc>
              <a:spcBef>
                <a:spcPts val="0"/>
              </a:spcBef>
              <a:spcAft>
                <a:spcPts val="0"/>
              </a:spcAft>
              <a:buNone/>
              <a:defRPr>
                <a:solidFill>
                  <a:schemeClr val="accent1"/>
                </a:solidFill>
              </a:defRPr>
            </a:lvl7pPr>
            <a:lvl8pPr lvl="7">
              <a:lnSpc>
                <a:spcPct val="115000"/>
              </a:lnSpc>
              <a:spcBef>
                <a:spcPts val="0"/>
              </a:spcBef>
              <a:spcAft>
                <a:spcPts val="0"/>
              </a:spcAft>
              <a:buNone/>
              <a:defRPr>
                <a:solidFill>
                  <a:schemeClr val="accent1"/>
                </a:solidFill>
              </a:defRPr>
            </a:lvl8pPr>
            <a:lvl9pPr lvl="8">
              <a:lnSpc>
                <a:spcPct val="115000"/>
              </a:lnSpc>
              <a:spcBef>
                <a:spcPts val="0"/>
              </a:spcBef>
              <a:spcAft>
                <a:spcPts val="0"/>
              </a:spcAft>
              <a:buNone/>
              <a:defRPr>
                <a:solidFill>
                  <a:schemeClr val="accent1"/>
                </a:solidFill>
              </a:defRPr>
            </a:lvl9pPr>
          </a:lstStyle>
          <a:p>
            <a:endParaRPr/>
          </a:p>
        </p:txBody>
      </p:sp>
      <p:sp>
        <p:nvSpPr>
          <p:cNvPr id="691" name="Google Shape;691;p79"/>
          <p:cNvSpPr txBox="1">
            <a:spLocks noGrp="1"/>
          </p:cNvSpPr>
          <p:nvPr>
            <p:ph type="subTitle" idx="6"/>
          </p:nvPr>
        </p:nvSpPr>
        <p:spPr>
          <a:xfrm>
            <a:off x="228600" y="3793273"/>
            <a:ext cx="1498800" cy="8904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accent4"/>
                </a:solidFill>
                <a:latin typeface="DM Sans"/>
                <a:ea typeface="DM Sans"/>
                <a:cs typeface="DM Sans"/>
                <a:sym typeface="DM Sans"/>
              </a:defRPr>
            </a:lvl1pPr>
            <a:lvl2pPr lvl="1"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2pPr>
            <a:lvl3pPr lvl="2"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3pPr>
            <a:lvl4pPr lvl="3"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4pPr>
            <a:lvl5pPr lvl="4"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5pPr>
            <a:lvl6pPr lvl="5"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6pPr>
            <a:lvl7pPr lvl="6"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7pPr>
            <a:lvl8pPr lvl="7"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8pPr>
            <a:lvl9pPr lvl="8"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9pPr>
          </a:lstStyle>
          <a:p>
            <a:endParaRPr/>
          </a:p>
        </p:txBody>
      </p:sp>
      <p:sp>
        <p:nvSpPr>
          <p:cNvPr id="692" name="Google Shape;692;p79"/>
          <p:cNvSpPr txBox="1">
            <a:spLocks noGrp="1"/>
          </p:cNvSpPr>
          <p:nvPr>
            <p:ph type="subTitle" idx="7"/>
          </p:nvPr>
        </p:nvSpPr>
        <p:spPr>
          <a:xfrm>
            <a:off x="1979675" y="3793273"/>
            <a:ext cx="1498800" cy="8904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accent4"/>
                </a:solidFill>
                <a:latin typeface="DM Sans"/>
                <a:ea typeface="DM Sans"/>
                <a:cs typeface="DM Sans"/>
                <a:sym typeface="DM Sans"/>
              </a:defRPr>
            </a:lvl1pPr>
            <a:lvl2pPr lvl="1"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2pPr>
            <a:lvl3pPr lvl="2"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3pPr>
            <a:lvl4pPr lvl="3"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4pPr>
            <a:lvl5pPr lvl="4"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5pPr>
            <a:lvl6pPr lvl="5"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6pPr>
            <a:lvl7pPr lvl="6"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7pPr>
            <a:lvl8pPr lvl="7"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8pPr>
            <a:lvl9pPr lvl="8"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9pPr>
          </a:lstStyle>
          <a:p>
            <a:endParaRPr/>
          </a:p>
        </p:txBody>
      </p:sp>
      <p:sp>
        <p:nvSpPr>
          <p:cNvPr id="693" name="Google Shape;693;p79"/>
          <p:cNvSpPr txBox="1">
            <a:spLocks noGrp="1"/>
          </p:cNvSpPr>
          <p:nvPr>
            <p:ph type="subTitle" idx="8"/>
          </p:nvPr>
        </p:nvSpPr>
        <p:spPr>
          <a:xfrm>
            <a:off x="3678425" y="3793273"/>
            <a:ext cx="1498800" cy="8904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accent4"/>
                </a:solidFill>
                <a:latin typeface="DM Sans"/>
                <a:ea typeface="DM Sans"/>
                <a:cs typeface="DM Sans"/>
                <a:sym typeface="DM Sans"/>
              </a:defRPr>
            </a:lvl1pPr>
            <a:lvl2pPr lvl="1"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2pPr>
            <a:lvl3pPr lvl="2"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3pPr>
            <a:lvl4pPr lvl="3"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4pPr>
            <a:lvl5pPr lvl="4"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5pPr>
            <a:lvl6pPr lvl="5"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6pPr>
            <a:lvl7pPr lvl="6"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7pPr>
            <a:lvl8pPr lvl="7"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8pPr>
            <a:lvl9pPr lvl="8"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9pPr>
          </a:lstStyle>
          <a:p>
            <a:endParaRPr/>
          </a:p>
        </p:txBody>
      </p:sp>
      <p:sp>
        <p:nvSpPr>
          <p:cNvPr id="694" name="Google Shape;694;p79"/>
          <p:cNvSpPr txBox="1">
            <a:spLocks noGrp="1"/>
          </p:cNvSpPr>
          <p:nvPr>
            <p:ph type="subTitle" idx="9"/>
          </p:nvPr>
        </p:nvSpPr>
        <p:spPr>
          <a:xfrm>
            <a:off x="5554425" y="2789523"/>
            <a:ext cx="1498800" cy="8904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695" name="Google Shape;695;p79"/>
          <p:cNvSpPr txBox="1">
            <a:spLocks noGrp="1"/>
          </p:cNvSpPr>
          <p:nvPr>
            <p:ph type="subTitle" idx="13"/>
          </p:nvPr>
        </p:nvSpPr>
        <p:spPr>
          <a:xfrm>
            <a:off x="7416625" y="3793273"/>
            <a:ext cx="1498800" cy="8904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accent4"/>
                </a:solidFill>
                <a:latin typeface="DM Sans"/>
                <a:ea typeface="DM Sans"/>
                <a:cs typeface="DM Sans"/>
                <a:sym typeface="DM Sans"/>
              </a:defRPr>
            </a:lvl1pPr>
            <a:lvl2pPr lvl="1"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2pPr>
            <a:lvl3pPr lvl="2"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3pPr>
            <a:lvl4pPr lvl="3"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4pPr>
            <a:lvl5pPr lvl="4"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5pPr>
            <a:lvl6pPr lvl="5"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6pPr>
            <a:lvl7pPr lvl="6"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7pPr>
            <a:lvl8pPr lvl="7"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8pPr>
            <a:lvl9pPr lvl="8"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9pPr>
          </a:lstStyle>
          <a:p>
            <a:endParaRPr/>
          </a:p>
        </p:txBody>
      </p:sp>
      <p:sp>
        <p:nvSpPr>
          <p:cNvPr id="696" name="Google Shape;696;p79"/>
          <p:cNvSpPr txBox="1">
            <a:spLocks noGrp="1"/>
          </p:cNvSpPr>
          <p:nvPr>
            <p:ph type="subTitle" idx="14"/>
          </p:nvPr>
        </p:nvSpPr>
        <p:spPr>
          <a:xfrm>
            <a:off x="5659713" y="2324029"/>
            <a:ext cx="1288200" cy="452400"/>
          </a:xfrm>
          <a:prstGeom prst="rect">
            <a:avLst/>
          </a:prstGeom>
        </p:spPr>
        <p:txBody>
          <a:bodyPr spcFirstLastPara="1" wrap="square" lIns="0" tIns="0" rIns="0" bIns="0" anchor="b" anchorCtr="0">
            <a:noAutofit/>
          </a:bodyPr>
          <a:lstStyle>
            <a:lvl1pPr lvl="0" algn="ctr">
              <a:lnSpc>
                <a:spcPct val="65000"/>
              </a:lnSpc>
              <a:spcBef>
                <a:spcPts val="0"/>
              </a:spcBef>
              <a:spcAft>
                <a:spcPts val="0"/>
              </a:spcAft>
              <a:buClr>
                <a:schemeClr val="lt1"/>
              </a:buClr>
              <a:buSzPts val="7200"/>
              <a:buFont typeface="Forum"/>
              <a:buNone/>
              <a:defRPr sz="7200"/>
            </a:lvl1pPr>
            <a:lvl2pPr lvl="1">
              <a:spcBef>
                <a:spcPts val="0"/>
              </a:spcBef>
              <a:spcAft>
                <a:spcPts val="0"/>
              </a:spcAft>
              <a:buClr>
                <a:schemeClr val="lt1"/>
              </a:buClr>
              <a:buSzPts val="1400"/>
              <a:buFont typeface="Forum"/>
              <a:buNone/>
              <a:defRPr>
                <a:latin typeface="Forum"/>
                <a:ea typeface="Forum"/>
                <a:cs typeface="Forum"/>
                <a:sym typeface="Forum"/>
              </a:defRPr>
            </a:lvl2pPr>
            <a:lvl3pPr lvl="2">
              <a:spcBef>
                <a:spcPts val="0"/>
              </a:spcBef>
              <a:spcAft>
                <a:spcPts val="0"/>
              </a:spcAft>
              <a:buClr>
                <a:schemeClr val="lt1"/>
              </a:buClr>
              <a:buSzPts val="1400"/>
              <a:buFont typeface="Forum"/>
              <a:buNone/>
              <a:defRPr>
                <a:latin typeface="Forum"/>
                <a:ea typeface="Forum"/>
                <a:cs typeface="Forum"/>
                <a:sym typeface="Forum"/>
              </a:defRPr>
            </a:lvl3pPr>
            <a:lvl4pPr lvl="3">
              <a:spcBef>
                <a:spcPts val="0"/>
              </a:spcBef>
              <a:spcAft>
                <a:spcPts val="0"/>
              </a:spcAft>
              <a:buClr>
                <a:schemeClr val="lt1"/>
              </a:buClr>
              <a:buSzPts val="1400"/>
              <a:buFont typeface="Forum"/>
              <a:buNone/>
              <a:defRPr>
                <a:latin typeface="Forum"/>
                <a:ea typeface="Forum"/>
                <a:cs typeface="Forum"/>
                <a:sym typeface="Forum"/>
              </a:defRPr>
            </a:lvl4pPr>
            <a:lvl5pPr lvl="4">
              <a:spcBef>
                <a:spcPts val="0"/>
              </a:spcBef>
              <a:spcAft>
                <a:spcPts val="0"/>
              </a:spcAft>
              <a:buClr>
                <a:schemeClr val="lt1"/>
              </a:buClr>
              <a:buSzPts val="1400"/>
              <a:buFont typeface="Forum"/>
              <a:buNone/>
              <a:defRPr>
                <a:latin typeface="Forum"/>
                <a:ea typeface="Forum"/>
                <a:cs typeface="Forum"/>
                <a:sym typeface="Forum"/>
              </a:defRPr>
            </a:lvl5pPr>
            <a:lvl6pPr lvl="5">
              <a:spcBef>
                <a:spcPts val="0"/>
              </a:spcBef>
              <a:spcAft>
                <a:spcPts val="0"/>
              </a:spcAft>
              <a:buClr>
                <a:schemeClr val="lt1"/>
              </a:buClr>
              <a:buSzPts val="1400"/>
              <a:buFont typeface="Forum"/>
              <a:buNone/>
              <a:defRPr>
                <a:latin typeface="Forum"/>
                <a:ea typeface="Forum"/>
                <a:cs typeface="Forum"/>
                <a:sym typeface="Forum"/>
              </a:defRPr>
            </a:lvl6pPr>
            <a:lvl7pPr lvl="6">
              <a:spcBef>
                <a:spcPts val="0"/>
              </a:spcBef>
              <a:spcAft>
                <a:spcPts val="0"/>
              </a:spcAft>
              <a:buClr>
                <a:schemeClr val="lt1"/>
              </a:buClr>
              <a:buSzPts val="1400"/>
              <a:buFont typeface="Forum"/>
              <a:buNone/>
              <a:defRPr>
                <a:latin typeface="Forum"/>
                <a:ea typeface="Forum"/>
                <a:cs typeface="Forum"/>
                <a:sym typeface="Forum"/>
              </a:defRPr>
            </a:lvl7pPr>
            <a:lvl8pPr lvl="7">
              <a:spcBef>
                <a:spcPts val="0"/>
              </a:spcBef>
              <a:spcAft>
                <a:spcPts val="0"/>
              </a:spcAft>
              <a:buClr>
                <a:schemeClr val="lt1"/>
              </a:buClr>
              <a:buSzPts val="1400"/>
              <a:buFont typeface="Forum"/>
              <a:buNone/>
              <a:defRPr>
                <a:latin typeface="Forum"/>
                <a:ea typeface="Forum"/>
                <a:cs typeface="Forum"/>
                <a:sym typeface="Forum"/>
              </a:defRPr>
            </a:lvl8pPr>
            <a:lvl9pPr lvl="8">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697" name="Google Shape;697;p79"/>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KPIs">
  <p:cSld name="CUSTOM_5">
    <p:spTree>
      <p:nvGrpSpPr>
        <p:cNvPr id="1" name="Shape 698"/>
        <p:cNvGrpSpPr/>
        <p:nvPr/>
      </p:nvGrpSpPr>
      <p:grpSpPr>
        <a:xfrm>
          <a:off x="0" y="0"/>
          <a:ext cx="0" cy="0"/>
          <a:chOff x="0" y="0"/>
          <a:chExt cx="0" cy="0"/>
        </a:xfrm>
      </p:grpSpPr>
      <p:sp>
        <p:nvSpPr>
          <p:cNvPr id="699" name="Google Shape;699;p80"/>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700" name="Google Shape;700;p80"/>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701" name="Google Shape;701;p80"/>
          <p:cNvSpPr txBox="1">
            <a:spLocks noGrp="1"/>
          </p:cNvSpPr>
          <p:nvPr>
            <p:ph type="body" idx="2"/>
          </p:nvPr>
        </p:nvSpPr>
        <p:spPr>
          <a:xfrm>
            <a:off x="232375" y="2557050"/>
            <a:ext cx="2101200" cy="6897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702" name="Google Shape;702;p80"/>
          <p:cNvSpPr txBox="1">
            <a:spLocks noGrp="1"/>
          </p:cNvSpPr>
          <p:nvPr>
            <p:ph type="subTitle" idx="3"/>
          </p:nvPr>
        </p:nvSpPr>
        <p:spPr>
          <a:xfrm>
            <a:off x="233650" y="2062800"/>
            <a:ext cx="2101200" cy="452400"/>
          </a:xfrm>
          <a:prstGeom prst="rect">
            <a:avLst/>
          </a:prstGeom>
        </p:spPr>
        <p:txBody>
          <a:bodyPr spcFirstLastPara="1" wrap="square" lIns="0" tIns="0" rIns="91425" bIns="91425" anchor="t" anchorCtr="0">
            <a:noAutofit/>
          </a:bodyPr>
          <a:lstStyle>
            <a:lvl1pPr lvl="0">
              <a:lnSpc>
                <a:spcPct val="65000"/>
              </a:lnSpc>
              <a:spcBef>
                <a:spcPts val="0"/>
              </a:spcBef>
              <a:spcAft>
                <a:spcPts val="0"/>
              </a:spcAft>
              <a:buClr>
                <a:schemeClr val="lt1"/>
              </a:buClr>
              <a:buSzPts val="1800"/>
              <a:buFont typeface="Forum"/>
              <a:buNone/>
              <a:defRPr/>
            </a:lvl1pPr>
            <a:lvl2pPr lvl="1">
              <a:spcBef>
                <a:spcPts val="0"/>
              </a:spcBef>
              <a:spcAft>
                <a:spcPts val="0"/>
              </a:spcAft>
              <a:buClr>
                <a:schemeClr val="lt1"/>
              </a:buClr>
              <a:buSzPts val="1400"/>
              <a:buFont typeface="Forum"/>
              <a:buNone/>
              <a:defRPr>
                <a:latin typeface="Forum"/>
                <a:ea typeface="Forum"/>
                <a:cs typeface="Forum"/>
                <a:sym typeface="Forum"/>
              </a:defRPr>
            </a:lvl2pPr>
            <a:lvl3pPr lvl="2">
              <a:spcBef>
                <a:spcPts val="0"/>
              </a:spcBef>
              <a:spcAft>
                <a:spcPts val="0"/>
              </a:spcAft>
              <a:buClr>
                <a:schemeClr val="lt1"/>
              </a:buClr>
              <a:buSzPts val="1400"/>
              <a:buFont typeface="Forum"/>
              <a:buNone/>
              <a:defRPr>
                <a:latin typeface="Forum"/>
                <a:ea typeface="Forum"/>
                <a:cs typeface="Forum"/>
                <a:sym typeface="Forum"/>
              </a:defRPr>
            </a:lvl3pPr>
            <a:lvl4pPr lvl="3">
              <a:spcBef>
                <a:spcPts val="0"/>
              </a:spcBef>
              <a:spcAft>
                <a:spcPts val="0"/>
              </a:spcAft>
              <a:buClr>
                <a:schemeClr val="lt1"/>
              </a:buClr>
              <a:buSzPts val="1400"/>
              <a:buFont typeface="Forum"/>
              <a:buNone/>
              <a:defRPr>
                <a:latin typeface="Forum"/>
                <a:ea typeface="Forum"/>
                <a:cs typeface="Forum"/>
                <a:sym typeface="Forum"/>
              </a:defRPr>
            </a:lvl4pPr>
            <a:lvl5pPr lvl="4">
              <a:spcBef>
                <a:spcPts val="0"/>
              </a:spcBef>
              <a:spcAft>
                <a:spcPts val="0"/>
              </a:spcAft>
              <a:buClr>
                <a:schemeClr val="lt1"/>
              </a:buClr>
              <a:buSzPts val="1400"/>
              <a:buFont typeface="Forum"/>
              <a:buNone/>
              <a:defRPr>
                <a:latin typeface="Forum"/>
                <a:ea typeface="Forum"/>
                <a:cs typeface="Forum"/>
                <a:sym typeface="Forum"/>
              </a:defRPr>
            </a:lvl5pPr>
            <a:lvl6pPr lvl="5">
              <a:spcBef>
                <a:spcPts val="0"/>
              </a:spcBef>
              <a:spcAft>
                <a:spcPts val="0"/>
              </a:spcAft>
              <a:buClr>
                <a:schemeClr val="lt1"/>
              </a:buClr>
              <a:buSzPts val="1400"/>
              <a:buFont typeface="Forum"/>
              <a:buNone/>
              <a:defRPr>
                <a:latin typeface="Forum"/>
                <a:ea typeface="Forum"/>
                <a:cs typeface="Forum"/>
                <a:sym typeface="Forum"/>
              </a:defRPr>
            </a:lvl6pPr>
            <a:lvl7pPr lvl="6">
              <a:spcBef>
                <a:spcPts val="0"/>
              </a:spcBef>
              <a:spcAft>
                <a:spcPts val="0"/>
              </a:spcAft>
              <a:buClr>
                <a:schemeClr val="lt1"/>
              </a:buClr>
              <a:buSzPts val="1400"/>
              <a:buFont typeface="Forum"/>
              <a:buNone/>
              <a:defRPr>
                <a:latin typeface="Forum"/>
                <a:ea typeface="Forum"/>
                <a:cs typeface="Forum"/>
                <a:sym typeface="Forum"/>
              </a:defRPr>
            </a:lvl7pPr>
            <a:lvl8pPr lvl="7">
              <a:spcBef>
                <a:spcPts val="0"/>
              </a:spcBef>
              <a:spcAft>
                <a:spcPts val="0"/>
              </a:spcAft>
              <a:buClr>
                <a:schemeClr val="lt1"/>
              </a:buClr>
              <a:buSzPts val="1400"/>
              <a:buFont typeface="Forum"/>
              <a:buNone/>
              <a:defRPr>
                <a:latin typeface="Forum"/>
                <a:ea typeface="Forum"/>
                <a:cs typeface="Forum"/>
                <a:sym typeface="Forum"/>
              </a:defRPr>
            </a:lvl8pPr>
            <a:lvl9pPr lvl="8">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03" name="Google Shape;703;p80"/>
          <p:cNvSpPr txBox="1">
            <a:spLocks noGrp="1"/>
          </p:cNvSpPr>
          <p:nvPr>
            <p:ph type="subTitle" idx="4"/>
          </p:nvPr>
        </p:nvSpPr>
        <p:spPr>
          <a:xfrm>
            <a:off x="2423700" y="2064300"/>
            <a:ext cx="2101200" cy="452400"/>
          </a:xfrm>
          <a:prstGeom prst="rect">
            <a:avLst/>
          </a:prstGeom>
        </p:spPr>
        <p:txBody>
          <a:bodyPr spcFirstLastPara="1" wrap="square" lIns="0" tIns="0" rIns="91425" bIns="91425" anchor="t" anchorCtr="0">
            <a:noAutofit/>
          </a:bodyPr>
          <a:lstStyle>
            <a:lvl1pPr lvl="0">
              <a:lnSpc>
                <a:spcPct val="65000"/>
              </a:lnSpc>
              <a:spcBef>
                <a:spcPts val="0"/>
              </a:spcBef>
              <a:spcAft>
                <a:spcPts val="0"/>
              </a:spcAft>
              <a:buClr>
                <a:schemeClr val="lt1"/>
              </a:buClr>
              <a:buSzPts val="1800"/>
              <a:buFont typeface="Forum"/>
              <a:buNone/>
              <a:defRPr/>
            </a:lvl1pPr>
            <a:lvl2pPr lvl="1">
              <a:spcBef>
                <a:spcPts val="0"/>
              </a:spcBef>
              <a:spcAft>
                <a:spcPts val="0"/>
              </a:spcAft>
              <a:buClr>
                <a:schemeClr val="lt1"/>
              </a:buClr>
              <a:buSzPts val="1400"/>
              <a:buFont typeface="Forum"/>
              <a:buNone/>
              <a:defRPr>
                <a:latin typeface="Forum"/>
                <a:ea typeface="Forum"/>
                <a:cs typeface="Forum"/>
                <a:sym typeface="Forum"/>
              </a:defRPr>
            </a:lvl2pPr>
            <a:lvl3pPr lvl="2">
              <a:spcBef>
                <a:spcPts val="0"/>
              </a:spcBef>
              <a:spcAft>
                <a:spcPts val="0"/>
              </a:spcAft>
              <a:buClr>
                <a:schemeClr val="lt1"/>
              </a:buClr>
              <a:buSzPts val="1400"/>
              <a:buFont typeface="Forum"/>
              <a:buNone/>
              <a:defRPr>
                <a:latin typeface="Forum"/>
                <a:ea typeface="Forum"/>
                <a:cs typeface="Forum"/>
                <a:sym typeface="Forum"/>
              </a:defRPr>
            </a:lvl3pPr>
            <a:lvl4pPr lvl="3">
              <a:spcBef>
                <a:spcPts val="0"/>
              </a:spcBef>
              <a:spcAft>
                <a:spcPts val="0"/>
              </a:spcAft>
              <a:buClr>
                <a:schemeClr val="lt1"/>
              </a:buClr>
              <a:buSzPts val="1400"/>
              <a:buFont typeface="Forum"/>
              <a:buNone/>
              <a:defRPr>
                <a:latin typeface="Forum"/>
                <a:ea typeface="Forum"/>
                <a:cs typeface="Forum"/>
                <a:sym typeface="Forum"/>
              </a:defRPr>
            </a:lvl4pPr>
            <a:lvl5pPr lvl="4">
              <a:spcBef>
                <a:spcPts val="0"/>
              </a:spcBef>
              <a:spcAft>
                <a:spcPts val="0"/>
              </a:spcAft>
              <a:buClr>
                <a:schemeClr val="lt1"/>
              </a:buClr>
              <a:buSzPts val="1400"/>
              <a:buFont typeface="Forum"/>
              <a:buNone/>
              <a:defRPr>
                <a:latin typeface="Forum"/>
                <a:ea typeface="Forum"/>
                <a:cs typeface="Forum"/>
                <a:sym typeface="Forum"/>
              </a:defRPr>
            </a:lvl5pPr>
            <a:lvl6pPr lvl="5">
              <a:spcBef>
                <a:spcPts val="0"/>
              </a:spcBef>
              <a:spcAft>
                <a:spcPts val="0"/>
              </a:spcAft>
              <a:buClr>
                <a:schemeClr val="lt1"/>
              </a:buClr>
              <a:buSzPts val="1400"/>
              <a:buFont typeface="Forum"/>
              <a:buNone/>
              <a:defRPr>
                <a:latin typeface="Forum"/>
                <a:ea typeface="Forum"/>
                <a:cs typeface="Forum"/>
                <a:sym typeface="Forum"/>
              </a:defRPr>
            </a:lvl6pPr>
            <a:lvl7pPr lvl="6">
              <a:spcBef>
                <a:spcPts val="0"/>
              </a:spcBef>
              <a:spcAft>
                <a:spcPts val="0"/>
              </a:spcAft>
              <a:buClr>
                <a:schemeClr val="lt1"/>
              </a:buClr>
              <a:buSzPts val="1400"/>
              <a:buFont typeface="Forum"/>
              <a:buNone/>
              <a:defRPr>
                <a:latin typeface="Forum"/>
                <a:ea typeface="Forum"/>
                <a:cs typeface="Forum"/>
                <a:sym typeface="Forum"/>
              </a:defRPr>
            </a:lvl7pPr>
            <a:lvl8pPr lvl="7">
              <a:spcBef>
                <a:spcPts val="0"/>
              </a:spcBef>
              <a:spcAft>
                <a:spcPts val="0"/>
              </a:spcAft>
              <a:buClr>
                <a:schemeClr val="lt1"/>
              </a:buClr>
              <a:buSzPts val="1400"/>
              <a:buFont typeface="Forum"/>
              <a:buNone/>
              <a:defRPr>
                <a:latin typeface="Forum"/>
                <a:ea typeface="Forum"/>
                <a:cs typeface="Forum"/>
                <a:sym typeface="Forum"/>
              </a:defRPr>
            </a:lvl8pPr>
            <a:lvl9pPr lvl="8">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04" name="Google Shape;704;p80"/>
          <p:cNvSpPr txBox="1">
            <a:spLocks noGrp="1"/>
          </p:cNvSpPr>
          <p:nvPr>
            <p:ph type="subTitle" idx="5"/>
          </p:nvPr>
        </p:nvSpPr>
        <p:spPr>
          <a:xfrm>
            <a:off x="4618800" y="2062800"/>
            <a:ext cx="2101200" cy="452400"/>
          </a:xfrm>
          <a:prstGeom prst="rect">
            <a:avLst/>
          </a:prstGeom>
        </p:spPr>
        <p:txBody>
          <a:bodyPr spcFirstLastPara="1" wrap="square" lIns="0" tIns="0" rIns="91425" bIns="91425" anchor="t" anchorCtr="0">
            <a:noAutofit/>
          </a:bodyPr>
          <a:lstStyle>
            <a:lvl1pPr lvl="0">
              <a:lnSpc>
                <a:spcPct val="65000"/>
              </a:lnSpc>
              <a:spcBef>
                <a:spcPts val="0"/>
              </a:spcBef>
              <a:spcAft>
                <a:spcPts val="0"/>
              </a:spcAft>
              <a:buClr>
                <a:schemeClr val="lt1"/>
              </a:buClr>
              <a:buSzPts val="1800"/>
              <a:buFont typeface="Forum"/>
              <a:buNone/>
              <a:defRPr/>
            </a:lvl1pPr>
            <a:lvl2pPr lvl="1">
              <a:spcBef>
                <a:spcPts val="0"/>
              </a:spcBef>
              <a:spcAft>
                <a:spcPts val="0"/>
              </a:spcAft>
              <a:buClr>
                <a:schemeClr val="lt1"/>
              </a:buClr>
              <a:buSzPts val="1400"/>
              <a:buFont typeface="Forum"/>
              <a:buNone/>
              <a:defRPr>
                <a:latin typeface="Forum"/>
                <a:ea typeface="Forum"/>
                <a:cs typeface="Forum"/>
                <a:sym typeface="Forum"/>
              </a:defRPr>
            </a:lvl2pPr>
            <a:lvl3pPr lvl="2">
              <a:spcBef>
                <a:spcPts val="0"/>
              </a:spcBef>
              <a:spcAft>
                <a:spcPts val="0"/>
              </a:spcAft>
              <a:buClr>
                <a:schemeClr val="lt1"/>
              </a:buClr>
              <a:buSzPts val="1400"/>
              <a:buFont typeface="Forum"/>
              <a:buNone/>
              <a:defRPr>
                <a:latin typeface="Forum"/>
                <a:ea typeface="Forum"/>
                <a:cs typeface="Forum"/>
                <a:sym typeface="Forum"/>
              </a:defRPr>
            </a:lvl3pPr>
            <a:lvl4pPr lvl="3">
              <a:spcBef>
                <a:spcPts val="0"/>
              </a:spcBef>
              <a:spcAft>
                <a:spcPts val="0"/>
              </a:spcAft>
              <a:buClr>
                <a:schemeClr val="lt1"/>
              </a:buClr>
              <a:buSzPts val="1400"/>
              <a:buFont typeface="Forum"/>
              <a:buNone/>
              <a:defRPr>
                <a:latin typeface="Forum"/>
                <a:ea typeface="Forum"/>
                <a:cs typeface="Forum"/>
                <a:sym typeface="Forum"/>
              </a:defRPr>
            </a:lvl4pPr>
            <a:lvl5pPr lvl="4">
              <a:spcBef>
                <a:spcPts val="0"/>
              </a:spcBef>
              <a:spcAft>
                <a:spcPts val="0"/>
              </a:spcAft>
              <a:buClr>
                <a:schemeClr val="lt1"/>
              </a:buClr>
              <a:buSzPts val="1400"/>
              <a:buFont typeface="Forum"/>
              <a:buNone/>
              <a:defRPr>
                <a:latin typeface="Forum"/>
                <a:ea typeface="Forum"/>
                <a:cs typeface="Forum"/>
                <a:sym typeface="Forum"/>
              </a:defRPr>
            </a:lvl5pPr>
            <a:lvl6pPr lvl="5">
              <a:spcBef>
                <a:spcPts val="0"/>
              </a:spcBef>
              <a:spcAft>
                <a:spcPts val="0"/>
              </a:spcAft>
              <a:buClr>
                <a:schemeClr val="lt1"/>
              </a:buClr>
              <a:buSzPts val="1400"/>
              <a:buFont typeface="Forum"/>
              <a:buNone/>
              <a:defRPr>
                <a:latin typeface="Forum"/>
                <a:ea typeface="Forum"/>
                <a:cs typeface="Forum"/>
                <a:sym typeface="Forum"/>
              </a:defRPr>
            </a:lvl6pPr>
            <a:lvl7pPr lvl="6">
              <a:spcBef>
                <a:spcPts val="0"/>
              </a:spcBef>
              <a:spcAft>
                <a:spcPts val="0"/>
              </a:spcAft>
              <a:buClr>
                <a:schemeClr val="lt1"/>
              </a:buClr>
              <a:buSzPts val="1400"/>
              <a:buFont typeface="Forum"/>
              <a:buNone/>
              <a:defRPr>
                <a:latin typeface="Forum"/>
                <a:ea typeface="Forum"/>
                <a:cs typeface="Forum"/>
                <a:sym typeface="Forum"/>
              </a:defRPr>
            </a:lvl7pPr>
            <a:lvl8pPr lvl="7">
              <a:spcBef>
                <a:spcPts val="0"/>
              </a:spcBef>
              <a:spcAft>
                <a:spcPts val="0"/>
              </a:spcAft>
              <a:buClr>
                <a:schemeClr val="lt1"/>
              </a:buClr>
              <a:buSzPts val="1400"/>
              <a:buFont typeface="Forum"/>
              <a:buNone/>
              <a:defRPr>
                <a:latin typeface="Forum"/>
                <a:ea typeface="Forum"/>
                <a:cs typeface="Forum"/>
                <a:sym typeface="Forum"/>
              </a:defRPr>
            </a:lvl8pPr>
            <a:lvl9pPr lvl="8">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05" name="Google Shape;705;p80"/>
          <p:cNvSpPr txBox="1">
            <a:spLocks noGrp="1"/>
          </p:cNvSpPr>
          <p:nvPr>
            <p:ph type="subTitle" idx="6"/>
          </p:nvPr>
        </p:nvSpPr>
        <p:spPr>
          <a:xfrm>
            <a:off x="6813900" y="2062800"/>
            <a:ext cx="2101200" cy="452400"/>
          </a:xfrm>
          <a:prstGeom prst="rect">
            <a:avLst/>
          </a:prstGeom>
        </p:spPr>
        <p:txBody>
          <a:bodyPr spcFirstLastPara="1" wrap="square" lIns="0" tIns="0" rIns="91425" bIns="91425" anchor="t" anchorCtr="0">
            <a:noAutofit/>
          </a:bodyPr>
          <a:lstStyle>
            <a:lvl1pPr lvl="0">
              <a:lnSpc>
                <a:spcPct val="65000"/>
              </a:lnSpc>
              <a:spcBef>
                <a:spcPts val="0"/>
              </a:spcBef>
              <a:spcAft>
                <a:spcPts val="0"/>
              </a:spcAft>
              <a:buClr>
                <a:schemeClr val="lt1"/>
              </a:buClr>
              <a:buSzPts val="1800"/>
              <a:buFont typeface="Forum"/>
              <a:buNone/>
              <a:defRPr/>
            </a:lvl1pPr>
            <a:lvl2pPr lvl="1">
              <a:spcBef>
                <a:spcPts val="0"/>
              </a:spcBef>
              <a:spcAft>
                <a:spcPts val="0"/>
              </a:spcAft>
              <a:buClr>
                <a:schemeClr val="lt1"/>
              </a:buClr>
              <a:buSzPts val="1400"/>
              <a:buFont typeface="Forum"/>
              <a:buNone/>
              <a:defRPr>
                <a:latin typeface="Forum"/>
                <a:ea typeface="Forum"/>
                <a:cs typeface="Forum"/>
                <a:sym typeface="Forum"/>
              </a:defRPr>
            </a:lvl2pPr>
            <a:lvl3pPr lvl="2">
              <a:spcBef>
                <a:spcPts val="0"/>
              </a:spcBef>
              <a:spcAft>
                <a:spcPts val="0"/>
              </a:spcAft>
              <a:buClr>
                <a:schemeClr val="lt1"/>
              </a:buClr>
              <a:buSzPts val="1400"/>
              <a:buFont typeface="Forum"/>
              <a:buNone/>
              <a:defRPr>
                <a:latin typeface="Forum"/>
                <a:ea typeface="Forum"/>
                <a:cs typeface="Forum"/>
                <a:sym typeface="Forum"/>
              </a:defRPr>
            </a:lvl3pPr>
            <a:lvl4pPr lvl="3">
              <a:spcBef>
                <a:spcPts val="0"/>
              </a:spcBef>
              <a:spcAft>
                <a:spcPts val="0"/>
              </a:spcAft>
              <a:buClr>
                <a:schemeClr val="lt1"/>
              </a:buClr>
              <a:buSzPts val="1400"/>
              <a:buFont typeface="Forum"/>
              <a:buNone/>
              <a:defRPr>
                <a:latin typeface="Forum"/>
                <a:ea typeface="Forum"/>
                <a:cs typeface="Forum"/>
                <a:sym typeface="Forum"/>
              </a:defRPr>
            </a:lvl4pPr>
            <a:lvl5pPr lvl="4">
              <a:spcBef>
                <a:spcPts val="0"/>
              </a:spcBef>
              <a:spcAft>
                <a:spcPts val="0"/>
              </a:spcAft>
              <a:buClr>
                <a:schemeClr val="lt1"/>
              </a:buClr>
              <a:buSzPts val="1400"/>
              <a:buFont typeface="Forum"/>
              <a:buNone/>
              <a:defRPr>
                <a:latin typeface="Forum"/>
                <a:ea typeface="Forum"/>
                <a:cs typeface="Forum"/>
                <a:sym typeface="Forum"/>
              </a:defRPr>
            </a:lvl5pPr>
            <a:lvl6pPr lvl="5">
              <a:spcBef>
                <a:spcPts val="0"/>
              </a:spcBef>
              <a:spcAft>
                <a:spcPts val="0"/>
              </a:spcAft>
              <a:buClr>
                <a:schemeClr val="lt1"/>
              </a:buClr>
              <a:buSzPts val="1400"/>
              <a:buFont typeface="Forum"/>
              <a:buNone/>
              <a:defRPr>
                <a:latin typeface="Forum"/>
                <a:ea typeface="Forum"/>
                <a:cs typeface="Forum"/>
                <a:sym typeface="Forum"/>
              </a:defRPr>
            </a:lvl6pPr>
            <a:lvl7pPr lvl="6">
              <a:spcBef>
                <a:spcPts val="0"/>
              </a:spcBef>
              <a:spcAft>
                <a:spcPts val="0"/>
              </a:spcAft>
              <a:buClr>
                <a:schemeClr val="lt1"/>
              </a:buClr>
              <a:buSzPts val="1400"/>
              <a:buFont typeface="Forum"/>
              <a:buNone/>
              <a:defRPr>
                <a:latin typeface="Forum"/>
                <a:ea typeface="Forum"/>
                <a:cs typeface="Forum"/>
                <a:sym typeface="Forum"/>
              </a:defRPr>
            </a:lvl7pPr>
            <a:lvl8pPr lvl="7">
              <a:spcBef>
                <a:spcPts val="0"/>
              </a:spcBef>
              <a:spcAft>
                <a:spcPts val="0"/>
              </a:spcAft>
              <a:buClr>
                <a:schemeClr val="lt1"/>
              </a:buClr>
              <a:buSzPts val="1400"/>
              <a:buFont typeface="Forum"/>
              <a:buNone/>
              <a:defRPr>
                <a:latin typeface="Forum"/>
                <a:ea typeface="Forum"/>
                <a:cs typeface="Forum"/>
                <a:sym typeface="Forum"/>
              </a:defRPr>
            </a:lvl8pPr>
            <a:lvl9pPr lvl="8">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06" name="Google Shape;706;p80"/>
          <p:cNvSpPr txBox="1">
            <a:spLocks noGrp="1"/>
          </p:cNvSpPr>
          <p:nvPr>
            <p:ph type="body" idx="7"/>
          </p:nvPr>
        </p:nvSpPr>
        <p:spPr>
          <a:xfrm>
            <a:off x="2423850" y="2557050"/>
            <a:ext cx="2101200" cy="6897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707" name="Google Shape;707;p80"/>
          <p:cNvSpPr txBox="1">
            <a:spLocks noGrp="1"/>
          </p:cNvSpPr>
          <p:nvPr>
            <p:ph type="body" idx="8"/>
          </p:nvPr>
        </p:nvSpPr>
        <p:spPr>
          <a:xfrm>
            <a:off x="4615325" y="2553000"/>
            <a:ext cx="2101200" cy="6897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708" name="Google Shape;708;p80"/>
          <p:cNvSpPr txBox="1">
            <a:spLocks noGrp="1"/>
          </p:cNvSpPr>
          <p:nvPr>
            <p:ph type="body" idx="9"/>
          </p:nvPr>
        </p:nvSpPr>
        <p:spPr>
          <a:xfrm>
            <a:off x="6806800" y="2553000"/>
            <a:ext cx="2101200" cy="6897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709" name="Google Shape;709;p80"/>
          <p:cNvSpPr txBox="1">
            <a:spLocks noGrp="1"/>
          </p:cNvSpPr>
          <p:nvPr>
            <p:ph type="subTitle" idx="13"/>
          </p:nvPr>
        </p:nvSpPr>
        <p:spPr>
          <a:xfrm>
            <a:off x="433925" y="3625550"/>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10" name="Google Shape;710;p80"/>
          <p:cNvSpPr txBox="1">
            <a:spLocks noGrp="1"/>
          </p:cNvSpPr>
          <p:nvPr>
            <p:ph type="subTitle" idx="14"/>
          </p:nvPr>
        </p:nvSpPr>
        <p:spPr>
          <a:xfrm>
            <a:off x="433925" y="404615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11" name="Google Shape;711;p80"/>
          <p:cNvSpPr txBox="1">
            <a:spLocks noGrp="1"/>
          </p:cNvSpPr>
          <p:nvPr>
            <p:ph type="subTitle" idx="15"/>
          </p:nvPr>
        </p:nvSpPr>
        <p:spPr>
          <a:xfrm>
            <a:off x="433925" y="446401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12" name="Google Shape;712;p80"/>
          <p:cNvSpPr txBox="1">
            <a:spLocks noGrp="1"/>
          </p:cNvSpPr>
          <p:nvPr>
            <p:ph type="subTitle" idx="16"/>
          </p:nvPr>
        </p:nvSpPr>
        <p:spPr>
          <a:xfrm>
            <a:off x="2629113" y="3625550"/>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13" name="Google Shape;713;p80"/>
          <p:cNvSpPr txBox="1">
            <a:spLocks noGrp="1"/>
          </p:cNvSpPr>
          <p:nvPr>
            <p:ph type="subTitle" idx="17"/>
          </p:nvPr>
        </p:nvSpPr>
        <p:spPr>
          <a:xfrm>
            <a:off x="2629113" y="404615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14" name="Google Shape;714;p80"/>
          <p:cNvSpPr txBox="1">
            <a:spLocks noGrp="1"/>
          </p:cNvSpPr>
          <p:nvPr>
            <p:ph type="subTitle" idx="18"/>
          </p:nvPr>
        </p:nvSpPr>
        <p:spPr>
          <a:xfrm>
            <a:off x="2629113" y="446401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15" name="Google Shape;715;p80"/>
          <p:cNvSpPr txBox="1">
            <a:spLocks noGrp="1"/>
          </p:cNvSpPr>
          <p:nvPr>
            <p:ph type="subTitle" idx="19"/>
          </p:nvPr>
        </p:nvSpPr>
        <p:spPr>
          <a:xfrm>
            <a:off x="4824313" y="3625550"/>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16" name="Google Shape;716;p80"/>
          <p:cNvSpPr txBox="1">
            <a:spLocks noGrp="1"/>
          </p:cNvSpPr>
          <p:nvPr>
            <p:ph type="subTitle" idx="20"/>
          </p:nvPr>
        </p:nvSpPr>
        <p:spPr>
          <a:xfrm>
            <a:off x="4824313" y="404615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17" name="Google Shape;717;p80"/>
          <p:cNvSpPr txBox="1">
            <a:spLocks noGrp="1"/>
          </p:cNvSpPr>
          <p:nvPr>
            <p:ph type="subTitle" idx="21"/>
          </p:nvPr>
        </p:nvSpPr>
        <p:spPr>
          <a:xfrm>
            <a:off x="4824313" y="446401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18" name="Google Shape;718;p80"/>
          <p:cNvSpPr txBox="1">
            <a:spLocks noGrp="1"/>
          </p:cNvSpPr>
          <p:nvPr>
            <p:ph type="subTitle" idx="22"/>
          </p:nvPr>
        </p:nvSpPr>
        <p:spPr>
          <a:xfrm>
            <a:off x="7019513" y="3625550"/>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19" name="Google Shape;719;p80"/>
          <p:cNvSpPr txBox="1">
            <a:spLocks noGrp="1"/>
          </p:cNvSpPr>
          <p:nvPr>
            <p:ph type="subTitle" idx="23"/>
          </p:nvPr>
        </p:nvSpPr>
        <p:spPr>
          <a:xfrm>
            <a:off x="7019513" y="404615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20" name="Google Shape;720;p80"/>
          <p:cNvSpPr txBox="1">
            <a:spLocks noGrp="1"/>
          </p:cNvSpPr>
          <p:nvPr>
            <p:ph type="subTitle" idx="24"/>
          </p:nvPr>
        </p:nvSpPr>
        <p:spPr>
          <a:xfrm>
            <a:off x="7019513" y="446401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721" name="Google Shape;721;p80"/>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722" name="Google Shape;722;p80"/>
          <p:cNvSpPr>
            <a:spLocks noGrp="1"/>
          </p:cNvSpPr>
          <p:nvPr>
            <p:ph type="pic" idx="25"/>
          </p:nvPr>
        </p:nvSpPr>
        <p:spPr>
          <a:xfrm>
            <a:off x="228600" y="1538225"/>
            <a:ext cx="871500" cy="412500"/>
          </a:xfrm>
          <a:prstGeom prst="roundRect">
            <a:avLst>
              <a:gd name="adj" fmla="val 50000"/>
            </a:avLst>
          </a:prstGeom>
          <a:noFill/>
          <a:ln>
            <a:noFill/>
          </a:ln>
        </p:spPr>
      </p:sp>
      <p:sp>
        <p:nvSpPr>
          <p:cNvPr id="723" name="Google Shape;723;p80"/>
          <p:cNvSpPr>
            <a:spLocks noGrp="1"/>
          </p:cNvSpPr>
          <p:nvPr>
            <p:ph type="pic" idx="26"/>
          </p:nvPr>
        </p:nvSpPr>
        <p:spPr>
          <a:xfrm>
            <a:off x="2423700" y="1538225"/>
            <a:ext cx="871500" cy="412500"/>
          </a:xfrm>
          <a:prstGeom prst="roundRect">
            <a:avLst>
              <a:gd name="adj" fmla="val 50000"/>
            </a:avLst>
          </a:prstGeom>
          <a:noFill/>
          <a:ln>
            <a:noFill/>
          </a:ln>
        </p:spPr>
      </p:sp>
      <p:sp>
        <p:nvSpPr>
          <p:cNvPr id="724" name="Google Shape;724;p80"/>
          <p:cNvSpPr>
            <a:spLocks noGrp="1"/>
          </p:cNvSpPr>
          <p:nvPr>
            <p:ph type="pic" idx="27"/>
          </p:nvPr>
        </p:nvSpPr>
        <p:spPr>
          <a:xfrm>
            <a:off x="4618800" y="1538225"/>
            <a:ext cx="871500" cy="412500"/>
          </a:xfrm>
          <a:prstGeom prst="roundRect">
            <a:avLst>
              <a:gd name="adj" fmla="val 50000"/>
            </a:avLst>
          </a:prstGeom>
          <a:noFill/>
          <a:ln>
            <a:noFill/>
          </a:ln>
        </p:spPr>
      </p:sp>
      <p:sp>
        <p:nvSpPr>
          <p:cNvPr id="725" name="Google Shape;725;p80"/>
          <p:cNvSpPr>
            <a:spLocks noGrp="1"/>
          </p:cNvSpPr>
          <p:nvPr>
            <p:ph type="pic" idx="28"/>
          </p:nvPr>
        </p:nvSpPr>
        <p:spPr>
          <a:xfrm>
            <a:off x="6813900" y="1538225"/>
            <a:ext cx="871500" cy="412500"/>
          </a:xfrm>
          <a:prstGeom prst="roundRect">
            <a:avLst>
              <a:gd name="adj" fmla="val 50000"/>
            </a:avLst>
          </a:prstGeom>
          <a:noFill/>
          <a:ln>
            <a:noFill/>
          </a:ln>
        </p:spPr>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Four ideas w/ image">
  <p:cSld name="CUSTOM_5_1">
    <p:spTree>
      <p:nvGrpSpPr>
        <p:cNvPr id="1" name="Shape 726"/>
        <p:cNvGrpSpPr/>
        <p:nvPr/>
      </p:nvGrpSpPr>
      <p:grpSpPr>
        <a:xfrm>
          <a:off x="0" y="0"/>
          <a:ext cx="0" cy="0"/>
          <a:chOff x="0" y="0"/>
          <a:chExt cx="0" cy="0"/>
        </a:xfrm>
      </p:grpSpPr>
      <p:sp>
        <p:nvSpPr>
          <p:cNvPr id="727" name="Google Shape;727;p81"/>
          <p:cNvSpPr>
            <a:spLocks noGrp="1"/>
          </p:cNvSpPr>
          <p:nvPr>
            <p:ph type="pic" idx="2"/>
          </p:nvPr>
        </p:nvSpPr>
        <p:spPr>
          <a:xfrm>
            <a:off x="3019625" y="1353263"/>
            <a:ext cx="914400" cy="412500"/>
          </a:xfrm>
          <a:prstGeom prst="roundRect">
            <a:avLst>
              <a:gd name="adj" fmla="val 50000"/>
            </a:avLst>
          </a:prstGeom>
          <a:noFill/>
          <a:ln>
            <a:noFill/>
          </a:ln>
        </p:spPr>
      </p:sp>
      <p:sp>
        <p:nvSpPr>
          <p:cNvPr id="728" name="Google Shape;728;p81"/>
          <p:cNvSpPr>
            <a:spLocks noGrp="1"/>
          </p:cNvSpPr>
          <p:nvPr>
            <p:ph type="pic" idx="3"/>
          </p:nvPr>
        </p:nvSpPr>
        <p:spPr>
          <a:xfrm>
            <a:off x="5213463" y="1353263"/>
            <a:ext cx="914400" cy="412500"/>
          </a:xfrm>
          <a:prstGeom prst="roundRect">
            <a:avLst>
              <a:gd name="adj" fmla="val 50000"/>
            </a:avLst>
          </a:prstGeom>
          <a:noFill/>
          <a:ln>
            <a:noFill/>
          </a:ln>
        </p:spPr>
      </p:sp>
      <p:sp>
        <p:nvSpPr>
          <p:cNvPr id="729" name="Google Shape;729;p81"/>
          <p:cNvSpPr>
            <a:spLocks noGrp="1"/>
          </p:cNvSpPr>
          <p:nvPr>
            <p:ph type="pic" idx="4"/>
          </p:nvPr>
        </p:nvSpPr>
        <p:spPr>
          <a:xfrm>
            <a:off x="7407313" y="1353263"/>
            <a:ext cx="914400" cy="412500"/>
          </a:xfrm>
          <a:prstGeom prst="roundRect">
            <a:avLst>
              <a:gd name="adj" fmla="val 50000"/>
            </a:avLst>
          </a:prstGeom>
          <a:noFill/>
          <a:ln>
            <a:noFill/>
          </a:ln>
        </p:spPr>
      </p:sp>
      <p:sp>
        <p:nvSpPr>
          <p:cNvPr id="730" name="Google Shape;730;p81"/>
          <p:cNvSpPr>
            <a:spLocks noGrp="1"/>
          </p:cNvSpPr>
          <p:nvPr>
            <p:ph type="pic" idx="5"/>
          </p:nvPr>
        </p:nvSpPr>
        <p:spPr>
          <a:xfrm>
            <a:off x="827050" y="1353263"/>
            <a:ext cx="914400" cy="412500"/>
          </a:xfrm>
          <a:prstGeom prst="roundRect">
            <a:avLst>
              <a:gd name="adj" fmla="val 50000"/>
            </a:avLst>
          </a:prstGeom>
          <a:noFill/>
          <a:ln>
            <a:noFill/>
          </a:ln>
        </p:spPr>
      </p:sp>
      <p:sp>
        <p:nvSpPr>
          <p:cNvPr id="731" name="Google Shape;731;p81"/>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732" name="Google Shape;732;p81"/>
          <p:cNvSpPr txBox="1">
            <a:spLocks noGrp="1"/>
          </p:cNvSpPr>
          <p:nvPr>
            <p:ph type="subTitle" idx="6"/>
          </p:nvPr>
        </p:nvSpPr>
        <p:spPr>
          <a:xfrm>
            <a:off x="233650" y="1897511"/>
            <a:ext cx="2101200" cy="452400"/>
          </a:xfrm>
          <a:prstGeom prst="rect">
            <a:avLst/>
          </a:prstGeom>
        </p:spPr>
        <p:txBody>
          <a:bodyPr spcFirstLastPara="1" wrap="square" lIns="0" tIns="0" rIns="91425" bIns="91425" anchor="t" anchorCtr="0">
            <a:noAutofit/>
          </a:bodyPr>
          <a:lstStyle>
            <a:lvl1pPr lvl="0" algn="ctr">
              <a:lnSpc>
                <a:spcPct val="65000"/>
              </a:lnSpc>
              <a:spcBef>
                <a:spcPts val="0"/>
              </a:spcBef>
              <a:spcAft>
                <a:spcPts val="0"/>
              </a:spcAft>
              <a:buClr>
                <a:schemeClr val="lt1"/>
              </a:buClr>
              <a:buSzPts val="1800"/>
              <a:buFont typeface="Forum"/>
              <a:buNone/>
              <a:defRPr/>
            </a:lvl1pPr>
            <a:lvl2pPr lvl="1" algn="ctr">
              <a:spcBef>
                <a:spcPts val="0"/>
              </a:spcBef>
              <a:spcAft>
                <a:spcPts val="0"/>
              </a:spcAft>
              <a:buClr>
                <a:schemeClr val="lt1"/>
              </a:buClr>
              <a:buSzPts val="1400"/>
              <a:buFont typeface="Forum"/>
              <a:buNone/>
              <a:defRPr>
                <a:latin typeface="Forum"/>
                <a:ea typeface="Forum"/>
                <a:cs typeface="Forum"/>
                <a:sym typeface="Forum"/>
              </a:defRPr>
            </a:lvl2pPr>
            <a:lvl3pPr lvl="2" algn="ctr">
              <a:spcBef>
                <a:spcPts val="0"/>
              </a:spcBef>
              <a:spcAft>
                <a:spcPts val="0"/>
              </a:spcAft>
              <a:buClr>
                <a:schemeClr val="lt1"/>
              </a:buClr>
              <a:buSzPts val="1400"/>
              <a:buFont typeface="Forum"/>
              <a:buNone/>
              <a:defRPr>
                <a:latin typeface="Forum"/>
                <a:ea typeface="Forum"/>
                <a:cs typeface="Forum"/>
                <a:sym typeface="Forum"/>
              </a:defRPr>
            </a:lvl3pPr>
            <a:lvl4pPr lvl="3" algn="ctr">
              <a:spcBef>
                <a:spcPts val="0"/>
              </a:spcBef>
              <a:spcAft>
                <a:spcPts val="0"/>
              </a:spcAft>
              <a:buClr>
                <a:schemeClr val="lt1"/>
              </a:buClr>
              <a:buSzPts val="1400"/>
              <a:buFont typeface="Forum"/>
              <a:buNone/>
              <a:defRPr>
                <a:latin typeface="Forum"/>
                <a:ea typeface="Forum"/>
                <a:cs typeface="Forum"/>
                <a:sym typeface="Forum"/>
              </a:defRPr>
            </a:lvl4pPr>
            <a:lvl5pPr lvl="4" algn="ctr">
              <a:spcBef>
                <a:spcPts val="0"/>
              </a:spcBef>
              <a:spcAft>
                <a:spcPts val="0"/>
              </a:spcAft>
              <a:buClr>
                <a:schemeClr val="lt1"/>
              </a:buClr>
              <a:buSzPts val="1400"/>
              <a:buFont typeface="Forum"/>
              <a:buNone/>
              <a:defRPr>
                <a:latin typeface="Forum"/>
                <a:ea typeface="Forum"/>
                <a:cs typeface="Forum"/>
                <a:sym typeface="Forum"/>
              </a:defRPr>
            </a:lvl5pPr>
            <a:lvl6pPr lvl="5" algn="ctr">
              <a:spcBef>
                <a:spcPts val="0"/>
              </a:spcBef>
              <a:spcAft>
                <a:spcPts val="0"/>
              </a:spcAft>
              <a:buClr>
                <a:schemeClr val="lt1"/>
              </a:buClr>
              <a:buSzPts val="1400"/>
              <a:buFont typeface="Forum"/>
              <a:buNone/>
              <a:defRPr>
                <a:latin typeface="Forum"/>
                <a:ea typeface="Forum"/>
                <a:cs typeface="Forum"/>
                <a:sym typeface="Forum"/>
              </a:defRPr>
            </a:lvl6pPr>
            <a:lvl7pPr lvl="6" algn="ctr">
              <a:spcBef>
                <a:spcPts val="0"/>
              </a:spcBef>
              <a:spcAft>
                <a:spcPts val="0"/>
              </a:spcAft>
              <a:buClr>
                <a:schemeClr val="lt1"/>
              </a:buClr>
              <a:buSzPts val="1400"/>
              <a:buFont typeface="Forum"/>
              <a:buNone/>
              <a:defRPr>
                <a:latin typeface="Forum"/>
                <a:ea typeface="Forum"/>
                <a:cs typeface="Forum"/>
                <a:sym typeface="Forum"/>
              </a:defRPr>
            </a:lvl7pPr>
            <a:lvl8pPr lvl="7" algn="ctr">
              <a:spcBef>
                <a:spcPts val="0"/>
              </a:spcBef>
              <a:spcAft>
                <a:spcPts val="0"/>
              </a:spcAft>
              <a:buClr>
                <a:schemeClr val="lt1"/>
              </a:buClr>
              <a:buSzPts val="1400"/>
              <a:buFont typeface="Forum"/>
              <a:buNone/>
              <a:defRPr>
                <a:latin typeface="Forum"/>
                <a:ea typeface="Forum"/>
                <a:cs typeface="Forum"/>
                <a:sym typeface="Forum"/>
              </a:defRPr>
            </a:lvl8pPr>
            <a:lvl9pPr lvl="8" algn="ctr">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33" name="Google Shape;733;p81"/>
          <p:cNvSpPr txBox="1">
            <a:spLocks noGrp="1"/>
          </p:cNvSpPr>
          <p:nvPr>
            <p:ph type="subTitle" idx="7"/>
          </p:nvPr>
        </p:nvSpPr>
        <p:spPr>
          <a:xfrm>
            <a:off x="2423700" y="1897511"/>
            <a:ext cx="2101200" cy="452400"/>
          </a:xfrm>
          <a:prstGeom prst="rect">
            <a:avLst/>
          </a:prstGeom>
        </p:spPr>
        <p:txBody>
          <a:bodyPr spcFirstLastPara="1" wrap="square" lIns="0" tIns="0" rIns="91425" bIns="91425" anchor="t" anchorCtr="0">
            <a:noAutofit/>
          </a:bodyPr>
          <a:lstStyle>
            <a:lvl1pPr lvl="0" algn="ctr">
              <a:lnSpc>
                <a:spcPct val="65000"/>
              </a:lnSpc>
              <a:spcBef>
                <a:spcPts val="0"/>
              </a:spcBef>
              <a:spcAft>
                <a:spcPts val="0"/>
              </a:spcAft>
              <a:buClr>
                <a:schemeClr val="lt1"/>
              </a:buClr>
              <a:buSzPts val="1800"/>
              <a:buFont typeface="Forum"/>
              <a:buNone/>
              <a:defRPr/>
            </a:lvl1pPr>
            <a:lvl2pPr lvl="1" algn="ctr">
              <a:spcBef>
                <a:spcPts val="0"/>
              </a:spcBef>
              <a:spcAft>
                <a:spcPts val="0"/>
              </a:spcAft>
              <a:buClr>
                <a:schemeClr val="lt1"/>
              </a:buClr>
              <a:buSzPts val="1400"/>
              <a:buFont typeface="Forum"/>
              <a:buNone/>
              <a:defRPr>
                <a:latin typeface="Forum"/>
                <a:ea typeface="Forum"/>
                <a:cs typeface="Forum"/>
                <a:sym typeface="Forum"/>
              </a:defRPr>
            </a:lvl2pPr>
            <a:lvl3pPr lvl="2" algn="ctr">
              <a:spcBef>
                <a:spcPts val="0"/>
              </a:spcBef>
              <a:spcAft>
                <a:spcPts val="0"/>
              </a:spcAft>
              <a:buClr>
                <a:schemeClr val="lt1"/>
              </a:buClr>
              <a:buSzPts val="1400"/>
              <a:buFont typeface="Forum"/>
              <a:buNone/>
              <a:defRPr>
                <a:latin typeface="Forum"/>
                <a:ea typeface="Forum"/>
                <a:cs typeface="Forum"/>
                <a:sym typeface="Forum"/>
              </a:defRPr>
            </a:lvl3pPr>
            <a:lvl4pPr lvl="3" algn="ctr">
              <a:spcBef>
                <a:spcPts val="0"/>
              </a:spcBef>
              <a:spcAft>
                <a:spcPts val="0"/>
              </a:spcAft>
              <a:buClr>
                <a:schemeClr val="lt1"/>
              </a:buClr>
              <a:buSzPts val="1400"/>
              <a:buFont typeface="Forum"/>
              <a:buNone/>
              <a:defRPr>
                <a:latin typeface="Forum"/>
                <a:ea typeface="Forum"/>
                <a:cs typeface="Forum"/>
                <a:sym typeface="Forum"/>
              </a:defRPr>
            </a:lvl4pPr>
            <a:lvl5pPr lvl="4" algn="ctr">
              <a:spcBef>
                <a:spcPts val="0"/>
              </a:spcBef>
              <a:spcAft>
                <a:spcPts val="0"/>
              </a:spcAft>
              <a:buClr>
                <a:schemeClr val="lt1"/>
              </a:buClr>
              <a:buSzPts val="1400"/>
              <a:buFont typeface="Forum"/>
              <a:buNone/>
              <a:defRPr>
                <a:latin typeface="Forum"/>
                <a:ea typeface="Forum"/>
                <a:cs typeface="Forum"/>
                <a:sym typeface="Forum"/>
              </a:defRPr>
            </a:lvl5pPr>
            <a:lvl6pPr lvl="5" algn="ctr">
              <a:spcBef>
                <a:spcPts val="0"/>
              </a:spcBef>
              <a:spcAft>
                <a:spcPts val="0"/>
              </a:spcAft>
              <a:buClr>
                <a:schemeClr val="lt1"/>
              </a:buClr>
              <a:buSzPts val="1400"/>
              <a:buFont typeface="Forum"/>
              <a:buNone/>
              <a:defRPr>
                <a:latin typeface="Forum"/>
                <a:ea typeface="Forum"/>
                <a:cs typeface="Forum"/>
                <a:sym typeface="Forum"/>
              </a:defRPr>
            </a:lvl6pPr>
            <a:lvl7pPr lvl="6" algn="ctr">
              <a:spcBef>
                <a:spcPts val="0"/>
              </a:spcBef>
              <a:spcAft>
                <a:spcPts val="0"/>
              </a:spcAft>
              <a:buClr>
                <a:schemeClr val="lt1"/>
              </a:buClr>
              <a:buSzPts val="1400"/>
              <a:buFont typeface="Forum"/>
              <a:buNone/>
              <a:defRPr>
                <a:latin typeface="Forum"/>
                <a:ea typeface="Forum"/>
                <a:cs typeface="Forum"/>
                <a:sym typeface="Forum"/>
              </a:defRPr>
            </a:lvl7pPr>
            <a:lvl8pPr lvl="7" algn="ctr">
              <a:spcBef>
                <a:spcPts val="0"/>
              </a:spcBef>
              <a:spcAft>
                <a:spcPts val="0"/>
              </a:spcAft>
              <a:buClr>
                <a:schemeClr val="lt1"/>
              </a:buClr>
              <a:buSzPts val="1400"/>
              <a:buFont typeface="Forum"/>
              <a:buNone/>
              <a:defRPr>
                <a:latin typeface="Forum"/>
                <a:ea typeface="Forum"/>
                <a:cs typeface="Forum"/>
                <a:sym typeface="Forum"/>
              </a:defRPr>
            </a:lvl8pPr>
            <a:lvl9pPr lvl="8" algn="ctr">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34" name="Google Shape;734;p81"/>
          <p:cNvSpPr txBox="1">
            <a:spLocks noGrp="1"/>
          </p:cNvSpPr>
          <p:nvPr>
            <p:ph type="subTitle" idx="8"/>
          </p:nvPr>
        </p:nvSpPr>
        <p:spPr>
          <a:xfrm>
            <a:off x="4618800" y="1897511"/>
            <a:ext cx="2101200" cy="452400"/>
          </a:xfrm>
          <a:prstGeom prst="rect">
            <a:avLst/>
          </a:prstGeom>
        </p:spPr>
        <p:txBody>
          <a:bodyPr spcFirstLastPara="1" wrap="square" lIns="0" tIns="0" rIns="91425" bIns="91425" anchor="t" anchorCtr="0">
            <a:noAutofit/>
          </a:bodyPr>
          <a:lstStyle>
            <a:lvl1pPr lvl="0" algn="ctr">
              <a:lnSpc>
                <a:spcPct val="65000"/>
              </a:lnSpc>
              <a:spcBef>
                <a:spcPts val="0"/>
              </a:spcBef>
              <a:spcAft>
                <a:spcPts val="0"/>
              </a:spcAft>
              <a:buClr>
                <a:schemeClr val="lt1"/>
              </a:buClr>
              <a:buSzPts val="1800"/>
              <a:buFont typeface="Forum"/>
              <a:buNone/>
              <a:defRPr/>
            </a:lvl1pPr>
            <a:lvl2pPr lvl="1" algn="ctr">
              <a:spcBef>
                <a:spcPts val="0"/>
              </a:spcBef>
              <a:spcAft>
                <a:spcPts val="0"/>
              </a:spcAft>
              <a:buClr>
                <a:schemeClr val="lt1"/>
              </a:buClr>
              <a:buSzPts val="1400"/>
              <a:buFont typeface="Forum"/>
              <a:buNone/>
              <a:defRPr>
                <a:latin typeface="Forum"/>
                <a:ea typeface="Forum"/>
                <a:cs typeface="Forum"/>
                <a:sym typeface="Forum"/>
              </a:defRPr>
            </a:lvl2pPr>
            <a:lvl3pPr lvl="2" algn="ctr">
              <a:spcBef>
                <a:spcPts val="0"/>
              </a:spcBef>
              <a:spcAft>
                <a:spcPts val="0"/>
              </a:spcAft>
              <a:buClr>
                <a:schemeClr val="lt1"/>
              </a:buClr>
              <a:buSzPts val="1400"/>
              <a:buFont typeface="Forum"/>
              <a:buNone/>
              <a:defRPr>
                <a:latin typeface="Forum"/>
                <a:ea typeface="Forum"/>
                <a:cs typeface="Forum"/>
                <a:sym typeface="Forum"/>
              </a:defRPr>
            </a:lvl3pPr>
            <a:lvl4pPr lvl="3" algn="ctr">
              <a:spcBef>
                <a:spcPts val="0"/>
              </a:spcBef>
              <a:spcAft>
                <a:spcPts val="0"/>
              </a:spcAft>
              <a:buClr>
                <a:schemeClr val="lt1"/>
              </a:buClr>
              <a:buSzPts val="1400"/>
              <a:buFont typeface="Forum"/>
              <a:buNone/>
              <a:defRPr>
                <a:latin typeface="Forum"/>
                <a:ea typeface="Forum"/>
                <a:cs typeface="Forum"/>
                <a:sym typeface="Forum"/>
              </a:defRPr>
            </a:lvl4pPr>
            <a:lvl5pPr lvl="4" algn="ctr">
              <a:spcBef>
                <a:spcPts val="0"/>
              </a:spcBef>
              <a:spcAft>
                <a:spcPts val="0"/>
              </a:spcAft>
              <a:buClr>
                <a:schemeClr val="lt1"/>
              </a:buClr>
              <a:buSzPts val="1400"/>
              <a:buFont typeface="Forum"/>
              <a:buNone/>
              <a:defRPr>
                <a:latin typeface="Forum"/>
                <a:ea typeface="Forum"/>
                <a:cs typeface="Forum"/>
                <a:sym typeface="Forum"/>
              </a:defRPr>
            </a:lvl5pPr>
            <a:lvl6pPr lvl="5" algn="ctr">
              <a:spcBef>
                <a:spcPts val="0"/>
              </a:spcBef>
              <a:spcAft>
                <a:spcPts val="0"/>
              </a:spcAft>
              <a:buClr>
                <a:schemeClr val="lt1"/>
              </a:buClr>
              <a:buSzPts val="1400"/>
              <a:buFont typeface="Forum"/>
              <a:buNone/>
              <a:defRPr>
                <a:latin typeface="Forum"/>
                <a:ea typeface="Forum"/>
                <a:cs typeface="Forum"/>
                <a:sym typeface="Forum"/>
              </a:defRPr>
            </a:lvl6pPr>
            <a:lvl7pPr lvl="6" algn="ctr">
              <a:spcBef>
                <a:spcPts val="0"/>
              </a:spcBef>
              <a:spcAft>
                <a:spcPts val="0"/>
              </a:spcAft>
              <a:buClr>
                <a:schemeClr val="lt1"/>
              </a:buClr>
              <a:buSzPts val="1400"/>
              <a:buFont typeface="Forum"/>
              <a:buNone/>
              <a:defRPr>
                <a:latin typeface="Forum"/>
                <a:ea typeface="Forum"/>
                <a:cs typeface="Forum"/>
                <a:sym typeface="Forum"/>
              </a:defRPr>
            </a:lvl7pPr>
            <a:lvl8pPr lvl="7" algn="ctr">
              <a:spcBef>
                <a:spcPts val="0"/>
              </a:spcBef>
              <a:spcAft>
                <a:spcPts val="0"/>
              </a:spcAft>
              <a:buClr>
                <a:schemeClr val="lt1"/>
              </a:buClr>
              <a:buSzPts val="1400"/>
              <a:buFont typeface="Forum"/>
              <a:buNone/>
              <a:defRPr>
                <a:latin typeface="Forum"/>
                <a:ea typeface="Forum"/>
                <a:cs typeface="Forum"/>
                <a:sym typeface="Forum"/>
              </a:defRPr>
            </a:lvl8pPr>
            <a:lvl9pPr lvl="8" algn="ctr">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35" name="Google Shape;735;p81"/>
          <p:cNvSpPr txBox="1">
            <a:spLocks noGrp="1"/>
          </p:cNvSpPr>
          <p:nvPr>
            <p:ph type="subTitle" idx="9"/>
          </p:nvPr>
        </p:nvSpPr>
        <p:spPr>
          <a:xfrm>
            <a:off x="6813900" y="1897511"/>
            <a:ext cx="2101200" cy="452400"/>
          </a:xfrm>
          <a:prstGeom prst="rect">
            <a:avLst/>
          </a:prstGeom>
        </p:spPr>
        <p:txBody>
          <a:bodyPr spcFirstLastPara="1" wrap="square" lIns="0" tIns="0" rIns="91425" bIns="91425" anchor="t" anchorCtr="0">
            <a:noAutofit/>
          </a:bodyPr>
          <a:lstStyle>
            <a:lvl1pPr lvl="0" algn="ctr">
              <a:lnSpc>
                <a:spcPct val="65000"/>
              </a:lnSpc>
              <a:spcBef>
                <a:spcPts val="0"/>
              </a:spcBef>
              <a:spcAft>
                <a:spcPts val="0"/>
              </a:spcAft>
              <a:buClr>
                <a:schemeClr val="lt1"/>
              </a:buClr>
              <a:buSzPts val="1800"/>
              <a:buFont typeface="Forum"/>
              <a:buNone/>
              <a:defRPr/>
            </a:lvl1pPr>
            <a:lvl2pPr lvl="1" algn="ctr">
              <a:spcBef>
                <a:spcPts val="0"/>
              </a:spcBef>
              <a:spcAft>
                <a:spcPts val="0"/>
              </a:spcAft>
              <a:buClr>
                <a:schemeClr val="lt1"/>
              </a:buClr>
              <a:buSzPts val="1400"/>
              <a:buFont typeface="Forum"/>
              <a:buNone/>
              <a:defRPr>
                <a:latin typeface="Forum"/>
                <a:ea typeface="Forum"/>
                <a:cs typeface="Forum"/>
                <a:sym typeface="Forum"/>
              </a:defRPr>
            </a:lvl2pPr>
            <a:lvl3pPr lvl="2" algn="ctr">
              <a:spcBef>
                <a:spcPts val="0"/>
              </a:spcBef>
              <a:spcAft>
                <a:spcPts val="0"/>
              </a:spcAft>
              <a:buClr>
                <a:schemeClr val="lt1"/>
              </a:buClr>
              <a:buSzPts val="1400"/>
              <a:buFont typeface="Forum"/>
              <a:buNone/>
              <a:defRPr>
                <a:latin typeface="Forum"/>
                <a:ea typeface="Forum"/>
                <a:cs typeface="Forum"/>
                <a:sym typeface="Forum"/>
              </a:defRPr>
            </a:lvl3pPr>
            <a:lvl4pPr lvl="3" algn="ctr">
              <a:spcBef>
                <a:spcPts val="0"/>
              </a:spcBef>
              <a:spcAft>
                <a:spcPts val="0"/>
              </a:spcAft>
              <a:buClr>
                <a:schemeClr val="lt1"/>
              </a:buClr>
              <a:buSzPts val="1400"/>
              <a:buFont typeface="Forum"/>
              <a:buNone/>
              <a:defRPr>
                <a:latin typeface="Forum"/>
                <a:ea typeface="Forum"/>
                <a:cs typeface="Forum"/>
                <a:sym typeface="Forum"/>
              </a:defRPr>
            </a:lvl4pPr>
            <a:lvl5pPr lvl="4" algn="ctr">
              <a:spcBef>
                <a:spcPts val="0"/>
              </a:spcBef>
              <a:spcAft>
                <a:spcPts val="0"/>
              </a:spcAft>
              <a:buClr>
                <a:schemeClr val="lt1"/>
              </a:buClr>
              <a:buSzPts val="1400"/>
              <a:buFont typeface="Forum"/>
              <a:buNone/>
              <a:defRPr>
                <a:latin typeface="Forum"/>
                <a:ea typeface="Forum"/>
                <a:cs typeface="Forum"/>
                <a:sym typeface="Forum"/>
              </a:defRPr>
            </a:lvl5pPr>
            <a:lvl6pPr lvl="5" algn="ctr">
              <a:spcBef>
                <a:spcPts val="0"/>
              </a:spcBef>
              <a:spcAft>
                <a:spcPts val="0"/>
              </a:spcAft>
              <a:buClr>
                <a:schemeClr val="lt1"/>
              </a:buClr>
              <a:buSzPts val="1400"/>
              <a:buFont typeface="Forum"/>
              <a:buNone/>
              <a:defRPr>
                <a:latin typeface="Forum"/>
                <a:ea typeface="Forum"/>
                <a:cs typeface="Forum"/>
                <a:sym typeface="Forum"/>
              </a:defRPr>
            </a:lvl6pPr>
            <a:lvl7pPr lvl="6" algn="ctr">
              <a:spcBef>
                <a:spcPts val="0"/>
              </a:spcBef>
              <a:spcAft>
                <a:spcPts val="0"/>
              </a:spcAft>
              <a:buClr>
                <a:schemeClr val="lt1"/>
              </a:buClr>
              <a:buSzPts val="1400"/>
              <a:buFont typeface="Forum"/>
              <a:buNone/>
              <a:defRPr>
                <a:latin typeface="Forum"/>
                <a:ea typeface="Forum"/>
                <a:cs typeface="Forum"/>
                <a:sym typeface="Forum"/>
              </a:defRPr>
            </a:lvl7pPr>
            <a:lvl8pPr lvl="7" algn="ctr">
              <a:spcBef>
                <a:spcPts val="0"/>
              </a:spcBef>
              <a:spcAft>
                <a:spcPts val="0"/>
              </a:spcAft>
              <a:buClr>
                <a:schemeClr val="lt1"/>
              </a:buClr>
              <a:buSzPts val="1400"/>
              <a:buFont typeface="Forum"/>
              <a:buNone/>
              <a:defRPr>
                <a:latin typeface="Forum"/>
                <a:ea typeface="Forum"/>
                <a:cs typeface="Forum"/>
                <a:sym typeface="Forum"/>
              </a:defRPr>
            </a:lvl8pPr>
            <a:lvl9pPr lvl="8" algn="ctr">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36" name="Google Shape;736;p81"/>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737" name="Google Shape;737;p81"/>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738" name="Google Shape;738;p81"/>
          <p:cNvSpPr txBox="1">
            <a:spLocks noGrp="1"/>
          </p:cNvSpPr>
          <p:nvPr>
            <p:ph type="subTitle" idx="13"/>
          </p:nvPr>
        </p:nvSpPr>
        <p:spPr>
          <a:xfrm>
            <a:off x="228600" y="2481621"/>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39" name="Google Shape;739;p81"/>
          <p:cNvSpPr txBox="1">
            <a:spLocks noGrp="1"/>
          </p:cNvSpPr>
          <p:nvPr>
            <p:ph type="subTitle" idx="14"/>
          </p:nvPr>
        </p:nvSpPr>
        <p:spPr>
          <a:xfrm>
            <a:off x="228600" y="3169379"/>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40" name="Google Shape;740;p81"/>
          <p:cNvSpPr txBox="1">
            <a:spLocks noGrp="1"/>
          </p:cNvSpPr>
          <p:nvPr>
            <p:ph type="subTitle" idx="15"/>
          </p:nvPr>
        </p:nvSpPr>
        <p:spPr>
          <a:xfrm>
            <a:off x="228600" y="3857113"/>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41" name="Google Shape;741;p81"/>
          <p:cNvSpPr txBox="1">
            <a:spLocks noGrp="1"/>
          </p:cNvSpPr>
          <p:nvPr>
            <p:ph type="subTitle" idx="16"/>
          </p:nvPr>
        </p:nvSpPr>
        <p:spPr>
          <a:xfrm>
            <a:off x="228600" y="2692825"/>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42" name="Google Shape;742;p81"/>
          <p:cNvSpPr txBox="1">
            <a:spLocks noGrp="1"/>
          </p:cNvSpPr>
          <p:nvPr>
            <p:ph type="subTitle" idx="17"/>
          </p:nvPr>
        </p:nvSpPr>
        <p:spPr>
          <a:xfrm>
            <a:off x="228600" y="3380220"/>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43" name="Google Shape;743;p81"/>
          <p:cNvSpPr txBox="1">
            <a:spLocks noGrp="1"/>
          </p:cNvSpPr>
          <p:nvPr>
            <p:ph type="subTitle" idx="18"/>
          </p:nvPr>
        </p:nvSpPr>
        <p:spPr>
          <a:xfrm>
            <a:off x="228600" y="4068356"/>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44" name="Google Shape;744;p81"/>
          <p:cNvSpPr txBox="1">
            <a:spLocks noGrp="1"/>
          </p:cNvSpPr>
          <p:nvPr>
            <p:ph type="subTitle" idx="19"/>
          </p:nvPr>
        </p:nvSpPr>
        <p:spPr>
          <a:xfrm>
            <a:off x="2423700" y="2481621"/>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45" name="Google Shape;745;p81"/>
          <p:cNvSpPr txBox="1">
            <a:spLocks noGrp="1"/>
          </p:cNvSpPr>
          <p:nvPr>
            <p:ph type="subTitle" idx="20"/>
          </p:nvPr>
        </p:nvSpPr>
        <p:spPr>
          <a:xfrm>
            <a:off x="2423700" y="3169379"/>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46" name="Google Shape;746;p81"/>
          <p:cNvSpPr txBox="1">
            <a:spLocks noGrp="1"/>
          </p:cNvSpPr>
          <p:nvPr>
            <p:ph type="subTitle" idx="21"/>
          </p:nvPr>
        </p:nvSpPr>
        <p:spPr>
          <a:xfrm>
            <a:off x="2423700" y="3857113"/>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47" name="Google Shape;747;p81"/>
          <p:cNvSpPr txBox="1">
            <a:spLocks noGrp="1"/>
          </p:cNvSpPr>
          <p:nvPr>
            <p:ph type="subTitle" idx="22"/>
          </p:nvPr>
        </p:nvSpPr>
        <p:spPr>
          <a:xfrm>
            <a:off x="2423700" y="2692825"/>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48" name="Google Shape;748;p81"/>
          <p:cNvSpPr txBox="1">
            <a:spLocks noGrp="1"/>
          </p:cNvSpPr>
          <p:nvPr>
            <p:ph type="subTitle" idx="23"/>
          </p:nvPr>
        </p:nvSpPr>
        <p:spPr>
          <a:xfrm>
            <a:off x="2423700" y="3380220"/>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49" name="Google Shape;749;p81"/>
          <p:cNvSpPr txBox="1">
            <a:spLocks noGrp="1"/>
          </p:cNvSpPr>
          <p:nvPr>
            <p:ph type="subTitle" idx="24"/>
          </p:nvPr>
        </p:nvSpPr>
        <p:spPr>
          <a:xfrm>
            <a:off x="2423700" y="4068356"/>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50" name="Google Shape;750;p81"/>
          <p:cNvSpPr txBox="1">
            <a:spLocks noGrp="1"/>
          </p:cNvSpPr>
          <p:nvPr>
            <p:ph type="subTitle" idx="25"/>
          </p:nvPr>
        </p:nvSpPr>
        <p:spPr>
          <a:xfrm>
            <a:off x="4618800" y="2481621"/>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51" name="Google Shape;751;p81"/>
          <p:cNvSpPr txBox="1">
            <a:spLocks noGrp="1"/>
          </p:cNvSpPr>
          <p:nvPr>
            <p:ph type="subTitle" idx="26"/>
          </p:nvPr>
        </p:nvSpPr>
        <p:spPr>
          <a:xfrm>
            <a:off x="4618800" y="3169379"/>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52" name="Google Shape;752;p81"/>
          <p:cNvSpPr txBox="1">
            <a:spLocks noGrp="1"/>
          </p:cNvSpPr>
          <p:nvPr>
            <p:ph type="subTitle" idx="27"/>
          </p:nvPr>
        </p:nvSpPr>
        <p:spPr>
          <a:xfrm>
            <a:off x="4618800" y="3857113"/>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53" name="Google Shape;753;p81"/>
          <p:cNvSpPr txBox="1">
            <a:spLocks noGrp="1"/>
          </p:cNvSpPr>
          <p:nvPr>
            <p:ph type="subTitle" idx="28"/>
          </p:nvPr>
        </p:nvSpPr>
        <p:spPr>
          <a:xfrm>
            <a:off x="4618800" y="2692825"/>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54" name="Google Shape;754;p81"/>
          <p:cNvSpPr txBox="1">
            <a:spLocks noGrp="1"/>
          </p:cNvSpPr>
          <p:nvPr>
            <p:ph type="subTitle" idx="29"/>
          </p:nvPr>
        </p:nvSpPr>
        <p:spPr>
          <a:xfrm>
            <a:off x="4618800" y="3380220"/>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55" name="Google Shape;755;p81"/>
          <p:cNvSpPr txBox="1">
            <a:spLocks noGrp="1"/>
          </p:cNvSpPr>
          <p:nvPr>
            <p:ph type="subTitle" idx="30"/>
          </p:nvPr>
        </p:nvSpPr>
        <p:spPr>
          <a:xfrm>
            <a:off x="4618800" y="4068356"/>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56" name="Google Shape;756;p81"/>
          <p:cNvSpPr txBox="1">
            <a:spLocks noGrp="1"/>
          </p:cNvSpPr>
          <p:nvPr>
            <p:ph type="subTitle" idx="31"/>
          </p:nvPr>
        </p:nvSpPr>
        <p:spPr>
          <a:xfrm>
            <a:off x="6815568" y="2481621"/>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57" name="Google Shape;757;p81"/>
          <p:cNvSpPr txBox="1">
            <a:spLocks noGrp="1"/>
          </p:cNvSpPr>
          <p:nvPr>
            <p:ph type="subTitle" idx="32"/>
          </p:nvPr>
        </p:nvSpPr>
        <p:spPr>
          <a:xfrm>
            <a:off x="6815568" y="3169379"/>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58" name="Google Shape;758;p81"/>
          <p:cNvSpPr txBox="1">
            <a:spLocks noGrp="1"/>
          </p:cNvSpPr>
          <p:nvPr>
            <p:ph type="subTitle" idx="33"/>
          </p:nvPr>
        </p:nvSpPr>
        <p:spPr>
          <a:xfrm>
            <a:off x="6815568" y="3857113"/>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759" name="Google Shape;759;p81"/>
          <p:cNvSpPr txBox="1">
            <a:spLocks noGrp="1"/>
          </p:cNvSpPr>
          <p:nvPr>
            <p:ph type="subTitle" idx="34"/>
          </p:nvPr>
        </p:nvSpPr>
        <p:spPr>
          <a:xfrm>
            <a:off x="6815568" y="2692825"/>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60" name="Google Shape;760;p81"/>
          <p:cNvSpPr txBox="1">
            <a:spLocks noGrp="1"/>
          </p:cNvSpPr>
          <p:nvPr>
            <p:ph type="subTitle" idx="35"/>
          </p:nvPr>
        </p:nvSpPr>
        <p:spPr>
          <a:xfrm>
            <a:off x="6815568" y="3380220"/>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761" name="Google Shape;761;p81"/>
          <p:cNvSpPr txBox="1">
            <a:spLocks noGrp="1"/>
          </p:cNvSpPr>
          <p:nvPr>
            <p:ph type="subTitle" idx="36"/>
          </p:nvPr>
        </p:nvSpPr>
        <p:spPr>
          <a:xfrm>
            <a:off x="6815568" y="4068356"/>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Medium title only">
  <p:cSld name="BLANK_1_1_1_1_2">
    <p:spTree>
      <p:nvGrpSpPr>
        <p:cNvPr id="1" name="Shape 762"/>
        <p:cNvGrpSpPr/>
        <p:nvPr/>
      </p:nvGrpSpPr>
      <p:grpSpPr>
        <a:xfrm>
          <a:off x="0" y="0"/>
          <a:ext cx="0" cy="0"/>
          <a:chOff x="0" y="0"/>
          <a:chExt cx="0" cy="0"/>
        </a:xfrm>
      </p:grpSpPr>
      <p:sp>
        <p:nvSpPr>
          <p:cNvPr id="763" name="Google Shape;763;p82"/>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764" name="Google Shape;764;p82"/>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765" name="Google Shape;765;p82"/>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Big statement">
  <p:cSld name="BLANK_1_1_1_1_1_1">
    <p:bg>
      <p:bgPr>
        <a:solidFill>
          <a:schemeClr val="lt1"/>
        </a:solidFill>
        <a:effectLst/>
      </p:bgPr>
    </p:bg>
    <p:spTree>
      <p:nvGrpSpPr>
        <p:cNvPr id="1" name="Shape 766"/>
        <p:cNvGrpSpPr/>
        <p:nvPr/>
      </p:nvGrpSpPr>
      <p:grpSpPr>
        <a:xfrm>
          <a:off x="0" y="0"/>
          <a:ext cx="0" cy="0"/>
          <a:chOff x="0" y="0"/>
          <a:chExt cx="0" cy="0"/>
        </a:xfrm>
      </p:grpSpPr>
      <p:sp>
        <p:nvSpPr>
          <p:cNvPr id="767" name="Google Shape;767;p83"/>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2pPr>
            <a:lvl3pPr lvl="2">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3pPr>
            <a:lvl4pPr lvl="3">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4pPr>
            <a:lvl5pPr lvl="4">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5pPr>
            <a:lvl6pPr lvl="5">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6pPr>
            <a:lvl7pPr lvl="6">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7pPr>
            <a:lvl8pPr lvl="7">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8pPr>
            <a:lvl9pPr lvl="8">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9pPr>
          </a:lstStyle>
          <a:p>
            <a:endParaRPr/>
          </a:p>
        </p:txBody>
      </p:sp>
      <p:sp>
        <p:nvSpPr>
          <p:cNvPr id="768" name="Google Shape;768;p83"/>
          <p:cNvSpPr>
            <a:spLocks noGrp="1"/>
          </p:cNvSpPr>
          <p:nvPr>
            <p:ph type="pic" idx="2"/>
          </p:nvPr>
        </p:nvSpPr>
        <p:spPr>
          <a:xfrm>
            <a:off x="1407350" y="1446450"/>
            <a:ext cx="1500300" cy="710100"/>
          </a:xfrm>
          <a:prstGeom prst="roundRect">
            <a:avLst>
              <a:gd name="adj" fmla="val 16667"/>
            </a:avLst>
          </a:prstGeom>
          <a:noFill/>
          <a:ln>
            <a:noFill/>
          </a:ln>
        </p:spPr>
      </p:sp>
      <p:sp>
        <p:nvSpPr>
          <p:cNvPr id="769" name="Google Shape;769;p83"/>
          <p:cNvSpPr txBox="1">
            <a:spLocks noGrp="1"/>
          </p:cNvSpPr>
          <p:nvPr>
            <p:ph type="title"/>
          </p:nvPr>
        </p:nvSpPr>
        <p:spPr>
          <a:xfrm>
            <a:off x="1028550" y="2023325"/>
            <a:ext cx="7180800" cy="841800"/>
          </a:xfrm>
          <a:prstGeom prst="rect">
            <a:avLst/>
          </a:prstGeom>
        </p:spPr>
        <p:txBody>
          <a:bodyPr spcFirstLastPara="1" wrap="square" lIns="91425" tIns="91425" rIns="91425" bIns="0" anchor="t" anchorCtr="0">
            <a:spAutoFit/>
          </a:bodyPr>
          <a:lstStyle>
            <a:lvl1pPr lvl="0" algn="ctr">
              <a:lnSpc>
                <a:spcPct val="75000"/>
              </a:lnSpc>
              <a:spcBef>
                <a:spcPts val="0"/>
              </a:spcBef>
              <a:spcAft>
                <a:spcPts val="0"/>
              </a:spcAft>
              <a:buClr>
                <a:schemeClr val="dk1"/>
              </a:buClr>
              <a:buSzPts val="4800"/>
              <a:buFont typeface="Forum"/>
              <a:buNone/>
              <a:defRPr sz="4800">
                <a:solidFill>
                  <a:schemeClr val="dk1"/>
                </a:solidFill>
              </a:defRPr>
            </a:lvl1pPr>
            <a:lvl2pPr lvl="1"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2pPr>
            <a:lvl3pPr lvl="2"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3pPr>
            <a:lvl4pPr lvl="3"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4pPr>
            <a:lvl5pPr lvl="4"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5pPr>
            <a:lvl6pPr lvl="5"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6pPr>
            <a:lvl7pPr lvl="6"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7pPr>
            <a:lvl8pPr lvl="7"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8pPr>
            <a:lvl9pPr lvl="8"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9pPr>
          </a:lstStyle>
          <a:p>
            <a:endParaRPr/>
          </a:p>
        </p:txBody>
      </p:sp>
      <p:sp>
        <p:nvSpPr>
          <p:cNvPr id="770" name="Google Shape;770;p83"/>
          <p:cNvSpPr>
            <a:spLocks noGrp="1"/>
          </p:cNvSpPr>
          <p:nvPr>
            <p:ph type="pic" idx="3"/>
          </p:nvPr>
        </p:nvSpPr>
        <p:spPr>
          <a:xfrm>
            <a:off x="5316900" y="3181200"/>
            <a:ext cx="763800" cy="763800"/>
          </a:xfrm>
          <a:prstGeom prst="ellipse">
            <a:avLst/>
          </a:prstGeom>
          <a:noFill/>
          <a:ln>
            <a:noFill/>
          </a:ln>
        </p:spPr>
      </p:sp>
      <p:sp>
        <p:nvSpPr>
          <p:cNvPr id="771" name="Google Shape;771;p83"/>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dk1"/>
                </a:solidFill>
                <a:latin typeface="DM Sans"/>
                <a:ea typeface="DM Sans"/>
                <a:cs typeface="DM Sans"/>
                <a:sym typeface="DM Sans"/>
              </a:rPr>
              <a:t>‹#›</a:t>
            </a:fld>
            <a:endParaRPr sz="700">
              <a:solidFill>
                <a:schemeClr val="dk1"/>
              </a:solidFill>
              <a:latin typeface="DM Sans"/>
              <a:ea typeface="DM Sans"/>
              <a:cs typeface="DM Sans"/>
              <a:sym typeface="DM Sans"/>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Three columns">
  <p:cSld name="BLANK_1_1_1_1_1_1_2">
    <p:spTree>
      <p:nvGrpSpPr>
        <p:cNvPr id="1" name="Shape 772"/>
        <p:cNvGrpSpPr/>
        <p:nvPr/>
      </p:nvGrpSpPr>
      <p:grpSpPr>
        <a:xfrm>
          <a:off x="0" y="0"/>
          <a:ext cx="0" cy="0"/>
          <a:chOff x="0" y="0"/>
          <a:chExt cx="0" cy="0"/>
        </a:xfrm>
      </p:grpSpPr>
      <p:sp>
        <p:nvSpPr>
          <p:cNvPr id="773" name="Google Shape;773;p84"/>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774" name="Google Shape;774;p84"/>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775" name="Google Shape;775;p84"/>
          <p:cNvSpPr txBox="1">
            <a:spLocks noGrp="1"/>
          </p:cNvSpPr>
          <p:nvPr>
            <p:ph type="subTitle" idx="2"/>
          </p:nvPr>
        </p:nvSpPr>
        <p:spPr>
          <a:xfrm>
            <a:off x="228675" y="2704139"/>
            <a:ext cx="2834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2200">
                <a:latin typeface="DM Sans Light"/>
                <a:ea typeface="DM Sans Light"/>
                <a:cs typeface="DM Sans Light"/>
                <a:sym typeface="DM Sans Light"/>
              </a:defRPr>
            </a:lvl1pPr>
            <a:lvl2pPr lvl="1">
              <a:spcBef>
                <a:spcPts val="0"/>
              </a:spcBef>
              <a:spcAft>
                <a:spcPts val="0"/>
              </a:spcAft>
              <a:buClr>
                <a:schemeClr val="lt1"/>
              </a:buClr>
              <a:buSzPts val="1400"/>
              <a:buFont typeface="DM Sans"/>
              <a:buNone/>
              <a:defRPr>
                <a:latin typeface="DM Sans"/>
                <a:ea typeface="DM Sans"/>
                <a:cs typeface="DM Sans"/>
                <a:sym typeface="DM Sans"/>
              </a:defRPr>
            </a:lvl2pPr>
            <a:lvl3pPr lvl="2">
              <a:spcBef>
                <a:spcPts val="0"/>
              </a:spcBef>
              <a:spcAft>
                <a:spcPts val="0"/>
              </a:spcAft>
              <a:buClr>
                <a:schemeClr val="lt1"/>
              </a:buClr>
              <a:buSzPts val="1400"/>
              <a:buFont typeface="DM Sans"/>
              <a:buNone/>
              <a:defRPr>
                <a:latin typeface="DM Sans"/>
                <a:ea typeface="DM Sans"/>
                <a:cs typeface="DM Sans"/>
                <a:sym typeface="DM Sans"/>
              </a:defRPr>
            </a:lvl3pPr>
            <a:lvl4pPr lvl="3">
              <a:spcBef>
                <a:spcPts val="0"/>
              </a:spcBef>
              <a:spcAft>
                <a:spcPts val="0"/>
              </a:spcAft>
              <a:buClr>
                <a:schemeClr val="lt1"/>
              </a:buClr>
              <a:buSzPts val="1400"/>
              <a:buFont typeface="DM Sans"/>
              <a:buNone/>
              <a:defRPr>
                <a:latin typeface="DM Sans"/>
                <a:ea typeface="DM Sans"/>
                <a:cs typeface="DM Sans"/>
                <a:sym typeface="DM Sans"/>
              </a:defRPr>
            </a:lvl4pPr>
            <a:lvl5pPr lvl="4">
              <a:spcBef>
                <a:spcPts val="0"/>
              </a:spcBef>
              <a:spcAft>
                <a:spcPts val="0"/>
              </a:spcAft>
              <a:buClr>
                <a:schemeClr val="lt1"/>
              </a:buClr>
              <a:buSzPts val="1400"/>
              <a:buFont typeface="DM Sans"/>
              <a:buNone/>
              <a:defRPr>
                <a:latin typeface="DM Sans"/>
                <a:ea typeface="DM Sans"/>
                <a:cs typeface="DM Sans"/>
                <a:sym typeface="DM Sans"/>
              </a:defRPr>
            </a:lvl5pPr>
            <a:lvl6pPr lvl="5">
              <a:spcBef>
                <a:spcPts val="0"/>
              </a:spcBef>
              <a:spcAft>
                <a:spcPts val="0"/>
              </a:spcAft>
              <a:buClr>
                <a:schemeClr val="lt1"/>
              </a:buClr>
              <a:buSzPts val="1400"/>
              <a:buFont typeface="DM Sans"/>
              <a:buNone/>
              <a:defRPr>
                <a:latin typeface="DM Sans"/>
                <a:ea typeface="DM Sans"/>
                <a:cs typeface="DM Sans"/>
                <a:sym typeface="DM Sans"/>
              </a:defRPr>
            </a:lvl6pPr>
            <a:lvl7pPr lvl="6">
              <a:spcBef>
                <a:spcPts val="0"/>
              </a:spcBef>
              <a:spcAft>
                <a:spcPts val="0"/>
              </a:spcAft>
              <a:buClr>
                <a:schemeClr val="lt1"/>
              </a:buClr>
              <a:buSzPts val="1400"/>
              <a:buFont typeface="DM Sans"/>
              <a:buNone/>
              <a:defRPr>
                <a:latin typeface="DM Sans"/>
                <a:ea typeface="DM Sans"/>
                <a:cs typeface="DM Sans"/>
                <a:sym typeface="DM Sans"/>
              </a:defRPr>
            </a:lvl7pPr>
            <a:lvl8pPr lvl="7">
              <a:spcBef>
                <a:spcPts val="0"/>
              </a:spcBef>
              <a:spcAft>
                <a:spcPts val="0"/>
              </a:spcAft>
              <a:buClr>
                <a:schemeClr val="lt1"/>
              </a:buClr>
              <a:buSzPts val="1400"/>
              <a:buFont typeface="DM Sans"/>
              <a:buNone/>
              <a:defRPr>
                <a:latin typeface="DM Sans"/>
                <a:ea typeface="DM Sans"/>
                <a:cs typeface="DM Sans"/>
                <a:sym typeface="DM Sans"/>
              </a:defRPr>
            </a:lvl8pPr>
            <a:lvl9pPr lvl="8">
              <a:spcBef>
                <a:spcPts val="0"/>
              </a:spcBef>
              <a:spcAft>
                <a:spcPts val="0"/>
              </a:spcAft>
              <a:buClr>
                <a:schemeClr val="lt1"/>
              </a:buClr>
              <a:buSzPts val="1400"/>
              <a:buFont typeface="DM Sans"/>
              <a:buNone/>
              <a:defRPr>
                <a:latin typeface="DM Sans"/>
                <a:ea typeface="DM Sans"/>
                <a:cs typeface="DM Sans"/>
                <a:sym typeface="DM Sans"/>
              </a:defRPr>
            </a:lvl9pPr>
          </a:lstStyle>
          <a:p>
            <a:endParaRPr/>
          </a:p>
        </p:txBody>
      </p:sp>
      <p:sp>
        <p:nvSpPr>
          <p:cNvPr id="776" name="Google Shape;776;p84"/>
          <p:cNvSpPr txBox="1">
            <a:spLocks noGrp="1"/>
          </p:cNvSpPr>
          <p:nvPr>
            <p:ph type="body" idx="3"/>
          </p:nvPr>
        </p:nvSpPr>
        <p:spPr>
          <a:xfrm>
            <a:off x="761025" y="3339980"/>
            <a:ext cx="1770000" cy="877500"/>
          </a:xfrm>
          <a:prstGeom prst="rect">
            <a:avLst/>
          </a:prstGeom>
        </p:spPr>
        <p:txBody>
          <a:bodyPr spcFirstLastPara="1" wrap="square" lIns="91425" tIns="0" rIns="91425" bIns="91425" anchor="t" anchorCtr="0">
            <a:noAutofit/>
          </a:bodyPr>
          <a:lstStyle>
            <a:lvl1pPr marL="457200" lvl="0" indent="-228600" algn="ctr">
              <a:lnSpc>
                <a:spcPct val="115000"/>
              </a:lnSpc>
              <a:spcBef>
                <a:spcPts val="0"/>
              </a:spcBef>
              <a:spcAft>
                <a:spcPts val="0"/>
              </a:spcAft>
              <a:buNone/>
              <a:defRPr/>
            </a:lvl1pPr>
            <a:lvl2pPr marL="914400" lvl="1" indent="-292100" algn="ctr">
              <a:spcBef>
                <a:spcPts val="0"/>
              </a:spcBef>
              <a:spcAft>
                <a:spcPts val="0"/>
              </a:spcAft>
              <a:buClr>
                <a:schemeClr val="lt1"/>
              </a:buClr>
              <a:buSzPts val="1000"/>
              <a:buFont typeface="DM Sans"/>
              <a:buChar char="○"/>
              <a:defRPr/>
            </a:lvl2pPr>
            <a:lvl3pPr marL="1371600" lvl="2" indent="-292100" algn="ctr">
              <a:spcBef>
                <a:spcPts val="0"/>
              </a:spcBef>
              <a:spcAft>
                <a:spcPts val="0"/>
              </a:spcAft>
              <a:buClr>
                <a:schemeClr val="lt1"/>
              </a:buClr>
              <a:buSzPts val="1000"/>
              <a:buFont typeface="DM Sans"/>
              <a:buChar char="■"/>
              <a:defRPr/>
            </a:lvl3pPr>
            <a:lvl4pPr marL="1828800" lvl="3" indent="-292100" algn="ctr">
              <a:spcBef>
                <a:spcPts val="0"/>
              </a:spcBef>
              <a:spcAft>
                <a:spcPts val="0"/>
              </a:spcAft>
              <a:buClr>
                <a:schemeClr val="lt1"/>
              </a:buClr>
              <a:buSzPts val="1000"/>
              <a:buFont typeface="DM Sans"/>
              <a:buChar char="●"/>
              <a:defRPr/>
            </a:lvl4pPr>
            <a:lvl5pPr marL="2286000" lvl="4" indent="-292100" algn="ctr">
              <a:spcBef>
                <a:spcPts val="0"/>
              </a:spcBef>
              <a:spcAft>
                <a:spcPts val="0"/>
              </a:spcAft>
              <a:buClr>
                <a:schemeClr val="lt1"/>
              </a:buClr>
              <a:buSzPts val="1000"/>
              <a:buFont typeface="DM Sans"/>
              <a:buChar char="○"/>
              <a:defRPr/>
            </a:lvl5pPr>
            <a:lvl6pPr marL="2743200" lvl="5" indent="-292100" algn="ctr">
              <a:spcBef>
                <a:spcPts val="0"/>
              </a:spcBef>
              <a:spcAft>
                <a:spcPts val="0"/>
              </a:spcAft>
              <a:buClr>
                <a:schemeClr val="lt1"/>
              </a:buClr>
              <a:buSzPts val="1000"/>
              <a:buFont typeface="DM Sans"/>
              <a:buChar char="■"/>
              <a:defRPr/>
            </a:lvl6pPr>
            <a:lvl7pPr marL="3200400" lvl="6" indent="-292100" algn="ctr">
              <a:spcBef>
                <a:spcPts val="0"/>
              </a:spcBef>
              <a:spcAft>
                <a:spcPts val="0"/>
              </a:spcAft>
              <a:buClr>
                <a:schemeClr val="lt1"/>
              </a:buClr>
              <a:buSzPts val="1000"/>
              <a:buFont typeface="DM Sans"/>
              <a:buChar char="●"/>
              <a:defRPr/>
            </a:lvl7pPr>
            <a:lvl8pPr marL="3657600" lvl="7" indent="-292100" algn="ctr">
              <a:spcBef>
                <a:spcPts val="0"/>
              </a:spcBef>
              <a:spcAft>
                <a:spcPts val="0"/>
              </a:spcAft>
              <a:buClr>
                <a:schemeClr val="lt1"/>
              </a:buClr>
              <a:buSzPts val="1000"/>
              <a:buFont typeface="DM Sans"/>
              <a:buChar char="○"/>
              <a:defRPr/>
            </a:lvl8pPr>
            <a:lvl9pPr marL="4114800" lvl="8" indent="-292100" algn="ctr">
              <a:spcBef>
                <a:spcPts val="0"/>
              </a:spcBef>
              <a:spcAft>
                <a:spcPts val="0"/>
              </a:spcAft>
              <a:buClr>
                <a:schemeClr val="lt1"/>
              </a:buClr>
              <a:buSzPts val="1000"/>
              <a:buFont typeface="DM Sans"/>
              <a:buChar char="■"/>
              <a:defRPr/>
            </a:lvl9pPr>
          </a:lstStyle>
          <a:p>
            <a:endParaRPr/>
          </a:p>
        </p:txBody>
      </p:sp>
      <p:sp>
        <p:nvSpPr>
          <p:cNvPr id="777" name="Google Shape;777;p84"/>
          <p:cNvSpPr txBox="1">
            <a:spLocks noGrp="1"/>
          </p:cNvSpPr>
          <p:nvPr>
            <p:ph type="subTitle" idx="4"/>
          </p:nvPr>
        </p:nvSpPr>
        <p:spPr>
          <a:xfrm>
            <a:off x="3154650" y="2704139"/>
            <a:ext cx="2834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2200">
                <a:latin typeface="DM Sans Light"/>
                <a:ea typeface="DM Sans Light"/>
                <a:cs typeface="DM Sans Light"/>
                <a:sym typeface="DM Sans Light"/>
              </a:defRPr>
            </a:lvl1pPr>
            <a:lvl2pPr lvl="1">
              <a:spcBef>
                <a:spcPts val="0"/>
              </a:spcBef>
              <a:spcAft>
                <a:spcPts val="0"/>
              </a:spcAft>
              <a:buClr>
                <a:schemeClr val="lt1"/>
              </a:buClr>
              <a:buSzPts val="1400"/>
              <a:buFont typeface="DM Sans"/>
              <a:buNone/>
              <a:defRPr>
                <a:latin typeface="DM Sans"/>
                <a:ea typeface="DM Sans"/>
                <a:cs typeface="DM Sans"/>
                <a:sym typeface="DM Sans"/>
              </a:defRPr>
            </a:lvl2pPr>
            <a:lvl3pPr lvl="2">
              <a:spcBef>
                <a:spcPts val="0"/>
              </a:spcBef>
              <a:spcAft>
                <a:spcPts val="0"/>
              </a:spcAft>
              <a:buClr>
                <a:schemeClr val="lt1"/>
              </a:buClr>
              <a:buSzPts val="1400"/>
              <a:buFont typeface="DM Sans"/>
              <a:buNone/>
              <a:defRPr>
                <a:latin typeface="DM Sans"/>
                <a:ea typeface="DM Sans"/>
                <a:cs typeface="DM Sans"/>
                <a:sym typeface="DM Sans"/>
              </a:defRPr>
            </a:lvl3pPr>
            <a:lvl4pPr lvl="3">
              <a:spcBef>
                <a:spcPts val="0"/>
              </a:spcBef>
              <a:spcAft>
                <a:spcPts val="0"/>
              </a:spcAft>
              <a:buClr>
                <a:schemeClr val="lt1"/>
              </a:buClr>
              <a:buSzPts val="1400"/>
              <a:buFont typeface="DM Sans"/>
              <a:buNone/>
              <a:defRPr>
                <a:latin typeface="DM Sans"/>
                <a:ea typeface="DM Sans"/>
                <a:cs typeface="DM Sans"/>
                <a:sym typeface="DM Sans"/>
              </a:defRPr>
            </a:lvl4pPr>
            <a:lvl5pPr lvl="4">
              <a:spcBef>
                <a:spcPts val="0"/>
              </a:spcBef>
              <a:spcAft>
                <a:spcPts val="0"/>
              </a:spcAft>
              <a:buClr>
                <a:schemeClr val="lt1"/>
              </a:buClr>
              <a:buSzPts val="1400"/>
              <a:buFont typeface="DM Sans"/>
              <a:buNone/>
              <a:defRPr>
                <a:latin typeface="DM Sans"/>
                <a:ea typeface="DM Sans"/>
                <a:cs typeface="DM Sans"/>
                <a:sym typeface="DM Sans"/>
              </a:defRPr>
            </a:lvl5pPr>
            <a:lvl6pPr lvl="5">
              <a:spcBef>
                <a:spcPts val="0"/>
              </a:spcBef>
              <a:spcAft>
                <a:spcPts val="0"/>
              </a:spcAft>
              <a:buClr>
                <a:schemeClr val="lt1"/>
              </a:buClr>
              <a:buSzPts val="1400"/>
              <a:buFont typeface="DM Sans"/>
              <a:buNone/>
              <a:defRPr>
                <a:latin typeface="DM Sans"/>
                <a:ea typeface="DM Sans"/>
                <a:cs typeface="DM Sans"/>
                <a:sym typeface="DM Sans"/>
              </a:defRPr>
            </a:lvl6pPr>
            <a:lvl7pPr lvl="6">
              <a:spcBef>
                <a:spcPts val="0"/>
              </a:spcBef>
              <a:spcAft>
                <a:spcPts val="0"/>
              </a:spcAft>
              <a:buClr>
                <a:schemeClr val="lt1"/>
              </a:buClr>
              <a:buSzPts val="1400"/>
              <a:buFont typeface="DM Sans"/>
              <a:buNone/>
              <a:defRPr>
                <a:latin typeface="DM Sans"/>
                <a:ea typeface="DM Sans"/>
                <a:cs typeface="DM Sans"/>
                <a:sym typeface="DM Sans"/>
              </a:defRPr>
            </a:lvl7pPr>
            <a:lvl8pPr lvl="7">
              <a:spcBef>
                <a:spcPts val="0"/>
              </a:spcBef>
              <a:spcAft>
                <a:spcPts val="0"/>
              </a:spcAft>
              <a:buClr>
                <a:schemeClr val="lt1"/>
              </a:buClr>
              <a:buSzPts val="1400"/>
              <a:buFont typeface="DM Sans"/>
              <a:buNone/>
              <a:defRPr>
                <a:latin typeface="DM Sans"/>
                <a:ea typeface="DM Sans"/>
                <a:cs typeface="DM Sans"/>
                <a:sym typeface="DM Sans"/>
              </a:defRPr>
            </a:lvl8pPr>
            <a:lvl9pPr lvl="8">
              <a:spcBef>
                <a:spcPts val="0"/>
              </a:spcBef>
              <a:spcAft>
                <a:spcPts val="0"/>
              </a:spcAft>
              <a:buClr>
                <a:schemeClr val="lt1"/>
              </a:buClr>
              <a:buSzPts val="1400"/>
              <a:buFont typeface="DM Sans"/>
              <a:buNone/>
              <a:defRPr>
                <a:latin typeface="DM Sans"/>
                <a:ea typeface="DM Sans"/>
                <a:cs typeface="DM Sans"/>
                <a:sym typeface="DM Sans"/>
              </a:defRPr>
            </a:lvl9pPr>
          </a:lstStyle>
          <a:p>
            <a:endParaRPr/>
          </a:p>
        </p:txBody>
      </p:sp>
      <p:sp>
        <p:nvSpPr>
          <p:cNvPr id="778" name="Google Shape;778;p84"/>
          <p:cNvSpPr txBox="1">
            <a:spLocks noGrp="1"/>
          </p:cNvSpPr>
          <p:nvPr>
            <p:ph type="body" idx="5"/>
          </p:nvPr>
        </p:nvSpPr>
        <p:spPr>
          <a:xfrm>
            <a:off x="3687000" y="3339980"/>
            <a:ext cx="1770000" cy="877500"/>
          </a:xfrm>
          <a:prstGeom prst="rect">
            <a:avLst/>
          </a:prstGeom>
        </p:spPr>
        <p:txBody>
          <a:bodyPr spcFirstLastPara="1" wrap="square" lIns="91425" tIns="0" rIns="91425" bIns="91425" anchor="t" anchorCtr="0">
            <a:noAutofit/>
          </a:bodyPr>
          <a:lstStyle>
            <a:lvl1pPr marL="457200" lvl="0" indent="-228600" algn="ctr">
              <a:lnSpc>
                <a:spcPct val="115000"/>
              </a:lnSpc>
              <a:spcBef>
                <a:spcPts val="0"/>
              </a:spcBef>
              <a:spcAft>
                <a:spcPts val="0"/>
              </a:spcAft>
              <a:buNone/>
              <a:defRPr/>
            </a:lvl1pPr>
            <a:lvl2pPr marL="914400" lvl="1" indent="-292100" algn="ctr">
              <a:spcBef>
                <a:spcPts val="0"/>
              </a:spcBef>
              <a:spcAft>
                <a:spcPts val="0"/>
              </a:spcAft>
              <a:buClr>
                <a:schemeClr val="lt1"/>
              </a:buClr>
              <a:buSzPts val="1000"/>
              <a:buFont typeface="DM Sans"/>
              <a:buChar char="○"/>
              <a:defRPr/>
            </a:lvl2pPr>
            <a:lvl3pPr marL="1371600" lvl="2" indent="-292100" algn="ctr">
              <a:spcBef>
                <a:spcPts val="0"/>
              </a:spcBef>
              <a:spcAft>
                <a:spcPts val="0"/>
              </a:spcAft>
              <a:buClr>
                <a:schemeClr val="lt1"/>
              </a:buClr>
              <a:buSzPts val="1000"/>
              <a:buFont typeface="DM Sans"/>
              <a:buChar char="■"/>
              <a:defRPr/>
            </a:lvl3pPr>
            <a:lvl4pPr marL="1828800" lvl="3" indent="-292100" algn="ctr">
              <a:spcBef>
                <a:spcPts val="0"/>
              </a:spcBef>
              <a:spcAft>
                <a:spcPts val="0"/>
              </a:spcAft>
              <a:buClr>
                <a:schemeClr val="lt1"/>
              </a:buClr>
              <a:buSzPts val="1000"/>
              <a:buFont typeface="DM Sans"/>
              <a:buChar char="●"/>
              <a:defRPr/>
            </a:lvl4pPr>
            <a:lvl5pPr marL="2286000" lvl="4" indent="-292100" algn="ctr">
              <a:spcBef>
                <a:spcPts val="0"/>
              </a:spcBef>
              <a:spcAft>
                <a:spcPts val="0"/>
              </a:spcAft>
              <a:buClr>
                <a:schemeClr val="lt1"/>
              </a:buClr>
              <a:buSzPts val="1000"/>
              <a:buFont typeface="DM Sans"/>
              <a:buChar char="○"/>
              <a:defRPr/>
            </a:lvl5pPr>
            <a:lvl6pPr marL="2743200" lvl="5" indent="-292100" algn="ctr">
              <a:spcBef>
                <a:spcPts val="0"/>
              </a:spcBef>
              <a:spcAft>
                <a:spcPts val="0"/>
              </a:spcAft>
              <a:buClr>
                <a:schemeClr val="lt1"/>
              </a:buClr>
              <a:buSzPts val="1000"/>
              <a:buFont typeface="DM Sans"/>
              <a:buChar char="■"/>
              <a:defRPr/>
            </a:lvl6pPr>
            <a:lvl7pPr marL="3200400" lvl="6" indent="-292100" algn="ctr">
              <a:spcBef>
                <a:spcPts val="0"/>
              </a:spcBef>
              <a:spcAft>
                <a:spcPts val="0"/>
              </a:spcAft>
              <a:buClr>
                <a:schemeClr val="lt1"/>
              </a:buClr>
              <a:buSzPts val="1000"/>
              <a:buFont typeface="DM Sans"/>
              <a:buChar char="●"/>
              <a:defRPr/>
            </a:lvl7pPr>
            <a:lvl8pPr marL="3657600" lvl="7" indent="-292100" algn="ctr">
              <a:spcBef>
                <a:spcPts val="0"/>
              </a:spcBef>
              <a:spcAft>
                <a:spcPts val="0"/>
              </a:spcAft>
              <a:buClr>
                <a:schemeClr val="lt1"/>
              </a:buClr>
              <a:buSzPts val="1000"/>
              <a:buFont typeface="DM Sans"/>
              <a:buChar char="○"/>
              <a:defRPr/>
            </a:lvl8pPr>
            <a:lvl9pPr marL="4114800" lvl="8" indent="-292100" algn="ctr">
              <a:spcBef>
                <a:spcPts val="0"/>
              </a:spcBef>
              <a:spcAft>
                <a:spcPts val="0"/>
              </a:spcAft>
              <a:buClr>
                <a:schemeClr val="lt1"/>
              </a:buClr>
              <a:buSzPts val="1000"/>
              <a:buFont typeface="DM Sans"/>
              <a:buChar char="■"/>
              <a:defRPr/>
            </a:lvl9pPr>
          </a:lstStyle>
          <a:p>
            <a:endParaRPr/>
          </a:p>
        </p:txBody>
      </p:sp>
      <p:sp>
        <p:nvSpPr>
          <p:cNvPr id="779" name="Google Shape;779;p84"/>
          <p:cNvSpPr txBox="1">
            <a:spLocks noGrp="1"/>
          </p:cNvSpPr>
          <p:nvPr>
            <p:ph type="subTitle" idx="6"/>
          </p:nvPr>
        </p:nvSpPr>
        <p:spPr>
          <a:xfrm>
            <a:off x="6080625" y="2704139"/>
            <a:ext cx="2834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2200">
                <a:latin typeface="DM Sans Light"/>
                <a:ea typeface="DM Sans Light"/>
                <a:cs typeface="DM Sans Light"/>
                <a:sym typeface="DM Sans Light"/>
              </a:defRPr>
            </a:lvl1pPr>
            <a:lvl2pPr lvl="1">
              <a:spcBef>
                <a:spcPts val="0"/>
              </a:spcBef>
              <a:spcAft>
                <a:spcPts val="0"/>
              </a:spcAft>
              <a:buClr>
                <a:schemeClr val="lt1"/>
              </a:buClr>
              <a:buSzPts val="1400"/>
              <a:buFont typeface="DM Sans"/>
              <a:buNone/>
              <a:defRPr>
                <a:latin typeface="DM Sans"/>
                <a:ea typeface="DM Sans"/>
                <a:cs typeface="DM Sans"/>
                <a:sym typeface="DM Sans"/>
              </a:defRPr>
            </a:lvl2pPr>
            <a:lvl3pPr lvl="2">
              <a:spcBef>
                <a:spcPts val="0"/>
              </a:spcBef>
              <a:spcAft>
                <a:spcPts val="0"/>
              </a:spcAft>
              <a:buClr>
                <a:schemeClr val="lt1"/>
              </a:buClr>
              <a:buSzPts val="1400"/>
              <a:buFont typeface="DM Sans"/>
              <a:buNone/>
              <a:defRPr>
                <a:latin typeface="DM Sans"/>
                <a:ea typeface="DM Sans"/>
                <a:cs typeface="DM Sans"/>
                <a:sym typeface="DM Sans"/>
              </a:defRPr>
            </a:lvl3pPr>
            <a:lvl4pPr lvl="3">
              <a:spcBef>
                <a:spcPts val="0"/>
              </a:spcBef>
              <a:spcAft>
                <a:spcPts val="0"/>
              </a:spcAft>
              <a:buClr>
                <a:schemeClr val="lt1"/>
              </a:buClr>
              <a:buSzPts val="1400"/>
              <a:buFont typeface="DM Sans"/>
              <a:buNone/>
              <a:defRPr>
                <a:latin typeface="DM Sans"/>
                <a:ea typeface="DM Sans"/>
                <a:cs typeface="DM Sans"/>
                <a:sym typeface="DM Sans"/>
              </a:defRPr>
            </a:lvl4pPr>
            <a:lvl5pPr lvl="4">
              <a:spcBef>
                <a:spcPts val="0"/>
              </a:spcBef>
              <a:spcAft>
                <a:spcPts val="0"/>
              </a:spcAft>
              <a:buClr>
                <a:schemeClr val="lt1"/>
              </a:buClr>
              <a:buSzPts val="1400"/>
              <a:buFont typeface="DM Sans"/>
              <a:buNone/>
              <a:defRPr>
                <a:latin typeface="DM Sans"/>
                <a:ea typeface="DM Sans"/>
                <a:cs typeface="DM Sans"/>
                <a:sym typeface="DM Sans"/>
              </a:defRPr>
            </a:lvl5pPr>
            <a:lvl6pPr lvl="5">
              <a:spcBef>
                <a:spcPts val="0"/>
              </a:spcBef>
              <a:spcAft>
                <a:spcPts val="0"/>
              </a:spcAft>
              <a:buClr>
                <a:schemeClr val="lt1"/>
              </a:buClr>
              <a:buSzPts val="1400"/>
              <a:buFont typeface="DM Sans"/>
              <a:buNone/>
              <a:defRPr>
                <a:latin typeface="DM Sans"/>
                <a:ea typeface="DM Sans"/>
                <a:cs typeface="DM Sans"/>
                <a:sym typeface="DM Sans"/>
              </a:defRPr>
            </a:lvl6pPr>
            <a:lvl7pPr lvl="6">
              <a:spcBef>
                <a:spcPts val="0"/>
              </a:spcBef>
              <a:spcAft>
                <a:spcPts val="0"/>
              </a:spcAft>
              <a:buClr>
                <a:schemeClr val="lt1"/>
              </a:buClr>
              <a:buSzPts val="1400"/>
              <a:buFont typeface="DM Sans"/>
              <a:buNone/>
              <a:defRPr>
                <a:latin typeface="DM Sans"/>
                <a:ea typeface="DM Sans"/>
                <a:cs typeface="DM Sans"/>
                <a:sym typeface="DM Sans"/>
              </a:defRPr>
            </a:lvl7pPr>
            <a:lvl8pPr lvl="7">
              <a:spcBef>
                <a:spcPts val="0"/>
              </a:spcBef>
              <a:spcAft>
                <a:spcPts val="0"/>
              </a:spcAft>
              <a:buClr>
                <a:schemeClr val="lt1"/>
              </a:buClr>
              <a:buSzPts val="1400"/>
              <a:buFont typeface="DM Sans"/>
              <a:buNone/>
              <a:defRPr>
                <a:latin typeface="DM Sans"/>
                <a:ea typeface="DM Sans"/>
                <a:cs typeface="DM Sans"/>
                <a:sym typeface="DM Sans"/>
              </a:defRPr>
            </a:lvl8pPr>
            <a:lvl9pPr lvl="8">
              <a:spcBef>
                <a:spcPts val="0"/>
              </a:spcBef>
              <a:spcAft>
                <a:spcPts val="0"/>
              </a:spcAft>
              <a:buClr>
                <a:schemeClr val="lt1"/>
              </a:buClr>
              <a:buSzPts val="1400"/>
              <a:buFont typeface="DM Sans"/>
              <a:buNone/>
              <a:defRPr>
                <a:latin typeface="DM Sans"/>
                <a:ea typeface="DM Sans"/>
                <a:cs typeface="DM Sans"/>
                <a:sym typeface="DM Sans"/>
              </a:defRPr>
            </a:lvl9pPr>
          </a:lstStyle>
          <a:p>
            <a:endParaRPr/>
          </a:p>
        </p:txBody>
      </p:sp>
      <p:sp>
        <p:nvSpPr>
          <p:cNvPr id="780" name="Google Shape;780;p84"/>
          <p:cNvSpPr txBox="1">
            <a:spLocks noGrp="1"/>
          </p:cNvSpPr>
          <p:nvPr>
            <p:ph type="body" idx="7"/>
          </p:nvPr>
        </p:nvSpPr>
        <p:spPr>
          <a:xfrm>
            <a:off x="6612975" y="3339980"/>
            <a:ext cx="1770000" cy="877500"/>
          </a:xfrm>
          <a:prstGeom prst="rect">
            <a:avLst/>
          </a:prstGeom>
        </p:spPr>
        <p:txBody>
          <a:bodyPr spcFirstLastPara="1" wrap="square" lIns="91425" tIns="0" rIns="91425" bIns="91425" anchor="t" anchorCtr="0">
            <a:noAutofit/>
          </a:bodyPr>
          <a:lstStyle>
            <a:lvl1pPr marL="457200" lvl="0" indent="-228600" algn="ctr">
              <a:lnSpc>
                <a:spcPct val="115000"/>
              </a:lnSpc>
              <a:spcBef>
                <a:spcPts val="0"/>
              </a:spcBef>
              <a:spcAft>
                <a:spcPts val="0"/>
              </a:spcAft>
              <a:buNone/>
              <a:defRPr/>
            </a:lvl1pPr>
            <a:lvl2pPr marL="914400" lvl="1" indent="-292100" algn="ctr">
              <a:spcBef>
                <a:spcPts val="0"/>
              </a:spcBef>
              <a:spcAft>
                <a:spcPts val="0"/>
              </a:spcAft>
              <a:buClr>
                <a:schemeClr val="lt1"/>
              </a:buClr>
              <a:buSzPts val="1000"/>
              <a:buFont typeface="DM Sans"/>
              <a:buChar char="○"/>
              <a:defRPr/>
            </a:lvl2pPr>
            <a:lvl3pPr marL="1371600" lvl="2" indent="-292100" algn="ctr">
              <a:spcBef>
                <a:spcPts val="0"/>
              </a:spcBef>
              <a:spcAft>
                <a:spcPts val="0"/>
              </a:spcAft>
              <a:buClr>
                <a:schemeClr val="lt1"/>
              </a:buClr>
              <a:buSzPts val="1000"/>
              <a:buFont typeface="DM Sans"/>
              <a:buChar char="■"/>
              <a:defRPr/>
            </a:lvl3pPr>
            <a:lvl4pPr marL="1828800" lvl="3" indent="-292100" algn="ctr">
              <a:spcBef>
                <a:spcPts val="0"/>
              </a:spcBef>
              <a:spcAft>
                <a:spcPts val="0"/>
              </a:spcAft>
              <a:buClr>
                <a:schemeClr val="lt1"/>
              </a:buClr>
              <a:buSzPts val="1000"/>
              <a:buFont typeface="DM Sans"/>
              <a:buChar char="●"/>
              <a:defRPr/>
            </a:lvl4pPr>
            <a:lvl5pPr marL="2286000" lvl="4" indent="-292100" algn="ctr">
              <a:spcBef>
                <a:spcPts val="0"/>
              </a:spcBef>
              <a:spcAft>
                <a:spcPts val="0"/>
              </a:spcAft>
              <a:buClr>
                <a:schemeClr val="lt1"/>
              </a:buClr>
              <a:buSzPts val="1000"/>
              <a:buFont typeface="DM Sans"/>
              <a:buChar char="○"/>
              <a:defRPr/>
            </a:lvl5pPr>
            <a:lvl6pPr marL="2743200" lvl="5" indent="-292100" algn="ctr">
              <a:spcBef>
                <a:spcPts val="0"/>
              </a:spcBef>
              <a:spcAft>
                <a:spcPts val="0"/>
              </a:spcAft>
              <a:buClr>
                <a:schemeClr val="lt1"/>
              </a:buClr>
              <a:buSzPts val="1000"/>
              <a:buFont typeface="DM Sans"/>
              <a:buChar char="■"/>
              <a:defRPr/>
            </a:lvl6pPr>
            <a:lvl7pPr marL="3200400" lvl="6" indent="-292100" algn="ctr">
              <a:spcBef>
                <a:spcPts val="0"/>
              </a:spcBef>
              <a:spcAft>
                <a:spcPts val="0"/>
              </a:spcAft>
              <a:buClr>
                <a:schemeClr val="lt1"/>
              </a:buClr>
              <a:buSzPts val="1000"/>
              <a:buFont typeface="DM Sans"/>
              <a:buChar char="●"/>
              <a:defRPr/>
            </a:lvl7pPr>
            <a:lvl8pPr marL="3657600" lvl="7" indent="-292100" algn="ctr">
              <a:spcBef>
                <a:spcPts val="0"/>
              </a:spcBef>
              <a:spcAft>
                <a:spcPts val="0"/>
              </a:spcAft>
              <a:buClr>
                <a:schemeClr val="lt1"/>
              </a:buClr>
              <a:buSzPts val="1000"/>
              <a:buFont typeface="DM Sans"/>
              <a:buChar char="○"/>
              <a:defRPr/>
            </a:lvl8pPr>
            <a:lvl9pPr marL="4114800" lvl="8" indent="-292100" algn="ctr">
              <a:spcBef>
                <a:spcPts val="0"/>
              </a:spcBef>
              <a:spcAft>
                <a:spcPts val="0"/>
              </a:spcAft>
              <a:buClr>
                <a:schemeClr val="lt1"/>
              </a:buClr>
              <a:buSzPts val="1000"/>
              <a:buFont typeface="DM Sans"/>
              <a:buChar char="■"/>
              <a:defRPr/>
            </a:lvl9pPr>
          </a:lstStyle>
          <a:p>
            <a:endParaRPr/>
          </a:p>
        </p:txBody>
      </p:sp>
      <p:sp>
        <p:nvSpPr>
          <p:cNvPr id="781" name="Google Shape;781;p84"/>
          <p:cNvSpPr txBox="1">
            <a:spLocks noGrp="1"/>
          </p:cNvSpPr>
          <p:nvPr>
            <p:ph type="title"/>
          </p:nvPr>
        </p:nvSpPr>
        <p:spPr>
          <a:xfrm>
            <a:off x="228600" y="399325"/>
            <a:ext cx="8686800" cy="624600"/>
          </a:xfrm>
          <a:prstGeom prst="rect">
            <a:avLst/>
          </a:prstGeom>
        </p:spPr>
        <p:txBody>
          <a:bodyPr spcFirstLastPara="1" wrap="square" lIns="0" tIns="91425" rIns="91425" bIns="0" anchor="t" anchorCtr="0">
            <a:noAutofit/>
          </a:bodyPr>
          <a:lstStyle>
            <a:lvl1pPr lvl="0" algn="ctr">
              <a:lnSpc>
                <a:spcPct val="60000"/>
              </a:lnSpc>
              <a:spcBef>
                <a:spcPts val="0"/>
              </a:spcBef>
              <a:spcAft>
                <a:spcPts val="0"/>
              </a:spcAft>
              <a:buClr>
                <a:schemeClr val="lt1"/>
              </a:buClr>
              <a:buSzPts val="3600"/>
              <a:buFont typeface="Forum"/>
              <a:buNone/>
              <a:defRPr sz="3600"/>
            </a:lvl1pPr>
            <a:lvl2pPr lvl="1"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2pPr>
            <a:lvl3pPr lvl="2"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3pPr>
            <a:lvl4pPr lvl="3"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4pPr>
            <a:lvl5pPr lvl="4"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5pPr>
            <a:lvl6pPr lvl="5"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6pPr>
            <a:lvl7pPr lvl="6"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7pPr>
            <a:lvl8pPr lvl="7"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8pPr>
            <a:lvl9pPr lvl="8"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9pPr>
          </a:lstStyle>
          <a:p>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Persona">
  <p:cSld name="CUSTOM">
    <p:spTree>
      <p:nvGrpSpPr>
        <p:cNvPr id="1" name="Shape 782"/>
        <p:cNvGrpSpPr/>
        <p:nvPr/>
      </p:nvGrpSpPr>
      <p:grpSpPr>
        <a:xfrm>
          <a:off x="0" y="0"/>
          <a:ext cx="0" cy="0"/>
          <a:chOff x="0" y="0"/>
          <a:chExt cx="0" cy="0"/>
        </a:xfrm>
      </p:grpSpPr>
      <p:sp>
        <p:nvSpPr>
          <p:cNvPr id="783" name="Google Shape;783;p85"/>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784" name="Google Shape;784;p85"/>
          <p:cNvSpPr/>
          <p:nvPr/>
        </p:nvSpPr>
        <p:spPr>
          <a:xfrm>
            <a:off x="0" y="0"/>
            <a:ext cx="24237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Forum"/>
              <a:ea typeface="Forum"/>
              <a:cs typeface="Forum"/>
              <a:sym typeface="Forum"/>
            </a:endParaRPr>
          </a:p>
        </p:txBody>
      </p:sp>
      <p:sp>
        <p:nvSpPr>
          <p:cNvPr id="785" name="Google Shape;785;p85"/>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2pPr>
            <a:lvl3pPr lvl="2">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3pPr>
            <a:lvl4pPr lvl="3">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4pPr>
            <a:lvl5pPr lvl="4">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5pPr>
            <a:lvl6pPr lvl="5">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6pPr>
            <a:lvl7pPr lvl="6">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7pPr>
            <a:lvl8pPr lvl="7">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8pPr>
            <a:lvl9pPr lvl="8">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9pPr>
          </a:lstStyle>
          <a:p>
            <a:endParaRPr/>
          </a:p>
        </p:txBody>
      </p:sp>
      <p:sp>
        <p:nvSpPr>
          <p:cNvPr id="786" name="Google Shape;786;p85"/>
          <p:cNvSpPr>
            <a:spLocks noGrp="1"/>
          </p:cNvSpPr>
          <p:nvPr>
            <p:ph type="pic" idx="2"/>
          </p:nvPr>
        </p:nvSpPr>
        <p:spPr>
          <a:xfrm>
            <a:off x="232825" y="457275"/>
            <a:ext cx="1966500" cy="1572900"/>
          </a:xfrm>
          <a:prstGeom prst="roundRect">
            <a:avLst>
              <a:gd name="adj" fmla="val 20306"/>
            </a:avLst>
          </a:prstGeom>
          <a:noFill/>
          <a:ln>
            <a:noFill/>
          </a:ln>
        </p:spPr>
      </p:sp>
      <p:sp>
        <p:nvSpPr>
          <p:cNvPr id="787" name="Google Shape;787;p85"/>
          <p:cNvSpPr txBox="1">
            <a:spLocks noGrp="1"/>
          </p:cNvSpPr>
          <p:nvPr>
            <p:ph type="title"/>
          </p:nvPr>
        </p:nvSpPr>
        <p:spPr>
          <a:xfrm>
            <a:off x="228600" y="2224382"/>
            <a:ext cx="1966500" cy="624600"/>
          </a:xfrm>
          <a:prstGeom prst="rect">
            <a:avLst/>
          </a:prstGeom>
        </p:spPr>
        <p:txBody>
          <a:bodyPr spcFirstLastPara="1" wrap="square" lIns="0" tIns="91425" rIns="91425" bIns="0" anchor="t" anchorCtr="0">
            <a:noAutofit/>
          </a:bodyPr>
          <a:lstStyle>
            <a:lvl1pPr lvl="0" algn="ctr">
              <a:lnSpc>
                <a:spcPct val="60000"/>
              </a:lnSpc>
              <a:spcBef>
                <a:spcPts val="0"/>
              </a:spcBef>
              <a:spcAft>
                <a:spcPts val="0"/>
              </a:spcAft>
              <a:buClr>
                <a:schemeClr val="dk1"/>
              </a:buClr>
              <a:buSzPts val="2800"/>
              <a:buFont typeface="Forum"/>
              <a:buNone/>
              <a:defRPr sz="2800">
                <a:solidFill>
                  <a:schemeClr val="dk1"/>
                </a:solidFill>
              </a:defRPr>
            </a:lvl1pPr>
            <a:lvl2pPr lvl="1"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2pPr>
            <a:lvl3pPr lvl="2"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3pPr>
            <a:lvl4pPr lvl="3"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4pPr>
            <a:lvl5pPr lvl="4"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5pPr>
            <a:lvl6pPr lvl="5"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6pPr>
            <a:lvl7pPr lvl="6"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7pPr>
            <a:lvl8pPr lvl="7"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8pPr>
            <a:lvl9pPr lvl="8"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9pPr>
          </a:lstStyle>
          <a:p>
            <a:endParaRPr/>
          </a:p>
        </p:txBody>
      </p:sp>
      <p:sp>
        <p:nvSpPr>
          <p:cNvPr id="788" name="Google Shape;788;p85"/>
          <p:cNvSpPr txBox="1">
            <a:spLocks noGrp="1"/>
          </p:cNvSpPr>
          <p:nvPr>
            <p:ph type="title" idx="3"/>
          </p:nvPr>
        </p:nvSpPr>
        <p:spPr>
          <a:xfrm>
            <a:off x="3063300" y="457123"/>
            <a:ext cx="58521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70000"/>
              </a:lnSpc>
              <a:spcBef>
                <a:spcPts val="0"/>
              </a:spcBef>
              <a:spcAft>
                <a:spcPts val="0"/>
              </a:spcAft>
              <a:buNone/>
              <a:defRPr sz="2800"/>
            </a:lvl2pPr>
            <a:lvl3pPr lvl="2">
              <a:lnSpc>
                <a:spcPct val="70000"/>
              </a:lnSpc>
              <a:spcBef>
                <a:spcPts val="0"/>
              </a:spcBef>
              <a:spcAft>
                <a:spcPts val="0"/>
              </a:spcAft>
              <a:buNone/>
              <a:defRPr sz="2800"/>
            </a:lvl3pPr>
            <a:lvl4pPr lvl="3">
              <a:lnSpc>
                <a:spcPct val="70000"/>
              </a:lnSpc>
              <a:spcBef>
                <a:spcPts val="0"/>
              </a:spcBef>
              <a:spcAft>
                <a:spcPts val="0"/>
              </a:spcAft>
              <a:buNone/>
              <a:defRPr sz="2800"/>
            </a:lvl4pPr>
            <a:lvl5pPr lvl="4">
              <a:lnSpc>
                <a:spcPct val="70000"/>
              </a:lnSpc>
              <a:spcBef>
                <a:spcPts val="0"/>
              </a:spcBef>
              <a:spcAft>
                <a:spcPts val="0"/>
              </a:spcAft>
              <a:buNone/>
              <a:defRPr sz="2800"/>
            </a:lvl5pPr>
            <a:lvl6pPr lvl="5">
              <a:lnSpc>
                <a:spcPct val="70000"/>
              </a:lnSpc>
              <a:spcBef>
                <a:spcPts val="0"/>
              </a:spcBef>
              <a:spcAft>
                <a:spcPts val="0"/>
              </a:spcAft>
              <a:buNone/>
              <a:defRPr sz="2800"/>
            </a:lvl6pPr>
            <a:lvl7pPr lvl="6">
              <a:lnSpc>
                <a:spcPct val="70000"/>
              </a:lnSpc>
              <a:spcBef>
                <a:spcPts val="0"/>
              </a:spcBef>
              <a:spcAft>
                <a:spcPts val="0"/>
              </a:spcAft>
              <a:buNone/>
              <a:defRPr sz="2800"/>
            </a:lvl7pPr>
            <a:lvl8pPr lvl="7">
              <a:lnSpc>
                <a:spcPct val="70000"/>
              </a:lnSpc>
              <a:spcBef>
                <a:spcPts val="0"/>
              </a:spcBef>
              <a:spcAft>
                <a:spcPts val="0"/>
              </a:spcAft>
              <a:buNone/>
              <a:defRPr sz="2800"/>
            </a:lvl8pPr>
            <a:lvl9pPr lvl="8">
              <a:lnSpc>
                <a:spcPct val="70000"/>
              </a:lnSpc>
              <a:spcBef>
                <a:spcPts val="0"/>
              </a:spcBef>
              <a:spcAft>
                <a:spcPts val="0"/>
              </a:spcAft>
              <a:buNone/>
              <a:defRPr sz="2800"/>
            </a:lvl9pPr>
          </a:lstStyle>
          <a:p>
            <a:endParaRPr/>
          </a:p>
        </p:txBody>
      </p:sp>
      <p:sp>
        <p:nvSpPr>
          <p:cNvPr id="789" name="Google Shape;789;p85"/>
          <p:cNvSpPr txBox="1">
            <a:spLocks noGrp="1"/>
          </p:cNvSpPr>
          <p:nvPr>
            <p:ph type="subTitle" idx="4"/>
          </p:nvPr>
        </p:nvSpPr>
        <p:spPr>
          <a:xfrm>
            <a:off x="7160650" y="3105434"/>
            <a:ext cx="1754700" cy="385800"/>
          </a:xfrm>
          <a:prstGeom prst="rect">
            <a:avLst/>
          </a:prstGeom>
        </p:spPr>
        <p:txBody>
          <a:bodyPr spcFirstLastPara="1" wrap="square" lIns="0" tIns="91425" rIns="91425" bIns="91425" anchor="t" anchorCtr="0">
            <a:noAutofit/>
          </a:bodyPr>
          <a:lstStyle>
            <a:lvl1pPr lvl="0">
              <a:lnSpc>
                <a:spcPct val="65000"/>
              </a:lnSpc>
              <a:spcBef>
                <a:spcPts val="0"/>
              </a:spcBef>
              <a:spcAft>
                <a:spcPts val="0"/>
              </a:spcAft>
              <a:buNone/>
              <a:defRPr/>
            </a:lvl1pPr>
            <a:lvl2pPr lvl="1">
              <a:lnSpc>
                <a:spcPct val="65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65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65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65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65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65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65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65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790" name="Google Shape;790;p85"/>
          <p:cNvSpPr txBox="1">
            <a:spLocks noGrp="1"/>
          </p:cNvSpPr>
          <p:nvPr>
            <p:ph type="body" idx="5"/>
          </p:nvPr>
        </p:nvSpPr>
        <p:spPr>
          <a:xfrm>
            <a:off x="7160650" y="3664400"/>
            <a:ext cx="1572000" cy="10194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791" name="Google Shape;791;p85"/>
          <p:cNvSpPr txBox="1">
            <a:spLocks noGrp="1"/>
          </p:cNvSpPr>
          <p:nvPr>
            <p:ph type="subTitle" idx="6"/>
          </p:nvPr>
        </p:nvSpPr>
        <p:spPr>
          <a:xfrm>
            <a:off x="5056850" y="3105434"/>
            <a:ext cx="1572000" cy="385800"/>
          </a:xfrm>
          <a:prstGeom prst="rect">
            <a:avLst/>
          </a:prstGeom>
        </p:spPr>
        <p:txBody>
          <a:bodyPr spcFirstLastPara="1" wrap="square" lIns="0" tIns="91425" rIns="91425" bIns="91425" anchor="t" anchorCtr="0">
            <a:noAutofit/>
          </a:bodyPr>
          <a:lstStyle>
            <a:lvl1pPr lvl="0">
              <a:lnSpc>
                <a:spcPct val="65000"/>
              </a:lnSpc>
              <a:spcBef>
                <a:spcPts val="0"/>
              </a:spcBef>
              <a:spcAft>
                <a:spcPts val="0"/>
              </a:spcAft>
              <a:buNone/>
              <a:defRPr/>
            </a:lvl1pPr>
            <a:lvl2pPr lvl="1">
              <a:lnSpc>
                <a:spcPct val="65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65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65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65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65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65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65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65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792" name="Google Shape;792;p85"/>
          <p:cNvSpPr txBox="1">
            <a:spLocks noGrp="1"/>
          </p:cNvSpPr>
          <p:nvPr>
            <p:ph type="body" idx="7"/>
          </p:nvPr>
        </p:nvSpPr>
        <p:spPr>
          <a:xfrm>
            <a:off x="5056850" y="3664400"/>
            <a:ext cx="1572000" cy="1019400"/>
          </a:xfrm>
          <a:prstGeom prst="rect">
            <a:avLst/>
          </a:prstGeom>
        </p:spPr>
        <p:txBody>
          <a:bodyPr spcFirstLastPara="1" wrap="square" lIns="0" tIns="0" rIns="0" bIns="0" anchor="t" anchorCtr="0">
            <a:spAutoFit/>
          </a:bodyPr>
          <a:lstStyle>
            <a:lvl1pPr marL="457200" lvl="0" indent="-292100">
              <a:lnSpc>
                <a:spcPct val="100000"/>
              </a:lnSpc>
              <a:spcBef>
                <a:spcPts val="0"/>
              </a:spcBef>
              <a:spcAft>
                <a:spcPts val="0"/>
              </a:spcAft>
              <a:buSzPts val="1000"/>
              <a:buChar char="●"/>
              <a:defRPr/>
            </a:lvl1pPr>
            <a:lvl2pPr marL="914400" lvl="1" indent="-292100">
              <a:lnSpc>
                <a:spcPct val="100000"/>
              </a:lnSpc>
              <a:spcBef>
                <a:spcPts val="0"/>
              </a:spcBef>
              <a:spcAft>
                <a:spcPts val="0"/>
              </a:spcAft>
              <a:buSzPts val="1000"/>
              <a:buChar char="○"/>
              <a:defRPr/>
            </a:lvl2pPr>
            <a:lvl3pPr marL="1371600" lvl="2" indent="-292100">
              <a:lnSpc>
                <a:spcPct val="100000"/>
              </a:lnSpc>
              <a:spcBef>
                <a:spcPts val="0"/>
              </a:spcBef>
              <a:spcAft>
                <a:spcPts val="0"/>
              </a:spcAft>
              <a:buSzPts val="1000"/>
              <a:buChar char="■"/>
              <a:defRPr/>
            </a:lvl3pPr>
            <a:lvl4pPr marL="1828800" lvl="3" indent="-292100">
              <a:lnSpc>
                <a:spcPct val="100000"/>
              </a:lnSpc>
              <a:spcBef>
                <a:spcPts val="0"/>
              </a:spcBef>
              <a:spcAft>
                <a:spcPts val="0"/>
              </a:spcAft>
              <a:buSzPts val="1000"/>
              <a:buChar char="●"/>
              <a:defRPr/>
            </a:lvl4pPr>
            <a:lvl5pPr marL="2286000" lvl="4" indent="-292100">
              <a:lnSpc>
                <a:spcPct val="100000"/>
              </a:lnSpc>
              <a:spcBef>
                <a:spcPts val="0"/>
              </a:spcBef>
              <a:spcAft>
                <a:spcPts val="0"/>
              </a:spcAft>
              <a:buSzPts val="1000"/>
              <a:buChar char="○"/>
              <a:defRPr/>
            </a:lvl5pPr>
            <a:lvl6pPr marL="2743200" lvl="5" indent="-292100">
              <a:lnSpc>
                <a:spcPct val="100000"/>
              </a:lnSpc>
              <a:spcBef>
                <a:spcPts val="0"/>
              </a:spcBef>
              <a:spcAft>
                <a:spcPts val="0"/>
              </a:spcAft>
              <a:buSzPts val="1000"/>
              <a:buChar char="■"/>
              <a:defRPr/>
            </a:lvl6pPr>
            <a:lvl7pPr marL="3200400" lvl="6" indent="-292100">
              <a:lnSpc>
                <a:spcPct val="100000"/>
              </a:lnSpc>
              <a:spcBef>
                <a:spcPts val="0"/>
              </a:spcBef>
              <a:spcAft>
                <a:spcPts val="0"/>
              </a:spcAft>
              <a:buSzPts val="1000"/>
              <a:buChar char="●"/>
              <a:defRPr/>
            </a:lvl7pPr>
            <a:lvl8pPr marL="3657600" lvl="7" indent="-292100">
              <a:lnSpc>
                <a:spcPct val="100000"/>
              </a:lnSpc>
              <a:spcBef>
                <a:spcPts val="0"/>
              </a:spcBef>
              <a:spcAft>
                <a:spcPts val="0"/>
              </a:spcAft>
              <a:buSzPts val="1000"/>
              <a:buChar char="○"/>
              <a:defRPr/>
            </a:lvl8pPr>
            <a:lvl9pPr marL="4114800" lvl="8" indent="-292100">
              <a:lnSpc>
                <a:spcPct val="100000"/>
              </a:lnSpc>
              <a:spcBef>
                <a:spcPts val="0"/>
              </a:spcBef>
              <a:spcAft>
                <a:spcPts val="0"/>
              </a:spcAft>
              <a:buSzPts val="1000"/>
              <a:buChar char="■"/>
              <a:defRPr/>
            </a:lvl9pPr>
          </a:lstStyle>
          <a:p>
            <a:endParaRPr/>
          </a:p>
        </p:txBody>
      </p:sp>
      <p:sp>
        <p:nvSpPr>
          <p:cNvPr id="793" name="Google Shape;793;p85"/>
          <p:cNvSpPr txBox="1">
            <a:spLocks noGrp="1"/>
          </p:cNvSpPr>
          <p:nvPr>
            <p:ph type="subTitle" idx="8"/>
          </p:nvPr>
        </p:nvSpPr>
        <p:spPr>
          <a:xfrm>
            <a:off x="3141475" y="3105434"/>
            <a:ext cx="1572000" cy="385800"/>
          </a:xfrm>
          <a:prstGeom prst="rect">
            <a:avLst/>
          </a:prstGeom>
        </p:spPr>
        <p:txBody>
          <a:bodyPr spcFirstLastPara="1" wrap="square" lIns="0" tIns="91425" rIns="91425" bIns="91425" anchor="t" anchorCtr="0">
            <a:noAutofit/>
          </a:bodyPr>
          <a:lstStyle>
            <a:lvl1pPr lvl="0">
              <a:lnSpc>
                <a:spcPct val="65000"/>
              </a:lnSpc>
              <a:spcBef>
                <a:spcPts val="0"/>
              </a:spcBef>
              <a:spcAft>
                <a:spcPts val="0"/>
              </a:spcAft>
              <a:buNone/>
              <a:defRPr/>
            </a:lvl1pPr>
            <a:lvl2pPr lvl="1">
              <a:lnSpc>
                <a:spcPct val="65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65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65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65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65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65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65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65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794" name="Google Shape;794;p85"/>
          <p:cNvSpPr txBox="1">
            <a:spLocks noGrp="1"/>
          </p:cNvSpPr>
          <p:nvPr>
            <p:ph type="body" idx="9"/>
          </p:nvPr>
        </p:nvSpPr>
        <p:spPr>
          <a:xfrm>
            <a:off x="3141475" y="3664400"/>
            <a:ext cx="1572000" cy="10194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795" name="Google Shape;795;p85"/>
          <p:cNvSpPr txBox="1">
            <a:spLocks noGrp="1"/>
          </p:cNvSpPr>
          <p:nvPr>
            <p:ph type="subTitle" idx="13"/>
          </p:nvPr>
        </p:nvSpPr>
        <p:spPr>
          <a:xfrm>
            <a:off x="232825" y="3337900"/>
            <a:ext cx="1966500" cy="13458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dk1"/>
                </a:solidFill>
                <a:latin typeface="DM Sans"/>
                <a:ea typeface="DM Sans"/>
                <a:cs typeface="DM Sans"/>
                <a:sym typeface="DM Sans"/>
              </a:defRPr>
            </a:lvl1pPr>
            <a:lvl2pPr lvl="1"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2pPr>
            <a:lvl3pPr lvl="2"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3pPr>
            <a:lvl4pPr lvl="3"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4pPr>
            <a:lvl5pPr lvl="4"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5pPr>
            <a:lvl6pPr lvl="5"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6pPr>
            <a:lvl7pPr lvl="6"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7pPr>
            <a:lvl8pPr lvl="7"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8pPr>
            <a:lvl9pPr lvl="8"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9pPr>
          </a:lstStyle>
          <a:p>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Agenda ALT 3">
  <p:cSld name="BLANK_1_1_1_1_1_1_1_1_1_1_1">
    <p:bg>
      <p:bgPr>
        <a:solidFill>
          <a:schemeClr val="dk2"/>
        </a:solidFill>
        <a:effectLst/>
      </p:bgPr>
    </p:bg>
    <p:spTree>
      <p:nvGrpSpPr>
        <p:cNvPr id="1" name="Shape 796"/>
        <p:cNvGrpSpPr/>
        <p:nvPr/>
      </p:nvGrpSpPr>
      <p:grpSpPr>
        <a:xfrm>
          <a:off x="0" y="0"/>
          <a:ext cx="0" cy="0"/>
          <a:chOff x="0" y="0"/>
          <a:chExt cx="0" cy="0"/>
        </a:xfrm>
      </p:grpSpPr>
      <p:sp>
        <p:nvSpPr>
          <p:cNvPr id="797" name="Google Shape;797;p86"/>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lt1"/>
                </a:solidFill>
                <a:latin typeface="DM Sans"/>
                <a:ea typeface="DM Sans"/>
                <a:cs typeface="DM Sans"/>
                <a:sym typeface="DM Sans"/>
              </a:rPr>
              <a:t>‹#›</a:t>
            </a:fld>
            <a:endParaRPr sz="700">
              <a:solidFill>
                <a:schemeClr val="lt1"/>
              </a:solidFill>
              <a:latin typeface="DM Sans"/>
              <a:ea typeface="DM Sans"/>
              <a:cs typeface="DM Sans"/>
              <a:sym typeface="DM Sans"/>
            </a:endParaRPr>
          </a:p>
        </p:txBody>
      </p:sp>
      <p:sp>
        <p:nvSpPr>
          <p:cNvPr id="798" name="Google Shape;798;p86"/>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700"/>
              <a:buFont typeface="DM Sans"/>
              <a:buNone/>
              <a:defRPr sz="700">
                <a:latin typeface="DM Sans"/>
                <a:ea typeface="DM Sans"/>
                <a:cs typeface="DM Sans"/>
                <a:sym typeface="DM Sans"/>
              </a:defRPr>
            </a:lvl1pPr>
            <a:lvl2pPr lvl="1">
              <a:spcBef>
                <a:spcPts val="0"/>
              </a:spcBef>
              <a:spcAft>
                <a:spcPts val="0"/>
              </a:spcAft>
              <a:buClr>
                <a:schemeClr val="lt1"/>
              </a:buClr>
              <a:buSzPts val="700"/>
              <a:buFont typeface="DM Sans"/>
              <a:buNone/>
              <a:defRPr sz="700">
                <a:latin typeface="DM Sans"/>
                <a:ea typeface="DM Sans"/>
                <a:cs typeface="DM Sans"/>
                <a:sym typeface="DM Sans"/>
              </a:defRPr>
            </a:lvl2pPr>
            <a:lvl3pPr lvl="2">
              <a:spcBef>
                <a:spcPts val="0"/>
              </a:spcBef>
              <a:spcAft>
                <a:spcPts val="0"/>
              </a:spcAft>
              <a:buClr>
                <a:schemeClr val="lt1"/>
              </a:buClr>
              <a:buSzPts val="700"/>
              <a:buFont typeface="DM Sans"/>
              <a:buNone/>
              <a:defRPr sz="700">
                <a:latin typeface="DM Sans"/>
                <a:ea typeface="DM Sans"/>
                <a:cs typeface="DM Sans"/>
                <a:sym typeface="DM Sans"/>
              </a:defRPr>
            </a:lvl3pPr>
            <a:lvl4pPr lvl="3">
              <a:spcBef>
                <a:spcPts val="0"/>
              </a:spcBef>
              <a:spcAft>
                <a:spcPts val="0"/>
              </a:spcAft>
              <a:buClr>
                <a:schemeClr val="lt1"/>
              </a:buClr>
              <a:buSzPts val="700"/>
              <a:buFont typeface="DM Sans"/>
              <a:buNone/>
              <a:defRPr sz="700">
                <a:latin typeface="DM Sans"/>
                <a:ea typeface="DM Sans"/>
                <a:cs typeface="DM Sans"/>
                <a:sym typeface="DM Sans"/>
              </a:defRPr>
            </a:lvl4pPr>
            <a:lvl5pPr lvl="4">
              <a:spcBef>
                <a:spcPts val="0"/>
              </a:spcBef>
              <a:spcAft>
                <a:spcPts val="0"/>
              </a:spcAft>
              <a:buClr>
                <a:schemeClr val="lt1"/>
              </a:buClr>
              <a:buSzPts val="700"/>
              <a:buFont typeface="DM Sans"/>
              <a:buNone/>
              <a:defRPr sz="700">
                <a:latin typeface="DM Sans"/>
                <a:ea typeface="DM Sans"/>
                <a:cs typeface="DM Sans"/>
                <a:sym typeface="DM Sans"/>
              </a:defRPr>
            </a:lvl5pPr>
            <a:lvl6pPr lvl="5">
              <a:spcBef>
                <a:spcPts val="0"/>
              </a:spcBef>
              <a:spcAft>
                <a:spcPts val="0"/>
              </a:spcAft>
              <a:buClr>
                <a:schemeClr val="lt1"/>
              </a:buClr>
              <a:buSzPts val="700"/>
              <a:buFont typeface="DM Sans"/>
              <a:buNone/>
              <a:defRPr sz="700">
                <a:latin typeface="DM Sans"/>
                <a:ea typeface="DM Sans"/>
                <a:cs typeface="DM Sans"/>
                <a:sym typeface="DM Sans"/>
              </a:defRPr>
            </a:lvl6pPr>
            <a:lvl7pPr lvl="6">
              <a:spcBef>
                <a:spcPts val="0"/>
              </a:spcBef>
              <a:spcAft>
                <a:spcPts val="0"/>
              </a:spcAft>
              <a:buClr>
                <a:schemeClr val="lt1"/>
              </a:buClr>
              <a:buSzPts val="700"/>
              <a:buFont typeface="DM Sans"/>
              <a:buNone/>
              <a:defRPr sz="700">
                <a:latin typeface="DM Sans"/>
                <a:ea typeface="DM Sans"/>
                <a:cs typeface="DM Sans"/>
                <a:sym typeface="DM Sans"/>
              </a:defRPr>
            </a:lvl7pPr>
            <a:lvl8pPr lvl="7">
              <a:spcBef>
                <a:spcPts val="0"/>
              </a:spcBef>
              <a:spcAft>
                <a:spcPts val="0"/>
              </a:spcAft>
              <a:buClr>
                <a:schemeClr val="lt1"/>
              </a:buClr>
              <a:buSzPts val="700"/>
              <a:buFont typeface="DM Sans"/>
              <a:buNone/>
              <a:defRPr sz="700">
                <a:latin typeface="DM Sans"/>
                <a:ea typeface="DM Sans"/>
                <a:cs typeface="DM Sans"/>
                <a:sym typeface="DM Sans"/>
              </a:defRPr>
            </a:lvl8pPr>
            <a:lvl9pPr lvl="8">
              <a:spcBef>
                <a:spcPts val="0"/>
              </a:spcBef>
              <a:spcAft>
                <a:spcPts val="0"/>
              </a:spcAft>
              <a:buClr>
                <a:schemeClr val="lt1"/>
              </a:buClr>
              <a:buSzPts val="700"/>
              <a:buFont typeface="DM Sans"/>
              <a:buNone/>
              <a:defRPr sz="700">
                <a:latin typeface="DM Sans"/>
                <a:ea typeface="DM Sans"/>
                <a:cs typeface="DM Sans"/>
                <a:sym typeface="DM Sans"/>
              </a:defRPr>
            </a:lvl9pPr>
          </a:lstStyle>
          <a:p>
            <a:endParaRPr/>
          </a:p>
        </p:txBody>
      </p:sp>
      <p:sp>
        <p:nvSpPr>
          <p:cNvPr id="799" name="Google Shape;799;p86"/>
          <p:cNvSpPr txBox="1">
            <a:spLocks noGrp="1"/>
          </p:cNvSpPr>
          <p:nvPr>
            <p:ph type="subTitle" idx="2"/>
          </p:nvPr>
        </p:nvSpPr>
        <p:spPr>
          <a:xfrm>
            <a:off x="6080700" y="455543"/>
            <a:ext cx="3212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800" name="Google Shape;800;p86"/>
          <p:cNvSpPr txBox="1">
            <a:spLocks noGrp="1"/>
          </p:cNvSpPr>
          <p:nvPr>
            <p:ph type="title"/>
          </p:nvPr>
        </p:nvSpPr>
        <p:spPr>
          <a:xfrm>
            <a:off x="228600" y="372496"/>
            <a:ext cx="3485100" cy="852900"/>
          </a:xfrm>
          <a:prstGeom prst="rect">
            <a:avLst/>
          </a:prstGeom>
        </p:spPr>
        <p:txBody>
          <a:bodyPr spcFirstLastPara="1" wrap="square" lIns="0" tIns="0" rIns="91425" bIns="0" anchor="t" anchorCtr="0">
            <a:noAutofit/>
          </a:bodyPr>
          <a:lstStyle>
            <a:lvl1pPr lvl="0">
              <a:lnSpc>
                <a:spcPct val="75000"/>
              </a:lnSpc>
              <a:spcBef>
                <a:spcPts val="0"/>
              </a:spcBef>
              <a:spcAft>
                <a:spcPts val="0"/>
              </a:spcAft>
              <a:buClr>
                <a:schemeClr val="lt1"/>
              </a:buClr>
              <a:buSzPts val="7000"/>
              <a:buFont typeface="Forum"/>
              <a:buNone/>
              <a:defRPr sz="7000"/>
            </a:lvl1pPr>
            <a:lvl2pPr lvl="1">
              <a:lnSpc>
                <a:spcPct val="75000"/>
              </a:lnSpc>
              <a:spcBef>
                <a:spcPts val="0"/>
              </a:spcBef>
              <a:spcAft>
                <a:spcPts val="0"/>
              </a:spcAft>
              <a:buClr>
                <a:schemeClr val="lt1"/>
              </a:buClr>
              <a:buSzPts val="7000"/>
              <a:buFont typeface="Forum"/>
              <a:buNone/>
              <a:defRPr sz="7000">
                <a:latin typeface="Forum"/>
                <a:ea typeface="Forum"/>
                <a:cs typeface="Forum"/>
                <a:sym typeface="Forum"/>
              </a:defRPr>
            </a:lvl2pPr>
            <a:lvl3pPr lvl="2">
              <a:lnSpc>
                <a:spcPct val="75000"/>
              </a:lnSpc>
              <a:spcBef>
                <a:spcPts val="0"/>
              </a:spcBef>
              <a:spcAft>
                <a:spcPts val="0"/>
              </a:spcAft>
              <a:buClr>
                <a:schemeClr val="lt1"/>
              </a:buClr>
              <a:buSzPts val="7000"/>
              <a:buFont typeface="Forum"/>
              <a:buNone/>
              <a:defRPr sz="7000">
                <a:latin typeface="Forum"/>
                <a:ea typeface="Forum"/>
                <a:cs typeface="Forum"/>
                <a:sym typeface="Forum"/>
              </a:defRPr>
            </a:lvl3pPr>
            <a:lvl4pPr lvl="3">
              <a:lnSpc>
                <a:spcPct val="75000"/>
              </a:lnSpc>
              <a:spcBef>
                <a:spcPts val="0"/>
              </a:spcBef>
              <a:spcAft>
                <a:spcPts val="0"/>
              </a:spcAft>
              <a:buClr>
                <a:schemeClr val="lt1"/>
              </a:buClr>
              <a:buSzPts val="7000"/>
              <a:buFont typeface="Forum"/>
              <a:buNone/>
              <a:defRPr sz="7000">
                <a:latin typeface="Forum"/>
                <a:ea typeface="Forum"/>
                <a:cs typeface="Forum"/>
                <a:sym typeface="Forum"/>
              </a:defRPr>
            </a:lvl4pPr>
            <a:lvl5pPr lvl="4">
              <a:lnSpc>
                <a:spcPct val="75000"/>
              </a:lnSpc>
              <a:spcBef>
                <a:spcPts val="0"/>
              </a:spcBef>
              <a:spcAft>
                <a:spcPts val="0"/>
              </a:spcAft>
              <a:buClr>
                <a:schemeClr val="lt1"/>
              </a:buClr>
              <a:buSzPts val="7000"/>
              <a:buFont typeface="Forum"/>
              <a:buNone/>
              <a:defRPr sz="7000">
                <a:latin typeface="Forum"/>
                <a:ea typeface="Forum"/>
                <a:cs typeface="Forum"/>
                <a:sym typeface="Forum"/>
              </a:defRPr>
            </a:lvl5pPr>
            <a:lvl6pPr lvl="5">
              <a:lnSpc>
                <a:spcPct val="75000"/>
              </a:lnSpc>
              <a:spcBef>
                <a:spcPts val="0"/>
              </a:spcBef>
              <a:spcAft>
                <a:spcPts val="0"/>
              </a:spcAft>
              <a:buClr>
                <a:schemeClr val="lt1"/>
              </a:buClr>
              <a:buSzPts val="7000"/>
              <a:buFont typeface="Forum"/>
              <a:buNone/>
              <a:defRPr sz="7000">
                <a:latin typeface="Forum"/>
                <a:ea typeface="Forum"/>
                <a:cs typeface="Forum"/>
                <a:sym typeface="Forum"/>
              </a:defRPr>
            </a:lvl6pPr>
            <a:lvl7pPr lvl="6">
              <a:lnSpc>
                <a:spcPct val="75000"/>
              </a:lnSpc>
              <a:spcBef>
                <a:spcPts val="0"/>
              </a:spcBef>
              <a:spcAft>
                <a:spcPts val="0"/>
              </a:spcAft>
              <a:buClr>
                <a:schemeClr val="lt1"/>
              </a:buClr>
              <a:buSzPts val="7000"/>
              <a:buFont typeface="Forum"/>
              <a:buNone/>
              <a:defRPr sz="7000">
                <a:latin typeface="Forum"/>
                <a:ea typeface="Forum"/>
                <a:cs typeface="Forum"/>
                <a:sym typeface="Forum"/>
              </a:defRPr>
            </a:lvl7pPr>
            <a:lvl8pPr lvl="7">
              <a:lnSpc>
                <a:spcPct val="75000"/>
              </a:lnSpc>
              <a:spcBef>
                <a:spcPts val="0"/>
              </a:spcBef>
              <a:spcAft>
                <a:spcPts val="0"/>
              </a:spcAft>
              <a:buClr>
                <a:schemeClr val="lt1"/>
              </a:buClr>
              <a:buSzPts val="7000"/>
              <a:buFont typeface="Forum"/>
              <a:buNone/>
              <a:defRPr sz="7000">
                <a:latin typeface="Forum"/>
                <a:ea typeface="Forum"/>
                <a:cs typeface="Forum"/>
                <a:sym typeface="Forum"/>
              </a:defRPr>
            </a:lvl8pPr>
            <a:lvl9pPr lvl="8">
              <a:lnSpc>
                <a:spcPct val="75000"/>
              </a:lnSpc>
              <a:spcBef>
                <a:spcPts val="0"/>
              </a:spcBef>
              <a:spcAft>
                <a:spcPts val="0"/>
              </a:spcAft>
              <a:buClr>
                <a:schemeClr val="lt1"/>
              </a:buClr>
              <a:buSzPts val="7000"/>
              <a:buFont typeface="Forum"/>
              <a:buNone/>
              <a:defRPr sz="7000">
                <a:latin typeface="Forum"/>
                <a:ea typeface="Forum"/>
                <a:cs typeface="Forum"/>
                <a:sym typeface="Forum"/>
              </a:defRPr>
            </a:lvl9pPr>
          </a:lstStyle>
          <a:p>
            <a:endParaRPr/>
          </a:p>
        </p:txBody>
      </p:sp>
      <p:sp>
        <p:nvSpPr>
          <p:cNvPr id="801" name="Google Shape;801;p86"/>
          <p:cNvSpPr txBox="1">
            <a:spLocks noGrp="1"/>
          </p:cNvSpPr>
          <p:nvPr>
            <p:ph type="subTitle" idx="3"/>
          </p:nvPr>
        </p:nvSpPr>
        <p:spPr>
          <a:xfrm>
            <a:off x="6080700" y="1603994"/>
            <a:ext cx="3212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802" name="Google Shape;802;p86"/>
          <p:cNvSpPr txBox="1">
            <a:spLocks noGrp="1"/>
          </p:cNvSpPr>
          <p:nvPr>
            <p:ph type="subTitle" idx="4"/>
          </p:nvPr>
        </p:nvSpPr>
        <p:spPr>
          <a:xfrm>
            <a:off x="6080700" y="2743467"/>
            <a:ext cx="3212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803" name="Google Shape;803;p86"/>
          <p:cNvSpPr txBox="1">
            <a:spLocks noGrp="1"/>
          </p:cNvSpPr>
          <p:nvPr>
            <p:ph type="subTitle" idx="5"/>
          </p:nvPr>
        </p:nvSpPr>
        <p:spPr>
          <a:xfrm>
            <a:off x="6080700" y="3943349"/>
            <a:ext cx="3212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Title, body and image ALT 1">
  <p:cSld name="BLANK_1_1_1_1_1_1_1_1_1_1_1_1">
    <p:bg>
      <p:bgPr>
        <a:solidFill>
          <a:schemeClr val="accent1"/>
        </a:solidFill>
        <a:effectLst/>
      </p:bgPr>
    </p:bg>
    <p:spTree>
      <p:nvGrpSpPr>
        <p:cNvPr id="1" name="Shape 804"/>
        <p:cNvGrpSpPr/>
        <p:nvPr/>
      </p:nvGrpSpPr>
      <p:grpSpPr>
        <a:xfrm>
          <a:off x="0" y="0"/>
          <a:ext cx="0" cy="0"/>
          <a:chOff x="0" y="0"/>
          <a:chExt cx="0" cy="0"/>
        </a:xfrm>
      </p:grpSpPr>
      <p:sp>
        <p:nvSpPr>
          <p:cNvPr id="805" name="Google Shape;805;p87"/>
          <p:cNvSpPr/>
          <p:nvPr/>
        </p:nvSpPr>
        <p:spPr>
          <a:xfrm>
            <a:off x="4618950" y="0"/>
            <a:ext cx="45252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lt1"/>
              </a:solidFill>
              <a:latin typeface="Forum"/>
              <a:ea typeface="Forum"/>
              <a:cs typeface="Forum"/>
              <a:sym typeface="Forum"/>
            </a:endParaRPr>
          </a:p>
        </p:txBody>
      </p:sp>
      <p:sp>
        <p:nvSpPr>
          <p:cNvPr id="806" name="Google Shape;806;p87"/>
          <p:cNvSpPr>
            <a:spLocks noGrp="1"/>
          </p:cNvSpPr>
          <p:nvPr>
            <p:ph type="pic" idx="2"/>
          </p:nvPr>
        </p:nvSpPr>
        <p:spPr>
          <a:xfrm>
            <a:off x="5032050" y="460300"/>
            <a:ext cx="3783900" cy="4223400"/>
          </a:xfrm>
          <a:prstGeom prst="roundRect">
            <a:avLst>
              <a:gd name="adj" fmla="val 10497"/>
            </a:avLst>
          </a:prstGeom>
          <a:noFill/>
          <a:ln>
            <a:noFill/>
          </a:ln>
        </p:spPr>
      </p:sp>
      <p:sp>
        <p:nvSpPr>
          <p:cNvPr id="807" name="Google Shape;807;p87"/>
          <p:cNvSpPr txBox="1">
            <a:spLocks noGrp="1"/>
          </p:cNvSpPr>
          <p:nvPr>
            <p:ph type="title"/>
          </p:nvPr>
        </p:nvSpPr>
        <p:spPr>
          <a:xfrm>
            <a:off x="228600" y="408042"/>
            <a:ext cx="4029600" cy="299400"/>
          </a:xfrm>
          <a:prstGeom prst="rect">
            <a:avLst/>
          </a:prstGeom>
        </p:spPr>
        <p:txBody>
          <a:bodyPr spcFirstLastPara="1" wrap="square" lIns="91425" tIns="91425" rIns="91425" bIns="0" anchor="t" anchorCtr="0">
            <a:noAutofit/>
          </a:bodyPr>
          <a:lstStyle>
            <a:lvl1pPr lvl="0" algn="ctr">
              <a:lnSpc>
                <a:spcPct val="60000"/>
              </a:lnSpc>
              <a:spcBef>
                <a:spcPts val="0"/>
              </a:spcBef>
              <a:spcAft>
                <a:spcPts val="0"/>
              </a:spcAft>
              <a:buClr>
                <a:schemeClr val="dk1"/>
              </a:buClr>
              <a:buSzPts val="3600"/>
              <a:buFont typeface="Forum"/>
              <a:buNone/>
              <a:defRPr sz="3600">
                <a:solidFill>
                  <a:schemeClr val="dk1"/>
                </a:solidFill>
              </a:defRPr>
            </a:lvl1pPr>
            <a:lvl2pPr lvl="1">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2pPr>
            <a:lvl3pPr lvl="2">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3pPr>
            <a:lvl4pPr lvl="3">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4pPr>
            <a:lvl5pPr lvl="4">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5pPr>
            <a:lvl6pPr lvl="5">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6pPr>
            <a:lvl7pPr lvl="6">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7pPr>
            <a:lvl8pPr lvl="7">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8pPr>
            <a:lvl9pPr lvl="8">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9pPr>
          </a:lstStyle>
          <a:p>
            <a:endParaRPr/>
          </a:p>
        </p:txBody>
      </p:sp>
      <p:sp>
        <p:nvSpPr>
          <p:cNvPr id="808" name="Google Shape;808;p87"/>
          <p:cNvSpPr txBox="1">
            <a:spLocks noGrp="1"/>
          </p:cNvSpPr>
          <p:nvPr>
            <p:ph type="subTitle" idx="1"/>
          </p:nvPr>
        </p:nvSpPr>
        <p:spPr>
          <a:xfrm>
            <a:off x="811200" y="3337800"/>
            <a:ext cx="2932500" cy="1345800"/>
          </a:xfrm>
          <a:prstGeom prst="rect">
            <a:avLst/>
          </a:prstGeom>
        </p:spPr>
        <p:txBody>
          <a:bodyPr spcFirstLastPara="1" wrap="square" lIns="0" tIns="0" rIns="0" bIns="0" anchor="b" anchorCtr="0">
            <a:noAutofit/>
          </a:bodyPr>
          <a:lstStyle>
            <a:lvl1pPr lvl="0" algn="ctr">
              <a:spcBef>
                <a:spcPts val="0"/>
              </a:spcBef>
              <a:spcAft>
                <a:spcPts val="0"/>
              </a:spcAft>
              <a:buNone/>
              <a:defRPr>
                <a:solidFill>
                  <a:schemeClr val="dk1"/>
                </a:solidFill>
                <a:latin typeface="DM Sans"/>
                <a:ea typeface="DM Sans"/>
                <a:cs typeface="DM Sans"/>
                <a:sym typeface="DM Sans"/>
              </a:defRPr>
            </a:lvl1pPr>
            <a:lvl2pPr lvl="1"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2pPr>
            <a:lvl3pPr lvl="2"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3pPr>
            <a:lvl4pPr lvl="3"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4pPr>
            <a:lvl5pPr lvl="4"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5pPr>
            <a:lvl6pPr lvl="5"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6pPr>
            <a:lvl7pPr lvl="6"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7pPr>
            <a:lvl8pPr lvl="7"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8pPr>
            <a:lvl9pPr lvl="8"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9pPr>
          </a:lstStyle>
          <a:p>
            <a:endParaRPr/>
          </a:p>
        </p:txBody>
      </p:sp>
      <p:sp>
        <p:nvSpPr>
          <p:cNvPr id="809" name="Google Shape;809;p87"/>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lt1"/>
                </a:solidFill>
                <a:latin typeface="DM Sans"/>
                <a:ea typeface="DM Sans"/>
                <a:cs typeface="DM Sans"/>
                <a:sym typeface="DM Sans"/>
              </a:rPr>
              <a:t>‹#›</a:t>
            </a:fld>
            <a:endParaRPr sz="700">
              <a:solidFill>
                <a:schemeClr val="lt1"/>
              </a:solidFill>
              <a:latin typeface="DM Sans"/>
              <a:ea typeface="DM Sans"/>
              <a:cs typeface="DM Sans"/>
              <a:sym typeface="DM Sans"/>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Stage pink">
  <p:cSld name="CUSTOM_1">
    <p:bg>
      <p:bgPr>
        <a:solidFill>
          <a:schemeClr val="accent1"/>
        </a:solidFill>
        <a:effectLst/>
      </p:bgPr>
    </p:bg>
    <p:spTree>
      <p:nvGrpSpPr>
        <p:cNvPr id="1" name="Shape 810"/>
        <p:cNvGrpSpPr/>
        <p:nvPr/>
      </p:nvGrpSpPr>
      <p:grpSpPr>
        <a:xfrm>
          <a:off x="0" y="0"/>
          <a:ext cx="0" cy="0"/>
          <a:chOff x="0" y="0"/>
          <a:chExt cx="0" cy="0"/>
        </a:xfrm>
      </p:grpSpPr>
      <p:sp>
        <p:nvSpPr>
          <p:cNvPr id="811" name="Google Shape;811;p88"/>
          <p:cNvSpPr txBox="1">
            <a:spLocks noGrp="1"/>
          </p:cNvSpPr>
          <p:nvPr>
            <p:ph type="subTitle" idx="1"/>
          </p:nvPr>
        </p:nvSpPr>
        <p:spPr>
          <a:xfrm>
            <a:off x="2286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dk1"/>
                </a:solidFill>
                <a:latin typeface="DM Sans"/>
                <a:ea typeface="DM Sans"/>
                <a:cs typeface="DM Sans"/>
                <a:sym typeface="DM Sans"/>
              </a:defRPr>
            </a:lvl1pPr>
            <a:lvl2pPr lvl="1"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2pPr>
            <a:lvl3pPr lvl="2"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3pPr>
            <a:lvl4pPr lvl="3"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4pPr>
            <a:lvl5pPr lvl="4"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5pPr>
            <a:lvl6pPr lvl="5"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6pPr>
            <a:lvl7pPr lvl="6"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7pPr>
            <a:lvl8pPr lvl="7"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8pPr>
            <a:lvl9pPr lvl="8"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9pPr>
          </a:lstStyle>
          <a:p>
            <a:endParaRPr/>
          </a:p>
        </p:txBody>
      </p:sp>
      <p:sp>
        <p:nvSpPr>
          <p:cNvPr id="812" name="Google Shape;812;p88"/>
          <p:cNvSpPr>
            <a:spLocks noGrp="1"/>
          </p:cNvSpPr>
          <p:nvPr>
            <p:ph type="pic" idx="2"/>
          </p:nvPr>
        </p:nvSpPr>
        <p:spPr>
          <a:xfrm>
            <a:off x="3539700" y="1418775"/>
            <a:ext cx="2064600" cy="2306100"/>
          </a:xfrm>
          <a:prstGeom prst="roundRect">
            <a:avLst>
              <a:gd name="adj" fmla="val 15772"/>
            </a:avLst>
          </a:prstGeom>
          <a:noFill/>
          <a:ln>
            <a:noFill/>
          </a:ln>
        </p:spPr>
      </p:sp>
      <p:sp>
        <p:nvSpPr>
          <p:cNvPr id="813" name="Google Shape;813;p88"/>
          <p:cNvSpPr txBox="1">
            <a:spLocks noGrp="1"/>
          </p:cNvSpPr>
          <p:nvPr>
            <p:ph type="subTitle" idx="3"/>
          </p:nvPr>
        </p:nvSpPr>
        <p:spPr>
          <a:xfrm>
            <a:off x="64137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dk1"/>
                </a:solidFill>
                <a:latin typeface="DM Sans"/>
                <a:ea typeface="DM Sans"/>
                <a:cs typeface="DM Sans"/>
                <a:sym typeface="DM Sans"/>
              </a:defRPr>
            </a:lvl1pPr>
            <a:lvl2pPr lvl="1"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2pPr>
            <a:lvl3pPr lvl="2"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3pPr>
            <a:lvl4pPr lvl="3"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4pPr>
            <a:lvl5pPr lvl="4"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5pPr>
            <a:lvl6pPr lvl="5"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6pPr>
            <a:lvl7pPr lvl="6"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7pPr>
            <a:lvl8pPr lvl="7"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8pPr>
            <a:lvl9pPr lvl="8"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9pPr>
          </a:lstStyle>
          <a:p>
            <a:endParaRPr/>
          </a:p>
        </p:txBody>
      </p:sp>
      <p:sp>
        <p:nvSpPr>
          <p:cNvPr id="814" name="Google Shape;814;p88"/>
          <p:cNvSpPr txBox="1">
            <a:spLocks noGrp="1"/>
          </p:cNvSpPr>
          <p:nvPr>
            <p:ph type="subTitle" idx="4"/>
          </p:nvPr>
        </p:nvSpPr>
        <p:spPr>
          <a:xfrm>
            <a:off x="332115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dk1"/>
                </a:solidFill>
                <a:latin typeface="DM Sans"/>
                <a:ea typeface="DM Sans"/>
                <a:cs typeface="DM Sans"/>
                <a:sym typeface="DM Sans"/>
              </a:defRPr>
            </a:lvl1pPr>
            <a:lvl2pPr lvl="1"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2pPr>
            <a:lvl3pPr lvl="2"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3pPr>
            <a:lvl4pPr lvl="3"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4pPr>
            <a:lvl5pPr lvl="4"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5pPr>
            <a:lvl6pPr lvl="5"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6pPr>
            <a:lvl7pPr lvl="6"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7pPr>
            <a:lvl8pPr lvl="7"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8pPr>
            <a:lvl9pPr lvl="8"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9pPr>
          </a:lstStyle>
          <a:p>
            <a:endParaRPr/>
          </a:p>
        </p:txBody>
      </p:sp>
      <p:sp>
        <p:nvSpPr>
          <p:cNvPr id="815" name="Google Shape;815;p88"/>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solidFill>
                  <a:schemeClr val="dk1"/>
                </a:solidFill>
              </a:defRPr>
            </a:lvl1pPr>
            <a:lvl2pPr lvl="1">
              <a:lnSpc>
                <a:spcPct val="115000"/>
              </a:lnSpc>
              <a:spcBef>
                <a:spcPts val="0"/>
              </a:spcBef>
              <a:spcAft>
                <a:spcPts val="0"/>
              </a:spcAft>
              <a:buNone/>
              <a:defRPr sz="2800">
                <a:solidFill>
                  <a:schemeClr val="dk1"/>
                </a:solidFill>
              </a:defRPr>
            </a:lvl2pPr>
            <a:lvl3pPr lvl="2">
              <a:lnSpc>
                <a:spcPct val="115000"/>
              </a:lnSpc>
              <a:spcBef>
                <a:spcPts val="0"/>
              </a:spcBef>
              <a:spcAft>
                <a:spcPts val="0"/>
              </a:spcAft>
              <a:buNone/>
              <a:defRPr sz="2800">
                <a:solidFill>
                  <a:schemeClr val="dk1"/>
                </a:solidFill>
              </a:defRPr>
            </a:lvl3pPr>
            <a:lvl4pPr lvl="3">
              <a:lnSpc>
                <a:spcPct val="115000"/>
              </a:lnSpc>
              <a:spcBef>
                <a:spcPts val="0"/>
              </a:spcBef>
              <a:spcAft>
                <a:spcPts val="0"/>
              </a:spcAft>
              <a:buNone/>
              <a:defRPr sz="2800">
                <a:solidFill>
                  <a:schemeClr val="dk1"/>
                </a:solidFill>
              </a:defRPr>
            </a:lvl4pPr>
            <a:lvl5pPr lvl="4">
              <a:lnSpc>
                <a:spcPct val="115000"/>
              </a:lnSpc>
              <a:spcBef>
                <a:spcPts val="0"/>
              </a:spcBef>
              <a:spcAft>
                <a:spcPts val="0"/>
              </a:spcAft>
              <a:buNone/>
              <a:defRPr sz="2800">
                <a:solidFill>
                  <a:schemeClr val="dk1"/>
                </a:solidFill>
              </a:defRPr>
            </a:lvl5pPr>
            <a:lvl6pPr lvl="5">
              <a:lnSpc>
                <a:spcPct val="115000"/>
              </a:lnSpc>
              <a:spcBef>
                <a:spcPts val="0"/>
              </a:spcBef>
              <a:spcAft>
                <a:spcPts val="0"/>
              </a:spcAft>
              <a:buNone/>
              <a:defRPr sz="2800">
                <a:solidFill>
                  <a:schemeClr val="dk1"/>
                </a:solidFill>
              </a:defRPr>
            </a:lvl6pPr>
            <a:lvl7pPr lvl="6">
              <a:lnSpc>
                <a:spcPct val="115000"/>
              </a:lnSpc>
              <a:spcBef>
                <a:spcPts val="0"/>
              </a:spcBef>
              <a:spcAft>
                <a:spcPts val="0"/>
              </a:spcAft>
              <a:buNone/>
              <a:defRPr sz="2800">
                <a:solidFill>
                  <a:schemeClr val="dk1"/>
                </a:solidFill>
              </a:defRPr>
            </a:lvl7pPr>
            <a:lvl8pPr lvl="7">
              <a:lnSpc>
                <a:spcPct val="115000"/>
              </a:lnSpc>
              <a:spcBef>
                <a:spcPts val="0"/>
              </a:spcBef>
              <a:spcAft>
                <a:spcPts val="0"/>
              </a:spcAft>
              <a:buNone/>
              <a:defRPr sz="2800">
                <a:solidFill>
                  <a:schemeClr val="dk1"/>
                </a:solidFill>
              </a:defRPr>
            </a:lvl8pPr>
            <a:lvl9pPr lvl="8">
              <a:lnSpc>
                <a:spcPct val="115000"/>
              </a:lnSpc>
              <a:spcBef>
                <a:spcPts val="0"/>
              </a:spcBef>
              <a:spcAft>
                <a:spcPts val="0"/>
              </a:spcAft>
              <a:buNone/>
              <a:defRPr sz="2800">
                <a:solidFill>
                  <a:schemeClr val="dk1"/>
                </a:solidFill>
              </a:defRPr>
            </a:lvl9pPr>
          </a:lstStyle>
          <a:p>
            <a:endParaRPr/>
          </a:p>
        </p:txBody>
      </p:sp>
      <p:sp>
        <p:nvSpPr>
          <p:cNvPr id="816" name="Google Shape;816;p88"/>
          <p:cNvSpPr>
            <a:spLocks noGrp="1"/>
          </p:cNvSpPr>
          <p:nvPr>
            <p:ph type="pic" idx="5"/>
          </p:nvPr>
        </p:nvSpPr>
        <p:spPr>
          <a:xfrm>
            <a:off x="447150" y="1418775"/>
            <a:ext cx="2064600" cy="2306100"/>
          </a:xfrm>
          <a:prstGeom prst="roundRect">
            <a:avLst>
              <a:gd name="adj" fmla="val 15772"/>
            </a:avLst>
          </a:prstGeom>
          <a:noFill/>
          <a:ln>
            <a:noFill/>
          </a:ln>
        </p:spPr>
      </p:sp>
      <p:sp>
        <p:nvSpPr>
          <p:cNvPr id="817" name="Google Shape;817;p88"/>
          <p:cNvSpPr>
            <a:spLocks noGrp="1"/>
          </p:cNvSpPr>
          <p:nvPr>
            <p:ph type="pic" idx="6"/>
          </p:nvPr>
        </p:nvSpPr>
        <p:spPr>
          <a:xfrm>
            <a:off x="6632250" y="1418775"/>
            <a:ext cx="2064600" cy="2306100"/>
          </a:xfrm>
          <a:prstGeom prst="roundRect">
            <a:avLst>
              <a:gd name="adj" fmla="val 15772"/>
            </a:avLst>
          </a:prstGeom>
          <a:noFill/>
          <a:ln>
            <a:noFill/>
          </a:ln>
        </p:spPr>
      </p:sp>
      <p:sp>
        <p:nvSpPr>
          <p:cNvPr id="818" name="Google Shape;818;p88"/>
          <p:cNvSpPr txBox="1">
            <a:spLocks noGrp="1"/>
          </p:cNvSpPr>
          <p:nvPr>
            <p:ph type="subTitle" idx="7"/>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2pPr>
            <a:lvl3pPr lvl="2">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3pPr>
            <a:lvl4pPr lvl="3">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4pPr>
            <a:lvl5pPr lvl="4">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5pPr>
            <a:lvl6pPr lvl="5">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6pPr>
            <a:lvl7pPr lvl="6">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7pPr>
            <a:lvl8pPr lvl="7">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8pPr>
            <a:lvl9pPr lvl="8">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9pPr>
          </a:lstStyle>
          <a:p>
            <a:endParaRPr/>
          </a:p>
        </p:txBody>
      </p:sp>
      <p:sp>
        <p:nvSpPr>
          <p:cNvPr id="819" name="Google Shape;819;p88"/>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dk1"/>
                </a:solidFill>
                <a:latin typeface="DM Sans"/>
                <a:ea typeface="DM Sans"/>
                <a:cs typeface="DM Sans"/>
                <a:sym typeface="DM Sans"/>
              </a:rPr>
              <a:t>‹#›</a:t>
            </a:fld>
            <a:endParaRPr sz="700">
              <a:solidFill>
                <a:schemeClr val="dk1"/>
              </a:solidFill>
              <a:latin typeface="DM Sans"/>
              <a:ea typeface="DM Sans"/>
              <a:cs typeface="DM Sans"/>
              <a:sym typeface="DM Sans"/>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Stage yellow">
  <p:cSld name="CUSTOM_1_1">
    <p:bg>
      <p:bgPr>
        <a:solidFill>
          <a:schemeClr val="accent2"/>
        </a:solidFill>
        <a:effectLst/>
      </p:bgPr>
    </p:bg>
    <p:spTree>
      <p:nvGrpSpPr>
        <p:cNvPr id="1" name="Shape 820"/>
        <p:cNvGrpSpPr/>
        <p:nvPr/>
      </p:nvGrpSpPr>
      <p:grpSpPr>
        <a:xfrm>
          <a:off x="0" y="0"/>
          <a:ext cx="0" cy="0"/>
          <a:chOff x="0" y="0"/>
          <a:chExt cx="0" cy="0"/>
        </a:xfrm>
      </p:grpSpPr>
      <p:sp>
        <p:nvSpPr>
          <p:cNvPr id="821" name="Google Shape;821;p89"/>
          <p:cNvSpPr>
            <a:spLocks noGrp="1"/>
          </p:cNvSpPr>
          <p:nvPr>
            <p:ph type="pic" idx="2"/>
          </p:nvPr>
        </p:nvSpPr>
        <p:spPr>
          <a:xfrm>
            <a:off x="3539700" y="1418775"/>
            <a:ext cx="2064600" cy="2306100"/>
          </a:xfrm>
          <a:prstGeom prst="roundRect">
            <a:avLst>
              <a:gd name="adj" fmla="val 15772"/>
            </a:avLst>
          </a:prstGeom>
          <a:noFill/>
          <a:ln>
            <a:noFill/>
          </a:ln>
        </p:spPr>
      </p:sp>
      <p:sp>
        <p:nvSpPr>
          <p:cNvPr id="822" name="Google Shape;822;p89"/>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823" name="Google Shape;823;p89"/>
          <p:cNvSpPr txBox="1">
            <a:spLocks noGrp="1"/>
          </p:cNvSpPr>
          <p:nvPr>
            <p:ph type="subTitle" idx="1"/>
          </p:nvPr>
        </p:nvSpPr>
        <p:spPr>
          <a:xfrm>
            <a:off x="2286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24" name="Google Shape;824;p89"/>
          <p:cNvSpPr txBox="1">
            <a:spLocks noGrp="1"/>
          </p:cNvSpPr>
          <p:nvPr>
            <p:ph type="subTitle" idx="3"/>
          </p:nvPr>
        </p:nvSpPr>
        <p:spPr>
          <a:xfrm>
            <a:off x="64137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25" name="Google Shape;825;p89"/>
          <p:cNvSpPr txBox="1">
            <a:spLocks noGrp="1"/>
          </p:cNvSpPr>
          <p:nvPr>
            <p:ph type="subTitle" idx="4"/>
          </p:nvPr>
        </p:nvSpPr>
        <p:spPr>
          <a:xfrm>
            <a:off x="332115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26" name="Google Shape;826;p89"/>
          <p:cNvSpPr>
            <a:spLocks noGrp="1"/>
          </p:cNvSpPr>
          <p:nvPr>
            <p:ph type="pic" idx="5"/>
          </p:nvPr>
        </p:nvSpPr>
        <p:spPr>
          <a:xfrm>
            <a:off x="447150" y="1418775"/>
            <a:ext cx="2064600" cy="2306100"/>
          </a:xfrm>
          <a:prstGeom prst="roundRect">
            <a:avLst>
              <a:gd name="adj" fmla="val 15772"/>
            </a:avLst>
          </a:prstGeom>
          <a:noFill/>
          <a:ln>
            <a:noFill/>
          </a:ln>
        </p:spPr>
      </p:sp>
      <p:sp>
        <p:nvSpPr>
          <p:cNvPr id="827" name="Google Shape;827;p89"/>
          <p:cNvSpPr>
            <a:spLocks noGrp="1"/>
          </p:cNvSpPr>
          <p:nvPr>
            <p:ph type="pic" idx="6"/>
          </p:nvPr>
        </p:nvSpPr>
        <p:spPr>
          <a:xfrm>
            <a:off x="6632250" y="1418775"/>
            <a:ext cx="2064600" cy="2306100"/>
          </a:xfrm>
          <a:prstGeom prst="roundRect">
            <a:avLst>
              <a:gd name="adj" fmla="val 15772"/>
            </a:avLst>
          </a:prstGeom>
          <a:noFill/>
          <a:ln>
            <a:noFill/>
          </a:ln>
        </p:spPr>
      </p:sp>
      <p:sp>
        <p:nvSpPr>
          <p:cNvPr id="828" name="Google Shape;828;p89"/>
          <p:cNvSpPr txBox="1">
            <a:spLocks noGrp="1"/>
          </p:cNvSpPr>
          <p:nvPr>
            <p:ph type="subTitle" idx="7"/>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700"/>
              <a:buFont typeface="DM Sans"/>
              <a:buNone/>
              <a:defRPr sz="700">
                <a:latin typeface="DM Sans"/>
                <a:ea typeface="DM Sans"/>
                <a:cs typeface="DM Sans"/>
                <a:sym typeface="DM Sans"/>
              </a:defRPr>
            </a:lvl1pPr>
            <a:lvl2pPr lvl="1">
              <a:spcBef>
                <a:spcPts val="0"/>
              </a:spcBef>
              <a:spcAft>
                <a:spcPts val="0"/>
              </a:spcAft>
              <a:buClr>
                <a:schemeClr val="lt1"/>
              </a:buClr>
              <a:buSzPts val="700"/>
              <a:buFont typeface="DM Sans"/>
              <a:buNone/>
              <a:defRPr sz="700">
                <a:latin typeface="DM Sans"/>
                <a:ea typeface="DM Sans"/>
                <a:cs typeface="DM Sans"/>
                <a:sym typeface="DM Sans"/>
              </a:defRPr>
            </a:lvl2pPr>
            <a:lvl3pPr lvl="2">
              <a:spcBef>
                <a:spcPts val="0"/>
              </a:spcBef>
              <a:spcAft>
                <a:spcPts val="0"/>
              </a:spcAft>
              <a:buClr>
                <a:schemeClr val="lt1"/>
              </a:buClr>
              <a:buSzPts val="700"/>
              <a:buFont typeface="DM Sans"/>
              <a:buNone/>
              <a:defRPr sz="700">
                <a:latin typeface="DM Sans"/>
                <a:ea typeface="DM Sans"/>
                <a:cs typeface="DM Sans"/>
                <a:sym typeface="DM Sans"/>
              </a:defRPr>
            </a:lvl3pPr>
            <a:lvl4pPr lvl="3">
              <a:spcBef>
                <a:spcPts val="0"/>
              </a:spcBef>
              <a:spcAft>
                <a:spcPts val="0"/>
              </a:spcAft>
              <a:buClr>
                <a:schemeClr val="lt1"/>
              </a:buClr>
              <a:buSzPts val="700"/>
              <a:buFont typeface="DM Sans"/>
              <a:buNone/>
              <a:defRPr sz="700">
                <a:latin typeface="DM Sans"/>
                <a:ea typeface="DM Sans"/>
                <a:cs typeface="DM Sans"/>
                <a:sym typeface="DM Sans"/>
              </a:defRPr>
            </a:lvl4pPr>
            <a:lvl5pPr lvl="4">
              <a:spcBef>
                <a:spcPts val="0"/>
              </a:spcBef>
              <a:spcAft>
                <a:spcPts val="0"/>
              </a:spcAft>
              <a:buClr>
                <a:schemeClr val="lt1"/>
              </a:buClr>
              <a:buSzPts val="700"/>
              <a:buFont typeface="DM Sans"/>
              <a:buNone/>
              <a:defRPr sz="700">
                <a:latin typeface="DM Sans"/>
                <a:ea typeface="DM Sans"/>
                <a:cs typeface="DM Sans"/>
                <a:sym typeface="DM Sans"/>
              </a:defRPr>
            </a:lvl5pPr>
            <a:lvl6pPr lvl="5">
              <a:spcBef>
                <a:spcPts val="0"/>
              </a:spcBef>
              <a:spcAft>
                <a:spcPts val="0"/>
              </a:spcAft>
              <a:buClr>
                <a:schemeClr val="lt1"/>
              </a:buClr>
              <a:buSzPts val="700"/>
              <a:buFont typeface="DM Sans"/>
              <a:buNone/>
              <a:defRPr sz="700">
                <a:latin typeface="DM Sans"/>
                <a:ea typeface="DM Sans"/>
                <a:cs typeface="DM Sans"/>
                <a:sym typeface="DM Sans"/>
              </a:defRPr>
            </a:lvl6pPr>
            <a:lvl7pPr lvl="6">
              <a:spcBef>
                <a:spcPts val="0"/>
              </a:spcBef>
              <a:spcAft>
                <a:spcPts val="0"/>
              </a:spcAft>
              <a:buClr>
                <a:schemeClr val="lt1"/>
              </a:buClr>
              <a:buSzPts val="700"/>
              <a:buFont typeface="DM Sans"/>
              <a:buNone/>
              <a:defRPr sz="700">
                <a:latin typeface="DM Sans"/>
                <a:ea typeface="DM Sans"/>
                <a:cs typeface="DM Sans"/>
                <a:sym typeface="DM Sans"/>
              </a:defRPr>
            </a:lvl7pPr>
            <a:lvl8pPr lvl="7">
              <a:spcBef>
                <a:spcPts val="0"/>
              </a:spcBef>
              <a:spcAft>
                <a:spcPts val="0"/>
              </a:spcAft>
              <a:buClr>
                <a:schemeClr val="lt1"/>
              </a:buClr>
              <a:buSzPts val="700"/>
              <a:buFont typeface="DM Sans"/>
              <a:buNone/>
              <a:defRPr sz="700">
                <a:latin typeface="DM Sans"/>
                <a:ea typeface="DM Sans"/>
                <a:cs typeface="DM Sans"/>
                <a:sym typeface="DM Sans"/>
              </a:defRPr>
            </a:lvl8pPr>
            <a:lvl9pPr lvl="8">
              <a:spcBef>
                <a:spcPts val="0"/>
              </a:spcBef>
              <a:spcAft>
                <a:spcPts val="0"/>
              </a:spcAft>
              <a:buClr>
                <a:schemeClr val="lt1"/>
              </a:buClr>
              <a:buSzPts val="700"/>
              <a:buFont typeface="DM Sans"/>
              <a:buNone/>
              <a:defRPr sz="700">
                <a:latin typeface="DM Sans"/>
                <a:ea typeface="DM Sans"/>
                <a:cs typeface="DM Sans"/>
                <a:sym typeface="DM Sans"/>
              </a:defRPr>
            </a:lvl9pPr>
          </a:lstStyle>
          <a:p>
            <a:endParaRPr/>
          </a:p>
        </p:txBody>
      </p:sp>
      <p:sp>
        <p:nvSpPr>
          <p:cNvPr id="829" name="Google Shape;829;p89"/>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lt1"/>
                </a:solidFill>
                <a:latin typeface="DM Sans"/>
                <a:ea typeface="DM Sans"/>
                <a:cs typeface="DM Sans"/>
                <a:sym typeface="DM Sans"/>
              </a:rPr>
              <a:t>‹#›</a:t>
            </a:fld>
            <a:endParaRPr sz="700">
              <a:solidFill>
                <a:schemeClr val="lt1"/>
              </a:solidFill>
              <a:latin typeface="DM Sans"/>
              <a:ea typeface="DM Sans"/>
              <a:cs typeface="DM Sans"/>
              <a:sym typeface="DM Sans"/>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Stage purple">
  <p:cSld name="CUSTOM_1_1_1">
    <p:bg>
      <p:bgPr>
        <a:solidFill>
          <a:schemeClr val="lt2"/>
        </a:solidFill>
        <a:effectLst/>
      </p:bgPr>
    </p:bg>
    <p:spTree>
      <p:nvGrpSpPr>
        <p:cNvPr id="1" name="Shape 830"/>
        <p:cNvGrpSpPr/>
        <p:nvPr/>
      </p:nvGrpSpPr>
      <p:grpSpPr>
        <a:xfrm>
          <a:off x="0" y="0"/>
          <a:ext cx="0" cy="0"/>
          <a:chOff x="0" y="0"/>
          <a:chExt cx="0" cy="0"/>
        </a:xfrm>
      </p:grpSpPr>
      <p:sp>
        <p:nvSpPr>
          <p:cNvPr id="831" name="Google Shape;831;p90"/>
          <p:cNvSpPr>
            <a:spLocks noGrp="1"/>
          </p:cNvSpPr>
          <p:nvPr>
            <p:ph type="pic" idx="2"/>
          </p:nvPr>
        </p:nvSpPr>
        <p:spPr>
          <a:xfrm>
            <a:off x="3539700" y="1418775"/>
            <a:ext cx="2064600" cy="2306100"/>
          </a:xfrm>
          <a:prstGeom prst="roundRect">
            <a:avLst>
              <a:gd name="adj" fmla="val 15772"/>
            </a:avLst>
          </a:prstGeom>
          <a:noFill/>
          <a:ln>
            <a:noFill/>
          </a:ln>
        </p:spPr>
      </p:sp>
      <p:sp>
        <p:nvSpPr>
          <p:cNvPr id="832" name="Google Shape;832;p90"/>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833" name="Google Shape;833;p90"/>
          <p:cNvSpPr txBox="1">
            <a:spLocks noGrp="1"/>
          </p:cNvSpPr>
          <p:nvPr>
            <p:ph type="subTitle" idx="1"/>
          </p:nvPr>
        </p:nvSpPr>
        <p:spPr>
          <a:xfrm>
            <a:off x="2286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34" name="Google Shape;834;p90"/>
          <p:cNvSpPr txBox="1">
            <a:spLocks noGrp="1"/>
          </p:cNvSpPr>
          <p:nvPr>
            <p:ph type="subTitle" idx="3"/>
          </p:nvPr>
        </p:nvSpPr>
        <p:spPr>
          <a:xfrm>
            <a:off x="64137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35" name="Google Shape;835;p90"/>
          <p:cNvSpPr txBox="1">
            <a:spLocks noGrp="1"/>
          </p:cNvSpPr>
          <p:nvPr>
            <p:ph type="subTitle" idx="4"/>
          </p:nvPr>
        </p:nvSpPr>
        <p:spPr>
          <a:xfrm>
            <a:off x="332115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36" name="Google Shape;836;p90"/>
          <p:cNvSpPr>
            <a:spLocks noGrp="1"/>
          </p:cNvSpPr>
          <p:nvPr>
            <p:ph type="pic" idx="5"/>
          </p:nvPr>
        </p:nvSpPr>
        <p:spPr>
          <a:xfrm>
            <a:off x="447150" y="1418775"/>
            <a:ext cx="2064600" cy="2306100"/>
          </a:xfrm>
          <a:prstGeom prst="roundRect">
            <a:avLst>
              <a:gd name="adj" fmla="val 15772"/>
            </a:avLst>
          </a:prstGeom>
          <a:noFill/>
          <a:ln>
            <a:noFill/>
          </a:ln>
        </p:spPr>
      </p:sp>
      <p:sp>
        <p:nvSpPr>
          <p:cNvPr id="837" name="Google Shape;837;p90"/>
          <p:cNvSpPr>
            <a:spLocks noGrp="1"/>
          </p:cNvSpPr>
          <p:nvPr>
            <p:ph type="pic" idx="6"/>
          </p:nvPr>
        </p:nvSpPr>
        <p:spPr>
          <a:xfrm>
            <a:off x="6632250" y="1418775"/>
            <a:ext cx="2064600" cy="2306100"/>
          </a:xfrm>
          <a:prstGeom prst="roundRect">
            <a:avLst>
              <a:gd name="adj" fmla="val 15772"/>
            </a:avLst>
          </a:prstGeom>
          <a:noFill/>
          <a:ln>
            <a:noFill/>
          </a:ln>
        </p:spPr>
      </p:sp>
      <p:sp>
        <p:nvSpPr>
          <p:cNvPr id="838" name="Google Shape;838;p90"/>
          <p:cNvSpPr txBox="1">
            <a:spLocks noGrp="1"/>
          </p:cNvSpPr>
          <p:nvPr>
            <p:ph type="subTitle" idx="7"/>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700"/>
              <a:buFont typeface="DM Sans"/>
              <a:buNone/>
              <a:defRPr sz="700">
                <a:latin typeface="DM Sans"/>
                <a:ea typeface="DM Sans"/>
                <a:cs typeface="DM Sans"/>
                <a:sym typeface="DM Sans"/>
              </a:defRPr>
            </a:lvl1pPr>
            <a:lvl2pPr lvl="1">
              <a:spcBef>
                <a:spcPts val="0"/>
              </a:spcBef>
              <a:spcAft>
                <a:spcPts val="0"/>
              </a:spcAft>
              <a:buClr>
                <a:schemeClr val="lt1"/>
              </a:buClr>
              <a:buSzPts val="700"/>
              <a:buFont typeface="DM Sans"/>
              <a:buNone/>
              <a:defRPr sz="700">
                <a:latin typeface="DM Sans"/>
                <a:ea typeface="DM Sans"/>
                <a:cs typeface="DM Sans"/>
                <a:sym typeface="DM Sans"/>
              </a:defRPr>
            </a:lvl2pPr>
            <a:lvl3pPr lvl="2">
              <a:spcBef>
                <a:spcPts val="0"/>
              </a:spcBef>
              <a:spcAft>
                <a:spcPts val="0"/>
              </a:spcAft>
              <a:buClr>
                <a:schemeClr val="lt1"/>
              </a:buClr>
              <a:buSzPts val="700"/>
              <a:buFont typeface="DM Sans"/>
              <a:buNone/>
              <a:defRPr sz="700">
                <a:latin typeface="DM Sans"/>
                <a:ea typeface="DM Sans"/>
                <a:cs typeface="DM Sans"/>
                <a:sym typeface="DM Sans"/>
              </a:defRPr>
            </a:lvl3pPr>
            <a:lvl4pPr lvl="3">
              <a:spcBef>
                <a:spcPts val="0"/>
              </a:spcBef>
              <a:spcAft>
                <a:spcPts val="0"/>
              </a:spcAft>
              <a:buClr>
                <a:schemeClr val="lt1"/>
              </a:buClr>
              <a:buSzPts val="700"/>
              <a:buFont typeface="DM Sans"/>
              <a:buNone/>
              <a:defRPr sz="700">
                <a:latin typeface="DM Sans"/>
                <a:ea typeface="DM Sans"/>
                <a:cs typeface="DM Sans"/>
                <a:sym typeface="DM Sans"/>
              </a:defRPr>
            </a:lvl4pPr>
            <a:lvl5pPr lvl="4">
              <a:spcBef>
                <a:spcPts val="0"/>
              </a:spcBef>
              <a:spcAft>
                <a:spcPts val="0"/>
              </a:spcAft>
              <a:buClr>
                <a:schemeClr val="lt1"/>
              </a:buClr>
              <a:buSzPts val="700"/>
              <a:buFont typeface="DM Sans"/>
              <a:buNone/>
              <a:defRPr sz="700">
                <a:latin typeface="DM Sans"/>
                <a:ea typeface="DM Sans"/>
                <a:cs typeface="DM Sans"/>
                <a:sym typeface="DM Sans"/>
              </a:defRPr>
            </a:lvl5pPr>
            <a:lvl6pPr lvl="5">
              <a:spcBef>
                <a:spcPts val="0"/>
              </a:spcBef>
              <a:spcAft>
                <a:spcPts val="0"/>
              </a:spcAft>
              <a:buClr>
                <a:schemeClr val="lt1"/>
              </a:buClr>
              <a:buSzPts val="700"/>
              <a:buFont typeface="DM Sans"/>
              <a:buNone/>
              <a:defRPr sz="700">
                <a:latin typeface="DM Sans"/>
                <a:ea typeface="DM Sans"/>
                <a:cs typeface="DM Sans"/>
                <a:sym typeface="DM Sans"/>
              </a:defRPr>
            </a:lvl6pPr>
            <a:lvl7pPr lvl="6">
              <a:spcBef>
                <a:spcPts val="0"/>
              </a:spcBef>
              <a:spcAft>
                <a:spcPts val="0"/>
              </a:spcAft>
              <a:buClr>
                <a:schemeClr val="lt1"/>
              </a:buClr>
              <a:buSzPts val="700"/>
              <a:buFont typeface="DM Sans"/>
              <a:buNone/>
              <a:defRPr sz="700">
                <a:latin typeface="DM Sans"/>
                <a:ea typeface="DM Sans"/>
                <a:cs typeface="DM Sans"/>
                <a:sym typeface="DM Sans"/>
              </a:defRPr>
            </a:lvl7pPr>
            <a:lvl8pPr lvl="7">
              <a:spcBef>
                <a:spcPts val="0"/>
              </a:spcBef>
              <a:spcAft>
                <a:spcPts val="0"/>
              </a:spcAft>
              <a:buClr>
                <a:schemeClr val="lt1"/>
              </a:buClr>
              <a:buSzPts val="700"/>
              <a:buFont typeface="DM Sans"/>
              <a:buNone/>
              <a:defRPr sz="700">
                <a:latin typeface="DM Sans"/>
                <a:ea typeface="DM Sans"/>
                <a:cs typeface="DM Sans"/>
                <a:sym typeface="DM Sans"/>
              </a:defRPr>
            </a:lvl8pPr>
            <a:lvl9pPr lvl="8">
              <a:spcBef>
                <a:spcPts val="0"/>
              </a:spcBef>
              <a:spcAft>
                <a:spcPts val="0"/>
              </a:spcAft>
              <a:buClr>
                <a:schemeClr val="lt1"/>
              </a:buClr>
              <a:buSzPts val="700"/>
              <a:buFont typeface="DM Sans"/>
              <a:buNone/>
              <a:defRPr sz="700">
                <a:latin typeface="DM Sans"/>
                <a:ea typeface="DM Sans"/>
                <a:cs typeface="DM Sans"/>
                <a:sym typeface="DM Sans"/>
              </a:defRPr>
            </a:lvl9pPr>
          </a:lstStyle>
          <a:p>
            <a:endParaRPr/>
          </a:p>
        </p:txBody>
      </p:sp>
      <p:sp>
        <p:nvSpPr>
          <p:cNvPr id="839" name="Google Shape;839;p90"/>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lt1"/>
                </a:solidFill>
                <a:latin typeface="DM Sans"/>
                <a:ea typeface="DM Sans"/>
                <a:cs typeface="DM Sans"/>
                <a:sym typeface="DM Sans"/>
              </a:rPr>
              <a:t>‹#›</a:t>
            </a:fld>
            <a:endParaRPr sz="700">
              <a:solidFill>
                <a:schemeClr val="lt1"/>
              </a:solidFill>
              <a:latin typeface="DM Sans"/>
              <a:ea typeface="DM Sans"/>
              <a:cs typeface="DM Sans"/>
              <a:sym typeface="DM Sans"/>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hree points">
  <p:cSld name="CUSTOM_1_1_1_1">
    <p:spTree>
      <p:nvGrpSpPr>
        <p:cNvPr id="1" name="Shape 840"/>
        <p:cNvGrpSpPr/>
        <p:nvPr/>
      </p:nvGrpSpPr>
      <p:grpSpPr>
        <a:xfrm>
          <a:off x="0" y="0"/>
          <a:ext cx="0" cy="0"/>
          <a:chOff x="0" y="0"/>
          <a:chExt cx="0" cy="0"/>
        </a:xfrm>
      </p:grpSpPr>
      <p:sp>
        <p:nvSpPr>
          <p:cNvPr id="841" name="Google Shape;841;p91"/>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842" name="Google Shape;842;p91"/>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843" name="Google Shape;843;p91"/>
          <p:cNvSpPr txBox="1">
            <a:spLocks noGrp="1"/>
          </p:cNvSpPr>
          <p:nvPr>
            <p:ph type="subTitle" idx="2"/>
          </p:nvPr>
        </p:nvSpPr>
        <p:spPr>
          <a:xfrm>
            <a:off x="2286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44" name="Google Shape;844;p91"/>
          <p:cNvSpPr txBox="1">
            <a:spLocks noGrp="1"/>
          </p:cNvSpPr>
          <p:nvPr>
            <p:ph type="subTitle" idx="3"/>
          </p:nvPr>
        </p:nvSpPr>
        <p:spPr>
          <a:xfrm>
            <a:off x="64137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45" name="Google Shape;845;p91"/>
          <p:cNvSpPr txBox="1">
            <a:spLocks noGrp="1"/>
          </p:cNvSpPr>
          <p:nvPr>
            <p:ph type="subTitle" idx="4"/>
          </p:nvPr>
        </p:nvSpPr>
        <p:spPr>
          <a:xfrm>
            <a:off x="332115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46" name="Google Shape;846;p91"/>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Next steps">
  <p:cSld name="CUSTOM_7_1_1_1_1_1_1_1_1_1_1_1_1_1_1_1_1_1">
    <p:spTree>
      <p:nvGrpSpPr>
        <p:cNvPr id="1" name="Shape 847"/>
        <p:cNvGrpSpPr/>
        <p:nvPr/>
      </p:nvGrpSpPr>
      <p:grpSpPr>
        <a:xfrm>
          <a:off x="0" y="0"/>
          <a:ext cx="0" cy="0"/>
          <a:chOff x="0" y="0"/>
          <a:chExt cx="0" cy="0"/>
        </a:xfrm>
      </p:grpSpPr>
      <p:sp>
        <p:nvSpPr>
          <p:cNvPr id="848" name="Google Shape;848;p92"/>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849" name="Google Shape;849;p92"/>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850" name="Google Shape;850;p92"/>
          <p:cNvSpPr txBox="1">
            <a:spLocks noGrp="1"/>
          </p:cNvSpPr>
          <p:nvPr>
            <p:ph type="subTitle" idx="2"/>
          </p:nvPr>
        </p:nvSpPr>
        <p:spPr>
          <a:xfrm>
            <a:off x="4328700" y="392448"/>
            <a:ext cx="1526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851" name="Google Shape;851;p92"/>
          <p:cNvSpPr txBox="1">
            <a:spLocks noGrp="1"/>
          </p:cNvSpPr>
          <p:nvPr>
            <p:ph type="subTitle" idx="3"/>
          </p:nvPr>
        </p:nvSpPr>
        <p:spPr>
          <a:xfrm>
            <a:off x="5987725" y="499551"/>
            <a:ext cx="2926200" cy="624600"/>
          </a:xfrm>
          <a:prstGeom prst="rect">
            <a:avLst/>
          </a:prstGeom>
        </p:spPr>
        <p:txBody>
          <a:bodyPr spcFirstLastPara="1" wrap="square" lIns="0" tIns="0" rIns="91425" bIns="91425" anchor="t" anchorCtr="0">
            <a:noAutofit/>
          </a:bodyPr>
          <a:lstStyle>
            <a:lvl1pPr lvl="0">
              <a:spcBef>
                <a:spcPts val="0"/>
              </a:spcBef>
              <a:spcAft>
                <a:spcPts val="0"/>
              </a:spcAft>
              <a:buNone/>
              <a:defRPr sz="1000">
                <a:latin typeface="DM Sans"/>
                <a:ea typeface="DM Sans"/>
                <a:cs typeface="DM Sans"/>
                <a:sym typeface="DM Sans"/>
              </a:defRPr>
            </a:lvl1pPr>
            <a:lvl2pPr lvl="1">
              <a:spcBef>
                <a:spcPts val="0"/>
              </a:spcBef>
              <a:spcAft>
                <a:spcPts val="0"/>
              </a:spcAft>
              <a:buClr>
                <a:schemeClr val="lt1"/>
              </a:buClr>
              <a:buSzPts val="1000"/>
              <a:buFont typeface="DM Sans"/>
              <a:buNone/>
              <a:defRPr sz="1000">
                <a:latin typeface="DM Sans"/>
                <a:ea typeface="DM Sans"/>
                <a:cs typeface="DM Sans"/>
                <a:sym typeface="DM Sans"/>
              </a:defRPr>
            </a:lvl2pPr>
            <a:lvl3pPr lvl="2">
              <a:spcBef>
                <a:spcPts val="0"/>
              </a:spcBef>
              <a:spcAft>
                <a:spcPts val="0"/>
              </a:spcAft>
              <a:buClr>
                <a:schemeClr val="lt1"/>
              </a:buClr>
              <a:buSzPts val="1000"/>
              <a:buFont typeface="DM Sans"/>
              <a:buNone/>
              <a:defRPr sz="1000">
                <a:latin typeface="DM Sans"/>
                <a:ea typeface="DM Sans"/>
                <a:cs typeface="DM Sans"/>
                <a:sym typeface="DM Sans"/>
              </a:defRPr>
            </a:lvl3pPr>
            <a:lvl4pPr lvl="3">
              <a:spcBef>
                <a:spcPts val="0"/>
              </a:spcBef>
              <a:spcAft>
                <a:spcPts val="0"/>
              </a:spcAft>
              <a:buClr>
                <a:schemeClr val="lt1"/>
              </a:buClr>
              <a:buSzPts val="1000"/>
              <a:buFont typeface="DM Sans"/>
              <a:buNone/>
              <a:defRPr sz="1000">
                <a:latin typeface="DM Sans"/>
                <a:ea typeface="DM Sans"/>
                <a:cs typeface="DM Sans"/>
                <a:sym typeface="DM Sans"/>
              </a:defRPr>
            </a:lvl4pPr>
            <a:lvl5pPr lvl="4">
              <a:spcBef>
                <a:spcPts val="0"/>
              </a:spcBef>
              <a:spcAft>
                <a:spcPts val="0"/>
              </a:spcAft>
              <a:buClr>
                <a:schemeClr val="lt1"/>
              </a:buClr>
              <a:buSzPts val="1000"/>
              <a:buFont typeface="DM Sans"/>
              <a:buNone/>
              <a:defRPr sz="1000">
                <a:latin typeface="DM Sans"/>
                <a:ea typeface="DM Sans"/>
                <a:cs typeface="DM Sans"/>
                <a:sym typeface="DM Sans"/>
              </a:defRPr>
            </a:lvl5pPr>
            <a:lvl6pPr lvl="5">
              <a:spcBef>
                <a:spcPts val="0"/>
              </a:spcBef>
              <a:spcAft>
                <a:spcPts val="0"/>
              </a:spcAft>
              <a:buClr>
                <a:schemeClr val="lt1"/>
              </a:buClr>
              <a:buSzPts val="1000"/>
              <a:buFont typeface="DM Sans"/>
              <a:buNone/>
              <a:defRPr sz="1000">
                <a:latin typeface="DM Sans"/>
                <a:ea typeface="DM Sans"/>
                <a:cs typeface="DM Sans"/>
                <a:sym typeface="DM Sans"/>
              </a:defRPr>
            </a:lvl6pPr>
            <a:lvl7pPr lvl="6">
              <a:spcBef>
                <a:spcPts val="0"/>
              </a:spcBef>
              <a:spcAft>
                <a:spcPts val="0"/>
              </a:spcAft>
              <a:buClr>
                <a:schemeClr val="lt1"/>
              </a:buClr>
              <a:buSzPts val="1000"/>
              <a:buFont typeface="DM Sans"/>
              <a:buNone/>
              <a:defRPr sz="1000">
                <a:latin typeface="DM Sans"/>
                <a:ea typeface="DM Sans"/>
                <a:cs typeface="DM Sans"/>
                <a:sym typeface="DM Sans"/>
              </a:defRPr>
            </a:lvl7pPr>
            <a:lvl8pPr lvl="7">
              <a:spcBef>
                <a:spcPts val="0"/>
              </a:spcBef>
              <a:spcAft>
                <a:spcPts val="0"/>
              </a:spcAft>
              <a:buClr>
                <a:schemeClr val="lt1"/>
              </a:buClr>
              <a:buSzPts val="1000"/>
              <a:buFont typeface="DM Sans"/>
              <a:buNone/>
              <a:defRPr sz="1000">
                <a:latin typeface="DM Sans"/>
                <a:ea typeface="DM Sans"/>
                <a:cs typeface="DM Sans"/>
                <a:sym typeface="DM Sans"/>
              </a:defRPr>
            </a:lvl8pPr>
            <a:lvl9pPr lvl="8">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52" name="Google Shape;852;p92"/>
          <p:cNvSpPr txBox="1">
            <a:spLocks noGrp="1"/>
          </p:cNvSpPr>
          <p:nvPr>
            <p:ph type="subTitle" idx="4"/>
          </p:nvPr>
        </p:nvSpPr>
        <p:spPr>
          <a:xfrm>
            <a:off x="4328700" y="1620445"/>
            <a:ext cx="1526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853" name="Google Shape;853;p92"/>
          <p:cNvSpPr txBox="1">
            <a:spLocks noGrp="1"/>
          </p:cNvSpPr>
          <p:nvPr>
            <p:ph type="subTitle" idx="5"/>
          </p:nvPr>
        </p:nvSpPr>
        <p:spPr>
          <a:xfrm>
            <a:off x="5987725" y="1727550"/>
            <a:ext cx="2926200" cy="624600"/>
          </a:xfrm>
          <a:prstGeom prst="rect">
            <a:avLst/>
          </a:prstGeom>
        </p:spPr>
        <p:txBody>
          <a:bodyPr spcFirstLastPara="1" wrap="square" lIns="0" tIns="0" rIns="91425" bIns="91425" anchor="t" anchorCtr="0">
            <a:noAutofit/>
          </a:bodyPr>
          <a:lstStyle>
            <a:lvl1pPr lvl="0">
              <a:spcBef>
                <a:spcPts val="0"/>
              </a:spcBef>
              <a:spcAft>
                <a:spcPts val="0"/>
              </a:spcAft>
              <a:buNone/>
              <a:defRPr sz="1000">
                <a:latin typeface="DM Sans"/>
                <a:ea typeface="DM Sans"/>
                <a:cs typeface="DM Sans"/>
                <a:sym typeface="DM Sans"/>
              </a:defRPr>
            </a:lvl1pPr>
            <a:lvl2pPr lvl="1">
              <a:spcBef>
                <a:spcPts val="0"/>
              </a:spcBef>
              <a:spcAft>
                <a:spcPts val="0"/>
              </a:spcAft>
              <a:buClr>
                <a:schemeClr val="lt1"/>
              </a:buClr>
              <a:buSzPts val="1000"/>
              <a:buFont typeface="DM Sans"/>
              <a:buNone/>
              <a:defRPr sz="1000">
                <a:latin typeface="DM Sans"/>
                <a:ea typeface="DM Sans"/>
                <a:cs typeface="DM Sans"/>
                <a:sym typeface="DM Sans"/>
              </a:defRPr>
            </a:lvl2pPr>
            <a:lvl3pPr lvl="2">
              <a:spcBef>
                <a:spcPts val="0"/>
              </a:spcBef>
              <a:spcAft>
                <a:spcPts val="0"/>
              </a:spcAft>
              <a:buClr>
                <a:schemeClr val="lt1"/>
              </a:buClr>
              <a:buSzPts val="1000"/>
              <a:buFont typeface="DM Sans"/>
              <a:buNone/>
              <a:defRPr sz="1000">
                <a:latin typeface="DM Sans"/>
                <a:ea typeface="DM Sans"/>
                <a:cs typeface="DM Sans"/>
                <a:sym typeface="DM Sans"/>
              </a:defRPr>
            </a:lvl3pPr>
            <a:lvl4pPr lvl="3">
              <a:spcBef>
                <a:spcPts val="0"/>
              </a:spcBef>
              <a:spcAft>
                <a:spcPts val="0"/>
              </a:spcAft>
              <a:buClr>
                <a:schemeClr val="lt1"/>
              </a:buClr>
              <a:buSzPts val="1000"/>
              <a:buFont typeface="DM Sans"/>
              <a:buNone/>
              <a:defRPr sz="1000">
                <a:latin typeface="DM Sans"/>
                <a:ea typeface="DM Sans"/>
                <a:cs typeface="DM Sans"/>
                <a:sym typeface="DM Sans"/>
              </a:defRPr>
            </a:lvl4pPr>
            <a:lvl5pPr lvl="4">
              <a:spcBef>
                <a:spcPts val="0"/>
              </a:spcBef>
              <a:spcAft>
                <a:spcPts val="0"/>
              </a:spcAft>
              <a:buClr>
                <a:schemeClr val="lt1"/>
              </a:buClr>
              <a:buSzPts val="1000"/>
              <a:buFont typeface="DM Sans"/>
              <a:buNone/>
              <a:defRPr sz="1000">
                <a:latin typeface="DM Sans"/>
                <a:ea typeface="DM Sans"/>
                <a:cs typeface="DM Sans"/>
                <a:sym typeface="DM Sans"/>
              </a:defRPr>
            </a:lvl5pPr>
            <a:lvl6pPr lvl="5">
              <a:spcBef>
                <a:spcPts val="0"/>
              </a:spcBef>
              <a:spcAft>
                <a:spcPts val="0"/>
              </a:spcAft>
              <a:buClr>
                <a:schemeClr val="lt1"/>
              </a:buClr>
              <a:buSzPts val="1000"/>
              <a:buFont typeface="DM Sans"/>
              <a:buNone/>
              <a:defRPr sz="1000">
                <a:latin typeface="DM Sans"/>
                <a:ea typeface="DM Sans"/>
                <a:cs typeface="DM Sans"/>
                <a:sym typeface="DM Sans"/>
              </a:defRPr>
            </a:lvl6pPr>
            <a:lvl7pPr lvl="6">
              <a:spcBef>
                <a:spcPts val="0"/>
              </a:spcBef>
              <a:spcAft>
                <a:spcPts val="0"/>
              </a:spcAft>
              <a:buClr>
                <a:schemeClr val="lt1"/>
              </a:buClr>
              <a:buSzPts val="1000"/>
              <a:buFont typeface="DM Sans"/>
              <a:buNone/>
              <a:defRPr sz="1000">
                <a:latin typeface="DM Sans"/>
                <a:ea typeface="DM Sans"/>
                <a:cs typeface="DM Sans"/>
                <a:sym typeface="DM Sans"/>
              </a:defRPr>
            </a:lvl7pPr>
            <a:lvl8pPr lvl="7">
              <a:spcBef>
                <a:spcPts val="0"/>
              </a:spcBef>
              <a:spcAft>
                <a:spcPts val="0"/>
              </a:spcAft>
              <a:buClr>
                <a:schemeClr val="lt1"/>
              </a:buClr>
              <a:buSzPts val="1000"/>
              <a:buFont typeface="DM Sans"/>
              <a:buNone/>
              <a:defRPr sz="1000">
                <a:latin typeface="DM Sans"/>
                <a:ea typeface="DM Sans"/>
                <a:cs typeface="DM Sans"/>
                <a:sym typeface="DM Sans"/>
              </a:defRPr>
            </a:lvl8pPr>
            <a:lvl9pPr lvl="8">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54" name="Google Shape;854;p92"/>
          <p:cNvSpPr txBox="1">
            <a:spLocks noGrp="1"/>
          </p:cNvSpPr>
          <p:nvPr>
            <p:ph type="subTitle" idx="6"/>
          </p:nvPr>
        </p:nvSpPr>
        <p:spPr>
          <a:xfrm>
            <a:off x="4328700" y="2850106"/>
            <a:ext cx="1526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855" name="Google Shape;855;p92"/>
          <p:cNvSpPr txBox="1">
            <a:spLocks noGrp="1"/>
          </p:cNvSpPr>
          <p:nvPr>
            <p:ph type="subTitle" idx="7"/>
          </p:nvPr>
        </p:nvSpPr>
        <p:spPr>
          <a:xfrm>
            <a:off x="5987725" y="2957203"/>
            <a:ext cx="2926200" cy="624600"/>
          </a:xfrm>
          <a:prstGeom prst="rect">
            <a:avLst/>
          </a:prstGeom>
        </p:spPr>
        <p:txBody>
          <a:bodyPr spcFirstLastPara="1" wrap="square" lIns="0" tIns="0" rIns="91425" bIns="91425" anchor="t" anchorCtr="0">
            <a:noAutofit/>
          </a:bodyPr>
          <a:lstStyle>
            <a:lvl1pPr lvl="0">
              <a:spcBef>
                <a:spcPts val="0"/>
              </a:spcBef>
              <a:spcAft>
                <a:spcPts val="0"/>
              </a:spcAft>
              <a:buNone/>
              <a:defRPr sz="1000">
                <a:latin typeface="DM Sans"/>
                <a:ea typeface="DM Sans"/>
                <a:cs typeface="DM Sans"/>
                <a:sym typeface="DM Sans"/>
              </a:defRPr>
            </a:lvl1pPr>
            <a:lvl2pPr lvl="1">
              <a:spcBef>
                <a:spcPts val="0"/>
              </a:spcBef>
              <a:spcAft>
                <a:spcPts val="0"/>
              </a:spcAft>
              <a:buClr>
                <a:schemeClr val="lt1"/>
              </a:buClr>
              <a:buSzPts val="1000"/>
              <a:buFont typeface="DM Sans"/>
              <a:buNone/>
              <a:defRPr sz="1000">
                <a:latin typeface="DM Sans"/>
                <a:ea typeface="DM Sans"/>
                <a:cs typeface="DM Sans"/>
                <a:sym typeface="DM Sans"/>
              </a:defRPr>
            </a:lvl2pPr>
            <a:lvl3pPr lvl="2">
              <a:spcBef>
                <a:spcPts val="0"/>
              </a:spcBef>
              <a:spcAft>
                <a:spcPts val="0"/>
              </a:spcAft>
              <a:buClr>
                <a:schemeClr val="lt1"/>
              </a:buClr>
              <a:buSzPts val="1000"/>
              <a:buFont typeface="DM Sans"/>
              <a:buNone/>
              <a:defRPr sz="1000">
                <a:latin typeface="DM Sans"/>
                <a:ea typeface="DM Sans"/>
                <a:cs typeface="DM Sans"/>
                <a:sym typeface="DM Sans"/>
              </a:defRPr>
            </a:lvl3pPr>
            <a:lvl4pPr lvl="3">
              <a:spcBef>
                <a:spcPts val="0"/>
              </a:spcBef>
              <a:spcAft>
                <a:spcPts val="0"/>
              </a:spcAft>
              <a:buClr>
                <a:schemeClr val="lt1"/>
              </a:buClr>
              <a:buSzPts val="1000"/>
              <a:buFont typeface="DM Sans"/>
              <a:buNone/>
              <a:defRPr sz="1000">
                <a:latin typeface="DM Sans"/>
                <a:ea typeface="DM Sans"/>
                <a:cs typeface="DM Sans"/>
                <a:sym typeface="DM Sans"/>
              </a:defRPr>
            </a:lvl4pPr>
            <a:lvl5pPr lvl="4">
              <a:spcBef>
                <a:spcPts val="0"/>
              </a:spcBef>
              <a:spcAft>
                <a:spcPts val="0"/>
              </a:spcAft>
              <a:buClr>
                <a:schemeClr val="lt1"/>
              </a:buClr>
              <a:buSzPts val="1000"/>
              <a:buFont typeface="DM Sans"/>
              <a:buNone/>
              <a:defRPr sz="1000">
                <a:latin typeface="DM Sans"/>
                <a:ea typeface="DM Sans"/>
                <a:cs typeface="DM Sans"/>
                <a:sym typeface="DM Sans"/>
              </a:defRPr>
            </a:lvl5pPr>
            <a:lvl6pPr lvl="5">
              <a:spcBef>
                <a:spcPts val="0"/>
              </a:spcBef>
              <a:spcAft>
                <a:spcPts val="0"/>
              </a:spcAft>
              <a:buClr>
                <a:schemeClr val="lt1"/>
              </a:buClr>
              <a:buSzPts val="1000"/>
              <a:buFont typeface="DM Sans"/>
              <a:buNone/>
              <a:defRPr sz="1000">
                <a:latin typeface="DM Sans"/>
                <a:ea typeface="DM Sans"/>
                <a:cs typeface="DM Sans"/>
                <a:sym typeface="DM Sans"/>
              </a:defRPr>
            </a:lvl6pPr>
            <a:lvl7pPr lvl="6">
              <a:spcBef>
                <a:spcPts val="0"/>
              </a:spcBef>
              <a:spcAft>
                <a:spcPts val="0"/>
              </a:spcAft>
              <a:buClr>
                <a:schemeClr val="lt1"/>
              </a:buClr>
              <a:buSzPts val="1000"/>
              <a:buFont typeface="DM Sans"/>
              <a:buNone/>
              <a:defRPr sz="1000">
                <a:latin typeface="DM Sans"/>
                <a:ea typeface="DM Sans"/>
                <a:cs typeface="DM Sans"/>
                <a:sym typeface="DM Sans"/>
              </a:defRPr>
            </a:lvl7pPr>
            <a:lvl8pPr lvl="7">
              <a:spcBef>
                <a:spcPts val="0"/>
              </a:spcBef>
              <a:spcAft>
                <a:spcPts val="0"/>
              </a:spcAft>
              <a:buClr>
                <a:schemeClr val="lt1"/>
              </a:buClr>
              <a:buSzPts val="1000"/>
              <a:buFont typeface="DM Sans"/>
              <a:buNone/>
              <a:defRPr sz="1000">
                <a:latin typeface="DM Sans"/>
                <a:ea typeface="DM Sans"/>
                <a:cs typeface="DM Sans"/>
                <a:sym typeface="DM Sans"/>
              </a:defRPr>
            </a:lvl8pPr>
            <a:lvl9pPr lvl="8">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56" name="Google Shape;856;p92"/>
          <p:cNvSpPr txBox="1">
            <a:spLocks noGrp="1"/>
          </p:cNvSpPr>
          <p:nvPr>
            <p:ph type="subTitle" idx="8"/>
          </p:nvPr>
        </p:nvSpPr>
        <p:spPr>
          <a:xfrm>
            <a:off x="4328700" y="4077970"/>
            <a:ext cx="1526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857" name="Google Shape;857;p92"/>
          <p:cNvSpPr txBox="1">
            <a:spLocks noGrp="1"/>
          </p:cNvSpPr>
          <p:nvPr>
            <p:ph type="subTitle" idx="9"/>
          </p:nvPr>
        </p:nvSpPr>
        <p:spPr>
          <a:xfrm>
            <a:off x="5987725" y="4185076"/>
            <a:ext cx="2926200" cy="498600"/>
          </a:xfrm>
          <a:prstGeom prst="rect">
            <a:avLst/>
          </a:prstGeom>
        </p:spPr>
        <p:txBody>
          <a:bodyPr spcFirstLastPara="1" wrap="square" lIns="0" tIns="0" rIns="91425" bIns="91425" anchor="t" anchorCtr="0">
            <a:noAutofit/>
          </a:bodyPr>
          <a:lstStyle>
            <a:lvl1pPr lvl="0">
              <a:spcBef>
                <a:spcPts val="0"/>
              </a:spcBef>
              <a:spcAft>
                <a:spcPts val="0"/>
              </a:spcAft>
              <a:buNone/>
              <a:defRPr sz="1000">
                <a:latin typeface="DM Sans"/>
                <a:ea typeface="DM Sans"/>
                <a:cs typeface="DM Sans"/>
                <a:sym typeface="DM Sans"/>
              </a:defRPr>
            </a:lvl1pPr>
            <a:lvl2pPr lvl="1">
              <a:spcBef>
                <a:spcPts val="0"/>
              </a:spcBef>
              <a:spcAft>
                <a:spcPts val="0"/>
              </a:spcAft>
              <a:buClr>
                <a:schemeClr val="lt1"/>
              </a:buClr>
              <a:buSzPts val="1000"/>
              <a:buFont typeface="DM Sans"/>
              <a:buNone/>
              <a:defRPr sz="1000">
                <a:latin typeface="DM Sans"/>
                <a:ea typeface="DM Sans"/>
                <a:cs typeface="DM Sans"/>
                <a:sym typeface="DM Sans"/>
              </a:defRPr>
            </a:lvl2pPr>
            <a:lvl3pPr lvl="2">
              <a:spcBef>
                <a:spcPts val="0"/>
              </a:spcBef>
              <a:spcAft>
                <a:spcPts val="0"/>
              </a:spcAft>
              <a:buClr>
                <a:schemeClr val="lt1"/>
              </a:buClr>
              <a:buSzPts val="1000"/>
              <a:buFont typeface="DM Sans"/>
              <a:buNone/>
              <a:defRPr sz="1000">
                <a:latin typeface="DM Sans"/>
                <a:ea typeface="DM Sans"/>
                <a:cs typeface="DM Sans"/>
                <a:sym typeface="DM Sans"/>
              </a:defRPr>
            </a:lvl3pPr>
            <a:lvl4pPr lvl="3">
              <a:spcBef>
                <a:spcPts val="0"/>
              </a:spcBef>
              <a:spcAft>
                <a:spcPts val="0"/>
              </a:spcAft>
              <a:buClr>
                <a:schemeClr val="lt1"/>
              </a:buClr>
              <a:buSzPts val="1000"/>
              <a:buFont typeface="DM Sans"/>
              <a:buNone/>
              <a:defRPr sz="1000">
                <a:latin typeface="DM Sans"/>
                <a:ea typeface="DM Sans"/>
                <a:cs typeface="DM Sans"/>
                <a:sym typeface="DM Sans"/>
              </a:defRPr>
            </a:lvl4pPr>
            <a:lvl5pPr lvl="4">
              <a:spcBef>
                <a:spcPts val="0"/>
              </a:spcBef>
              <a:spcAft>
                <a:spcPts val="0"/>
              </a:spcAft>
              <a:buClr>
                <a:schemeClr val="lt1"/>
              </a:buClr>
              <a:buSzPts val="1000"/>
              <a:buFont typeface="DM Sans"/>
              <a:buNone/>
              <a:defRPr sz="1000">
                <a:latin typeface="DM Sans"/>
                <a:ea typeface="DM Sans"/>
                <a:cs typeface="DM Sans"/>
                <a:sym typeface="DM Sans"/>
              </a:defRPr>
            </a:lvl5pPr>
            <a:lvl6pPr lvl="5">
              <a:spcBef>
                <a:spcPts val="0"/>
              </a:spcBef>
              <a:spcAft>
                <a:spcPts val="0"/>
              </a:spcAft>
              <a:buClr>
                <a:schemeClr val="lt1"/>
              </a:buClr>
              <a:buSzPts val="1000"/>
              <a:buFont typeface="DM Sans"/>
              <a:buNone/>
              <a:defRPr sz="1000">
                <a:latin typeface="DM Sans"/>
                <a:ea typeface="DM Sans"/>
                <a:cs typeface="DM Sans"/>
                <a:sym typeface="DM Sans"/>
              </a:defRPr>
            </a:lvl6pPr>
            <a:lvl7pPr lvl="6">
              <a:spcBef>
                <a:spcPts val="0"/>
              </a:spcBef>
              <a:spcAft>
                <a:spcPts val="0"/>
              </a:spcAft>
              <a:buClr>
                <a:schemeClr val="lt1"/>
              </a:buClr>
              <a:buSzPts val="1000"/>
              <a:buFont typeface="DM Sans"/>
              <a:buNone/>
              <a:defRPr sz="1000">
                <a:latin typeface="DM Sans"/>
                <a:ea typeface="DM Sans"/>
                <a:cs typeface="DM Sans"/>
                <a:sym typeface="DM Sans"/>
              </a:defRPr>
            </a:lvl7pPr>
            <a:lvl8pPr lvl="7">
              <a:spcBef>
                <a:spcPts val="0"/>
              </a:spcBef>
              <a:spcAft>
                <a:spcPts val="0"/>
              </a:spcAft>
              <a:buClr>
                <a:schemeClr val="lt1"/>
              </a:buClr>
              <a:buSzPts val="1000"/>
              <a:buFont typeface="DM Sans"/>
              <a:buNone/>
              <a:defRPr sz="1000">
                <a:latin typeface="DM Sans"/>
                <a:ea typeface="DM Sans"/>
                <a:cs typeface="DM Sans"/>
                <a:sym typeface="DM Sans"/>
              </a:defRPr>
            </a:lvl8pPr>
            <a:lvl9pPr lvl="8">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858" name="Google Shape;858;p92"/>
          <p:cNvSpPr txBox="1">
            <a:spLocks noGrp="1"/>
          </p:cNvSpPr>
          <p:nvPr>
            <p:ph type="title"/>
          </p:nvPr>
        </p:nvSpPr>
        <p:spPr>
          <a:xfrm>
            <a:off x="228600" y="460100"/>
            <a:ext cx="2834700" cy="587700"/>
          </a:xfrm>
          <a:prstGeom prst="rect">
            <a:avLst/>
          </a:prstGeom>
        </p:spPr>
        <p:txBody>
          <a:bodyPr spcFirstLastPara="1" wrap="square" lIns="0" tIns="0" rIns="91425" bIns="91425" anchor="t" anchorCtr="0">
            <a:spAutoFit/>
          </a:bodyPr>
          <a:lstStyle>
            <a:lvl1pPr lvl="0">
              <a:lnSpc>
                <a:spcPct val="7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Thank you">
  <p:cSld name="CUSTOM_2">
    <p:bg>
      <p:bgPr>
        <a:solidFill>
          <a:schemeClr val="dk2"/>
        </a:solidFill>
        <a:effectLst/>
      </p:bgPr>
    </p:bg>
    <p:spTree>
      <p:nvGrpSpPr>
        <p:cNvPr id="1" name="Shape 859"/>
        <p:cNvGrpSpPr/>
        <p:nvPr/>
      </p:nvGrpSpPr>
      <p:grpSpPr>
        <a:xfrm>
          <a:off x="0" y="0"/>
          <a:ext cx="0" cy="0"/>
          <a:chOff x="0" y="0"/>
          <a:chExt cx="0" cy="0"/>
        </a:xfrm>
      </p:grpSpPr>
      <p:sp>
        <p:nvSpPr>
          <p:cNvPr id="860" name="Google Shape;860;p93"/>
          <p:cNvSpPr/>
          <p:nvPr/>
        </p:nvSpPr>
        <p:spPr>
          <a:xfrm>
            <a:off x="4618950" y="0"/>
            <a:ext cx="4525200" cy="51435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lt1"/>
              </a:solidFill>
              <a:latin typeface="Forum"/>
              <a:ea typeface="Forum"/>
              <a:cs typeface="Forum"/>
              <a:sym typeface="Forum"/>
            </a:endParaRPr>
          </a:p>
        </p:txBody>
      </p:sp>
      <p:sp>
        <p:nvSpPr>
          <p:cNvPr id="861" name="Google Shape;861;p93"/>
          <p:cNvSpPr txBox="1">
            <a:spLocks noGrp="1"/>
          </p:cNvSpPr>
          <p:nvPr>
            <p:ph type="title"/>
          </p:nvPr>
        </p:nvSpPr>
        <p:spPr>
          <a:xfrm>
            <a:off x="228600" y="4039700"/>
            <a:ext cx="4296300" cy="644100"/>
          </a:xfrm>
          <a:prstGeom prst="rect">
            <a:avLst/>
          </a:prstGeom>
        </p:spPr>
        <p:txBody>
          <a:bodyPr spcFirstLastPara="1" wrap="square" lIns="0" tIns="0" rIns="91425" bIns="0" anchor="b" anchorCtr="0">
            <a:noAutofit/>
          </a:bodyPr>
          <a:lstStyle>
            <a:lvl1pPr lvl="0">
              <a:lnSpc>
                <a:spcPct val="75000"/>
              </a:lnSpc>
              <a:spcBef>
                <a:spcPts val="0"/>
              </a:spcBef>
              <a:spcAft>
                <a:spcPts val="0"/>
              </a:spcAft>
              <a:buClr>
                <a:schemeClr val="lt1"/>
              </a:buClr>
              <a:buSzPts val="7000"/>
              <a:buFont typeface="Forum"/>
              <a:buNone/>
              <a:defRPr sz="7000"/>
            </a:lvl1pPr>
            <a:lvl2pPr lvl="1">
              <a:lnSpc>
                <a:spcPct val="75000"/>
              </a:lnSpc>
              <a:spcBef>
                <a:spcPts val="0"/>
              </a:spcBef>
              <a:spcAft>
                <a:spcPts val="0"/>
              </a:spcAft>
              <a:buClr>
                <a:schemeClr val="lt1"/>
              </a:buClr>
              <a:buSzPts val="7000"/>
              <a:buFont typeface="Forum"/>
              <a:buNone/>
              <a:defRPr sz="7000"/>
            </a:lvl2pPr>
            <a:lvl3pPr lvl="2">
              <a:lnSpc>
                <a:spcPct val="75000"/>
              </a:lnSpc>
              <a:spcBef>
                <a:spcPts val="0"/>
              </a:spcBef>
              <a:spcAft>
                <a:spcPts val="0"/>
              </a:spcAft>
              <a:buClr>
                <a:schemeClr val="lt1"/>
              </a:buClr>
              <a:buSzPts val="7000"/>
              <a:buFont typeface="Forum"/>
              <a:buNone/>
              <a:defRPr sz="7000"/>
            </a:lvl3pPr>
            <a:lvl4pPr lvl="3">
              <a:lnSpc>
                <a:spcPct val="75000"/>
              </a:lnSpc>
              <a:spcBef>
                <a:spcPts val="0"/>
              </a:spcBef>
              <a:spcAft>
                <a:spcPts val="0"/>
              </a:spcAft>
              <a:buClr>
                <a:schemeClr val="lt1"/>
              </a:buClr>
              <a:buSzPts val="7000"/>
              <a:buFont typeface="Forum"/>
              <a:buNone/>
              <a:defRPr sz="7000"/>
            </a:lvl4pPr>
            <a:lvl5pPr lvl="4">
              <a:lnSpc>
                <a:spcPct val="75000"/>
              </a:lnSpc>
              <a:spcBef>
                <a:spcPts val="0"/>
              </a:spcBef>
              <a:spcAft>
                <a:spcPts val="0"/>
              </a:spcAft>
              <a:buClr>
                <a:schemeClr val="lt1"/>
              </a:buClr>
              <a:buSzPts val="7000"/>
              <a:buFont typeface="Forum"/>
              <a:buNone/>
              <a:defRPr sz="7000"/>
            </a:lvl5pPr>
            <a:lvl6pPr lvl="5">
              <a:lnSpc>
                <a:spcPct val="75000"/>
              </a:lnSpc>
              <a:spcBef>
                <a:spcPts val="0"/>
              </a:spcBef>
              <a:spcAft>
                <a:spcPts val="0"/>
              </a:spcAft>
              <a:buClr>
                <a:schemeClr val="lt1"/>
              </a:buClr>
              <a:buSzPts val="7000"/>
              <a:buFont typeface="Forum"/>
              <a:buNone/>
              <a:defRPr sz="7000"/>
            </a:lvl6pPr>
            <a:lvl7pPr lvl="6">
              <a:lnSpc>
                <a:spcPct val="75000"/>
              </a:lnSpc>
              <a:spcBef>
                <a:spcPts val="0"/>
              </a:spcBef>
              <a:spcAft>
                <a:spcPts val="0"/>
              </a:spcAft>
              <a:buClr>
                <a:schemeClr val="lt1"/>
              </a:buClr>
              <a:buSzPts val="7000"/>
              <a:buFont typeface="Forum"/>
              <a:buNone/>
              <a:defRPr sz="7000"/>
            </a:lvl7pPr>
            <a:lvl8pPr lvl="7">
              <a:lnSpc>
                <a:spcPct val="75000"/>
              </a:lnSpc>
              <a:spcBef>
                <a:spcPts val="0"/>
              </a:spcBef>
              <a:spcAft>
                <a:spcPts val="0"/>
              </a:spcAft>
              <a:buClr>
                <a:schemeClr val="lt1"/>
              </a:buClr>
              <a:buSzPts val="7000"/>
              <a:buFont typeface="Forum"/>
              <a:buNone/>
              <a:defRPr sz="7000"/>
            </a:lvl8pPr>
            <a:lvl9pPr lvl="8">
              <a:lnSpc>
                <a:spcPct val="75000"/>
              </a:lnSpc>
              <a:spcBef>
                <a:spcPts val="0"/>
              </a:spcBef>
              <a:spcAft>
                <a:spcPts val="0"/>
              </a:spcAft>
              <a:buClr>
                <a:schemeClr val="lt1"/>
              </a:buClr>
              <a:buSzPts val="7000"/>
              <a:buFont typeface="Forum"/>
              <a:buNone/>
              <a:defRPr sz="7000"/>
            </a:lvl9pPr>
          </a:lstStyle>
          <a:p>
            <a:endParaRPr/>
          </a:p>
        </p:txBody>
      </p:sp>
      <p:sp>
        <p:nvSpPr>
          <p:cNvPr id="862" name="Google Shape;862;p93"/>
          <p:cNvSpPr txBox="1">
            <a:spLocks noGrp="1"/>
          </p:cNvSpPr>
          <p:nvPr>
            <p:ph type="subTitle" idx="1"/>
          </p:nvPr>
        </p:nvSpPr>
        <p:spPr>
          <a:xfrm>
            <a:off x="4994900" y="457200"/>
            <a:ext cx="3920400" cy="1342200"/>
          </a:xfrm>
          <a:prstGeom prst="rect">
            <a:avLst/>
          </a:prstGeom>
        </p:spPr>
        <p:txBody>
          <a:bodyPr spcFirstLastPara="1" wrap="square" lIns="0" tIns="0" rIns="0" bIns="0" anchor="t" anchorCtr="0">
            <a:spAutoFit/>
          </a:bodyPr>
          <a:lstStyle>
            <a:lvl1pPr lvl="0">
              <a:spcBef>
                <a:spcPts val="0"/>
              </a:spcBef>
              <a:spcAft>
                <a:spcPts val="0"/>
              </a:spcAft>
              <a:buNone/>
              <a:defRPr>
                <a:solidFill>
                  <a:schemeClr val="dk1"/>
                </a:solidFill>
                <a:latin typeface="DM Sans"/>
                <a:ea typeface="DM Sans"/>
                <a:cs typeface="DM Sans"/>
                <a:sym typeface="DM Sans"/>
              </a:defRPr>
            </a:lvl1pPr>
            <a:lvl2pPr lvl="1">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2pPr>
            <a:lvl3pPr lvl="2">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3pPr>
            <a:lvl4pPr lvl="3">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4pPr>
            <a:lvl5pPr lvl="4">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5pPr>
            <a:lvl6pPr lvl="5">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6pPr>
            <a:lvl7pPr lvl="6">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7pPr>
            <a:lvl8pPr lvl="7">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8pPr>
            <a:lvl9pPr lvl="8">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9pPr>
          </a:lstStyle>
          <a:p>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863"/>
        <p:cNvGrpSpPr/>
        <p:nvPr/>
      </p:nvGrpSpPr>
      <p:grpSpPr>
        <a:xfrm>
          <a:off x="0" y="0"/>
          <a:ext cx="0" cy="0"/>
          <a:chOff x="0" y="0"/>
          <a:chExt cx="0" cy="0"/>
        </a:xfrm>
      </p:grpSpPr>
      <p:sp>
        <p:nvSpPr>
          <p:cNvPr id="864" name="Google Shape;864;p9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865" name="Google Shape;865;p9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2800"/>
            </a:lvl1pPr>
            <a:lvl2pPr lvl="1" algn="ctr">
              <a:spcBef>
                <a:spcPts val="0"/>
              </a:spcBef>
              <a:spcAft>
                <a:spcPts val="0"/>
              </a:spcAft>
              <a:buSzPts val="2800"/>
              <a:buNone/>
              <a:defRPr sz="2800"/>
            </a:lvl2pPr>
            <a:lvl3pPr lvl="2" algn="ctr">
              <a:spcBef>
                <a:spcPts val="0"/>
              </a:spcBef>
              <a:spcAft>
                <a:spcPts val="0"/>
              </a:spcAft>
              <a:buSzPts val="2800"/>
              <a:buNone/>
              <a:defRPr sz="2800"/>
            </a:lvl3pPr>
            <a:lvl4pPr lvl="3" algn="ctr">
              <a:spcBef>
                <a:spcPts val="0"/>
              </a:spcBef>
              <a:spcAft>
                <a:spcPts val="0"/>
              </a:spcAft>
              <a:buSzPts val="2800"/>
              <a:buNone/>
              <a:defRPr sz="2800"/>
            </a:lvl4pPr>
            <a:lvl5pPr lvl="4" algn="ctr">
              <a:spcBef>
                <a:spcPts val="0"/>
              </a:spcBef>
              <a:spcAft>
                <a:spcPts val="0"/>
              </a:spcAft>
              <a:buSzPts val="2800"/>
              <a:buNone/>
              <a:defRPr sz="2800"/>
            </a:lvl5pPr>
            <a:lvl6pPr lvl="5" algn="ctr">
              <a:spcBef>
                <a:spcPts val="0"/>
              </a:spcBef>
              <a:spcAft>
                <a:spcPts val="0"/>
              </a:spcAft>
              <a:buSzPts val="2800"/>
              <a:buNone/>
              <a:defRPr sz="2800"/>
            </a:lvl6pPr>
            <a:lvl7pPr lvl="6" algn="ctr">
              <a:spcBef>
                <a:spcPts val="0"/>
              </a:spcBef>
              <a:spcAft>
                <a:spcPts val="0"/>
              </a:spcAft>
              <a:buSzPts val="2800"/>
              <a:buNone/>
              <a:defRPr sz="2800"/>
            </a:lvl7pPr>
            <a:lvl8pPr lvl="7" algn="ctr">
              <a:spcBef>
                <a:spcPts val="0"/>
              </a:spcBef>
              <a:spcAft>
                <a:spcPts val="0"/>
              </a:spcAft>
              <a:buSzPts val="2800"/>
              <a:buNone/>
              <a:defRPr sz="2800"/>
            </a:lvl8pPr>
            <a:lvl9pPr lvl="8" algn="ctr">
              <a:spcBef>
                <a:spcPts val="0"/>
              </a:spcBef>
              <a:spcAft>
                <a:spcPts val="0"/>
              </a:spcAft>
              <a:buSzPts val="2800"/>
              <a:buNone/>
              <a:defRPr sz="2800"/>
            </a:lvl9pPr>
          </a:lstStyle>
          <a:p>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866"/>
        <p:cNvGrpSpPr/>
        <p:nvPr/>
      </p:nvGrpSpPr>
      <p:grpSpPr>
        <a:xfrm>
          <a:off x="0" y="0"/>
          <a:ext cx="0" cy="0"/>
          <a:chOff x="0" y="0"/>
          <a:chExt cx="0" cy="0"/>
        </a:xfrm>
      </p:grpSpPr>
      <p:sp>
        <p:nvSpPr>
          <p:cNvPr id="867" name="Google Shape;867;p9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itle and body">
  <p:cSld name="Title and body">
    <p:spTree>
      <p:nvGrpSpPr>
        <p:cNvPr id="1" name="Shape 868"/>
        <p:cNvGrpSpPr/>
        <p:nvPr/>
      </p:nvGrpSpPr>
      <p:grpSpPr>
        <a:xfrm>
          <a:off x="0" y="0"/>
          <a:ext cx="0" cy="0"/>
          <a:chOff x="0" y="0"/>
          <a:chExt cx="0" cy="0"/>
        </a:xfrm>
      </p:grpSpPr>
      <p:sp>
        <p:nvSpPr>
          <p:cNvPr id="869" name="Google Shape;869;p9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0" name="Google Shape;870;p9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and two columns">
  <p:cSld name="Title and two columns">
    <p:spTree>
      <p:nvGrpSpPr>
        <p:cNvPr id="1" name="Shape 871"/>
        <p:cNvGrpSpPr/>
        <p:nvPr/>
      </p:nvGrpSpPr>
      <p:grpSpPr>
        <a:xfrm>
          <a:off x="0" y="0"/>
          <a:ext cx="0" cy="0"/>
          <a:chOff x="0" y="0"/>
          <a:chExt cx="0" cy="0"/>
        </a:xfrm>
      </p:grpSpPr>
      <p:sp>
        <p:nvSpPr>
          <p:cNvPr id="872" name="Google Shape;872;p9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3" name="Google Shape;873;p9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874" name="Google Shape;874;p9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spAutoFit/>
          </a:bodyPr>
          <a:lstStyle>
            <a:lvl1pPr marL="457200" lvl="0" indent="-317500">
              <a:spcBef>
                <a:spcPts val="0"/>
              </a:spcBef>
              <a:spcAft>
                <a:spcPts val="0"/>
              </a:spcAft>
              <a:buSzPts val="1400"/>
              <a:buChar char="●"/>
              <a:defRPr sz="1400"/>
            </a:lvl1pPr>
            <a:lvl2pPr marL="914400" lvl="1" indent="-304800">
              <a:spcBef>
                <a:spcPts val="800"/>
              </a:spcBef>
              <a:spcAft>
                <a:spcPts val="0"/>
              </a:spcAft>
              <a:buSzPts val="1200"/>
              <a:buChar char="○"/>
              <a:defRPr sz="1200"/>
            </a:lvl2pPr>
            <a:lvl3pPr marL="1371600" lvl="2" indent="-304800">
              <a:spcBef>
                <a:spcPts val="800"/>
              </a:spcBef>
              <a:spcAft>
                <a:spcPts val="0"/>
              </a:spcAft>
              <a:buSzPts val="1200"/>
              <a:buChar char="■"/>
              <a:defRPr sz="1200"/>
            </a:lvl3pPr>
            <a:lvl4pPr marL="1828800" lvl="3" indent="-304800">
              <a:spcBef>
                <a:spcPts val="800"/>
              </a:spcBef>
              <a:spcAft>
                <a:spcPts val="0"/>
              </a:spcAft>
              <a:buSzPts val="1200"/>
              <a:buChar char="●"/>
              <a:defRPr sz="1200"/>
            </a:lvl4pPr>
            <a:lvl5pPr marL="2286000" lvl="4" indent="-304800">
              <a:spcBef>
                <a:spcPts val="800"/>
              </a:spcBef>
              <a:spcAft>
                <a:spcPts val="0"/>
              </a:spcAft>
              <a:buSzPts val="1200"/>
              <a:buChar char="○"/>
              <a:defRPr sz="1200"/>
            </a:lvl5pPr>
            <a:lvl6pPr marL="2743200" lvl="5" indent="-304800">
              <a:spcBef>
                <a:spcPts val="800"/>
              </a:spcBef>
              <a:spcAft>
                <a:spcPts val="0"/>
              </a:spcAft>
              <a:buSzPts val="1200"/>
              <a:buChar char="■"/>
              <a:defRPr sz="1200"/>
            </a:lvl6pPr>
            <a:lvl7pPr marL="3200400" lvl="6" indent="-304800">
              <a:spcBef>
                <a:spcPts val="800"/>
              </a:spcBef>
              <a:spcAft>
                <a:spcPts val="0"/>
              </a:spcAft>
              <a:buSzPts val="1200"/>
              <a:buChar char="●"/>
              <a:defRPr sz="1200"/>
            </a:lvl7pPr>
            <a:lvl8pPr marL="3657600" lvl="7" indent="-304800">
              <a:spcBef>
                <a:spcPts val="800"/>
              </a:spcBef>
              <a:spcAft>
                <a:spcPts val="0"/>
              </a:spcAft>
              <a:buSzPts val="1200"/>
              <a:buChar char="○"/>
              <a:defRPr sz="1200"/>
            </a:lvl8pPr>
            <a:lvl9pPr marL="4114800" lvl="8" indent="-304800">
              <a:spcBef>
                <a:spcPts val="800"/>
              </a:spcBef>
              <a:spcAft>
                <a:spcPts val="800"/>
              </a:spcAft>
              <a:buSzPts val="1200"/>
              <a:buChar char="■"/>
              <a:defRPr sz="1200"/>
            </a:lvl9pPr>
          </a:lstStyle>
          <a:p>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875"/>
        <p:cNvGrpSpPr/>
        <p:nvPr/>
      </p:nvGrpSpPr>
      <p:grpSpPr>
        <a:xfrm>
          <a:off x="0" y="0"/>
          <a:ext cx="0" cy="0"/>
          <a:chOff x="0" y="0"/>
          <a:chExt cx="0" cy="0"/>
        </a:xfrm>
      </p:grpSpPr>
      <p:sp>
        <p:nvSpPr>
          <p:cNvPr id="876" name="Google Shape;876;p9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877"/>
        <p:cNvGrpSpPr/>
        <p:nvPr/>
      </p:nvGrpSpPr>
      <p:grpSpPr>
        <a:xfrm>
          <a:off x="0" y="0"/>
          <a:ext cx="0" cy="0"/>
          <a:chOff x="0" y="0"/>
          <a:chExt cx="0" cy="0"/>
        </a:xfrm>
      </p:grpSpPr>
      <p:sp>
        <p:nvSpPr>
          <p:cNvPr id="878" name="Google Shape;878;p9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879" name="Google Shape;879;p9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880"/>
        <p:cNvGrpSpPr/>
        <p:nvPr/>
      </p:nvGrpSpPr>
      <p:grpSpPr>
        <a:xfrm>
          <a:off x="0" y="0"/>
          <a:ext cx="0" cy="0"/>
          <a:chOff x="0" y="0"/>
          <a:chExt cx="0" cy="0"/>
        </a:xfrm>
      </p:grpSpPr>
      <p:sp>
        <p:nvSpPr>
          <p:cNvPr id="881" name="Google Shape;881;p10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82"/>
        <p:cNvGrpSpPr/>
        <p:nvPr/>
      </p:nvGrpSpPr>
      <p:grpSpPr>
        <a:xfrm>
          <a:off x="0" y="0"/>
          <a:ext cx="0" cy="0"/>
          <a:chOff x="0" y="0"/>
          <a:chExt cx="0" cy="0"/>
        </a:xfrm>
      </p:grpSpPr>
      <p:sp>
        <p:nvSpPr>
          <p:cNvPr id="883" name="Google Shape;883;p10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884" name="Google Shape;884;p10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a:endParaRPr/>
          </a:p>
        </p:txBody>
      </p:sp>
      <p:sp>
        <p:nvSpPr>
          <p:cNvPr id="885" name="Google Shape;885;p10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86"/>
        <p:cNvGrpSpPr/>
        <p:nvPr/>
      </p:nvGrpSpPr>
      <p:grpSpPr>
        <a:xfrm>
          <a:off x="0" y="0"/>
          <a:ext cx="0" cy="0"/>
          <a:chOff x="0" y="0"/>
          <a:chExt cx="0" cy="0"/>
        </a:xfrm>
      </p:grpSpPr>
      <p:sp>
        <p:nvSpPr>
          <p:cNvPr id="887" name="Google Shape;887;p10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spcBef>
                <a:spcPts val="0"/>
              </a:spcBef>
              <a:spcAft>
                <a:spcPts val="0"/>
              </a:spcAft>
              <a:buSzPts val="1000"/>
              <a:buNone/>
              <a:defRPr/>
            </a:lvl1pPr>
          </a:lstStyle>
          <a:p>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888"/>
        <p:cNvGrpSpPr/>
        <p:nvPr/>
      </p:nvGrpSpPr>
      <p:grpSpPr>
        <a:xfrm>
          <a:off x="0" y="0"/>
          <a:ext cx="0" cy="0"/>
          <a:chOff x="0" y="0"/>
          <a:chExt cx="0" cy="0"/>
        </a:xfrm>
      </p:grpSpPr>
      <p:sp>
        <p:nvSpPr>
          <p:cNvPr id="889" name="Google Shape;889;p10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890" name="Google Shape;890;p10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292100" algn="ctr">
              <a:spcBef>
                <a:spcPts val="0"/>
              </a:spcBef>
              <a:spcAft>
                <a:spcPts val="0"/>
              </a:spcAft>
              <a:buSzPts val="1000"/>
              <a:buChar char="●"/>
              <a:defRPr/>
            </a:lvl1pPr>
            <a:lvl2pPr marL="914400" lvl="1" indent="-292100" algn="ctr">
              <a:spcBef>
                <a:spcPts val="0"/>
              </a:spcBef>
              <a:spcAft>
                <a:spcPts val="0"/>
              </a:spcAft>
              <a:buSzPts val="1000"/>
              <a:buChar char="○"/>
              <a:defRPr/>
            </a:lvl2pPr>
            <a:lvl3pPr marL="1371600" lvl="2" indent="-292100" algn="ctr">
              <a:spcBef>
                <a:spcPts val="0"/>
              </a:spcBef>
              <a:spcAft>
                <a:spcPts val="0"/>
              </a:spcAft>
              <a:buSzPts val="1000"/>
              <a:buChar char="■"/>
              <a:defRPr/>
            </a:lvl3pPr>
            <a:lvl4pPr marL="1828800" lvl="3" indent="-292100" algn="ctr">
              <a:spcBef>
                <a:spcPts val="0"/>
              </a:spcBef>
              <a:spcAft>
                <a:spcPts val="0"/>
              </a:spcAft>
              <a:buSzPts val="1000"/>
              <a:buChar char="●"/>
              <a:defRPr/>
            </a:lvl4pPr>
            <a:lvl5pPr marL="2286000" lvl="4" indent="-292100" algn="ctr">
              <a:spcBef>
                <a:spcPts val="0"/>
              </a:spcBef>
              <a:spcAft>
                <a:spcPts val="0"/>
              </a:spcAft>
              <a:buSzPts val="1000"/>
              <a:buChar char="○"/>
              <a:defRPr/>
            </a:lvl5pPr>
            <a:lvl6pPr marL="2743200" lvl="5" indent="-292100" algn="ctr">
              <a:spcBef>
                <a:spcPts val="0"/>
              </a:spcBef>
              <a:spcAft>
                <a:spcPts val="0"/>
              </a:spcAft>
              <a:buSzPts val="1000"/>
              <a:buChar char="■"/>
              <a:defRPr/>
            </a:lvl6pPr>
            <a:lvl7pPr marL="3200400" lvl="6" indent="-292100" algn="ctr">
              <a:spcBef>
                <a:spcPts val="0"/>
              </a:spcBef>
              <a:spcAft>
                <a:spcPts val="0"/>
              </a:spcAft>
              <a:buSzPts val="1000"/>
              <a:buChar char="●"/>
              <a:defRPr/>
            </a:lvl7pPr>
            <a:lvl8pPr marL="3657600" lvl="7" indent="-292100" algn="ctr">
              <a:spcBef>
                <a:spcPts val="0"/>
              </a:spcBef>
              <a:spcAft>
                <a:spcPts val="0"/>
              </a:spcAft>
              <a:buSzPts val="1000"/>
              <a:buChar char="○"/>
              <a:defRPr/>
            </a:lvl8pPr>
            <a:lvl9pPr marL="4114800" lvl="8" indent="-292100" algn="ctr">
              <a:spcBef>
                <a:spcPts val="0"/>
              </a:spcBef>
              <a:spcAft>
                <a:spcPts val="0"/>
              </a:spcAft>
              <a:buSzPts val="1000"/>
              <a:buChar char="■"/>
              <a:defRPr/>
            </a:lvl9pPr>
          </a:lstStyle>
          <a:p>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891"/>
        <p:cNvGrpSpPr/>
        <p:nvPr/>
      </p:nvGrpSpPr>
      <p:grpSpPr>
        <a:xfrm>
          <a:off x="0" y="0"/>
          <a:ext cx="0" cy="0"/>
          <a:chOff x="0" y="0"/>
          <a:chExt cx="0" cy="0"/>
        </a:xfrm>
      </p:grpSpPr>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892"/>
        <p:cNvGrpSpPr/>
        <p:nvPr/>
      </p:nvGrpSpPr>
      <p:grpSpPr>
        <a:xfrm>
          <a:off x="0" y="0"/>
          <a:ext cx="0" cy="0"/>
          <a:chOff x="0" y="0"/>
          <a:chExt cx="0" cy="0"/>
        </a:xfrm>
      </p:grpSpPr>
      <p:sp>
        <p:nvSpPr>
          <p:cNvPr id="893" name="Google Shape;893;p105"/>
          <p:cNvSpPr txBox="1">
            <a:spLocks noGrp="1"/>
          </p:cNvSpPr>
          <p:nvPr>
            <p:ph type="title"/>
          </p:nvPr>
        </p:nvSpPr>
        <p:spPr>
          <a:xfrm>
            <a:off x="677325" y="1832775"/>
            <a:ext cx="3217200" cy="14841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4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4" name="Google Shape;894;p105"/>
          <p:cNvSpPr txBox="1">
            <a:spLocks noGrp="1"/>
          </p:cNvSpPr>
          <p:nvPr>
            <p:ph type="subTitle" idx="1"/>
          </p:nvPr>
        </p:nvSpPr>
        <p:spPr>
          <a:xfrm>
            <a:off x="4406650" y="39375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895" name="Google Shape;895;p105"/>
          <p:cNvSpPr txBox="1">
            <a:spLocks noGrp="1"/>
          </p:cNvSpPr>
          <p:nvPr>
            <p:ph type="subTitle" idx="2"/>
          </p:nvPr>
        </p:nvSpPr>
        <p:spPr>
          <a:xfrm>
            <a:off x="4406650" y="115170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896" name="Google Shape;896;p105"/>
          <p:cNvSpPr txBox="1">
            <a:spLocks noGrp="1"/>
          </p:cNvSpPr>
          <p:nvPr>
            <p:ph type="subTitle" idx="3"/>
          </p:nvPr>
        </p:nvSpPr>
        <p:spPr>
          <a:xfrm>
            <a:off x="4406650" y="342557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897" name="Google Shape;897;p105"/>
          <p:cNvSpPr txBox="1">
            <a:spLocks noGrp="1"/>
          </p:cNvSpPr>
          <p:nvPr>
            <p:ph type="subTitle" idx="4"/>
          </p:nvPr>
        </p:nvSpPr>
        <p:spPr>
          <a:xfrm>
            <a:off x="4406650" y="190966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898" name="Google Shape;898;p105"/>
          <p:cNvSpPr txBox="1">
            <a:spLocks noGrp="1"/>
          </p:cNvSpPr>
          <p:nvPr>
            <p:ph type="subTitle" idx="5"/>
          </p:nvPr>
        </p:nvSpPr>
        <p:spPr>
          <a:xfrm>
            <a:off x="4406650" y="418352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899" name="Google Shape;899;p105"/>
          <p:cNvSpPr txBox="1">
            <a:spLocks noGrp="1"/>
          </p:cNvSpPr>
          <p:nvPr>
            <p:ph type="subTitle" idx="6"/>
          </p:nvPr>
        </p:nvSpPr>
        <p:spPr>
          <a:xfrm>
            <a:off x="4406650" y="266761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itle, body and image">
  <p:cSld name="Title, body and image">
    <p:spTree>
      <p:nvGrpSpPr>
        <p:cNvPr id="1" name="Shape 900"/>
        <p:cNvGrpSpPr/>
        <p:nvPr/>
      </p:nvGrpSpPr>
      <p:grpSpPr>
        <a:xfrm>
          <a:off x="0" y="0"/>
          <a:ext cx="0" cy="0"/>
          <a:chOff x="0" y="0"/>
          <a:chExt cx="0" cy="0"/>
        </a:xfrm>
      </p:grpSpPr>
      <p:sp>
        <p:nvSpPr>
          <p:cNvPr id="901" name="Google Shape;901;p10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2" name="Google Shape;902;p106"/>
          <p:cNvSpPr txBox="1">
            <a:spLocks noGrp="1"/>
          </p:cNvSpPr>
          <p:nvPr>
            <p:ph type="body" idx="1"/>
          </p:nvPr>
        </p:nvSpPr>
        <p:spPr>
          <a:xfrm>
            <a:off x="311700" y="1152475"/>
            <a:ext cx="4473900" cy="3416400"/>
          </a:xfrm>
          <a:prstGeom prst="rect">
            <a:avLst/>
          </a:prstGeom>
        </p:spPr>
        <p:txBody>
          <a:bodyPr spcFirstLastPara="1" wrap="square" lIns="91425" tIns="91425" rIns="91425" bIns="91425" anchor="t" anchorCtr="0">
            <a:spAutoFit/>
          </a:bodyPr>
          <a:lstStyle>
            <a:lvl1pPr marL="457200" lvl="0" indent="-292100">
              <a:spcBef>
                <a:spcPts val="0"/>
              </a:spcBef>
              <a:spcAft>
                <a:spcPts val="0"/>
              </a:spcAft>
              <a:buSzPts val="1000"/>
              <a:buChar char="●"/>
              <a:defRPr/>
            </a:lvl1pPr>
            <a:lvl2pPr marL="914400" lvl="1" indent="-292100">
              <a:spcBef>
                <a:spcPts val="800"/>
              </a:spcBef>
              <a:spcAft>
                <a:spcPts val="0"/>
              </a:spcAft>
              <a:buSzPts val="1000"/>
              <a:buChar char="○"/>
              <a:defRPr/>
            </a:lvl2pPr>
            <a:lvl3pPr marL="1371600" lvl="2" indent="-292100">
              <a:spcBef>
                <a:spcPts val="800"/>
              </a:spcBef>
              <a:spcAft>
                <a:spcPts val="0"/>
              </a:spcAft>
              <a:buSzPts val="1000"/>
              <a:buChar char="■"/>
              <a:defRPr/>
            </a:lvl3pPr>
            <a:lvl4pPr marL="1828800" lvl="3" indent="-292100">
              <a:spcBef>
                <a:spcPts val="800"/>
              </a:spcBef>
              <a:spcAft>
                <a:spcPts val="0"/>
              </a:spcAft>
              <a:buSzPts val="1000"/>
              <a:buChar char="●"/>
              <a:defRPr/>
            </a:lvl4pPr>
            <a:lvl5pPr marL="2286000" lvl="4" indent="-292100">
              <a:spcBef>
                <a:spcPts val="800"/>
              </a:spcBef>
              <a:spcAft>
                <a:spcPts val="0"/>
              </a:spcAft>
              <a:buSzPts val="1000"/>
              <a:buChar char="○"/>
              <a:defRPr/>
            </a:lvl5pPr>
            <a:lvl6pPr marL="2743200" lvl="5" indent="-292100">
              <a:spcBef>
                <a:spcPts val="800"/>
              </a:spcBef>
              <a:spcAft>
                <a:spcPts val="0"/>
              </a:spcAft>
              <a:buSzPts val="1000"/>
              <a:buChar char="■"/>
              <a:defRPr/>
            </a:lvl6pPr>
            <a:lvl7pPr marL="3200400" lvl="6" indent="-292100">
              <a:spcBef>
                <a:spcPts val="800"/>
              </a:spcBef>
              <a:spcAft>
                <a:spcPts val="0"/>
              </a:spcAft>
              <a:buSzPts val="1000"/>
              <a:buChar char="●"/>
              <a:defRPr/>
            </a:lvl7pPr>
            <a:lvl8pPr marL="3657600" lvl="7" indent="-292100">
              <a:spcBef>
                <a:spcPts val="800"/>
              </a:spcBef>
              <a:spcAft>
                <a:spcPts val="0"/>
              </a:spcAft>
              <a:buSzPts val="1000"/>
              <a:buChar char="○"/>
              <a:defRPr/>
            </a:lvl8pPr>
            <a:lvl9pPr marL="4114800" lvl="8" indent="-292100">
              <a:spcBef>
                <a:spcPts val="800"/>
              </a:spcBef>
              <a:spcAft>
                <a:spcPts val="800"/>
              </a:spcAft>
              <a:buSzPts val="1000"/>
              <a:buChar char="■"/>
              <a:defRPr/>
            </a:lvl9pPr>
          </a:lstStyle>
          <a:p>
            <a:endParaRPr/>
          </a:p>
        </p:txBody>
      </p:sp>
      <p:sp>
        <p:nvSpPr>
          <p:cNvPr id="903" name="Google Shape;903;p106"/>
          <p:cNvSpPr>
            <a:spLocks noGrp="1"/>
          </p:cNvSpPr>
          <p:nvPr>
            <p:ph type="pic" idx="2"/>
          </p:nvPr>
        </p:nvSpPr>
        <p:spPr>
          <a:xfrm>
            <a:off x="4992024" y="1152775"/>
            <a:ext cx="3840300" cy="3416400"/>
          </a:xfrm>
          <a:prstGeom prst="rect">
            <a:avLst/>
          </a:prstGeom>
          <a:noFill/>
          <a:ln>
            <a:noFill/>
          </a:ln>
        </p:spPr>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Two big ideas">
  <p:cSld name="Two big ideas">
    <p:spTree>
      <p:nvGrpSpPr>
        <p:cNvPr id="1" name="Shape 904"/>
        <p:cNvGrpSpPr/>
        <p:nvPr/>
      </p:nvGrpSpPr>
      <p:grpSpPr>
        <a:xfrm>
          <a:off x="0" y="0"/>
          <a:ext cx="0" cy="0"/>
          <a:chOff x="0" y="0"/>
          <a:chExt cx="0" cy="0"/>
        </a:xfrm>
      </p:grpSpPr>
      <p:sp>
        <p:nvSpPr>
          <p:cNvPr id="905" name="Google Shape;905;p107"/>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906" name="Google Shape;906;p107"/>
          <p:cNvSpPr txBox="1">
            <a:spLocks noGrp="1"/>
          </p:cNvSpPr>
          <p:nvPr>
            <p:ph type="body" idx="1"/>
          </p:nvPr>
        </p:nvSpPr>
        <p:spPr>
          <a:xfrm>
            <a:off x="483150" y="2237788"/>
            <a:ext cx="3619800" cy="2373600"/>
          </a:xfrm>
          <a:prstGeom prst="rect">
            <a:avLst/>
          </a:prstGeom>
        </p:spPr>
        <p:txBody>
          <a:bodyPr spcFirstLastPara="1" wrap="square" lIns="91425" tIns="91425" rIns="91425" bIns="91425" anchor="t" anchorCtr="0">
            <a:spAutoFit/>
          </a:bodyPr>
          <a:lstStyle>
            <a:lvl1pPr marL="457200" lvl="0" indent="-292100">
              <a:spcBef>
                <a:spcPts val="0"/>
              </a:spcBef>
              <a:spcAft>
                <a:spcPts val="0"/>
              </a:spcAft>
              <a:buSzPts val="1000"/>
              <a:buChar char="●"/>
              <a:defRPr/>
            </a:lvl1pPr>
            <a:lvl2pPr marL="914400" lvl="1" indent="-292100">
              <a:spcBef>
                <a:spcPts val="800"/>
              </a:spcBef>
              <a:spcAft>
                <a:spcPts val="0"/>
              </a:spcAft>
              <a:buSzPts val="1000"/>
              <a:buChar char="○"/>
              <a:defRPr/>
            </a:lvl2pPr>
            <a:lvl3pPr marL="1371600" lvl="2" indent="-292100">
              <a:spcBef>
                <a:spcPts val="800"/>
              </a:spcBef>
              <a:spcAft>
                <a:spcPts val="0"/>
              </a:spcAft>
              <a:buSzPts val="1000"/>
              <a:buChar char="■"/>
              <a:defRPr/>
            </a:lvl3pPr>
            <a:lvl4pPr marL="1828800" lvl="3" indent="-292100">
              <a:spcBef>
                <a:spcPts val="800"/>
              </a:spcBef>
              <a:spcAft>
                <a:spcPts val="0"/>
              </a:spcAft>
              <a:buSzPts val="1000"/>
              <a:buChar char="●"/>
              <a:defRPr/>
            </a:lvl4pPr>
            <a:lvl5pPr marL="2286000" lvl="4" indent="-292100">
              <a:spcBef>
                <a:spcPts val="800"/>
              </a:spcBef>
              <a:spcAft>
                <a:spcPts val="0"/>
              </a:spcAft>
              <a:buSzPts val="1000"/>
              <a:buChar char="○"/>
              <a:defRPr/>
            </a:lvl5pPr>
            <a:lvl6pPr marL="2743200" lvl="5" indent="-292100">
              <a:spcBef>
                <a:spcPts val="800"/>
              </a:spcBef>
              <a:spcAft>
                <a:spcPts val="0"/>
              </a:spcAft>
              <a:buSzPts val="1000"/>
              <a:buChar char="■"/>
              <a:defRPr/>
            </a:lvl6pPr>
            <a:lvl7pPr marL="3200400" lvl="6" indent="-292100">
              <a:spcBef>
                <a:spcPts val="800"/>
              </a:spcBef>
              <a:spcAft>
                <a:spcPts val="0"/>
              </a:spcAft>
              <a:buSzPts val="1000"/>
              <a:buChar char="●"/>
              <a:defRPr/>
            </a:lvl7pPr>
            <a:lvl8pPr marL="3657600" lvl="7" indent="-292100">
              <a:spcBef>
                <a:spcPts val="800"/>
              </a:spcBef>
              <a:spcAft>
                <a:spcPts val="0"/>
              </a:spcAft>
              <a:buSzPts val="1000"/>
              <a:buChar char="○"/>
              <a:defRPr/>
            </a:lvl8pPr>
            <a:lvl9pPr marL="4114800" lvl="8" indent="-292100">
              <a:spcBef>
                <a:spcPts val="800"/>
              </a:spcBef>
              <a:spcAft>
                <a:spcPts val="800"/>
              </a:spcAft>
              <a:buSzPts val="1000"/>
              <a:buChar char="■"/>
              <a:defRPr/>
            </a:lvl9pPr>
          </a:lstStyle>
          <a:p>
            <a:endParaRPr/>
          </a:p>
        </p:txBody>
      </p:sp>
      <p:sp>
        <p:nvSpPr>
          <p:cNvPr id="907" name="Google Shape;907;p107"/>
          <p:cNvSpPr txBox="1">
            <a:spLocks noGrp="1"/>
          </p:cNvSpPr>
          <p:nvPr>
            <p:ph type="body" idx="2"/>
          </p:nvPr>
        </p:nvSpPr>
        <p:spPr>
          <a:xfrm>
            <a:off x="5048000" y="2237788"/>
            <a:ext cx="3619800" cy="23736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908" name="Google Shape;908;p107"/>
          <p:cNvSpPr txBox="1">
            <a:spLocks noGrp="1"/>
          </p:cNvSpPr>
          <p:nvPr>
            <p:ph type="subTitle" idx="3"/>
          </p:nvPr>
        </p:nvSpPr>
        <p:spPr>
          <a:xfrm>
            <a:off x="483150" y="1336161"/>
            <a:ext cx="36198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909" name="Google Shape;909;p107"/>
          <p:cNvSpPr txBox="1">
            <a:spLocks noGrp="1"/>
          </p:cNvSpPr>
          <p:nvPr>
            <p:ph type="subTitle" idx="4"/>
          </p:nvPr>
        </p:nvSpPr>
        <p:spPr>
          <a:xfrm>
            <a:off x="5048000" y="1336161"/>
            <a:ext cx="36198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Three big ideas">
  <p:cSld name="Three big ideas">
    <p:spTree>
      <p:nvGrpSpPr>
        <p:cNvPr id="1" name="Shape 910"/>
        <p:cNvGrpSpPr/>
        <p:nvPr/>
      </p:nvGrpSpPr>
      <p:grpSpPr>
        <a:xfrm>
          <a:off x="0" y="0"/>
          <a:ext cx="0" cy="0"/>
          <a:chOff x="0" y="0"/>
          <a:chExt cx="0" cy="0"/>
        </a:xfrm>
      </p:grpSpPr>
      <p:sp>
        <p:nvSpPr>
          <p:cNvPr id="911" name="Google Shape;911;p108"/>
          <p:cNvSpPr txBox="1">
            <a:spLocks noGrp="1"/>
          </p:cNvSpPr>
          <p:nvPr>
            <p:ph type="body" idx="1"/>
          </p:nvPr>
        </p:nvSpPr>
        <p:spPr>
          <a:xfrm>
            <a:off x="483175" y="2417500"/>
            <a:ext cx="2455500" cy="2373600"/>
          </a:xfrm>
          <a:prstGeom prst="rect">
            <a:avLst/>
          </a:prstGeom>
        </p:spPr>
        <p:txBody>
          <a:bodyPr spcFirstLastPara="1" wrap="square" lIns="91425" tIns="91425" rIns="91425" bIns="91425" anchor="t" anchorCtr="0">
            <a:spAutoFit/>
          </a:bodyPr>
          <a:lstStyle>
            <a:lvl1pPr marL="457200" lvl="0" indent="-292100">
              <a:spcBef>
                <a:spcPts val="0"/>
              </a:spcBef>
              <a:spcAft>
                <a:spcPts val="0"/>
              </a:spcAft>
              <a:buSzPts val="1000"/>
              <a:buChar char="●"/>
              <a:defRPr/>
            </a:lvl1pPr>
            <a:lvl2pPr marL="914400" lvl="1" indent="-292100">
              <a:spcBef>
                <a:spcPts val="800"/>
              </a:spcBef>
              <a:spcAft>
                <a:spcPts val="0"/>
              </a:spcAft>
              <a:buSzPts val="1000"/>
              <a:buChar char="○"/>
              <a:defRPr/>
            </a:lvl2pPr>
            <a:lvl3pPr marL="1371600" lvl="2" indent="-292100">
              <a:spcBef>
                <a:spcPts val="800"/>
              </a:spcBef>
              <a:spcAft>
                <a:spcPts val="0"/>
              </a:spcAft>
              <a:buSzPts val="1000"/>
              <a:buChar char="■"/>
              <a:defRPr/>
            </a:lvl3pPr>
            <a:lvl4pPr marL="1828800" lvl="3" indent="-292100">
              <a:spcBef>
                <a:spcPts val="800"/>
              </a:spcBef>
              <a:spcAft>
                <a:spcPts val="0"/>
              </a:spcAft>
              <a:buSzPts val="1000"/>
              <a:buChar char="●"/>
              <a:defRPr/>
            </a:lvl4pPr>
            <a:lvl5pPr marL="2286000" lvl="4" indent="-292100">
              <a:spcBef>
                <a:spcPts val="800"/>
              </a:spcBef>
              <a:spcAft>
                <a:spcPts val="0"/>
              </a:spcAft>
              <a:buSzPts val="1000"/>
              <a:buChar char="○"/>
              <a:defRPr/>
            </a:lvl5pPr>
            <a:lvl6pPr marL="2743200" lvl="5" indent="-292100">
              <a:spcBef>
                <a:spcPts val="800"/>
              </a:spcBef>
              <a:spcAft>
                <a:spcPts val="0"/>
              </a:spcAft>
              <a:buSzPts val="1000"/>
              <a:buChar char="■"/>
              <a:defRPr/>
            </a:lvl6pPr>
            <a:lvl7pPr marL="3200400" lvl="6" indent="-292100">
              <a:spcBef>
                <a:spcPts val="800"/>
              </a:spcBef>
              <a:spcAft>
                <a:spcPts val="0"/>
              </a:spcAft>
              <a:buSzPts val="1000"/>
              <a:buChar char="●"/>
              <a:defRPr/>
            </a:lvl7pPr>
            <a:lvl8pPr marL="3657600" lvl="7" indent="-292100">
              <a:spcBef>
                <a:spcPts val="800"/>
              </a:spcBef>
              <a:spcAft>
                <a:spcPts val="0"/>
              </a:spcAft>
              <a:buSzPts val="1000"/>
              <a:buChar char="○"/>
              <a:defRPr/>
            </a:lvl8pPr>
            <a:lvl9pPr marL="4114800" lvl="8" indent="-292100">
              <a:spcBef>
                <a:spcPts val="800"/>
              </a:spcBef>
              <a:spcAft>
                <a:spcPts val="800"/>
              </a:spcAft>
              <a:buSzPts val="1000"/>
              <a:buChar char="■"/>
              <a:defRPr/>
            </a:lvl9pPr>
          </a:lstStyle>
          <a:p>
            <a:endParaRPr/>
          </a:p>
        </p:txBody>
      </p:sp>
      <p:sp>
        <p:nvSpPr>
          <p:cNvPr id="912" name="Google Shape;912;p108"/>
          <p:cNvSpPr txBox="1">
            <a:spLocks noGrp="1"/>
          </p:cNvSpPr>
          <p:nvPr>
            <p:ph type="body" idx="2"/>
          </p:nvPr>
        </p:nvSpPr>
        <p:spPr>
          <a:xfrm>
            <a:off x="3347725" y="2417500"/>
            <a:ext cx="2455500" cy="23736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913" name="Google Shape;913;p108"/>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914" name="Google Shape;914;p108"/>
          <p:cNvSpPr txBox="1">
            <a:spLocks noGrp="1"/>
          </p:cNvSpPr>
          <p:nvPr>
            <p:ph type="subTitle" idx="3"/>
          </p:nvPr>
        </p:nvSpPr>
        <p:spPr>
          <a:xfrm>
            <a:off x="48317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915" name="Google Shape;915;p108"/>
          <p:cNvSpPr txBox="1">
            <a:spLocks noGrp="1"/>
          </p:cNvSpPr>
          <p:nvPr>
            <p:ph type="subTitle" idx="4"/>
          </p:nvPr>
        </p:nvSpPr>
        <p:spPr>
          <a:xfrm>
            <a:off x="334772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916" name="Google Shape;916;p108"/>
          <p:cNvSpPr txBox="1">
            <a:spLocks noGrp="1"/>
          </p:cNvSpPr>
          <p:nvPr>
            <p:ph type="subTitle" idx="5"/>
          </p:nvPr>
        </p:nvSpPr>
        <p:spPr>
          <a:xfrm>
            <a:off x="621227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917" name="Google Shape;917;p108"/>
          <p:cNvSpPr txBox="1">
            <a:spLocks noGrp="1"/>
          </p:cNvSpPr>
          <p:nvPr>
            <p:ph type="body" idx="6"/>
          </p:nvPr>
        </p:nvSpPr>
        <p:spPr>
          <a:xfrm>
            <a:off x="6212275" y="2417500"/>
            <a:ext cx="2455500" cy="23736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Four big ideas">
  <p:cSld name="Four big ideas">
    <p:spTree>
      <p:nvGrpSpPr>
        <p:cNvPr id="1" name="Shape 918"/>
        <p:cNvGrpSpPr/>
        <p:nvPr/>
      </p:nvGrpSpPr>
      <p:grpSpPr>
        <a:xfrm>
          <a:off x="0" y="0"/>
          <a:ext cx="0" cy="0"/>
          <a:chOff x="0" y="0"/>
          <a:chExt cx="0" cy="0"/>
        </a:xfrm>
      </p:grpSpPr>
      <p:sp>
        <p:nvSpPr>
          <p:cNvPr id="919" name="Google Shape;919;p109"/>
          <p:cNvSpPr txBox="1">
            <a:spLocks noGrp="1"/>
          </p:cNvSpPr>
          <p:nvPr>
            <p:ph type="body" idx="1"/>
          </p:nvPr>
        </p:nvSpPr>
        <p:spPr>
          <a:xfrm>
            <a:off x="366725" y="1759093"/>
            <a:ext cx="3838500" cy="1138500"/>
          </a:xfrm>
          <a:prstGeom prst="rect">
            <a:avLst/>
          </a:prstGeom>
        </p:spPr>
        <p:txBody>
          <a:bodyPr spcFirstLastPara="1" wrap="square" lIns="91425" tIns="91425" rIns="91425" bIns="91425" anchor="t" anchorCtr="0">
            <a:spAutoFit/>
          </a:bodyPr>
          <a:lstStyle>
            <a:lvl1pPr marL="457200" lvl="0" indent="-317500">
              <a:spcBef>
                <a:spcPts val="0"/>
              </a:spcBef>
              <a:spcAft>
                <a:spcPts val="0"/>
              </a:spcAft>
              <a:buSzPts val="1400"/>
              <a:buChar char="●"/>
              <a:defRPr sz="1400"/>
            </a:lvl1pPr>
            <a:lvl2pPr marL="914400" lvl="1" indent="-292100">
              <a:spcBef>
                <a:spcPts val="800"/>
              </a:spcBef>
              <a:spcAft>
                <a:spcPts val="0"/>
              </a:spcAft>
              <a:buSzPts val="1000"/>
              <a:buChar char="○"/>
              <a:defRPr/>
            </a:lvl2pPr>
            <a:lvl3pPr marL="1371600" lvl="2" indent="-292100">
              <a:spcBef>
                <a:spcPts val="800"/>
              </a:spcBef>
              <a:spcAft>
                <a:spcPts val="0"/>
              </a:spcAft>
              <a:buSzPts val="1000"/>
              <a:buChar char="■"/>
              <a:defRPr/>
            </a:lvl3pPr>
            <a:lvl4pPr marL="1828800" lvl="3" indent="-292100">
              <a:spcBef>
                <a:spcPts val="800"/>
              </a:spcBef>
              <a:spcAft>
                <a:spcPts val="0"/>
              </a:spcAft>
              <a:buSzPts val="1000"/>
              <a:buChar char="●"/>
              <a:defRPr/>
            </a:lvl4pPr>
            <a:lvl5pPr marL="2286000" lvl="4" indent="-292100">
              <a:spcBef>
                <a:spcPts val="800"/>
              </a:spcBef>
              <a:spcAft>
                <a:spcPts val="0"/>
              </a:spcAft>
              <a:buSzPts val="1000"/>
              <a:buChar char="○"/>
              <a:defRPr/>
            </a:lvl5pPr>
            <a:lvl6pPr marL="2743200" lvl="5" indent="-292100">
              <a:spcBef>
                <a:spcPts val="800"/>
              </a:spcBef>
              <a:spcAft>
                <a:spcPts val="0"/>
              </a:spcAft>
              <a:buSzPts val="1000"/>
              <a:buChar char="■"/>
              <a:defRPr/>
            </a:lvl6pPr>
            <a:lvl7pPr marL="3200400" lvl="6" indent="-292100">
              <a:spcBef>
                <a:spcPts val="800"/>
              </a:spcBef>
              <a:spcAft>
                <a:spcPts val="0"/>
              </a:spcAft>
              <a:buSzPts val="1000"/>
              <a:buChar char="●"/>
              <a:defRPr/>
            </a:lvl7pPr>
            <a:lvl8pPr marL="3657600" lvl="7" indent="-292100">
              <a:spcBef>
                <a:spcPts val="800"/>
              </a:spcBef>
              <a:spcAft>
                <a:spcPts val="0"/>
              </a:spcAft>
              <a:buSzPts val="1000"/>
              <a:buChar char="○"/>
              <a:defRPr/>
            </a:lvl8pPr>
            <a:lvl9pPr marL="4114800" lvl="8" indent="-292100">
              <a:spcBef>
                <a:spcPts val="800"/>
              </a:spcBef>
              <a:spcAft>
                <a:spcPts val="800"/>
              </a:spcAft>
              <a:buSzPts val="1000"/>
              <a:buChar char="■"/>
              <a:defRPr/>
            </a:lvl9pPr>
          </a:lstStyle>
          <a:p>
            <a:endParaRPr/>
          </a:p>
        </p:txBody>
      </p:sp>
      <p:sp>
        <p:nvSpPr>
          <p:cNvPr id="920" name="Google Shape;920;p109"/>
          <p:cNvSpPr txBox="1">
            <a:spLocks noGrp="1"/>
          </p:cNvSpPr>
          <p:nvPr>
            <p:ph type="body" idx="2"/>
          </p:nvPr>
        </p:nvSpPr>
        <p:spPr>
          <a:xfrm>
            <a:off x="4938725" y="1759093"/>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921" name="Google Shape;921;p109"/>
          <p:cNvSpPr txBox="1">
            <a:spLocks noGrp="1"/>
          </p:cNvSpPr>
          <p:nvPr>
            <p:ph type="body" idx="3"/>
          </p:nvPr>
        </p:nvSpPr>
        <p:spPr>
          <a:xfrm>
            <a:off x="366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922" name="Google Shape;922;p109"/>
          <p:cNvSpPr txBox="1">
            <a:spLocks noGrp="1"/>
          </p:cNvSpPr>
          <p:nvPr>
            <p:ph type="body" idx="4"/>
          </p:nvPr>
        </p:nvSpPr>
        <p:spPr>
          <a:xfrm>
            <a:off x="4938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923" name="Google Shape;923;p109"/>
          <p:cNvSpPr txBox="1">
            <a:spLocks noGrp="1"/>
          </p:cNvSpPr>
          <p:nvPr>
            <p:ph type="title"/>
          </p:nvPr>
        </p:nvSpPr>
        <p:spPr>
          <a:xfrm>
            <a:off x="366750"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924" name="Google Shape;924;p109"/>
          <p:cNvSpPr txBox="1">
            <a:spLocks noGrp="1"/>
          </p:cNvSpPr>
          <p:nvPr>
            <p:ph type="subTitle" idx="5"/>
          </p:nvPr>
        </p:nvSpPr>
        <p:spPr>
          <a:xfrm>
            <a:off x="366763" y="1277907"/>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925" name="Google Shape;925;p109"/>
          <p:cNvSpPr txBox="1">
            <a:spLocks noGrp="1"/>
          </p:cNvSpPr>
          <p:nvPr>
            <p:ph type="subTitle" idx="6"/>
          </p:nvPr>
        </p:nvSpPr>
        <p:spPr>
          <a:xfrm>
            <a:off x="4938738" y="1277907"/>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926" name="Google Shape;926;p109"/>
          <p:cNvSpPr txBox="1">
            <a:spLocks noGrp="1"/>
          </p:cNvSpPr>
          <p:nvPr>
            <p:ph type="subTitle" idx="7"/>
          </p:nvPr>
        </p:nvSpPr>
        <p:spPr>
          <a:xfrm>
            <a:off x="4938761" y="3167363"/>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927" name="Google Shape;927;p109"/>
          <p:cNvSpPr txBox="1">
            <a:spLocks noGrp="1"/>
          </p:cNvSpPr>
          <p:nvPr>
            <p:ph type="subTitle" idx="8"/>
          </p:nvPr>
        </p:nvSpPr>
        <p:spPr>
          <a:xfrm>
            <a:off x="366750" y="3167363"/>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Title and image">
  <p:cSld name="Title and image">
    <p:spTree>
      <p:nvGrpSpPr>
        <p:cNvPr id="1" name="Shape 928"/>
        <p:cNvGrpSpPr/>
        <p:nvPr/>
      </p:nvGrpSpPr>
      <p:grpSpPr>
        <a:xfrm>
          <a:off x="0" y="0"/>
          <a:ext cx="0" cy="0"/>
          <a:chOff x="0" y="0"/>
          <a:chExt cx="0" cy="0"/>
        </a:xfrm>
      </p:grpSpPr>
      <p:sp>
        <p:nvSpPr>
          <p:cNvPr id="929" name="Google Shape;929;p11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0" name="Google Shape;930;p110"/>
          <p:cNvSpPr>
            <a:spLocks noGrp="1"/>
          </p:cNvSpPr>
          <p:nvPr>
            <p:ph type="pic" idx="2"/>
          </p:nvPr>
        </p:nvSpPr>
        <p:spPr>
          <a:xfrm>
            <a:off x="311700" y="1170425"/>
            <a:ext cx="8520600" cy="3492900"/>
          </a:xfrm>
          <a:prstGeom prst="rect">
            <a:avLst/>
          </a:prstGeom>
          <a:noFill/>
          <a:ln>
            <a:noFill/>
          </a:ln>
        </p:spPr>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wo storyboards">
  <p:cSld name="Two storyboards">
    <p:spTree>
      <p:nvGrpSpPr>
        <p:cNvPr id="1" name="Shape 931"/>
        <p:cNvGrpSpPr/>
        <p:nvPr/>
      </p:nvGrpSpPr>
      <p:grpSpPr>
        <a:xfrm>
          <a:off x="0" y="0"/>
          <a:ext cx="0" cy="0"/>
          <a:chOff x="0" y="0"/>
          <a:chExt cx="0" cy="0"/>
        </a:xfrm>
      </p:grpSpPr>
      <p:sp>
        <p:nvSpPr>
          <p:cNvPr id="932" name="Google Shape;932;p111"/>
          <p:cNvSpPr txBox="1">
            <a:spLocks noGrp="1"/>
          </p:cNvSpPr>
          <p:nvPr>
            <p:ph type="body" idx="1"/>
          </p:nvPr>
        </p:nvSpPr>
        <p:spPr>
          <a:xfrm>
            <a:off x="311700" y="4080225"/>
            <a:ext cx="4027500" cy="926100"/>
          </a:xfrm>
          <a:prstGeom prst="rect">
            <a:avLst/>
          </a:prstGeom>
        </p:spPr>
        <p:txBody>
          <a:bodyPr spcFirstLastPara="1" wrap="square" lIns="91425" tIns="91425" rIns="91425" bIns="91425" anchor="t" anchorCtr="0">
            <a:spAutoFit/>
          </a:bodyPr>
          <a:lstStyle>
            <a:lvl1pPr marL="457200" lvl="0" indent="-304800">
              <a:spcBef>
                <a:spcPts val="0"/>
              </a:spcBef>
              <a:spcAft>
                <a:spcPts val="0"/>
              </a:spcAft>
              <a:buSzPts val="1200"/>
              <a:buChar char="●"/>
              <a:defRPr sz="1200"/>
            </a:lvl1pPr>
            <a:lvl2pPr marL="914400" lvl="1" indent="-304800">
              <a:spcBef>
                <a:spcPts val="800"/>
              </a:spcBef>
              <a:spcAft>
                <a:spcPts val="0"/>
              </a:spcAft>
              <a:buSzPts val="1200"/>
              <a:buChar char="○"/>
              <a:defRPr sz="1200"/>
            </a:lvl2pPr>
            <a:lvl3pPr marL="1371600" lvl="2" indent="-304800">
              <a:spcBef>
                <a:spcPts val="800"/>
              </a:spcBef>
              <a:spcAft>
                <a:spcPts val="0"/>
              </a:spcAft>
              <a:buSzPts val="1200"/>
              <a:buChar char="■"/>
              <a:defRPr sz="1200"/>
            </a:lvl3pPr>
            <a:lvl4pPr marL="1828800" lvl="3" indent="-304800">
              <a:spcBef>
                <a:spcPts val="800"/>
              </a:spcBef>
              <a:spcAft>
                <a:spcPts val="0"/>
              </a:spcAft>
              <a:buSzPts val="1200"/>
              <a:buChar char="●"/>
              <a:defRPr sz="1200"/>
            </a:lvl4pPr>
            <a:lvl5pPr marL="2286000" lvl="4" indent="-304800">
              <a:spcBef>
                <a:spcPts val="800"/>
              </a:spcBef>
              <a:spcAft>
                <a:spcPts val="0"/>
              </a:spcAft>
              <a:buSzPts val="1200"/>
              <a:buChar char="○"/>
              <a:defRPr sz="1200"/>
            </a:lvl5pPr>
            <a:lvl6pPr marL="2743200" lvl="5" indent="-304800">
              <a:spcBef>
                <a:spcPts val="800"/>
              </a:spcBef>
              <a:spcAft>
                <a:spcPts val="0"/>
              </a:spcAft>
              <a:buSzPts val="1200"/>
              <a:buChar char="■"/>
              <a:defRPr sz="1200"/>
            </a:lvl6pPr>
            <a:lvl7pPr marL="3200400" lvl="6" indent="-304800">
              <a:spcBef>
                <a:spcPts val="800"/>
              </a:spcBef>
              <a:spcAft>
                <a:spcPts val="0"/>
              </a:spcAft>
              <a:buSzPts val="1200"/>
              <a:buChar char="●"/>
              <a:defRPr sz="1200"/>
            </a:lvl7pPr>
            <a:lvl8pPr marL="3657600" lvl="7" indent="-304800">
              <a:spcBef>
                <a:spcPts val="800"/>
              </a:spcBef>
              <a:spcAft>
                <a:spcPts val="0"/>
              </a:spcAft>
              <a:buSzPts val="1200"/>
              <a:buChar char="○"/>
              <a:defRPr sz="1200"/>
            </a:lvl8pPr>
            <a:lvl9pPr marL="4114800" lvl="8" indent="-304800">
              <a:spcBef>
                <a:spcPts val="800"/>
              </a:spcBef>
              <a:spcAft>
                <a:spcPts val="800"/>
              </a:spcAft>
              <a:buSzPts val="1200"/>
              <a:buChar char="■"/>
              <a:defRPr sz="1200"/>
            </a:lvl9pPr>
          </a:lstStyle>
          <a:p>
            <a:endParaRPr/>
          </a:p>
        </p:txBody>
      </p:sp>
      <p:sp>
        <p:nvSpPr>
          <p:cNvPr id="933" name="Google Shape;933;p111"/>
          <p:cNvSpPr>
            <a:spLocks noGrp="1"/>
          </p:cNvSpPr>
          <p:nvPr>
            <p:ph type="pic" idx="2"/>
          </p:nvPr>
        </p:nvSpPr>
        <p:spPr>
          <a:xfrm>
            <a:off x="4804825" y="1133300"/>
            <a:ext cx="4027500" cy="2392800"/>
          </a:xfrm>
          <a:prstGeom prst="rect">
            <a:avLst/>
          </a:prstGeom>
          <a:noFill/>
          <a:ln>
            <a:noFill/>
          </a:ln>
        </p:spPr>
      </p:sp>
      <p:sp>
        <p:nvSpPr>
          <p:cNvPr id="934" name="Google Shape;934;p111"/>
          <p:cNvSpPr>
            <a:spLocks noGrp="1"/>
          </p:cNvSpPr>
          <p:nvPr>
            <p:ph type="pic" idx="3"/>
          </p:nvPr>
        </p:nvSpPr>
        <p:spPr>
          <a:xfrm>
            <a:off x="311725" y="1133300"/>
            <a:ext cx="4027500" cy="2392800"/>
          </a:xfrm>
          <a:prstGeom prst="rect">
            <a:avLst/>
          </a:prstGeom>
          <a:noFill/>
          <a:ln>
            <a:noFill/>
          </a:ln>
        </p:spPr>
      </p:sp>
      <p:sp>
        <p:nvSpPr>
          <p:cNvPr id="935" name="Google Shape;935;p111"/>
          <p:cNvSpPr txBox="1">
            <a:spLocks noGrp="1"/>
          </p:cNvSpPr>
          <p:nvPr>
            <p:ph type="body" idx="4"/>
          </p:nvPr>
        </p:nvSpPr>
        <p:spPr>
          <a:xfrm>
            <a:off x="4804825" y="4080225"/>
            <a:ext cx="4027500" cy="926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936" name="Google Shape;936;p11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7" name="Google Shape;937;p111"/>
          <p:cNvSpPr txBox="1">
            <a:spLocks noGrp="1"/>
          </p:cNvSpPr>
          <p:nvPr>
            <p:ph type="subTitle" idx="5"/>
          </p:nvPr>
        </p:nvSpPr>
        <p:spPr>
          <a:xfrm>
            <a:off x="311725" y="3582900"/>
            <a:ext cx="40275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938" name="Google Shape;938;p111"/>
          <p:cNvSpPr txBox="1">
            <a:spLocks noGrp="1"/>
          </p:cNvSpPr>
          <p:nvPr>
            <p:ph type="subTitle" idx="6"/>
          </p:nvPr>
        </p:nvSpPr>
        <p:spPr>
          <a:xfrm>
            <a:off x="4804825" y="3582900"/>
            <a:ext cx="40275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Three storyboards">
  <p:cSld name="Three storyboards">
    <p:spTree>
      <p:nvGrpSpPr>
        <p:cNvPr id="1" name="Shape 939"/>
        <p:cNvGrpSpPr/>
        <p:nvPr/>
      </p:nvGrpSpPr>
      <p:grpSpPr>
        <a:xfrm>
          <a:off x="0" y="0"/>
          <a:ext cx="0" cy="0"/>
          <a:chOff x="0" y="0"/>
          <a:chExt cx="0" cy="0"/>
        </a:xfrm>
      </p:grpSpPr>
      <p:sp>
        <p:nvSpPr>
          <p:cNvPr id="940" name="Google Shape;940;p112"/>
          <p:cNvSpPr txBox="1">
            <a:spLocks noGrp="1"/>
          </p:cNvSpPr>
          <p:nvPr>
            <p:ph type="body" idx="1"/>
          </p:nvPr>
        </p:nvSpPr>
        <p:spPr>
          <a:xfrm>
            <a:off x="311700" y="3911700"/>
            <a:ext cx="2627100" cy="1018500"/>
          </a:xfrm>
          <a:prstGeom prst="rect">
            <a:avLst/>
          </a:prstGeom>
        </p:spPr>
        <p:txBody>
          <a:bodyPr spcFirstLastPara="1" wrap="square" lIns="91425" tIns="91425" rIns="91425" bIns="91425" anchor="t" anchorCtr="0">
            <a:spAutoFit/>
          </a:bodyPr>
          <a:lstStyle>
            <a:lvl1pPr marL="457200" lvl="0" indent="-304800">
              <a:spcBef>
                <a:spcPts val="0"/>
              </a:spcBef>
              <a:spcAft>
                <a:spcPts val="0"/>
              </a:spcAft>
              <a:buSzPts val="1200"/>
              <a:buChar char="●"/>
              <a:defRPr sz="1200"/>
            </a:lvl1pPr>
            <a:lvl2pPr marL="914400" lvl="1" indent="-304800">
              <a:spcBef>
                <a:spcPts val="800"/>
              </a:spcBef>
              <a:spcAft>
                <a:spcPts val="0"/>
              </a:spcAft>
              <a:buSzPts val="1200"/>
              <a:buChar char="○"/>
              <a:defRPr sz="1200"/>
            </a:lvl2pPr>
            <a:lvl3pPr marL="1371600" lvl="2" indent="-304800">
              <a:spcBef>
                <a:spcPts val="800"/>
              </a:spcBef>
              <a:spcAft>
                <a:spcPts val="0"/>
              </a:spcAft>
              <a:buSzPts val="1200"/>
              <a:buChar char="■"/>
              <a:defRPr sz="1200"/>
            </a:lvl3pPr>
            <a:lvl4pPr marL="1828800" lvl="3" indent="-304800">
              <a:spcBef>
                <a:spcPts val="800"/>
              </a:spcBef>
              <a:spcAft>
                <a:spcPts val="0"/>
              </a:spcAft>
              <a:buSzPts val="1200"/>
              <a:buChar char="●"/>
              <a:defRPr sz="1200"/>
            </a:lvl4pPr>
            <a:lvl5pPr marL="2286000" lvl="4" indent="-304800">
              <a:spcBef>
                <a:spcPts val="800"/>
              </a:spcBef>
              <a:spcAft>
                <a:spcPts val="0"/>
              </a:spcAft>
              <a:buSzPts val="1200"/>
              <a:buChar char="○"/>
              <a:defRPr sz="1200"/>
            </a:lvl5pPr>
            <a:lvl6pPr marL="2743200" lvl="5" indent="-304800">
              <a:spcBef>
                <a:spcPts val="800"/>
              </a:spcBef>
              <a:spcAft>
                <a:spcPts val="0"/>
              </a:spcAft>
              <a:buSzPts val="1200"/>
              <a:buChar char="■"/>
              <a:defRPr sz="1200"/>
            </a:lvl6pPr>
            <a:lvl7pPr marL="3200400" lvl="6" indent="-304800">
              <a:spcBef>
                <a:spcPts val="800"/>
              </a:spcBef>
              <a:spcAft>
                <a:spcPts val="0"/>
              </a:spcAft>
              <a:buSzPts val="1200"/>
              <a:buChar char="●"/>
              <a:defRPr sz="1200"/>
            </a:lvl7pPr>
            <a:lvl8pPr marL="3657600" lvl="7" indent="-304800">
              <a:spcBef>
                <a:spcPts val="800"/>
              </a:spcBef>
              <a:spcAft>
                <a:spcPts val="0"/>
              </a:spcAft>
              <a:buSzPts val="1200"/>
              <a:buChar char="○"/>
              <a:defRPr sz="1200"/>
            </a:lvl8pPr>
            <a:lvl9pPr marL="4114800" lvl="8" indent="-304800">
              <a:spcBef>
                <a:spcPts val="800"/>
              </a:spcBef>
              <a:spcAft>
                <a:spcPts val="800"/>
              </a:spcAft>
              <a:buSzPts val="1200"/>
              <a:buChar char="■"/>
              <a:defRPr sz="1200"/>
            </a:lvl9pPr>
          </a:lstStyle>
          <a:p>
            <a:endParaRPr/>
          </a:p>
        </p:txBody>
      </p:sp>
      <p:sp>
        <p:nvSpPr>
          <p:cNvPr id="941" name="Google Shape;941;p112"/>
          <p:cNvSpPr>
            <a:spLocks noGrp="1"/>
          </p:cNvSpPr>
          <p:nvPr>
            <p:ph type="pic" idx="2"/>
          </p:nvPr>
        </p:nvSpPr>
        <p:spPr>
          <a:xfrm>
            <a:off x="6205225" y="1128325"/>
            <a:ext cx="2627100" cy="2273100"/>
          </a:xfrm>
          <a:prstGeom prst="rect">
            <a:avLst/>
          </a:prstGeom>
          <a:noFill/>
          <a:ln>
            <a:noFill/>
          </a:ln>
        </p:spPr>
      </p:sp>
      <p:sp>
        <p:nvSpPr>
          <p:cNvPr id="942" name="Google Shape;942;p112"/>
          <p:cNvSpPr>
            <a:spLocks noGrp="1"/>
          </p:cNvSpPr>
          <p:nvPr>
            <p:ph type="pic" idx="3"/>
          </p:nvPr>
        </p:nvSpPr>
        <p:spPr>
          <a:xfrm>
            <a:off x="311725" y="1128325"/>
            <a:ext cx="2627100" cy="2273100"/>
          </a:xfrm>
          <a:prstGeom prst="rect">
            <a:avLst/>
          </a:prstGeom>
          <a:noFill/>
          <a:ln>
            <a:noFill/>
          </a:ln>
        </p:spPr>
      </p:sp>
      <p:sp>
        <p:nvSpPr>
          <p:cNvPr id="943" name="Google Shape;943;p112"/>
          <p:cNvSpPr txBox="1">
            <a:spLocks noGrp="1"/>
          </p:cNvSpPr>
          <p:nvPr>
            <p:ph type="body" idx="4"/>
          </p:nvPr>
        </p:nvSpPr>
        <p:spPr>
          <a:xfrm>
            <a:off x="6205225"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944" name="Google Shape;944;p112"/>
          <p:cNvSpPr>
            <a:spLocks noGrp="1"/>
          </p:cNvSpPr>
          <p:nvPr>
            <p:ph type="pic" idx="5"/>
          </p:nvPr>
        </p:nvSpPr>
        <p:spPr>
          <a:xfrm>
            <a:off x="3255250" y="1128325"/>
            <a:ext cx="2627100" cy="2273100"/>
          </a:xfrm>
          <a:prstGeom prst="rect">
            <a:avLst/>
          </a:prstGeom>
          <a:noFill/>
          <a:ln>
            <a:noFill/>
          </a:ln>
        </p:spPr>
      </p:sp>
      <p:sp>
        <p:nvSpPr>
          <p:cNvPr id="945" name="Google Shape;945;p112"/>
          <p:cNvSpPr txBox="1">
            <a:spLocks noGrp="1"/>
          </p:cNvSpPr>
          <p:nvPr>
            <p:ph type="body" idx="6"/>
          </p:nvPr>
        </p:nvSpPr>
        <p:spPr>
          <a:xfrm>
            <a:off x="3255250"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946" name="Google Shape;946;p11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7" name="Google Shape;947;p112"/>
          <p:cNvSpPr txBox="1">
            <a:spLocks noGrp="1"/>
          </p:cNvSpPr>
          <p:nvPr>
            <p:ph type="subTitle" idx="7"/>
          </p:nvPr>
        </p:nvSpPr>
        <p:spPr>
          <a:xfrm>
            <a:off x="311725"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948" name="Google Shape;948;p112"/>
          <p:cNvSpPr txBox="1">
            <a:spLocks noGrp="1"/>
          </p:cNvSpPr>
          <p:nvPr>
            <p:ph type="subTitle" idx="8"/>
          </p:nvPr>
        </p:nvSpPr>
        <p:spPr>
          <a:xfrm>
            <a:off x="6205225"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949" name="Google Shape;949;p112"/>
          <p:cNvSpPr txBox="1">
            <a:spLocks noGrp="1"/>
          </p:cNvSpPr>
          <p:nvPr>
            <p:ph type="subTitle" idx="9"/>
          </p:nvPr>
        </p:nvSpPr>
        <p:spPr>
          <a:xfrm>
            <a:off x="3255250"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Image only">
  <p:cSld name="Image only">
    <p:spTree>
      <p:nvGrpSpPr>
        <p:cNvPr id="1" name="Shape 950"/>
        <p:cNvGrpSpPr/>
        <p:nvPr/>
      </p:nvGrpSpPr>
      <p:grpSpPr>
        <a:xfrm>
          <a:off x="0" y="0"/>
          <a:ext cx="0" cy="0"/>
          <a:chOff x="0" y="0"/>
          <a:chExt cx="0" cy="0"/>
        </a:xfrm>
      </p:grpSpPr>
      <p:sp>
        <p:nvSpPr>
          <p:cNvPr id="951" name="Google Shape;951;p113"/>
          <p:cNvSpPr>
            <a:spLocks noGrp="1"/>
          </p:cNvSpPr>
          <p:nvPr>
            <p:ph type="pic" idx="2"/>
          </p:nvPr>
        </p:nvSpPr>
        <p:spPr>
          <a:xfrm>
            <a:off x="311700" y="445025"/>
            <a:ext cx="8520600" cy="4218300"/>
          </a:xfrm>
          <a:prstGeom prst="rect">
            <a:avLst/>
          </a:prstGeom>
          <a:noFill/>
          <a:ln>
            <a:noFill/>
          </a:ln>
        </p:spPr>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Image grid">
  <p:cSld name="Image grid">
    <p:spTree>
      <p:nvGrpSpPr>
        <p:cNvPr id="1" name="Shape 952"/>
        <p:cNvGrpSpPr/>
        <p:nvPr/>
      </p:nvGrpSpPr>
      <p:grpSpPr>
        <a:xfrm>
          <a:off x="0" y="0"/>
          <a:ext cx="0" cy="0"/>
          <a:chOff x="0" y="0"/>
          <a:chExt cx="0" cy="0"/>
        </a:xfrm>
      </p:grpSpPr>
      <p:sp>
        <p:nvSpPr>
          <p:cNvPr id="953" name="Google Shape;953;p114"/>
          <p:cNvSpPr>
            <a:spLocks noGrp="1"/>
          </p:cNvSpPr>
          <p:nvPr>
            <p:ph type="pic" idx="2"/>
          </p:nvPr>
        </p:nvSpPr>
        <p:spPr>
          <a:xfrm>
            <a:off x="3389600" y="118913"/>
            <a:ext cx="1643700" cy="1535100"/>
          </a:xfrm>
          <a:prstGeom prst="rect">
            <a:avLst/>
          </a:prstGeom>
          <a:noFill/>
          <a:ln>
            <a:noFill/>
          </a:ln>
        </p:spPr>
      </p:sp>
      <p:sp>
        <p:nvSpPr>
          <p:cNvPr id="954" name="Google Shape;954;p114"/>
          <p:cNvSpPr>
            <a:spLocks noGrp="1"/>
          </p:cNvSpPr>
          <p:nvPr>
            <p:ph type="pic" idx="3"/>
          </p:nvPr>
        </p:nvSpPr>
        <p:spPr>
          <a:xfrm>
            <a:off x="5195935" y="118913"/>
            <a:ext cx="1643700" cy="1535100"/>
          </a:xfrm>
          <a:prstGeom prst="rect">
            <a:avLst/>
          </a:prstGeom>
          <a:noFill/>
          <a:ln>
            <a:noFill/>
          </a:ln>
        </p:spPr>
      </p:sp>
      <p:sp>
        <p:nvSpPr>
          <p:cNvPr id="955" name="Google Shape;955;p114"/>
          <p:cNvSpPr>
            <a:spLocks noGrp="1"/>
          </p:cNvSpPr>
          <p:nvPr>
            <p:ph type="pic" idx="4"/>
          </p:nvPr>
        </p:nvSpPr>
        <p:spPr>
          <a:xfrm>
            <a:off x="7002270" y="118913"/>
            <a:ext cx="1643700" cy="1535100"/>
          </a:xfrm>
          <a:prstGeom prst="rect">
            <a:avLst/>
          </a:prstGeom>
          <a:noFill/>
          <a:ln>
            <a:noFill/>
          </a:ln>
        </p:spPr>
      </p:sp>
      <p:sp>
        <p:nvSpPr>
          <p:cNvPr id="956" name="Google Shape;956;p114"/>
          <p:cNvSpPr>
            <a:spLocks noGrp="1"/>
          </p:cNvSpPr>
          <p:nvPr>
            <p:ph type="pic" idx="5"/>
          </p:nvPr>
        </p:nvSpPr>
        <p:spPr>
          <a:xfrm>
            <a:off x="3389588" y="1804212"/>
            <a:ext cx="1643700" cy="1535100"/>
          </a:xfrm>
          <a:prstGeom prst="rect">
            <a:avLst/>
          </a:prstGeom>
          <a:noFill/>
          <a:ln>
            <a:noFill/>
          </a:ln>
        </p:spPr>
      </p:sp>
      <p:sp>
        <p:nvSpPr>
          <p:cNvPr id="957" name="Google Shape;957;p114"/>
          <p:cNvSpPr>
            <a:spLocks noGrp="1"/>
          </p:cNvSpPr>
          <p:nvPr>
            <p:ph type="pic" idx="6"/>
          </p:nvPr>
        </p:nvSpPr>
        <p:spPr>
          <a:xfrm>
            <a:off x="5195922" y="1804212"/>
            <a:ext cx="1643700" cy="1535100"/>
          </a:xfrm>
          <a:prstGeom prst="rect">
            <a:avLst/>
          </a:prstGeom>
          <a:noFill/>
          <a:ln>
            <a:noFill/>
          </a:ln>
        </p:spPr>
      </p:sp>
      <p:sp>
        <p:nvSpPr>
          <p:cNvPr id="958" name="Google Shape;958;p114"/>
          <p:cNvSpPr>
            <a:spLocks noGrp="1"/>
          </p:cNvSpPr>
          <p:nvPr>
            <p:ph type="pic" idx="7"/>
          </p:nvPr>
        </p:nvSpPr>
        <p:spPr>
          <a:xfrm>
            <a:off x="7002257" y="1804212"/>
            <a:ext cx="1643700" cy="1535100"/>
          </a:xfrm>
          <a:prstGeom prst="rect">
            <a:avLst/>
          </a:prstGeom>
          <a:noFill/>
          <a:ln>
            <a:noFill/>
          </a:ln>
        </p:spPr>
      </p:sp>
      <p:sp>
        <p:nvSpPr>
          <p:cNvPr id="959" name="Google Shape;959;p114"/>
          <p:cNvSpPr txBox="1">
            <a:spLocks noGrp="1"/>
          </p:cNvSpPr>
          <p:nvPr>
            <p:ph type="title"/>
          </p:nvPr>
        </p:nvSpPr>
        <p:spPr>
          <a:xfrm>
            <a:off x="351550" y="445025"/>
            <a:ext cx="2596800" cy="1706400"/>
          </a:xfrm>
          <a:prstGeom prst="rect">
            <a:avLst/>
          </a:prstGeom>
        </p:spPr>
        <p:txBody>
          <a:bodyPr spcFirstLastPara="1" wrap="square" lIns="91425" tIns="91425" rIns="91425" bIns="91425" anchor="t" anchorCtr="0">
            <a:sp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60" name="Google Shape;960;p114"/>
          <p:cNvSpPr>
            <a:spLocks noGrp="1"/>
          </p:cNvSpPr>
          <p:nvPr>
            <p:ph type="pic" idx="8"/>
          </p:nvPr>
        </p:nvSpPr>
        <p:spPr>
          <a:xfrm>
            <a:off x="3389588" y="3489487"/>
            <a:ext cx="1643700" cy="1535100"/>
          </a:xfrm>
          <a:prstGeom prst="rect">
            <a:avLst/>
          </a:prstGeom>
          <a:noFill/>
          <a:ln>
            <a:noFill/>
          </a:ln>
        </p:spPr>
      </p:sp>
      <p:sp>
        <p:nvSpPr>
          <p:cNvPr id="961" name="Google Shape;961;p114"/>
          <p:cNvSpPr>
            <a:spLocks noGrp="1"/>
          </p:cNvSpPr>
          <p:nvPr>
            <p:ph type="pic" idx="9"/>
          </p:nvPr>
        </p:nvSpPr>
        <p:spPr>
          <a:xfrm>
            <a:off x="5195922" y="3489487"/>
            <a:ext cx="1643700" cy="1535100"/>
          </a:xfrm>
          <a:prstGeom prst="rect">
            <a:avLst/>
          </a:prstGeom>
          <a:noFill/>
          <a:ln>
            <a:noFill/>
          </a:ln>
        </p:spPr>
      </p:sp>
      <p:sp>
        <p:nvSpPr>
          <p:cNvPr id="962" name="Google Shape;962;p114"/>
          <p:cNvSpPr>
            <a:spLocks noGrp="1"/>
          </p:cNvSpPr>
          <p:nvPr>
            <p:ph type="pic" idx="13"/>
          </p:nvPr>
        </p:nvSpPr>
        <p:spPr>
          <a:xfrm>
            <a:off x="7002257" y="3489487"/>
            <a:ext cx="1643700" cy="1535100"/>
          </a:xfrm>
          <a:prstGeom prst="rect">
            <a:avLst/>
          </a:prstGeom>
          <a:noFill/>
          <a:ln>
            <a:noFill/>
          </a:ln>
        </p:spPr>
      </p:sp>
    </p:spTree>
  </p:cSld>
  <p:clrMapOvr>
    <a:masterClrMapping/>
  </p:clrMapOvr>
  <p:extLst>
    <p:ext uri="{DCECCB84-F9BA-43D5-87BE-67443E8EF086}">
      <p15:sldGuideLst xmlns:p15="http://schemas.microsoft.com/office/powerpoint/2012/main">
        <p15:guide id="1" pos="5564">
          <p15:clr>
            <a:srgbClr val="E46962"/>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9" Type="http://schemas.openxmlformats.org/officeDocument/2006/relationships/slideLayout" Target="../slideLayouts/slideLayout50.xml"/><Relationship Id="rId21" Type="http://schemas.openxmlformats.org/officeDocument/2006/relationships/slideLayout" Target="../slideLayouts/slideLayout32.xml"/><Relationship Id="rId34" Type="http://schemas.openxmlformats.org/officeDocument/2006/relationships/slideLayout" Target="../slideLayouts/slideLayout45.xml"/><Relationship Id="rId42" Type="http://schemas.openxmlformats.org/officeDocument/2006/relationships/slideLayout" Target="../slideLayouts/slideLayout53.xml"/><Relationship Id="rId47" Type="http://schemas.openxmlformats.org/officeDocument/2006/relationships/slideLayout" Target="../slideLayouts/slideLayout58.xml"/><Relationship Id="rId50" Type="http://schemas.openxmlformats.org/officeDocument/2006/relationships/slideLayout" Target="../slideLayouts/slideLayout61.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9" Type="http://schemas.openxmlformats.org/officeDocument/2006/relationships/slideLayout" Target="../slideLayouts/slideLayout40.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slideLayout" Target="../slideLayouts/slideLayout43.xml"/><Relationship Id="rId37" Type="http://schemas.openxmlformats.org/officeDocument/2006/relationships/slideLayout" Target="../slideLayouts/slideLayout48.xml"/><Relationship Id="rId40" Type="http://schemas.openxmlformats.org/officeDocument/2006/relationships/slideLayout" Target="../slideLayouts/slideLayout51.xml"/><Relationship Id="rId45" Type="http://schemas.openxmlformats.org/officeDocument/2006/relationships/slideLayout" Target="../slideLayouts/slideLayout56.xml"/><Relationship Id="rId53" Type="http://schemas.openxmlformats.org/officeDocument/2006/relationships/slideLayout" Target="../slideLayouts/slideLayout64.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slideLayout" Target="../slideLayouts/slideLayout42.xml"/><Relationship Id="rId44" Type="http://schemas.openxmlformats.org/officeDocument/2006/relationships/slideLayout" Target="../slideLayouts/slideLayout55.xml"/><Relationship Id="rId52" Type="http://schemas.openxmlformats.org/officeDocument/2006/relationships/slideLayout" Target="../slideLayouts/slideLayout63.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 Id="rId35" Type="http://schemas.openxmlformats.org/officeDocument/2006/relationships/slideLayout" Target="../slideLayouts/slideLayout46.xml"/><Relationship Id="rId43" Type="http://schemas.openxmlformats.org/officeDocument/2006/relationships/slideLayout" Target="../slideLayouts/slideLayout54.xml"/><Relationship Id="rId48" Type="http://schemas.openxmlformats.org/officeDocument/2006/relationships/slideLayout" Target="../slideLayouts/slideLayout59.xml"/><Relationship Id="rId8" Type="http://schemas.openxmlformats.org/officeDocument/2006/relationships/slideLayout" Target="../slideLayouts/slideLayout19.xml"/><Relationship Id="rId51" Type="http://schemas.openxmlformats.org/officeDocument/2006/relationships/slideLayout" Target="../slideLayouts/slideLayout62.xml"/><Relationship Id="rId3" Type="http://schemas.openxmlformats.org/officeDocument/2006/relationships/slideLayout" Target="../slideLayouts/slideLayout14.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33" Type="http://schemas.openxmlformats.org/officeDocument/2006/relationships/slideLayout" Target="../slideLayouts/slideLayout44.xml"/><Relationship Id="rId38" Type="http://schemas.openxmlformats.org/officeDocument/2006/relationships/slideLayout" Target="../slideLayouts/slideLayout49.xml"/><Relationship Id="rId46" Type="http://schemas.openxmlformats.org/officeDocument/2006/relationships/slideLayout" Target="../slideLayouts/slideLayout57.xml"/><Relationship Id="rId20" Type="http://schemas.openxmlformats.org/officeDocument/2006/relationships/slideLayout" Target="../slideLayouts/slideLayout31.xml"/><Relationship Id="rId41" Type="http://schemas.openxmlformats.org/officeDocument/2006/relationships/slideLayout" Target="../slideLayouts/slideLayout52.xml"/><Relationship Id="rId54"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36" Type="http://schemas.openxmlformats.org/officeDocument/2006/relationships/slideLayout" Target="../slideLayouts/slideLayout47.xml"/><Relationship Id="rId49" Type="http://schemas.openxmlformats.org/officeDocument/2006/relationships/slideLayout" Target="../slideLayouts/slideLayout60.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77.xml"/><Relationship Id="rId18" Type="http://schemas.openxmlformats.org/officeDocument/2006/relationships/slideLayout" Target="../slideLayouts/slideLayout82.xml"/><Relationship Id="rId26" Type="http://schemas.openxmlformats.org/officeDocument/2006/relationships/slideLayout" Target="../slideLayouts/slideLayout90.xml"/><Relationship Id="rId39" Type="http://schemas.openxmlformats.org/officeDocument/2006/relationships/slideLayout" Target="../slideLayouts/slideLayout103.xml"/><Relationship Id="rId21" Type="http://schemas.openxmlformats.org/officeDocument/2006/relationships/slideLayout" Target="../slideLayouts/slideLayout85.xml"/><Relationship Id="rId34" Type="http://schemas.openxmlformats.org/officeDocument/2006/relationships/slideLayout" Target="../slideLayouts/slideLayout98.xml"/><Relationship Id="rId42" Type="http://schemas.openxmlformats.org/officeDocument/2006/relationships/slideLayout" Target="../slideLayouts/slideLayout106.xml"/><Relationship Id="rId47" Type="http://schemas.openxmlformats.org/officeDocument/2006/relationships/slideLayout" Target="../slideLayouts/slideLayout111.xml"/><Relationship Id="rId7" Type="http://schemas.openxmlformats.org/officeDocument/2006/relationships/slideLayout" Target="../slideLayouts/slideLayout71.xml"/><Relationship Id="rId2" Type="http://schemas.openxmlformats.org/officeDocument/2006/relationships/slideLayout" Target="../slideLayouts/slideLayout66.xml"/><Relationship Id="rId16" Type="http://schemas.openxmlformats.org/officeDocument/2006/relationships/slideLayout" Target="../slideLayouts/slideLayout80.xml"/><Relationship Id="rId29" Type="http://schemas.openxmlformats.org/officeDocument/2006/relationships/slideLayout" Target="../slideLayouts/slideLayout93.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24" Type="http://schemas.openxmlformats.org/officeDocument/2006/relationships/slideLayout" Target="../slideLayouts/slideLayout88.xml"/><Relationship Id="rId32" Type="http://schemas.openxmlformats.org/officeDocument/2006/relationships/slideLayout" Target="../slideLayouts/slideLayout96.xml"/><Relationship Id="rId37" Type="http://schemas.openxmlformats.org/officeDocument/2006/relationships/slideLayout" Target="../slideLayouts/slideLayout101.xml"/><Relationship Id="rId40" Type="http://schemas.openxmlformats.org/officeDocument/2006/relationships/slideLayout" Target="../slideLayouts/slideLayout104.xml"/><Relationship Id="rId45" Type="http://schemas.openxmlformats.org/officeDocument/2006/relationships/slideLayout" Target="../slideLayouts/slideLayout109.xml"/><Relationship Id="rId5" Type="http://schemas.openxmlformats.org/officeDocument/2006/relationships/slideLayout" Target="../slideLayouts/slideLayout69.xml"/><Relationship Id="rId15" Type="http://schemas.openxmlformats.org/officeDocument/2006/relationships/slideLayout" Target="../slideLayouts/slideLayout79.xml"/><Relationship Id="rId23" Type="http://schemas.openxmlformats.org/officeDocument/2006/relationships/slideLayout" Target="../slideLayouts/slideLayout87.xml"/><Relationship Id="rId28" Type="http://schemas.openxmlformats.org/officeDocument/2006/relationships/slideLayout" Target="../slideLayouts/slideLayout92.xml"/><Relationship Id="rId36" Type="http://schemas.openxmlformats.org/officeDocument/2006/relationships/slideLayout" Target="../slideLayouts/slideLayout100.xml"/><Relationship Id="rId10" Type="http://schemas.openxmlformats.org/officeDocument/2006/relationships/slideLayout" Target="../slideLayouts/slideLayout74.xml"/><Relationship Id="rId19" Type="http://schemas.openxmlformats.org/officeDocument/2006/relationships/slideLayout" Target="../slideLayouts/slideLayout83.xml"/><Relationship Id="rId31" Type="http://schemas.openxmlformats.org/officeDocument/2006/relationships/slideLayout" Target="../slideLayouts/slideLayout95.xml"/><Relationship Id="rId44" Type="http://schemas.openxmlformats.org/officeDocument/2006/relationships/slideLayout" Target="../slideLayouts/slideLayout108.xml"/><Relationship Id="rId4" Type="http://schemas.openxmlformats.org/officeDocument/2006/relationships/slideLayout" Target="../slideLayouts/slideLayout68.xml"/><Relationship Id="rId9" Type="http://schemas.openxmlformats.org/officeDocument/2006/relationships/slideLayout" Target="../slideLayouts/slideLayout73.xml"/><Relationship Id="rId14" Type="http://schemas.openxmlformats.org/officeDocument/2006/relationships/slideLayout" Target="../slideLayouts/slideLayout78.xml"/><Relationship Id="rId22" Type="http://schemas.openxmlformats.org/officeDocument/2006/relationships/slideLayout" Target="../slideLayouts/slideLayout86.xml"/><Relationship Id="rId27" Type="http://schemas.openxmlformats.org/officeDocument/2006/relationships/slideLayout" Target="../slideLayouts/slideLayout91.xml"/><Relationship Id="rId30" Type="http://schemas.openxmlformats.org/officeDocument/2006/relationships/slideLayout" Target="../slideLayouts/slideLayout94.xml"/><Relationship Id="rId35" Type="http://schemas.openxmlformats.org/officeDocument/2006/relationships/slideLayout" Target="../slideLayouts/slideLayout99.xml"/><Relationship Id="rId43" Type="http://schemas.openxmlformats.org/officeDocument/2006/relationships/slideLayout" Target="../slideLayouts/slideLayout107.xml"/><Relationship Id="rId48" Type="http://schemas.openxmlformats.org/officeDocument/2006/relationships/theme" Target="../theme/theme3.xml"/><Relationship Id="rId8" Type="http://schemas.openxmlformats.org/officeDocument/2006/relationships/slideLayout" Target="../slideLayouts/slideLayout72.xml"/><Relationship Id="rId3" Type="http://schemas.openxmlformats.org/officeDocument/2006/relationships/slideLayout" Target="../slideLayouts/slideLayout67.xml"/><Relationship Id="rId12" Type="http://schemas.openxmlformats.org/officeDocument/2006/relationships/slideLayout" Target="../slideLayouts/slideLayout76.xml"/><Relationship Id="rId17" Type="http://schemas.openxmlformats.org/officeDocument/2006/relationships/slideLayout" Target="../slideLayouts/slideLayout81.xml"/><Relationship Id="rId25" Type="http://schemas.openxmlformats.org/officeDocument/2006/relationships/slideLayout" Target="../slideLayouts/slideLayout89.xml"/><Relationship Id="rId33" Type="http://schemas.openxmlformats.org/officeDocument/2006/relationships/slideLayout" Target="../slideLayouts/slideLayout97.xml"/><Relationship Id="rId38" Type="http://schemas.openxmlformats.org/officeDocument/2006/relationships/slideLayout" Target="../slideLayouts/slideLayout102.xml"/><Relationship Id="rId46" Type="http://schemas.openxmlformats.org/officeDocument/2006/relationships/slideLayout" Target="../slideLayouts/slideLayout110.xml"/><Relationship Id="rId20" Type="http://schemas.openxmlformats.org/officeDocument/2006/relationships/slideLayout" Target="../slideLayouts/slideLayout84.xml"/><Relationship Id="rId41" Type="http://schemas.openxmlformats.org/officeDocument/2006/relationships/slideLayout" Target="../slideLayouts/slideLayout10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rina">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87900" y="458025"/>
            <a:ext cx="8368200" cy="6861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1pPr>
            <a:lvl2pPr lvl="1">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2pPr>
            <a:lvl3pPr lvl="2">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3pPr>
            <a:lvl4pPr lvl="3">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4pPr>
            <a:lvl5pPr lvl="4">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5pPr>
            <a:lvl6pPr lvl="5">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6pPr>
            <a:lvl7pPr lvl="6">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7pPr>
            <a:lvl8pPr lvl="7">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8pPr>
            <a:lvl9pPr lvl="8">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9pPr>
          </a:lstStyle>
          <a:p>
            <a:endParaRPr/>
          </a:p>
        </p:txBody>
      </p:sp>
      <p:sp>
        <p:nvSpPr>
          <p:cNvPr id="7" name="Google Shape;7;p1"/>
          <p:cNvSpPr txBox="1">
            <a:spLocks noGrp="1"/>
          </p:cNvSpPr>
          <p:nvPr>
            <p:ph type="body" idx="1"/>
          </p:nvPr>
        </p:nvSpPr>
        <p:spPr>
          <a:xfrm>
            <a:off x="387900" y="1489824"/>
            <a:ext cx="8368200" cy="30789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marL="914400" lvl="1"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2pPr>
            <a:lvl3pPr marL="1371600" lvl="2"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3pPr>
            <a:lvl4pPr marL="1828800" lvl="3"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4pPr>
            <a:lvl5pPr marL="2286000" lvl="4"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5pPr>
            <a:lvl6pPr marL="2743200" lvl="5"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6pPr>
            <a:lvl7pPr marL="3200400" lvl="6"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7pPr>
            <a:lvl8pPr marL="3657600" lvl="7"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8pPr>
            <a:lvl9pPr marL="4114800" lvl="8" indent="-317500">
              <a:lnSpc>
                <a:spcPct val="115000"/>
              </a:lnSpc>
              <a:spcBef>
                <a:spcPts val="1600"/>
              </a:spcBef>
              <a:spcAft>
                <a:spcPts val="1600"/>
              </a:spcAft>
              <a:buClr>
                <a:schemeClr val="dk1"/>
              </a:buClr>
              <a:buSzPts val="1400"/>
              <a:buFont typeface="Roboto"/>
              <a:buChar char="■"/>
              <a:defRPr>
                <a:solidFill>
                  <a:schemeClr val="dk1"/>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1"/>
                </a:solidFill>
                <a:latin typeface="Roboto"/>
                <a:ea typeface="Roboto"/>
                <a:cs typeface="Roboto"/>
                <a:sym typeface="Roboto"/>
              </a:defRPr>
            </a:lvl1pPr>
            <a:lvl2pPr lvl="1" algn="r">
              <a:buNone/>
              <a:defRPr sz="1000">
                <a:solidFill>
                  <a:schemeClr val="dk1"/>
                </a:solidFill>
                <a:latin typeface="Roboto"/>
                <a:ea typeface="Roboto"/>
                <a:cs typeface="Roboto"/>
                <a:sym typeface="Roboto"/>
              </a:defRPr>
            </a:lvl2pPr>
            <a:lvl3pPr lvl="2" algn="r">
              <a:buNone/>
              <a:defRPr sz="1000">
                <a:solidFill>
                  <a:schemeClr val="dk1"/>
                </a:solidFill>
                <a:latin typeface="Roboto"/>
                <a:ea typeface="Roboto"/>
                <a:cs typeface="Roboto"/>
                <a:sym typeface="Roboto"/>
              </a:defRPr>
            </a:lvl3pPr>
            <a:lvl4pPr lvl="3" algn="r">
              <a:buNone/>
              <a:defRPr sz="1000">
                <a:solidFill>
                  <a:schemeClr val="dk1"/>
                </a:solidFill>
                <a:latin typeface="Roboto"/>
                <a:ea typeface="Roboto"/>
                <a:cs typeface="Roboto"/>
                <a:sym typeface="Roboto"/>
              </a:defRPr>
            </a:lvl4pPr>
            <a:lvl5pPr lvl="4" algn="r">
              <a:buNone/>
              <a:defRPr sz="1000">
                <a:solidFill>
                  <a:schemeClr val="dk1"/>
                </a:solidFill>
                <a:latin typeface="Roboto"/>
                <a:ea typeface="Roboto"/>
                <a:cs typeface="Roboto"/>
                <a:sym typeface="Roboto"/>
              </a:defRPr>
            </a:lvl5pPr>
            <a:lvl6pPr lvl="5" algn="r">
              <a:buNone/>
              <a:defRPr sz="1000">
                <a:solidFill>
                  <a:schemeClr val="dk1"/>
                </a:solidFill>
                <a:latin typeface="Roboto"/>
                <a:ea typeface="Roboto"/>
                <a:cs typeface="Roboto"/>
                <a:sym typeface="Roboto"/>
              </a:defRPr>
            </a:lvl6pPr>
            <a:lvl7pPr lvl="6" algn="r">
              <a:buNone/>
              <a:defRPr sz="1000">
                <a:solidFill>
                  <a:schemeClr val="dk1"/>
                </a:solidFill>
                <a:latin typeface="Roboto"/>
                <a:ea typeface="Roboto"/>
                <a:cs typeface="Roboto"/>
                <a:sym typeface="Roboto"/>
              </a:defRPr>
            </a:lvl7pPr>
            <a:lvl8pPr lvl="7" algn="r">
              <a:buNone/>
              <a:defRPr sz="1000">
                <a:solidFill>
                  <a:schemeClr val="dk1"/>
                </a:solidFill>
                <a:latin typeface="Roboto"/>
                <a:ea typeface="Roboto"/>
                <a:cs typeface="Roboto"/>
                <a:sym typeface="Roboto"/>
              </a:defRPr>
            </a:lvl8pPr>
            <a:lvl9pPr lvl="8" algn="r">
              <a:buNone/>
              <a:defRPr sz="1000">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9"/>
        <p:cNvGrpSpPr/>
        <p:nvPr/>
      </p:nvGrpSpPr>
      <p:grpSpPr>
        <a:xfrm>
          <a:off x="0" y="0"/>
          <a:ext cx="0" cy="0"/>
          <a:chOff x="0" y="0"/>
          <a:chExt cx="0" cy="0"/>
        </a:xfrm>
      </p:grpSpPr>
      <p:sp>
        <p:nvSpPr>
          <p:cNvPr id="60" name="Google Shape;60;p13"/>
          <p:cNvSpPr txBox="1">
            <a:spLocks noGrp="1"/>
          </p:cNvSpPr>
          <p:nvPr>
            <p:ph type="body" idx="1"/>
          </p:nvPr>
        </p:nvSpPr>
        <p:spPr>
          <a:xfrm>
            <a:off x="361850" y="2004025"/>
            <a:ext cx="5627400" cy="2547300"/>
          </a:xfrm>
          <a:prstGeom prst="rect">
            <a:avLst/>
          </a:prstGeom>
          <a:noFill/>
          <a:ln>
            <a:noFill/>
          </a:ln>
        </p:spPr>
        <p:txBody>
          <a:bodyPr spcFirstLastPara="1" wrap="square" lIns="91425" tIns="91425" rIns="91425" bIns="91425" anchor="t" anchorCtr="0">
            <a:spAutoFit/>
          </a:bodyPr>
          <a:lstStyle>
            <a:lvl1pPr marL="457200" lvl="0" indent="-304800">
              <a:lnSpc>
                <a:spcPct val="115000"/>
              </a:lnSpc>
              <a:spcBef>
                <a:spcPts val="0"/>
              </a:spcBef>
              <a:spcAft>
                <a:spcPts val="0"/>
              </a:spcAft>
              <a:buClr>
                <a:schemeClr val="lt1"/>
              </a:buClr>
              <a:buSzPts val="1200"/>
              <a:buFont typeface="DM Sans"/>
              <a:buChar char="●"/>
              <a:defRPr sz="1200">
                <a:solidFill>
                  <a:schemeClr val="lt1"/>
                </a:solidFill>
                <a:latin typeface="DM Sans"/>
                <a:ea typeface="DM Sans"/>
                <a:cs typeface="DM Sans"/>
                <a:sym typeface="DM Sans"/>
              </a:defRPr>
            </a:lvl1pPr>
            <a:lvl2pPr marL="914400" lvl="1" indent="-304800">
              <a:lnSpc>
                <a:spcPct val="115000"/>
              </a:lnSpc>
              <a:spcBef>
                <a:spcPts val="800"/>
              </a:spcBef>
              <a:spcAft>
                <a:spcPts val="0"/>
              </a:spcAft>
              <a:buClr>
                <a:schemeClr val="lt1"/>
              </a:buClr>
              <a:buSzPts val="1200"/>
              <a:buFont typeface="DM Sans"/>
              <a:buChar char="○"/>
              <a:defRPr sz="1200">
                <a:solidFill>
                  <a:schemeClr val="lt1"/>
                </a:solidFill>
                <a:latin typeface="DM Sans"/>
                <a:ea typeface="DM Sans"/>
                <a:cs typeface="DM Sans"/>
                <a:sym typeface="DM Sans"/>
              </a:defRPr>
            </a:lvl2pPr>
            <a:lvl3pPr marL="1371600" lvl="2" indent="-304800">
              <a:lnSpc>
                <a:spcPct val="115000"/>
              </a:lnSpc>
              <a:spcBef>
                <a:spcPts val="800"/>
              </a:spcBef>
              <a:spcAft>
                <a:spcPts val="0"/>
              </a:spcAft>
              <a:buClr>
                <a:schemeClr val="lt1"/>
              </a:buClr>
              <a:buSzPts val="1200"/>
              <a:buFont typeface="DM Sans"/>
              <a:buChar char="■"/>
              <a:defRPr sz="1200">
                <a:solidFill>
                  <a:schemeClr val="lt1"/>
                </a:solidFill>
                <a:latin typeface="DM Sans"/>
                <a:ea typeface="DM Sans"/>
                <a:cs typeface="DM Sans"/>
                <a:sym typeface="DM Sans"/>
              </a:defRPr>
            </a:lvl3pPr>
            <a:lvl4pPr marL="1828800" lvl="3" indent="-304800">
              <a:lnSpc>
                <a:spcPct val="115000"/>
              </a:lnSpc>
              <a:spcBef>
                <a:spcPts val="800"/>
              </a:spcBef>
              <a:spcAft>
                <a:spcPts val="0"/>
              </a:spcAft>
              <a:buClr>
                <a:schemeClr val="lt1"/>
              </a:buClr>
              <a:buSzPts val="1200"/>
              <a:buFont typeface="DM Sans"/>
              <a:buChar char="●"/>
              <a:defRPr sz="1200">
                <a:solidFill>
                  <a:schemeClr val="lt1"/>
                </a:solidFill>
                <a:latin typeface="DM Sans"/>
                <a:ea typeface="DM Sans"/>
                <a:cs typeface="DM Sans"/>
                <a:sym typeface="DM Sans"/>
              </a:defRPr>
            </a:lvl4pPr>
            <a:lvl5pPr marL="2286000" lvl="4" indent="-304800">
              <a:lnSpc>
                <a:spcPct val="115000"/>
              </a:lnSpc>
              <a:spcBef>
                <a:spcPts val="800"/>
              </a:spcBef>
              <a:spcAft>
                <a:spcPts val="0"/>
              </a:spcAft>
              <a:buClr>
                <a:schemeClr val="lt1"/>
              </a:buClr>
              <a:buSzPts val="1200"/>
              <a:buFont typeface="DM Sans"/>
              <a:buChar char="○"/>
              <a:defRPr sz="1200">
                <a:solidFill>
                  <a:schemeClr val="lt1"/>
                </a:solidFill>
                <a:latin typeface="DM Sans"/>
                <a:ea typeface="DM Sans"/>
                <a:cs typeface="DM Sans"/>
                <a:sym typeface="DM Sans"/>
              </a:defRPr>
            </a:lvl5pPr>
            <a:lvl6pPr marL="2743200" lvl="5" indent="-304800">
              <a:lnSpc>
                <a:spcPct val="115000"/>
              </a:lnSpc>
              <a:spcBef>
                <a:spcPts val="800"/>
              </a:spcBef>
              <a:spcAft>
                <a:spcPts val="0"/>
              </a:spcAft>
              <a:buClr>
                <a:schemeClr val="lt1"/>
              </a:buClr>
              <a:buSzPts val="1200"/>
              <a:buFont typeface="DM Sans"/>
              <a:buChar char="■"/>
              <a:defRPr sz="1200">
                <a:solidFill>
                  <a:schemeClr val="lt1"/>
                </a:solidFill>
                <a:latin typeface="DM Sans"/>
                <a:ea typeface="DM Sans"/>
                <a:cs typeface="DM Sans"/>
                <a:sym typeface="DM Sans"/>
              </a:defRPr>
            </a:lvl6pPr>
            <a:lvl7pPr marL="3200400" lvl="6" indent="-304800">
              <a:lnSpc>
                <a:spcPct val="115000"/>
              </a:lnSpc>
              <a:spcBef>
                <a:spcPts val="800"/>
              </a:spcBef>
              <a:spcAft>
                <a:spcPts val="0"/>
              </a:spcAft>
              <a:buClr>
                <a:schemeClr val="lt1"/>
              </a:buClr>
              <a:buSzPts val="1200"/>
              <a:buFont typeface="DM Sans"/>
              <a:buChar char="●"/>
              <a:defRPr sz="1200">
                <a:solidFill>
                  <a:schemeClr val="lt1"/>
                </a:solidFill>
                <a:latin typeface="DM Sans"/>
                <a:ea typeface="DM Sans"/>
                <a:cs typeface="DM Sans"/>
                <a:sym typeface="DM Sans"/>
              </a:defRPr>
            </a:lvl7pPr>
            <a:lvl8pPr marL="3657600" lvl="7" indent="-304800">
              <a:lnSpc>
                <a:spcPct val="115000"/>
              </a:lnSpc>
              <a:spcBef>
                <a:spcPts val="800"/>
              </a:spcBef>
              <a:spcAft>
                <a:spcPts val="0"/>
              </a:spcAft>
              <a:buClr>
                <a:schemeClr val="lt1"/>
              </a:buClr>
              <a:buSzPts val="1200"/>
              <a:buFont typeface="DM Sans"/>
              <a:buChar char="○"/>
              <a:defRPr sz="1200">
                <a:solidFill>
                  <a:schemeClr val="lt1"/>
                </a:solidFill>
                <a:latin typeface="DM Sans"/>
                <a:ea typeface="DM Sans"/>
                <a:cs typeface="DM Sans"/>
                <a:sym typeface="DM Sans"/>
              </a:defRPr>
            </a:lvl8pPr>
            <a:lvl9pPr marL="4114800" lvl="8" indent="-304800">
              <a:lnSpc>
                <a:spcPct val="115000"/>
              </a:lnSpc>
              <a:spcBef>
                <a:spcPts val="800"/>
              </a:spcBef>
              <a:spcAft>
                <a:spcPts val="800"/>
              </a:spcAft>
              <a:buClr>
                <a:schemeClr val="lt1"/>
              </a:buClr>
              <a:buSzPts val="1200"/>
              <a:buFont typeface="DM Sans"/>
              <a:buChar char="■"/>
              <a:defRPr sz="1200">
                <a:solidFill>
                  <a:schemeClr val="lt1"/>
                </a:solidFill>
                <a:latin typeface="DM Sans"/>
                <a:ea typeface="DM Sans"/>
                <a:cs typeface="DM Sans"/>
                <a:sym typeface="DM Sans"/>
              </a:defRPr>
            </a:lvl9pPr>
          </a:lstStyle>
          <a:p>
            <a:endParaRPr/>
          </a:p>
        </p:txBody>
      </p:sp>
      <p:sp>
        <p:nvSpPr>
          <p:cNvPr id="61" name="Google Shape;61;p13"/>
          <p:cNvSpPr txBox="1">
            <a:spLocks noGrp="1"/>
          </p:cNvSpPr>
          <p:nvPr>
            <p:ph type="title"/>
          </p:nvPr>
        </p:nvSpPr>
        <p:spPr>
          <a:xfrm>
            <a:off x="438150" y="524575"/>
            <a:ext cx="5433000" cy="9036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3000"/>
              <a:buFont typeface="Newsreader"/>
              <a:buNone/>
              <a:defRPr sz="3000">
                <a:solidFill>
                  <a:schemeClr val="lt1"/>
                </a:solidFill>
                <a:latin typeface="Newsreader"/>
                <a:ea typeface="Newsreader"/>
                <a:cs typeface="Newsreader"/>
                <a:sym typeface="Newsreader"/>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 name="Google Shape;62;p13"/>
          <p:cNvSpPr txBox="1">
            <a:spLocks noGrp="1"/>
          </p:cNvSpPr>
          <p:nvPr>
            <p:ph type="body" idx="2"/>
          </p:nvPr>
        </p:nvSpPr>
        <p:spPr>
          <a:xfrm>
            <a:off x="4700200" y="1614100"/>
            <a:ext cx="3756600" cy="2547300"/>
          </a:xfrm>
          <a:prstGeom prst="rect">
            <a:avLst/>
          </a:prstGeom>
          <a:noFill/>
          <a:ln>
            <a:noFill/>
          </a:ln>
        </p:spPr>
        <p:txBody>
          <a:bodyPr spcFirstLastPara="1" wrap="square" lIns="91425" tIns="91425" rIns="91425" bIns="91425" anchor="t" anchorCtr="0">
            <a:noAutofit/>
          </a:bodyPr>
          <a:lstStyle>
            <a:lvl1pPr marL="457200" lvl="0" indent="-304800">
              <a:spcBef>
                <a:spcPts val="0"/>
              </a:spcBef>
              <a:spcAft>
                <a:spcPts val="0"/>
              </a:spcAft>
              <a:buClr>
                <a:schemeClr val="lt1"/>
              </a:buClr>
              <a:buSzPts val="1200"/>
              <a:buFont typeface="DM Sans"/>
              <a:buChar char="●"/>
              <a:defRPr sz="1200">
                <a:solidFill>
                  <a:schemeClr val="lt1"/>
                </a:solidFill>
                <a:latin typeface="DM Sans"/>
                <a:ea typeface="DM Sans"/>
                <a:cs typeface="DM Sans"/>
                <a:sym typeface="DM Sans"/>
              </a:defRPr>
            </a:lvl1pPr>
            <a:lvl2pPr marL="914400" lvl="1" indent="-304800">
              <a:spcBef>
                <a:spcPts val="0"/>
              </a:spcBef>
              <a:spcAft>
                <a:spcPts val="0"/>
              </a:spcAft>
              <a:buClr>
                <a:schemeClr val="lt1"/>
              </a:buClr>
              <a:buSzPts val="1200"/>
              <a:buFont typeface="DM Sans"/>
              <a:buChar char="○"/>
              <a:defRPr sz="1200">
                <a:solidFill>
                  <a:schemeClr val="lt1"/>
                </a:solidFill>
                <a:latin typeface="DM Sans"/>
                <a:ea typeface="DM Sans"/>
                <a:cs typeface="DM Sans"/>
                <a:sym typeface="DM Sans"/>
              </a:defRPr>
            </a:lvl2pPr>
            <a:lvl3pPr marL="1371600" lvl="2" indent="-304800">
              <a:spcBef>
                <a:spcPts val="0"/>
              </a:spcBef>
              <a:spcAft>
                <a:spcPts val="0"/>
              </a:spcAft>
              <a:buClr>
                <a:schemeClr val="lt1"/>
              </a:buClr>
              <a:buSzPts val="1200"/>
              <a:buFont typeface="DM Sans"/>
              <a:buChar char="■"/>
              <a:defRPr sz="1200">
                <a:solidFill>
                  <a:schemeClr val="lt1"/>
                </a:solidFill>
                <a:latin typeface="DM Sans"/>
                <a:ea typeface="DM Sans"/>
                <a:cs typeface="DM Sans"/>
                <a:sym typeface="DM Sans"/>
              </a:defRPr>
            </a:lvl3pPr>
            <a:lvl4pPr marL="1828800" lvl="3" indent="-304800">
              <a:spcBef>
                <a:spcPts val="0"/>
              </a:spcBef>
              <a:spcAft>
                <a:spcPts val="0"/>
              </a:spcAft>
              <a:buClr>
                <a:schemeClr val="lt1"/>
              </a:buClr>
              <a:buSzPts val="1200"/>
              <a:buFont typeface="DM Sans"/>
              <a:buChar char="●"/>
              <a:defRPr sz="1200">
                <a:solidFill>
                  <a:schemeClr val="lt1"/>
                </a:solidFill>
                <a:latin typeface="DM Sans"/>
                <a:ea typeface="DM Sans"/>
                <a:cs typeface="DM Sans"/>
                <a:sym typeface="DM Sans"/>
              </a:defRPr>
            </a:lvl4pPr>
            <a:lvl5pPr marL="2286000" lvl="4" indent="-304800">
              <a:spcBef>
                <a:spcPts val="0"/>
              </a:spcBef>
              <a:spcAft>
                <a:spcPts val="0"/>
              </a:spcAft>
              <a:buClr>
                <a:schemeClr val="lt1"/>
              </a:buClr>
              <a:buSzPts val="1200"/>
              <a:buFont typeface="DM Sans"/>
              <a:buChar char="○"/>
              <a:defRPr sz="1200">
                <a:solidFill>
                  <a:schemeClr val="lt1"/>
                </a:solidFill>
                <a:latin typeface="DM Sans"/>
                <a:ea typeface="DM Sans"/>
                <a:cs typeface="DM Sans"/>
                <a:sym typeface="DM Sans"/>
              </a:defRPr>
            </a:lvl5pPr>
            <a:lvl6pPr marL="2743200" lvl="5" indent="-304800">
              <a:spcBef>
                <a:spcPts val="0"/>
              </a:spcBef>
              <a:spcAft>
                <a:spcPts val="0"/>
              </a:spcAft>
              <a:buClr>
                <a:schemeClr val="lt1"/>
              </a:buClr>
              <a:buSzPts val="1200"/>
              <a:buFont typeface="DM Sans"/>
              <a:buChar char="■"/>
              <a:defRPr sz="1200">
                <a:solidFill>
                  <a:schemeClr val="lt1"/>
                </a:solidFill>
                <a:latin typeface="DM Sans"/>
                <a:ea typeface="DM Sans"/>
                <a:cs typeface="DM Sans"/>
                <a:sym typeface="DM Sans"/>
              </a:defRPr>
            </a:lvl6pPr>
            <a:lvl7pPr marL="3200400" lvl="6" indent="-304800">
              <a:spcBef>
                <a:spcPts val="0"/>
              </a:spcBef>
              <a:spcAft>
                <a:spcPts val="0"/>
              </a:spcAft>
              <a:buClr>
                <a:schemeClr val="lt1"/>
              </a:buClr>
              <a:buSzPts val="1200"/>
              <a:buFont typeface="DM Sans"/>
              <a:buChar char="●"/>
              <a:defRPr sz="1200">
                <a:solidFill>
                  <a:schemeClr val="lt1"/>
                </a:solidFill>
                <a:latin typeface="DM Sans"/>
                <a:ea typeface="DM Sans"/>
                <a:cs typeface="DM Sans"/>
                <a:sym typeface="DM Sans"/>
              </a:defRPr>
            </a:lvl7pPr>
            <a:lvl8pPr marL="3657600" lvl="7" indent="-304800">
              <a:spcBef>
                <a:spcPts val="0"/>
              </a:spcBef>
              <a:spcAft>
                <a:spcPts val="0"/>
              </a:spcAft>
              <a:buClr>
                <a:schemeClr val="lt1"/>
              </a:buClr>
              <a:buSzPts val="1200"/>
              <a:buFont typeface="DM Sans"/>
              <a:buChar char="○"/>
              <a:defRPr sz="1200">
                <a:solidFill>
                  <a:schemeClr val="lt1"/>
                </a:solidFill>
                <a:latin typeface="DM Sans"/>
                <a:ea typeface="DM Sans"/>
                <a:cs typeface="DM Sans"/>
                <a:sym typeface="DM Sans"/>
              </a:defRPr>
            </a:lvl8pPr>
            <a:lvl9pPr marL="4114800" lvl="8" indent="-304800">
              <a:spcBef>
                <a:spcPts val="0"/>
              </a:spcBef>
              <a:spcAft>
                <a:spcPts val="0"/>
              </a:spcAft>
              <a:buClr>
                <a:schemeClr val="lt1"/>
              </a:buClr>
              <a:buSzPts val="1200"/>
              <a:buFont typeface="DM Sans"/>
              <a:buChar char="■"/>
              <a:defRPr sz="1200">
                <a:solidFill>
                  <a:schemeClr val="lt1"/>
                </a:solidFill>
                <a:latin typeface="DM Sans"/>
                <a:ea typeface="DM Sans"/>
                <a:cs typeface="DM Sans"/>
                <a:sym typeface="DM Sans"/>
              </a:defRPr>
            </a:lvl9pPr>
          </a:lstStyle>
          <a:p>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2" r:id="rId34"/>
    <p:sldLayoutId id="2147483693" r:id="rId35"/>
    <p:sldLayoutId id="2147483694" r:id="rId36"/>
    <p:sldLayoutId id="2147483695" r:id="rId37"/>
    <p:sldLayoutId id="2147483696" r:id="rId38"/>
    <p:sldLayoutId id="2147483697" r:id="rId39"/>
    <p:sldLayoutId id="2147483698" r:id="rId40"/>
    <p:sldLayoutId id="2147483699" r:id="rId41"/>
    <p:sldLayoutId id="2147483700" r:id="rId42"/>
    <p:sldLayoutId id="2147483701" r:id="rId43"/>
    <p:sldLayoutId id="2147483702" r:id="rId44"/>
    <p:sldLayoutId id="2147483703" r:id="rId45"/>
    <p:sldLayoutId id="2147483704" r:id="rId46"/>
    <p:sldLayoutId id="2147483705" r:id="rId47"/>
    <p:sldLayoutId id="2147483706" r:id="rId48"/>
    <p:sldLayoutId id="2147483707" r:id="rId49"/>
    <p:sldLayoutId id="2147483708" r:id="rId50"/>
    <p:sldLayoutId id="2147483709" r:id="rId51"/>
    <p:sldLayoutId id="2147483710" r:id="rId52"/>
    <p:sldLayoutId id="2147483711" r:id="rId5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5529">
          <p15:clr>
            <a:srgbClr val="E46962"/>
          </p15:clr>
        </p15:guide>
        <p15:guide id="2" orient="horz" pos="233">
          <p15:clr>
            <a:srgbClr val="E46962"/>
          </p15:clr>
        </p15:guide>
        <p15:guide id="3" orient="horz" pos="3011">
          <p15:clr>
            <a:srgbClr val="E46962"/>
          </p15:clr>
        </p15:guide>
        <p15:guide id="4" pos="2850">
          <p15:clr>
            <a:srgbClr val="E46962"/>
          </p15:clr>
        </p15:guide>
        <p15:guide id="5" pos="2910">
          <p15:clr>
            <a:srgbClr val="E46962"/>
          </p15:clr>
        </p15:guide>
        <p15:guide id="6" pos="1468">
          <p15:clr>
            <a:srgbClr val="E46962"/>
          </p15:clr>
        </p15:guide>
        <p15:guide id="7" pos="1527">
          <p15:clr>
            <a:srgbClr val="E46962"/>
          </p15:clr>
        </p15:guide>
        <p15:guide id="8" pos="4226">
          <p15:clr>
            <a:srgbClr val="E46962"/>
          </p15:clr>
        </p15:guide>
        <p15:guide id="9" pos="4285">
          <p15:clr>
            <a:srgbClr val="E46962"/>
          </p15:clr>
        </p15:guide>
        <p15:guide id="10" pos="3773">
          <p15:clr>
            <a:srgbClr val="E46962"/>
          </p15:clr>
        </p15:guide>
        <p15:guide id="11" pos="3830">
          <p15:clr>
            <a:srgbClr val="E46962"/>
          </p15:clr>
        </p15:guide>
        <p15:guide id="12" pos="1930">
          <p15:clr>
            <a:srgbClr val="E46962"/>
          </p15:clr>
        </p15:guide>
        <p15:guide id="13" pos="1987">
          <p15:clr>
            <a:srgbClr val="E46962"/>
          </p15:clr>
        </p15:guide>
        <p15:guide id="14" orient="horz" pos="2867">
          <p15:clr>
            <a:srgbClr val="E46962"/>
          </p15:clr>
        </p15:guide>
        <p15:guide id="15" orient="horz" pos="1135">
          <p15:clr>
            <a:srgbClr val="E46962"/>
          </p15:clr>
        </p15:guide>
        <p15:guide id="16" orient="horz" pos="1194">
          <p15:clr>
            <a:srgbClr val="E46962"/>
          </p15:clr>
        </p15:guide>
        <p15:guide id="17" orient="horz" pos="2043">
          <p15:clr>
            <a:srgbClr val="E46962"/>
          </p15:clr>
        </p15:guide>
        <p15:guide id="18" orient="horz" pos="2103">
          <p15:clr>
            <a:srgbClr val="E46962"/>
          </p15:clr>
        </p15:guide>
        <p15:guide id="19" pos="228">
          <p15:clr>
            <a:srgbClr val="E46962"/>
          </p15:clr>
        </p15:guide>
        <p15:guide id="20" orient="horz" pos="672">
          <p15:clr>
            <a:srgbClr val="E46962"/>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18"/>
        <p:cNvGrpSpPr/>
        <p:nvPr/>
      </p:nvGrpSpPr>
      <p:grpSpPr>
        <a:xfrm>
          <a:off x="0" y="0"/>
          <a:ext cx="0" cy="0"/>
          <a:chOff x="0" y="0"/>
          <a:chExt cx="0" cy="0"/>
        </a:xfrm>
      </p:grpSpPr>
      <p:sp>
        <p:nvSpPr>
          <p:cNvPr id="519" name="Google Shape;519;p67"/>
          <p:cNvSpPr txBox="1">
            <a:spLocks noGrp="1"/>
          </p:cNvSpPr>
          <p:nvPr>
            <p:ph type="body" idx="1"/>
          </p:nvPr>
        </p:nvSpPr>
        <p:spPr>
          <a:xfrm>
            <a:off x="228600" y="1452125"/>
            <a:ext cx="5760600" cy="3460200"/>
          </a:xfrm>
          <a:prstGeom prst="rect">
            <a:avLst/>
          </a:prstGeom>
          <a:noFill/>
          <a:ln>
            <a:noFill/>
          </a:ln>
        </p:spPr>
        <p:txBody>
          <a:bodyPr spcFirstLastPara="1" wrap="square" lIns="91425" tIns="91425" rIns="91425" bIns="91425" anchor="t" anchorCtr="0">
            <a:spAutoFit/>
          </a:bodyPr>
          <a:lstStyle>
            <a:lvl1pPr marL="457200" lvl="0" indent="-292100">
              <a:lnSpc>
                <a:spcPct val="115000"/>
              </a:lnSpc>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1pPr>
            <a:lvl2pPr marL="914400" lvl="1"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2pPr>
            <a:lvl3pPr marL="1371600" lvl="2"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3pPr>
            <a:lvl4pPr marL="1828800" lvl="3"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4pPr>
            <a:lvl5pPr marL="2286000" lvl="4"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5pPr>
            <a:lvl6pPr marL="2743200" lvl="5"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6pPr>
            <a:lvl7pPr marL="3200400" lvl="6"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7pPr>
            <a:lvl8pPr marL="3657600" lvl="7"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8pPr>
            <a:lvl9pPr marL="4114800" lvl="8" indent="-292100">
              <a:lnSpc>
                <a:spcPct val="115000"/>
              </a:lnSpc>
              <a:spcBef>
                <a:spcPts val="800"/>
              </a:spcBef>
              <a:spcAft>
                <a:spcPts val="800"/>
              </a:spcAft>
              <a:buClr>
                <a:schemeClr val="lt1"/>
              </a:buClr>
              <a:buSzPts val="1000"/>
              <a:buFont typeface="DM Sans"/>
              <a:buChar char="■"/>
              <a:defRPr sz="1000">
                <a:solidFill>
                  <a:schemeClr val="lt1"/>
                </a:solidFill>
                <a:latin typeface="DM Sans"/>
                <a:ea typeface="DM Sans"/>
                <a:cs typeface="DM Sans"/>
                <a:sym typeface="DM Sans"/>
              </a:defRPr>
            </a:lvl9pPr>
          </a:lstStyle>
          <a:p>
            <a:endParaRPr/>
          </a:p>
        </p:txBody>
      </p:sp>
      <p:sp>
        <p:nvSpPr>
          <p:cNvPr id="520" name="Google Shape;520;p67"/>
          <p:cNvSpPr txBox="1">
            <a:spLocks noGrp="1"/>
          </p:cNvSpPr>
          <p:nvPr>
            <p:ph type="title"/>
          </p:nvPr>
        </p:nvSpPr>
        <p:spPr>
          <a:xfrm>
            <a:off x="329650" y="511500"/>
            <a:ext cx="6115200" cy="5400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3000"/>
              <a:buFont typeface="Forum"/>
              <a:buNone/>
              <a:defRPr sz="3000">
                <a:solidFill>
                  <a:schemeClr val="lt1"/>
                </a:solidFill>
                <a:latin typeface="Forum"/>
                <a:ea typeface="Forum"/>
                <a:cs typeface="Forum"/>
                <a:sym typeface="Forum"/>
              </a:defRPr>
            </a:lvl1pPr>
            <a:lvl2pPr lvl="1">
              <a:spcBef>
                <a:spcPts val="0"/>
              </a:spcBef>
              <a:spcAft>
                <a:spcPts val="0"/>
              </a:spcAft>
              <a:buClr>
                <a:schemeClr val="lt1"/>
              </a:buClr>
              <a:buSzPts val="1400"/>
              <a:buNone/>
              <a:defRPr>
                <a:solidFill>
                  <a:schemeClr val="lt1"/>
                </a:solidFill>
              </a:defRPr>
            </a:lvl2pPr>
            <a:lvl3pPr lvl="2">
              <a:spcBef>
                <a:spcPts val="0"/>
              </a:spcBef>
              <a:spcAft>
                <a:spcPts val="0"/>
              </a:spcAft>
              <a:buClr>
                <a:schemeClr val="lt1"/>
              </a:buClr>
              <a:buSzPts val="1400"/>
              <a:buNone/>
              <a:defRPr>
                <a:solidFill>
                  <a:schemeClr val="lt1"/>
                </a:solidFill>
              </a:defRPr>
            </a:lvl3pPr>
            <a:lvl4pPr lvl="3">
              <a:spcBef>
                <a:spcPts val="0"/>
              </a:spcBef>
              <a:spcAft>
                <a:spcPts val="0"/>
              </a:spcAft>
              <a:buClr>
                <a:schemeClr val="lt1"/>
              </a:buClr>
              <a:buSzPts val="1400"/>
              <a:buNone/>
              <a:defRPr>
                <a:solidFill>
                  <a:schemeClr val="lt1"/>
                </a:solidFill>
              </a:defRPr>
            </a:lvl4pPr>
            <a:lvl5pPr lvl="4">
              <a:spcBef>
                <a:spcPts val="0"/>
              </a:spcBef>
              <a:spcAft>
                <a:spcPts val="0"/>
              </a:spcAft>
              <a:buClr>
                <a:schemeClr val="lt1"/>
              </a:buClr>
              <a:buSzPts val="1400"/>
              <a:buNone/>
              <a:defRPr>
                <a:solidFill>
                  <a:schemeClr val="lt1"/>
                </a:solidFill>
              </a:defRPr>
            </a:lvl5pPr>
            <a:lvl6pPr lvl="5">
              <a:spcBef>
                <a:spcPts val="0"/>
              </a:spcBef>
              <a:spcAft>
                <a:spcPts val="0"/>
              </a:spcAft>
              <a:buClr>
                <a:schemeClr val="lt1"/>
              </a:buClr>
              <a:buSzPts val="1400"/>
              <a:buNone/>
              <a:defRPr>
                <a:solidFill>
                  <a:schemeClr val="lt1"/>
                </a:solidFill>
              </a:defRPr>
            </a:lvl6pPr>
            <a:lvl7pPr lvl="6">
              <a:spcBef>
                <a:spcPts val="0"/>
              </a:spcBef>
              <a:spcAft>
                <a:spcPts val="0"/>
              </a:spcAft>
              <a:buClr>
                <a:schemeClr val="lt1"/>
              </a:buClr>
              <a:buSzPts val="1400"/>
              <a:buNone/>
              <a:defRPr>
                <a:solidFill>
                  <a:schemeClr val="lt1"/>
                </a:solidFill>
              </a:defRPr>
            </a:lvl7pPr>
            <a:lvl8pPr lvl="7">
              <a:spcBef>
                <a:spcPts val="0"/>
              </a:spcBef>
              <a:spcAft>
                <a:spcPts val="0"/>
              </a:spcAft>
              <a:buClr>
                <a:schemeClr val="lt1"/>
              </a:buClr>
              <a:buSzPts val="1400"/>
              <a:buNone/>
              <a:defRPr>
                <a:solidFill>
                  <a:schemeClr val="lt1"/>
                </a:solidFill>
              </a:defRPr>
            </a:lvl8pPr>
            <a:lvl9pPr lvl="8">
              <a:spcBef>
                <a:spcPts val="0"/>
              </a:spcBef>
              <a:spcAft>
                <a:spcPts val="0"/>
              </a:spcAft>
              <a:buClr>
                <a:schemeClr val="lt1"/>
              </a:buClr>
              <a:buSzPts val="1400"/>
              <a:buNone/>
              <a:defRPr>
                <a:solidFill>
                  <a:schemeClr val="lt1"/>
                </a:solidFill>
              </a:defRPr>
            </a:lvl9pPr>
          </a:lstStyle>
          <a:p>
            <a:endParaRPr/>
          </a:p>
        </p:txBody>
      </p:sp>
      <p:sp>
        <p:nvSpPr>
          <p:cNvPr id="521" name="Google Shape;521;p67"/>
          <p:cNvSpPr txBox="1">
            <a:spLocks noGrp="1"/>
          </p:cNvSpPr>
          <p:nvPr>
            <p:ph type="body" idx="2"/>
          </p:nvPr>
        </p:nvSpPr>
        <p:spPr>
          <a:xfrm>
            <a:off x="4291000" y="1562975"/>
            <a:ext cx="3728400" cy="2563200"/>
          </a:xfrm>
          <a:prstGeom prst="rect">
            <a:avLst/>
          </a:prstGeom>
          <a:noFill/>
          <a:ln>
            <a:noFill/>
          </a:ln>
        </p:spPr>
        <p:txBody>
          <a:bodyPr spcFirstLastPara="1" wrap="square" lIns="91425" tIns="91425" rIns="91425" bIns="91425" anchor="t" anchorCtr="0">
            <a:noAutofit/>
          </a:bodyPr>
          <a:lstStyle>
            <a:lvl1pPr marL="457200" lvl="0"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1pPr>
            <a:lvl2pPr marL="914400" lvl="1"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2pPr>
            <a:lvl3pPr marL="1371600" lvl="2"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3pPr>
            <a:lvl4pPr marL="1828800" lvl="3"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4pPr>
            <a:lvl5pPr marL="2286000" lvl="4"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5pPr>
            <a:lvl6pPr marL="2743200" lvl="5"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6pPr>
            <a:lvl7pPr marL="3200400" lvl="6"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7pPr>
            <a:lvl8pPr marL="3657600" lvl="7"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8pPr>
            <a:lvl9pPr marL="4114800" lvl="8"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9pPr>
          </a:lstStyle>
          <a:p>
            <a:endParaRPr/>
          </a:p>
        </p:txBody>
      </p:sp>
    </p:spTree>
  </p:cSld>
  <p:clrMap bg1="lt1" tx1="dk1" bg2="dk2" tx2="lt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 id="2147483729" r:id="rId18"/>
    <p:sldLayoutId id="2147483730" r:id="rId19"/>
    <p:sldLayoutId id="2147483731" r:id="rId20"/>
    <p:sldLayoutId id="2147483732" r:id="rId21"/>
    <p:sldLayoutId id="2147483733" r:id="rId22"/>
    <p:sldLayoutId id="2147483734" r:id="rId23"/>
    <p:sldLayoutId id="2147483735" r:id="rId24"/>
    <p:sldLayoutId id="2147483736" r:id="rId25"/>
    <p:sldLayoutId id="2147483737" r:id="rId26"/>
    <p:sldLayoutId id="2147483738" r:id="rId27"/>
    <p:sldLayoutId id="2147483739" r:id="rId28"/>
    <p:sldLayoutId id="2147483740" r:id="rId29"/>
    <p:sldLayoutId id="2147483741" r:id="rId30"/>
    <p:sldLayoutId id="2147483742" r:id="rId31"/>
    <p:sldLayoutId id="2147483743" r:id="rId32"/>
    <p:sldLayoutId id="2147483744" r:id="rId33"/>
    <p:sldLayoutId id="2147483745" r:id="rId34"/>
    <p:sldLayoutId id="2147483746" r:id="rId35"/>
    <p:sldLayoutId id="2147483747" r:id="rId36"/>
    <p:sldLayoutId id="2147483748" r:id="rId37"/>
    <p:sldLayoutId id="2147483749" r:id="rId38"/>
    <p:sldLayoutId id="2147483750" r:id="rId39"/>
    <p:sldLayoutId id="2147483751" r:id="rId40"/>
    <p:sldLayoutId id="2147483752" r:id="rId41"/>
    <p:sldLayoutId id="2147483753" r:id="rId42"/>
    <p:sldLayoutId id="2147483754" r:id="rId43"/>
    <p:sldLayoutId id="2147483755" r:id="rId44"/>
    <p:sldLayoutId id="2147483756" r:id="rId45"/>
    <p:sldLayoutId id="2147483757" r:id="rId46"/>
    <p:sldLayoutId id="2147483758" r:id="rId4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5616">
          <p15:clr>
            <a:srgbClr val="E46962"/>
          </p15:clr>
        </p15:guide>
        <p15:guide id="2" pos="144">
          <p15:clr>
            <a:srgbClr val="E46962"/>
          </p15:clr>
        </p15:guide>
        <p15:guide id="3" orient="horz" pos="144">
          <p15:clr>
            <a:srgbClr val="E46962"/>
          </p15:clr>
        </p15:guide>
        <p15:guide id="4" orient="horz" pos="3094">
          <p15:clr>
            <a:srgbClr val="E46962"/>
          </p15:clr>
        </p15:guide>
        <p15:guide id="5" pos="2850">
          <p15:clr>
            <a:srgbClr val="E46962"/>
          </p15:clr>
        </p15:guide>
        <p15:guide id="6" pos="2910">
          <p15:clr>
            <a:srgbClr val="E46962"/>
          </p15:clr>
        </p15:guide>
        <p15:guide id="7" pos="1468">
          <p15:clr>
            <a:srgbClr val="E46962"/>
          </p15:clr>
        </p15:guide>
        <p15:guide id="8" pos="1527">
          <p15:clr>
            <a:srgbClr val="E46962"/>
          </p15:clr>
        </p15:guide>
        <p15:guide id="9" pos="4226">
          <p15:clr>
            <a:srgbClr val="E46962"/>
          </p15:clr>
        </p15:guide>
        <p15:guide id="10" pos="4285">
          <p15:clr>
            <a:srgbClr val="E46962"/>
          </p15:clr>
        </p15:guide>
        <p15:guide id="11" pos="3773">
          <p15:clr>
            <a:srgbClr val="E46962"/>
          </p15:clr>
        </p15:guide>
        <p15:guide id="12" pos="3830">
          <p15:clr>
            <a:srgbClr val="E46962"/>
          </p15:clr>
        </p15:guide>
        <p15:guide id="13" pos="1930">
          <p15:clr>
            <a:srgbClr val="E46962"/>
          </p15:clr>
        </p15:guide>
        <p15:guide id="14" pos="1987">
          <p15:clr>
            <a:srgbClr val="E46962"/>
          </p15:clr>
        </p15:guide>
        <p15:guide id="15" orient="horz" pos="288">
          <p15:clr>
            <a:srgbClr val="E46962"/>
          </p15:clr>
        </p15:guide>
        <p15:guide id="16" orient="horz" pos="2950">
          <p15:clr>
            <a:srgbClr val="E46962"/>
          </p15:clr>
        </p15:guide>
        <p15:guide id="17" orient="horz" pos="1135">
          <p15:clr>
            <a:srgbClr val="E46962"/>
          </p15:clr>
        </p15:guide>
        <p15:guide id="18" orient="horz" pos="1194">
          <p15:clr>
            <a:srgbClr val="E46962"/>
          </p15:clr>
        </p15:guide>
        <p15:guide id="19" orient="horz" pos="2043">
          <p15:clr>
            <a:srgbClr val="E46962"/>
          </p15:clr>
        </p15:guide>
        <p15:guide id="20" orient="horz" pos="2103">
          <p15:clr>
            <a:srgbClr val="E46962"/>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1.xml"/><Relationship Id="rId7" Type="http://schemas.openxmlformats.org/officeDocument/2006/relationships/image" Target="../media/image6.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8.xml"/><Relationship Id="rId9"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hyperlink" Target="https://www.nice.org.uk/guidance/qs91/chapter/Quality-statements#:~:text=Statement%201%20People%20with%20prostate,with%20a%20named%20nurse%20specialist" TargetMode="External"/><Relationship Id="rId13" Type="http://schemas.openxmlformats.org/officeDocument/2006/relationships/hyperlink" Target="https://www.ncbi.nlm.nih.gov/books/NBK540987/#:~:text=Omesh%20Singh" TargetMode="External"/><Relationship Id="rId3" Type="http://schemas.openxmlformats.org/officeDocument/2006/relationships/slideLayout" Target="../slideLayouts/slideLayout89.xml"/><Relationship Id="rId7" Type="http://schemas.openxmlformats.org/officeDocument/2006/relationships/hyperlink" Target="https://www.nice.org.uk/guidance/ng131/chapter/Recommendations#:~:text=Offer%20isotope%20bone%20scans%20when,2008" TargetMode="External"/><Relationship Id="rId12" Type="http://schemas.openxmlformats.org/officeDocument/2006/relationships/hyperlink" Target="https://doi.org/10.1016/j.nurpra.2018.07.005" TargetMode="Externa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hyperlink" Target="https://www.ncbi.nlm.nih.gov/books/NBK470550/#:~:text=%2A%20Men%20with%20a%20first,29" TargetMode="External"/><Relationship Id="rId11" Type="http://schemas.openxmlformats.org/officeDocument/2006/relationships/hyperlink" Target="https://prostatecanceruk.org/prostate-information-and-support/risk-and-symptoms/are-you-at-risk#:~:text=,between%2070%20and%2074%20years" TargetMode="External"/><Relationship Id="rId5" Type="http://schemas.openxmlformats.org/officeDocument/2006/relationships/hyperlink" Target="https://www.cancerresearchuk.org/about-cancer/prostate-cancer/metastatic-cancer/symptoms#:~:text=Large%20tumours%20in%20the%20prostate,You%20might%20find%20that%20you" TargetMode="External"/><Relationship Id="rId10" Type="http://schemas.openxmlformats.org/officeDocument/2006/relationships/hyperlink" Target="https://prostatecanceruk.org/prostate-information-and-support/risk-and-symptoms/can-i-reduce-my-risk#:~:text=Smoking%20increases%20the%20risk%20of,risk%20should%20start%20to%20drop" TargetMode="External"/><Relationship Id="rId4" Type="http://schemas.openxmlformats.org/officeDocument/2006/relationships/notesSlide" Target="../notesSlides/notesSlide12.xml"/><Relationship Id="rId9" Type="http://schemas.openxmlformats.org/officeDocument/2006/relationships/hyperlink" Target="https://www.england.nhs.uk/wp-content/uploads/2016/04/cancer-guid-v1.pdf#:~:text=Everyone%20with%20cancer%20should%20be,It" TargetMode="External"/><Relationship Id="rId1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6"/>
        <p:cNvGrpSpPr/>
        <p:nvPr/>
      </p:nvGrpSpPr>
      <p:grpSpPr>
        <a:xfrm>
          <a:off x="0" y="0"/>
          <a:ext cx="0" cy="0"/>
          <a:chOff x="0" y="0"/>
          <a:chExt cx="0" cy="0"/>
        </a:xfrm>
      </p:grpSpPr>
      <p:sp>
        <p:nvSpPr>
          <p:cNvPr id="967" name="Google Shape;967;p115"/>
          <p:cNvSpPr txBox="1">
            <a:spLocks noGrp="1"/>
          </p:cNvSpPr>
          <p:nvPr>
            <p:ph type="ctrTitle"/>
          </p:nvPr>
        </p:nvSpPr>
        <p:spPr>
          <a:xfrm>
            <a:off x="1680302" y="1188925"/>
            <a:ext cx="5783400" cy="1457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Prostate Cancer Care Plan for Mr. John Smith.</a:t>
            </a:r>
            <a:endParaRPr dirty="0"/>
          </a:p>
        </p:txBody>
      </p:sp>
      <p:sp>
        <p:nvSpPr>
          <p:cNvPr id="968" name="Google Shape;968;p115"/>
          <p:cNvSpPr txBox="1">
            <a:spLocks noGrp="1"/>
          </p:cNvSpPr>
          <p:nvPr>
            <p:ph type="subTitle" idx="1"/>
          </p:nvPr>
        </p:nvSpPr>
        <p:spPr>
          <a:xfrm>
            <a:off x="1725672" y="2907550"/>
            <a:ext cx="5692656" cy="209405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000" dirty="0"/>
              <a:t>Student Name: Aimnumhenfo Iyoha</a:t>
            </a:r>
            <a:br>
              <a:rPr lang="en" sz="2000" dirty="0"/>
            </a:br>
            <a:r>
              <a:rPr lang="en" sz="2000" dirty="0"/>
              <a:t>Student No: 2329981</a:t>
            </a:r>
          </a:p>
          <a:p>
            <a:pPr marL="0" lvl="0" indent="0" algn="ctr" rtl="0">
              <a:spcBef>
                <a:spcPts val="0"/>
              </a:spcBef>
              <a:spcAft>
                <a:spcPts val="0"/>
              </a:spcAft>
              <a:buNone/>
            </a:pPr>
            <a:r>
              <a:rPr lang="en" sz="2000" dirty="0"/>
              <a:t>Module Code: </a:t>
            </a:r>
            <a:r>
              <a:rPr lang="en-GB" sz="2000" dirty="0"/>
              <a:t>BMHP5023</a:t>
            </a:r>
          </a:p>
          <a:p>
            <a:pPr marL="0" lvl="0" indent="0" algn="ctr" rtl="0">
              <a:spcBef>
                <a:spcPts val="0"/>
              </a:spcBef>
              <a:spcAft>
                <a:spcPts val="0"/>
              </a:spcAft>
              <a:buNone/>
            </a:pPr>
            <a:r>
              <a:rPr lang="en-GB" sz="2000" dirty="0"/>
              <a:t>Assignment Title: </a:t>
            </a:r>
            <a:r>
              <a:rPr lang="en-US" sz="2000" dirty="0"/>
              <a:t>Component 2: Presentation (PowerPoint with Voice-Over)</a:t>
            </a:r>
          </a:p>
          <a:p>
            <a:pPr marL="0" lvl="0" indent="0" algn="ctr" rtl="0">
              <a:spcBef>
                <a:spcPts val="0"/>
              </a:spcBef>
              <a:spcAft>
                <a:spcPts val="0"/>
              </a:spcAft>
              <a:buNone/>
            </a:pPr>
            <a:r>
              <a:rPr lang="en-US" sz="2000" dirty="0"/>
              <a:t>Lecturer: Parese Ahmed</a:t>
            </a:r>
          </a:p>
          <a:p>
            <a:pPr marL="0" lvl="0" indent="0" algn="ctr" rtl="0">
              <a:spcBef>
                <a:spcPts val="0"/>
              </a:spcBef>
              <a:spcAft>
                <a:spcPts val="0"/>
              </a:spcAft>
              <a:buNone/>
            </a:pPr>
            <a:endParaRPr dirty="0"/>
          </a:p>
        </p:txBody>
      </p:sp>
      <p:pic>
        <p:nvPicPr>
          <p:cNvPr id="30" name="Audio 29">
            <a:hlinkClick r:id="" action="ppaction://media"/>
            <a:extLst>
              <a:ext uri="{FF2B5EF4-FFF2-40B4-BE49-F238E27FC236}">
                <a16:creationId xmlns:a16="http://schemas.microsoft.com/office/drawing/2014/main" id="{DCF6D5F2-7713-353A-B9E8-9E85E84DB3D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3463"/>
    </mc:Choice>
    <mc:Fallback>
      <p:transition spd="slow" advTm="434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2"/>
        <p:cNvGrpSpPr/>
        <p:nvPr/>
      </p:nvGrpSpPr>
      <p:grpSpPr>
        <a:xfrm>
          <a:off x="0" y="0"/>
          <a:ext cx="0" cy="0"/>
          <a:chOff x="0" y="0"/>
          <a:chExt cx="0" cy="0"/>
        </a:xfrm>
      </p:grpSpPr>
      <p:sp>
        <p:nvSpPr>
          <p:cNvPr id="973" name="Google Shape;973;p116"/>
          <p:cNvSpPr txBox="1">
            <a:spLocks noGrp="1"/>
          </p:cNvSpPr>
          <p:nvPr>
            <p:ph type="body" idx="2"/>
          </p:nvPr>
        </p:nvSpPr>
        <p:spPr>
          <a:xfrm>
            <a:off x="4725025" y="1587233"/>
            <a:ext cx="4336200" cy="2787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2"/>
              </a:buClr>
              <a:buSzPts val="1100"/>
              <a:buNone/>
            </a:pPr>
            <a:r>
              <a:rPr lang="en" sz="1700" b="1"/>
              <a:t>Pseudonym</a:t>
            </a:r>
            <a:r>
              <a:rPr lang="en" sz="1700"/>
              <a:t>:</a:t>
            </a:r>
            <a:br>
              <a:rPr lang="en" sz="1700"/>
            </a:br>
            <a:r>
              <a:rPr lang="en" sz="1700"/>
              <a:t>Mr. John Smith</a:t>
            </a:r>
            <a:endParaRPr sz="1700"/>
          </a:p>
          <a:p>
            <a:pPr marL="0" lvl="0" indent="0" algn="l" rtl="0">
              <a:spcBef>
                <a:spcPts val="1600"/>
              </a:spcBef>
              <a:spcAft>
                <a:spcPts val="0"/>
              </a:spcAft>
              <a:buClr>
                <a:schemeClr val="dk2"/>
              </a:buClr>
              <a:buSzPts val="1100"/>
              <a:buNone/>
            </a:pPr>
            <a:r>
              <a:rPr lang="en" sz="1700" b="1"/>
              <a:t>Age</a:t>
            </a:r>
            <a:r>
              <a:rPr lang="en" sz="1700"/>
              <a:t>:</a:t>
            </a:r>
            <a:br>
              <a:rPr lang="en" sz="1700"/>
            </a:br>
            <a:r>
              <a:rPr lang="en" sz="1700"/>
              <a:t>72 Years Old</a:t>
            </a:r>
            <a:endParaRPr sz="1700"/>
          </a:p>
          <a:p>
            <a:pPr marL="0" lvl="0" indent="0" algn="l" rtl="0">
              <a:spcBef>
                <a:spcPts val="1600"/>
              </a:spcBef>
              <a:spcAft>
                <a:spcPts val="0"/>
              </a:spcAft>
              <a:buClr>
                <a:schemeClr val="dk2"/>
              </a:buClr>
              <a:buSzPts val="1100"/>
              <a:buNone/>
            </a:pPr>
            <a:r>
              <a:rPr lang="en" sz="1700" b="1"/>
              <a:t>Health Condition:</a:t>
            </a:r>
            <a:br>
              <a:rPr lang="en" sz="1700"/>
            </a:br>
            <a:r>
              <a:rPr lang="en" sz="1700"/>
              <a:t>Prostate Cancer with Hypertension and Type 2 Diabetes</a:t>
            </a:r>
            <a:endParaRPr sz="1700"/>
          </a:p>
          <a:p>
            <a:pPr marL="0" lvl="0" indent="0" algn="l" rtl="0">
              <a:spcBef>
                <a:spcPts val="1600"/>
              </a:spcBef>
              <a:spcAft>
                <a:spcPts val="0"/>
              </a:spcAft>
              <a:buClr>
                <a:schemeClr val="dk2"/>
              </a:buClr>
              <a:buSzPts val="1100"/>
              <a:buNone/>
            </a:pPr>
            <a:r>
              <a:rPr lang="en" sz="1700" b="1"/>
              <a:t>Ethnicity</a:t>
            </a:r>
            <a:r>
              <a:rPr lang="en" sz="1700"/>
              <a:t>:</a:t>
            </a:r>
            <a:br>
              <a:rPr lang="en" sz="1700"/>
            </a:br>
            <a:r>
              <a:rPr lang="en" sz="1700"/>
              <a:t>Black British</a:t>
            </a:r>
            <a:endParaRPr sz="1700"/>
          </a:p>
          <a:p>
            <a:pPr marL="0" lvl="0" indent="0" algn="l" rtl="0">
              <a:spcBef>
                <a:spcPts val="1600"/>
              </a:spcBef>
              <a:spcAft>
                <a:spcPts val="0"/>
              </a:spcAft>
              <a:buClr>
                <a:schemeClr val="dk2"/>
              </a:buClr>
              <a:buSzPts val="1100"/>
              <a:buNone/>
            </a:pPr>
            <a:r>
              <a:rPr lang="en" sz="1700" b="1"/>
              <a:t>Risk Factors</a:t>
            </a:r>
            <a:r>
              <a:rPr lang="en" sz="1700"/>
              <a:t>: age, ethnicity, lifestyle, and family history. </a:t>
            </a:r>
            <a:br>
              <a:rPr lang="en" sz="1700"/>
            </a:br>
            <a:r>
              <a:rPr lang="en" sz="1700" b="1"/>
              <a:t>Lifestyle</a:t>
            </a:r>
            <a:r>
              <a:rPr lang="en" sz="1700"/>
              <a:t>: Smoking History; Unhealthy Eating Habit and Lack of Physical Activity.</a:t>
            </a:r>
            <a:endParaRPr sz="1700"/>
          </a:p>
          <a:p>
            <a:pPr marL="0" lvl="0" indent="0" algn="l" rtl="0">
              <a:spcBef>
                <a:spcPts val="1600"/>
              </a:spcBef>
              <a:spcAft>
                <a:spcPts val="1600"/>
              </a:spcAft>
              <a:buClr>
                <a:schemeClr val="dk2"/>
              </a:buClr>
              <a:buSzPts val="1100"/>
              <a:buNone/>
            </a:pPr>
            <a:endParaRPr/>
          </a:p>
        </p:txBody>
      </p:sp>
      <p:sp>
        <p:nvSpPr>
          <p:cNvPr id="974" name="Google Shape;974;p116"/>
          <p:cNvSpPr txBox="1">
            <a:spLocks noGrp="1"/>
          </p:cNvSpPr>
          <p:nvPr>
            <p:ph type="title"/>
          </p:nvPr>
        </p:nvSpPr>
        <p:spPr>
          <a:xfrm>
            <a:off x="109526" y="1483720"/>
            <a:ext cx="4045200" cy="1318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Patient’s Profile</a:t>
            </a:r>
            <a:endParaRPr/>
          </a:p>
        </p:txBody>
      </p:sp>
      <p:pic>
        <p:nvPicPr>
          <p:cNvPr id="10" name="Audio 9">
            <a:hlinkClick r:id="" action="ppaction://media"/>
            <a:extLst>
              <a:ext uri="{FF2B5EF4-FFF2-40B4-BE49-F238E27FC236}">
                <a16:creationId xmlns:a16="http://schemas.microsoft.com/office/drawing/2014/main" id="{47F962BB-D581-FFD1-DA48-CFA36B3D518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92330"/>
    </mc:Choice>
    <mc:Fallback>
      <p:transition spd="slow" advTm="923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78"/>
        <p:cNvGrpSpPr/>
        <p:nvPr/>
      </p:nvGrpSpPr>
      <p:grpSpPr>
        <a:xfrm>
          <a:off x="0" y="0"/>
          <a:ext cx="0" cy="0"/>
          <a:chOff x="0" y="0"/>
          <a:chExt cx="0" cy="0"/>
        </a:xfrm>
      </p:grpSpPr>
      <p:sp>
        <p:nvSpPr>
          <p:cNvPr id="979" name="Google Shape;979;p117"/>
          <p:cNvSpPr txBox="1">
            <a:spLocks noGrp="1"/>
          </p:cNvSpPr>
          <p:nvPr>
            <p:ph type="title"/>
          </p:nvPr>
        </p:nvSpPr>
        <p:spPr>
          <a:xfrm>
            <a:off x="290425" y="4190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Prevalence of Prostate Cancer in the UK</a:t>
            </a:r>
            <a:endParaRPr/>
          </a:p>
        </p:txBody>
      </p:sp>
      <p:sp>
        <p:nvSpPr>
          <p:cNvPr id="980" name="Google Shape;980;p117"/>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a:t>Prostate cancer is uncommon before the age of 50, but the rate rises just after 70 (Prostate Cancer UK, 2025).</a:t>
            </a:r>
            <a:endParaRPr/>
          </a:p>
          <a:p>
            <a:pPr marL="457200" lvl="0" indent="-342900" algn="l" rtl="0">
              <a:spcBef>
                <a:spcPts val="0"/>
              </a:spcBef>
              <a:spcAft>
                <a:spcPts val="0"/>
              </a:spcAft>
              <a:buSzPts val="1800"/>
              <a:buChar char="●"/>
            </a:pPr>
            <a:r>
              <a:rPr lang="en"/>
              <a:t>Highest number of cases occurs between 75 and 79, highest number of cases occurs between 75 and 79 years old, with more than one third of cases in men over 75.</a:t>
            </a:r>
            <a:endParaRPr/>
          </a:p>
          <a:p>
            <a:pPr marL="457200" lvl="0" indent="-342900" algn="l" rtl="0">
              <a:spcBef>
                <a:spcPts val="0"/>
              </a:spcBef>
              <a:spcAft>
                <a:spcPts val="0"/>
              </a:spcAft>
              <a:buSzPts val="1800"/>
              <a:buChar char="●"/>
            </a:pPr>
            <a:r>
              <a:rPr lang="en"/>
              <a:t>Black men face the greatest risk, with twice the rate of White men, and mostly at a younger age (Lesie et al., 2024; Prostate Cancer UK, 2025a).</a:t>
            </a:r>
            <a:endParaRPr/>
          </a:p>
          <a:p>
            <a:pPr marL="457200" lvl="0" indent="-342900" algn="l" rtl="0">
              <a:spcBef>
                <a:spcPts val="0"/>
              </a:spcBef>
              <a:spcAft>
                <a:spcPts val="0"/>
              </a:spcAft>
              <a:buSzPts val="1800"/>
              <a:buChar char="●"/>
            </a:pPr>
            <a:r>
              <a:rPr lang="en"/>
              <a:t>Family background also plays a role (Lesie et al., 2024). </a:t>
            </a:r>
            <a:endParaRPr/>
          </a:p>
          <a:p>
            <a:pPr marL="457200" lvl="0" indent="-342900" algn="l" rtl="0">
              <a:spcBef>
                <a:spcPts val="0"/>
              </a:spcBef>
              <a:spcAft>
                <a:spcPts val="0"/>
              </a:spcAft>
              <a:buSzPts val="1800"/>
              <a:buChar char="●"/>
            </a:pPr>
            <a:r>
              <a:rPr lang="en"/>
              <a:t>Lifestyle factors make his risk higher.</a:t>
            </a:r>
            <a:endParaRPr/>
          </a:p>
        </p:txBody>
      </p:sp>
      <p:pic>
        <p:nvPicPr>
          <p:cNvPr id="9" name="Audio 8">
            <a:hlinkClick r:id="" action="ppaction://media"/>
            <a:extLst>
              <a:ext uri="{FF2B5EF4-FFF2-40B4-BE49-F238E27FC236}">
                <a16:creationId xmlns:a16="http://schemas.microsoft.com/office/drawing/2014/main" id="{1F2485C0-1913-AF98-92A1-857AC5A15BB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80772"/>
    </mc:Choice>
    <mc:Fallback>
      <p:transition spd="slow" advTm="807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84"/>
        <p:cNvGrpSpPr/>
        <p:nvPr/>
      </p:nvGrpSpPr>
      <p:grpSpPr>
        <a:xfrm>
          <a:off x="0" y="0"/>
          <a:ext cx="0" cy="0"/>
          <a:chOff x="0" y="0"/>
          <a:chExt cx="0" cy="0"/>
        </a:xfrm>
      </p:grpSpPr>
      <p:sp>
        <p:nvSpPr>
          <p:cNvPr id="985" name="Google Shape;985;p118"/>
          <p:cNvSpPr txBox="1">
            <a:spLocks noGrp="1"/>
          </p:cNvSpPr>
          <p:nvPr>
            <p:ph type="title" idx="4294967295"/>
          </p:nvPr>
        </p:nvSpPr>
        <p:spPr>
          <a:xfrm>
            <a:off x="311700" y="372500"/>
            <a:ext cx="8520600" cy="733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Prostate Anatomy and Physiology</a:t>
            </a:r>
            <a:endParaRPr/>
          </a:p>
        </p:txBody>
      </p:sp>
      <p:sp>
        <p:nvSpPr>
          <p:cNvPr id="986" name="Google Shape;986;p118"/>
          <p:cNvSpPr txBox="1">
            <a:spLocks noGrp="1"/>
          </p:cNvSpPr>
          <p:nvPr>
            <p:ph type="body" idx="4294967295"/>
          </p:nvPr>
        </p:nvSpPr>
        <p:spPr>
          <a:xfrm>
            <a:off x="311700" y="1195201"/>
            <a:ext cx="3853200" cy="524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2400">
                <a:solidFill>
                  <a:schemeClr val="accent5"/>
                </a:solidFill>
              </a:rPr>
              <a:t>What is prostate Cancer?</a:t>
            </a:r>
            <a:endParaRPr sz="2400">
              <a:solidFill>
                <a:schemeClr val="accent5"/>
              </a:solidFill>
            </a:endParaRPr>
          </a:p>
        </p:txBody>
      </p:sp>
      <p:cxnSp>
        <p:nvCxnSpPr>
          <p:cNvPr id="987" name="Google Shape;987;p118"/>
          <p:cNvCxnSpPr/>
          <p:nvPr/>
        </p:nvCxnSpPr>
        <p:spPr>
          <a:xfrm>
            <a:off x="418675" y="1811883"/>
            <a:ext cx="270900" cy="0"/>
          </a:xfrm>
          <a:prstGeom prst="straightConnector1">
            <a:avLst/>
          </a:prstGeom>
          <a:noFill/>
          <a:ln w="9525" cap="flat" cmpd="sng">
            <a:solidFill>
              <a:schemeClr val="lt2"/>
            </a:solidFill>
            <a:prstDash val="solid"/>
            <a:round/>
            <a:headEnd type="none" w="sm" len="sm"/>
            <a:tailEnd type="none" w="sm" len="sm"/>
          </a:ln>
        </p:spPr>
      </p:cxnSp>
      <p:sp>
        <p:nvSpPr>
          <p:cNvPr id="988" name="Google Shape;988;p118"/>
          <p:cNvSpPr txBox="1">
            <a:spLocks noGrp="1"/>
          </p:cNvSpPr>
          <p:nvPr>
            <p:ph type="body" idx="4294967295"/>
          </p:nvPr>
        </p:nvSpPr>
        <p:spPr>
          <a:xfrm>
            <a:off x="311700" y="1916330"/>
            <a:ext cx="3853200" cy="2753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400"/>
              <a:t>The prostate is part of the male reproductive system. It sits in the pelvis just below the bladder, in front of the rectum, and surrounds the prostatic urethra.</a:t>
            </a:r>
            <a:br>
              <a:rPr lang="en" sz="1400"/>
            </a:br>
            <a:r>
              <a:rPr lang="en" sz="1400"/>
              <a:t>It has several lobes, with its base at the bladder and its apex at the pelvic floor (Sharma et al., 2017). The gland produces most of the fluid in semen. Its fluid is alkaline, which protects sperm and helps them survive by balancing the acidity of the vagina (Singh and Boola, 2023).</a:t>
            </a:r>
            <a:endParaRPr sz="1400" b="1"/>
          </a:p>
        </p:txBody>
      </p:sp>
      <p:cxnSp>
        <p:nvCxnSpPr>
          <p:cNvPr id="989" name="Google Shape;989;p118"/>
          <p:cNvCxnSpPr/>
          <p:nvPr/>
        </p:nvCxnSpPr>
        <p:spPr>
          <a:xfrm>
            <a:off x="5012725" y="1811883"/>
            <a:ext cx="270900" cy="0"/>
          </a:xfrm>
          <a:prstGeom prst="straightConnector1">
            <a:avLst/>
          </a:prstGeom>
          <a:noFill/>
          <a:ln w="9525" cap="flat" cmpd="sng">
            <a:solidFill>
              <a:schemeClr val="lt2"/>
            </a:solidFill>
            <a:prstDash val="solid"/>
            <a:round/>
            <a:headEnd type="none" w="sm" len="sm"/>
            <a:tailEnd type="none" w="sm" len="sm"/>
          </a:ln>
        </p:spPr>
      </p:cxnSp>
      <p:pic>
        <p:nvPicPr>
          <p:cNvPr id="990" name="Google Shape;990;p118"/>
          <p:cNvPicPr preferRelativeResize="0"/>
          <p:nvPr/>
        </p:nvPicPr>
        <p:blipFill>
          <a:blip r:embed="rId5">
            <a:alphaModFix/>
          </a:blip>
          <a:stretch>
            <a:fillRect/>
          </a:stretch>
        </p:blipFill>
        <p:spPr>
          <a:xfrm>
            <a:off x="4397600" y="1350125"/>
            <a:ext cx="4688500" cy="3161600"/>
          </a:xfrm>
          <a:prstGeom prst="rect">
            <a:avLst/>
          </a:prstGeom>
          <a:noFill/>
          <a:ln>
            <a:noFill/>
          </a:ln>
        </p:spPr>
      </p:pic>
      <p:pic>
        <p:nvPicPr>
          <p:cNvPr id="5" name="Audio 4">
            <a:hlinkClick r:id="" action="ppaction://media"/>
            <a:extLst>
              <a:ext uri="{FF2B5EF4-FFF2-40B4-BE49-F238E27FC236}">
                <a16:creationId xmlns:a16="http://schemas.microsoft.com/office/drawing/2014/main" id="{E5F121D8-BB44-0E7D-71B1-6C73656C85C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06585"/>
    </mc:Choice>
    <mc:Fallback>
      <p:transition spd="slow" advTm="1065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94"/>
        <p:cNvGrpSpPr/>
        <p:nvPr/>
      </p:nvGrpSpPr>
      <p:grpSpPr>
        <a:xfrm>
          <a:off x="0" y="0"/>
          <a:ext cx="0" cy="0"/>
          <a:chOff x="0" y="0"/>
          <a:chExt cx="0" cy="0"/>
        </a:xfrm>
      </p:grpSpPr>
      <p:sp>
        <p:nvSpPr>
          <p:cNvPr id="995" name="Google Shape;995;p11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p>
            <a:pPr marL="0" lvl="0" indent="0" algn="l" rtl="0">
              <a:spcBef>
                <a:spcPts val="0"/>
              </a:spcBef>
              <a:spcAft>
                <a:spcPts val="1600"/>
              </a:spcAft>
              <a:buNone/>
            </a:pPr>
            <a:r>
              <a:rPr lang="en"/>
              <a:t>According to Sharma et al. (2017) prostate cancer usually develops as adenocarcinoma, starting in the cells that line the gland.</a:t>
            </a:r>
            <a:br>
              <a:rPr lang="en"/>
            </a:br>
            <a:r>
              <a:rPr lang="en"/>
              <a:t>As cancer cells grow, they disturb the normal structure of the prostate and may spread through the outer covering. When tumours enlarge, they press on nearby structures</a:t>
            </a:r>
            <a:br>
              <a:rPr lang="en"/>
            </a:br>
            <a:endParaRPr/>
          </a:p>
        </p:txBody>
      </p:sp>
      <p:sp>
        <p:nvSpPr>
          <p:cNvPr id="996" name="Google Shape;996;p119"/>
          <p:cNvSpPr txBox="1">
            <a:spLocks noGrp="1"/>
          </p:cNvSpPr>
          <p:nvPr>
            <p:ph type="title"/>
          </p:nvPr>
        </p:nvSpPr>
        <p:spPr>
          <a:xfrm>
            <a:off x="265500" y="1818600"/>
            <a:ext cx="4045200" cy="1506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Effects of Prostate Cancer on Body Function</a:t>
            </a:r>
            <a:endParaRPr/>
          </a:p>
        </p:txBody>
      </p:sp>
      <p:pic>
        <p:nvPicPr>
          <p:cNvPr id="5" name="Audio 4">
            <a:hlinkClick r:id="" action="ppaction://media"/>
            <a:extLst>
              <a:ext uri="{FF2B5EF4-FFF2-40B4-BE49-F238E27FC236}">
                <a16:creationId xmlns:a16="http://schemas.microsoft.com/office/drawing/2014/main" id="{E120640F-0D1C-1698-E1B5-5615DB177F6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99776"/>
    </mc:Choice>
    <mc:Fallback>
      <p:transition spd="slow" advTm="997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00"/>
        <p:cNvGrpSpPr/>
        <p:nvPr/>
      </p:nvGrpSpPr>
      <p:grpSpPr>
        <a:xfrm>
          <a:off x="0" y="0"/>
          <a:ext cx="0" cy="0"/>
          <a:chOff x="0" y="0"/>
          <a:chExt cx="0" cy="0"/>
        </a:xfrm>
      </p:grpSpPr>
      <p:sp>
        <p:nvSpPr>
          <p:cNvPr id="1001" name="Google Shape;1001;p120"/>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p>
            <a:pPr marL="0" lvl="0" indent="0" algn="l" rtl="0">
              <a:spcBef>
                <a:spcPts val="0"/>
              </a:spcBef>
              <a:spcAft>
                <a:spcPts val="1600"/>
              </a:spcAft>
              <a:buNone/>
            </a:pPr>
            <a:r>
              <a:rPr lang="en"/>
              <a:t>Prostate cancer often spreads beyond the gland. The most common place is the bones, especially the spine, pelvis, and ribs (Cancer Research UK, 2025).</a:t>
            </a:r>
            <a:br>
              <a:rPr lang="en"/>
            </a:br>
            <a:br>
              <a:rPr lang="en"/>
            </a:br>
            <a:r>
              <a:rPr lang="en"/>
              <a:t>In more serious cases, cancer in the spine may press on the spinal cord, leading to back pain, weakness, or even paralysis (NICE, 2021a; Cancer Research UK, 2025).</a:t>
            </a:r>
            <a:endParaRPr b="1"/>
          </a:p>
        </p:txBody>
      </p:sp>
      <p:sp>
        <p:nvSpPr>
          <p:cNvPr id="1002" name="Google Shape;1002;p120"/>
          <p:cNvSpPr txBox="1">
            <a:spLocks noGrp="1"/>
          </p:cNvSpPr>
          <p:nvPr>
            <p:ph type="title"/>
          </p:nvPr>
        </p:nvSpPr>
        <p:spPr>
          <a:xfrm>
            <a:off x="265500" y="1818600"/>
            <a:ext cx="4045200" cy="1506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Effects of Prostate Cancer on Body Function (Cnt’d)</a:t>
            </a:r>
            <a:endParaRPr/>
          </a:p>
        </p:txBody>
      </p:sp>
      <p:pic>
        <p:nvPicPr>
          <p:cNvPr id="6" name="Audio 5">
            <a:hlinkClick r:id="" action="ppaction://media"/>
            <a:extLst>
              <a:ext uri="{FF2B5EF4-FFF2-40B4-BE49-F238E27FC236}">
                <a16:creationId xmlns:a16="http://schemas.microsoft.com/office/drawing/2014/main" id="{46485D24-96D3-1547-7F6D-9CE4EAE33EE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00273"/>
    </mc:Choice>
    <mc:Fallback>
      <p:transition spd="slow" advTm="1002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06"/>
        <p:cNvGrpSpPr/>
        <p:nvPr/>
      </p:nvGrpSpPr>
      <p:grpSpPr>
        <a:xfrm>
          <a:off x="0" y="0"/>
          <a:ext cx="0" cy="0"/>
          <a:chOff x="0" y="0"/>
          <a:chExt cx="0" cy="0"/>
        </a:xfrm>
      </p:grpSpPr>
      <p:sp>
        <p:nvSpPr>
          <p:cNvPr id="1007" name="Google Shape;1007;p121"/>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Treatment itself affects body function.</a:t>
            </a:r>
            <a:endParaRPr/>
          </a:p>
          <a:p>
            <a:pPr marL="0" lvl="0" indent="0" algn="l" rtl="0">
              <a:spcBef>
                <a:spcPts val="1600"/>
              </a:spcBef>
              <a:spcAft>
                <a:spcPts val="1600"/>
              </a:spcAft>
              <a:buNone/>
            </a:pPr>
            <a:r>
              <a:rPr lang="en"/>
              <a:t>NICE (2021a) stresses that men must be warned about these risks, including infertility, and offered options such as sperm banking.</a:t>
            </a:r>
            <a:br>
              <a:rPr lang="en"/>
            </a:br>
            <a:endParaRPr/>
          </a:p>
        </p:txBody>
      </p:sp>
      <p:sp>
        <p:nvSpPr>
          <p:cNvPr id="1008" name="Google Shape;1008;p121"/>
          <p:cNvSpPr txBox="1">
            <a:spLocks noGrp="1"/>
          </p:cNvSpPr>
          <p:nvPr>
            <p:ph type="title"/>
          </p:nvPr>
        </p:nvSpPr>
        <p:spPr>
          <a:xfrm>
            <a:off x="265500" y="1818600"/>
            <a:ext cx="4045200" cy="1506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Effects of Prostate Cancer on Body Function (Cnt’d)</a:t>
            </a:r>
            <a:endParaRPr/>
          </a:p>
        </p:txBody>
      </p:sp>
      <p:pic>
        <p:nvPicPr>
          <p:cNvPr id="6" name="Audio 5">
            <a:hlinkClick r:id="" action="ppaction://media"/>
            <a:extLst>
              <a:ext uri="{FF2B5EF4-FFF2-40B4-BE49-F238E27FC236}">
                <a16:creationId xmlns:a16="http://schemas.microsoft.com/office/drawing/2014/main" id="{FCEE1CA3-3ED7-9772-213F-EBA03A7C8EC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90332"/>
    </mc:Choice>
    <mc:Fallback>
      <p:transition spd="slow" advTm="903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2"/>
        <p:cNvGrpSpPr/>
        <p:nvPr/>
      </p:nvGrpSpPr>
      <p:grpSpPr>
        <a:xfrm>
          <a:off x="0" y="0"/>
          <a:ext cx="0" cy="0"/>
          <a:chOff x="0" y="0"/>
          <a:chExt cx="0" cy="0"/>
        </a:xfrm>
      </p:grpSpPr>
      <p:sp>
        <p:nvSpPr>
          <p:cNvPr id="1013" name="Google Shape;1013;p122"/>
          <p:cNvSpPr/>
          <p:nvPr/>
        </p:nvSpPr>
        <p:spPr>
          <a:xfrm>
            <a:off x="0" y="0"/>
            <a:ext cx="9161100" cy="24846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122"/>
          <p:cNvSpPr txBox="1">
            <a:spLocks noGrp="1"/>
          </p:cNvSpPr>
          <p:nvPr>
            <p:ph type="title" idx="4294967295"/>
          </p:nvPr>
        </p:nvSpPr>
        <p:spPr>
          <a:xfrm>
            <a:off x="311700" y="372500"/>
            <a:ext cx="8520600" cy="73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solidFill>
                  <a:schemeClr val="accent1"/>
                </a:solidFill>
              </a:rPr>
              <a:t>Care Plan and Monitoring</a:t>
            </a:r>
            <a:endParaRPr>
              <a:solidFill>
                <a:schemeClr val="accent1"/>
              </a:solidFill>
            </a:endParaRPr>
          </a:p>
        </p:txBody>
      </p:sp>
      <p:sp>
        <p:nvSpPr>
          <p:cNvPr id="1015" name="Google Shape;1015;p122"/>
          <p:cNvSpPr txBox="1">
            <a:spLocks noGrp="1"/>
          </p:cNvSpPr>
          <p:nvPr>
            <p:ph type="body" idx="4294967295"/>
          </p:nvPr>
        </p:nvSpPr>
        <p:spPr>
          <a:xfrm>
            <a:off x="164950" y="3108900"/>
            <a:ext cx="2177400" cy="4362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2100">
                <a:solidFill>
                  <a:schemeClr val="accent5"/>
                </a:solidFill>
              </a:rPr>
              <a:t>Surveillance and Follow-up</a:t>
            </a:r>
            <a:endParaRPr sz="2100">
              <a:solidFill>
                <a:schemeClr val="accent5"/>
              </a:solidFill>
            </a:endParaRPr>
          </a:p>
        </p:txBody>
      </p:sp>
      <p:cxnSp>
        <p:nvCxnSpPr>
          <p:cNvPr id="1016" name="Google Shape;1016;p122"/>
          <p:cNvCxnSpPr/>
          <p:nvPr/>
        </p:nvCxnSpPr>
        <p:spPr>
          <a:xfrm>
            <a:off x="1118175" y="3613373"/>
            <a:ext cx="270900" cy="0"/>
          </a:xfrm>
          <a:prstGeom prst="straightConnector1">
            <a:avLst/>
          </a:prstGeom>
          <a:noFill/>
          <a:ln w="9525" cap="flat" cmpd="sng">
            <a:solidFill>
              <a:schemeClr val="lt2"/>
            </a:solidFill>
            <a:prstDash val="solid"/>
            <a:round/>
            <a:headEnd type="none" w="sm" len="sm"/>
            <a:tailEnd type="none" w="sm" len="sm"/>
          </a:ln>
        </p:spPr>
      </p:cxnSp>
      <p:sp>
        <p:nvSpPr>
          <p:cNvPr id="1017" name="Google Shape;1017;p122"/>
          <p:cNvSpPr/>
          <p:nvPr/>
        </p:nvSpPr>
        <p:spPr>
          <a:xfrm>
            <a:off x="431500" y="1366425"/>
            <a:ext cx="1644300" cy="1644300"/>
          </a:xfrm>
          <a:prstGeom prst="ellips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018;p122"/>
          <p:cNvSpPr txBox="1">
            <a:spLocks noGrp="1"/>
          </p:cNvSpPr>
          <p:nvPr>
            <p:ph type="body" idx="4294967295"/>
          </p:nvPr>
        </p:nvSpPr>
        <p:spPr>
          <a:xfrm>
            <a:off x="164925" y="3960175"/>
            <a:ext cx="2177400" cy="1153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1100"/>
              <a:t>Mr Smith’s care should follow NICE guidance (NICE, 2021a).</a:t>
            </a:r>
            <a:endParaRPr sz="1100"/>
          </a:p>
        </p:txBody>
      </p:sp>
      <p:sp>
        <p:nvSpPr>
          <p:cNvPr id="1019" name="Google Shape;1019;p122"/>
          <p:cNvSpPr txBox="1">
            <a:spLocks noGrp="1"/>
          </p:cNvSpPr>
          <p:nvPr>
            <p:ph type="body" idx="4294967295"/>
          </p:nvPr>
        </p:nvSpPr>
        <p:spPr>
          <a:xfrm>
            <a:off x="2374559" y="3108900"/>
            <a:ext cx="2177400" cy="4362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2100">
                <a:solidFill>
                  <a:schemeClr val="accent5"/>
                </a:solidFill>
              </a:rPr>
              <a:t>Lifestyle Interventions</a:t>
            </a:r>
            <a:endParaRPr sz="2100">
              <a:solidFill>
                <a:schemeClr val="accent5"/>
              </a:solidFill>
            </a:endParaRPr>
          </a:p>
        </p:txBody>
      </p:sp>
      <p:cxnSp>
        <p:nvCxnSpPr>
          <p:cNvPr id="1020" name="Google Shape;1020;p122"/>
          <p:cNvCxnSpPr/>
          <p:nvPr/>
        </p:nvCxnSpPr>
        <p:spPr>
          <a:xfrm>
            <a:off x="3327800" y="3613373"/>
            <a:ext cx="270900" cy="0"/>
          </a:xfrm>
          <a:prstGeom prst="straightConnector1">
            <a:avLst/>
          </a:prstGeom>
          <a:noFill/>
          <a:ln w="9525" cap="flat" cmpd="sng">
            <a:solidFill>
              <a:schemeClr val="lt2"/>
            </a:solidFill>
            <a:prstDash val="solid"/>
            <a:round/>
            <a:headEnd type="none" w="sm" len="sm"/>
            <a:tailEnd type="none" w="sm" len="sm"/>
          </a:ln>
        </p:spPr>
      </p:cxnSp>
      <p:sp>
        <p:nvSpPr>
          <p:cNvPr id="1021" name="Google Shape;1021;p122"/>
          <p:cNvSpPr/>
          <p:nvPr/>
        </p:nvSpPr>
        <p:spPr>
          <a:xfrm>
            <a:off x="2649463" y="1351550"/>
            <a:ext cx="1644300" cy="1644300"/>
          </a:xfrm>
          <a:prstGeom prst="ellips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122"/>
          <p:cNvSpPr txBox="1">
            <a:spLocks noGrp="1"/>
          </p:cNvSpPr>
          <p:nvPr>
            <p:ph type="body" idx="4294967295"/>
          </p:nvPr>
        </p:nvSpPr>
        <p:spPr>
          <a:xfrm>
            <a:off x="2374545" y="3880546"/>
            <a:ext cx="2177400" cy="1153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1100"/>
              <a:t>Weight management and exercise are important. Being overweight increases the chance of aggressive cancer (Prostate Cancer UK, 2025b).</a:t>
            </a:r>
            <a:endParaRPr sz="1100"/>
          </a:p>
        </p:txBody>
      </p:sp>
      <p:sp>
        <p:nvSpPr>
          <p:cNvPr id="1023" name="Google Shape;1023;p122"/>
          <p:cNvSpPr txBox="1">
            <a:spLocks noGrp="1"/>
          </p:cNvSpPr>
          <p:nvPr>
            <p:ph type="body" idx="4294967295"/>
          </p:nvPr>
        </p:nvSpPr>
        <p:spPr>
          <a:xfrm>
            <a:off x="4584180" y="3108900"/>
            <a:ext cx="2177400" cy="4362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2100">
                <a:solidFill>
                  <a:schemeClr val="accent5"/>
                </a:solidFill>
              </a:rPr>
              <a:t>Symptoms Management</a:t>
            </a:r>
            <a:endParaRPr sz="2100">
              <a:solidFill>
                <a:schemeClr val="accent5"/>
              </a:solidFill>
            </a:endParaRPr>
          </a:p>
        </p:txBody>
      </p:sp>
      <p:cxnSp>
        <p:nvCxnSpPr>
          <p:cNvPr id="1024" name="Google Shape;1024;p122"/>
          <p:cNvCxnSpPr/>
          <p:nvPr/>
        </p:nvCxnSpPr>
        <p:spPr>
          <a:xfrm>
            <a:off x="5554075" y="3613373"/>
            <a:ext cx="270900" cy="0"/>
          </a:xfrm>
          <a:prstGeom prst="straightConnector1">
            <a:avLst/>
          </a:prstGeom>
          <a:noFill/>
          <a:ln w="9525" cap="flat" cmpd="sng">
            <a:solidFill>
              <a:schemeClr val="lt2"/>
            </a:solidFill>
            <a:prstDash val="solid"/>
            <a:round/>
            <a:headEnd type="none" w="sm" len="sm"/>
            <a:tailEnd type="none" w="sm" len="sm"/>
          </a:ln>
        </p:spPr>
      </p:cxnSp>
      <p:sp>
        <p:nvSpPr>
          <p:cNvPr id="1025" name="Google Shape;1025;p122"/>
          <p:cNvSpPr/>
          <p:nvPr/>
        </p:nvSpPr>
        <p:spPr>
          <a:xfrm>
            <a:off x="4867425" y="1366425"/>
            <a:ext cx="1644300" cy="1644300"/>
          </a:xfrm>
          <a:prstGeom prst="ellips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026;p122"/>
          <p:cNvSpPr txBox="1">
            <a:spLocks noGrp="1"/>
          </p:cNvSpPr>
          <p:nvPr>
            <p:ph type="body" idx="4294967295"/>
          </p:nvPr>
        </p:nvSpPr>
        <p:spPr>
          <a:xfrm>
            <a:off x="4584169" y="3893818"/>
            <a:ext cx="2177400" cy="1153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1100"/>
              <a:t>Care should also focus on treating side effects.</a:t>
            </a:r>
            <a:endParaRPr sz="1100"/>
          </a:p>
        </p:txBody>
      </p:sp>
      <p:sp>
        <p:nvSpPr>
          <p:cNvPr id="1027" name="Google Shape;1027;p122"/>
          <p:cNvSpPr/>
          <p:nvPr/>
        </p:nvSpPr>
        <p:spPr>
          <a:xfrm>
            <a:off x="7085400" y="1366425"/>
            <a:ext cx="1644300" cy="1644300"/>
          </a:xfrm>
          <a:prstGeom prst="ellips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122"/>
          <p:cNvSpPr txBox="1">
            <a:spLocks noGrp="1"/>
          </p:cNvSpPr>
          <p:nvPr>
            <p:ph type="body" idx="4294967295"/>
          </p:nvPr>
        </p:nvSpPr>
        <p:spPr>
          <a:xfrm>
            <a:off x="6793801" y="3108900"/>
            <a:ext cx="2177400" cy="4362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2100">
                <a:solidFill>
                  <a:schemeClr val="accent5"/>
                </a:solidFill>
              </a:rPr>
              <a:t>Treatment Planning</a:t>
            </a:r>
            <a:endParaRPr sz="2100">
              <a:solidFill>
                <a:schemeClr val="accent5"/>
              </a:solidFill>
            </a:endParaRPr>
          </a:p>
        </p:txBody>
      </p:sp>
      <p:cxnSp>
        <p:nvCxnSpPr>
          <p:cNvPr id="1029" name="Google Shape;1029;p122"/>
          <p:cNvCxnSpPr/>
          <p:nvPr/>
        </p:nvCxnSpPr>
        <p:spPr>
          <a:xfrm>
            <a:off x="7747050" y="3613373"/>
            <a:ext cx="270900" cy="0"/>
          </a:xfrm>
          <a:prstGeom prst="straightConnector1">
            <a:avLst/>
          </a:prstGeom>
          <a:noFill/>
          <a:ln w="9525" cap="flat" cmpd="sng">
            <a:solidFill>
              <a:schemeClr val="lt2"/>
            </a:solidFill>
            <a:prstDash val="solid"/>
            <a:round/>
            <a:headEnd type="none" w="sm" len="sm"/>
            <a:tailEnd type="none" w="sm" len="sm"/>
          </a:ln>
        </p:spPr>
      </p:cxnSp>
      <p:sp>
        <p:nvSpPr>
          <p:cNvPr id="1030" name="Google Shape;1030;p122"/>
          <p:cNvSpPr txBox="1">
            <a:spLocks noGrp="1"/>
          </p:cNvSpPr>
          <p:nvPr>
            <p:ph type="body" idx="4294967295"/>
          </p:nvPr>
        </p:nvSpPr>
        <p:spPr>
          <a:xfrm>
            <a:off x="6793795" y="3962498"/>
            <a:ext cx="2177400" cy="1153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1100"/>
              <a:t>All options should be discussed openly</a:t>
            </a:r>
            <a:endParaRPr sz="1100"/>
          </a:p>
        </p:txBody>
      </p:sp>
      <p:pic>
        <p:nvPicPr>
          <p:cNvPr id="1031" name="Google Shape;1031;p122"/>
          <p:cNvPicPr preferRelativeResize="0"/>
          <p:nvPr/>
        </p:nvPicPr>
        <p:blipFill>
          <a:blip r:embed="rId5">
            <a:alphaModFix/>
          </a:blip>
          <a:stretch>
            <a:fillRect/>
          </a:stretch>
        </p:blipFill>
        <p:spPr>
          <a:xfrm>
            <a:off x="693450" y="1627642"/>
            <a:ext cx="1228026" cy="1228026"/>
          </a:xfrm>
          <a:prstGeom prst="rect">
            <a:avLst/>
          </a:prstGeom>
          <a:noFill/>
          <a:ln>
            <a:noFill/>
          </a:ln>
        </p:spPr>
      </p:pic>
      <p:pic>
        <p:nvPicPr>
          <p:cNvPr id="1032" name="Google Shape;1032;p122"/>
          <p:cNvPicPr preferRelativeResize="0"/>
          <p:nvPr/>
        </p:nvPicPr>
        <p:blipFill>
          <a:blip r:embed="rId6">
            <a:alphaModFix/>
          </a:blip>
          <a:stretch>
            <a:fillRect/>
          </a:stretch>
        </p:blipFill>
        <p:spPr>
          <a:xfrm>
            <a:off x="2836100" y="1565777"/>
            <a:ext cx="1228026" cy="1228026"/>
          </a:xfrm>
          <a:prstGeom prst="rect">
            <a:avLst/>
          </a:prstGeom>
          <a:noFill/>
          <a:ln>
            <a:noFill/>
          </a:ln>
        </p:spPr>
      </p:pic>
      <p:pic>
        <p:nvPicPr>
          <p:cNvPr id="1033" name="Google Shape;1033;p122"/>
          <p:cNvPicPr preferRelativeResize="0"/>
          <p:nvPr/>
        </p:nvPicPr>
        <p:blipFill>
          <a:blip r:embed="rId7">
            <a:alphaModFix/>
          </a:blip>
          <a:stretch>
            <a:fillRect/>
          </a:stretch>
        </p:blipFill>
        <p:spPr>
          <a:xfrm>
            <a:off x="5112515" y="1599336"/>
            <a:ext cx="1228025" cy="1228025"/>
          </a:xfrm>
          <a:prstGeom prst="rect">
            <a:avLst/>
          </a:prstGeom>
          <a:noFill/>
          <a:ln>
            <a:noFill/>
          </a:ln>
        </p:spPr>
      </p:pic>
      <p:pic>
        <p:nvPicPr>
          <p:cNvPr id="1034" name="Google Shape;1034;p122"/>
          <p:cNvPicPr preferRelativeResize="0"/>
          <p:nvPr/>
        </p:nvPicPr>
        <p:blipFill>
          <a:blip r:embed="rId8">
            <a:alphaModFix/>
          </a:blip>
          <a:stretch>
            <a:fillRect/>
          </a:stretch>
        </p:blipFill>
        <p:spPr>
          <a:xfrm>
            <a:off x="7349992" y="1595416"/>
            <a:ext cx="1153800" cy="1153800"/>
          </a:xfrm>
          <a:prstGeom prst="rect">
            <a:avLst/>
          </a:prstGeom>
          <a:noFill/>
          <a:ln>
            <a:noFill/>
          </a:ln>
        </p:spPr>
      </p:pic>
      <p:pic>
        <p:nvPicPr>
          <p:cNvPr id="6" name="Audio 5">
            <a:hlinkClick r:id="" action="ppaction://media"/>
            <a:extLst>
              <a:ext uri="{FF2B5EF4-FFF2-40B4-BE49-F238E27FC236}">
                <a16:creationId xmlns:a16="http://schemas.microsoft.com/office/drawing/2014/main" id="{B8E12B8B-FFC6-C272-60D7-4519793F7F73}"/>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347494"/>
    </mc:Choice>
    <mc:Fallback>
      <p:transition spd="slow" advTm="3474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38"/>
        <p:cNvGrpSpPr/>
        <p:nvPr/>
      </p:nvGrpSpPr>
      <p:grpSpPr>
        <a:xfrm>
          <a:off x="0" y="0"/>
          <a:ext cx="0" cy="0"/>
          <a:chOff x="0" y="0"/>
          <a:chExt cx="0" cy="0"/>
        </a:xfrm>
      </p:grpSpPr>
      <p:sp>
        <p:nvSpPr>
          <p:cNvPr id="1039" name="Google Shape;1039;p123"/>
          <p:cNvSpPr/>
          <p:nvPr/>
        </p:nvSpPr>
        <p:spPr>
          <a:xfrm>
            <a:off x="0" y="0"/>
            <a:ext cx="9161100" cy="24846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123"/>
          <p:cNvSpPr txBox="1">
            <a:spLocks noGrp="1"/>
          </p:cNvSpPr>
          <p:nvPr>
            <p:ph type="title" idx="4294967295"/>
          </p:nvPr>
        </p:nvSpPr>
        <p:spPr>
          <a:xfrm>
            <a:off x="245625" y="397375"/>
            <a:ext cx="8520600" cy="73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solidFill>
                  <a:schemeClr val="accent1"/>
                </a:solidFill>
              </a:rPr>
              <a:t>Care Plan and Monitoring (Cnt’d).</a:t>
            </a:r>
            <a:endParaRPr>
              <a:solidFill>
                <a:schemeClr val="accent1"/>
              </a:solidFill>
            </a:endParaRPr>
          </a:p>
        </p:txBody>
      </p:sp>
      <p:sp>
        <p:nvSpPr>
          <p:cNvPr id="1041" name="Google Shape;1041;p123"/>
          <p:cNvSpPr txBox="1">
            <a:spLocks noGrp="1"/>
          </p:cNvSpPr>
          <p:nvPr>
            <p:ph type="body" idx="4294967295"/>
          </p:nvPr>
        </p:nvSpPr>
        <p:spPr>
          <a:xfrm>
            <a:off x="2627275" y="3014524"/>
            <a:ext cx="4581600" cy="4362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2100">
                <a:solidFill>
                  <a:schemeClr val="accent5"/>
                </a:solidFill>
              </a:rPr>
              <a:t>Holistic and multidisciplinary care</a:t>
            </a:r>
            <a:endParaRPr sz="2100">
              <a:solidFill>
                <a:schemeClr val="accent5"/>
              </a:solidFill>
            </a:endParaRPr>
          </a:p>
        </p:txBody>
      </p:sp>
      <p:sp>
        <p:nvSpPr>
          <p:cNvPr id="1042" name="Google Shape;1042;p123"/>
          <p:cNvSpPr/>
          <p:nvPr/>
        </p:nvSpPr>
        <p:spPr>
          <a:xfrm>
            <a:off x="3385775" y="1130875"/>
            <a:ext cx="2331000" cy="1879800"/>
          </a:xfrm>
          <a:prstGeom prst="ellips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123"/>
          <p:cNvSpPr txBox="1">
            <a:spLocks noGrp="1"/>
          </p:cNvSpPr>
          <p:nvPr>
            <p:ph type="body" idx="4294967295"/>
          </p:nvPr>
        </p:nvSpPr>
        <p:spPr>
          <a:xfrm>
            <a:off x="2479780" y="3545101"/>
            <a:ext cx="4813800" cy="15969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1100"/>
              <a:t>Mr Smith should be supported by a multidisciplinary team that includes oncologists, urologists, radiologists, nurses, and his GP.</a:t>
            </a:r>
            <a:endParaRPr sz="1100"/>
          </a:p>
        </p:txBody>
      </p:sp>
      <p:pic>
        <p:nvPicPr>
          <p:cNvPr id="1044" name="Google Shape;1044;p123"/>
          <p:cNvPicPr preferRelativeResize="0"/>
          <p:nvPr/>
        </p:nvPicPr>
        <p:blipFill>
          <a:blip r:embed="rId5">
            <a:alphaModFix/>
          </a:blip>
          <a:stretch>
            <a:fillRect/>
          </a:stretch>
        </p:blipFill>
        <p:spPr>
          <a:xfrm>
            <a:off x="3883425" y="1400251"/>
            <a:ext cx="1369626" cy="1369600"/>
          </a:xfrm>
          <a:prstGeom prst="rect">
            <a:avLst/>
          </a:prstGeom>
          <a:noFill/>
          <a:ln>
            <a:noFill/>
          </a:ln>
        </p:spPr>
      </p:pic>
      <p:pic>
        <p:nvPicPr>
          <p:cNvPr id="8" name="Audio 7">
            <a:hlinkClick r:id="" action="ppaction://media"/>
            <a:extLst>
              <a:ext uri="{FF2B5EF4-FFF2-40B4-BE49-F238E27FC236}">
                <a16:creationId xmlns:a16="http://schemas.microsoft.com/office/drawing/2014/main" id="{D5DA8FD1-5436-E439-0456-F333B4699A8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10809"/>
    </mc:Choice>
    <mc:Fallback>
      <p:transition spd="slow" advTm="1108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51C75"/>
        </a:solidFill>
        <a:effectLst/>
      </p:bgPr>
    </p:bg>
    <p:spTree>
      <p:nvGrpSpPr>
        <p:cNvPr id="1" name="Shape 1048"/>
        <p:cNvGrpSpPr/>
        <p:nvPr/>
      </p:nvGrpSpPr>
      <p:grpSpPr>
        <a:xfrm>
          <a:off x="0" y="0"/>
          <a:ext cx="0" cy="0"/>
          <a:chOff x="0" y="0"/>
          <a:chExt cx="0" cy="0"/>
        </a:xfrm>
      </p:grpSpPr>
      <p:sp>
        <p:nvSpPr>
          <p:cNvPr id="1049" name="Google Shape;1049;p124"/>
          <p:cNvSpPr/>
          <p:nvPr/>
        </p:nvSpPr>
        <p:spPr>
          <a:xfrm>
            <a:off x="-11502" y="2770934"/>
            <a:ext cx="2294400" cy="2357400"/>
          </a:xfrm>
          <a:prstGeom prst="rect">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DM Sans"/>
              <a:ea typeface="DM Sans"/>
              <a:cs typeface="DM Sans"/>
              <a:sym typeface="DM Sans"/>
            </a:endParaRPr>
          </a:p>
        </p:txBody>
      </p:sp>
      <p:sp>
        <p:nvSpPr>
          <p:cNvPr id="1050" name="Google Shape;1050;p124"/>
          <p:cNvSpPr/>
          <p:nvPr/>
        </p:nvSpPr>
        <p:spPr>
          <a:xfrm>
            <a:off x="2286125" y="2068875"/>
            <a:ext cx="2294400" cy="3074700"/>
          </a:xfrm>
          <a:prstGeom prst="rect">
            <a:avLst/>
          </a:prstGeom>
          <a:solidFill>
            <a:srgbClr val="5E5E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DM Sans"/>
              <a:ea typeface="DM Sans"/>
              <a:cs typeface="DM Sans"/>
              <a:sym typeface="DM Sans"/>
            </a:endParaRPr>
          </a:p>
        </p:txBody>
      </p:sp>
      <p:sp>
        <p:nvSpPr>
          <p:cNvPr id="1051" name="Google Shape;1051;p124"/>
          <p:cNvSpPr/>
          <p:nvPr/>
        </p:nvSpPr>
        <p:spPr>
          <a:xfrm>
            <a:off x="4472150" y="1513651"/>
            <a:ext cx="2294400" cy="3648300"/>
          </a:xfrm>
          <a:prstGeom prst="rect">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DM Sans"/>
              <a:ea typeface="DM Sans"/>
              <a:cs typeface="DM Sans"/>
              <a:sym typeface="DM Sans"/>
            </a:endParaRPr>
          </a:p>
        </p:txBody>
      </p:sp>
      <p:sp>
        <p:nvSpPr>
          <p:cNvPr id="1052" name="Google Shape;1052;p124"/>
          <p:cNvSpPr/>
          <p:nvPr/>
        </p:nvSpPr>
        <p:spPr>
          <a:xfrm>
            <a:off x="6849550" y="710888"/>
            <a:ext cx="2294400" cy="44106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DM Sans"/>
              <a:ea typeface="DM Sans"/>
              <a:cs typeface="DM Sans"/>
              <a:sym typeface="DM Sans"/>
            </a:endParaRPr>
          </a:p>
        </p:txBody>
      </p:sp>
      <p:sp>
        <p:nvSpPr>
          <p:cNvPr id="1053" name="Google Shape;1053;p124"/>
          <p:cNvSpPr txBox="1"/>
          <p:nvPr/>
        </p:nvSpPr>
        <p:spPr>
          <a:xfrm>
            <a:off x="443176" y="5045151"/>
            <a:ext cx="675900" cy="152400"/>
          </a:xfrm>
          <a:prstGeom prst="rect">
            <a:avLst/>
          </a:prstGeom>
          <a:noFill/>
          <a:ln>
            <a:noFill/>
          </a:ln>
        </p:spPr>
        <p:txBody>
          <a:bodyPr spcFirstLastPara="1" wrap="square" lIns="0" tIns="0" rIns="91425" bIns="0" anchor="b" anchorCtr="0">
            <a:noAutofit/>
          </a:bodyPr>
          <a:lstStyle/>
          <a:p>
            <a:pPr marL="0" lvl="0" indent="0" algn="l" rtl="0">
              <a:lnSpc>
                <a:spcPct val="90000"/>
              </a:lnSpc>
              <a:spcBef>
                <a:spcPts val="0"/>
              </a:spcBef>
              <a:spcAft>
                <a:spcPts val="0"/>
              </a:spcAft>
              <a:buNone/>
            </a:pPr>
            <a:r>
              <a:rPr lang="en" sz="2300">
                <a:solidFill>
                  <a:schemeClr val="lt1"/>
                </a:solidFill>
                <a:latin typeface="Newsreader"/>
                <a:ea typeface="Newsreader"/>
                <a:cs typeface="Newsreader"/>
                <a:sym typeface="Newsreader"/>
              </a:rPr>
              <a:t>01</a:t>
            </a:r>
            <a:endParaRPr sz="2300">
              <a:solidFill>
                <a:schemeClr val="lt1"/>
              </a:solidFill>
              <a:latin typeface="Newsreader"/>
              <a:ea typeface="Newsreader"/>
              <a:cs typeface="Newsreader"/>
              <a:sym typeface="Newsreader"/>
            </a:endParaRPr>
          </a:p>
        </p:txBody>
      </p:sp>
      <p:sp>
        <p:nvSpPr>
          <p:cNvPr id="1054" name="Google Shape;1054;p124"/>
          <p:cNvSpPr txBox="1">
            <a:spLocks noGrp="1"/>
          </p:cNvSpPr>
          <p:nvPr>
            <p:ph type="sldNum" idx="12"/>
          </p:nvPr>
        </p:nvSpPr>
        <p:spPr>
          <a:xfrm>
            <a:off x="8227975" y="217725"/>
            <a:ext cx="548700" cy="234000"/>
          </a:xfrm>
          <a:prstGeom prst="rect">
            <a:avLst/>
          </a:prstGeom>
        </p:spPr>
        <p:txBody>
          <a:bodyPr spcFirstLastPara="1" wrap="square" lIns="0" tIns="91425" rIns="0" bIns="91425" anchor="ctr" anchorCtr="0">
            <a:noAutofit/>
          </a:bodyPr>
          <a:lstStyle/>
          <a:p>
            <a:pPr marL="0" lvl="0" indent="0" algn="r" rtl="0">
              <a:spcBef>
                <a:spcPts val="0"/>
              </a:spcBef>
              <a:spcAft>
                <a:spcPts val="0"/>
              </a:spcAft>
              <a:buNone/>
            </a:pPr>
            <a:fld id="{00000000-1234-1234-1234-123412341234}" type="slidenum">
              <a:rPr lang="en"/>
              <a:t>10</a:t>
            </a:fld>
            <a:endParaRPr/>
          </a:p>
        </p:txBody>
      </p:sp>
      <p:sp>
        <p:nvSpPr>
          <p:cNvPr id="1055" name="Google Shape;1055;p124"/>
          <p:cNvSpPr txBox="1"/>
          <p:nvPr/>
        </p:nvSpPr>
        <p:spPr>
          <a:xfrm>
            <a:off x="361975" y="732770"/>
            <a:ext cx="4032000" cy="291000"/>
          </a:xfrm>
          <a:prstGeom prst="rect">
            <a:avLst/>
          </a:prstGeom>
          <a:noFill/>
          <a:ln>
            <a:noFill/>
          </a:ln>
        </p:spPr>
        <p:txBody>
          <a:bodyPr spcFirstLastPara="1" wrap="square" lIns="0" tIns="0" rIns="91425" bIns="0" anchor="ctr" anchorCtr="0">
            <a:spAutoFit/>
          </a:bodyPr>
          <a:lstStyle/>
          <a:p>
            <a:pPr marL="0" lvl="0" indent="0" algn="l" rtl="0">
              <a:lnSpc>
                <a:spcPct val="90000"/>
              </a:lnSpc>
              <a:spcBef>
                <a:spcPts val="0"/>
              </a:spcBef>
              <a:spcAft>
                <a:spcPts val="0"/>
              </a:spcAft>
              <a:buNone/>
            </a:pPr>
            <a:r>
              <a:rPr lang="en" sz="2100" b="1">
                <a:solidFill>
                  <a:schemeClr val="dk1"/>
                </a:solidFill>
                <a:latin typeface="DM Sans"/>
                <a:ea typeface="DM Sans"/>
                <a:cs typeface="DM Sans"/>
                <a:sym typeface="DM Sans"/>
              </a:rPr>
              <a:t>Communication and Ethics</a:t>
            </a:r>
            <a:endParaRPr sz="2100" b="1">
              <a:solidFill>
                <a:schemeClr val="dk1"/>
              </a:solidFill>
              <a:latin typeface="DM Sans"/>
              <a:ea typeface="DM Sans"/>
              <a:cs typeface="DM Sans"/>
              <a:sym typeface="DM Sans"/>
            </a:endParaRPr>
          </a:p>
        </p:txBody>
      </p:sp>
      <p:sp>
        <p:nvSpPr>
          <p:cNvPr id="1056" name="Google Shape;1056;p124"/>
          <p:cNvSpPr txBox="1"/>
          <p:nvPr/>
        </p:nvSpPr>
        <p:spPr>
          <a:xfrm>
            <a:off x="2665113" y="4481351"/>
            <a:ext cx="675900" cy="152400"/>
          </a:xfrm>
          <a:prstGeom prst="rect">
            <a:avLst/>
          </a:prstGeom>
          <a:noFill/>
          <a:ln>
            <a:noFill/>
          </a:ln>
        </p:spPr>
        <p:txBody>
          <a:bodyPr spcFirstLastPara="1" wrap="square" lIns="0" tIns="0" rIns="91425" bIns="0" anchor="b" anchorCtr="0">
            <a:noAutofit/>
          </a:bodyPr>
          <a:lstStyle/>
          <a:p>
            <a:pPr marL="0" lvl="0" indent="0" algn="l" rtl="0">
              <a:lnSpc>
                <a:spcPct val="90000"/>
              </a:lnSpc>
              <a:spcBef>
                <a:spcPts val="0"/>
              </a:spcBef>
              <a:spcAft>
                <a:spcPts val="0"/>
              </a:spcAft>
              <a:buNone/>
            </a:pPr>
            <a:r>
              <a:rPr lang="en" sz="3000">
                <a:solidFill>
                  <a:schemeClr val="dk1"/>
                </a:solidFill>
                <a:latin typeface="Newsreader"/>
                <a:ea typeface="Newsreader"/>
                <a:cs typeface="Newsreader"/>
                <a:sym typeface="Newsreader"/>
              </a:rPr>
              <a:t>02</a:t>
            </a:r>
            <a:endParaRPr sz="3000">
              <a:solidFill>
                <a:schemeClr val="dk1"/>
              </a:solidFill>
              <a:latin typeface="Newsreader"/>
              <a:ea typeface="Newsreader"/>
              <a:cs typeface="Newsreader"/>
              <a:sym typeface="Newsreader"/>
            </a:endParaRPr>
          </a:p>
        </p:txBody>
      </p:sp>
      <p:sp>
        <p:nvSpPr>
          <p:cNvPr id="1057" name="Google Shape;1057;p124"/>
          <p:cNvSpPr txBox="1"/>
          <p:nvPr/>
        </p:nvSpPr>
        <p:spPr>
          <a:xfrm>
            <a:off x="4937688" y="4481351"/>
            <a:ext cx="675900" cy="152400"/>
          </a:xfrm>
          <a:prstGeom prst="rect">
            <a:avLst/>
          </a:prstGeom>
          <a:noFill/>
          <a:ln>
            <a:noFill/>
          </a:ln>
        </p:spPr>
        <p:txBody>
          <a:bodyPr spcFirstLastPara="1" wrap="square" lIns="0" tIns="0" rIns="91425" bIns="0" anchor="b" anchorCtr="0">
            <a:noAutofit/>
          </a:bodyPr>
          <a:lstStyle/>
          <a:p>
            <a:pPr marL="0" lvl="0" indent="0" algn="l" rtl="0">
              <a:lnSpc>
                <a:spcPct val="90000"/>
              </a:lnSpc>
              <a:spcBef>
                <a:spcPts val="0"/>
              </a:spcBef>
              <a:spcAft>
                <a:spcPts val="0"/>
              </a:spcAft>
              <a:buNone/>
            </a:pPr>
            <a:r>
              <a:rPr lang="en" sz="3000">
                <a:solidFill>
                  <a:schemeClr val="lt1"/>
                </a:solidFill>
                <a:latin typeface="Newsreader"/>
                <a:ea typeface="Newsreader"/>
                <a:cs typeface="Newsreader"/>
                <a:sym typeface="Newsreader"/>
              </a:rPr>
              <a:t>03</a:t>
            </a:r>
            <a:endParaRPr sz="3000">
              <a:solidFill>
                <a:schemeClr val="lt1"/>
              </a:solidFill>
              <a:latin typeface="Newsreader"/>
              <a:ea typeface="Newsreader"/>
              <a:cs typeface="Newsreader"/>
              <a:sym typeface="Newsreader"/>
            </a:endParaRPr>
          </a:p>
        </p:txBody>
      </p:sp>
      <p:sp>
        <p:nvSpPr>
          <p:cNvPr id="1058" name="Google Shape;1058;p124"/>
          <p:cNvSpPr txBox="1"/>
          <p:nvPr/>
        </p:nvSpPr>
        <p:spPr>
          <a:xfrm>
            <a:off x="7230513" y="4481351"/>
            <a:ext cx="675900" cy="152400"/>
          </a:xfrm>
          <a:prstGeom prst="rect">
            <a:avLst/>
          </a:prstGeom>
          <a:noFill/>
          <a:ln>
            <a:noFill/>
          </a:ln>
        </p:spPr>
        <p:txBody>
          <a:bodyPr spcFirstLastPara="1" wrap="square" lIns="0" tIns="0" rIns="91425" bIns="0" anchor="b" anchorCtr="0">
            <a:noAutofit/>
          </a:bodyPr>
          <a:lstStyle/>
          <a:p>
            <a:pPr marL="0" lvl="0" indent="0" algn="l" rtl="0">
              <a:lnSpc>
                <a:spcPct val="90000"/>
              </a:lnSpc>
              <a:spcBef>
                <a:spcPts val="0"/>
              </a:spcBef>
              <a:spcAft>
                <a:spcPts val="0"/>
              </a:spcAft>
              <a:buNone/>
            </a:pPr>
            <a:r>
              <a:rPr lang="en" sz="3000">
                <a:solidFill>
                  <a:schemeClr val="lt1"/>
                </a:solidFill>
                <a:latin typeface="Newsreader"/>
                <a:ea typeface="Newsreader"/>
                <a:cs typeface="Newsreader"/>
                <a:sym typeface="Newsreader"/>
              </a:rPr>
              <a:t>04</a:t>
            </a:r>
            <a:endParaRPr sz="3000">
              <a:solidFill>
                <a:schemeClr val="lt1"/>
              </a:solidFill>
              <a:latin typeface="Newsreader"/>
              <a:ea typeface="Newsreader"/>
              <a:cs typeface="Newsreader"/>
              <a:sym typeface="Newsreader"/>
            </a:endParaRPr>
          </a:p>
        </p:txBody>
      </p:sp>
      <p:sp>
        <p:nvSpPr>
          <p:cNvPr id="1059" name="Google Shape;1059;p124"/>
          <p:cNvSpPr txBox="1">
            <a:spLocks noGrp="1"/>
          </p:cNvSpPr>
          <p:nvPr>
            <p:ph type="subTitle" idx="2"/>
          </p:nvPr>
        </p:nvSpPr>
        <p:spPr>
          <a:xfrm>
            <a:off x="45694" y="2869250"/>
            <a:ext cx="2294400" cy="234000"/>
          </a:xfrm>
          <a:prstGeom prst="rect">
            <a:avLst/>
          </a:prstGeom>
        </p:spPr>
        <p:txBody>
          <a:bodyPr spcFirstLastPara="1" wrap="square" lIns="0" tIns="0" rIns="0" bIns="0" anchor="t" anchorCtr="0">
            <a:noAutofit/>
          </a:bodyPr>
          <a:lstStyle/>
          <a:p>
            <a:pPr marL="0" lvl="0" indent="0" algn="l" rtl="0">
              <a:lnSpc>
                <a:spcPct val="90000"/>
              </a:lnSpc>
              <a:spcBef>
                <a:spcPts val="0"/>
              </a:spcBef>
              <a:spcAft>
                <a:spcPts val="0"/>
              </a:spcAft>
              <a:buNone/>
            </a:pPr>
            <a:r>
              <a:rPr lang="en"/>
              <a:t>PATIENT-CENTERED INFORMATION</a:t>
            </a:r>
            <a:endParaRPr/>
          </a:p>
          <a:p>
            <a:pPr marL="0" lvl="0" indent="0" algn="l" rtl="0">
              <a:spcBef>
                <a:spcPts val="0"/>
              </a:spcBef>
              <a:spcAft>
                <a:spcPts val="0"/>
              </a:spcAft>
              <a:buNone/>
            </a:pPr>
            <a:endParaRPr/>
          </a:p>
        </p:txBody>
      </p:sp>
      <p:sp>
        <p:nvSpPr>
          <p:cNvPr id="1060" name="Google Shape;1060;p124"/>
          <p:cNvSpPr txBox="1">
            <a:spLocks noGrp="1"/>
          </p:cNvSpPr>
          <p:nvPr>
            <p:ph type="subTitle" idx="3"/>
          </p:nvPr>
        </p:nvSpPr>
        <p:spPr>
          <a:xfrm>
            <a:off x="56522" y="3067675"/>
            <a:ext cx="2072400" cy="8505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dirty="0"/>
              <a:t>Communication should be clear and compassionate.</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 dirty="0"/>
              <a:t>NICE (2021a) advises that information must be personalised and easy to understand.</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 dirty="0"/>
              <a:t>shared decision-making should be followed by checking how much detail Mr Smith wants and including him in all choices. </a:t>
            </a:r>
            <a:endParaRPr dirty="0"/>
          </a:p>
          <a:p>
            <a:pPr marL="0" lvl="0" indent="0" algn="l" rtl="0">
              <a:spcBef>
                <a:spcPts val="0"/>
              </a:spcBef>
              <a:spcAft>
                <a:spcPts val="0"/>
              </a:spcAft>
              <a:buNone/>
            </a:pPr>
            <a:endParaRPr dirty="0"/>
          </a:p>
        </p:txBody>
      </p:sp>
      <p:sp>
        <p:nvSpPr>
          <p:cNvPr id="1061" name="Google Shape;1061;p124"/>
          <p:cNvSpPr txBox="1">
            <a:spLocks noGrp="1"/>
          </p:cNvSpPr>
          <p:nvPr>
            <p:ph type="subTitle" idx="4"/>
          </p:nvPr>
        </p:nvSpPr>
        <p:spPr>
          <a:xfrm>
            <a:off x="2572400" y="2128050"/>
            <a:ext cx="1887000" cy="1524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CULTURAL SENSITIVITY</a:t>
            </a:r>
            <a:endParaRPr/>
          </a:p>
          <a:p>
            <a:pPr marL="0" lvl="0" indent="0" algn="l" rtl="0">
              <a:spcBef>
                <a:spcPts val="0"/>
              </a:spcBef>
              <a:spcAft>
                <a:spcPts val="0"/>
              </a:spcAft>
              <a:buNone/>
            </a:pPr>
            <a:endParaRPr>
              <a:solidFill>
                <a:schemeClr val="lt1"/>
              </a:solidFill>
            </a:endParaRPr>
          </a:p>
          <a:p>
            <a:pPr marL="0" lvl="0" indent="0" algn="l" rtl="0">
              <a:spcBef>
                <a:spcPts val="0"/>
              </a:spcBef>
              <a:spcAft>
                <a:spcPts val="0"/>
              </a:spcAft>
              <a:buNone/>
            </a:pPr>
            <a:endParaRPr>
              <a:solidFill>
                <a:schemeClr val="lt1"/>
              </a:solidFill>
            </a:endParaRPr>
          </a:p>
        </p:txBody>
      </p:sp>
      <p:sp>
        <p:nvSpPr>
          <p:cNvPr id="1062" name="Google Shape;1062;p124"/>
          <p:cNvSpPr txBox="1">
            <a:spLocks noGrp="1"/>
          </p:cNvSpPr>
          <p:nvPr>
            <p:ph type="subTitle" idx="5"/>
          </p:nvPr>
        </p:nvSpPr>
        <p:spPr>
          <a:xfrm>
            <a:off x="2329800" y="2387850"/>
            <a:ext cx="2072400" cy="18078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It is important to consider Mr Smith’s background.</a:t>
            </a:r>
            <a:endParaRPr/>
          </a:p>
          <a:p>
            <a:pPr marL="0" lvl="0" indent="0" algn="l" rtl="0">
              <a:spcBef>
                <a:spcPts val="0"/>
              </a:spcBef>
              <a:spcAft>
                <a:spcPts val="0"/>
              </a:spcAft>
              <a:buNone/>
            </a:pPr>
            <a:endParaRPr/>
          </a:p>
          <a:p>
            <a:pPr marL="0" lvl="0" indent="0" algn="l" rtl="0">
              <a:spcBef>
                <a:spcPts val="0"/>
              </a:spcBef>
              <a:spcAft>
                <a:spcPts val="0"/>
              </a:spcAft>
              <a:buNone/>
            </a:pPr>
            <a:r>
              <a:rPr lang="en"/>
              <a:t>Research shows that some Black men feel mistrust or embarrassment around cancer screening (Roberts et al., 2018).</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063" name="Google Shape;1063;p124"/>
          <p:cNvSpPr txBox="1">
            <a:spLocks noGrp="1"/>
          </p:cNvSpPr>
          <p:nvPr>
            <p:ph type="subTitle" idx="6"/>
          </p:nvPr>
        </p:nvSpPr>
        <p:spPr>
          <a:xfrm>
            <a:off x="4774556" y="1639199"/>
            <a:ext cx="1689600" cy="1524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PSYCHOLOGICAL SUPPORT</a:t>
            </a:r>
            <a:endParaRPr/>
          </a:p>
        </p:txBody>
      </p:sp>
      <p:sp>
        <p:nvSpPr>
          <p:cNvPr id="1064" name="Google Shape;1064;p124"/>
          <p:cNvSpPr txBox="1">
            <a:spLocks noGrp="1"/>
          </p:cNvSpPr>
          <p:nvPr>
            <p:ph type="subTitle" idx="7"/>
          </p:nvPr>
        </p:nvSpPr>
        <p:spPr>
          <a:xfrm>
            <a:off x="4618950" y="2099600"/>
            <a:ext cx="2008500" cy="1620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The emotional impact of cancer must be recognised.</a:t>
            </a:r>
            <a:endParaRPr/>
          </a:p>
          <a:p>
            <a:pPr marL="0" lvl="0" indent="0" algn="l" rtl="0">
              <a:spcBef>
                <a:spcPts val="0"/>
              </a:spcBef>
              <a:spcAft>
                <a:spcPts val="0"/>
              </a:spcAft>
              <a:buNone/>
            </a:pPr>
            <a:endParaRPr/>
          </a:p>
          <a:p>
            <a:pPr marL="0" lvl="0" indent="0" algn="l" rtl="0">
              <a:spcBef>
                <a:spcPts val="0"/>
              </a:spcBef>
              <a:spcAft>
                <a:spcPts val="0"/>
              </a:spcAft>
              <a:buNone/>
            </a:pPr>
            <a:r>
              <a:rPr lang="en"/>
              <a:t>Mr Smith should be screened for depression and anxiety, and referred to counselling or support groups if needed.</a:t>
            </a:r>
            <a:br>
              <a:rPr lang="en"/>
            </a:br>
            <a:br>
              <a:rPr lang="en"/>
            </a:b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065" name="Google Shape;1065;p124"/>
          <p:cNvSpPr txBox="1">
            <a:spLocks noGrp="1"/>
          </p:cNvSpPr>
          <p:nvPr>
            <p:ph type="subTitle" idx="8"/>
          </p:nvPr>
        </p:nvSpPr>
        <p:spPr>
          <a:xfrm>
            <a:off x="6995575" y="918775"/>
            <a:ext cx="2008500" cy="2910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ETHICS AND PATIENT RIGHTS</a:t>
            </a:r>
            <a:endParaRPr/>
          </a:p>
        </p:txBody>
      </p:sp>
      <p:sp>
        <p:nvSpPr>
          <p:cNvPr id="1066" name="Google Shape;1066;p124"/>
          <p:cNvSpPr txBox="1">
            <a:spLocks noGrp="1"/>
          </p:cNvSpPr>
          <p:nvPr>
            <p:ph type="subTitle" idx="9"/>
          </p:nvPr>
        </p:nvSpPr>
        <p:spPr>
          <a:xfrm>
            <a:off x="6971850" y="1458075"/>
            <a:ext cx="2072400" cy="20103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Mr Smith has the right to make his own decisions. </a:t>
            </a:r>
            <a:endParaRPr/>
          </a:p>
          <a:p>
            <a:pPr marL="0" lvl="0" indent="0" algn="l" rtl="0">
              <a:spcBef>
                <a:spcPts val="0"/>
              </a:spcBef>
              <a:spcAft>
                <a:spcPts val="0"/>
              </a:spcAft>
              <a:buNone/>
            </a:pPr>
            <a:br>
              <a:rPr lang="en"/>
            </a:br>
            <a:r>
              <a:rPr lang="en"/>
              <a:t>NICE (2021a) recommends discussing and recording preferences for future care early, including where he would want to be treated at the end of life</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pic>
        <p:nvPicPr>
          <p:cNvPr id="7" name="Audio 6">
            <a:hlinkClick r:id="" action="ppaction://media"/>
            <a:extLst>
              <a:ext uri="{FF2B5EF4-FFF2-40B4-BE49-F238E27FC236}">
                <a16:creationId xmlns:a16="http://schemas.microsoft.com/office/drawing/2014/main" id="{B63F06A3-050E-EA88-97AD-C0BCB4297B0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48693"/>
    </mc:Choice>
    <mc:Fallback>
      <p:transition spd="slow" advTm="148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70"/>
        <p:cNvGrpSpPr/>
        <p:nvPr/>
      </p:nvGrpSpPr>
      <p:grpSpPr>
        <a:xfrm>
          <a:off x="0" y="0"/>
          <a:ext cx="0" cy="0"/>
          <a:chOff x="0" y="0"/>
          <a:chExt cx="0" cy="0"/>
        </a:xfrm>
      </p:grpSpPr>
      <p:sp>
        <p:nvSpPr>
          <p:cNvPr id="1071" name="Google Shape;1071;p125"/>
          <p:cNvSpPr txBox="1">
            <a:spLocks noGrp="1"/>
          </p:cNvSpPr>
          <p:nvPr>
            <p:ph type="title"/>
          </p:nvPr>
        </p:nvSpPr>
        <p:spPr>
          <a:xfrm>
            <a:off x="129132" y="263716"/>
            <a:ext cx="5618700" cy="935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Conclusion </a:t>
            </a:r>
            <a:endParaRPr dirty="0"/>
          </a:p>
        </p:txBody>
      </p:sp>
      <p:sp>
        <p:nvSpPr>
          <p:cNvPr id="1072" name="Google Shape;1072;p125"/>
          <p:cNvSpPr txBox="1">
            <a:spLocks noGrp="1"/>
          </p:cNvSpPr>
          <p:nvPr>
            <p:ph type="subTitle" idx="4294967295"/>
          </p:nvPr>
        </p:nvSpPr>
        <p:spPr>
          <a:xfrm>
            <a:off x="56525" y="1454775"/>
            <a:ext cx="8467500" cy="24633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dirty="0"/>
              <a:t>Mr Smith’s prostate cancer care plan shows the need for a complete and person-centred approach that follows NICE guidance.</a:t>
            </a:r>
            <a:endParaRPr dirty="0"/>
          </a:p>
          <a:p>
            <a:pPr marL="457200" lvl="0" indent="-342900" algn="l" rtl="0">
              <a:spcBef>
                <a:spcPts val="0"/>
              </a:spcBef>
              <a:spcAft>
                <a:spcPts val="0"/>
              </a:spcAft>
              <a:buSzPts val="1800"/>
              <a:buChar char="●"/>
            </a:pPr>
            <a:r>
              <a:rPr lang="en" dirty="0"/>
              <a:t>His treatment should include regular PSA monitoring, healthy lifestyle changes, and good management of symptoms, with support from specialists when needed.</a:t>
            </a:r>
            <a:endParaRPr dirty="0"/>
          </a:p>
          <a:p>
            <a:pPr marL="457200" lvl="0" indent="-342900" algn="l" rtl="0">
              <a:spcBef>
                <a:spcPts val="0"/>
              </a:spcBef>
              <a:spcAft>
                <a:spcPts val="0"/>
              </a:spcAft>
              <a:buSzPts val="1800"/>
              <a:buChar char="●"/>
            </a:pPr>
            <a:r>
              <a:rPr lang="en" dirty="0"/>
              <a:t>The main aim is to improve his quality of life, reduce side effects, and ensure that his care is safe, respectful, and focused on his needs</a:t>
            </a:r>
            <a:endParaRPr dirty="0"/>
          </a:p>
        </p:txBody>
      </p:sp>
      <p:pic>
        <p:nvPicPr>
          <p:cNvPr id="4" name="Audio 3">
            <a:hlinkClick r:id="" action="ppaction://media"/>
            <a:extLst>
              <a:ext uri="{FF2B5EF4-FFF2-40B4-BE49-F238E27FC236}">
                <a16:creationId xmlns:a16="http://schemas.microsoft.com/office/drawing/2014/main" id="{4563A8E3-AF97-B7D2-4D58-86B5DE919F4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5447"/>
    </mc:Choice>
    <mc:Fallback>
      <p:transition spd="slow" advTm="454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76"/>
        <p:cNvGrpSpPr/>
        <p:nvPr/>
      </p:nvGrpSpPr>
      <p:grpSpPr>
        <a:xfrm>
          <a:off x="0" y="0"/>
          <a:ext cx="0" cy="0"/>
          <a:chOff x="0" y="0"/>
          <a:chExt cx="0" cy="0"/>
        </a:xfrm>
      </p:grpSpPr>
      <p:sp>
        <p:nvSpPr>
          <p:cNvPr id="1077" name="Google Shape;1077;p126"/>
          <p:cNvSpPr txBox="1">
            <a:spLocks noGrp="1"/>
          </p:cNvSpPr>
          <p:nvPr>
            <p:ph type="subTitle" idx="3"/>
          </p:nvPr>
        </p:nvSpPr>
        <p:spPr>
          <a:xfrm>
            <a:off x="132900" y="587102"/>
            <a:ext cx="4177800" cy="624600"/>
          </a:xfrm>
          <a:prstGeom prst="rect">
            <a:avLst/>
          </a:prstGeom>
        </p:spPr>
        <p:txBody>
          <a:bodyPr spcFirstLastPara="1" wrap="square" lIns="0" tIns="0" rIns="91425" bIns="91425" anchor="t" anchorCtr="0">
            <a:noAutofit/>
          </a:bodyPr>
          <a:lstStyle/>
          <a:p>
            <a:pPr marL="0" lvl="0" indent="0" algn="l" rtl="0">
              <a:spcBef>
                <a:spcPts val="0"/>
              </a:spcBef>
              <a:spcAft>
                <a:spcPts val="0"/>
              </a:spcAft>
              <a:buNone/>
            </a:pPr>
            <a:r>
              <a:rPr lang="en"/>
              <a:t>Cancer Research UK (n.d) </a:t>
            </a:r>
            <a:r>
              <a:rPr lang="en" i="1"/>
              <a:t>Symptoms of metastatic prostate cancer.</a:t>
            </a:r>
            <a:r>
              <a:rPr lang="en"/>
              <a:t> Cancer Research UK. Available at: </a:t>
            </a:r>
            <a:r>
              <a:rPr lang="en" u="sng">
                <a:solidFill>
                  <a:schemeClr val="hlink"/>
                </a:solidFill>
                <a:hlinkClick r:id="rId5"/>
              </a:rPr>
              <a:t>https://www.cancerresearchuk.org/about-cancer/prostate-cancer/metastatic-cancer/symptoms#:~:text=Large%20tumours%20in%20the%20prostate,You%20might%20find%20that%20you</a:t>
            </a:r>
            <a:r>
              <a:rPr lang="en"/>
              <a:t> [15 September 2025].</a:t>
            </a:r>
            <a:endParaRPr/>
          </a:p>
          <a:p>
            <a:pPr marL="0" lvl="0" indent="0" algn="l" rtl="0">
              <a:spcBef>
                <a:spcPts val="0"/>
              </a:spcBef>
              <a:spcAft>
                <a:spcPts val="0"/>
              </a:spcAft>
              <a:buNone/>
            </a:pPr>
            <a:r>
              <a:rPr lang="en"/>
              <a:t>Leslie, S., Soon-Sutton, T., and Skelton, W. (2024) </a:t>
            </a:r>
            <a:r>
              <a:rPr lang="en" i="1"/>
              <a:t>Prostate Cancer. StatPearls </a:t>
            </a:r>
            <a:r>
              <a:rPr lang="en"/>
              <a:t>[Internet]. Available at: </a:t>
            </a:r>
            <a:r>
              <a:rPr lang="en" u="sng">
                <a:solidFill>
                  <a:schemeClr val="hlink"/>
                </a:solidFill>
                <a:hlinkClick r:id="rId6"/>
              </a:rPr>
              <a:t>https://www.ncbi.nlm.nih.gov/books/NBK470550/#:~:text=%2A%20Men%20with%20a%20first,29</a:t>
            </a:r>
            <a:r>
              <a:rPr lang="en"/>
              <a:t> [15 September 2025].</a:t>
            </a:r>
            <a:br>
              <a:rPr lang="en"/>
            </a:br>
            <a:r>
              <a:rPr lang="en"/>
              <a:t>National Institute for Health and Care Excellence (2021)</a:t>
            </a:r>
            <a:r>
              <a:rPr lang="en" i="1"/>
              <a:t> Prostate cancer: diagnosis and management. </a:t>
            </a:r>
            <a:r>
              <a:rPr lang="en"/>
              <a:t>National Institute for Health and Care Excellence. Available at: </a:t>
            </a:r>
            <a:r>
              <a:rPr lang="en" u="sng">
                <a:solidFill>
                  <a:schemeClr val="hlink"/>
                </a:solidFill>
                <a:hlinkClick r:id="rId7"/>
              </a:rPr>
              <a:t>https://www.nice.org.uk/guidance/ng131/chapter/Recommendations#:~:text=Offer%20isotope%20bone%20scans%20when,2008</a:t>
            </a:r>
            <a:r>
              <a:rPr lang="en"/>
              <a:t> [15 September 2025].</a:t>
            </a:r>
            <a:endParaRPr/>
          </a:p>
          <a:p>
            <a:pPr marL="0" lvl="0" indent="0" algn="l" rtl="0">
              <a:spcBef>
                <a:spcPts val="0"/>
              </a:spcBef>
              <a:spcAft>
                <a:spcPts val="0"/>
              </a:spcAft>
              <a:buNone/>
            </a:pPr>
            <a:r>
              <a:rPr lang="en"/>
              <a:t>National Institute for Health for Health and Care Excellence (2021a) </a:t>
            </a:r>
            <a:r>
              <a:rPr lang="en" i="1"/>
              <a:t>Prostate Cancer: diagnosis and management. </a:t>
            </a:r>
            <a:r>
              <a:rPr lang="en"/>
              <a:t>National Institute for Health for Health and Care Excellence. Available at: </a:t>
            </a:r>
            <a:r>
              <a:rPr lang="en" u="sng">
                <a:solidFill>
                  <a:schemeClr val="hlink"/>
                </a:solidFill>
                <a:hlinkClick r:id="rId7"/>
              </a:rPr>
              <a:t>https://www.nice.org.uk/guidance/ng131/chapter/Recommendations#:~:text=Offer%20isotope%20bone%20scans%20when,2008</a:t>
            </a:r>
            <a:r>
              <a:rPr lang="en"/>
              <a:t> [15 September 2025].</a:t>
            </a:r>
            <a:endParaRPr/>
          </a:p>
          <a:p>
            <a:pPr marL="0" lvl="0" indent="0" algn="l" rtl="0">
              <a:spcBef>
                <a:spcPts val="0"/>
              </a:spcBef>
              <a:spcAft>
                <a:spcPts val="0"/>
              </a:spcAft>
              <a:buNone/>
            </a:pPr>
            <a:r>
              <a:rPr lang="en"/>
              <a:t>National Institute for Health for Health and Care Excellence (2021b) </a:t>
            </a:r>
            <a:r>
              <a:rPr lang="en" i="1"/>
              <a:t>Prostate Cancer: Quality Standard.</a:t>
            </a:r>
            <a:r>
              <a:rPr lang="en"/>
              <a:t> National Institute for Health for Health and Care Excellence. Available at: </a:t>
            </a:r>
            <a:r>
              <a:rPr lang="en" u="sng">
                <a:solidFill>
                  <a:schemeClr val="hlink"/>
                </a:solidFill>
                <a:hlinkClick r:id="rId8"/>
              </a:rPr>
              <a:t>https://www.nice.org.uk/guidance/qs91/chapter/Quality-statements#:~:text=Statement%201%20People%20with%20prostate,with%20a%20named%20nurse%20specialist</a:t>
            </a:r>
            <a:r>
              <a:rPr lang="en"/>
              <a:t> </a:t>
            </a:r>
            <a:endParaRPr/>
          </a:p>
          <a:p>
            <a:pPr marL="0" lvl="0" indent="0" algn="l" rtl="0">
              <a:spcBef>
                <a:spcPts val="0"/>
              </a:spcBef>
              <a:spcAft>
                <a:spcPts val="0"/>
              </a:spcAft>
              <a:buNone/>
            </a:pPr>
            <a:r>
              <a:rPr lang="en"/>
              <a:t>[15 September 2025].</a:t>
            </a:r>
            <a:endParaRPr/>
          </a:p>
        </p:txBody>
      </p:sp>
      <p:sp>
        <p:nvSpPr>
          <p:cNvPr id="1078" name="Google Shape;1078;p126"/>
          <p:cNvSpPr txBox="1">
            <a:spLocks noGrp="1"/>
          </p:cNvSpPr>
          <p:nvPr>
            <p:ph type="subTitle" idx="9"/>
          </p:nvPr>
        </p:nvSpPr>
        <p:spPr>
          <a:xfrm>
            <a:off x="4767307" y="672302"/>
            <a:ext cx="4071000" cy="498600"/>
          </a:xfrm>
          <a:prstGeom prst="rect">
            <a:avLst/>
          </a:prstGeom>
        </p:spPr>
        <p:txBody>
          <a:bodyPr spcFirstLastPara="1" wrap="square" lIns="0" tIns="0" rIns="91425" bIns="91425" anchor="t" anchorCtr="0">
            <a:noAutofit/>
          </a:bodyPr>
          <a:lstStyle/>
          <a:p>
            <a:pPr marL="0" lvl="0" indent="0" algn="l" rtl="0">
              <a:spcBef>
                <a:spcPts val="0"/>
              </a:spcBef>
              <a:spcAft>
                <a:spcPts val="0"/>
              </a:spcAft>
              <a:buNone/>
            </a:pPr>
            <a:r>
              <a:rPr lang="en"/>
              <a:t>NHS England (2016) </a:t>
            </a:r>
            <a:r>
              <a:rPr lang="en" i="1"/>
              <a:t>Implementing the Cancer Taskforce Recommendations: Commissioning Person Centred  Care for People Affected by Cancer</a:t>
            </a:r>
            <a:r>
              <a:rPr lang="en"/>
              <a:t>. NHS England. Available at: </a:t>
            </a:r>
            <a:r>
              <a:rPr lang="en" u="sng">
                <a:solidFill>
                  <a:schemeClr val="hlink"/>
                </a:solidFill>
                <a:hlinkClick r:id="rId9"/>
              </a:rPr>
              <a:t>https://www.england.nhs.uk/wp-content/uploads/2016/04/cancer-guid-v1.pdf#:~:text=Everyone%20with%20cancer%20should%20be,It</a:t>
            </a:r>
            <a:r>
              <a:rPr lang="en"/>
              <a:t>  [15 September 2025].</a:t>
            </a:r>
            <a:endParaRPr/>
          </a:p>
          <a:p>
            <a:pPr marL="0" lvl="0" indent="0" algn="l" rtl="0">
              <a:spcBef>
                <a:spcPts val="0"/>
              </a:spcBef>
              <a:spcAft>
                <a:spcPts val="0"/>
              </a:spcAft>
              <a:buNone/>
            </a:pPr>
            <a:r>
              <a:rPr lang="en"/>
              <a:t>Prostate Cancer UK (2025a) </a:t>
            </a:r>
            <a:r>
              <a:rPr lang="en" i="1"/>
              <a:t>Can I reduce my risk? </a:t>
            </a:r>
            <a:r>
              <a:rPr lang="en"/>
              <a:t>Prostate Cancer UK. Available at: </a:t>
            </a:r>
            <a:r>
              <a:rPr lang="en" u="sng">
                <a:solidFill>
                  <a:schemeClr val="hlink"/>
                </a:solidFill>
                <a:hlinkClick r:id="rId10"/>
              </a:rPr>
              <a:t>https://prostatecanceruk.org/prostate-information-and-support/risk-and-symptoms/can-i-reduce-my-risk#:~:text=Smoking%20increases%20the%20risk%20of,risk%20should%20start%20to%20drop</a:t>
            </a:r>
            <a:r>
              <a:rPr lang="en"/>
              <a:t> [15 September 2025].</a:t>
            </a:r>
            <a:endParaRPr/>
          </a:p>
          <a:p>
            <a:pPr marL="0" lvl="0" indent="0" algn="l" rtl="0">
              <a:spcBef>
                <a:spcPts val="0"/>
              </a:spcBef>
              <a:spcAft>
                <a:spcPts val="0"/>
              </a:spcAft>
              <a:buNone/>
            </a:pPr>
            <a:r>
              <a:rPr lang="en"/>
              <a:t>Prostate Cancer UK (2025b)</a:t>
            </a:r>
            <a:r>
              <a:rPr lang="en" i="1"/>
              <a:t> Am I at risk of prostate cancer? </a:t>
            </a:r>
            <a:r>
              <a:rPr lang="en"/>
              <a:t>Prostate Cancer UK. Available at: </a:t>
            </a:r>
            <a:r>
              <a:rPr lang="en" u="sng">
                <a:solidFill>
                  <a:schemeClr val="hlink"/>
                </a:solidFill>
                <a:hlinkClick r:id="rId11"/>
              </a:rPr>
              <a:t>https://prostatecanceruk.org/prostate-information-and-support/risk-and-symptoms/are-you-at-risk#:~:text=,between%2070%20and%2074%20years</a:t>
            </a:r>
            <a:r>
              <a:rPr lang="en"/>
              <a:t> [15 September 2025].</a:t>
            </a:r>
            <a:endParaRPr/>
          </a:p>
          <a:p>
            <a:pPr marL="0" lvl="0" indent="0" algn="l" rtl="0">
              <a:spcBef>
                <a:spcPts val="0"/>
              </a:spcBef>
              <a:spcAft>
                <a:spcPts val="0"/>
              </a:spcAft>
              <a:buNone/>
            </a:pPr>
            <a:r>
              <a:rPr lang="en"/>
              <a:t>Roberts, L. R., Wilson, C. M., Stiel, L., Casiano, C. A., and Montgomery, S. B. (2018) Prostate Cancer Screening among High-Risk Black Men. The journal for nurse practitioners : </a:t>
            </a:r>
            <a:r>
              <a:rPr lang="en" i="1"/>
              <a:t>JNP,</a:t>
            </a:r>
            <a:r>
              <a:rPr lang="en"/>
              <a:t> 14(9), pp. 677–682.e2. </a:t>
            </a:r>
            <a:r>
              <a:rPr lang="en" u="sng">
                <a:solidFill>
                  <a:schemeClr val="hlink"/>
                </a:solidFill>
                <a:hlinkClick r:id="rId12"/>
              </a:rPr>
              <a:t>https://doi.org/10.1016/j.nurpra.2018.07.005</a:t>
            </a:r>
            <a:endParaRPr/>
          </a:p>
          <a:p>
            <a:pPr marL="0" lvl="0" indent="0" algn="l" rtl="0">
              <a:spcBef>
                <a:spcPts val="0"/>
              </a:spcBef>
              <a:spcAft>
                <a:spcPts val="0"/>
              </a:spcAft>
              <a:buNone/>
            </a:pPr>
            <a:r>
              <a:rPr lang="en"/>
              <a:t>Singh, O., and Bolla, S. (2023)</a:t>
            </a:r>
            <a:r>
              <a:rPr lang="en" i="1"/>
              <a:t> Anatomy, Abdomen and Pelvis, Prostate. </a:t>
            </a:r>
            <a:r>
              <a:rPr lang="en"/>
              <a:t>StatPearls [Internet]. Available at: </a:t>
            </a:r>
            <a:r>
              <a:rPr lang="en" u="sng">
                <a:solidFill>
                  <a:schemeClr val="hlink"/>
                </a:solidFill>
                <a:hlinkClick r:id="rId13"/>
              </a:rPr>
              <a:t>https://www.ncbi.nlm.nih.gov/books/NBK540987/#:~:text=Omesh%20Singh</a:t>
            </a:r>
            <a:r>
              <a:rPr lang="en"/>
              <a:t> [15 September 2025].</a:t>
            </a:r>
            <a:br>
              <a:rPr lang="en"/>
            </a:br>
            <a:r>
              <a:rPr lang="en"/>
              <a:t>Sharma, M., Gupta, S., Dhole, B. and Kumar, A., (2017) The prostate gland. In </a:t>
            </a:r>
            <a:r>
              <a:rPr lang="en" i="1"/>
              <a:t>Basics of Human Andrology: A Textbook</a:t>
            </a:r>
            <a:r>
              <a:rPr lang="en"/>
              <a:t> (pp. 17-35). Singapore: Springer Singapore.</a:t>
            </a:r>
            <a:endParaRPr/>
          </a:p>
          <a:p>
            <a:pPr marL="0" lvl="0" indent="0" algn="l" rtl="0">
              <a:spcBef>
                <a:spcPts val="0"/>
              </a:spcBef>
              <a:spcAft>
                <a:spcPts val="0"/>
              </a:spcAft>
              <a:buNone/>
            </a:pPr>
            <a:endParaRPr/>
          </a:p>
        </p:txBody>
      </p:sp>
      <p:sp>
        <p:nvSpPr>
          <p:cNvPr id="1079" name="Google Shape;1079;p126"/>
          <p:cNvSpPr txBox="1">
            <a:spLocks noGrp="1"/>
          </p:cNvSpPr>
          <p:nvPr>
            <p:ph type="title"/>
          </p:nvPr>
        </p:nvSpPr>
        <p:spPr>
          <a:xfrm>
            <a:off x="3589778" y="77057"/>
            <a:ext cx="2374800" cy="480300"/>
          </a:xfrm>
          <a:prstGeom prst="rect">
            <a:avLst/>
          </a:prstGeom>
        </p:spPr>
        <p:txBody>
          <a:bodyPr spcFirstLastPara="1" wrap="square" lIns="0" tIns="0" rIns="91425" bIns="91425" anchor="t" anchorCtr="0">
            <a:spAutoFit/>
          </a:bodyPr>
          <a:lstStyle/>
          <a:p>
            <a:pPr marL="0" lvl="0" indent="0" algn="l" rtl="0">
              <a:spcBef>
                <a:spcPts val="0"/>
              </a:spcBef>
              <a:spcAft>
                <a:spcPts val="0"/>
              </a:spcAft>
              <a:buNone/>
            </a:pPr>
            <a:r>
              <a:rPr lang="en"/>
              <a:t>References</a:t>
            </a:r>
            <a:endParaRPr/>
          </a:p>
        </p:txBody>
      </p:sp>
      <p:pic>
        <p:nvPicPr>
          <p:cNvPr id="4" name="Audio 3">
            <a:hlinkClick r:id="" action="ppaction://media"/>
            <a:extLst>
              <a:ext uri="{FF2B5EF4-FFF2-40B4-BE49-F238E27FC236}">
                <a16:creationId xmlns:a16="http://schemas.microsoft.com/office/drawing/2014/main" id="{711E050E-61EC-2F46-5963-466BAE24F1BF}"/>
              </a:ext>
            </a:extLst>
          </p:cNvPr>
          <p:cNvPicPr>
            <a:picLocks noChangeAspect="1"/>
          </p:cNvPicPr>
          <p:nvPr>
            <a:audioFile r:link="rId2"/>
            <p:extLst>
              <p:ext uri="{DAA4B4D4-6D71-4841-9C94-3DE7FCFB9230}">
                <p14:media xmlns:p14="http://schemas.microsoft.com/office/powerpoint/2010/main" r:embed="rId1"/>
              </p:ext>
            </p:extLst>
          </p:nvPr>
        </p:nvPicPr>
        <p:blipFill>
          <a:blip r:embed="rId14"/>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8030"/>
    </mc:Choice>
    <mc:Fallback>
      <p:transition spd="slow" advTm="180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usiness Plan Presentation">
  <a:themeElements>
    <a:clrScheme name="Simple Light">
      <a:dk1>
        <a:srgbClr val="F9F9F9"/>
      </a:dk1>
      <a:lt1>
        <a:srgbClr val="183C40"/>
      </a:lt1>
      <a:dk2>
        <a:srgbClr val="20494D"/>
      </a:dk2>
      <a:lt2>
        <a:srgbClr val="799DA7"/>
      </a:lt2>
      <a:accent1>
        <a:srgbClr val="B0D5CD"/>
      </a:accent1>
      <a:accent2>
        <a:srgbClr val="A6DAEA"/>
      </a:accent2>
      <a:accent3>
        <a:srgbClr val="B78D43"/>
      </a:accent3>
      <a:accent4>
        <a:srgbClr val="9AA864"/>
      </a:accent4>
      <a:accent5>
        <a:srgbClr val="426345"/>
      </a:accent5>
      <a:accent6>
        <a:srgbClr val="DCDCDC"/>
      </a:accent6>
      <a:hlink>
        <a:srgbClr val="B0D5CD"/>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arketing Plan Presentation [Style 2]">
  <a:themeElements>
    <a:clrScheme name="Simple Light">
      <a:dk1>
        <a:srgbClr val="F9F9F9"/>
      </a:dk1>
      <a:lt1>
        <a:srgbClr val="101010"/>
      </a:lt1>
      <a:dk2>
        <a:srgbClr val="E6E8FF"/>
      </a:dk2>
      <a:lt2>
        <a:srgbClr val="C6B9F1"/>
      </a:lt2>
      <a:accent1>
        <a:srgbClr val="E11444"/>
      </a:accent1>
      <a:accent2>
        <a:srgbClr val="FCE82E"/>
      </a:accent2>
      <a:accent3>
        <a:srgbClr val="FFE6D4"/>
      </a:accent3>
      <a:accent4>
        <a:srgbClr val="4E4E4E"/>
      </a:accent4>
      <a:accent5>
        <a:srgbClr val="93A2A2"/>
      </a:accent5>
      <a:accent6>
        <a:srgbClr val="B7B7B7"/>
      </a:accent6>
      <a:hlink>
        <a:srgbClr val="F96E0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1501</Words>
  <Application>Microsoft Office PowerPoint</Application>
  <PresentationFormat>On-screen Show (16:9)</PresentationFormat>
  <Paragraphs>81</Paragraphs>
  <Slides>12</Slides>
  <Notes>12</Notes>
  <HiddenSlides>0</HiddenSlides>
  <MMClips>12</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12</vt:i4>
      </vt:variant>
    </vt:vector>
  </HeadingPairs>
  <TitlesOfParts>
    <vt:vector size="25" baseType="lpstr">
      <vt:lpstr>DM Sans Medium</vt:lpstr>
      <vt:lpstr>Newsreader</vt:lpstr>
      <vt:lpstr>DM Sans SemiBold</vt:lpstr>
      <vt:lpstr>DM Sans Light</vt:lpstr>
      <vt:lpstr>Newsreader SemiBold</vt:lpstr>
      <vt:lpstr>DM Sans</vt:lpstr>
      <vt:lpstr>Roboto Slab</vt:lpstr>
      <vt:lpstr>Arial</vt:lpstr>
      <vt:lpstr>Roboto</vt:lpstr>
      <vt:lpstr>Forum</vt:lpstr>
      <vt:lpstr>Marina</vt:lpstr>
      <vt:lpstr>Business Plan Presentation</vt:lpstr>
      <vt:lpstr>Marketing Plan Presentation [Style 2]</vt:lpstr>
      <vt:lpstr>Prostate Cancer Care Plan for Mr. John Smith.</vt:lpstr>
      <vt:lpstr>Patient’s Profile</vt:lpstr>
      <vt:lpstr>Prevalence of Prostate Cancer in the UK</vt:lpstr>
      <vt:lpstr>Prostate Anatomy and Physiology</vt:lpstr>
      <vt:lpstr>Effects of Prostate Cancer on Body Function</vt:lpstr>
      <vt:lpstr>Effects of Prostate Cancer on Body Function (Cnt’d)</vt:lpstr>
      <vt:lpstr>Effects of Prostate Cancer on Body Function (Cnt’d)</vt:lpstr>
      <vt:lpstr>Care Plan and Monitoring</vt:lpstr>
      <vt:lpstr>Care Plan and Monitoring (Cnt’d).</vt:lpstr>
      <vt:lpstr>PowerPoint Presentation</vt:lpstr>
      <vt:lpstr>Conclusion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Prostate Cancer Care Plan for Mr. John Smith.</dc:title>
  <cp:lastModifiedBy>Aimnumhenfo Iyoha (2329981)</cp:lastModifiedBy>
  <cp:revision>1</cp:revision>
  <dcterms:modified xsi:type="dcterms:W3CDTF">2025-11-15T17:36:44Z</dcterms:modified>
</cp:coreProperties>
</file>