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1" r:id="rId2"/>
    <p:sldId id="2562" r:id="rId3"/>
    <p:sldId id="2587" r:id="rId4"/>
    <p:sldId id="2563" r:id="rId5"/>
    <p:sldId id="2564" r:id="rId6"/>
    <p:sldId id="2565" r:id="rId7"/>
    <p:sldId id="2566" r:id="rId8"/>
    <p:sldId id="2567" r:id="rId9"/>
    <p:sldId id="2568" r:id="rId10"/>
    <p:sldId id="2569" r:id="rId11"/>
    <p:sldId id="2570" r:id="rId12"/>
    <p:sldId id="2571" r:id="rId13"/>
    <p:sldId id="2572" r:id="rId14"/>
    <p:sldId id="2573" r:id="rId15"/>
    <p:sldId id="2574" r:id="rId16"/>
    <p:sldId id="2575" r:id="rId17"/>
    <p:sldId id="2576" r:id="rId18"/>
    <p:sldId id="2577" r:id="rId19"/>
    <p:sldId id="2578" r:id="rId20"/>
    <p:sldId id="2579" r:id="rId21"/>
    <p:sldId id="2580" r:id="rId22"/>
    <p:sldId id="2581" r:id="rId23"/>
    <p:sldId id="2582" r:id="rId24"/>
    <p:sldId id="2583" r:id="rId25"/>
    <p:sldId id="2584" r:id="rId26"/>
    <p:sldId id="2585" r:id="rId27"/>
    <p:sldId id="258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rational Decision-Making: Cognition, Bias, and the Risk of Overconfidence" id="{40808B6E-A4EC-41EE-BE43-EBF6A4B2EA0C}">
          <p14:sldIdLst>
            <p14:sldId id="2561"/>
          </p14:sldIdLst>
        </p14:section>
        <p14:section name="Lecture Orientation and Continuity" id="{817E3454-853B-4B0C-88CA-424D1198473A}">
          <p14:sldIdLst>
            <p14:sldId id="2562"/>
            <p14:sldId id="2587"/>
            <p14:sldId id="2563"/>
          </p14:sldIdLst>
        </p14:section>
        <p14:section name="Cognitive Shortcuts in Operational Leadership" id="{8DF27B01-08BE-4ED7-9B3A-793E2421DD61}">
          <p14:sldIdLst>
            <p14:sldId id="2564"/>
            <p14:sldId id="2565"/>
          </p14:sldIdLst>
        </p14:section>
        <p14:section name="Expert Decision-Making in the Real World" id="{A51DBDC2-579D-48A5-AA66-7CCDD5664BB6}">
          <p14:sldIdLst>
            <p14:sldId id="2566"/>
            <p14:sldId id="2567"/>
          </p14:sldIdLst>
        </p14:section>
        <p14:section name="Moving Beyond the Gambling Analogy" id="{99B8C0C5-1E3F-4F80-A83F-279A7E39BF02}">
          <p14:sldIdLst>
            <p14:sldId id="2568"/>
            <p14:sldId id="2569"/>
          </p14:sldIdLst>
        </p14:section>
        <p14:section name="Risk, Framing, and Accountability" id="{4CC7A056-F349-4644-B613-C99946534FD4}">
          <p14:sldIdLst>
            <p14:sldId id="2570"/>
            <p14:sldId id="2571"/>
          </p14:sldIdLst>
        </p14:section>
        <p14:section name="Interpreting Information Under Uncertainty" id="{F8899AAF-60EB-4E82-B1F7-CB76063F01DC}">
          <p14:sldIdLst>
            <p14:sldId id="2572"/>
            <p14:sldId id="2573"/>
          </p14:sldIdLst>
        </p14:section>
        <p14:section name="Emotion as a Driver of Judgement" id="{F62D106A-273C-4BD1-B290-7ADD4154C1CF}">
          <p14:sldIdLst>
            <p14:sldId id="2574"/>
            <p14:sldId id="2575"/>
          </p14:sldIdLst>
        </p14:section>
        <p14:section name="The Overconfidence Trap" id="{BB673219-0B22-421A-9C8B-7219AAF46709}">
          <p14:sldIdLst>
            <p14:sldId id="2576"/>
            <p14:sldId id="2577"/>
          </p14:sldIdLst>
        </p14:section>
        <p14:section name="Learning After the Event" id="{7FA34CCA-E5EA-440A-B971-8B7BACC952A2}">
          <p14:sldIdLst>
            <p14:sldId id="2578"/>
            <p14:sldId id="2579"/>
          </p14:sldIdLst>
        </p14:section>
        <p14:section name="Case Study Analysis" id="{E1941A45-6E4E-4EAB-9579-AEB4A28C8C7D}">
          <p14:sldIdLst>
            <p14:sldId id="2580"/>
            <p14:sldId id="2581"/>
          </p14:sldIdLst>
        </p14:section>
        <p14:section name="Followership and Challenge" id="{DD109998-1424-438B-A39E-719C5E4E5790}">
          <p14:sldIdLst>
            <p14:sldId id="2582"/>
            <p14:sldId id="2583"/>
          </p14:sldIdLst>
        </p14:section>
        <p14:section name="Integration and Professional Insight" id="{FA7C5FB6-F10E-4315-8DA7-19D2FE7A3AB1}">
          <p14:sldIdLst>
            <p14:sldId id="2584"/>
            <p14:sldId id="2585"/>
            <p14:sldId id="258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527EF7-0A4A-9024-360F-4857DB2D4152}" v="95" dt="2026-05-18T09:47:18.224"/>
    <p1510:client id="{AE92FFE7-4211-8BEA-D7A7-1AAF518E2E16}" v="7" dt="2026-05-19T09:22:33.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7F2E79A1-5C83-6C77-B8A9-7F9CA7F6309A}"/>
    <pc:docChg chg="modSld modMainMaster">
      <pc:chgData name="Justin Evans" userId="S::j.d.evans@uwtsd.ac.uk::2ee3c1af-825e-450d-8b1e-d59252291e99" providerId="AD" clId="Web-{7F2E79A1-5C83-6C77-B8A9-7F9CA7F6309A}" dt="2026-05-15T13:19:59.059" v="111" actId="1076"/>
      <pc:docMkLst>
        <pc:docMk/>
      </pc:docMkLst>
      <pc:sldChg chg="addSp modSp mod setBg modNotes">
        <pc:chgData name="Justin Evans" userId="S::j.d.evans@uwtsd.ac.uk::2ee3c1af-825e-450d-8b1e-d59252291e99" providerId="AD" clId="Web-{7F2E79A1-5C83-6C77-B8A9-7F9CA7F6309A}" dt="2026-05-15T13:19:59.059" v="111" actId="1076"/>
        <pc:sldMkLst>
          <pc:docMk/>
          <pc:sldMk cId="3175085525" sldId="2561"/>
        </pc:sldMkLst>
        <pc:spChg chg="mod">
          <ac:chgData name="Justin Evans" userId="S::j.d.evans@uwtsd.ac.uk::2ee3c1af-825e-450d-8b1e-d59252291e99" providerId="AD" clId="Web-{7F2E79A1-5C83-6C77-B8A9-7F9CA7F6309A}" dt="2026-05-15T13:19:59.059" v="111" actId="1076"/>
          <ac:spMkLst>
            <pc:docMk/>
            <pc:sldMk cId="3175085525" sldId="2561"/>
            <ac:spMk id="3" creationId="{6EE3DC28-831C-5082-40DD-EB13B992249C}"/>
          </ac:spMkLst>
        </pc:spChg>
        <pc:picChg chg="add mod">
          <ac:chgData name="Justin Evans" userId="S::j.d.evans@uwtsd.ac.uk::2ee3c1af-825e-450d-8b1e-d59252291e99" providerId="AD" clId="Web-{7F2E79A1-5C83-6C77-B8A9-7F9CA7F6309A}" dt="2026-05-15T13:10:58.153" v="10" actId="14100"/>
          <ac:picMkLst>
            <pc:docMk/>
            <pc:sldMk cId="3175085525" sldId="2561"/>
            <ac:picMk id="2" creationId="{8FC809F6-0BFD-5C22-C3CF-37B0FE8976F2}"/>
          </ac:picMkLst>
        </pc:picChg>
        <pc:picChg chg="mod">
          <ac:chgData name="Justin Evans" userId="S::j.d.evans@uwtsd.ac.uk::2ee3c1af-825e-450d-8b1e-d59252291e99" providerId="AD" clId="Web-{7F2E79A1-5C83-6C77-B8A9-7F9CA7F6309A}" dt="2026-05-15T13:09:54.964" v="2"/>
          <ac:picMkLst>
            <pc:docMk/>
            <pc:sldMk cId="3175085525" sldId="2561"/>
            <ac:picMk id="8" creationId="{9B34F5F2-8D32-45A1-9AF0-2DD2127E8756}"/>
          </ac:picMkLst>
        </pc:picChg>
      </pc:sldChg>
      <pc:sldChg chg="addSp mod">
        <pc:chgData name="Justin Evans" userId="S::j.d.evans@uwtsd.ac.uk::2ee3c1af-825e-450d-8b1e-d59252291e99" providerId="AD" clId="Web-{7F2E79A1-5C83-6C77-B8A9-7F9CA7F6309A}" dt="2026-05-15T13:11:10.888" v="12"/>
        <pc:sldMkLst>
          <pc:docMk/>
          <pc:sldMk cId="3209061866" sldId="2562"/>
        </pc:sldMkLst>
        <pc:picChg chg="add">
          <ac:chgData name="Justin Evans" userId="S::j.d.evans@uwtsd.ac.uk::2ee3c1af-825e-450d-8b1e-d59252291e99" providerId="AD" clId="Web-{7F2E79A1-5C83-6C77-B8A9-7F9CA7F6309A}" dt="2026-05-15T13:11:10.888" v="12"/>
          <ac:picMkLst>
            <pc:docMk/>
            <pc:sldMk cId="3209061866" sldId="2562"/>
            <ac:picMk id="4" creationId="{713CF688-D168-9922-7511-78D31A55F8AB}"/>
          </ac:picMkLst>
        </pc:picChg>
      </pc:sldChg>
      <pc:sldChg chg="addSp modSp mod modClrScheme chgLayout">
        <pc:chgData name="Justin Evans" userId="S::j.d.evans@uwtsd.ac.uk::2ee3c1af-825e-450d-8b1e-d59252291e99" providerId="AD" clId="Web-{7F2E79A1-5C83-6C77-B8A9-7F9CA7F6309A}" dt="2026-05-15T13:11:57.655" v="17" actId="1076"/>
        <pc:sldMkLst>
          <pc:docMk/>
          <pc:sldMk cId="2108301055" sldId="2563"/>
        </pc:sldMkLst>
        <pc:spChg chg="mod">
          <ac:chgData name="Justin Evans" userId="S::j.d.evans@uwtsd.ac.uk::2ee3c1af-825e-450d-8b1e-d59252291e99" providerId="AD" clId="Web-{7F2E79A1-5C83-6C77-B8A9-7F9CA7F6309A}" dt="2026-05-15T13:11:51.749" v="16" actId="1076"/>
          <ac:spMkLst>
            <pc:docMk/>
            <pc:sldMk cId="2108301055" sldId="2563"/>
            <ac:spMk id="2" creationId="{E7A35591-CC0E-8672-036B-B5120A9C9346}"/>
          </ac:spMkLst>
        </pc:spChg>
        <pc:spChg chg="mod">
          <ac:chgData name="Justin Evans" userId="S::j.d.evans@uwtsd.ac.uk::2ee3c1af-825e-450d-8b1e-d59252291e99" providerId="AD" clId="Web-{7F2E79A1-5C83-6C77-B8A9-7F9CA7F6309A}" dt="2026-05-15T13:11:39.967" v="13"/>
          <ac:spMkLst>
            <pc:docMk/>
            <pc:sldMk cId="2108301055" sldId="2563"/>
            <ac:spMk id="3" creationId="{17A6F5BB-BF95-A786-1414-4FA7A49C23B1}"/>
          </ac:spMkLst>
        </pc:spChg>
        <pc:spChg chg="mod">
          <ac:chgData name="Justin Evans" userId="S::j.d.evans@uwtsd.ac.uk::2ee3c1af-825e-450d-8b1e-d59252291e99" providerId="AD" clId="Web-{7F2E79A1-5C83-6C77-B8A9-7F9CA7F6309A}" dt="2026-05-15T13:11:39.967" v="13"/>
          <ac:spMkLst>
            <pc:docMk/>
            <pc:sldMk cId="2108301055" sldId="2563"/>
            <ac:spMk id="4" creationId="{3369F824-66AD-D4B6-A50C-610155502904}"/>
          </ac:spMkLst>
        </pc:spChg>
        <pc:spChg chg="mod">
          <ac:chgData name="Justin Evans" userId="S::j.d.evans@uwtsd.ac.uk::2ee3c1af-825e-450d-8b1e-d59252291e99" providerId="AD" clId="Web-{7F2E79A1-5C83-6C77-B8A9-7F9CA7F6309A}" dt="2026-05-15T13:11:39.967" v="13"/>
          <ac:spMkLst>
            <pc:docMk/>
            <pc:sldMk cId="2108301055" sldId="2563"/>
            <ac:spMk id="5" creationId="{BDDF0F19-4352-D198-7E3E-1B0DCF6C5936}"/>
          </ac:spMkLst>
        </pc:spChg>
        <pc:spChg chg="mod">
          <ac:chgData name="Justin Evans" userId="S::j.d.evans@uwtsd.ac.uk::2ee3c1af-825e-450d-8b1e-d59252291e99" providerId="AD" clId="Web-{7F2E79A1-5C83-6C77-B8A9-7F9CA7F6309A}" dt="2026-05-15T13:11:57.655" v="17" actId="1076"/>
          <ac:spMkLst>
            <pc:docMk/>
            <pc:sldMk cId="2108301055" sldId="2563"/>
            <ac:spMk id="7" creationId="{570FA8D4-365B-2C43-7580-24B6298853EC}"/>
          </ac:spMkLst>
        </pc:spChg>
        <pc:picChg chg="mod ord">
          <ac:chgData name="Justin Evans" userId="S::j.d.evans@uwtsd.ac.uk::2ee3c1af-825e-450d-8b1e-d59252291e99" providerId="AD" clId="Web-{7F2E79A1-5C83-6C77-B8A9-7F9CA7F6309A}" dt="2026-05-15T13:11:39.967" v="13"/>
          <ac:picMkLst>
            <pc:docMk/>
            <pc:sldMk cId="2108301055" sldId="2563"/>
            <ac:picMk id="8" creationId="{193B6311-61C9-4D0C-A150-F4613AFBF76B}"/>
          </ac:picMkLst>
        </pc:picChg>
        <pc:picChg chg="add">
          <ac:chgData name="Justin Evans" userId="S::j.d.evans@uwtsd.ac.uk::2ee3c1af-825e-450d-8b1e-d59252291e99" providerId="AD" clId="Web-{7F2E79A1-5C83-6C77-B8A9-7F9CA7F6309A}" dt="2026-05-15T13:11:42.748" v="14"/>
          <ac:picMkLst>
            <pc:docMk/>
            <pc:sldMk cId="2108301055" sldId="2563"/>
            <ac:picMk id="9" creationId="{1BAD9954-E939-65A1-C26A-32ADC4262C6F}"/>
          </ac:picMkLst>
        </pc:picChg>
      </pc:sldChg>
      <pc:sldChg chg="addSp mod">
        <pc:chgData name="Justin Evans" userId="S::j.d.evans@uwtsd.ac.uk::2ee3c1af-825e-450d-8b1e-d59252291e99" providerId="AD" clId="Web-{7F2E79A1-5C83-6C77-B8A9-7F9CA7F6309A}" dt="2026-05-15T13:12:02.858" v="18"/>
        <pc:sldMkLst>
          <pc:docMk/>
          <pc:sldMk cId="1956624236" sldId="2564"/>
        </pc:sldMkLst>
        <pc:picChg chg="add">
          <ac:chgData name="Justin Evans" userId="S::j.d.evans@uwtsd.ac.uk::2ee3c1af-825e-450d-8b1e-d59252291e99" providerId="AD" clId="Web-{7F2E79A1-5C83-6C77-B8A9-7F9CA7F6309A}" dt="2026-05-15T13:12:02.858" v="18"/>
          <ac:picMkLst>
            <pc:docMk/>
            <pc:sldMk cId="1956624236" sldId="2564"/>
            <ac:picMk id="4" creationId="{DFA79100-E492-D2B4-A884-E1218229E219}"/>
          </ac:picMkLst>
        </pc:picChg>
      </pc:sldChg>
      <pc:sldChg chg="addSp mod">
        <pc:chgData name="Justin Evans" userId="S::j.d.evans@uwtsd.ac.uk::2ee3c1af-825e-450d-8b1e-d59252291e99" providerId="AD" clId="Web-{7F2E79A1-5C83-6C77-B8A9-7F9CA7F6309A}" dt="2026-05-15T13:12:06.905" v="19"/>
        <pc:sldMkLst>
          <pc:docMk/>
          <pc:sldMk cId="66681877" sldId="2565"/>
        </pc:sldMkLst>
        <pc:picChg chg="add">
          <ac:chgData name="Justin Evans" userId="S::j.d.evans@uwtsd.ac.uk::2ee3c1af-825e-450d-8b1e-d59252291e99" providerId="AD" clId="Web-{7F2E79A1-5C83-6C77-B8A9-7F9CA7F6309A}" dt="2026-05-15T13:12:06.905" v="19"/>
          <ac:picMkLst>
            <pc:docMk/>
            <pc:sldMk cId="66681877" sldId="2565"/>
            <ac:picMk id="9" creationId="{BF8EA376-F27F-783B-08F9-E2FEEB5F099E}"/>
          </ac:picMkLst>
        </pc:picChg>
      </pc:sldChg>
      <pc:sldChg chg="addSp mod">
        <pc:chgData name="Justin Evans" userId="S::j.d.evans@uwtsd.ac.uk::2ee3c1af-825e-450d-8b1e-d59252291e99" providerId="AD" clId="Web-{7F2E79A1-5C83-6C77-B8A9-7F9CA7F6309A}" dt="2026-05-15T13:12:13.890" v="20"/>
        <pc:sldMkLst>
          <pc:docMk/>
          <pc:sldMk cId="2216169958" sldId="2566"/>
        </pc:sldMkLst>
        <pc:picChg chg="add">
          <ac:chgData name="Justin Evans" userId="S::j.d.evans@uwtsd.ac.uk::2ee3c1af-825e-450d-8b1e-d59252291e99" providerId="AD" clId="Web-{7F2E79A1-5C83-6C77-B8A9-7F9CA7F6309A}" dt="2026-05-15T13:12:13.890" v="20"/>
          <ac:picMkLst>
            <pc:docMk/>
            <pc:sldMk cId="2216169958" sldId="2566"/>
            <ac:picMk id="4" creationId="{B2D0FE32-6A8C-C2EB-ED42-813AE2FB5B50}"/>
          </ac:picMkLst>
        </pc:picChg>
      </pc:sldChg>
      <pc:sldChg chg="addSp modSp mod modClrScheme chgLayout">
        <pc:chgData name="Justin Evans" userId="S::j.d.evans@uwtsd.ac.uk::2ee3c1af-825e-450d-8b1e-d59252291e99" providerId="AD" clId="Web-{7F2E79A1-5C83-6C77-B8A9-7F9CA7F6309A}" dt="2026-05-15T13:12:51.141" v="27" actId="1076"/>
        <pc:sldMkLst>
          <pc:docMk/>
          <pc:sldMk cId="3234600077" sldId="2567"/>
        </pc:sldMkLst>
        <pc:spChg chg="mod">
          <ac:chgData name="Justin Evans" userId="S::j.d.evans@uwtsd.ac.uk::2ee3c1af-825e-450d-8b1e-d59252291e99" providerId="AD" clId="Web-{7F2E79A1-5C83-6C77-B8A9-7F9CA7F6309A}" dt="2026-05-15T13:12:38.531" v="25" actId="14100"/>
          <ac:spMkLst>
            <pc:docMk/>
            <pc:sldMk cId="3234600077" sldId="2567"/>
            <ac:spMk id="2" creationId="{DB938F6E-40EB-937C-6E81-C29BDB600DCB}"/>
          </ac:spMkLst>
        </pc:spChg>
        <pc:spChg chg="mod">
          <ac:chgData name="Justin Evans" userId="S::j.d.evans@uwtsd.ac.uk::2ee3c1af-825e-450d-8b1e-d59252291e99" providerId="AD" clId="Web-{7F2E79A1-5C83-6C77-B8A9-7F9CA7F6309A}" dt="2026-05-15T13:12:24.359" v="21"/>
          <ac:spMkLst>
            <pc:docMk/>
            <pc:sldMk cId="3234600077" sldId="2567"/>
            <ac:spMk id="3" creationId="{AA60470A-B372-59B8-CA99-BB4FBB3B515A}"/>
          </ac:spMkLst>
        </pc:spChg>
        <pc:spChg chg="mod">
          <ac:chgData name="Justin Evans" userId="S::j.d.evans@uwtsd.ac.uk::2ee3c1af-825e-450d-8b1e-d59252291e99" providerId="AD" clId="Web-{7F2E79A1-5C83-6C77-B8A9-7F9CA7F6309A}" dt="2026-05-15T13:12:24.359" v="21"/>
          <ac:spMkLst>
            <pc:docMk/>
            <pc:sldMk cId="3234600077" sldId="2567"/>
            <ac:spMk id="4" creationId="{3121896C-8E3B-15CF-125B-E7489EAF8AF9}"/>
          </ac:spMkLst>
        </pc:spChg>
        <pc:spChg chg="mod">
          <ac:chgData name="Justin Evans" userId="S::j.d.evans@uwtsd.ac.uk::2ee3c1af-825e-450d-8b1e-d59252291e99" providerId="AD" clId="Web-{7F2E79A1-5C83-6C77-B8A9-7F9CA7F6309A}" dt="2026-05-15T13:12:24.359" v="21"/>
          <ac:spMkLst>
            <pc:docMk/>
            <pc:sldMk cId="3234600077" sldId="2567"/>
            <ac:spMk id="5" creationId="{98AAB32E-396A-EC74-98B9-97997048440B}"/>
          </ac:spMkLst>
        </pc:spChg>
        <pc:spChg chg="mod">
          <ac:chgData name="Justin Evans" userId="S::j.d.evans@uwtsd.ac.uk::2ee3c1af-825e-450d-8b1e-d59252291e99" providerId="AD" clId="Web-{7F2E79A1-5C83-6C77-B8A9-7F9CA7F6309A}" dt="2026-05-15T13:12:51.141" v="27" actId="1076"/>
          <ac:spMkLst>
            <pc:docMk/>
            <pc:sldMk cId="3234600077" sldId="2567"/>
            <ac:spMk id="7" creationId="{C5D80ED4-4439-8230-6C20-23B9990CEF7C}"/>
          </ac:spMkLst>
        </pc:spChg>
        <pc:picChg chg="mod ord">
          <ac:chgData name="Justin Evans" userId="S::j.d.evans@uwtsd.ac.uk::2ee3c1af-825e-450d-8b1e-d59252291e99" providerId="AD" clId="Web-{7F2E79A1-5C83-6C77-B8A9-7F9CA7F6309A}" dt="2026-05-15T13:12:24.359" v="21"/>
          <ac:picMkLst>
            <pc:docMk/>
            <pc:sldMk cId="3234600077" sldId="2567"/>
            <ac:picMk id="8" creationId="{BB4B8E46-B3EE-4DEF-93A5-BD95660F054D}"/>
          </ac:picMkLst>
        </pc:picChg>
        <pc:picChg chg="add mod">
          <ac:chgData name="Justin Evans" userId="S::j.d.evans@uwtsd.ac.uk::2ee3c1af-825e-450d-8b1e-d59252291e99" providerId="AD" clId="Web-{7F2E79A1-5C83-6C77-B8A9-7F9CA7F6309A}" dt="2026-05-15T13:12:31.609" v="23" actId="1076"/>
          <ac:picMkLst>
            <pc:docMk/>
            <pc:sldMk cId="3234600077" sldId="2567"/>
            <ac:picMk id="9" creationId="{5EA6ED29-9F9D-42CE-F78A-724E3D92ECA8}"/>
          </ac:picMkLst>
        </pc:picChg>
      </pc:sldChg>
      <pc:sldChg chg="addSp mod">
        <pc:chgData name="Justin Evans" userId="S::j.d.evans@uwtsd.ac.uk::2ee3c1af-825e-450d-8b1e-d59252291e99" providerId="AD" clId="Web-{7F2E79A1-5C83-6C77-B8A9-7F9CA7F6309A}" dt="2026-05-15T13:12:55.891" v="28"/>
        <pc:sldMkLst>
          <pc:docMk/>
          <pc:sldMk cId="96629378" sldId="2568"/>
        </pc:sldMkLst>
        <pc:picChg chg="add">
          <ac:chgData name="Justin Evans" userId="S::j.d.evans@uwtsd.ac.uk::2ee3c1af-825e-450d-8b1e-d59252291e99" providerId="AD" clId="Web-{7F2E79A1-5C83-6C77-B8A9-7F9CA7F6309A}" dt="2026-05-15T13:12:55.891" v="28"/>
          <ac:picMkLst>
            <pc:docMk/>
            <pc:sldMk cId="96629378" sldId="2568"/>
            <ac:picMk id="4" creationId="{0EA8A062-186F-AD2B-07C0-71990B8FF6B2}"/>
          </ac:picMkLst>
        </pc:picChg>
      </pc:sldChg>
      <pc:sldChg chg="addSp modSp mod modClrScheme chgLayout">
        <pc:chgData name="Justin Evans" userId="S::j.d.evans@uwtsd.ac.uk::2ee3c1af-825e-450d-8b1e-d59252291e99" providerId="AD" clId="Web-{7F2E79A1-5C83-6C77-B8A9-7F9CA7F6309A}" dt="2026-05-15T13:13:32.892" v="35" actId="1076"/>
        <pc:sldMkLst>
          <pc:docMk/>
          <pc:sldMk cId="1722566470" sldId="2569"/>
        </pc:sldMkLst>
        <pc:spChg chg="mod">
          <ac:chgData name="Justin Evans" userId="S::j.d.evans@uwtsd.ac.uk::2ee3c1af-825e-450d-8b1e-d59252291e99" providerId="AD" clId="Web-{7F2E79A1-5C83-6C77-B8A9-7F9CA7F6309A}" dt="2026-05-15T13:13:27.564" v="33" actId="1076"/>
          <ac:spMkLst>
            <pc:docMk/>
            <pc:sldMk cId="1722566470" sldId="2569"/>
            <ac:spMk id="2" creationId="{0D10AE72-DAC0-E94F-2FCE-7F042C01EA12}"/>
          </ac:spMkLst>
        </pc:spChg>
        <pc:spChg chg="mod">
          <ac:chgData name="Justin Evans" userId="S::j.d.evans@uwtsd.ac.uk::2ee3c1af-825e-450d-8b1e-d59252291e99" providerId="AD" clId="Web-{7F2E79A1-5C83-6C77-B8A9-7F9CA7F6309A}" dt="2026-05-15T13:13:09.563" v="29"/>
          <ac:spMkLst>
            <pc:docMk/>
            <pc:sldMk cId="1722566470" sldId="2569"/>
            <ac:spMk id="3" creationId="{AAFA2E03-EFE0-F016-7423-68D8D847B244}"/>
          </ac:spMkLst>
        </pc:spChg>
        <pc:spChg chg="mod">
          <ac:chgData name="Justin Evans" userId="S::j.d.evans@uwtsd.ac.uk::2ee3c1af-825e-450d-8b1e-d59252291e99" providerId="AD" clId="Web-{7F2E79A1-5C83-6C77-B8A9-7F9CA7F6309A}" dt="2026-05-15T13:13:09.563" v="29"/>
          <ac:spMkLst>
            <pc:docMk/>
            <pc:sldMk cId="1722566470" sldId="2569"/>
            <ac:spMk id="4" creationId="{0D7320B3-D2BF-E209-DFD1-F6E254583E09}"/>
          </ac:spMkLst>
        </pc:spChg>
        <pc:spChg chg="mod">
          <ac:chgData name="Justin Evans" userId="S::j.d.evans@uwtsd.ac.uk::2ee3c1af-825e-450d-8b1e-d59252291e99" providerId="AD" clId="Web-{7F2E79A1-5C83-6C77-B8A9-7F9CA7F6309A}" dt="2026-05-15T13:13:09.563" v="29"/>
          <ac:spMkLst>
            <pc:docMk/>
            <pc:sldMk cId="1722566470" sldId="2569"/>
            <ac:spMk id="5" creationId="{3622ACDC-80B2-5815-CF2F-4D11F1CFB385}"/>
          </ac:spMkLst>
        </pc:spChg>
        <pc:spChg chg="mod">
          <ac:chgData name="Justin Evans" userId="S::j.d.evans@uwtsd.ac.uk::2ee3c1af-825e-450d-8b1e-d59252291e99" providerId="AD" clId="Web-{7F2E79A1-5C83-6C77-B8A9-7F9CA7F6309A}" dt="2026-05-15T13:13:32.892" v="35" actId="1076"/>
          <ac:spMkLst>
            <pc:docMk/>
            <pc:sldMk cId="1722566470" sldId="2569"/>
            <ac:spMk id="7" creationId="{D12C8747-AE9D-D2A4-5A5A-EE7220F5E104}"/>
          </ac:spMkLst>
        </pc:spChg>
        <pc:picChg chg="mod ord">
          <ac:chgData name="Justin Evans" userId="S::j.d.evans@uwtsd.ac.uk::2ee3c1af-825e-450d-8b1e-d59252291e99" providerId="AD" clId="Web-{7F2E79A1-5C83-6C77-B8A9-7F9CA7F6309A}" dt="2026-05-15T13:13:09.563" v="29"/>
          <ac:picMkLst>
            <pc:docMk/>
            <pc:sldMk cId="1722566470" sldId="2569"/>
            <ac:picMk id="8" creationId="{F6CFCDEA-3667-450E-A19F-D8F2F9D22B9C}"/>
          </ac:picMkLst>
        </pc:picChg>
        <pc:picChg chg="add mod">
          <ac:chgData name="Justin Evans" userId="S::j.d.evans@uwtsd.ac.uk::2ee3c1af-825e-450d-8b1e-d59252291e99" providerId="AD" clId="Web-{7F2E79A1-5C83-6C77-B8A9-7F9CA7F6309A}" dt="2026-05-15T13:13:23.282" v="32" actId="1076"/>
          <ac:picMkLst>
            <pc:docMk/>
            <pc:sldMk cId="1722566470" sldId="2569"/>
            <ac:picMk id="9" creationId="{265F8B77-D4E7-5F2B-A672-EB853DEE65AB}"/>
          </ac:picMkLst>
        </pc:picChg>
      </pc:sldChg>
      <pc:sldChg chg="addSp mod">
        <pc:chgData name="Justin Evans" userId="S::j.d.evans@uwtsd.ac.uk::2ee3c1af-825e-450d-8b1e-d59252291e99" providerId="AD" clId="Web-{7F2E79A1-5C83-6C77-B8A9-7F9CA7F6309A}" dt="2026-05-15T13:13:36.955" v="36"/>
        <pc:sldMkLst>
          <pc:docMk/>
          <pc:sldMk cId="1680752654" sldId="2570"/>
        </pc:sldMkLst>
        <pc:picChg chg="add">
          <ac:chgData name="Justin Evans" userId="S::j.d.evans@uwtsd.ac.uk::2ee3c1af-825e-450d-8b1e-d59252291e99" providerId="AD" clId="Web-{7F2E79A1-5C83-6C77-B8A9-7F9CA7F6309A}" dt="2026-05-15T13:13:36.955" v="36"/>
          <ac:picMkLst>
            <pc:docMk/>
            <pc:sldMk cId="1680752654" sldId="2570"/>
            <ac:picMk id="4" creationId="{779FD4C8-536B-7E6B-1A4D-287E01AD5C08}"/>
          </ac:picMkLst>
        </pc:picChg>
      </pc:sldChg>
      <pc:sldChg chg="addSp modSp mod">
        <pc:chgData name="Justin Evans" userId="S::j.d.evans@uwtsd.ac.uk::2ee3c1af-825e-450d-8b1e-d59252291e99" providerId="AD" clId="Web-{7F2E79A1-5C83-6C77-B8A9-7F9CA7F6309A}" dt="2026-05-15T13:13:51.971" v="38" actId="1076"/>
        <pc:sldMkLst>
          <pc:docMk/>
          <pc:sldMk cId="2224160537" sldId="2571"/>
        </pc:sldMkLst>
        <pc:spChg chg="mod">
          <ac:chgData name="Justin Evans" userId="S::j.d.evans@uwtsd.ac.uk::2ee3c1af-825e-450d-8b1e-d59252291e99" providerId="AD" clId="Web-{7F2E79A1-5C83-6C77-B8A9-7F9CA7F6309A}" dt="2026-05-15T13:13:51.971" v="38" actId="1076"/>
          <ac:spMkLst>
            <pc:docMk/>
            <pc:sldMk cId="2224160537" sldId="2571"/>
            <ac:spMk id="2" creationId="{8470BD75-3111-F818-18D8-AB5F5AF73C53}"/>
          </ac:spMkLst>
        </pc:spChg>
        <pc:picChg chg="add">
          <ac:chgData name="Justin Evans" userId="S::j.d.evans@uwtsd.ac.uk::2ee3c1af-825e-450d-8b1e-d59252291e99" providerId="AD" clId="Web-{7F2E79A1-5C83-6C77-B8A9-7F9CA7F6309A}" dt="2026-05-15T13:13:40.471" v="37"/>
          <ac:picMkLst>
            <pc:docMk/>
            <pc:sldMk cId="2224160537" sldId="2571"/>
            <ac:picMk id="9" creationId="{019496C8-7FDE-D797-53D6-D6DAA9EBC1AB}"/>
          </ac:picMkLst>
        </pc:picChg>
      </pc:sldChg>
      <pc:sldChg chg="addSp mod">
        <pc:chgData name="Justin Evans" userId="S::j.d.evans@uwtsd.ac.uk::2ee3c1af-825e-450d-8b1e-d59252291e99" providerId="AD" clId="Web-{7F2E79A1-5C83-6C77-B8A9-7F9CA7F6309A}" dt="2026-05-15T13:13:55.799" v="39"/>
        <pc:sldMkLst>
          <pc:docMk/>
          <pc:sldMk cId="3675370994" sldId="2572"/>
        </pc:sldMkLst>
        <pc:picChg chg="add">
          <ac:chgData name="Justin Evans" userId="S::j.d.evans@uwtsd.ac.uk::2ee3c1af-825e-450d-8b1e-d59252291e99" providerId="AD" clId="Web-{7F2E79A1-5C83-6C77-B8A9-7F9CA7F6309A}" dt="2026-05-15T13:13:55.799" v="39"/>
          <ac:picMkLst>
            <pc:docMk/>
            <pc:sldMk cId="3675370994" sldId="2572"/>
            <ac:picMk id="4" creationId="{6EAA681F-673B-F08F-2CDB-0DA42F71EF90}"/>
          </ac:picMkLst>
        </pc:picChg>
      </pc:sldChg>
      <pc:sldChg chg="addSp mod">
        <pc:chgData name="Justin Evans" userId="S::j.d.evans@uwtsd.ac.uk::2ee3c1af-825e-450d-8b1e-d59252291e99" providerId="AD" clId="Web-{7F2E79A1-5C83-6C77-B8A9-7F9CA7F6309A}" dt="2026-05-15T13:14:00.502" v="40"/>
        <pc:sldMkLst>
          <pc:docMk/>
          <pc:sldMk cId="1292038692" sldId="2573"/>
        </pc:sldMkLst>
        <pc:picChg chg="add">
          <ac:chgData name="Justin Evans" userId="S::j.d.evans@uwtsd.ac.uk::2ee3c1af-825e-450d-8b1e-d59252291e99" providerId="AD" clId="Web-{7F2E79A1-5C83-6C77-B8A9-7F9CA7F6309A}" dt="2026-05-15T13:14:00.502" v="40"/>
          <ac:picMkLst>
            <pc:docMk/>
            <pc:sldMk cId="1292038692" sldId="2573"/>
            <ac:picMk id="9" creationId="{1FC851E3-BE9A-BD40-C4AD-85F466A0552F}"/>
          </ac:picMkLst>
        </pc:picChg>
      </pc:sldChg>
      <pc:sldChg chg="addSp mod">
        <pc:chgData name="Justin Evans" userId="S::j.d.evans@uwtsd.ac.uk::2ee3c1af-825e-450d-8b1e-d59252291e99" providerId="AD" clId="Web-{7F2E79A1-5C83-6C77-B8A9-7F9CA7F6309A}" dt="2026-05-15T13:14:08.112" v="41"/>
        <pc:sldMkLst>
          <pc:docMk/>
          <pc:sldMk cId="2626303508" sldId="2574"/>
        </pc:sldMkLst>
        <pc:picChg chg="add">
          <ac:chgData name="Justin Evans" userId="S::j.d.evans@uwtsd.ac.uk::2ee3c1af-825e-450d-8b1e-d59252291e99" providerId="AD" clId="Web-{7F2E79A1-5C83-6C77-B8A9-7F9CA7F6309A}" dt="2026-05-15T13:14:08.112" v="41"/>
          <ac:picMkLst>
            <pc:docMk/>
            <pc:sldMk cId="2626303508" sldId="2574"/>
            <ac:picMk id="4" creationId="{F3F0CD0C-87F0-81D8-C05B-8F4AF39B3779}"/>
          </ac:picMkLst>
        </pc:picChg>
      </pc:sldChg>
      <pc:sldChg chg="addSp mod">
        <pc:chgData name="Justin Evans" userId="S::j.d.evans@uwtsd.ac.uk::2ee3c1af-825e-450d-8b1e-d59252291e99" providerId="AD" clId="Web-{7F2E79A1-5C83-6C77-B8A9-7F9CA7F6309A}" dt="2026-05-15T13:14:10.643" v="42"/>
        <pc:sldMkLst>
          <pc:docMk/>
          <pc:sldMk cId="1085223714" sldId="2575"/>
        </pc:sldMkLst>
        <pc:picChg chg="add">
          <ac:chgData name="Justin Evans" userId="S::j.d.evans@uwtsd.ac.uk::2ee3c1af-825e-450d-8b1e-d59252291e99" providerId="AD" clId="Web-{7F2E79A1-5C83-6C77-B8A9-7F9CA7F6309A}" dt="2026-05-15T13:14:10.643" v="42"/>
          <ac:picMkLst>
            <pc:docMk/>
            <pc:sldMk cId="1085223714" sldId="2575"/>
            <ac:picMk id="9" creationId="{493DDF9A-4049-BC9F-1317-FB19981E3972}"/>
          </ac:picMkLst>
        </pc:picChg>
      </pc:sldChg>
      <pc:sldChg chg="addSp mod">
        <pc:chgData name="Justin Evans" userId="S::j.d.evans@uwtsd.ac.uk::2ee3c1af-825e-450d-8b1e-d59252291e99" providerId="AD" clId="Web-{7F2E79A1-5C83-6C77-B8A9-7F9CA7F6309A}" dt="2026-05-15T13:14:14.065" v="43"/>
        <pc:sldMkLst>
          <pc:docMk/>
          <pc:sldMk cId="1559192833" sldId="2576"/>
        </pc:sldMkLst>
        <pc:picChg chg="add">
          <ac:chgData name="Justin Evans" userId="S::j.d.evans@uwtsd.ac.uk::2ee3c1af-825e-450d-8b1e-d59252291e99" providerId="AD" clId="Web-{7F2E79A1-5C83-6C77-B8A9-7F9CA7F6309A}" dt="2026-05-15T13:14:14.065" v="43"/>
          <ac:picMkLst>
            <pc:docMk/>
            <pc:sldMk cId="1559192833" sldId="2576"/>
            <ac:picMk id="4" creationId="{2E760813-D351-8BC4-FCE0-003C1C734540}"/>
          </ac:picMkLst>
        </pc:picChg>
      </pc:sldChg>
      <pc:sldChg chg="addSp delSp modSp mod">
        <pc:chgData name="Justin Evans" userId="S::j.d.evans@uwtsd.ac.uk::2ee3c1af-825e-450d-8b1e-d59252291e99" providerId="AD" clId="Web-{7F2E79A1-5C83-6C77-B8A9-7F9CA7F6309A}" dt="2026-05-15T13:18:19.681" v="91" actId="1076"/>
        <pc:sldMkLst>
          <pc:docMk/>
          <pc:sldMk cId="1025286210" sldId="2577"/>
        </pc:sldMkLst>
        <pc:picChg chg="mod">
          <ac:chgData name="Justin Evans" userId="S::j.d.evans@uwtsd.ac.uk::2ee3c1af-825e-450d-8b1e-d59252291e99" providerId="AD" clId="Web-{7F2E79A1-5C83-6C77-B8A9-7F9CA7F6309A}" dt="2026-05-15T13:14:30.253" v="47" actId="14100"/>
          <ac:picMkLst>
            <pc:docMk/>
            <pc:sldMk cId="1025286210" sldId="2577"/>
            <ac:picMk id="8" creationId="{38884EEB-F5F6-454E-9B17-699935F6566E}"/>
          </ac:picMkLst>
        </pc:picChg>
        <pc:picChg chg="add mod modCrop">
          <ac:chgData name="Justin Evans" userId="S::j.d.evans@uwtsd.ac.uk::2ee3c1af-825e-450d-8b1e-d59252291e99" providerId="AD" clId="Web-{7F2E79A1-5C83-6C77-B8A9-7F9CA7F6309A}" dt="2026-05-15T13:18:19.681" v="91" actId="1076"/>
          <ac:picMkLst>
            <pc:docMk/>
            <pc:sldMk cId="1025286210" sldId="2577"/>
            <ac:picMk id="10" creationId="{5FF0F2A7-28A1-71CD-BB0E-50F841E3CFC1}"/>
          </ac:picMkLst>
        </pc:picChg>
      </pc:sldChg>
      <pc:sldChg chg="addSp mod">
        <pc:chgData name="Justin Evans" userId="S::j.d.evans@uwtsd.ac.uk::2ee3c1af-825e-450d-8b1e-d59252291e99" providerId="AD" clId="Web-{7F2E79A1-5C83-6C77-B8A9-7F9CA7F6309A}" dt="2026-05-15T13:18:06.947" v="86"/>
        <pc:sldMkLst>
          <pc:docMk/>
          <pc:sldMk cId="1007860411" sldId="2578"/>
        </pc:sldMkLst>
        <pc:picChg chg="add">
          <ac:chgData name="Justin Evans" userId="S::j.d.evans@uwtsd.ac.uk::2ee3c1af-825e-450d-8b1e-d59252291e99" providerId="AD" clId="Web-{7F2E79A1-5C83-6C77-B8A9-7F9CA7F6309A}" dt="2026-05-15T13:14:33.003" v="48"/>
          <ac:picMkLst>
            <pc:docMk/>
            <pc:sldMk cId="1007860411" sldId="2578"/>
            <ac:picMk id="4" creationId="{BDE84711-A7B0-CF34-33B3-4A56C68FF0ED}"/>
          </ac:picMkLst>
        </pc:picChg>
        <pc:picChg chg="add">
          <ac:chgData name="Justin Evans" userId="S::j.d.evans@uwtsd.ac.uk::2ee3c1af-825e-450d-8b1e-d59252291e99" providerId="AD" clId="Web-{7F2E79A1-5C83-6C77-B8A9-7F9CA7F6309A}" dt="2026-05-15T13:18:06.947" v="86"/>
          <ac:picMkLst>
            <pc:docMk/>
            <pc:sldMk cId="1007860411" sldId="2578"/>
            <ac:picMk id="9" creationId="{6CF7DE82-E738-E373-B0E6-12AAC095B5D0}"/>
          </ac:picMkLst>
        </pc:picChg>
      </pc:sldChg>
      <pc:sldChg chg="addSp delSp modSp mod">
        <pc:chgData name="Justin Evans" userId="S::j.d.evans@uwtsd.ac.uk::2ee3c1af-825e-450d-8b1e-d59252291e99" providerId="AD" clId="Web-{7F2E79A1-5C83-6C77-B8A9-7F9CA7F6309A}" dt="2026-05-15T13:18:02.728" v="85"/>
        <pc:sldMkLst>
          <pc:docMk/>
          <pc:sldMk cId="273131042" sldId="2579"/>
        </pc:sldMkLst>
        <pc:spChg chg="mod">
          <ac:chgData name="Justin Evans" userId="S::j.d.evans@uwtsd.ac.uk::2ee3c1af-825e-450d-8b1e-d59252291e99" providerId="AD" clId="Web-{7F2E79A1-5C83-6C77-B8A9-7F9CA7F6309A}" dt="2026-05-15T13:14:46.379" v="50" actId="1076"/>
          <ac:spMkLst>
            <pc:docMk/>
            <pc:sldMk cId="273131042" sldId="2579"/>
            <ac:spMk id="2" creationId="{093EBA66-5AB5-379F-D49E-7B51EAAA53D2}"/>
          </ac:spMkLst>
        </pc:spChg>
        <pc:picChg chg="add">
          <ac:chgData name="Justin Evans" userId="S::j.d.evans@uwtsd.ac.uk::2ee3c1af-825e-450d-8b1e-d59252291e99" providerId="AD" clId="Web-{7F2E79A1-5C83-6C77-B8A9-7F9CA7F6309A}" dt="2026-05-15T13:18:02.728" v="85"/>
          <ac:picMkLst>
            <pc:docMk/>
            <pc:sldMk cId="273131042" sldId="2579"/>
            <ac:picMk id="11" creationId="{FC56315E-ECC9-877C-2C22-A439100DBEA4}"/>
          </ac:picMkLst>
        </pc:picChg>
      </pc:sldChg>
      <pc:sldChg chg="addSp delSp mod">
        <pc:chgData name="Justin Evans" userId="S::j.d.evans@uwtsd.ac.uk::2ee3c1af-825e-450d-8b1e-d59252291e99" providerId="AD" clId="Web-{7F2E79A1-5C83-6C77-B8A9-7F9CA7F6309A}" dt="2026-05-15T13:17:55.337" v="83"/>
        <pc:sldMkLst>
          <pc:docMk/>
          <pc:sldMk cId="1139646687" sldId="2580"/>
        </pc:sldMkLst>
        <pc:picChg chg="add">
          <ac:chgData name="Justin Evans" userId="S::j.d.evans@uwtsd.ac.uk::2ee3c1af-825e-450d-8b1e-d59252291e99" providerId="AD" clId="Web-{7F2E79A1-5C83-6C77-B8A9-7F9CA7F6309A}" dt="2026-05-15T13:17:55.337" v="83"/>
          <ac:picMkLst>
            <pc:docMk/>
            <pc:sldMk cId="1139646687" sldId="2580"/>
            <ac:picMk id="9" creationId="{81FA7140-8859-D577-EF84-3A32E8CBDD5A}"/>
          </ac:picMkLst>
        </pc:picChg>
      </pc:sldChg>
      <pc:sldChg chg="addSp mod">
        <pc:chgData name="Justin Evans" userId="S::j.d.evans@uwtsd.ac.uk::2ee3c1af-825e-450d-8b1e-d59252291e99" providerId="AD" clId="Web-{7F2E79A1-5C83-6C77-B8A9-7F9CA7F6309A}" dt="2026-05-15T13:14:55.004" v="52"/>
        <pc:sldMkLst>
          <pc:docMk/>
          <pc:sldMk cId="3727393562" sldId="2581"/>
        </pc:sldMkLst>
        <pc:picChg chg="add">
          <ac:chgData name="Justin Evans" userId="S::j.d.evans@uwtsd.ac.uk::2ee3c1af-825e-450d-8b1e-d59252291e99" providerId="AD" clId="Web-{7F2E79A1-5C83-6C77-B8A9-7F9CA7F6309A}" dt="2026-05-15T13:14:55.004" v="52"/>
          <ac:picMkLst>
            <pc:docMk/>
            <pc:sldMk cId="3727393562" sldId="2581"/>
            <ac:picMk id="9" creationId="{E2B27730-3AEB-FE72-2647-08F8CCCD3CA7}"/>
          </ac:picMkLst>
        </pc:picChg>
      </pc:sldChg>
      <pc:sldChg chg="addSp delSp mod">
        <pc:chgData name="Justin Evans" userId="S::j.d.evans@uwtsd.ac.uk::2ee3c1af-825e-450d-8b1e-d59252291e99" providerId="AD" clId="Web-{7F2E79A1-5C83-6C77-B8A9-7F9CA7F6309A}" dt="2026-05-15T13:17:45.399" v="81"/>
        <pc:sldMkLst>
          <pc:docMk/>
          <pc:sldMk cId="402726667" sldId="2582"/>
        </pc:sldMkLst>
        <pc:picChg chg="add">
          <ac:chgData name="Justin Evans" userId="S::j.d.evans@uwtsd.ac.uk::2ee3c1af-825e-450d-8b1e-d59252291e99" providerId="AD" clId="Web-{7F2E79A1-5C83-6C77-B8A9-7F9CA7F6309A}" dt="2026-05-15T13:17:45.399" v="81"/>
          <ac:picMkLst>
            <pc:docMk/>
            <pc:sldMk cId="402726667" sldId="2582"/>
            <ac:picMk id="9" creationId="{3F130E55-9F55-9787-6D07-FF83ABB8675B}"/>
          </ac:picMkLst>
        </pc:picChg>
      </pc:sldChg>
      <pc:sldChg chg="addSp delSp modSp mod modClrScheme chgLayout">
        <pc:chgData name="Justin Evans" userId="S::j.d.evans@uwtsd.ac.uk::2ee3c1af-825e-450d-8b1e-d59252291e99" providerId="AD" clId="Web-{7F2E79A1-5C83-6C77-B8A9-7F9CA7F6309A}" dt="2026-05-15T13:17:37.961" v="79"/>
        <pc:sldMkLst>
          <pc:docMk/>
          <pc:sldMk cId="3573727781" sldId="2583"/>
        </pc:sldMkLst>
        <pc:spChg chg="mod">
          <ac:chgData name="Justin Evans" userId="S::j.d.evans@uwtsd.ac.uk::2ee3c1af-825e-450d-8b1e-d59252291e99" providerId="AD" clId="Web-{7F2E79A1-5C83-6C77-B8A9-7F9CA7F6309A}" dt="2026-05-15T13:15:51.818" v="65" actId="1076"/>
          <ac:spMkLst>
            <pc:docMk/>
            <pc:sldMk cId="3573727781" sldId="2583"/>
            <ac:spMk id="2" creationId="{FC0D1E8A-70AD-6855-B67B-F61512D01195}"/>
          </ac:spMkLst>
        </pc:spChg>
        <pc:spChg chg="mod">
          <ac:chgData name="Justin Evans" userId="S::j.d.evans@uwtsd.ac.uk::2ee3c1af-825e-450d-8b1e-d59252291e99" providerId="AD" clId="Web-{7F2E79A1-5C83-6C77-B8A9-7F9CA7F6309A}" dt="2026-05-15T13:15:33.083" v="57"/>
          <ac:spMkLst>
            <pc:docMk/>
            <pc:sldMk cId="3573727781" sldId="2583"/>
            <ac:spMk id="3" creationId="{DD64AAF6-648D-91B1-D8FD-5D927FED9A70}"/>
          </ac:spMkLst>
        </pc:spChg>
        <pc:spChg chg="mod">
          <ac:chgData name="Justin Evans" userId="S::j.d.evans@uwtsd.ac.uk::2ee3c1af-825e-450d-8b1e-d59252291e99" providerId="AD" clId="Web-{7F2E79A1-5C83-6C77-B8A9-7F9CA7F6309A}" dt="2026-05-15T13:15:33.083" v="57"/>
          <ac:spMkLst>
            <pc:docMk/>
            <pc:sldMk cId="3573727781" sldId="2583"/>
            <ac:spMk id="4" creationId="{4D92D6B2-DB00-BD32-8AD6-59509E7709BB}"/>
          </ac:spMkLst>
        </pc:spChg>
        <pc:spChg chg="mod">
          <ac:chgData name="Justin Evans" userId="S::j.d.evans@uwtsd.ac.uk::2ee3c1af-825e-450d-8b1e-d59252291e99" providerId="AD" clId="Web-{7F2E79A1-5C83-6C77-B8A9-7F9CA7F6309A}" dt="2026-05-15T13:15:33.083" v="57"/>
          <ac:spMkLst>
            <pc:docMk/>
            <pc:sldMk cId="3573727781" sldId="2583"/>
            <ac:spMk id="5" creationId="{D9F0D595-0BE0-12D0-3670-E8731FBD08DD}"/>
          </ac:spMkLst>
        </pc:spChg>
        <pc:spChg chg="mod">
          <ac:chgData name="Justin Evans" userId="S::j.d.evans@uwtsd.ac.uk::2ee3c1af-825e-450d-8b1e-d59252291e99" providerId="AD" clId="Web-{7F2E79A1-5C83-6C77-B8A9-7F9CA7F6309A}" dt="2026-05-15T13:15:54.490" v="66" actId="1076"/>
          <ac:spMkLst>
            <pc:docMk/>
            <pc:sldMk cId="3573727781" sldId="2583"/>
            <ac:spMk id="7" creationId="{131B783D-1585-BA50-13BA-52E998C9AC8A}"/>
          </ac:spMkLst>
        </pc:spChg>
        <pc:picChg chg="add del mod ord">
          <ac:chgData name="Justin Evans" userId="S::j.d.evans@uwtsd.ac.uk::2ee3c1af-825e-450d-8b1e-d59252291e99" providerId="AD" clId="Web-{7F2E79A1-5C83-6C77-B8A9-7F9CA7F6309A}" dt="2026-05-15T13:15:33.083" v="57"/>
          <ac:picMkLst>
            <pc:docMk/>
            <pc:sldMk cId="3573727781" sldId="2583"/>
            <ac:picMk id="8" creationId="{855C12BF-F09D-4452-B4EC-920957A57F1E}"/>
          </ac:picMkLst>
        </pc:picChg>
        <pc:picChg chg="add">
          <ac:chgData name="Justin Evans" userId="S::j.d.evans@uwtsd.ac.uk::2ee3c1af-825e-450d-8b1e-d59252291e99" providerId="AD" clId="Web-{7F2E79A1-5C83-6C77-B8A9-7F9CA7F6309A}" dt="2026-05-15T13:17:37.961" v="79"/>
          <ac:picMkLst>
            <pc:docMk/>
            <pc:sldMk cId="3573727781" sldId="2583"/>
            <ac:picMk id="16" creationId="{9953889C-1C8E-9317-5A6B-0F3D1DC79599}"/>
          </ac:picMkLst>
        </pc:picChg>
      </pc:sldChg>
      <pc:sldChg chg="addSp delSp mod">
        <pc:chgData name="Justin Evans" userId="S::j.d.evans@uwtsd.ac.uk::2ee3c1af-825e-450d-8b1e-d59252291e99" providerId="AD" clId="Web-{7F2E79A1-5C83-6C77-B8A9-7F9CA7F6309A}" dt="2026-05-15T13:17:32.696" v="77"/>
        <pc:sldMkLst>
          <pc:docMk/>
          <pc:sldMk cId="2496285362" sldId="2584"/>
        </pc:sldMkLst>
        <pc:picChg chg="add">
          <ac:chgData name="Justin Evans" userId="S::j.d.evans@uwtsd.ac.uk::2ee3c1af-825e-450d-8b1e-d59252291e99" providerId="AD" clId="Web-{7F2E79A1-5C83-6C77-B8A9-7F9CA7F6309A}" dt="2026-05-15T13:17:32.696" v="77"/>
          <ac:picMkLst>
            <pc:docMk/>
            <pc:sldMk cId="2496285362" sldId="2584"/>
            <ac:picMk id="9" creationId="{54994463-6BD6-466B-F71E-E386E2D3309C}"/>
          </ac:picMkLst>
        </pc:picChg>
      </pc:sldChg>
      <pc:sldChg chg="addSp delSp modSp mod modClrScheme chgLayout">
        <pc:chgData name="Justin Evans" userId="S::j.d.evans@uwtsd.ac.uk::2ee3c1af-825e-450d-8b1e-d59252291e99" providerId="AD" clId="Web-{7F2E79A1-5C83-6C77-B8A9-7F9CA7F6309A}" dt="2026-05-15T13:17:15.086" v="75" actId="14100"/>
        <pc:sldMkLst>
          <pc:docMk/>
          <pc:sldMk cId="1404975140" sldId="2585"/>
        </pc:sldMkLst>
        <pc:spChg chg="mod">
          <ac:chgData name="Justin Evans" userId="S::j.d.evans@uwtsd.ac.uk::2ee3c1af-825e-450d-8b1e-d59252291e99" providerId="AD" clId="Web-{7F2E79A1-5C83-6C77-B8A9-7F9CA7F6309A}" dt="2026-05-15T13:16:50.163" v="74" actId="1076"/>
          <ac:spMkLst>
            <pc:docMk/>
            <pc:sldMk cId="1404975140" sldId="2585"/>
            <ac:spMk id="2" creationId="{9F16EBC7-8A7D-4B24-CBDC-3454AA3C1110}"/>
          </ac:spMkLst>
        </pc:spChg>
        <pc:spChg chg="mod">
          <ac:chgData name="Justin Evans" userId="S::j.d.evans@uwtsd.ac.uk::2ee3c1af-825e-450d-8b1e-d59252291e99" providerId="AD" clId="Web-{7F2E79A1-5C83-6C77-B8A9-7F9CA7F6309A}" dt="2026-05-15T13:16:12.365" v="68"/>
          <ac:spMkLst>
            <pc:docMk/>
            <pc:sldMk cId="1404975140" sldId="2585"/>
            <ac:spMk id="3" creationId="{606716E9-7CC6-79EE-A648-716C777FE64E}"/>
          </ac:spMkLst>
        </pc:spChg>
        <pc:spChg chg="mod">
          <ac:chgData name="Justin Evans" userId="S::j.d.evans@uwtsd.ac.uk::2ee3c1af-825e-450d-8b1e-d59252291e99" providerId="AD" clId="Web-{7F2E79A1-5C83-6C77-B8A9-7F9CA7F6309A}" dt="2026-05-15T13:16:12.365" v="68"/>
          <ac:spMkLst>
            <pc:docMk/>
            <pc:sldMk cId="1404975140" sldId="2585"/>
            <ac:spMk id="4" creationId="{2EB08456-6999-CBFB-CB5B-6E7D969353BB}"/>
          </ac:spMkLst>
        </pc:spChg>
        <pc:spChg chg="mod">
          <ac:chgData name="Justin Evans" userId="S::j.d.evans@uwtsd.ac.uk::2ee3c1af-825e-450d-8b1e-d59252291e99" providerId="AD" clId="Web-{7F2E79A1-5C83-6C77-B8A9-7F9CA7F6309A}" dt="2026-05-15T13:16:12.365" v="68"/>
          <ac:spMkLst>
            <pc:docMk/>
            <pc:sldMk cId="1404975140" sldId="2585"/>
            <ac:spMk id="5" creationId="{C5019611-1A7B-0436-6425-59C511F1A26F}"/>
          </ac:spMkLst>
        </pc:spChg>
        <pc:spChg chg="mod">
          <ac:chgData name="Justin Evans" userId="S::j.d.evans@uwtsd.ac.uk::2ee3c1af-825e-450d-8b1e-d59252291e99" providerId="AD" clId="Web-{7F2E79A1-5C83-6C77-B8A9-7F9CA7F6309A}" dt="2026-05-15T13:16:12.365" v="68"/>
          <ac:spMkLst>
            <pc:docMk/>
            <pc:sldMk cId="1404975140" sldId="2585"/>
            <ac:spMk id="7" creationId="{674F8C20-0AA6-342A-0268-79142A39B06F}"/>
          </ac:spMkLst>
        </pc:spChg>
        <pc:picChg chg="add del mod ord">
          <ac:chgData name="Justin Evans" userId="S::j.d.evans@uwtsd.ac.uk::2ee3c1af-825e-450d-8b1e-d59252291e99" providerId="AD" clId="Web-{7F2E79A1-5C83-6C77-B8A9-7F9CA7F6309A}" dt="2026-05-15T13:16:34.163" v="72"/>
          <ac:picMkLst>
            <pc:docMk/>
            <pc:sldMk cId="1404975140" sldId="2585"/>
            <ac:picMk id="8" creationId="{CFD6BA2D-4AAD-44A6-A6E3-F2B6679BFB41}"/>
          </ac:picMkLst>
        </pc:picChg>
        <pc:picChg chg="add mod">
          <ac:chgData name="Justin Evans" userId="S::j.d.evans@uwtsd.ac.uk::2ee3c1af-825e-450d-8b1e-d59252291e99" providerId="AD" clId="Web-{7F2E79A1-5C83-6C77-B8A9-7F9CA7F6309A}" dt="2026-05-15T13:17:15.086" v="75" actId="14100"/>
          <ac:picMkLst>
            <pc:docMk/>
            <pc:sldMk cId="1404975140" sldId="2585"/>
            <ac:picMk id="9" creationId="{5FB78D78-44F0-142A-B98A-BD6F58DBCF47}"/>
          </ac:picMkLst>
        </pc:picChg>
      </pc:sldChg>
      <pc:sldMasterChg chg="mod setBg modSldLayout">
        <pc:chgData name="Justin Evans" userId="S::j.d.evans@uwtsd.ac.uk::2ee3c1af-825e-450d-8b1e-d59252291e99" providerId="AD" clId="Web-{7F2E79A1-5C83-6C77-B8A9-7F9CA7F6309A}" dt="2026-05-15T13:10:26.543" v="5"/>
        <pc:sldMasterMkLst>
          <pc:docMk/>
          <pc:sldMasterMk cId="2509979028" sldId="2147483648"/>
        </pc:sldMasterMkLst>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1084410402" sldId="2147483649"/>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321466902" sldId="2147483650"/>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2161409057" sldId="2147483651"/>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1621821549" sldId="2147483652"/>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1937168781" sldId="2147483653"/>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4224460747" sldId="2147483654"/>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969541186" sldId="2147483655"/>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4194262081" sldId="2147483656"/>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1667465027" sldId="2147483657"/>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4169686210" sldId="2147483658"/>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4050871373" sldId="2147483659"/>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679420200" sldId="2147483672"/>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730151587" sldId="2147483673"/>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163377077" sldId="2147483674"/>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1858398965" sldId="2147483675"/>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2972061335" sldId="2147483676"/>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738758115" sldId="2147483677"/>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934884294" sldId="2147483678"/>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3603879910" sldId="2147483679"/>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76150001" sldId="2147483680"/>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1526188107" sldId="2147483681"/>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001001702" sldId="2147483682"/>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529572150" sldId="2147483683"/>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1252098716" sldId="2147483684"/>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167845651" sldId="2147483685"/>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179869798" sldId="2147483686"/>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852995033" sldId="2147483687"/>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1133299227" sldId="2147483688"/>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2759966640" sldId="2147483689"/>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591458657" sldId="2147483690"/>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706972674" sldId="2147483691"/>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474851085" sldId="2147483692"/>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744978220" sldId="2147483693"/>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2434797105" sldId="2147483694"/>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604156299" sldId="2147483695"/>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26903288" sldId="2147483696"/>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973536812" sldId="2147483697"/>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2951112571" sldId="2147483698"/>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1985658984" sldId="2147483699"/>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864780898" sldId="2147483700"/>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1161957631" sldId="2147483701"/>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62154145" sldId="2147483702"/>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999003668" sldId="2147483703"/>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088312325" sldId="2147483704"/>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724641831" sldId="2147483705"/>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949016450" sldId="2147483706"/>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151369116" sldId="2147483707"/>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2909002363" sldId="2147483708"/>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2483104561" sldId="2147483709"/>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931884927" sldId="2147483710"/>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4004269318" sldId="2147483711"/>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1876750996" sldId="2147483712"/>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289061554" sldId="2147483713"/>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894322361" sldId="2147483714"/>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2493339786" sldId="2147483715"/>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06274149" sldId="2147483716"/>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3188875330" sldId="2147483717"/>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3849055483" sldId="2147483718"/>
          </pc:sldLayoutMkLst>
        </pc:sldLayoutChg>
        <pc:sldLayoutChg chg="mod">
          <pc:chgData name="Justin Evans" userId="S::j.d.evans@uwtsd.ac.uk::2ee3c1af-825e-450d-8b1e-d59252291e99" providerId="AD" clId="Web-{7F2E79A1-5C83-6C77-B8A9-7F9CA7F6309A}" dt="2026-05-15T13:10:26.543" v="5"/>
          <pc:sldLayoutMkLst>
            <pc:docMk/>
            <pc:sldMasterMk cId="2509979028" sldId="2147483648"/>
            <pc:sldLayoutMk cId="3682842237" sldId="2147483719"/>
          </pc:sldLayoutMkLst>
        </pc:sldLayoutChg>
        <pc:sldLayoutChg chg="mod setFolMasterObjs">
          <pc:chgData name="Justin Evans" userId="S::j.d.evans@uwtsd.ac.uk::2ee3c1af-825e-450d-8b1e-d59252291e99" providerId="AD" clId="Web-{7F2E79A1-5C83-6C77-B8A9-7F9CA7F6309A}" dt="2026-05-15T13:10:26.543" v="5"/>
          <pc:sldLayoutMkLst>
            <pc:docMk/>
            <pc:sldMasterMk cId="2509979028" sldId="2147483648"/>
            <pc:sldLayoutMk cId="3892924015" sldId="2147483720"/>
          </pc:sldLayoutMkLst>
        </pc:sldLayoutChg>
      </pc:sldMasterChg>
    </pc:docChg>
  </pc:docChgLst>
  <pc:docChgLst>
    <pc:chgData name="Justin Evans" userId="S::j.d.evans@uwtsd.ac.uk::2ee3c1af-825e-450d-8b1e-d59252291e99" providerId="AD" clId="Web-{AE92FFE7-4211-8BEA-D7A7-1AAF518E2E16}"/>
    <pc:docChg chg="addSld modSld modSection">
      <pc:chgData name="Justin Evans" userId="S::j.d.evans@uwtsd.ac.uk::2ee3c1af-825e-450d-8b1e-d59252291e99" providerId="AD" clId="Web-{AE92FFE7-4211-8BEA-D7A7-1AAF518E2E16}" dt="2026-05-19T09:22:33.429" v="8" actId="1076"/>
      <pc:docMkLst>
        <pc:docMk/>
      </pc:docMkLst>
      <pc:sldChg chg="addSp delSp modSp new mod modClrScheme chgLayout">
        <pc:chgData name="Justin Evans" userId="S::j.d.evans@uwtsd.ac.uk::2ee3c1af-825e-450d-8b1e-d59252291e99" providerId="AD" clId="Web-{AE92FFE7-4211-8BEA-D7A7-1AAF518E2E16}" dt="2026-05-19T09:22:33.429" v="8" actId="1076"/>
        <pc:sldMkLst>
          <pc:docMk/>
          <pc:sldMk cId="521620783" sldId="2588"/>
        </pc:sldMkLst>
        <pc:spChg chg="mod ord">
          <ac:chgData name="Justin Evans" userId="S::j.d.evans@uwtsd.ac.uk::2ee3c1af-825e-450d-8b1e-d59252291e99" providerId="AD" clId="Web-{AE92FFE7-4211-8BEA-D7A7-1AAF518E2E16}" dt="2026-05-19T09:22:33.429" v="8" actId="1076"/>
          <ac:spMkLst>
            <pc:docMk/>
            <pc:sldMk cId="521620783" sldId="2588"/>
            <ac:spMk id="2" creationId="{AA6F0966-1ABE-3AF2-73DB-F680CF1ABAF3}"/>
          </ac:spMkLst>
        </pc:spChg>
        <pc:spChg chg="mod ord">
          <ac:chgData name="Justin Evans" userId="S::j.d.evans@uwtsd.ac.uk::2ee3c1af-825e-450d-8b1e-d59252291e99" providerId="AD" clId="Web-{AE92FFE7-4211-8BEA-D7A7-1AAF518E2E16}" dt="2026-05-19T09:21:35.974" v="1"/>
          <ac:spMkLst>
            <pc:docMk/>
            <pc:sldMk cId="521620783" sldId="2588"/>
            <ac:spMk id="3" creationId="{E4B7011E-C51A-BC25-1C36-C64C99E08089}"/>
          </ac:spMkLst>
        </pc:spChg>
        <pc:spChg chg="mod ord">
          <ac:chgData name="Justin Evans" userId="S::j.d.evans@uwtsd.ac.uk::2ee3c1af-825e-450d-8b1e-d59252291e99" providerId="AD" clId="Web-{AE92FFE7-4211-8BEA-D7A7-1AAF518E2E16}" dt="2026-05-19T09:21:35.974" v="1"/>
          <ac:spMkLst>
            <pc:docMk/>
            <pc:sldMk cId="521620783" sldId="2588"/>
            <ac:spMk id="4" creationId="{8D010353-085F-C268-0243-5B163EA9595B}"/>
          </ac:spMkLst>
        </pc:spChg>
        <pc:spChg chg="mod ord">
          <ac:chgData name="Justin Evans" userId="S::j.d.evans@uwtsd.ac.uk::2ee3c1af-825e-450d-8b1e-d59252291e99" providerId="AD" clId="Web-{AE92FFE7-4211-8BEA-D7A7-1AAF518E2E16}" dt="2026-05-19T09:21:35.974" v="1"/>
          <ac:spMkLst>
            <pc:docMk/>
            <pc:sldMk cId="521620783" sldId="2588"/>
            <ac:spMk id="5" creationId="{4934A9C9-CC9A-3047-1F3F-28413D54C412}"/>
          </ac:spMkLst>
        </pc:spChg>
        <pc:spChg chg="del">
          <ac:chgData name="Justin Evans" userId="S::j.d.evans@uwtsd.ac.uk::2ee3c1af-825e-450d-8b1e-d59252291e99" providerId="AD" clId="Web-{AE92FFE7-4211-8BEA-D7A7-1AAF518E2E16}" dt="2026-05-19T09:21:35.974" v="1"/>
          <ac:spMkLst>
            <pc:docMk/>
            <pc:sldMk cId="521620783" sldId="2588"/>
            <ac:spMk id="6" creationId="{450FABFD-3DAF-CC6C-4057-0D9A5C9CC996}"/>
          </ac:spMkLst>
        </pc:spChg>
        <pc:spChg chg="mod ord">
          <ac:chgData name="Justin Evans" userId="S::j.d.evans@uwtsd.ac.uk::2ee3c1af-825e-450d-8b1e-d59252291e99" providerId="AD" clId="Web-{AE92FFE7-4211-8BEA-D7A7-1AAF518E2E16}" dt="2026-05-19T09:21:53.928" v="6" actId="20577"/>
          <ac:spMkLst>
            <pc:docMk/>
            <pc:sldMk cId="521620783" sldId="2588"/>
            <ac:spMk id="7" creationId="{666A83C5-7319-3617-F28E-99046A2E6F3E}"/>
          </ac:spMkLst>
        </pc:spChg>
        <pc:spChg chg="del">
          <ac:chgData name="Justin Evans" userId="S::j.d.evans@uwtsd.ac.uk::2ee3c1af-825e-450d-8b1e-d59252291e99" providerId="AD" clId="Web-{AE92FFE7-4211-8BEA-D7A7-1AAF518E2E16}" dt="2026-05-19T09:21:35.974" v="1"/>
          <ac:spMkLst>
            <pc:docMk/>
            <pc:sldMk cId="521620783" sldId="2588"/>
            <ac:spMk id="8" creationId="{24BF758D-4CE3-841B-DC75-6AAE2FFEA4DB}"/>
          </ac:spMkLst>
        </pc:spChg>
        <pc:spChg chg="del">
          <ac:chgData name="Justin Evans" userId="S::j.d.evans@uwtsd.ac.uk::2ee3c1af-825e-450d-8b1e-d59252291e99" providerId="AD" clId="Web-{AE92FFE7-4211-8BEA-D7A7-1AAF518E2E16}" dt="2026-05-19T09:21:35.974" v="1"/>
          <ac:spMkLst>
            <pc:docMk/>
            <pc:sldMk cId="521620783" sldId="2588"/>
            <ac:spMk id="9" creationId="{18208378-3C97-3411-15C6-F0B13D4D6E7A}"/>
          </ac:spMkLst>
        </pc:spChg>
        <pc:picChg chg="add">
          <ac:chgData name="Justin Evans" userId="S::j.d.evans@uwtsd.ac.uk::2ee3c1af-825e-450d-8b1e-d59252291e99" providerId="AD" clId="Web-{AE92FFE7-4211-8BEA-D7A7-1AAF518E2E16}" dt="2026-05-19T09:22:26.226" v="7"/>
          <ac:picMkLst>
            <pc:docMk/>
            <pc:sldMk cId="521620783" sldId="2588"/>
            <ac:picMk id="11" creationId="{B5527C67-D9D1-46F8-B0EE-363E7BE60CB6}"/>
          </ac:picMkLst>
        </pc:picChg>
      </pc:sldChg>
    </pc:docChg>
  </pc:docChgLst>
  <pc:docChgLst>
    <pc:chgData name="Justin Evans" userId="S::j.d.evans@uwtsd.ac.uk::2ee3c1af-825e-450d-8b1e-d59252291e99" providerId="AD" clId="Web-{34527EF7-0A4A-9024-360F-4857DB2D4152}"/>
    <pc:docChg chg="addSld delSld modSld modSection">
      <pc:chgData name="Justin Evans" userId="S::j.d.evans@uwtsd.ac.uk::2ee3c1af-825e-450d-8b1e-d59252291e99" providerId="AD" clId="Web-{34527EF7-0A4A-9024-360F-4857DB2D4152}" dt="2026-05-18T09:47:18.224" v="618" actId="20577"/>
      <pc:docMkLst>
        <pc:docMk/>
      </pc:docMkLst>
      <pc:sldChg chg="modNotes">
        <pc:chgData name="Justin Evans" userId="S::j.d.evans@uwtsd.ac.uk::2ee3c1af-825e-450d-8b1e-d59252291e99" providerId="AD" clId="Web-{34527EF7-0A4A-9024-360F-4857DB2D4152}" dt="2026-05-18T09:17:52.374" v="491"/>
        <pc:sldMkLst>
          <pc:docMk/>
          <pc:sldMk cId="3209061866" sldId="2562"/>
        </pc:sldMkLst>
      </pc:sldChg>
      <pc:sldChg chg="modNotes">
        <pc:chgData name="Justin Evans" userId="S::j.d.evans@uwtsd.ac.uk::2ee3c1af-825e-450d-8b1e-d59252291e99" providerId="AD" clId="Web-{34527EF7-0A4A-9024-360F-4857DB2D4152}" dt="2026-05-18T09:17:57.421" v="494"/>
        <pc:sldMkLst>
          <pc:docMk/>
          <pc:sldMk cId="2108301055" sldId="2563"/>
        </pc:sldMkLst>
      </pc:sldChg>
      <pc:sldChg chg="modNotes">
        <pc:chgData name="Justin Evans" userId="S::j.d.evans@uwtsd.ac.uk::2ee3c1af-825e-450d-8b1e-d59252291e99" providerId="AD" clId="Web-{34527EF7-0A4A-9024-360F-4857DB2D4152}" dt="2026-05-18T09:18:11.641" v="497"/>
        <pc:sldMkLst>
          <pc:docMk/>
          <pc:sldMk cId="1956624236" sldId="2564"/>
        </pc:sldMkLst>
      </pc:sldChg>
      <pc:sldChg chg="modSp modNotes">
        <pc:chgData name="Justin Evans" userId="S::j.d.evans@uwtsd.ac.uk::2ee3c1af-825e-450d-8b1e-d59252291e99" providerId="AD" clId="Web-{34527EF7-0A4A-9024-360F-4857DB2D4152}" dt="2026-05-18T09:18:17.298" v="498"/>
        <pc:sldMkLst>
          <pc:docMk/>
          <pc:sldMk cId="66681877" sldId="2565"/>
        </pc:sldMkLst>
        <pc:spChg chg="mod">
          <ac:chgData name="Justin Evans" userId="S::j.d.evans@uwtsd.ac.uk::2ee3c1af-825e-450d-8b1e-d59252291e99" providerId="AD" clId="Web-{34527EF7-0A4A-9024-360F-4857DB2D4152}" dt="2026-05-18T08:13:55.563" v="151" actId="20577"/>
          <ac:spMkLst>
            <pc:docMk/>
            <pc:sldMk cId="66681877" sldId="2565"/>
            <ac:spMk id="7" creationId="{F953A097-0875-6C4E-0327-0A587E63716A}"/>
          </ac:spMkLst>
        </pc:spChg>
      </pc:sldChg>
      <pc:sldChg chg="modNotes">
        <pc:chgData name="Justin Evans" userId="S::j.d.evans@uwtsd.ac.uk::2ee3c1af-825e-450d-8b1e-d59252291e99" providerId="AD" clId="Web-{34527EF7-0A4A-9024-360F-4857DB2D4152}" dt="2026-05-18T09:18:38.378" v="501"/>
        <pc:sldMkLst>
          <pc:docMk/>
          <pc:sldMk cId="2216169958" sldId="2566"/>
        </pc:sldMkLst>
      </pc:sldChg>
      <pc:sldChg chg="modSp modNotes">
        <pc:chgData name="Justin Evans" userId="S::j.d.evans@uwtsd.ac.uk::2ee3c1af-825e-450d-8b1e-d59252291e99" providerId="AD" clId="Web-{34527EF7-0A4A-9024-360F-4857DB2D4152}" dt="2026-05-18T09:47:18.224" v="618" actId="20577"/>
        <pc:sldMkLst>
          <pc:docMk/>
          <pc:sldMk cId="3234600077" sldId="2567"/>
        </pc:sldMkLst>
        <pc:spChg chg="mod">
          <ac:chgData name="Justin Evans" userId="S::j.d.evans@uwtsd.ac.uk::2ee3c1af-825e-450d-8b1e-d59252291e99" providerId="AD" clId="Web-{34527EF7-0A4A-9024-360F-4857DB2D4152}" dt="2026-05-18T09:47:18.224" v="618" actId="20577"/>
          <ac:spMkLst>
            <pc:docMk/>
            <pc:sldMk cId="3234600077" sldId="2567"/>
            <ac:spMk id="7" creationId="{C5D80ED4-4439-8230-6C20-23B9990CEF7C}"/>
          </ac:spMkLst>
        </pc:spChg>
      </pc:sldChg>
      <pc:sldChg chg="modSp modNotes">
        <pc:chgData name="Justin Evans" userId="S::j.d.evans@uwtsd.ac.uk::2ee3c1af-825e-450d-8b1e-d59252291e99" providerId="AD" clId="Web-{34527EF7-0A4A-9024-360F-4857DB2D4152}" dt="2026-05-18T09:46:57.661" v="615" actId="20577"/>
        <pc:sldMkLst>
          <pc:docMk/>
          <pc:sldMk cId="1722566470" sldId="2569"/>
        </pc:sldMkLst>
        <pc:spChg chg="mod">
          <ac:chgData name="Justin Evans" userId="S::j.d.evans@uwtsd.ac.uk::2ee3c1af-825e-450d-8b1e-d59252291e99" providerId="AD" clId="Web-{34527EF7-0A4A-9024-360F-4857DB2D4152}" dt="2026-05-18T09:46:57.661" v="615" actId="20577"/>
          <ac:spMkLst>
            <pc:docMk/>
            <pc:sldMk cId="1722566470" sldId="2569"/>
            <ac:spMk id="7" creationId="{D12C8747-AE9D-D2A4-5A5A-EE7220F5E104}"/>
          </ac:spMkLst>
        </pc:spChg>
      </pc:sldChg>
      <pc:sldChg chg="modNotes">
        <pc:chgData name="Justin Evans" userId="S::j.d.evans@uwtsd.ac.uk::2ee3c1af-825e-450d-8b1e-d59252291e99" providerId="AD" clId="Web-{34527EF7-0A4A-9024-360F-4857DB2D4152}" dt="2026-05-18T09:25:55.945" v="519"/>
        <pc:sldMkLst>
          <pc:docMk/>
          <pc:sldMk cId="1680752654" sldId="2570"/>
        </pc:sldMkLst>
      </pc:sldChg>
      <pc:sldChg chg="modSp modNotes">
        <pc:chgData name="Justin Evans" userId="S::j.d.evans@uwtsd.ac.uk::2ee3c1af-825e-450d-8b1e-d59252291e99" providerId="AD" clId="Web-{34527EF7-0A4A-9024-360F-4857DB2D4152}" dt="2026-05-18T09:46:42.332" v="613" actId="20577"/>
        <pc:sldMkLst>
          <pc:docMk/>
          <pc:sldMk cId="2224160537" sldId="2571"/>
        </pc:sldMkLst>
        <pc:spChg chg="mod">
          <ac:chgData name="Justin Evans" userId="S::j.d.evans@uwtsd.ac.uk::2ee3c1af-825e-450d-8b1e-d59252291e99" providerId="AD" clId="Web-{34527EF7-0A4A-9024-360F-4857DB2D4152}" dt="2026-05-18T09:46:42.332" v="613" actId="20577"/>
          <ac:spMkLst>
            <pc:docMk/>
            <pc:sldMk cId="2224160537" sldId="2571"/>
            <ac:spMk id="7" creationId="{9C3A05A6-897F-7752-C58C-0E7CFB302F81}"/>
          </ac:spMkLst>
        </pc:spChg>
      </pc:sldChg>
      <pc:sldChg chg="modNotes">
        <pc:chgData name="Justin Evans" userId="S::j.d.evans@uwtsd.ac.uk::2ee3c1af-825e-450d-8b1e-d59252291e99" providerId="AD" clId="Web-{34527EF7-0A4A-9024-360F-4857DB2D4152}" dt="2026-05-18T09:25:55.898" v="517"/>
        <pc:sldMkLst>
          <pc:docMk/>
          <pc:sldMk cId="3675370994" sldId="2572"/>
        </pc:sldMkLst>
      </pc:sldChg>
      <pc:sldChg chg="modNotes">
        <pc:chgData name="Justin Evans" userId="S::j.d.evans@uwtsd.ac.uk::2ee3c1af-825e-450d-8b1e-d59252291e99" providerId="AD" clId="Web-{34527EF7-0A4A-9024-360F-4857DB2D4152}" dt="2026-05-18T09:28:38.027" v="523"/>
        <pc:sldMkLst>
          <pc:docMk/>
          <pc:sldMk cId="1292038692" sldId="2573"/>
        </pc:sldMkLst>
      </pc:sldChg>
      <pc:sldChg chg="modNotes">
        <pc:chgData name="Justin Evans" userId="S::j.d.evans@uwtsd.ac.uk::2ee3c1af-825e-450d-8b1e-d59252291e99" providerId="AD" clId="Web-{34527EF7-0A4A-9024-360F-4857DB2D4152}" dt="2026-05-18T09:15:22.242" v="456"/>
        <pc:sldMkLst>
          <pc:docMk/>
          <pc:sldMk cId="2626303508" sldId="2574"/>
        </pc:sldMkLst>
      </pc:sldChg>
      <pc:sldChg chg="modSp modNotes">
        <pc:chgData name="Justin Evans" userId="S::j.d.evans@uwtsd.ac.uk::2ee3c1af-825e-450d-8b1e-d59252291e99" providerId="AD" clId="Web-{34527EF7-0A4A-9024-360F-4857DB2D4152}" dt="2026-05-18T09:45:52.941" v="606" actId="20577"/>
        <pc:sldMkLst>
          <pc:docMk/>
          <pc:sldMk cId="1085223714" sldId="2575"/>
        </pc:sldMkLst>
        <pc:spChg chg="mod">
          <ac:chgData name="Justin Evans" userId="S::j.d.evans@uwtsd.ac.uk::2ee3c1af-825e-450d-8b1e-d59252291e99" providerId="AD" clId="Web-{34527EF7-0A4A-9024-360F-4857DB2D4152}" dt="2026-05-18T09:45:52.941" v="606" actId="20577"/>
          <ac:spMkLst>
            <pc:docMk/>
            <pc:sldMk cId="1085223714" sldId="2575"/>
            <ac:spMk id="7" creationId="{DDB32970-714D-C86F-E63B-CEDC8AB738D1}"/>
          </ac:spMkLst>
        </pc:spChg>
      </pc:sldChg>
      <pc:sldChg chg="modNotes">
        <pc:chgData name="Justin Evans" userId="S::j.d.evans@uwtsd.ac.uk::2ee3c1af-825e-450d-8b1e-d59252291e99" providerId="AD" clId="Web-{34527EF7-0A4A-9024-360F-4857DB2D4152}" dt="2026-05-18T09:16:04.290" v="468"/>
        <pc:sldMkLst>
          <pc:docMk/>
          <pc:sldMk cId="1559192833" sldId="2576"/>
        </pc:sldMkLst>
      </pc:sldChg>
      <pc:sldChg chg="modNotes">
        <pc:chgData name="Justin Evans" userId="S::j.d.evans@uwtsd.ac.uk::2ee3c1af-825e-450d-8b1e-d59252291e99" providerId="AD" clId="Web-{34527EF7-0A4A-9024-360F-4857DB2D4152}" dt="2026-05-18T09:32:35.094" v="526"/>
        <pc:sldMkLst>
          <pc:docMk/>
          <pc:sldMk cId="1025286210" sldId="2577"/>
        </pc:sldMkLst>
      </pc:sldChg>
      <pc:sldChg chg="modNotes">
        <pc:chgData name="Justin Evans" userId="S::j.d.evans@uwtsd.ac.uk::2ee3c1af-825e-450d-8b1e-d59252291e99" providerId="AD" clId="Web-{34527EF7-0A4A-9024-360F-4857DB2D4152}" dt="2026-05-18T09:33:12.922" v="527"/>
        <pc:sldMkLst>
          <pc:docMk/>
          <pc:sldMk cId="273131042" sldId="2579"/>
        </pc:sldMkLst>
      </pc:sldChg>
      <pc:sldChg chg="mod modShow">
        <pc:chgData name="Justin Evans" userId="S::j.d.evans@uwtsd.ac.uk::2ee3c1af-825e-450d-8b1e-d59252291e99" providerId="AD" clId="Web-{34527EF7-0A4A-9024-360F-4857DB2D4152}" dt="2026-05-18T09:16:43.384" v="478"/>
        <pc:sldMkLst>
          <pc:docMk/>
          <pc:sldMk cId="1139646687" sldId="2580"/>
        </pc:sldMkLst>
      </pc:sldChg>
      <pc:sldChg chg="mod modShow">
        <pc:chgData name="Justin Evans" userId="S::j.d.evans@uwtsd.ac.uk::2ee3c1af-825e-450d-8b1e-d59252291e99" providerId="AD" clId="Web-{34527EF7-0A4A-9024-360F-4857DB2D4152}" dt="2026-05-18T09:16:45.962" v="479"/>
        <pc:sldMkLst>
          <pc:docMk/>
          <pc:sldMk cId="3727393562" sldId="2581"/>
        </pc:sldMkLst>
      </pc:sldChg>
      <pc:sldChg chg="modSp modNotes">
        <pc:chgData name="Justin Evans" userId="S::j.d.evans@uwtsd.ac.uk::2ee3c1af-825e-450d-8b1e-d59252291e99" providerId="AD" clId="Web-{34527EF7-0A4A-9024-360F-4857DB2D4152}" dt="2026-05-18T09:44:51.392" v="603" actId="20577"/>
        <pc:sldMkLst>
          <pc:docMk/>
          <pc:sldMk cId="3573727781" sldId="2583"/>
        </pc:sldMkLst>
        <pc:spChg chg="mod">
          <ac:chgData name="Justin Evans" userId="S::j.d.evans@uwtsd.ac.uk::2ee3c1af-825e-450d-8b1e-d59252291e99" providerId="AD" clId="Web-{34527EF7-0A4A-9024-360F-4857DB2D4152}" dt="2026-05-18T09:44:51.392" v="603" actId="20577"/>
          <ac:spMkLst>
            <pc:docMk/>
            <pc:sldMk cId="3573727781" sldId="2583"/>
            <ac:spMk id="7" creationId="{131B783D-1585-BA50-13BA-52E998C9AC8A}"/>
          </ac:spMkLst>
        </pc:spChg>
      </pc:sldChg>
      <pc:sldChg chg="modSp modNotes">
        <pc:chgData name="Justin Evans" userId="S::j.d.evans@uwtsd.ac.uk::2ee3c1af-825e-450d-8b1e-d59252291e99" providerId="AD" clId="Web-{34527EF7-0A4A-9024-360F-4857DB2D4152}" dt="2026-05-18T09:44:44.361" v="602" actId="20577"/>
        <pc:sldMkLst>
          <pc:docMk/>
          <pc:sldMk cId="1404975140" sldId="2585"/>
        </pc:sldMkLst>
        <pc:spChg chg="mod">
          <ac:chgData name="Justin Evans" userId="S::j.d.evans@uwtsd.ac.uk::2ee3c1af-825e-450d-8b1e-d59252291e99" providerId="AD" clId="Web-{34527EF7-0A4A-9024-360F-4857DB2D4152}" dt="2026-05-18T09:44:44.361" v="602" actId="20577"/>
          <ac:spMkLst>
            <pc:docMk/>
            <pc:sldMk cId="1404975140" sldId="2585"/>
            <ac:spMk id="7" creationId="{674F8C20-0AA6-342A-0268-79142A39B06F}"/>
          </ac:spMkLst>
        </pc:spChg>
      </pc:sldChg>
      <pc:sldChg chg="addSp modSp add del mod replId modClrScheme chgLayout">
        <pc:chgData name="Justin Evans" userId="S::j.d.evans@uwtsd.ac.uk::2ee3c1af-825e-450d-8b1e-d59252291e99" providerId="AD" clId="Web-{34527EF7-0A4A-9024-360F-4857DB2D4152}" dt="2026-05-18T09:44:08.048" v="600"/>
        <pc:sldMkLst>
          <pc:docMk/>
          <pc:sldMk cId="2591768673" sldId="2586"/>
        </pc:sldMkLst>
        <pc:spChg chg="add mod ord">
          <ac:chgData name="Justin Evans" userId="S::j.d.evans@uwtsd.ac.uk::2ee3c1af-825e-450d-8b1e-d59252291e99" providerId="AD" clId="Web-{34527EF7-0A4A-9024-360F-4857DB2D4152}" dt="2026-05-18T09:38:28.489" v="542"/>
          <ac:spMkLst>
            <pc:docMk/>
            <pc:sldMk cId="2591768673" sldId="2586"/>
            <ac:spMk id="2" creationId="{3005F4C5-0D75-F0D8-FF3D-F5C499CD2ECA}"/>
          </ac:spMkLst>
        </pc:spChg>
        <pc:spChg chg="mod ord">
          <ac:chgData name="Justin Evans" userId="S::j.d.evans@uwtsd.ac.uk::2ee3c1af-825e-450d-8b1e-d59252291e99" providerId="AD" clId="Web-{34527EF7-0A4A-9024-360F-4857DB2D4152}" dt="2026-05-18T09:38:28.489" v="542"/>
          <ac:spMkLst>
            <pc:docMk/>
            <pc:sldMk cId="2591768673" sldId="2586"/>
            <ac:spMk id="3" creationId="{964FEB98-B2B2-A8B9-00F6-D372C6BF62E4}"/>
          </ac:spMkLst>
        </pc:spChg>
        <pc:spChg chg="mod ord">
          <ac:chgData name="Justin Evans" userId="S::j.d.evans@uwtsd.ac.uk::2ee3c1af-825e-450d-8b1e-d59252291e99" providerId="AD" clId="Web-{34527EF7-0A4A-9024-360F-4857DB2D4152}" dt="2026-05-18T09:38:28.489" v="542"/>
          <ac:spMkLst>
            <pc:docMk/>
            <pc:sldMk cId="2591768673" sldId="2586"/>
            <ac:spMk id="5" creationId="{B6B9F8B7-4E23-B61A-0AB0-1FC83986E512}"/>
          </ac:spMkLst>
        </pc:spChg>
        <pc:spChg chg="mod ord">
          <ac:chgData name="Justin Evans" userId="S::j.d.evans@uwtsd.ac.uk::2ee3c1af-825e-450d-8b1e-d59252291e99" providerId="AD" clId="Web-{34527EF7-0A4A-9024-360F-4857DB2D4152}" dt="2026-05-18T09:38:28.489" v="542"/>
          <ac:spMkLst>
            <pc:docMk/>
            <pc:sldMk cId="2591768673" sldId="2586"/>
            <ac:spMk id="6" creationId="{43D24D25-F36C-E774-57EA-7AC2A8B6E359}"/>
          </ac:spMkLst>
        </pc:spChg>
        <pc:spChg chg="mod ord">
          <ac:chgData name="Justin Evans" userId="S::j.d.evans@uwtsd.ac.uk::2ee3c1af-825e-450d-8b1e-d59252291e99" providerId="AD" clId="Web-{34527EF7-0A4A-9024-360F-4857DB2D4152}" dt="2026-05-18T09:38:28.489" v="542"/>
          <ac:spMkLst>
            <pc:docMk/>
            <pc:sldMk cId="2591768673" sldId="2586"/>
            <ac:spMk id="7" creationId="{35C8538D-582B-C0CB-7636-DAFB5C4C23FB}"/>
          </ac:spMkLst>
        </pc:spChg>
      </pc:sldChg>
      <pc:sldChg chg="addSp modSp new mod modClrScheme chgLayout">
        <pc:chgData name="Justin Evans" userId="S::j.d.evans@uwtsd.ac.uk::2ee3c1af-825e-450d-8b1e-d59252291e99" providerId="AD" clId="Web-{34527EF7-0A4A-9024-360F-4857DB2D4152}" dt="2026-05-18T09:43:43.688" v="599" actId="20577"/>
        <pc:sldMkLst>
          <pc:docMk/>
          <pc:sldMk cId="1671074411" sldId="2587"/>
        </pc:sldMkLst>
        <pc:spChg chg="mod ord">
          <ac:chgData name="Justin Evans" userId="S::j.d.evans@uwtsd.ac.uk::2ee3c1af-825e-450d-8b1e-d59252291e99" providerId="AD" clId="Web-{34527EF7-0A4A-9024-360F-4857DB2D4152}" dt="2026-05-18T09:43:01.171" v="592" actId="1076"/>
          <ac:spMkLst>
            <pc:docMk/>
            <pc:sldMk cId="1671074411" sldId="2587"/>
            <ac:spMk id="2" creationId="{5939EB93-59AB-0B85-8DD8-E15CB9D69D41}"/>
          </ac:spMkLst>
        </pc:spChg>
        <pc:spChg chg="mod ord">
          <ac:chgData name="Justin Evans" userId="S::j.d.evans@uwtsd.ac.uk::2ee3c1af-825e-450d-8b1e-d59252291e99" providerId="AD" clId="Web-{34527EF7-0A4A-9024-360F-4857DB2D4152}" dt="2026-05-18T09:39:15.241" v="544"/>
          <ac:spMkLst>
            <pc:docMk/>
            <pc:sldMk cId="1671074411" sldId="2587"/>
            <ac:spMk id="3" creationId="{DDF2F839-E4A0-B2D2-2FE7-1C1BF4AF5986}"/>
          </ac:spMkLst>
        </pc:spChg>
        <pc:spChg chg="mod ord">
          <ac:chgData name="Justin Evans" userId="S::j.d.evans@uwtsd.ac.uk::2ee3c1af-825e-450d-8b1e-d59252291e99" providerId="AD" clId="Web-{34527EF7-0A4A-9024-360F-4857DB2D4152}" dt="2026-05-18T09:39:15.241" v="544"/>
          <ac:spMkLst>
            <pc:docMk/>
            <pc:sldMk cId="1671074411" sldId="2587"/>
            <ac:spMk id="4" creationId="{C9401BD1-2CC7-4783-BA86-483585B7F19F}"/>
          </ac:spMkLst>
        </pc:spChg>
        <pc:spChg chg="mod ord">
          <ac:chgData name="Justin Evans" userId="S::j.d.evans@uwtsd.ac.uk::2ee3c1af-825e-450d-8b1e-d59252291e99" providerId="AD" clId="Web-{34527EF7-0A4A-9024-360F-4857DB2D4152}" dt="2026-05-18T09:39:15.241" v="544"/>
          <ac:spMkLst>
            <pc:docMk/>
            <pc:sldMk cId="1671074411" sldId="2587"/>
            <ac:spMk id="5" creationId="{47F9816D-81A8-09E7-C070-66EAA2EEE26C}"/>
          </ac:spMkLst>
        </pc:spChg>
        <pc:spChg chg="mod ord">
          <ac:chgData name="Justin Evans" userId="S::j.d.evans@uwtsd.ac.uk::2ee3c1af-825e-450d-8b1e-d59252291e99" providerId="AD" clId="Web-{34527EF7-0A4A-9024-360F-4857DB2D4152}" dt="2026-05-18T09:42:26.248" v="587" actId="20577"/>
          <ac:spMkLst>
            <pc:docMk/>
            <pc:sldMk cId="1671074411" sldId="2587"/>
            <ac:spMk id="6" creationId="{54FBC0F8-530C-7909-E8FB-6BCC0681CD31}"/>
          </ac:spMkLst>
        </pc:spChg>
        <pc:spChg chg="add mod ord">
          <ac:chgData name="Justin Evans" userId="S::j.d.evans@uwtsd.ac.uk::2ee3c1af-825e-450d-8b1e-d59252291e99" providerId="AD" clId="Web-{34527EF7-0A4A-9024-360F-4857DB2D4152}" dt="2026-05-18T09:43:43.688" v="599" actId="20577"/>
          <ac:spMkLst>
            <pc:docMk/>
            <pc:sldMk cId="1671074411" sldId="2587"/>
            <ac:spMk id="7" creationId="{CED99166-06F8-ED9F-7108-D35EA2BC0266}"/>
          </ac:spMkLst>
        </pc:spChg>
        <pc:picChg chg="add">
          <ac:chgData name="Justin Evans" userId="S::j.d.evans@uwtsd.ac.uk::2ee3c1af-825e-450d-8b1e-d59252291e99" providerId="AD" clId="Web-{34527EF7-0A4A-9024-360F-4857DB2D4152}" dt="2026-05-18T09:42:49.499" v="591"/>
          <ac:picMkLst>
            <pc:docMk/>
            <pc:sldMk cId="1671074411" sldId="2587"/>
            <ac:picMk id="9" creationId="{FDD56610-B87F-F03F-DA8A-6B245B6579B8}"/>
          </ac:picMkLst>
        </pc:picChg>
      </pc:sldChg>
    </pc:docChg>
  </pc:docChgLst>
  <pc:docChgLst>
    <pc:chgData name="Justin Evans" userId="S::j.d.evans@uwtsd.ac.uk::2ee3c1af-825e-450d-8b1e-d59252291e99" providerId="AD" clId="Web-{E0231508-0896-23E0-5508-390938E077C1}"/>
    <pc:docChg chg="modSld">
      <pc:chgData name="Justin Evans" userId="S::j.d.evans@uwtsd.ac.uk::2ee3c1af-825e-450d-8b1e-d59252291e99" providerId="AD" clId="Web-{E0231508-0896-23E0-5508-390938E077C1}" dt="2026-05-19T09:31:06.816" v="10"/>
      <pc:docMkLst>
        <pc:docMk/>
      </pc:docMkLst>
      <pc:sldChg chg="modNotes">
        <pc:chgData name="Justin Evans" userId="S::j.d.evans@uwtsd.ac.uk::2ee3c1af-825e-450d-8b1e-d59252291e99" providerId="AD" clId="Web-{E0231508-0896-23E0-5508-390938E077C1}" dt="2026-05-19T09:30:15.735" v="0"/>
        <pc:sldMkLst>
          <pc:docMk/>
          <pc:sldMk cId="2108301055" sldId="2563"/>
        </pc:sldMkLst>
      </pc:sldChg>
      <pc:sldChg chg="modNotes">
        <pc:chgData name="Justin Evans" userId="S::j.d.evans@uwtsd.ac.uk::2ee3c1af-825e-450d-8b1e-d59252291e99" providerId="AD" clId="Web-{E0231508-0896-23E0-5508-390938E077C1}" dt="2026-05-19T09:30:23.079" v="1"/>
        <pc:sldMkLst>
          <pc:docMk/>
          <pc:sldMk cId="66681877" sldId="2565"/>
        </pc:sldMkLst>
      </pc:sldChg>
      <pc:sldChg chg="modNotes">
        <pc:chgData name="Justin Evans" userId="S::j.d.evans@uwtsd.ac.uk::2ee3c1af-825e-450d-8b1e-d59252291e99" providerId="AD" clId="Web-{E0231508-0896-23E0-5508-390938E077C1}" dt="2026-05-19T09:30:32.048" v="2"/>
        <pc:sldMkLst>
          <pc:docMk/>
          <pc:sldMk cId="3234600077" sldId="2567"/>
        </pc:sldMkLst>
      </pc:sldChg>
      <pc:sldChg chg="modNotes">
        <pc:chgData name="Justin Evans" userId="S::j.d.evans@uwtsd.ac.uk::2ee3c1af-825e-450d-8b1e-d59252291e99" providerId="AD" clId="Web-{E0231508-0896-23E0-5508-390938E077C1}" dt="2026-05-19T09:30:36.392" v="3"/>
        <pc:sldMkLst>
          <pc:docMk/>
          <pc:sldMk cId="1722566470" sldId="2569"/>
        </pc:sldMkLst>
      </pc:sldChg>
      <pc:sldChg chg="modNotes">
        <pc:chgData name="Justin Evans" userId="S::j.d.evans@uwtsd.ac.uk::2ee3c1af-825e-450d-8b1e-d59252291e99" providerId="AD" clId="Web-{E0231508-0896-23E0-5508-390938E077C1}" dt="2026-05-19T09:30:41.127" v="4"/>
        <pc:sldMkLst>
          <pc:docMk/>
          <pc:sldMk cId="2224160537" sldId="2571"/>
        </pc:sldMkLst>
      </pc:sldChg>
      <pc:sldChg chg="modNotes">
        <pc:chgData name="Justin Evans" userId="S::j.d.evans@uwtsd.ac.uk::2ee3c1af-825e-450d-8b1e-d59252291e99" providerId="AD" clId="Web-{E0231508-0896-23E0-5508-390938E077C1}" dt="2026-05-19T09:30:45.018" v="5"/>
        <pc:sldMkLst>
          <pc:docMk/>
          <pc:sldMk cId="1292038692" sldId="2573"/>
        </pc:sldMkLst>
      </pc:sldChg>
      <pc:sldChg chg="modNotes">
        <pc:chgData name="Justin Evans" userId="S::j.d.evans@uwtsd.ac.uk::2ee3c1af-825e-450d-8b1e-d59252291e99" providerId="AD" clId="Web-{E0231508-0896-23E0-5508-390938E077C1}" dt="2026-05-19T09:30:49.315" v="6"/>
        <pc:sldMkLst>
          <pc:docMk/>
          <pc:sldMk cId="1085223714" sldId="2575"/>
        </pc:sldMkLst>
      </pc:sldChg>
      <pc:sldChg chg="modNotes">
        <pc:chgData name="Justin Evans" userId="S::j.d.evans@uwtsd.ac.uk::2ee3c1af-825e-450d-8b1e-d59252291e99" providerId="AD" clId="Web-{E0231508-0896-23E0-5508-390938E077C1}" dt="2026-05-19T09:30:53.753" v="7"/>
        <pc:sldMkLst>
          <pc:docMk/>
          <pc:sldMk cId="1025286210" sldId="2577"/>
        </pc:sldMkLst>
      </pc:sldChg>
      <pc:sldChg chg="modNotes">
        <pc:chgData name="Justin Evans" userId="S::j.d.evans@uwtsd.ac.uk::2ee3c1af-825e-450d-8b1e-d59252291e99" providerId="AD" clId="Web-{E0231508-0896-23E0-5508-390938E077C1}" dt="2026-05-19T09:30:59.722" v="8"/>
        <pc:sldMkLst>
          <pc:docMk/>
          <pc:sldMk cId="273131042" sldId="2579"/>
        </pc:sldMkLst>
      </pc:sldChg>
      <pc:sldChg chg="modNotes">
        <pc:chgData name="Justin Evans" userId="S::j.d.evans@uwtsd.ac.uk::2ee3c1af-825e-450d-8b1e-d59252291e99" providerId="AD" clId="Web-{E0231508-0896-23E0-5508-390938E077C1}" dt="2026-05-19T09:31:03.956" v="9"/>
        <pc:sldMkLst>
          <pc:docMk/>
          <pc:sldMk cId="3573727781" sldId="2583"/>
        </pc:sldMkLst>
      </pc:sldChg>
      <pc:sldChg chg="modNotes">
        <pc:chgData name="Justin Evans" userId="S::j.d.evans@uwtsd.ac.uk::2ee3c1af-825e-450d-8b1e-d59252291e99" providerId="AD" clId="Web-{E0231508-0896-23E0-5508-390938E077C1}" dt="2026-05-19T09:31:06.816" v="10"/>
        <pc:sldMkLst>
          <pc:docMk/>
          <pc:sldMk cId="1404975140" sldId="258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C95A66-C236-405B-B904-E041B5BDC3F5}" type="datetimeFigureOut">
              <a:t>5/19/2026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A3381F-1384-4EBC-810B-851C21519862}" type="slidenum">
              <a:t>‹#›</a:t>
            </a:fld>
            <a:endParaRPr lang="en-US"/>
          </a:p>
        </p:txBody>
      </p:sp>
    </p:spTree>
    <p:extLst>
      <p:ext uri="{BB962C8B-B14F-4D97-AF65-F5344CB8AC3E}">
        <p14:creationId xmlns:p14="http://schemas.microsoft.com/office/powerpoint/2010/main" val="3064731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A103F3E0-BB7B-4061-97B0-B3760D4EA759}" type="slidenum">
              <a:t>1</a:t>
            </a:fld>
            <a:endParaRPr lang="en-US"/>
          </a:p>
        </p:txBody>
      </p:sp>
    </p:spTree>
    <p:extLst>
      <p:ext uri="{BB962C8B-B14F-4D97-AF65-F5344CB8AC3E}">
        <p14:creationId xmlns:p14="http://schemas.microsoft.com/office/powerpoint/2010/main" val="4062012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From Leadership Residue to Cognitive Risk</a:t>
            </a:r>
          </a:p>
          <a:p>
            <a:endParaRPr lang="en-US" dirty="0">
              <a:ea typeface="Calibri"/>
              <a:cs typeface="Calibri"/>
            </a:endParaRPr>
          </a:p>
          <a:p>
            <a:r>
              <a:rPr lang="en-US" dirty="0"/>
              <a:t>This opening slide establishes continuity with the previous lecture, which focused on operational decision-making under constraint and the concept of leadership residue. The purpose here is not to restate that material, but to reposition it as the foundation for a deeper cognitive analysis. </a:t>
            </a:r>
          </a:p>
        </p:txBody>
      </p:sp>
      <p:sp>
        <p:nvSpPr>
          <p:cNvPr id="4" name="Slide Number Placeholder 3"/>
          <p:cNvSpPr>
            <a:spLocks noGrp="1"/>
          </p:cNvSpPr>
          <p:nvPr>
            <p:ph type="sldNum" sz="quarter" idx="5"/>
          </p:nvPr>
        </p:nvSpPr>
        <p:spPr/>
        <p:txBody>
          <a:bodyPr/>
          <a:lstStyle/>
          <a:p>
            <a:fld id="{A103F3E0-BB7B-4061-97B0-B3760D4EA759}" type="slidenum">
              <a:t>2</a:t>
            </a:fld>
            <a:endParaRPr lang="en-US"/>
          </a:p>
        </p:txBody>
      </p:sp>
    </p:spTree>
    <p:extLst>
      <p:ext uri="{BB962C8B-B14F-4D97-AF65-F5344CB8AC3E}">
        <p14:creationId xmlns:p14="http://schemas.microsoft.com/office/powerpoint/2010/main" val="3292487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103F3E0-BB7B-4061-97B0-B3760D4EA759}" type="slidenum">
              <a:t>4</a:t>
            </a:fld>
            <a:endParaRPr lang="en-US"/>
          </a:p>
        </p:txBody>
      </p:sp>
    </p:spTree>
    <p:extLst>
      <p:ext uri="{BB962C8B-B14F-4D97-AF65-F5344CB8AC3E}">
        <p14:creationId xmlns:p14="http://schemas.microsoft.com/office/powerpoint/2010/main" val="1137159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Heuristics and Biases Under Pressure</a:t>
            </a:r>
          </a:p>
          <a:p>
            <a:endParaRPr lang="en-US" dirty="0">
              <a:ea typeface="Calibri"/>
              <a:cs typeface="Calibri"/>
            </a:endParaRPr>
          </a:p>
          <a:p>
            <a:r>
              <a:rPr lang="en-US"/>
              <a:t>This slide introduces the heuristics and biases framework developed by Kahneman and Tversky, positioning it within the operational policing environment. </a:t>
            </a:r>
          </a:p>
        </p:txBody>
      </p:sp>
      <p:sp>
        <p:nvSpPr>
          <p:cNvPr id="4" name="Slide Number Placeholder 3"/>
          <p:cNvSpPr>
            <a:spLocks noGrp="1"/>
          </p:cNvSpPr>
          <p:nvPr>
            <p:ph type="sldNum" sz="quarter" idx="5"/>
          </p:nvPr>
        </p:nvSpPr>
        <p:spPr/>
        <p:txBody>
          <a:bodyPr/>
          <a:lstStyle/>
          <a:p>
            <a:fld id="{A103F3E0-BB7B-4061-97B0-B3760D4EA759}" type="slidenum">
              <a:t>5</a:t>
            </a:fld>
            <a:endParaRPr lang="en-US"/>
          </a:p>
        </p:txBody>
      </p:sp>
    </p:spTree>
    <p:extLst>
      <p:ext uri="{BB962C8B-B14F-4D97-AF65-F5344CB8AC3E}">
        <p14:creationId xmlns:p14="http://schemas.microsoft.com/office/powerpoint/2010/main" val="4143382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A103F3E0-BB7B-4061-97B0-B3760D4EA759}" type="slidenum">
              <a:t>6</a:t>
            </a:fld>
            <a:endParaRPr lang="en-US"/>
          </a:p>
        </p:txBody>
      </p:sp>
    </p:spTree>
    <p:extLst>
      <p:ext uri="{BB962C8B-B14F-4D97-AF65-F5344CB8AC3E}">
        <p14:creationId xmlns:p14="http://schemas.microsoft.com/office/powerpoint/2010/main" val="3332296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Recognition-Primed Decision Making</a:t>
            </a:r>
          </a:p>
          <a:p>
            <a:endParaRPr lang="en-US" dirty="0">
              <a:ea typeface="Calibri"/>
              <a:cs typeface="Calibri"/>
            </a:endParaRPr>
          </a:p>
          <a:p>
            <a:r>
              <a:rPr lang="en-US"/>
              <a:t>Recognition-Primed Decision Making (RPD), developed by Gary Klein, provides a realistic account of how experienced practitioners make decisions in time-pressured, high-risk environments. </a:t>
            </a:r>
            <a:endParaRPr lang="en-US" dirty="0">
              <a:solidFill>
                <a:srgbClr val="444444"/>
              </a:solidFill>
            </a:endParaRPr>
          </a:p>
          <a:p>
            <a:endParaRPr lang="en-US" dirty="0">
              <a:solidFill>
                <a:srgbClr val="444444"/>
              </a:solidFill>
            </a:endParaRPr>
          </a:p>
          <a:p>
            <a:r>
              <a:rPr lang="en-US"/>
              <a:t>Experts don’t analyse options—they </a:t>
            </a:r>
            <a:r>
              <a:rPr lang="en-US" b="1"/>
              <a:t>recognise patterns and act.</a:t>
            </a:r>
            <a:endParaRPr lang="en-US" dirty="0">
              <a:solidFill>
                <a:srgbClr val="444444"/>
              </a:solidFill>
            </a:endParaRPr>
          </a:p>
          <a:p>
            <a:r>
              <a:rPr lang="en-US"/>
              <a:t>Similar to representativeness.</a:t>
            </a:r>
          </a:p>
        </p:txBody>
      </p:sp>
      <p:sp>
        <p:nvSpPr>
          <p:cNvPr id="4" name="Slide Number Placeholder 3"/>
          <p:cNvSpPr>
            <a:spLocks noGrp="1"/>
          </p:cNvSpPr>
          <p:nvPr>
            <p:ph type="sldNum" sz="quarter" idx="5"/>
          </p:nvPr>
        </p:nvSpPr>
        <p:spPr/>
        <p:txBody>
          <a:bodyPr/>
          <a:lstStyle/>
          <a:p>
            <a:fld id="{A103F3E0-BB7B-4061-97B0-B3760D4EA759}" type="slidenum">
              <a:t>7</a:t>
            </a:fld>
            <a:endParaRPr lang="en-US"/>
          </a:p>
        </p:txBody>
      </p:sp>
    </p:spTree>
    <p:extLst>
      <p:ext uri="{BB962C8B-B14F-4D97-AF65-F5344CB8AC3E}">
        <p14:creationId xmlns:p14="http://schemas.microsoft.com/office/powerpoint/2010/main" val="239817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103F3E0-BB7B-4061-97B0-B3760D4EA759}" type="slidenum">
              <a:t>8</a:t>
            </a:fld>
            <a:endParaRPr lang="en-US"/>
          </a:p>
        </p:txBody>
      </p:sp>
    </p:spTree>
    <p:extLst>
      <p:ext uri="{BB962C8B-B14F-4D97-AF65-F5344CB8AC3E}">
        <p14:creationId xmlns:p14="http://schemas.microsoft.com/office/powerpoint/2010/main" val="18707457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Theory and Acceptability Filtering</a:t>
            </a:r>
          </a:p>
        </p:txBody>
      </p:sp>
      <p:sp>
        <p:nvSpPr>
          <p:cNvPr id="4" name="Slide Number Placeholder 3"/>
          <p:cNvSpPr>
            <a:spLocks noGrp="1"/>
          </p:cNvSpPr>
          <p:nvPr>
            <p:ph type="sldNum" sz="quarter" idx="5"/>
          </p:nvPr>
        </p:nvSpPr>
        <p:spPr/>
        <p:txBody>
          <a:bodyPr/>
          <a:lstStyle/>
          <a:p>
            <a:fld id="{A103F3E0-BB7B-4061-97B0-B3760D4EA759}" type="slidenum">
              <a:t>9</a:t>
            </a:fld>
            <a:endParaRPr lang="en-US"/>
          </a:p>
        </p:txBody>
      </p:sp>
    </p:spTree>
    <p:extLst>
      <p:ext uri="{BB962C8B-B14F-4D97-AF65-F5344CB8AC3E}">
        <p14:creationId xmlns:p14="http://schemas.microsoft.com/office/powerpoint/2010/main" val="2124110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103F3E0-BB7B-4061-97B0-B3760D4EA759}" type="slidenum">
              <a:t>10</a:t>
            </a:fld>
            <a:endParaRPr lang="en-US"/>
          </a:p>
        </p:txBody>
      </p:sp>
    </p:spTree>
    <p:extLst>
      <p:ext uri="{BB962C8B-B14F-4D97-AF65-F5344CB8AC3E}">
        <p14:creationId xmlns:p14="http://schemas.microsoft.com/office/powerpoint/2010/main" val="1839893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Prospect Theory and Loss Framing</a:t>
            </a:r>
          </a:p>
        </p:txBody>
      </p:sp>
      <p:sp>
        <p:nvSpPr>
          <p:cNvPr id="4" name="Slide Number Placeholder 3"/>
          <p:cNvSpPr>
            <a:spLocks noGrp="1"/>
          </p:cNvSpPr>
          <p:nvPr>
            <p:ph type="sldNum" sz="quarter" idx="5"/>
          </p:nvPr>
        </p:nvSpPr>
        <p:spPr/>
        <p:txBody>
          <a:bodyPr/>
          <a:lstStyle/>
          <a:p>
            <a:fld id="{A103F3E0-BB7B-4061-97B0-B3760D4EA759}" type="slidenum">
              <a:t>11</a:t>
            </a:fld>
            <a:endParaRPr lang="en-US"/>
          </a:p>
        </p:txBody>
      </p:sp>
    </p:spTree>
    <p:extLst>
      <p:ext uri="{BB962C8B-B14F-4D97-AF65-F5344CB8AC3E}">
        <p14:creationId xmlns:p14="http://schemas.microsoft.com/office/powerpoint/2010/main" val="2579012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103F3E0-BB7B-4061-97B0-B3760D4EA759}" type="slidenum">
              <a:t>12</a:t>
            </a:fld>
            <a:endParaRPr lang="en-US"/>
          </a:p>
        </p:txBody>
      </p:sp>
    </p:spTree>
    <p:extLst>
      <p:ext uri="{BB962C8B-B14F-4D97-AF65-F5344CB8AC3E}">
        <p14:creationId xmlns:p14="http://schemas.microsoft.com/office/powerpoint/2010/main" val="2600458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Lens Model and Cue Distortion</a:t>
            </a:r>
          </a:p>
        </p:txBody>
      </p:sp>
      <p:sp>
        <p:nvSpPr>
          <p:cNvPr id="4" name="Slide Number Placeholder 3"/>
          <p:cNvSpPr>
            <a:spLocks noGrp="1"/>
          </p:cNvSpPr>
          <p:nvPr>
            <p:ph type="sldNum" sz="quarter" idx="5"/>
          </p:nvPr>
        </p:nvSpPr>
        <p:spPr/>
        <p:txBody>
          <a:bodyPr/>
          <a:lstStyle/>
          <a:p>
            <a:fld id="{A103F3E0-BB7B-4061-97B0-B3760D4EA759}" type="slidenum">
              <a:t>13</a:t>
            </a:fld>
            <a:endParaRPr lang="en-US"/>
          </a:p>
        </p:txBody>
      </p:sp>
    </p:spTree>
    <p:extLst>
      <p:ext uri="{BB962C8B-B14F-4D97-AF65-F5344CB8AC3E}">
        <p14:creationId xmlns:p14="http://schemas.microsoft.com/office/powerpoint/2010/main" val="28833279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103F3E0-BB7B-4061-97B0-B3760D4EA759}" type="slidenum">
              <a:t>14</a:t>
            </a:fld>
            <a:endParaRPr lang="en-US"/>
          </a:p>
        </p:txBody>
      </p:sp>
    </p:spTree>
    <p:extLst>
      <p:ext uri="{BB962C8B-B14F-4D97-AF65-F5344CB8AC3E}">
        <p14:creationId xmlns:p14="http://schemas.microsoft.com/office/powerpoint/2010/main" val="730813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ea typeface="Calibri"/>
              <a:cs typeface="Calibri"/>
            </a:endParaRPr>
          </a:p>
          <a:p>
            <a:r>
              <a:rPr lang="en-US" dirty="0"/>
              <a:t>Emotion is not separate from cognition; it actively shapes what leaders notice, </a:t>
            </a:r>
            <a:r>
              <a:rPr lang="en-US" dirty="0" err="1"/>
              <a:t>prioritise</a:t>
            </a:r>
            <a:r>
              <a:rPr lang="en-US" dirty="0"/>
              <a:t>, and decide.</a:t>
            </a:r>
            <a:endParaRPr lang="en-US" dirty="0">
              <a:ea typeface="Calibri"/>
              <a:cs typeface="Calibri"/>
            </a:endParaRPr>
          </a:p>
          <a:p>
            <a:endParaRPr lang="en-US" dirty="0"/>
          </a:p>
          <a:p>
            <a:r>
              <a:rPr lang="en-US" dirty="0"/>
              <a:t>Affect and Physiological Arousal</a:t>
            </a:r>
          </a:p>
        </p:txBody>
      </p:sp>
      <p:sp>
        <p:nvSpPr>
          <p:cNvPr id="4" name="Slide Number Placeholder 3"/>
          <p:cNvSpPr>
            <a:spLocks noGrp="1"/>
          </p:cNvSpPr>
          <p:nvPr>
            <p:ph type="sldNum" sz="quarter" idx="5"/>
          </p:nvPr>
        </p:nvSpPr>
        <p:spPr/>
        <p:txBody>
          <a:bodyPr/>
          <a:lstStyle/>
          <a:p>
            <a:fld id="{A103F3E0-BB7B-4061-97B0-B3760D4EA759}" type="slidenum">
              <a:t>15</a:t>
            </a:fld>
            <a:endParaRPr lang="en-US"/>
          </a:p>
        </p:txBody>
      </p:sp>
    </p:spTree>
    <p:extLst>
      <p:ext uri="{BB962C8B-B14F-4D97-AF65-F5344CB8AC3E}">
        <p14:creationId xmlns:p14="http://schemas.microsoft.com/office/powerpoint/2010/main" val="1471575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103F3E0-BB7B-4061-97B0-B3760D4EA759}" type="slidenum">
              <a:t>16</a:t>
            </a:fld>
            <a:endParaRPr lang="en-US"/>
          </a:p>
        </p:txBody>
      </p:sp>
    </p:spTree>
    <p:extLst>
      <p:ext uri="{BB962C8B-B14F-4D97-AF65-F5344CB8AC3E}">
        <p14:creationId xmlns:p14="http://schemas.microsoft.com/office/powerpoint/2010/main" val="31100003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Overconfidence Bias in Leadership</a:t>
            </a:r>
          </a:p>
          <a:p>
            <a:endParaRPr lang="en-US" dirty="0">
              <a:ea typeface="Calibri"/>
              <a:cs typeface="Calibri"/>
            </a:endParaRPr>
          </a:p>
          <a:p>
            <a:r>
              <a:rPr lang="en-US"/>
              <a:t>Research by Fischhoff, Slovic, and Lichtenstein demonstrates that individuals are systematically more confident in their judgements than their actual accuracy warrants. </a:t>
            </a:r>
          </a:p>
        </p:txBody>
      </p:sp>
      <p:sp>
        <p:nvSpPr>
          <p:cNvPr id="4" name="Slide Number Placeholder 3"/>
          <p:cNvSpPr>
            <a:spLocks noGrp="1"/>
          </p:cNvSpPr>
          <p:nvPr>
            <p:ph type="sldNum" sz="quarter" idx="5"/>
          </p:nvPr>
        </p:nvSpPr>
        <p:spPr/>
        <p:txBody>
          <a:bodyPr/>
          <a:lstStyle/>
          <a:p>
            <a:fld id="{A103F3E0-BB7B-4061-97B0-B3760D4EA759}" type="slidenum">
              <a:t>17</a:t>
            </a:fld>
            <a:endParaRPr lang="en-US"/>
          </a:p>
        </p:txBody>
      </p:sp>
    </p:spTree>
    <p:extLst>
      <p:ext uri="{BB962C8B-B14F-4D97-AF65-F5344CB8AC3E}">
        <p14:creationId xmlns:p14="http://schemas.microsoft.com/office/powerpoint/2010/main" val="42761763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mn-lt"/>
            </a:endParaRPr>
          </a:p>
        </p:txBody>
      </p:sp>
      <p:sp>
        <p:nvSpPr>
          <p:cNvPr id="4" name="Slide Number Placeholder 3"/>
          <p:cNvSpPr>
            <a:spLocks noGrp="1"/>
          </p:cNvSpPr>
          <p:nvPr>
            <p:ph type="sldNum" sz="quarter" idx="5"/>
          </p:nvPr>
        </p:nvSpPr>
        <p:spPr/>
        <p:txBody>
          <a:bodyPr/>
          <a:lstStyle/>
          <a:p>
            <a:fld id="{A103F3E0-BB7B-4061-97B0-B3760D4EA759}" type="slidenum">
              <a:t>18</a:t>
            </a:fld>
            <a:endParaRPr lang="en-US"/>
          </a:p>
        </p:txBody>
      </p:sp>
    </p:spTree>
    <p:extLst>
      <p:ext uri="{BB962C8B-B14F-4D97-AF65-F5344CB8AC3E}">
        <p14:creationId xmlns:p14="http://schemas.microsoft.com/office/powerpoint/2010/main" val="9478763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Hindsight Bias and Distorted Review</a:t>
            </a:r>
          </a:p>
        </p:txBody>
      </p:sp>
      <p:sp>
        <p:nvSpPr>
          <p:cNvPr id="4" name="Slide Number Placeholder 3"/>
          <p:cNvSpPr>
            <a:spLocks noGrp="1"/>
          </p:cNvSpPr>
          <p:nvPr>
            <p:ph type="sldNum" sz="quarter" idx="5"/>
          </p:nvPr>
        </p:nvSpPr>
        <p:spPr/>
        <p:txBody>
          <a:bodyPr/>
          <a:lstStyle/>
          <a:p>
            <a:fld id="{A103F3E0-BB7B-4061-97B0-B3760D4EA759}" type="slidenum">
              <a:t>19</a:t>
            </a:fld>
            <a:endParaRPr lang="en-US"/>
          </a:p>
        </p:txBody>
      </p:sp>
    </p:spTree>
    <p:extLst>
      <p:ext uri="{BB962C8B-B14F-4D97-AF65-F5344CB8AC3E}">
        <p14:creationId xmlns:p14="http://schemas.microsoft.com/office/powerpoint/2010/main" val="34464263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103F3E0-BB7B-4061-97B0-B3760D4EA759}" type="slidenum">
              <a:t>20</a:t>
            </a:fld>
            <a:endParaRPr lang="en-US"/>
          </a:p>
        </p:txBody>
      </p:sp>
    </p:spTree>
    <p:extLst>
      <p:ext uri="{BB962C8B-B14F-4D97-AF65-F5344CB8AC3E}">
        <p14:creationId xmlns:p14="http://schemas.microsoft.com/office/powerpoint/2010/main" val="17621445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SS El Faro: Leadership Residue and Bias</a:t>
            </a:r>
          </a:p>
        </p:txBody>
      </p:sp>
      <p:sp>
        <p:nvSpPr>
          <p:cNvPr id="4" name="Slide Number Placeholder 3"/>
          <p:cNvSpPr>
            <a:spLocks noGrp="1"/>
          </p:cNvSpPr>
          <p:nvPr>
            <p:ph type="sldNum" sz="quarter" idx="5"/>
          </p:nvPr>
        </p:nvSpPr>
        <p:spPr/>
        <p:txBody>
          <a:bodyPr/>
          <a:lstStyle/>
          <a:p>
            <a:fld id="{A103F3E0-BB7B-4061-97B0-B3760D4EA759}" type="slidenum">
              <a:t>21</a:t>
            </a:fld>
            <a:endParaRPr lang="en-US"/>
          </a:p>
        </p:txBody>
      </p:sp>
    </p:spTree>
    <p:extLst>
      <p:ext uri="{BB962C8B-B14F-4D97-AF65-F5344CB8AC3E}">
        <p14:creationId xmlns:p14="http://schemas.microsoft.com/office/powerpoint/2010/main" val="16851913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loss of the SS El Faro in 2015 provides a powerful case study of leadership residue, overconfidence, and failed challenge. The ship’s captain was experienced and had previously navigated severe weather successfully, contributing to strong confidence in his judgement. As conditions deteriorated, a cascade of cognitive biases emerged: anchoring to the original route, confirmation bias in interpreting weather data, and escalation of commitment despite mounting risk. Overconfidence reduced openness to alternative interpretations and delayed decisive course correction. Crucially, followership dynamics compounded the problem. Crew members expressed concern, but authority gradients, trust in the captain, and cultural reluctance to challenge limited effective dissent. The case mirrors operational policing environments where practical authority and experience suppress challenge, particularly under stress. El Faro illustrates that catastrophic outcomes rarely result from a single bad decision; they emerge from the accumulation of experience, bias, and unchallenged certainty in uncertain conditions.</a:t>
            </a:r>
          </a:p>
        </p:txBody>
      </p:sp>
      <p:sp>
        <p:nvSpPr>
          <p:cNvPr id="4" name="Slide Number Placeholder 3"/>
          <p:cNvSpPr>
            <a:spLocks noGrp="1"/>
          </p:cNvSpPr>
          <p:nvPr>
            <p:ph type="sldNum" sz="quarter" idx="5"/>
          </p:nvPr>
        </p:nvSpPr>
        <p:spPr/>
        <p:txBody>
          <a:bodyPr/>
          <a:lstStyle/>
          <a:p>
            <a:fld id="{A103F3E0-BB7B-4061-97B0-B3760D4EA759}" type="slidenum">
              <a:t>22</a:t>
            </a:fld>
            <a:endParaRPr lang="en-US"/>
          </a:p>
        </p:txBody>
      </p:sp>
    </p:spTree>
    <p:extLst>
      <p:ext uri="{BB962C8B-B14F-4D97-AF65-F5344CB8AC3E}">
        <p14:creationId xmlns:p14="http://schemas.microsoft.com/office/powerpoint/2010/main" val="2749725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Authority Gradients and Psychological Safety</a:t>
            </a:r>
          </a:p>
        </p:txBody>
      </p:sp>
      <p:sp>
        <p:nvSpPr>
          <p:cNvPr id="4" name="Slide Number Placeholder 3"/>
          <p:cNvSpPr>
            <a:spLocks noGrp="1"/>
          </p:cNvSpPr>
          <p:nvPr>
            <p:ph type="sldNum" sz="quarter" idx="5"/>
          </p:nvPr>
        </p:nvSpPr>
        <p:spPr/>
        <p:txBody>
          <a:bodyPr/>
          <a:lstStyle/>
          <a:p>
            <a:fld id="{A103F3E0-BB7B-4061-97B0-B3760D4EA759}" type="slidenum">
              <a:t>23</a:t>
            </a:fld>
            <a:endParaRPr lang="en-US"/>
          </a:p>
        </p:txBody>
      </p:sp>
    </p:spTree>
    <p:extLst>
      <p:ext uri="{BB962C8B-B14F-4D97-AF65-F5344CB8AC3E}">
        <p14:creationId xmlns:p14="http://schemas.microsoft.com/office/powerpoint/2010/main" val="24262905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103F3E0-BB7B-4061-97B0-B3760D4EA759}" type="slidenum">
              <a:t>24</a:t>
            </a:fld>
            <a:endParaRPr lang="en-US"/>
          </a:p>
        </p:txBody>
      </p:sp>
    </p:spTree>
    <p:extLst>
      <p:ext uri="{BB962C8B-B14F-4D97-AF65-F5344CB8AC3E}">
        <p14:creationId xmlns:p14="http://schemas.microsoft.com/office/powerpoint/2010/main" val="15031996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From Residue to Catastrophic Failure</a:t>
            </a:r>
          </a:p>
        </p:txBody>
      </p:sp>
      <p:sp>
        <p:nvSpPr>
          <p:cNvPr id="4" name="Slide Number Placeholder 3"/>
          <p:cNvSpPr>
            <a:spLocks noGrp="1"/>
          </p:cNvSpPr>
          <p:nvPr>
            <p:ph type="sldNum" sz="quarter" idx="5"/>
          </p:nvPr>
        </p:nvSpPr>
        <p:spPr/>
        <p:txBody>
          <a:bodyPr/>
          <a:lstStyle/>
          <a:p>
            <a:fld id="{A103F3E0-BB7B-4061-97B0-B3760D4EA759}" type="slidenum">
              <a:t>25</a:t>
            </a:fld>
            <a:endParaRPr lang="en-US"/>
          </a:p>
        </p:txBody>
      </p:sp>
    </p:spTree>
    <p:extLst>
      <p:ext uri="{BB962C8B-B14F-4D97-AF65-F5344CB8AC3E}">
        <p14:creationId xmlns:p14="http://schemas.microsoft.com/office/powerpoint/2010/main" val="12965972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103F3E0-BB7B-4061-97B0-B3760D4EA759}" type="slidenum">
              <a:t>26</a:t>
            </a:fld>
            <a:endParaRPr lang="en-US"/>
          </a:p>
        </p:txBody>
      </p:sp>
    </p:spTree>
    <p:extLst>
      <p:ext uri="{BB962C8B-B14F-4D97-AF65-F5344CB8AC3E}">
        <p14:creationId xmlns:p14="http://schemas.microsoft.com/office/powerpoint/2010/main" val="7866848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6789" y="-1"/>
            <a:ext cx="12192001" cy="6858000"/>
          </a:xfrm>
          <a:blipFill>
            <a:blip r:embed="rId2">
              <a:alphaModFix amt="70000"/>
            </a:blip>
            <a:stretch>
              <a:fillRect/>
            </a:stretch>
          </a:blipFill>
        </p:spPr>
        <p:txBody>
          <a:bodyPr/>
          <a:lstStyle>
            <a:lvl1pPr>
              <a:defRPr/>
            </a:lvl1pPr>
          </a:lstStyle>
          <a:p>
            <a:r>
              <a:rPr lang="en-US"/>
              <a:t>   </a:t>
            </a: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US"/>
              <a:t>Click to edit Master title style</a:t>
            </a:r>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US"/>
              <a:t>Click to edit Master subtitle style</a:t>
            </a:r>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7DA2CEDE-2AB4-4FB8-9551-E0AA4222B1A3}" type="datetime1">
              <a:rPr lang="en-US" smtClean="0"/>
              <a:t>5/19/2026</a:t>
            </a:fld>
            <a:endParaRPr lang="en-US"/>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5E0677F5-4A8A-4BF1-96BE-3BAE8FBAFE2E}" type="slidenum">
              <a:rPr lang="en-US" smtClean="0"/>
              <a:pPr/>
              <a:t>‹#›</a:t>
            </a:fld>
            <a:endParaRPr lang="en-US"/>
          </a:p>
        </p:txBody>
      </p:sp>
    </p:spTree>
    <p:extLst>
      <p:ext uri="{BB962C8B-B14F-4D97-AF65-F5344CB8AC3E}">
        <p14:creationId xmlns:p14="http://schemas.microsoft.com/office/powerpoint/2010/main" val="1084410402"/>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80EE6BAA-0080-49BB-A5F6-D96B22DFE410}" type="datetime1">
              <a:rPr lang="en-US" smtClean="0"/>
              <a:t>5/19/2026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14132CA-3777-075A-ECC4-B9DEFA9B3CEB}"/>
              </a:ext>
            </a:extLst>
          </p:cNvPr>
          <p:cNvCxnSpPr>
            <a:cxnSpLocks/>
          </p:cNvCxnSpPr>
          <p:nvPr/>
        </p:nvCxnSpPr>
        <p:spPr>
          <a:xfrm flipH="1">
            <a:off x="394716" y="170483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466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l="1" r="-18789"/>
            </a:stretch>
          </a:blipFill>
        </p:spPr>
        <p:txBody>
          <a:bodyPr/>
          <a:lstStyle>
            <a:lvl1pPr>
              <a:defRPr/>
            </a:lvl1pPr>
          </a:lstStyle>
          <a:p>
            <a:r>
              <a:rPr lang="en-US"/>
              <a:t>   </a:t>
            </a:r>
          </a:p>
        </p:txBody>
      </p:sp>
      <p:sp>
        <p:nvSpPr>
          <p:cNvPr id="5" name="Title 4">
            <a:extLst>
              <a:ext uri="{FF2B5EF4-FFF2-40B4-BE49-F238E27FC236}">
                <a16:creationId xmlns:a16="http://schemas.microsoft.com/office/drawing/2014/main" id="{DD95CC36-AD95-97AF-0B3C-4CA25FF5420C}"/>
              </a:ext>
            </a:extLst>
          </p:cNvPr>
          <p:cNvSpPr>
            <a:spLocks noGrp="1"/>
          </p:cNvSpPr>
          <p:nvPr>
            <p:ph type="title"/>
          </p:nvPr>
        </p:nvSpPr>
        <p:spPr>
          <a:xfrm>
            <a:off x="0" y="3671046"/>
            <a:ext cx="12188952" cy="3186953"/>
          </a:xfrm>
          <a:gradFill>
            <a:gsLst>
              <a:gs pos="56000">
                <a:schemeClr val="bg2">
                  <a:alpha val="71000"/>
                </a:schemeClr>
              </a:gs>
              <a:gs pos="82000">
                <a:schemeClr val="bg2"/>
              </a:gs>
              <a:gs pos="16000">
                <a:schemeClr val="accent4">
                  <a:alpha val="0"/>
                </a:schemeClr>
              </a:gs>
            </a:gsLst>
            <a:lin ang="5400000" scaled="0"/>
          </a:gradFill>
        </p:spPr>
        <p:txBody>
          <a:bodyPr lIns="365760" tIns="91440" rIns="457200" bIns="1005840"/>
          <a:lstStyle>
            <a:lvl1pPr>
              <a:defRPr sz="5000"/>
            </a:lvl1pPr>
          </a:lstStyle>
          <a:p>
            <a:r>
              <a:rPr lang="en-US"/>
              <a:t>Click to edit Master title style</a:t>
            </a:r>
          </a:p>
        </p:txBody>
      </p:sp>
      <p:sp>
        <p:nvSpPr>
          <p:cNvPr id="14" name="Subtitle 2">
            <a:extLst>
              <a:ext uri="{FF2B5EF4-FFF2-40B4-BE49-F238E27FC236}">
                <a16:creationId xmlns:a16="http://schemas.microsoft.com/office/drawing/2014/main" id="{E3BCE92C-E876-D640-79C7-9E2EE54A7517}"/>
              </a:ext>
            </a:extLst>
          </p:cNvPr>
          <p:cNvSpPr>
            <a:spLocks noGrp="1"/>
          </p:cNvSpPr>
          <p:nvPr>
            <p:ph type="subTitle" idx="1"/>
          </p:nvPr>
        </p:nvSpPr>
        <p:spPr>
          <a:xfrm>
            <a:off x="0" y="5770529"/>
            <a:ext cx="12192000" cy="1087471"/>
          </a:xfrm>
          <a:gradFill>
            <a:gsLst>
              <a:gs pos="29000">
                <a:schemeClr val="bg2">
                  <a:alpha val="0"/>
                </a:schemeClr>
              </a:gs>
              <a:gs pos="47000">
                <a:schemeClr val="accent4">
                  <a:lumMod val="50000"/>
                  <a:alpha val="0"/>
                </a:schemeClr>
              </a:gs>
              <a:gs pos="100000">
                <a:schemeClr val="accent3">
                  <a:lumMod val="60000"/>
                  <a:lumOff val="40000"/>
                </a:schemeClr>
              </a:gs>
            </a:gsLst>
            <a:lin ang="5160000" scaled="0"/>
          </a:gradFill>
        </p:spPr>
        <p:txBody>
          <a:bodyPr vert="horz" lIns="393192" tIns="457200" rIns="274320" bIns="731520" rtlCol="0" anchor="b">
            <a:no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301752" y="210312"/>
            <a:ext cx="3447355" cy="365760"/>
          </a:xfrm>
        </p:spPr>
        <p:txBody>
          <a:bodyPr/>
          <a:lstStyle/>
          <a:p>
            <a:fld id="{21560963-1EEA-4BDE-8FF9-3FEE13B5D43C}" type="datetime1">
              <a:rPr lang="en-US" smtClean="0"/>
              <a:t>5/19/2026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093201" y="210312"/>
            <a:ext cx="2181351"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8687" y="210312"/>
            <a:ext cx="448805" cy="365760"/>
          </a:xfrm>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2161409057"/>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92000" cy="6858000"/>
          </a:xfrm>
          <a:blipFill>
            <a:blip r:embed="rId2">
              <a:alphaModFix amt="70000"/>
            </a:blip>
            <a:stretch>
              <a:fillRect l="-2" t="-1" b="-19091"/>
            </a:stretch>
          </a:blipFill>
        </p:spPr>
        <p:txBody>
          <a:bodyPr/>
          <a:lstStyle>
            <a:lvl1pPr>
              <a:defRPr/>
            </a:lvl1pPr>
          </a:lstStyle>
          <a:p>
            <a:r>
              <a:rPr lang="en-US"/>
              <a:t>   </a:t>
            </a:r>
          </a:p>
        </p:txBody>
      </p:sp>
      <p:sp>
        <p:nvSpPr>
          <p:cNvPr id="10" name="Title 9">
            <a:extLst>
              <a:ext uri="{FF2B5EF4-FFF2-40B4-BE49-F238E27FC236}">
                <a16:creationId xmlns:a16="http://schemas.microsoft.com/office/drawing/2014/main" id="{D35AE1E4-9BA4-415B-370F-31BCBBC952D7}"/>
              </a:ext>
            </a:extLst>
          </p:cNvPr>
          <p:cNvSpPr>
            <a:spLocks noGrp="1"/>
          </p:cNvSpPr>
          <p:nvPr>
            <p:ph type="title"/>
          </p:nvPr>
        </p:nvSpPr>
        <p:spPr>
          <a:xfrm>
            <a:off x="6096000" y="-1"/>
            <a:ext cx="6096000" cy="6857999"/>
          </a:xfrm>
          <a:gradFill>
            <a:gsLst>
              <a:gs pos="100000">
                <a:schemeClr val="bg2">
                  <a:alpha val="90000"/>
                </a:schemeClr>
              </a:gs>
              <a:gs pos="34000">
                <a:srgbClr val="061F7B">
                  <a:alpha val="5000"/>
                  <a:lumMod val="74000"/>
                </a:srgbClr>
              </a:gs>
              <a:gs pos="15000">
                <a:schemeClr val="accent1">
                  <a:lumMod val="75000"/>
                  <a:alpha val="0"/>
                </a:schemeClr>
              </a:gs>
            </a:gsLst>
            <a:lin ang="600000" scaled="0"/>
          </a:gradFill>
          <a:ln>
            <a:solidFill>
              <a:schemeClr val="tx1"/>
            </a:solidFill>
          </a:ln>
        </p:spPr>
        <p:txBody>
          <a:bodyPr lIns="1600200" tIns="822960" rIns="274320" bIns="457200" anchor="t"/>
          <a:lstStyle>
            <a:lvl1pPr>
              <a:defRPr sz="4200"/>
            </a:lvl1pPr>
          </a:lstStyle>
          <a:p>
            <a:r>
              <a:rPr lang="en-US"/>
              <a:t>Click to edit Master title style</a:t>
            </a:r>
          </a:p>
        </p:txBody>
      </p:sp>
      <p:sp>
        <p:nvSpPr>
          <p:cNvPr id="5" name="Subtitle 2">
            <a:extLst>
              <a:ext uri="{FF2B5EF4-FFF2-40B4-BE49-F238E27FC236}">
                <a16:creationId xmlns:a16="http://schemas.microsoft.com/office/drawing/2014/main" id="{D54B625A-114F-C2DE-F195-EF26EC052662}"/>
              </a:ext>
            </a:extLst>
          </p:cNvPr>
          <p:cNvSpPr>
            <a:spLocks noGrp="1"/>
          </p:cNvSpPr>
          <p:nvPr>
            <p:ph type="subTitle" idx="1"/>
          </p:nvPr>
        </p:nvSpPr>
        <p:spPr>
          <a:xfrm>
            <a:off x="5002306" y="4231338"/>
            <a:ext cx="7189694" cy="2626661"/>
          </a:xfrm>
          <a:gradFill>
            <a:gsLst>
              <a:gs pos="63000">
                <a:schemeClr val="accent5">
                  <a:lumMod val="75000"/>
                  <a:alpha val="0"/>
                </a:schemeClr>
              </a:gs>
              <a:gs pos="100000">
                <a:schemeClr val="accent3">
                  <a:lumMod val="60000"/>
                  <a:lumOff val="40000"/>
                  <a:alpha val="69000"/>
                </a:schemeClr>
              </a:gs>
              <a:gs pos="13000">
                <a:schemeClr val="bg2">
                  <a:alpha val="0"/>
                </a:schemeClr>
              </a:gs>
            </a:gsLst>
            <a:lin ang="4200000" scaled="0"/>
          </a:gradFill>
        </p:spPr>
        <p:txBody>
          <a:bodyPr vert="horz" lIns="2743200" tIns="640080" rIns="457200" bIns="731520" rtlCol="0" anchor="b">
            <a:norm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7620000" y="210312"/>
            <a:ext cx="1473201" cy="365760"/>
          </a:xfrm>
        </p:spPr>
        <p:txBody>
          <a:bodyPr/>
          <a:lstStyle/>
          <a:p>
            <a:fld id="{21560963-1EEA-4BDE-8FF9-3FEE13B5D43C}" type="datetime1">
              <a:rPr lang="en-US" smtClean="0"/>
              <a:t>5/19/2026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164921" y="210312"/>
            <a:ext cx="2181351"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7711" y="210312"/>
            <a:ext cx="448805" cy="365760"/>
          </a:xfrm>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1621821549"/>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69146C6-F597-C006-1822-297853281771}"/>
              </a:ext>
            </a:extLst>
          </p:cNvPr>
          <p:cNvSpPr/>
          <p:nvPr/>
        </p:nvSpPr>
        <p:spPr>
          <a:xfrm rot="16200000" flipH="1">
            <a:off x="1300007" y="3732960"/>
            <a:ext cx="1825034" cy="4425045"/>
          </a:xfrm>
          <a:prstGeom prst="rect">
            <a:avLst/>
          </a:prstGeom>
          <a:gradFill flip="none" rotWithShape="1">
            <a:gsLst>
              <a:gs pos="56000">
                <a:schemeClr val="bg1">
                  <a:alpha val="0"/>
                </a:schemeClr>
              </a:gs>
              <a:gs pos="100000">
                <a:schemeClr val="accent6">
                  <a:alpha val="70000"/>
                </a:scheme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B08893D-F42F-F8AC-E751-618878BDB5EE}"/>
              </a:ext>
            </a:extLst>
          </p:cNvPr>
          <p:cNvSpPr/>
          <p:nvPr/>
        </p:nvSpPr>
        <p:spPr>
          <a:xfrm rot="10800000">
            <a:off x="0" y="-4"/>
            <a:ext cx="4572000" cy="1825033"/>
          </a:xfrm>
          <a:prstGeom prst="rect">
            <a:avLst/>
          </a:prstGeom>
          <a:gradFill>
            <a:gsLst>
              <a:gs pos="61000">
                <a:schemeClr val="bg2">
                  <a:alpha val="0"/>
                </a:schemeClr>
              </a:gs>
              <a:gs pos="100000">
                <a:schemeClr val="accent1">
                  <a:lumMod val="75000"/>
                  <a:alpha val="85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7268A13E-E2FC-935E-9D1B-2CA406D562F9}"/>
              </a:ext>
            </a:extLst>
          </p:cNvPr>
          <p:cNvSpPr>
            <a:spLocks noGrp="1"/>
          </p:cNvSpPr>
          <p:nvPr>
            <p:ph type="title"/>
          </p:nvPr>
        </p:nvSpPr>
        <p:spPr>
          <a:xfrm>
            <a:off x="268722" y="906109"/>
            <a:ext cx="3620078" cy="3445173"/>
          </a:xfrm>
        </p:spPr>
        <p:txBody>
          <a:bodyPr anchor="t">
            <a:normAutofit/>
          </a:bodyPr>
          <a:lstStyle>
            <a:lvl1pPr>
              <a:defRPr sz="3600"/>
            </a:lvl1pPr>
          </a:lstStyle>
          <a:p>
            <a:r>
              <a:rPr lang="en-US"/>
              <a:t>Click to edit Master title style</a:t>
            </a:r>
          </a:p>
        </p:txBody>
      </p:sp>
      <p:sp>
        <p:nvSpPr>
          <p:cNvPr id="10" name="Subtitle 2">
            <a:extLst>
              <a:ext uri="{FF2B5EF4-FFF2-40B4-BE49-F238E27FC236}">
                <a16:creationId xmlns:a16="http://schemas.microsoft.com/office/drawing/2014/main" id="{51C95713-168A-6692-3C97-A85B41C1AAE4}"/>
              </a:ext>
            </a:extLst>
          </p:cNvPr>
          <p:cNvSpPr>
            <a:spLocks noGrp="1"/>
          </p:cNvSpPr>
          <p:nvPr>
            <p:ph type="subTitle" idx="1"/>
          </p:nvPr>
        </p:nvSpPr>
        <p:spPr>
          <a:xfrm>
            <a:off x="268722" y="5473037"/>
            <a:ext cx="3521018" cy="880873"/>
          </a:xfrm>
          <a:noFill/>
        </p:spPr>
        <p:txBody>
          <a:bodyPr vert="horz" lIns="91440" tIns="45720" rIns="91440" bIns="45720" rtlCol="0" anchor="b">
            <a:noAutofit/>
          </a:bodyPr>
          <a:lstStyle>
            <a:lvl1pPr marL="0" indent="0">
              <a:buNone/>
              <a:defRPr lang="en-US" sz="16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268722" y="210114"/>
            <a:ext cx="2360128" cy="365760"/>
          </a:xfrm>
        </p:spPr>
        <p:txBody>
          <a:bodyPr/>
          <a:lstStyle/>
          <a:p>
            <a:r>
              <a:rPr lang="en-US"/>
              <a:t>Sample Footer Text</a:t>
            </a:r>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2645216" y="210114"/>
            <a:ext cx="1005840" cy="365760"/>
          </a:xfrm>
        </p:spPr>
        <p:txBody>
          <a:bodyPr/>
          <a:lstStyle/>
          <a:p>
            <a:fld id="{BCA7961A-B010-49E0-A3F6-1ED7ACF29013}" type="datetime1">
              <a:rPr lang="en-US" smtClean="0"/>
              <a:t>5/19/2026</a:t>
            </a:fld>
            <a:endParaRPr lang="en-US"/>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a:xfrm>
            <a:off x="3760180" y="210114"/>
            <a:ext cx="495299" cy="365760"/>
          </a:xfrm>
        </p:spPr>
        <p:txBody>
          <a:bodyPr/>
          <a:lstStyle/>
          <a:p>
            <a:fld id="{5E0677F5-4A8A-4BF1-96BE-3BAE8FBAFE2E}" type="slidenum">
              <a:rPr lang="en-US" smtClean="0"/>
              <a:t>‹#›</a:t>
            </a:fld>
            <a:endParaRPr lang="en-US"/>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4572000" y="0"/>
            <a:ext cx="7620000" cy="6858000"/>
          </a:xfrm>
          <a:blipFill>
            <a:blip r:embed="rId2">
              <a:alphaModFix amt="7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19371687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A8D131-CBCA-5C49-BC11-F46A79A7B14C}"/>
              </a:ext>
            </a:extLst>
          </p:cNvPr>
          <p:cNvSpPr/>
          <p:nvPr/>
        </p:nvSpPr>
        <p:spPr>
          <a:xfrm rot="16200000" flipH="1">
            <a:off x="376872" y="-386654"/>
            <a:ext cx="6858000" cy="7631304"/>
          </a:xfrm>
          <a:prstGeom prst="rect">
            <a:avLst/>
          </a:prstGeom>
          <a:gradFill flip="none" rotWithShape="1">
            <a:gsLst>
              <a:gs pos="0">
                <a:schemeClr val="accent1">
                  <a:lumMod val="75000"/>
                </a:schemeClr>
              </a:gs>
              <a:gs pos="35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Rectangle 4">
            <a:extLst>
              <a:ext uri="{FF2B5EF4-FFF2-40B4-BE49-F238E27FC236}">
                <a16:creationId xmlns:a16="http://schemas.microsoft.com/office/drawing/2014/main" id="{D64BBC73-2B54-D426-37D1-91554AB6280D}"/>
              </a:ext>
            </a:extLst>
          </p:cNvPr>
          <p:cNvSpPr/>
          <p:nvPr/>
        </p:nvSpPr>
        <p:spPr>
          <a:xfrm rot="5400000">
            <a:off x="4174854" y="-1144323"/>
            <a:ext cx="3842298" cy="12191994"/>
          </a:xfrm>
          <a:prstGeom prst="rect">
            <a:avLst/>
          </a:prstGeom>
          <a:gradFill>
            <a:gsLst>
              <a:gs pos="0">
                <a:schemeClr val="accent3">
                  <a:lumMod val="50000"/>
                </a:schemeClr>
              </a:gs>
              <a:gs pos="48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Rectangle 5">
            <a:extLst>
              <a:ext uri="{FF2B5EF4-FFF2-40B4-BE49-F238E27FC236}">
                <a16:creationId xmlns:a16="http://schemas.microsoft.com/office/drawing/2014/main" id="{E2267C95-ECBD-88E5-88AE-67841646FC78}"/>
              </a:ext>
              <a:ext uri="{C183D7F6-B498-43B3-948B-1728B52AA6E4}">
                <adec:decorative xmlns:adec="http://schemas.microsoft.com/office/drawing/2017/decorative" val="1"/>
              </a:ext>
            </a:extLst>
          </p:cNvPr>
          <p:cNvSpPr/>
          <p:nvPr/>
        </p:nvSpPr>
        <p:spPr>
          <a:xfrm flipH="1">
            <a:off x="2756015" y="0"/>
            <a:ext cx="4875297" cy="6850173"/>
          </a:xfrm>
          <a:prstGeom prst="rect">
            <a:avLst/>
          </a:prstGeom>
          <a:gradFill flip="none" rotWithShape="1">
            <a:gsLst>
              <a:gs pos="19000">
                <a:schemeClr val="bg2"/>
              </a:gs>
              <a:gs pos="49000">
                <a:schemeClr val="accent6">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Title 12">
            <a:extLst>
              <a:ext uri="{FF2B5EF4-FFF2-40B4-BE49-F238E27FC236}">
                <a16:creationId xmlns:a16="http://schemas.microsoft.com/office/drawing/2014/main" id="{AC3C9A42-36FA-B347-AD02-B9A12C8D9EAF}"/>
              </a:ext>
            </a:extLst>
          </p:cNvPr>
          <p:cNvSpPr>
            <a:spLocks noGrp="1"/>
          </p:cNvSpPr>
          <p:nvPr>
            <p:ph type="title"/>
          </p:nvPr>
        </p:nvSpPr>
        <p:spPr>
          <a:xfrm>
            <a:off x="272779" y="1135378"/>
            <a:ext cx="5676921" cy="2163626"/>
          </a:xfrm>
        </p:spPr>
        <p:txBody>
          <a:bodyPr anchor="t"/>
          <a:lstStyle>
            <a:lvl1pPr>
              <a:defRPr sz="5000"/>
            </a:lvl1pPr>
          </a:lstStyle>
          <a:p>
            <a:r>
              <a:rPr lang="en-US"/>
              <a:t>Click to edit Master title style</a:t>
            </a:r>
          </a:p>
        </p:txBody>
      </p:sp>
      <p:sp>
        <p:nvSpPr>
          <p:cNvPr id="15" name="Subtitle 2">
            <a:extLst>
              <a:ext uri="{FF2B5EF4-FFF2-40B4-BE49-F238E27FC236}">
                <a16:creationId xmlns:a16="http://schemas.microsoft.com/office/drawing/2014/main" id="{E1DB729E-19D6-E1D5-DB31-89E9DF5D4004}"/>
              </a:ext>
            </a:extLst>
          </p:cNvPr>
          <p:cNvSpPr>
            <a:spLocks noGrp="1"/>
          </p:cNvSpPr>
          <p:nvPr>
            <p:ph type="subTitle" idx="1"/>
          </p:nvPr>
        </p:nvSpPr>
        <p:spPr>
          <a:xfrm>
            <a:off x="301752" y="4774541"/>
            <a:ext cx="4875296" cy="1591058"/>
          </a:xfrm>
          <a:noFill/>
        </p:spPr>
        <p:txBody>
          <a:bodyPr vert="horz" lIns="91440" tIns="45720" rIns="91440" bIns="45720" rtlCol="0" anchor="b">
            <a:noAutofit/>
          </a:bodyPr>
          <a:lstStyle>
            <a:lvl1pPr marL="0" indent="0">
              <a:buNone/>
              <a:defRPr lang="en-US" sz="1600" dirty="0"/>
            </a:lvl1pPr>
          </a:lstStyle>
          <a:p>
            <a:pPr lvl="0"/>
            <a:r>
              <a:rPr lang="en-US"/>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a:xfrm>
            <a:off x="301752" y="210114"/>
            <a:ext cx="2509284" cy="365760"/>
          </a:xfrm>
        </p:spPr>
        <p:txBody>
          <a:bodyPr/>
          <a:lstStyle/>
          <a:p>
            <a:r>
              <a:rPr lang="en-US"/>
              <a:t>Sample Footer Text</a:t>
            </a:r>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210114"/>
            <a:ext cx="2153412" cy="365760"/>
          </a:xfrm>
        </p:spPr>
        <p:txBody>
          <a:bodyPr/>
          <a:lstStyle/>
          <a:p>
            <a:fld id="{9458DF63-6CB9-404F-8464-DF813E7A7B12}" type="datetime1">
              <a:rPr lang="en-US" smtClean="0"/>
              <a:t>5/19/2026</a:t>
            </a:fld>
            <a:endParaRPr lang="en-US"/>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210114"/>
            <a:ext cx="493776" cy="365760"/>
          </a:xfrm>
        </p:spPr>
        <p:txBody>
          <a:bodyPr/>
          <a:lstStyle/>
          <a:p>
            <a:fld id="{5E0677F5-4A8A-4BF1-96BE-3BAE8FBAFE2E}" type="slidenum">
              <a:rPr lang="en-US" smtClean="0"/>
              <a:t>‹#›</a:t>
            </a:fld>
            <a:endParaRPr lang="en-US"/>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621524" y="0"/>
            <a:ext cx="4570476" cy="6858000"/>
          </a:xfrm>
          <a:blipFill>
            <a:blip r:embed="rId2">
              <a:alphaModFix amt="70000"/>
            </a:blip>
            <a:stretch>
              <a:fillRect/>
            </a:stretch>
          </a:blipFill>
        </p:spPr>
        <p:txBody>
          <a:bodyPr/>
          <a:lstStyle>
            <a:lvl1pPr>
              <a:defRPr/>
            </a:lvl1pPr>
          </a:lstStyle>
          <a:p>
            <a:r>
              <a:rPr lang="en-US"/>
              <a:t>   </a:t>
            </a:r>
          </a:p>
        </p:txBody>
      </p:sp>
      <p:cxnSp>
        <p:nvCxnSpPr>
          <p:cNvPr id="7" name="Straight Connector 6">
            <a:extLst>
              <a:ext uri="{FF2B5EF4-FFF2-40B4-BE49-F238E27FC236}">
                <a16:creationId xmlns:a16="http://schemas.microsoft.com/office/drawing/2014/main" id="{3B3541FD-375E-9F25-9D6E-2C93D6A17135}"/>
              </a:ext>
            </a:extLst>
          </p:cNvPr>
          <p:cNvCxnSpPr>
            <a:cxnSpLocks/>
          </p:cNvCxnSpPr>
          <p:nvPr userDrawn="1"/>
        </p:nvCxnSpPr>
        <p:spPr>
          <a:xfrm flipH="1">
            <a:off x="398166" y="762000"/>
            <a:ext cx="669969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44607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6">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6C36F6-3968-40FA-37EA-155D2BE42AD1}"/>
              </a:ext>
            </a:extLst>
          </p:cNvPr>
          <p:cNvSpPr/>
          <p:nvPr/>
        </p:nvSpPr>
        <p:spPr>
          <a:xfrm>
            <a:off x="-2754" y="5254619"/>
            <a:ext cx="12188952" cy="1603381"/>
          </a:xfrm>
          <a:prstGeom prst="rect">
            <a:avLst/>
          </a:prstGeom>
          <a:gradFill>
            <a:gsLst>
              <a:gs pos="62000">
                <a:schemeClr val="accent6">
                  <a:lumMod val="50000"/>
                  <a:alpha val="0"/>
                </a:schemeClr>
              </a:gs>
              <a:gs pos="100000">
                <a:schemeClr val="accent4">
                  <a:alpha val="8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63A348-0551-47A0-DA50-F560E4EC6794}"/>
              </a:ext>
            </a:extLst>
          </p:cNvPr>
          <p:cNvSpPr/>
          <p:nvPr/>
        </p:nvSpPr>
        <p:spPr>
          <a:xfrm>
            <a:off x="1430867" y="4492679"/>
            <a:ext cx="10758085" cy="2365320"/>
          </a:xfrm>
          <a:prstGeom prst="rect">
            <a:avLst/>
          </a:prstGeom>
          <a:gradFill>
            <a:gsLst>
              <a:gs pos="71000">
                <a:schemeClr val="accent1">
                  <a:lumMod val="50000"/>
                  <a:alpha val="0"/>
                </a:schemeClr>
              </a:gs>
              <a:gs pos="99000">
                <a:schemeClr val="accent3">
                  <a:lumMod val="60000"/>
                  <a:lumOff val="40000"/>
                  <a:alpha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EE9334A-B58A-1191-419B-686185B07C62}"/>
              </a:ext>
            </a:extLst>
          </p:cNvPr>
          <p:cNvSpPr>
            <a:spLocks noGrp="1"/>
          </p:cNvSpPr>
          <p:nvPr>
            <p:ph type="title"/>
          </p:nvPr>
        </p:nvSpPr>
        <p:spPr>
          <a:xfrm>
            <a:off x="274320" y="5216448"/>
            <a:ext cx="7627857" cy="1394843"/>
          </a:xfrm>
        </p:spPr>
        <p:txBody>
          <a:bodyPr>
            <a:normAutofit/>
          </a:bodyPr>
          <a:lstStyle>
            <a:lvl1pPr>
              <a:defRPr sz="3600"/>
            </a:lvl1pPr>
          </a:lstStyle>
          <a:p>
            <a:r>
              <a:rPr lang="en-US"/>
              <a:t>Click to edit Master title style</a:t>
            </a:r>
          </a:p>
        </p:txBody>
      </p:sp>
      <p:sp>
        <p:nvSpPr>
          <p:cNvPr id="12" name="Subtitle 2">
            <a:extLst>
              <a:ext uri="{FF2B5EF4-FFF2-40B4-BE49-F238E27FC236}">
                <a16:creationId xmlns:a16="http://schemas.microsoft.com/office/drawing/2014/main" id="{25AC1EE1-879A-DD62-9DEE-9EDB54468EA5}"/>
              </a:ext>
            </a:extLst>
          </p:cNvPr>
          <p:cNvSpPr>
            <a:spLocks noGrp="1"/>
          </p:cNvSpPr>
          <p:nvPr>
            <p:ph type="subTitle" idx="1"/>
          </p:nvPr>
        </p:nvSpPr>
        <p:spPr>
          <a:xfrm>
            <a:off x="9183509" y="5216447"/>
            <a:ext cx="2738340" cy="1394844"/>
          </a:xfrm>
          <a:noFill/>
        </p:spPr>
        <p:txBody>
          <a:bodyPr vert="horz" lIns="91440" tIns="45720" rIns="91440" bIns="45720" rtlCol="0" anchor="b">
            <a:noAutofit/>
          </a:bodyPr>
          <a:lstStyle>
            <a:lvl1pPr marL="0" indent="0">
              <a:buNone/>
              <a:defRPr lang="en-US" sz="1400" dirty="0"/>
            </a:lvl1pPr>
          </a:lstStyle>
          <a:p>
            <a:pPr lvl="0"/>
            <a:r>
              <a:rPr lang="en-US"/>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3936570"/>
          </a:xfrm>
          <a:blipFill>
            <a:blip r:embed="rId2">
              <a:alphaModFix amt="70000"/>
            </a:blip>
            <a:stretch>
              <a:fillRect t="-14126"/>
            </a:stretch>
          </a:blipFill>
        </p:spPr>
        <p:txBody>
          <a:bodyPr/>
          <a:lstStyle>
            <a:lvl1pPr>
              <a:defRPr/>
            </a:lvl1pPr>
          </a:lstStyle>
          <a:p>
            <a:r>
              <a:rPr lang="en-US"/>
              <a:t>   </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301752" y="4154963"/>
            <a:ext cx="3447355" cy="365760"/>
          </a:xfrm>
        </p:spPr>
        <p:txBody>
          <a:bodyPr/>
          <a:lstStyle/>
          <a:p>
            <a:fld id="{21560963-1EEA-4BDE-8FF9-3FEE13B5D43C}" type="datetime1">
              <a:rPr lang="en-US" smtClean="0"/>
              <a:t>5/19/2026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093201" y="4154963"/>
            <a:ext cx="2181351"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52503" y="4154963"/>
            <a:ext cx="448805" cy="365760"/>
          </a:xfrm>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969541186"/>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C02513-E6E5-DFFD-29B1-02BE448BAD59}"/>
              </a:ext>
              <a:ext uri="{C183D7F6-B498-43B3-948B-1728B52AA6E4}">
                <adec:decorative xmlns:adec="http://schemas.microsoft.com/office/drawing/2017/decorative" val="1"/>
              </a:ext>
            </a:extLst>
          </p:cNvPr>
          <p:cNvSpPr/>
          <p:nvPr/>
        </p:nvSpPr>
        <p:spPr>
          <a:xfrm>
            <a:off x="2483189" y="0"/>
            <a:ext cx="9708811" cy="6859553"/>
          </a:xfrm>
          <a:prstGeom prst="rect">
            <a:avLst/>
          </a:prstGeom>
          <a:gradFill flip="none" rotWithShape="1">
            <a:gsLst>
              <a:gs pos="9000">
                <a:schemeClr val="accent1">
                  <a:lumMod val="75000"/>
                </a:schemeClr>
              </a:gs>
              <a:gs pos="54000">
                <a:schemeClr val="bg2">
                  <a:alpha val="0"/>
                </a:schemeClr>
              </a:gs>
            </a:gsLst>
            <a:lin ang="13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Rectangle 7">
            <a:extLst>
              <a:ext uri="{FF2B5EF4-FFF2-40B4-BE49-F238E27FC236}">
                <a16:creationId xmlns:a16="http://schemas.microsoft.com/office/drawing/2014/main" id="{4F31A197-F740-DCA2-902E-29B890C31486}"/>
              </a:ext>
              <a:ext uri="{C183D7F6-B498-43B3-948B-1728B52AA6E4}">
                <adec:decorative xmlns:adec="http://schemas.microsoft.com/office/drawing/2017/decorative" val="1"/>
              </a:ext>
            </a:extLst>
          </p:cNvPr>
          <p:cNvSpPr/>
          <p:nvPr/>
        </p:nvSpPr>
        <p:spPr>
          <a:xfrm rot="10800000">
            <a:off x="398166" y="2201332"/>
            <a:ext cx="11793834" cy="4656665"/>
          </a:xfrm>
          <a:prstGeom prst="rect">
            <a:avLst/>
          </a:prstGeom>
          <a:gradFill>
            <a:gsLst>
              <a:gs pos="0">
                <a:schemeClr val="accent2"/>
              </a:gs>
              <a:gs pos="36000">
                <a:schemeClr val="accent1">
                  <a:lumMod val="50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E6801FB-115C-F074-E428-F4A4A588BCE7}"/>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17000">
                <a:schemeClr val="accent3">
                  <a:lumMod val="60000"/>
                  <a:lumOff val="40000"/>
                  <a:alpha val="51000"/>
                </a:schemeClr>
              </a:gs>
              <a:gs pos="44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chemeClr val="tx1"/>
              </a:solidFill>
            </a:endParaRPr>
          </a:p>
        </p:txBody>
      </p:sp>
      <p:cxnSp>
        <p:nvCxnSpPr>
          <p:cNvPr id="14" name="Straight Connector 13">
            <a:extLst>
              <a:ext uri="{FF2B5EF4-FFF2-40B4-BE49-F238E27FC236}">
                <a16:creationId xmlns:a16="http://schemas.microsoft.com/office/drawing/2014/main" id="{3CE9BCB7-0B84-78EB-474B-9077DE024658}"/>
              </a:ext>
            </a:extLst>
          </p:cNvPr>
          <p:cNvCxnSpPr>
            <a:cxnSpLocks/>
          </p:cNvCxnSpPr>
          <p:nvPr/>
        </p:nvCxnSpPr>
        <p:spPr>
          <a:xfrm flipH="1">
            <a:off x="358140" y="5174874"/>
            <a:ext cx="11475720"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B7CA771C-C0DC-4CE5-6507-04B80A7BF2D3}"/>
              </a:ext>
            </a:extLst>
          </p:cNvPr>
          <p:cNvSpPr>
            <a:spLocks noGrp="1"/>
          </p:cNvSpPr>
          <p:nvPr>
            <p:ph type="title"/>
          </p:nvPr>
        </p:nvSpPr>
        <p:spPr>
          <a:xfrm>
            <a:off x="274320" y="388704"/>
            <a:ext cx="9509760" cy="4297679"/>
          </a:xfrm>
        </p:spPr>
        <p:txBody>
          <a:bodyPr anchor="t"/>
          <a:lstStyle>
            <a:lvl1pPr>
              <a:defRPr sz="6000"/>
            </a:lvl1pPr>
          </a:lstStyle>
          <a:p>
            <a:r>
              <a:rPr lang="en-US"/>
              <a:t>Click to edit Master title style</a:t>
            </a:r>
          </a:p>
        </p:txBody>
      </p:sp>
      <p:sp>
        <p:nvSpPr>
          <p:cNvPr id="17" name="Subtitle 2">
            <a:extLst>
              <a:ext uri="{FF2B5EF4-FFF2-40B4-BE49-F238E27FC236}">
                <a16:creationId xmlns:a16="http://schemas.microsoft.com/office/drawing/2014/main" id="{1CA59141-B447-02B6-2167-E19939B6D502}"/>
              </a:ext>
            </a:extLst>
          </p:cNvPr>
          <p:cNvSpPr>
            <a:spLocks noGrp="1"/>
          </p:cNvSpPr>
          <p:nvPr>
            <p:ph type="subTitle" idx="1"/>
          </p:nvPr>
        </p:nvSpPr>
        <p:spPr>
          <a:xfrm>
            <a:off x="301751" y="5486399"/>
            <a:ext cx="6951553" cy="726128"/>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1F96BEF7-236A-87FA-F0D9-F4515D8135D3}"/>
              </a:ext>
            </a:extLst>
          </p:cNvPr>
          <p:cNvSpPr>
            <a:spLocks noGrp="1"/>
          </p:cNvSpPr>
          <p:nvPr>
            <p:ph type="dt" sz="half" idx="10"/>
          </p:nvPr>
        </p:nvSpPr>
        <p:spPr>
          <a:xfrm>
            <a:off x="301752" y="6304985"/>
            <a:ext cx="2218156" cy="365760"/>
          </a:xfrm>
        </p:spPr>
        <p:txBody>
          <a:bodyPr/>
          <a:lstStyle>
            <a:lvl1pPr>
              <a:defRPr>
                <a:solidFill>
                  <a:schemeClr val="tx1"/>
                </a:solidFill>
              </a:defRPr>
            </a:lvl1pPr>
          </a:lstStyle>
          <a:p>
            <a:fld id="{082FB242-E4A2-4711-B168-6D02C45DBE61}" type="datetime1">
              <a:rPr lang="en-US" smtClean="0"/>
              <a:t>5/19/2026</a:t>
            </a:fld>
            <a:endParaRPr lang="en-US"/>
          </a:p>
        </p:txBody>
      </p:sp>
      <p:sp>
        <p:nvSpPr>
          <p:cNvPr id="5" name="Footer Placeholder 4">
            <a:extLst>
              <a:ext uri="{FF2B5EF4-FFF2-40B4-BE49-F238E27FC236}">
                <a16:creationId xmlns:a16="http://schemas.microsoft.com/office/drawing/2014/main" id="{B2B0F5B7-78E6-2702-0F8C-122F4D21C908}"/>
              </a:ext>
            </a:extLst>
          </p:cNvPr>
          <p:cNvSpPr>
            <a:spLocks noGrp="1"/>
          </p:cNvSpPr>
          <p:nvPr>
            <p:ph type="ftr" sz="quarter" idx="11"/>
          </p:nvPr>
        </p:nvSpPr>
        <p:spPr>
          <a:xfrm>
            <a:off x="7622485" y="6304985"/>
            <a:ext cx="2509284" cy="365760"/>
          </a:xfrm>
        </p:spPr>
        <p:txBody>
          <a:bodyPr/>
          <a:lstStyle>
            <a:lvl1pPr>
              <a:defRPr>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4929C8F0-DE20-1DBB-6A42-CBFFAE15D7E6}"/>
              </a:ext>
            </a:extLst>
          </p:cNvPr>
          <p:cNvSpPr>
            <a:spLocks noGrp="1"/>
          </p:cNvSpPr>
          <p:nvPr>
            <p:ph type="sldNum" sz="quarter" idx="12"/>
          </p:nvPr>
        </p:nvSpPr>
        <p:spPr>
          <a:xfrm>
            <a:off x="11407526" y="6304985"/>
            <a:ext cx="493776" cy="365760"/>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41942620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US"/>
              <a:t>Click to edit Master title style</a:t>
            </a:r>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7DA2CEDE-2AB4-4FB8-9551-E0AA4222B1A3}" type="datetime1">
              <a:rPr lang="en-US" smtClean="0"/>
              <a:t>5/19/2026</a:t>
            </a:fld>
            <a:endParaRPr lang="en-US"/>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r>
              <a:rPr lang="en-US"/>
              <a:t>Sample Footer Text</a:t>
            </a:r>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5E0677F5-4A8A-4BF1-96BE-3BAE8FBAFE2E}" type="slidenum">
              <a:rPr lang="en-US" smtClean="0"/>
              <a:pPr/>
              <a:t>‹#›</a:t>
            </a:fld>
            <a:endParaRPr lang="en-US"/>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EC29EB-3E43-F1FF-EB6B-9F5C908FFCC8}"/>
              </a:ext>
            </a:extLst>
          </p:cNvPr>
          <p:cNvSpPr/>
          <p:nvPr userDrawn="1"/>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7465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1A723D2-7AAD-C321-CBD6-371714EC1095}"/>
              </a:ext>
            </a:extLst>
          </p:cNvPr>
          <p:cNvSpPr/>
          <p:nvPr/>
        </p:nvSpPr>
        <p:spPr>
          <a:xfrm>
            <a:off x="0" y="-1"/>
            <a:ext cx="12192000" cy="6858000"/>
          </a:xfrm>
          <a:prstGeom prst="rect">
            <a:avLst/>
          </a:prstGeom>
          <a:gradFill flip="none" rotWithShape="1">
            <a:gsLst>
              <a:gs pos="70000">
                <a:schemeClr val="bg2"/>
              </a:gs>
              <a:gs pos="1149">
                <a:schemeClr val="accent3">
                  <a:lumMod val="50000"/>
                </a:schemeClr>
              </a:gs>
              <a:gs pos="33000">
                <a:schemeClr val="accent2">
                  <a:lumMod val="50000"/>
                </a:schemeClr>
              </a:gs>
            </a:gsLst>
            <a:path path="circle">
              <a:fillToRect t="100000" r="100000"/>
            </a:path>
            <a:tileRect l="-100000" b="-100000"/>
          </a:gra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Neue Haas Grotesk Text Pro"/>
              <a:ea typeface="+mn-ea"/>
              <a:cs typeface="+mn-cs"/>
            </a:endParaRPr>
          </a:p>
        </p:txBody>
      </p:sp>
      <p:sp>
        <p:nvSpPr>
          <p:cNvPr id="5" name="Rectangle 4">
            <a:extLst>
              <a:ext uri="{FF2B5EF4-FFF2-40B4-BE49-F238E27FC236}">
                <a16:creationId xmlns:a16="http://schemas.microsoft.com/office/drawing/2014/main" id="{0854A4F1-E6B3-0BD8-2214-FC728BA0524F}"/>
              </a:ext>
            </a:extLst>
          </p:cNvPr>
          <p:cNvSpPr/>
          <p:nvPr/>
        </p:nvSpPr>
        <p:spPr>
          <a:xfrm rot="5400000">
            <a:off x="4604446" y="-729554"/>
            <a:ext cx="4537587" cy="10637521"/>
          </a:xfrm>
          <a:prstGeom prst="rect">
            <a:avLst/>
          </a:prstGeom>
          <a:gradFill flip="none" rotWithShape="1">
            <a:gsLst>
              <a:gs pos="65000">
                <a:schemeClr val="tx1">
                  <a:alpha val="0"/>
                </a:schemeClr>
              </a:gs>
              <a:gs pos="0">
                <a:schemeClr val="accent3">
                  <a:lumMod val="60000"/>
                  <a:lumOff val="40000"/>
                  <a:alpha val="70000"/>
                </a:schemeClr>
              </a:gs>
              <a:gs pos="32000">
                <a:schemeClr val="accent4">
                  <a:alpha val="0"/>
                </a:schemeClr>
              </a:gs>
            </a:gsLst>
            <a:lin ang="9600000" scaled="0"/>
            <a:tileRect/>
          </a:gra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Neue Haas Grotesk Text Pro"/>
              <a:ea typeface="+mn-ea"/>
              <a:cs typeface="+mn-cs"/>
            </a:endParaRPr>
          </a:p>
        </p:txBody>
      </p:sp>
      <p:sp>
        <p:nvSpPr>
          <p:cNvPr id="12" name="Title 11">
            <a:extLst>
              <a:ext uri="{FF2B5EF4-FFF2-40B4-BE49-F238E27FC236}">
                <a16:creationId xmlns:a16="http://schemas.microsoft.com/office/drawing/2014/main" id="{4B18168D-C992-4156-FB48-F867F260F21D}"/>
              </a:ext>
            </a:extLst>
          </p:cNvPr>
          <p:cNvSpPr>
            <a:spLocks noGrp="1"/>
          </p:cNvSpPr>
          <p:nvPr>
            <p:ph type="title"/>
          </p:nvPr>
        </p:nvSpPr>
        <p:spPr>
          <a:xfrm>
            <a:off x="270456" y="1133862"/>
            <a:ext cx="8346853" cy="3537889"/>
          </a:xfrm>
        </p:spPr>
        <p:txBody>
          <a:bodyPr anchor="t"/>
          <a:lstStyle>
            <a:lvl1pPr>
              <a:defRPr sz="5000"/>
            </a:lvl1pPr>
          </a:lstStyle>
          <a:p>
            <a:r>
              <a:rPr lang="en-US"/>
              <a:t>Click to edit Master title style</a:t>
            </a:r>
          </a:p>
        </p:txBody>
      </p:sp>
      <p:sp>
        <p:nvSpPr>
          <p:cNvPr id="14" name="Subtitle 2">
            <a:extLst>
              <a:ext uri="{FF2B5EF4-FFF2-40B4-BE49-F238E27FC236}">
                <a16:creationId xmlns:a16="http://schemas.microsoft.com/office/drawing/2014/main" id="{701A87CE-1AFE-0182-C6D3-084296E48E91}"/>
              </a:ext>
            </a:extLst>
          </p:cNvPr>
          <p:cNvSpPr>
            <a:spLocks noGrp="1"/>
          </p:cNvSpPr>
          <p:nvPr>
            <p:ph type="subTitle" idx="1"/>
          </p:nvPr>
        </p:nvSpPr>
        <p:spPr>
          <a:xfrm>
            <a:off x="301751" y="5525725"/>
            <a:ext cx="6052929" cy="884901"/>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5EAFA23F-C567-5858-AF7D-C37EC8657A25}"/>
              </a:ext>
            </a:extLst>
          </p:cNvPr>
          <p:cNvSpPr>
            <a:spLocks noGrp="1"/>
          </p:cNvSpPr>
          <p:nvPr>
            <p:ph type="dt" sz="half" idx="10"/>
          </p:nvPr>
        </p:nvSpPr>
        <p:spPr/>
        <p:txBody>
          <a:bodyPr/>
          <a:lstStyle/>
          <a:p>
            <a:fld id="{7DA2CEDE-2AB4-4FB8-9551-E0AA4222B1A3}" type="datetime1">
              <a:rPr lang="en-US" smtClean="0"/>
              <a:t>5/19/2026</a:t>
            </a:fld>
            <a:endParaRPr lang="en-US"/>
          </a:p>
        </p:txBody>
      </p:sp>
      <p:sp>
        <p:nvSpPr>
          <p:cNvPr id="8" name="Footer Placeholder 7">
            <a:extLst>
              <a:ext uri="{FF2B5EF4-FFF2-40B4-BE49-F238E27FC236}">
                <a16:creationId xmlns:a16="http://schemas.microsoft.com/office/drawing/2014/main" id="{8EFB4A31-4D88-6836-9F3A-5E23FC9DE7FB}"/>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3C38715-2A76-D075-B90E-D24A263D8DA5}"/>
              </a:ext>
            </a:extLst>
          </p:cNvPr>
          <p:cNvSpPr>
            <a:spLocks noGrp="1"/>
          </p:cNvSpPr>
          <p:nvPr>
            <p:ph type="sldNum" sz="quarter" idx="12"/>
          </p:nvPr>
        </p:nvSpPr>
        <p:spPr/>
        <p:txBody>
          <a:bodyPr/>
          <a:lstStyle/>
          <a:p>
            <a:fld id="{5E0677F5-4A8A-4BF1-96BE-3BAE8FBAFE2E}" type="slidenum">
              <a:rPr lang="en-US" smtClean="0"/>
              <a:pPr/>
              <a:t>‹#›</a:t>
            </a:fld>
            <a:endParaRPr lang="en-US"/>
          </a:p>
        </p:txBody>
      </p:sp>
      <p:cxnSp>
        <p:nvCxnSpPr>
          <p:cNvPr id="6" name="Straight Connector 5">
            <a:extLst>
              <a:ext uri="{FF2B5EF4-FFF2-40B4-BE49-F238E27FC236}">
                <a16:creationId xmlns:a16="http://schemas.microsoft.com/office/drawing/2014/main" id="{3D6702AA-E129-137F-060D-8DD37BC99937}"/>
              </a:ext>
            </a:extLst>
          </p:cNvPr>
          <p:cNvCxnSpPr>
            <a:cxnSpLocks/>
          </p:cNvCxnSpPr>
          <p:nvPr/>
        </p:nvCxnSpPr>
        <p:spPr>
          <a:xfrm flipH="1">
            <a:off x="358140" y="762000"/>
            <a:ext cx="11475720" cy="0"/>
          </a:xfrm>
          <a:prstGeom prst="line">
            <a:avLst/>
          </a:prstGeom>
          <a:ln w="6350">
            <a:solidFill>
              <a:schemeClr val="tx1">
                <a:lumMod val="65000"/>
                <a:alpha val="5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0FD9841-58FA-E828-27A6-DBFBFA5C0854}"/>
              </a:ext>
            </a:extLst>
          </p:cNvPr>
          <p:cNvCxnSpPr>
            <a:cxnSpLocks/>
          </p:cNvCxnSpPr>
          <p:nvPr/>
        </p:nvCxnSpPr>
        <p:spPr>
          <a:xfrm flipH="1">
            <a:off x="394716" y="5250426"/>
            <a:ext cx="11402568" cy="0"/>
          </a:xfrm>
          <a:prstGeom prst="line">
            <a:avLst/>
          </a:prstGeom>
          <a:ln w="6350">
            <a:solidFill>
              <a:schemeClr val="tx1">
                <a:lumMod val="7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6862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5400000" flipH="1" flipV="1">
            <a:off x="-367222" y="367225"/>
            <a:ext cx="6866356" cy="6131909"/>
          </a:xfrm>
          <a:prstGeom prst="rect">
            <a:avLst/>
          </a:prstGeom>
          <a:gradFill>
            <a:gsLst>
              <a:gs pos="13000">
                <a:schemeClr val="accent2"/>
              </a:gs>
              <a:gs pos="60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rot="5400000" flipV="1">
            <a:off x="-1977949" y="2307330"/>
            <a:ext cx="6528619" cy="2572719"/>
          </a:xfrm>
          <a:prstGeom prst="rect">
            <a:avLst/>
          </a:prstGeom>
          <a:gradFill>
            <a:gsLst>
              <a:gs pos="0">
                <a:schemeClr val="accent1">
                  <a:lumMod val="75000"/>
                </a:schemeClr>
              </a:gs>
              <a:gs pos="42000">
                <a:schemeClr val="bg2">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Rectangle 5">
            <a:extLst>
              <a:ext uri="{FF2B5EF4-FFF2-40B4-BE49-F238E27FC236}">
                <a16:creationId xmlns:a16="http://schemas.microsoft.com/office/drawing/2014/main" id="{72AFF5B4-F60C-7639-0259-DAA1F9833429}"/>
              </a:ext>
            </a:extLst>
          </p:cNvPr>
          <p:cNvSpPr/>
          <p:nvPr/>
        </p:nvSpPr>
        <p:spPr>
          <a:xfrm rot="10800000">
            <a:off x="1" y="4216109"/>
            <a:ext cx="8887299" cy="2644533"/>
          </a:xfrm>
          <a:prstGeom prst="rect">
            <a:avLst/>
          </a:prstGeom>
          <a:gradFill>
            <a:gsLst>
              <a:gs pos="0">
                <a:schemeClr val="accent3">
                  <a:lumMod val="60000"/>
                  <a:lumOff val="40000"/>
                </a:schemeClr>
              </a:gs>
              <a:gs pos="49000">
                <a:schemeClr val="accent4">
                  <a:lumMod val="75000"/>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018499" y="952500"/>
            <a:ext cx="8887299" cy="5636798"/>
          </a:xfrm>
        </p:spPr>
        <p:txBody>
          <a:bodyPr anchor="b">
            <a:normAutofit/>
          </a:bodyPr>
          <a:lstStyle>
            <a:lvl1pPr algn="r">
              <a:defRPr sz="72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3FCA76BF-5E58-9143-643F-6B06864B8735}"/>
              </a:ext>
            </a:extLst>
          </p:cNvPr>
          <p:cNvSpPr>
            <a:spLocks noGrp="1"/>
          </p:cNvSpPr>
          <p:nvPr>
            <p:ph type="dt" sz="half" idx="10"/>
          </p:nvPr>
        </p:nvSpPr>
        <p:spPr/>
        <p:txBody>
          <a:bodyPr/>
          <a:lstStyle/>
          <a:p>
            <a:fld id="{7DA2CEDE-2AB4-4FB8-9551-E0AA4222B1A3}" type="datetime1">
              <a:rPr lang="en-US" smtClean="0"/>
              <a:t>5/19/2026</a:t>
            </a:fld>
            <a:endParaRPr lang="en-US"/>
          </a:p>
        </p:txBody>
      </p:sp>
      <p:sp>
        <p:nvSpPr>
          <p:cNvPr id="4" name="Footer Placeholder 3">
            <a:extLst>
              <a:ext uri="{FF2B5EF4-FFF2-40B4-BE49-F238E27FC236}">
                <a16:creationId xmlns:a16="http://schemas.microsoft.com/office/drawing/2014/main" id="{006C9F8B-DAAC-4FD9-5257-842E1B079B6D}"/>
              </a:ext>
            </a:extLst>
          </p:cNvPr>
          <p:cNvSpPr>
            <a:spLocks noGrp="1"/>
          </p:cNvSpPr>
          <p:nvPr>
            <p:ph type="ftr" sz="quarter" idx="11"/>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DEF8E261-B260-D169-5279-F4153543A76C}"/>
              </a:ext>
            </a:extLst>
          </p:cNvPr>
          <p:cNvSpPr>
            <a:spLocks noGrp="1"/>
          </p:cNvSpPr>
          <p:nvPr>
            <p:ph type="sldNum" sz="quarter" idx="12"/>
          </p:nvPr>
        </p:nvSpPr>
        <p:spPr/>
        <p:txBody>
          <a:bodyPr/>
          <a:lstStyle/>
          <a:p>
            <a:fld id="{5E0677F5-4A8A-4BF1-96BE-3BAE8FBAFE2E}" type="slidenum">
              <a:rPr lang="en-US" smtClean="0"/>
              <a:pPr/>
              <a:t>‹#›</a:t>
            </a:fld>
            <a:endParaRPr lang="en-US"/>
          </a:p>
        </p:txBody>
      </p:sp>
    </p:spTree>
    <p:extLst>
      <p:ext uri="{BB962C8B-B14F-4D97-AF65-F5344CB8AC3E}">
        <p14:creationId xmlns:p14="http://schemas.microsoft.com/office/powerpoint/2010/main" val="4050871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16200000" flipH="1">
            <a:off x="-367223" y="363046"/>
            <a:ext cx="6866356" cy="6131909"/>
          </a:xfrm>
          <a:prstGeom prst="rect">
            <a:avLst/>
          </a:prstGeom>
          <a:gradFill>
            <a:gsLst>
              <a:gs pos="0">
                <a:schemeClr val="accent1">
                  <a:lumMod val="75000"/>
                </a:schemeClr>
              </a:gs>
              <a:gs pos="69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rot="16200000">
            <a:off x="-2106733" y="2106735"/>
            <a:ext cx="6858000" cy="2644533"/>
          </a:xfrm>
          <a:prstGeom prst="rect">
            <a:avLst/>
          </a:prstGeom>
          <a:gradFill>
            <a:gsLst>
              <a:gs pos="0">
                <a:schemeClr val="accent3">
                  <a:lumMod val="60000"/>
                  <a:lumOff val="40000"/>
                  <a:alpha val="72000"/>
                </a:schemeClr>
              </a:gs>
              <a:gs pos="49000">
                <a:schemeClr val="bg2">
                  <a:alpha val="0"/>
                </a:schemeClr>
              </a:gs>
            </a:gsLst>
            <a:lin ang="58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Rectangle 5">
            <a:extLst>
              <a:ext uri="{FF2B5EF4-FFF2-40B4-BE49-F238E27FC236}">
                <a16:creationId xmlns:a16="http://schemas.microsoft.com/office/drawing/2014/main" id="{DF922070-FC98-090C-2EE5-E880AEA09D1B}"/>
              </a:ext>
            </a:extLst>
          </p:cNvPr>
          <p:cNvSpPr/>
          <p:nvPr/>
        </p:nvSpPr>
        <p:spPr>
          <a:xfrm flipH="1" flipV="1">
            <a:off x="0" y="2200164"/>
            <a:ext cx="12192000" cy="4657836"/>
          </a:xfrm>
          <a:prstGeom prst="rect">
            <a:avLst/>
          </a:prstGeom>
          <a:gradFill>
            <a:gsLst>
              <a:gs pos="0">
                <a:schemeClr val="accent2"/>
              </a:gs>
              <a:gs pos="52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74320" y="1079500"/>
            <a:ext cx="9867900" cy="5514953"/>
          </a:xfrm>
        </p:spPr>
        <p:txBody>
          <a:bodyPr anchor="b">
            <a:normAutofit/>
          </a:bodyPr>
          <a:lstStyle>
            <a:lvl1pPr>
              <a:defRPr sz="72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BFF27D51-28B8-B2E3-D66E-632D6F01E601}"/>
              </a:ext>
            </a:extLst>
          </p:cNvPr>
          <p:cNvSpPr>
            <a:spLocks noGrp="1"/>
          </p:cNvSpPr>
          <p:nvPr>
            <p:ph type="dt" sz="half" idx="10"/>
          </p:nvPr>
        </p:nvSpPr>
        <p:spPr/>
        <p:txBody>
          <a:bodyPr/>
          <a:lstStyle/>
          <a:p>
            <a:fld id="{7DA2CEDE-2AB4-4FB8-9551-E0AA4222B1A3}" type="datetime1">
              <a:rPr lang="en-US" smtClean="0"/>
              <a:t>5/19/2026</a:t>
            </a:fld>
            <a:endParaRPr lang="en-US"/>
          </a:p>
        </p:txBody>
      </p:sp>
      <p:sp>
        <p:nvSpPr>
          <p:cNvPr id="4" name="Footer Placeholder 3">
            <a:extLst>
              <a:ext uri="{FF2B5EF4-FFF2-40B4-BE49-F238E27FC236}">
                <a16:creationId xmlns:a16="http://schemas.microsoft.com/office/drawing/2014/main" id="{411DCFE3-286D-146F-718D-4D8F709FB8DE}"/>
              </a:ext>
            </a:extLst>
          </p:cNvPr>
          <p:cNvSpPr>
            <a:spLocks noGrp="1"/>
          </p:cNvSpPr>
          <p:nvPr>
            <p:ph type="ftr" sz="quarter" idx="11"/>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C65F9152-3DAD-AB36-D2B3-9A4DBF0AA786}"/>
              </a:ext>
            </a:extLst>
          </p:cNvPr>
          <p:cNvSpPr>
            <a:spLocks noGrp="1"/>
          </p:cNvSpPr>
          <p:nvPr>
            <p:ph type="sldNum" sz="quarter" idx="12"/>
          </p:nvPr>
        </p:nvSpPr>
        <p:spPr/>
        <p:txBody>
          <a:bodyPr/>
          <a:lstStyle/>
          <a:p>
            <a:fld id="{5E0677F5-4A8A-4BF1-96BE-3BAE8FBAFE2E}" type="slidenum">
              <a:rPr lang="en-US" smtClean="0"/>
              <a:pPr/>
              <a:t>‹#›</a:t>
            </a:fld>
            <a:endParaRPr lang="en-US"/>
          </a:p>
        </p:txBody>
      </p:sp>
    </p:spTree>
    <p:extLst>
      <p:ext uri="{BB962C8B-B14F-4D97-AF65-F5344CB8AC3E}">
        <p14:creationId xmlns:p14="http://schemas.microsoft.com/office/powerpoint/2010/main" val="6794202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US"/>
              <a:t>Click to edit Master title style</a:t>
            </a:r>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7DA2CEDE-2AB4-4FB8-9551-E0AA4222B1A3}" type="datetime1">
              <a:rPr lang="en-US" smtClean="0"/>
              <a:t>5/19/2026</a:t>
            </a:fld>
            <a:endParaRPr lang="en-US"/>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r>
              <a:rPr lang="en-US"/>
              <a:t>Sample Footer Text</a:t>
            </a:r>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01515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191826-CFE4-1D6E-85E2-32EE006A5C5D}"/>
              </a:ext>
            </a:extLst>
          </p:cNvPr>
          <p:cNvSpPr/>
          <p:nvPr/>
        </p:nvSpPr>
        <p:spPr>
          <a:xfrm flipH="1">
            <a:off x="0" y="0"/>
            <a:ext cx="12192000" cy="6857996"/>
          </a:xfrm>
          <a:prstGeom prst="rect">
            <a:avLst/>
          </a:prstGeom>
          <a:gradFill flip="none" rotWithShape="1">
            <a:gsLst>
              <a:gs pos="93000">
                <a:schemeClr val="tx2"/>
              </a:gs>
              <a:gs pos="75000">
                <a:schemeClr val="accent1">
                  <a:alpha val="94000"/>
                </a:schemeClr>
              </a:gs>
              <a:gs pos="39000">
                <a:schemeClr val="accent4">
                  <a:lumMod val="50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DCB74-BBA4-B75C-2781-A574716A3DE4}"/>
              </a:ext>
            </a:extLst>
          </p:cNvPr>
          <p:cNvSpPr/>
          <p:nvPr/>
        </p:nvSpPr>
        <p:spPr>
          <a:xfrm>
            <a:off x="0" y="-5"/>
            <a:ext cx="7958884" cy="5425439"/>
          </a:xfrm>
          <a:prstGeom prst="rect">
            <a:avLst/>
          </a:prstGeom>
          <a:gradFill flip="none" rotWithShape="1">
            <a:gsLst>
              <a:gs pos="6000">
                <a:schemeClr val="accent4">
                  <a:lumMod val="50000"/>
                </a:schemeClr>
              </a:gs>
              <a:gs pos="51000">
                <a:schemeClr val="accent6">
                  <a:lumMod val="75000"/>
                  <a:alpha val="0"/>
                </a:schemeClr>
              </a:gs>
            </a:gsLst>
            <a:path path="circle">
              <a:fillToRect r="100000" b="100000"/>
            </a:path>
            <a:tileRect l="-100000" t="-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E4A60CA-D100-CFE6-62AC-013A201FBB9F}"/>
              </a:ext>
            </a:extLst>
          </p:cNvPr>
          <p:cNvSpPr/>
          <p:nvPr/>
        </p:nvSpPr>
        <p:spPr>
          <a:xfrm rot="5400000">
            <a:off x="1660810" y="-1660814"/>
            <a:ext cx="6858000" cy="10179620"/>
          </a:xfrm>
          <a:prstGeom prst="rect">
            <a:avLst/>
          </a:prstGeom>
          <a:gradFill flip="none" rotWithShape="1">
            <a:gsLst>
              <a:gs pos="6000">
                <a:schemeClr val="accent3">
                  <a:lumMod val="60000"/>
                  <a:lumOff val="40000"/>
                  <a:alpha val="50000"/>
                </a:schemeClr>
              </a:gs>
              <a:gs pos="72989">
                <a:schemeClr val="bg2">
                  <a:alpha val="0"/>
                </a:schemeClr>
              </a:gs>
              <a:gs pos="37000">
                <a:schemeClr val="accent2">
                  <a:lumMod val="75000"/>
                  <a:alpha val="8000"/>
                </a:schemeClr>
              </a:gs>
            </a:gsLst>
            <a:lin ang="12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Title 4">
            <a:extLst>
              <a:ext uri="{FF2B5EF4-FFF2-40B4-BE49-F238E27FC236}">
                <a16:creationId xmlns:a16="http://schemas.microsoft.com/office/drawing/2014/main" id="{22C61630-0AC6-F4D9-545E-38A32C69F3CA}"/>
              </a:ext>
            </a:extLst>
          </p:cNvPr>
          <p:cNvSpPr>
            <a:spLocks noGrp="1"/>
          </p:cNvSpPr>
          <p:nvPr>
            <p:ph type="title"/>
          </p:nvPr>
        </p:nvSpPr>
        <p:spPr>
          <a:xfrm>
            <a:off x="274320" y="1148579"/>
            <a:ext cx="4724400" cy="2811649"/>
          </a:xfrm>
        </p:spPr>
        <p:txBody>
          <a:bodyPr anchor="t"/>
          <a:lstStyle>
            <a:lvl1pPr>
              <a:defRPr sz="500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2375" y="210114"/>
            <a:ext cx="1884796" cy="365760"/>
          </a:xfrm>
        </p:spPr>
        <p:txBody>
          <a:bodyPr/>
          <a:lstStyle/>
          <a:p>
            <a:fld id="{C2A0816E-BD5C-478F-AB95-6BE098266DF3}" type="datetime1">
              <a:rPr lang="en-US" smtClean="0"/>
              <a:t>5/19/2026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81323" y="210114"/>
            <a:ext cx="2509284" cy="365760"/>
          </a:xfrm>
        </p:spPr>
        <p:txBody>
          <a:bodyPr/>
          <a:lstStyle>
            <a:lvl1pPr>
              <a:defRPr>
                <a:solidFill>
                  <a:schemeClr val="tx1"/>
                </a:solidFill>
              </a:defRPr>
            </a:lvl1pPr>
          </a:lstStyle>
          <a:p>
            <a:r>
              <a:rPr lang="en-US"/>
              <a:t>Sample Footer Text</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1322" y="1148580"/>
            <a:ext cx="4986777" cy="4606762"/>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3770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4619" y="-2"/>
            <a:ext cx="12177379"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723903" y="1161955"/>
            <a:ext cx="11468097"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Rectangle 2">
            <a:extLst>
              <a:ext uri="{FF2B5EF4-FFF2-40B4-BE49-F238E27FC236}">
                <a16:creationId xmlns:a16="http://schemas.microsoft.com/office/drawing/2014/main" id="{D31AE9B9-D0DC-50F5-FE7E-BCF950A9B60C}"/>
              </a:ext>
            </a:extLst>
          </p:cNvPr>
          <p:cNvSpPr/>
          <p:nvPr/>
        </p:nvSpPr>
        <p:spPr>
          <a:xfrm rot="10800000">
            <a:off x="-14621" y="-7466"/>
            <a:ext cx="6110621"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75515BC3-2A9C-497B-B82C-246EEDDDF89C}" type="datetime1">
              <a:rPr lang="en-US" smtClean="0"/>
              <a:t>5/19/2026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r>
              <a:rPr lang="en-US"/>
              <a:t>Sample Footer Text</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C9B8CAF0-3749-D1CF-0FDA-20F4B5EE9862}"/>
              </a:ext>
            </a:extLst>
          </p:cNvPr>
          <p:cNvSpPr>
            <a:spLocks noGrp="1"/>
          </p:cNvSpPr>
          <p:nvPr>
            <p:ph type="pic" sz="quarter" idx="17" hasCustomPrompt="1"/>
          </p:nvPr>
        </p:nvSpPr>
        <p:spPr>
          <a:xfrm>
            <a:off x="0" y="4492402"/>
            <a:ext cx="12192000" cy="2365597"/>
          </a:xfrm>
          <a:blipFill>
            <a:blip r:embed="rId2">
              <a:alphaModFix amt="7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1858398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EF5A46-889B-82F0-E6A3-B308E2DCC951}"/>
              </a:ext>
            </a:extLst>
          </p:cNvPr>
          <p:cNvSpPr/>
          <p:nvPr/>
        </p:nvSpPr>
        <p:spPr>
          <a:xfrm rot="5400000" flipH="1" flipV="1">
            <a:off x="5012872" y="-5012874"/>
            <a:ext cx="2166257" cy="12192001"/>
          </a:xfrm>
          <a:prstGeom prst="rect">
            <a:avLst/>
          </a:prstGeom>
          <a:gradFill flip="none" rotWithShape="1">
            <a:gsLst>
              <a:gs pos="0">
                <a:schemeClr val="accent3">
                  <a:lumMod val="60000"/>
                  <a:lumOff val="40000"/>
                </a:schemeClr>
              </a:gs>
              <a:gs pos="61000">
                <a:schemeClr val="bg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70E27D4F-6E85-4618-7F98-5F4B945ACFE4}"/>
              </a:ext>
            </a:extLst>
          </p:cNvPr>
          <p:cNvSpPr/>
          <p:nvPr/>
        </p:nvSpPr>
        <p:spPr>
          <a:xfrm rot="10800000" flipH="1" flipV="1">
            <a:off x="4836601" y="0"/>
            <a:ext cx="7355399" cy="6858000"/>
          </a:xfrm>
          <a:prstGeom prst="rect">
            <a:avLst/>
          </a:prstGeom>
          <a:gradFill flip="none" rotWithShape="1">
            <a:gsLst>
              <a:gs pos="44000">
                <a:schemeClr val="accent2">
                  <a:alpha val="28000"/>
                </a:schemeClr>
              </a:gs>
              <a:gs pos="0">
                <a:schemeClr val="accent1"/>
              </a:gs>
              <a:gs pos="75000">
                <a:schemeClr val="bg2">
                  <a:alpha val="0"/>
                </a:schemeClr>
              </a:gs>
            </a:gsLst>
            <a:lin ang="12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70C6460E-7477-249C-CA29-89DD19B3F5CB}"/>
              </a:ext>
            </a:extLst>
          </p:cNvPr>
          <p:cNvSpPr/>
          <p:nvPr/>
        </p:nvSpPr>
        <p:spPr>
          <a:xfrm rot="10800000" flipH="1" flipV="1">
            <a:off x="6749143" y="1763485"/>
            <a:ext cx="5442857" cy="5094514"/>
          </a:xfrm>
          <a:prstGeom prst="rect">
            <a:avLst/>
          </a:prstGeom>
          <a:gradFill flip="none" rotWithShape="1">
            <a:gsLst>
              <a:gs pos="0">
                <a:schemeClr val="accent5">
                  <a:lumMod val="60000"/>
                  <a:lumOff val="40000"/>
                </a:schemeClr>
              </a:gs>
              <a:gs pos="52000">
                <a:schemeClr val="accent4">
                  <a:lumMod val="5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990595"/>
            <a:ext cx="5811178" cy="3043682"/>
          </a:xfrm>
        </p:spPr>
        <p:txBody>
          <a:bodyPr anchor="b">
            <a:normAutofit/>
          </a:bodyPr>
          <a:lstStyle>
            <a:lvl1pPr>
              <a:defRPr sz="44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5CDEAC1E-5504-4723-BE4B-1DE8B305AF62}" type="datetime1">
              <a:rPr lang="en-US" smtClean="0"/>
              <a:t>5/19/2026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4167941"/>
            <a:ext cx="5811177" cy="181722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720613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37BF44-E096-ADC8-0C23-BA7E19E66787}"/>
              </a:ext>
            </a:extLst>
          </p:cNvPr>
          <p:cNvSpPr/>
          <p:nvPr/>
        </p:nvSpPr>
        <p:spPr>
          <a:xfrm rot="10800000" flipV="1">
            <a:off x="3342" y="0"/>
            <a:ext cx="5334001" cy="6858000"/>
          </a:xfrm>
          <a:prstGeom prst="rect">
            <a:avLst/>
          </a:prstGeom>
          <a:gradFill flip="none" rotWithShape="1">
            <a:gsLst>
              <a:gs pos="52000">
                <a:schemeClr val="accent2">
                  <a:alpha val="28000"/>
                </a:schemeClr>
              </a:gs>
              <a:gs pos="0">
                <a:schemeClr val="accent1"/>
              </a:gs>
              <a:gs pos="78000">
                <a:schemeClr val="bg2">
                  <a:alpha val="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E503D519-17B6-1CCD-DA98-45A0B88A04E8}"/>
              </a:ext>
            </a:extLst>
          </p:cNvPr>
          <p:cNvSpPr/>
          <p:nvPr/>
        </p:nvSpPr>
        <p:spPr>
          <a:xfrm rot="10800000" flipV="1">
            <a:off x="-2" y="1448661"/>
            <a:ext cx="7828909" cy="5409338"/>
          </a:xfrm>
          <a:prstGeom prst="rect">
            <a:avLst/>
          </a:prstGeom>
          <a:gradFill flip="none" rotWithShape="1">
            <a:gsLst>
              <a:gs pos="0">
                <a:schemeClr val="accent3">
                  <a:lumMod val="60000"/>
                  <a:lumOff val="40000"/>
                </a:schemeClr>
              </a:gs>
              <a:gs pos="52000">
                <a:schemeClr val="accent4">
                  <a:lumMod val="5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738353"/>
            <a:ext cx="2907231" cy="2501900"/>
          </a:xfrm>
        </p:spPr>
        <p:txBody>
          <a:bodyPr anchor="t">
            <a:normAutofit/>
          </a:bodyPr>
          <a:lstStyle>
            <a:lvl1pPr>
              <a:defRPr sz="2800">
                <a:solidFill>
                  <a:schemeClr val="tx1"/>
                </a:solidFill>
              </a:defRPr>
            </a:lvl1pPr>
          </a:lstStyle>
          <a:p>
            <a:r>
              <a:rPr lang="en-US"/>
              <a:t>Click to edit Master title style</a:t>
            </a:r>
          </a:p>
        </p:txBody>
      </p:sp>
      <p:sp>
        <p:nvSpPr>
          <p:cNvPr id="13" name="Date Placeholder 12">
            <a:extLst>
              <a:ext uri="{FF2B5EF4-FFF2-40B4-BE49-F238E27FC236}">
                <a16:creationId xmlns:a16="http://schemas.microsoft.com/office/drawing/2014/main" id="{36A82C16-EB1A-4294-103B-715F071E5A35}"/>
              </a:ext>
            </a:extLst>
          </p:cNvPr>
          <p:cNvSpPr>
            <a:spLocks noGrp="1"/>
          </p:cNvSpPr>
          <p:nvPr>
            <p:ph type="dt" sz="half" idx="14"/>
          </p:nvPr>
        </p:nvSpPr>
        <p:spPr/>
        <p:txBody>
          <a:bodyPr/>
          <a:lstStyle/>
          <a:p>
            <a:fld id="{8E6582D0-CC23-4B30-B5F7-0EC0E82226EA}" type="datetime1">
              <a:rPr lang="en-US" smtClean="0"/>
              <a:t>5/19/2026</a:t>
            </a:fld>
            <a:endParaRPr lang="en-US"/>
          </a:p>
        </p:txBody>
      </p:sp>
      <p:sp>
        <p:nvSpPr>
          <p:cNvPr id="14" name="Footer Placeholder 13">
            <a:extLst>
              <a:ext uri="{FF2B5EF4-FFF2-40B4-BE49-F238E27FC236}">
                <a16:creationId xmlns:a16="http://schemas.microsoft.com/office/drawing/2014/main" id="{F09CF825-511F-35F8-E0EC-636033ED43EE}"/>
              </a:ext>
            </a:extLst>
          </p:cNvPr>
          <p:cNvSpPr>
            <a:spLocks noGrp="1"/>
          </p:cNvSpPr>
          <p:nvPr>
            <p:ph type="ftr" sz="quarter" idx="15"/>
          </p:nvPr>
        </p:nvSpPr>
        <p:spPr/>
        <p:txBody>
          <a:bodyPr/>
          <a:lstStyle/>
          <a:p>
            <a:r>
              <a:rPr lang="en-US"/>
              <a:t>Sample Footer Text</a:t>
            </a:r>
          </a:p>
        </p:txBody>
      </p:sp>
      <p:sp>
        <p:nvSpPr>
          <p:cNvPr id="15" name="Slide Number Placeholder 14">
            <a:extLst>
              <a:ext uri="{FF2B5EF4-FFF2-40B4-BE49-F238E27FC236}">
                <a16:creationId xmlns:a16="http://schemas.microsoft.com/office/drawing/2014/main" id="{727EA83B-52EA-A0B8-E2E8-C9D1FE273B22}"/>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5334000" y="1738352"/>
            <a:ext cx="4797769" cy="3787377"/>
          </a:xfrm>
        </p:spPr>
        <p:txBody>
          <a:bodyPr vert="horz" lIns="91440" tIns="45720" rIns="73152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87581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28AA25-2696-95B5-3DD1-1DDCE335B96E}"/>
              </a:ext>
            </a:extLst>
          </p:cNvPr>
          <p:cNvSpPr/>
          <p:nvPr/>
        </p:nvSpPr>
        <p:spPr>
          <a:xfrm>
            <a:off x="0" y="0"/>
            <a:ext cx="12192000" cy="6869579"/>
          </a:xfrm>
          <a:prstGeom prst="rect">
            <a:avLst/>
          </a:prstGeom>
          <a:gradFill flip="none" rotWithShape="1">
            <a:gsLst>
              <a:gs pos="23000">
                <a:schemeClr val="bg2">
                  <a:alpha val="0"/>
                </a:schemeClr>
              </a:gs>
              <a:gs pos="61000">
                <a:schemeClr val="accent1">
                  <a:lumMod val="50000"/>
                  <a:alpha val="50000"/>
                </a:schemeClr>
              </a:gs>
              <a:gs pos="100000">
                <a:schemeClr val="accent3">
                  <a:lumMod val="60000"/>
                  <a:lumOff val="40000"/>
                </a:schemeClr>
              </a:gs>
            </a:gsLst>
            <a:lin ang="186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E6450F3-50BF-885C-FD60-BACC77C3F1E0}"/>
              </a:ext>
            </a:extLst>
          </p:cNvPr>
          <p:cNvSpPr/>
          <p:nvPr/>
        </p:nvSpPr>
        <p:spPr>
          <a:xfrm flipH="1" flipV="1">
            <a:off x="0" y="1727456"/>
            <a:ext cx="12192001" cy="5130541"/>
          </a:xfrm>
          <a:prstGeom prst="rect">
            <a:avLst/>
          </a:prstGeom>
          <a:gradFill>
            <a:gsLst>
              <a:gs pos="0">
                <a:schemeClr val="accent2">
                  <a:lumMod val="75000"/>
                </a:schemeClr>
              </a:gs>
              <a:gs pos="45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3D53C05B-A90A-250E-CBC3-E741A87656D9}"/>
              </a:ext>
            </a:extLst>
          </p:cNvPr>
          <p:cNvSpPr/>
          <p:nvPr/>
        </p:nvSpPr>
        <p:spPr>
          <a:xfrm rot="5400000">
            <a:off x="4285048" y="-1037373"/>
            <a:ext cx="6869579" cy="8944324"/>
          </a:xfrm>
          <a:prstGeom prst="rect">
            <a:avLst/>
          </a:prstGeom>
          <a:gradFill flip="none" rotWithShape="1">
            <a:gsLst>
              <a:gs pos="60000">
                <a:schemeClr val="accent5">
                  <a:alpha val="0"/>
                </a:schemeClr>
              </a:gs>
              <a:gs pos="94000">
                <a:schemeClr val="accent3">
                  <a:lumMod val="20000"/>
                  <a:lumOff val="8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B1BC43-B272-D419-E8BB-6EFDB7CB6DE6}"/>
              </a:ext>
            </a:extLst>
          </p:cNvPr>
          <p:cNvSpPr/>
          <p:nvPr/>
        </p:nvSpPr>
        <p:spPr>
          <a:xfrm rot="16200000">
            <a:off x="3586718" y="-681705"/>
            <a:ext cx="6783165" cy="8296238"/>
          </a:xfrm>
          <a:prstGeom prst="rect">
            <a:avLst/>
          </a:prstGeom>
          <a:gradFill flip="none" rotWithShape="1">
            <a:gsLst>
              <a:gs pos="26000">
                <a:schemeClr val="bg2"/>
              </a:gs>
              <a:gs pos="73000">
                <a:schemeClr val="bg2">
                  <a:alpha val="0"/>
                </a:schemeClr>
              </a:gs>
            </a:gsLst>
            <a:path path="circle">
              <a:fillToRect l="50000" t="50000" r="50000" b="50000"/>
            </a:path>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cxnSp>
        <p:nvCxnSpPr>
          <p:cNvPr id="11" name="Straight Connector 10">
            <a:extLst>
              <a:ext uri="{FF2B5EF4-FFF2-40B4-BE49-F238E27FC236}">
                <a16:creationId xmlns:a16="http://schemas.microsoft.com/office/drawing/2014/main" id="{9E9B18E3-016A-6508-4AB9-C1B35F40CE8C}"/>
              </a:ext>
            </a:extLst>
          </p:cNvPr>
          <p:cNvCxnSpPr>
            <a:cxnSpLocks/>
          </p:cNvCxnSpPr>
          <p:nvPr/>
        </p:nvCxnSpPr>
        <p:spPr>
          <a:xfrm flipH="1">
            <a:off x="394716" y="6101080"/>
            <a:ext cx="11402568"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44A4757-EA69-EF77-262C-A183AC218312}"/>
              </a:ext>
            </a:extLst>
          </p:cNvPr>
          <p:cNvSpPr/>
          <p:nvPr/>
        </p:nvSpPr>
        <p:spPr>
          <a:xfrm rot="10800000">
            <a:off x="0" y="1"/>
            <a:ext cx="12192000" cy="5281424"/>
          </a:xfrm>
          <a:prstGeom prst="rect">
            <a:avLst/>
          </a:prstGeom>
          <a:gradFill flip="none" rotWithShape="1">
            <a:gsLst>
              <a:gs pos="52000">
                <a:schemeClr val="accent2">
                  <a:lumMod val="50000"/>
                  <a:alpha val="0"/>
                </a:schemeClr>
              </a:gs>
              <a:gs pos="100000">
                <a:schemeClr val="accent1">
                  <a:lumMod val="75000"/>
                </a:schemeClr>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1" y="914400"/>
            <a:ext cx="7498080" cy="2621280"/>
          </a:xfrm>
        </p:spPr>
        <p:txBody>
          <a:bodyPr anchor="b">
            <a:normAutofit/>
          </a:bodyPr>
          <a:lstStyle>
            <a:lvl1pPr>
              <a:defRPr sz="4800" b="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2BF3AD86-30C4-61DF-3300-53A4A4BB6D4D}"/>
              </a:ext>
            </a:extLst>
          </p:cNvPr>
          <p:cNvSpPr>
            <a:spLocks noGrp="1"/>
          </p:cNvSpPr>
          <p:nvPr>
            <p:ph type="dt" sz="half" idx="14"/>
          </p:nvPr>
        </p:nvSpPr>
        <p:spPr/>
        <p:txBody>
          <a:bodyPr/>
          <a:lstStyle/>
          <a:p>
            <a:fld id="{7DA2CEDE-2AB4-4FB8-9551-E0AA4222B1A3}" type="datetime1">
              <a:rPr lang="en-US" smtClean="0"/>
              <a:t>5/19/2026</a:t>
            </a:fld>
            <a:endParaRPr lang="en-US"/>
          </a:p>
        </p:txBody>
      </p:sp>
      <p:sp>
        <p:nvSpPr>
          <p:cNvPr id="5" name="Footer Placeholder 4">
            <a:extLst>
              <a:ext uri="{FF2B5EF4-FFF2-40B4-BE49-F238E27FC236}">
                <a16:creationId xmlns:a16="http://schemas.microsoft.com/office/drawing/2014/main" id="{B40ED380-F3FA-F88A-4719-014588A2E13B}"/>
              </a:ext>
            </a:extLst>
          </p:cNvPr>
          <p:cNvSpPr>
            <a:spLocks noGrp="1"/>
          </p:cNvSpPr>
          <p:nvPr>
            <p:ph type="ftr" sz="quarter" idx="15"/>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218F7C8-EA2A-EA2C-5113-86B95AACB171}"/>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901440"/>
            <a:ext cx="7498080" cy="1828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48842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925286"/>
            <a:ext cx="6177587" cy="1635723"/>
          </a:xfrm>
        </p:spPr>
        <p:txBody>
          <a:bodyPr anchor="b">
            <a:normAutofit/>
          </a:bodyPr>
          <a:lstStyle>
            <a:lvl1pPr>
              <a:defRPr sz="44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73F7B4F8-3C61-0936-7251-8633EE5F2C1B}"/>
              </a:ext>
            </a:extLst>
          </p:cNvPr>
          <p:cNvSpPr>
            <a:spLocks noGrp="1"/>
          </p:cNvSpPr>
          <p:nvPr>
            <p:ph type="dt" sz="half" idx="14"/>
          </p:nvPr>
        </p:nvSpPr>
        <p:spPr/>
        <p:txBody>
          <a:bodyPr/>
          <a:lstStyle/>
          <a:p>
            <a:fld id="{7DA2CEDE-2AB4-4FB8-9551-E0AA4222B1A3}" type="datetime1">
              <a:rPr lang="en-US" smtClean="0"/>
              <a:t>5/19/2026</a:t>
            </a:fld>
            <a:endParaRPr lang="en-US"/>
          </a:p>
        </p:txBody>
      </p:sp>
      <p:sp>
        <p:nvSpPr>
          <p:cNvPr id="5" name="Footer Placeholder 4">
            <a:extLst>
              <a:ext uri="{FF2B5EF4-FFF2-40B4-BE49-F238E27FC236}">
                <a16:creationId xmlns:a16="http://schemas.microsoft.com/office/drawing/2014/main" id="{26DA624A-E1F8-4C9A-205B-0A6EA83A187B}"/>
              </a:ext>
            </a:extLst>
          </p:cNvPr>
          <p:cNvSpPr>
            <a:spLocks noGrp="1"/>
          </p:cNvSpPr>
          <p:nvPr>
            <p:ph type="ftr" sz="quarter" idx="15"/>
          </p:nvPr>
        </p:nvSpPr>
        <p:spPr/>
        <p:txBody>
          <a:bodyPr/>
          <a:lstStyle/>
          <a:p>
            <a:r>
              <a:rPr lang="en-US"/>
              <a:t>Sample Footer Text</a:t>
            </a:r>
          </a:p>
        </p:txBody>
      </p:sp>
      <p:sp>
        <p:nvSpPr>
          <p:cNvPr id="11" name="Slide Number Placeholder 10">
            <a:extLst>
              <a:ext uri="{FF2B5EF4-FFF2-40B4-BE49-F238E27FC236}">
                <a16:creationId xmlns:a16="http://schemas.microsoft.com/office/drawing/2014/main" id="{11848B1D-AC89-3F75-720C-6A1E8C8E7AAF}"/>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017520"/>
            <a:ext cx="7680960" cy="34747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a:extLst>
              <a:ext uri="{FF2B5EF4-FFF2-40B4-BE49-F238E27FC236}">
                <a16:creationId xmlns:a16="http://schemas.microsoft.com/office/drawing/2014/main" id="{8F51E206-ED3F-B360-C610-1197186BA59A}"/>
              </a:ext>
            </a:extLst>
          </p:cNvPr>
          <p:cNvSpPr/>
          <p:nvPr/>
        </p:nvSpPr>
        <p:spPr>
          <a:xfrm rot="16200000" flipV="1">
            <a:off x="7683337" y="2349337"/>
            <a:ext cx="6858000" cy="2159326"/>
          </a:xfrm>
          <a:prstGeom prst="rect">
            <a:avLst/>
          </a:prstGeom>
          <a:gradFill>
            <a:gsLst>
              <a:gs pos="0">
                <a:schemeClr val="accent3"/>
              </a:gs>
              <a:gs pos="48000">
                <a:schemeClr val="bg2">
                  <a:alpha val="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Rectangle 9">
            <a:extLst>
              <a:ext uri="{FF2B5EF4-FFF2-40B4-BE49-F238E27FC236}">
                <a16:creationId xmlns:a16="http://schemas.microsoft.com/office/drawing/2014/main" id="{4D874C02-925E-C0AE-1F22-882A90A64E54}"/>
              </a:ext>
            </a:extLst>
          </p:cNvPr>
          <p:cNvSpPr/>
          <p:nvPr/>
        </p:nvSpPr>
        <p:spPr>
          <a:xfrm rot="10800000" flipH="1" flipV="1">
            <a:off x="7849486" y="0"/>
            <a:ext cx="4342514" cy="6858000"/>
          </a:xfrm>
          <a:prstGeom prst="rect">
            <a:avLst/>
          </a:prstGeom>
          <a:gradFill flip="none" rotWithShape="1">
            <a:gsLst>
              <a:gs pos="29000">
                <a:schemeClr val="accent2">
                  <a:alpha val="28000"/>
                </a:schemeClr>
              </a:gs>
              <a:gs pos="5000">
                <a:schemeClr val="accent1">
                  <a:alpha val="63000"/>
                </a:schemeClr>
              </a:gs>
              <a:gs pos="66000">
                <a:schemeClr val="bg2">
                  <a:alpha val="0"/>
                </a:schemeClr>
              </a:gs>
            </a:gsLst>
            <a:lin ang="12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6038799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B42C01-B12A-AF17-D0E9-403E14D1D1A7}"/>
              </a:ext>
            </a:extLst>
          </p:cNvPr>
          <p:cNvSpPr/>
          <p:nvPr/>
        </p:nvSpPr>
        <p:spPr>
          <a:xfrm rot="10800000" flipH="1">
            <a:off x="391802" y="773848"/>
            <a:ext cx="11800198" cy="3151902"/>
          </a:xfrm>
          <a:prstGeom prst="rect">
            <a:avLst/>
          </a:prstGeom>
          <a:gradFill>
            <a:gsLst>
              <a:gs pos="79000">
                <a:schemeClr val="bg2">
                  <a:alpha val="0"/>
                </a:schemeClr>
              </a:gs>
              <a:gs pos="100000">
                <a:schemeClr val="accent5">
                  <a:lumMod val="75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04AA29D-41E7-06F1-DA88-95401F827C71}"/>
              </a:ext>
            </a:extLst>
          </p:cNvPr>
          <p:cNvSpPr/>
          <p:nvPr/>
        </p:nvSpPr>
        <p:spPr>
          <a:xfrm rot="10800000" flipH="1">
            <a:off x="0" y="773847"/>
            <a:ext cx="11026588" cy="1634270"/>
          </a:xfrm>
          <a:prstGeom prst="rect">
            <a:avLst/>
          </a:prstGeom>
          <a:gradFill flip="none" rotWithShape="1">
            <a:gsLst>
              <a:gs pos="575">
                <a:schemeClr val="accent2"/>
              </a:gs>
              <a:gs pos="3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918144"/>
            <a:ext cx="2939186" cy="2096814"/>
          </a:xfrm>
        </p:spPr>
        <p:txBody>
          <a:bodyPr vert="horz" lIns="91440" tIns="45720" rIns="91440" bIns="45720" rtlCol="0" anchor="t">
            <a:normAutofit/>
          </a:bodyPr>
          <a:lstStyle>
            <a:lvl1pPr>
              <a:defRPr lang="en-US" dirty="0">
                <a:solidFill>
                  <a:schemeClr val="tx1"/>
                </a:solidFill>
              </a:defRPr>
            </a:lvl1pPr>
          </a:lstStyle>
          <a:p>
            <a:pPr lvl="0"/>
            <a:r>
              <a:rPr lang="en-US"/>
              <a:t>Click to edit Master title style</a:t>
            </a:r>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C3E08220-0958-4EB6-84AC-FBA5654D4035}" type="datetime1">
              <a:rPr lang="en-US" smtClean="0"/>
              <a:t>5/19/2026</a:t>
            </a:fld>
            <a:endParaRPr lang="en-US"/>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a:xfrm>
            <a:off x="5334000" y="210114"/>
            <a:ext cx="2939491"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34000" y="1918145"/>
            <a:ext cx="4991100" cy="4133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61500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25717"/>
            <a:ext cx="3144282" cy="2443427"/>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8149B0F-FE5F-465D-BF44-EE1D3847CE00}" type="datetime1">
              <a:rPr lang="en-US" smtClean="0"/>
              <a:t>5/19/2026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0069" y="210114"/>
            <a:ext cx="2664515"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0070" y="1025717"/>
            <a:ext cx="6306086" cy="5335754"/>
          </a:xfrm>
        </p:spPr>
        <p:txBody>
          <a:bodyPr vert="horz" lIns="91440" tIns="45720" rIns="82296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261881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376"/>
            <a:ext cx="9875520" cy="731520"/>
          </a:xfrm>
        </p:spPr>
        <p:txBody>
          <a:bodyPr anchor="b">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7DA9862-2C49-41B4-AD0B-6F93BC6DDDF8}" type="datetime1">
              <a:rPr lang="en-US" smtClean="0"/>
              <a:t>5/19/2026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0" name="Rectangle 9">
            <a:extLst>
              <a:ext uri="{FF2B5EF4-FFF2-40B4-BE49-F238E27FC236}">
                <a16:creationId xmlns:a16="http://schemas.microsoft.com/office/drawing/2014/main" id="{67BDEC48-6AF0-A15B-1E5D-9476B32733A4}"/>
              </a:ext>
            </a:extLst>
          </p:cNvPr>
          <p:cNvSpPr/>
          <p:nvPr/>
        </p:nvSpPr>
        <p:spPr>
          <a:xfrm rot="10800000" flipH="1">
            <a:off x="0" y="1700784"/>
            <a:ext cx="12192000" cy="2406798"/>
          </a:xfrm>
          <a:prstGeom prst="rect">
            <a:avLst/>
          </a:prstGeom>
          <a:gradFill>
            <a:gsLst>
              <a:gs pos="79000">
                <a:schemeClr val="bg2">
                  <a:alpha val="0"/>
                </a:schemeClr>
              </a:gs>
              <a:gs pos="100000">
                <a:schemeClr val="accent6">
                  <a:alpha val="66000"/>
                </a:schemeClr>
              </a:gs>
            </a:gsLst>
            <a:lin ang="56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6CCDA7C-EB2B-A59A-8F97-263F3FE42D52}"/>
              </a:ext>
            </a:extLst>
          </p:cNvPr>
          <p:cNvSpPr/>
          <p:nvPr/>
        </p:nvSpPr>
        <p:spPr>
          <a:xfrm rot="10800000">
            <a:off x="1159597" y="1700784"/>
            <a:ext cx="11032403" cy="1260888"/>
          </a:xfrm>
          <a:prstGeom prst="rect">
            <a:avLst/>
          </a:prstGeom>
          <a:gradFill flip="none" rotWithShape="1">
            <a:gsLst>
              <a:gs pos="21830">
                <a:schemeClr val="accent1">
                  <a:lumMod val="75000"/>
                  <a:alpha val="35000"/>
                </a:schemeClr>
              </a:gs>
              <a:gs pos="0">
                <a:schemeClr val="accent3">
                  <a:lumMod val="60000"/>
                  <a:lumOff val="40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2011679"/>
            <a:ext cx="11612880"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010017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25717"/>
            <a:ext cx="3144282" cy="2443427"/>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8149B0F-FE5F-465D-BF44-EE1D3847CE00}" type="datetime1">
              <a:rPr lang="en-US" smtClean="0"/>
              <a:t>5/19/2026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0069" y="210114"/>
            <a:ext cx="2664515"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0070" y="1025717"/>
            <a:ext cx="7420178" cy="5375082"/>
          </a:xfrm>
        </p:spPr>
        <p:txBody>
          <a:bodyPr vert="horz" lIns="91440" tIns="45720" rIns="82296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95721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500"/>
            <a:ext cx="3332784" cy="1581912"/>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301752" y="205986"/>
            <a:ext cx="1097280" cy="365760"/>
          </a:xfrm>
        </p:spPr>
        <p:txBody>
          <a:bodyPr/>
          <a:lstStyle/>
          <a:p>
            <a:fld id="{37D881E9-FF16-48A7-B8AA-A17AAAEAD6E1}" type="datetime1">
              <a:rPr lang="en-US" smtClean="0"/>
              <a:t>5/19/2026</a:t>
            </a:fld>
            <a:endParaRPr lang="en-US"/>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494378" y="207291"/>
            <a:ext cx="1639372"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3140760" y="210114"/>
            <a:ext cx="493776"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3099816"/>
            <a:ext cx="3332784" cy="3054096"/>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4152900" y="0"/>
            <a:ext cx="8039100" cy="6858000"/>
          </a:xfrm>
          <a:blipFill dpi="0" rotWithShape="1">
            <a:blip r:embed="rId2">
              <a:alphaModFix amt="60000"/>
            </a:blip>
            <a:srcRect/>
            <a:stretch>
              <a:fillRect/>
            </a:stretch>
          </a:blipFill>
        </p:spPr>
        <p:txBody>
          <a:bodyPr/>
          <a:lstStyle>
            <a:lvl1pPr>
              <a:defRPr/>
            </a:lvl1pPr>
          </a:lstStyle>
          <a:p>
            <a:r>
              <a:rPr lang="en-US"/>
              <a:t>   </a:t>
            </a: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397288"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20987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59103" y="952500"/>
            <a:ext cx="3239262" cy="1582882"/>
          </a:xfrm>
        </p:spPr>
        <p:txBody>
          <a:bodyPr anchor="b"/>
          <a:lstStyle/>
          <a:p>
            <a:r>
              <a:rPr lang="en-US"/>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0" y="0"/>
            <a:ext cx="7620000" cy="6858001"/>
          </a:xfrm>
          <a:blipFill>
            <a:blip r:embed="rId2">
              <a:alphaModFix amt="60000"/>
            </a:blip>
            <a:stretch>
              <a:fillRect/>
            </a:stretch>
          </a:blipFill>
        </p:spPr>
        <p:txBody>
          <a:bodyPr/>
          <a:lstStyle>
            <a:lvl1pPr>
              <a:defRPr/>
            </a:lvl1pPr>
          </a:lstStyle>
          <a:p>
            <a:r>
              <a:rPr lang="en-US"/>
              <a:t>   </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381000" y="210114"/>
            <a:ext cx="1413537" cy="365760"/>
          </a:xfrm>
        </p:spPr>
        <p:txBody>
          <a:bodyPr/>
          <a:lstStyle/>
          <a:p>
            <a:fld id="{52D95AE2-CFB9-4B68-957C-4721356B27A9}" type="datetime1">
              <a:rPr lang="en-US" smtClean="0"/>
              <a:t>5/19/2026</a:t>
            </a:fld>
            <a:endParaRPr lang="en-U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8150916" y="210114"/>
            <a:ext cx="2333520"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59103" y="3103929"/>
            <a:ext cx="3239262" cy="31098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A2AF1B15-A912-4D71-3A1C-A97F524B9DE0}"/>
              </a:ext>
            </a:extLst>
          </p:cNvPr>
          <p:cNvCxnSpPr>
            <a:cxnSpLocks/>
          </p:cNvCxnSpPr>
          <p:nvPr/>
        </p:nvCxnSpPr>
        <p:spPr>
          <a:xfrm flipH="1">
            <a:off x="8237415"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78456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4282051"/>
            <a:ext cx="3410958" cy="1532976"/>
          </a:xfrm>
        </p:spPr>
        <p:txBody>
          <a:bodyPr anchor="t">
            <a:normAutofit/>
          </a:bodyPr>
          <a:lstStyle>
            <a:lvl1pPr>
              <a:defRPr sz="2800"/>
            </a:lvl1pPr>
          </a:lstStyle>
          <a:p>
            <a:r>
              <a:rPr lang="en-US"/>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0"/>
            <a:ext cx="12192000" cy="3864075"/>
          </a:xfrm>
          <a:blipFill dpi="0" rotWithShape="1">
            <a:blip r:embed="rId2">
              <a:alphaModFix amt="60000"/>
            </a:blip>
            <a:srcRect/>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4282051"/>
            <a:ext cx="7010399" cy="1532976"/>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862C1B48-5712-40E8-928E-1136C5D12A17}" type="datetime1">
              <a:rPr lang="en-US" smtClean="0"/>
              <a:t>5/19/2026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5E0677F5-4A8A-4BF1-96BE-3BAE8FBAFE2E}" type="slidenum">
              <a:rPr lang="en-US" smtClean="0"/>
              <a:t>‹#›</a:t>
            </a:fld>
            <a:endParaRPr lang="en-US"/>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98697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US"/>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0" y="1"/>
            <a:ext cx="6959600" cy="6858000"/>
          </a:xfrm>
          <a:blipFill>
            <a:blip r:embed="rId2">
              <a:alphaModFix amt="60000"/>
            </a:blip>
            <a:stretch>
              <a:fillRect/>
            </a:stretch>
          </a:blipFill>
        </p:spPr>
        <p:txBody>
          <a:bodyPr/>
          <a:lstStyle>
            <a:lvl1pPr>
              <a:defRPr/>
            </a:lvl1pPr>
          </a:lstStyle>
          <a:p>
            <a:r>
              <a:rPr lang="en-US"/>
              <a:t>   </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2BDF39F2-6977-4B14-98E3-4DFE82804B0D}" type="datetime1">
              <a:rPr lang="en-US" smtClean="0"/>
              <a:t>5/19/2026</a:t>
            </a:fld>
            <a:endParaRPr lang="en-U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userDrawn="1"/>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29950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a:off x="0"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1" y="955810"/>
            <a:ext cx="4114799" cy="1244051"/>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301752" y="210114"/>
            <a:ext cx="1485900" cy="365760"/>
          </a:xfrm>
        </p:spPr>
        <p:txBody>
          <a:bodyPr/>
          <a:lstStyle/>
          <a:p>
            <a:fld id="{2BDF39F2-6977-4B14-98E3-4DFE82804B0D}" type="datetime1">
              <a:rPr lang="en-US" smtClean="0"/>
              <a:t>5/19/2026</a:t>
            </a:fld>
            <a:endParaRPr lang="en-U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2268722" y="210114"/>
            <a:ext cx="1860464"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a:xfrm>
            <a:off x="4192949" y="210114"/>
            <a:ext cx="605475"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2788920"/>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5232400" y="1"/>
            <a:ext cx="6959600" cy="6858000"/>
          </a:xfrm>
          <a:blipFill>
            <a:blip r:embed="rId2">
              <a:alphaModFix amt="60000"/>
            </a:blip>
            <a:stretch>
              <a:fillRect/>
            </a:stretch>
          </a:blipFill>
        </p:spPr>
        <p:txBody>
          <a:bodyPr/>
          <a:lstStyle>
            <a:lvl1pPr>
              <a:defRPr/>
            </a:lvl1pPr>
          </a:lstStyle>
          <a:p>
            <a:r>
              <a:rPr lang="en-US"/>
              <a:t>   </a:t>
            </a:r>
          </a:p>
        </p:txBody>
      </p:sp>
      <p:cxnSp>
        <p:nvCxnSpPr>
          <p:cNvPr id="5" name="Straight Connector 4">
            <a:extLst>
              <a:ext uri="{FF2B5EF4-FFF2-40B4-BE49-F238E27FC236}">
                <a16:creationId xmlns:a16="http://schemas.microsoft.com/office/drawing/2014/main" id="{F5904EB0-09B1-E4AD-6BEA-66B82835A61F}"/>
              </a:ext>
            </a:extLst>
          </p:cNvPr>
          <p:cNvCxnSpPr>
            <a:cxnSpLocks/>
          </p:cNvCxnSpPr>
          <p:nvPr/>
        </p:nvCxnSpPr>
        <p:spPr>
          <a:xfrm flipH="1">
            <a:off x="395444"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DB01857F-DF9F-2A98-2C2B-889C9BE29432}"/>
              </a:ext>
            </a:extLst>
          </p:cNvPr>
          <p:cNvSpPr/>
          <p:nvPr userDrawn="1"/>
        </p:nvSpPr>
        <p:spPr>
          <a:xfrm>
            <a:off x="0"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32992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7686"/>
            <a:ext cx="3410958" cy="1532976"/>
          </a:xfrm>
        </p:spPr>
        <p:txBody>
          <a:bodyPr anchor="t">
            <a:normAutofit/>
          </a:bodyPr>
          <a:lstStyle>
            <a:lvl1pPr>
              <a:defRPr sz="28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C1B48-5712-40E8-928E-1136C5D12A17}" type="datetime1">
              <a:rPr lang="en-US" smtClean="0"/>
              <a:t>5/19/2026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210114"/>
            <a:ext cx="2509284" cy="365760"/>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1017686"/>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3837709"/>
            <a:ext cx="12192000" cy="3020291"/>
          </a:xfrm>
          <a:blipFill dpi="0" rotWithShape="1">
            <a:blip r:embed="rId2">
              <a:alphaModFix amt="60000"/>
            </a:blip>
            <a:srcRect/>
            <a:stretch>
              <a:fillRect t="-27937"/>
            </a:stretch>
          </a:blipFill>
        </p:spPr>
        <p:txBody>
          <a:bodyPr/>
          <a:lstStyle>
            <a:lvl1pPr>
              <a:defRPr/>
            </a:lvl1pPr>
          </a:lstStyle>
          <a:p>
            <a:r>
              <a:rPr lang="en-US"/>
              <a:t>   </a:t>
            </a:r>
          </a:p>
        </p:txBody>
      </p:sp>
    </p:spTree>
    <p:extLst>
      <p:ext uri="{BB962C8B-B14F-4D97-AF65-F5344CB8AC3E}">
        <p14:creationId xmlns:p14="http://schemas.microsoft.com/office/powerpoint/2010/main" val="27599666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3383280"/>
            <a:ext cx="3410958" cy="1532976"/>
          </a:xfrm>
        </p:spPr>
        <p:txBody>
          <a:bodyPr anchor="t">
            <a:normAutofit/>
          </a:bodyPr>
          <a:lstStyle>
            <a:lvl1pPr>
              <a:defRPr sz="2800"/>
            </a:lvl1pPr>
          </a:lstStyle>
          <a:p>
            <a:r>
              <a:rPr lang="en-US"/>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1"/>
            <a:ext cx="12192000" cy="3017520"/>
          </a:xfrm>
          <a:blipFill dpi="0" rotWithShape="1">
            <a:blip r:embed="rId2">
              <a:alphaModFix amt="60000"/>
            </a:blip>
            <a:srcRect/>
            <a:stretch>
              <a:fillRect b="-29122"/>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3383280"/>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862C1B48-5712-40E8-928E-1136C5D12A17}" type="datetime1">
              <a:rPr lang="en-US" smtClean="0"/>
              <a:t>5/19/2026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5E0677F5-4A8A-4BF1-96BE-3BAE8FBAFE2E}" type="slidenum">
              <a:rPr lang="en-US" smtClean="0"/>
              <a:t>‹#›</a:t>
            </a:fld>
            <a:endParaRPr lang="en-US"/>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14586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371600"/>
            <a:ext cx="3474720" cy="2286000"/>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23EC03A-74B3-46B6-A70D-0B367EABDC7F}" type="datetime1">
              <a:rPr lang="en-US" smtClean="0"/>
              <a:t>5/19/2026</a:t>
            </a:fld>
            <a:endParaRPr lang="en-US"/>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4457700" y="210114"/>
            <a:ext cx="2859307"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611572" y="210114"/>
            <a:ext cx="605475"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57700" y="1371600"/>
            <a:ext cx="3368778" cy="4701943"/>
          </a:xfrm>
        </p:spPr>
        <p:txBody>
          <a:bodyPr rIns="4572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8731045" y="0"/>
            <a:ext cx="3460955" cy="6866879"/>
          </a:xfrm>
          <a:blipFill>
            <a:blip r:embed="rId2">
              <a:alphaModFix amt="60000"/>
            </a:blip>
            <a:stretch>
              <a:fillRect/>
            </a:stretch>
          </a:blipFill>
        </p:spPr>
        <p:txBody>
          <a:bodyPr/>
          <a:lstStyle>
            <a:lvl1pPr>
              <a:defRPr/>
            </a:lvl1pPr>
          </a:lstStyle>
          <a:p>
            <a:r>
              <a:rPr lang="en-US"/>
              <a:t>   </a:t>
            </a:r>
          </a:p>
        </p:txBody>
      </p:sp>
      <p:sp>
        <p:nvSpPr>
          <p:cNvPr id="5" name="Rectangle 4">
            <a:extLst>
              <a:ext uri="{FF2B5EF4-FFF2-40B4-BE49-F238E27FC236}">
                <a16:creationId xmlns:a16="http://schemas.microsoft.com/office/drawing/2014/main" id="{6D750207-6F0E-41F2-98B5-15BCAB2BF9AD}"/>
              </a:ext>
            </a:extLst>
          </p:cNvPr>
          <p:cNvSpPr/>
          <p:nvPr/>
        </p:nvSpPr>
        <p:spPr>
          <a:xfrm flipH="1">
            <a:off x="0" y="4771072"/>
            <a:ext cx="4874661" cy="2095805"/>
          </a:xfrm>
          <a:prstGeom prst="rect">
            <a:avLst/>
          </a:prstGeom>
          <a:gradFill>
            <a:gsLst>
              <a:gs pos="67000">
                <a:schemeClr val="bg2">
                  <a:alpha val="0"/>
                </a:schemeClr>
              </a:gs>
              <a:gs pos="95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21E79A5-CC18-0B38-C9F4-CA5690475280}"/>
              </a:ext>
            </a:extLst>
          </p:cNvPr>
          <p:cNvSpPr/>
          <p:nvPr/>
        </p:nvSpPr>
        <p:spPr>
          <a:xfrm flipH="1">
            <a:off x="-2" y="3852909"/>
            <a:ext cx="2823100" cy="3022846"/>
          </a:xfrm>
          <a:prstGeom prst="rect">
            <a:avLst/>
          </a:prstGeom>
          <a:gradFill flip="none" rotWithShape="1">
            <a:gsLst>
              <a:gs pos="0">
                <a:schemeClr val="tx2">
                  <a:alpha val="50000"/>
                </a:schemeClr>
              </a:gs>
              <a:gs pos="17000">
                <a:schemeClr val="accent6">
                  <a:lumMod val="60000"/>
                  <a:lumOff val="40000"/>
                  <a:alpha val="52000"/>
                </a:schemeClr>
              </a:gs>
              <a:gs pos="58000">
                <a:schemeClr val="bg1">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7" name="Straight Connector 6">
            <a:extLst>
              <a:ext uri="{FF2B5EF4-FFF2-40B4-BE49-F238E27FC236}">
                <a16:creationId xmlns:a16="http://schemas.microsoft.com/office/drawing/2014/main" id="{B80496BC-B679-515B-9928-2CC91AD7A8A2}"/>
              </a:ext>
            </a:extLst>
          </p:cNvPr>
          <p:cNvCxnSpPr>
            <a:cxnSpLocks/>
          </p:cNvCxnSpPr>
          <p:nvPr userDrawn="1"/>
        </p:nvCxnSpPr>
        <p:spPr>
          <a:xfrm flipH="1">
            <a:off x="397002" y="751313"/>
            <a:ext cx="772668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69726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499"/>
            <a:ext cx="6751127" cy="1250871"/>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D6F66A7C-2450-4D43-AEC7-53AFAE9E8A03}" type="datetime1">
              <a:rPr lang="en-US" smtClean="0"/>
              <a:t>5/19/2026</a:t>
            </a:fld>
            <a:endParaRPr lang="en-US"/>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2590800" y="203862"/>
            <a:ext cx="2775003"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6247336" y="203862"/>
            <a:ext cx="864794"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2" y="2410518"/>
            <a:ext cx="6755514" cy="38074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7620000" y="0"/>
            <a:ext cx="4572000" cy="6858000"/>
          </a:xfrm>
          <a:blipFill>
            <a:blip r:embed="rId2">
              <a:alphaModFix amt="60000"/>
            </a:blip>
            <a:stretch>
              <a:fillRect/>
            </a:stretch>
          </a:blipFill>
        </p:spPr>
        <p:txBody>
          <a:bodyPr/>
          <a:lstStyle>
            <a:lvl1pPr>
              <a:defRPr/>
            </a:lvl1pPr>
          </a:lstStyle>
          <a:p>
            <a:r>
              <a:rPr lang="en-US"/>
              <a:t>    </a:t>
            </a:r>
          </a:p>
        </p:txBody>
      </p:sp>
      <p:sp>
        <p:nvSpPr>
          <p:cNvPr id="6" name="Rectangle 5">
            <a:extLst>
              <a:ext uri="{FF2B5EF4-FFF2-40B4-BE49-F238E27FC236}">
                <a16:creationId xmlns:a16="http://schemas.microsoft.com/office/drawing/2014/main" id="{EC640749-9485-B575-4B2A-075EAA112D08}"/>
              </a:ext>
            </a:extLst>
          </p:cNvPr>
          <p:cNvSpPr/>
          <p:nvPr/>
        </p:nvSpPr>
        <p:spPr>
          <a:xfrm flipH="1">
            <a:off x="0" y="3706098"/>
            <a:ext cx="7620000" cy="3151902"/>
          </a:xfrm>
          <a:prstGeom prst="rect">
            <a:avLst/>
          </a:prstGeom>
          <a:gradFill>
            <a:gsLst>
              <a:gs pos="79000">
                <a:schemeClr val="bg2">
                  <a:alpha val="0"/>
                </a:schemeClr>
              </a:gs>
              <a:gs pos="100000">
                <a:schemeClr val="accent6">
                  <a:alpha val="66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5E19E54-3987-D72A-629F-B4FB61FCC4E9}"/>
              </a:ext>
            </a:extLst>
          </p:cNvPr>
          <p:cNvSpPr/>
          <p:nvPr/>
        </p:nvSpPr>
        <p:spPr>
          <a:xfrm flipH="1">
            <a:off x="0" y="5597112"/>
            <a:ext cx="7620000" cy="1260888"/>
          </a:xfrm>
          <a:prstGeom prst="rect">
            <a:avLst/>
          </a:prstGeom>
          <a:gradFill flip="none" rotWithShape="1">
            <a:gsLst>
              <a:gs pos="21830">
                <a:schemeClr val="accent1">
                  <a:alpha val="29000"/>
                </a:schemeClr>
              </a:gs>
              <a:gs pos="0">
                <a:schemeClr val="accent5">
                  <a:lumMod val="60000"/>
                  <a:lumOff val="40000"/>
                  <a:alpha val="84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1" name="Straight Connector 10">
            <a:extLst>
              <a:ext uri="{FF2B5EF4-FFF2-40B4-BE49-F238E27FC236}">
                <a16:creationId xmlns:a16="http://schemas.microsoft.com/office/drawing/2014/main" id="{D34DF899-11E5-3A31-4C5A-75E63BA26BC6}"/>
              </a:ext>
            </a:extLst>
          </p:cNvPr>
          <p:cNvCxnSpPr>
            <a:cxnSpLocks/>
          </p:cNvCxnSpPr>
          <p:nvPr/>
        </p:nvCxnSpPr>
        <p:spPr>
          <a:xfrm flipH="1">
            <a:off x="397002" y="751313"/>
            <a:ext cx="6620256"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48510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341" y="1005840"/>
            <a:ext cx="5098676" cy="885847"/>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1" y="0"/>
            <a:ext cx="5627801" cy="6858001"/>
          </a:xfrm>
          <a:blipFill>
            <a:blip r:embed="rId2">
              <a:alphaModFix amt="60000"/>
            </a:blip>
            <a:stretch>
              <a:fillRect/>
            </a:stretch>
          </a:blipFill>
        </p:spPr>
        <p:txBody>
          <a:bodyPr/>
          <a:lstStyle>
            <a:lvl1pPr>
              <a:defRPr/>
            </a:lvl1pPr>
          </a:lstStyle>
          <a:p>
            <a:r>
              <a:rPr lang="en-US"/>
              <a:t>   </a:t>
            </a:r>
          </a:p>
        </p:txBody>
      </p:sp>
      <p:sp>
        <p:nvSpPr>
          <p:cNvPr id="3" name="Date Placeholder 2">
            <a:extLst>
              <a:ext uri="{FF2B5EF4-FFF2-40B4-BE49-F238E27FC236}">
                <a16:creationId xmlns:a16="http://schemas.microsoft.com/office/drawing/2014/main" id="{8C8F33F2-F4BB-B275-F273-C808EF0E4C3F}"/>
              </a:ext>
            </a:extLst>
          </p:cNvPr>
          <p:cNvSpPr>
            <a:spLocks noGrp="1"/>
          </p:cNvSpPr>
          <p:nvPr>
            <p:ph type="dt" sz="half" idx="16"/>
          </p:nvPr>
        </p:nvSpPr>
        <p:spPr/>
        <p:txBody>
          <a:bodyPr/>
          <a:lstStyle/>
          <a:p>
            <a:fld id="{7DA2CEDE-2AB4-4FB8-9551-E0AA4222B1A3}" type="datetime1">
              <a:rPr lang="en-US" smtClean="0"/>
              <a:t>5/19/2026</a:t>
            </a:fld>
            <a:endParaRPr lang="en-US"/>
          </a:p>
        </p:txBody>
      </p:sp>
      <p:sp>
        <p:nvSpPr>
          <p:cNvPr id="7" name="Footer Placeholder 6">
            <a:extLst>
              <a:ext uri="{FF2B5EF4-FFF2-40B4-BE49-F238E27FC236}">
                <a16:creationId xmlns:a16="http://schemas.microsoft.com/office/drawing/2014/main" id="{13F4D515-6DB5-140D-B839-CB332F27BDD7}"/>
              </a:ext>
            </a:extLst>
          </p:cNvPr>
          <p:cNvSpPr>
            <a:spLocks noGrp="1"/>
          </p:cNvSpPr>
          <p:nvPr>
            <p:ph type="ftr" sz="quarter" idx="17"/>
          </p:nvPr>
        </p:nvSpPr>
        <p:spPr>
          <a:xfrm>
            <a:off x="6146341" y="210114"/>
            <a:ext cx="2509284"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6C24E981-2AEE-AD42-76FB-6003D79DAE8C}"/>
              </a:ext>
            </a:extLst>
          </p:cNvPr>
          <p:cNvSpPr>
            <a:spLocks noGrp="1"/>
          </p:cNvSpPr>
          <p:nvPr>
            <p:ph type="sldNum" sz="quarter" idx="18"/>
          </p:nvPr>
        </p:nvSpPr>
        <p:spPr/>
        <p:txBody>
          <a:bodyPr/>
          <a:lstStyle/>
          <a:p>
            <a:fld id="{5E0677F5-4A8A-4BF1-96BE-3BAE8FBAFE2E}" type="slidenum">
              <a:rPr lang="en-US" smtClean="0"/>
              <a:pPr/>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155767" y="2047285"/>
            <a:ext cx="5098675" cy="4048715"/>
          </a:xfrm>
        </p:spPr>
        <p:txBody>
          <a:bodyPr rIns="4572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969FB954-0266-229D-9FE8-7EEDE4102171}"/>
              </a:ext>
            </a:extLst>
          </p:cNvPr>
          <p:cNvCxnSpPr>
            <a:cxnSpLocks/>
          </p:cNvCxnSpPr>
          <p:nvPr/>
        </p:nvCxnSpPr>
        <p:spPr>
          <a:xfrm flipH="1">
            <a:off x="6247224" y="751313"/>
            <a:ext cx="555006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497822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4984"/>
            <a:ext cx="2820593" cy="2018221"/>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23EC03A-74B3-46B6-A70D-0B367EABDC7F}" type="datetime1">
              <a:rPr lang="en-US" smtClean="0"/>
              <a:t>5/19/2026</a:t>
            </a:fld>
            <a:endParaRPr lang="en-US"/>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3668134" y="210114"/>
            <a:ext cx="3302000" cy="365760"/>
          </a:xfrm>
        </p:spPr>
        <p:txBody>
          <a:bodyPr/>
          <a:lstStyle/>
          <a:p>
            <a:r>
              <a:rPr lang="en-US"/>
              <a:t>Sample Footer Text</a:t>
            </a:r>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178517" y="210114"/>
            <a:ext cx="605475"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3669802" y="1014984"/>
            <a:ext cx="3951867" cy="5088504"/>
          </a:xfrm>
        </p:spPr>
        <p:txBody>
          <a:bodyPr rIns="2743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8288976" y="0"/>
            <a:ext cx="3903023" cy="6857999"/>
          </a:xfrm>
          <a:blipFill>
            <a:blip r:embed="rId2">
              <a:alphaModFix amt="60000"/>
            </a:blip>
            <a:stretch>
              <a:fillRect/>
            </a:stretch>
          </a:blipFill>
        </p:spPr>
        <p:txBody>
          <a:bodyPr/>
          <a:lstStyle>
            <a:lvl1pPr>
              <a:defRPr/>
            </a:lvl1pPr>
          </a:lstStyle>
          <a:p>
            <a:r>
              <a:rPr lang="en-US"/>
              <a:t>   </a:t>
            </a:r>
          </a:p>
        </p:txBody>
      </p:sp>
      <p:cxnSp>
        <p:nvCxnSpPr>
          <p:cNvPr id="7" name="Straight Connector 6">
            <a:extLst>
              <a:ext uri="{FF2B5EF4-FFF2-40B4-BE49-F238E27FC236}">
                <a16:creationId xmlns:a16="http://schemas.microsoft.com/office/drawing/2014/main" id="{9A521034-7090-2D31-55C9-25FDCC8BE1D5}"/>
              </a:ext>
            </a:extLst>
          </p:cNvPr>
          <p:cNvCxnSpPr>
            <a:cxnSpLocks/>
          </p:cNvCxnSpPr>
          <p:nvPr/>
        </p:nvCxnSpPr>
        <p:spPr>
          <a:xfrm flipH="1">
            <a:off x="397002" y="751313"/>
            <a:ext cx="729776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BEA23E8F-F4E2-0421-02A4-4F2398C907D3}"/>
              </a:ext>
            </a:extLst>
          </p:cNvPr>
          <p:cNvSpPr/>
          <p:nvPr/>
        </p:nvSpPr>
        <p:spPr>
          <a:xfrm flipH="1">
            <a:off x="0" y="3644910"/>
            <a:ext cx="1854200" cy="3213090"/>
          </a:xfrm>
          <a:prstGeom prst="rect">
            <a:avLst/>
          </a:prstGeom>
          <a:gradFill>
            <a:gsLst>
              <a:gs pos="60000">
                <a:schemeClr val="bg2">
                  <a:alpha val="0"/>
                </a:schemeClr>
              </a:gs>
              <a:gs pos="100000">
                <a:schemeClr val="accent6"/>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47971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2834639"/>
            <a:ext cx="3014382" cy="2926080"/>
          </a:xfrm>
        </p:spPr>
        <p:txBody>
          <a:bodyPr anchor="t">
            <a:normAutofit/>
          </a:bodyPr>
          <a:lstStyle>
            <a:lvl1pPr>
              <a:defRPr sz="2800"/>
            </a:lvl1pPr>
          </a:lstStyle>
          <a:p>
            <a:r>
              <a:rPr lang="en-US"/>
              <a:t>Click to edit Master title style</a:t>
            </a:r>
          </a:p>
        </p:txBody>
      </p:sp>
      <p:sp>
        <p:nvSpPr>
          <p:cNvPr id="4" name="Picture Placeholder 3">
            <a:extLst>
              <a:ext uri="{FF2B5EF4-FFF2-40B4-BE49-F238E27FC236}">
                <a16:creationId xmlns:a16="http://schemas.microsoft.com/office/drawing/2014/main" id="{3DA51E54-3166-19CA-EB55-5DFFB9426CAD}"/>
              </a:ext>
            </a:extLst>
          </p:cNvPr>
          <p:cNvSpPr>
            <a:spLocks noGrp="1"/>
          </p:cNvSpPr>
          <p:nvPr>
            <p:ph type="pic" sz="quarter" idx="19" hasCustomPrompt="1"/>
          </p:nvPr>
        </p:nvSpPr>
        <p:spPr>
          <a:xfrm>
            <a:off x="-17796" y="0"/>
            <a:ext cx="12209796" cy="2420098"/>
          </a:xfrm>
          <a:blipFill dpi="0" rotWithShape="1">
            <a:blip r:embed="rId2">
              <a:alphaModFix amt="60000"/>
            </a:blip>
            <a:srcRect/>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2834640"/>
            <a:ext cx="7200900" cy="2926080"/>
          </a:xfrm>
        </p:spPr>
        <p:txBody>
          <a:bodyPr>
            <a:noAutofit/>
          </a:bodyPr>
          <a:lstStyle>
            <a:lvl1pPr marL="285750" indent="-285750">
              <a:buFont typeface="Arial" panose="020B0604020202020204" pitchFamily="34" charset="0"/>
              <a:buNone/>
              <a:defRPr sz="1800"/>
            </a:lvl1pPr>
            <a:lvl2pPr marL="514350" indent="-285750">
              <a:buFont typeface="Arial" panose="020B0604020202020204" pitchFamily="34" charset="0"/>
              <a:buNone/>
              <a:defRPr sz="1600"/>
            </a:lvl2pPr>
            <a:lvl3pPr marL="742950" indent="-285750">
              <a:buFont typeface="Arial" panose="020B0604020202020204" pitchFamily="34" charset="0"/>
              <a:buNone/>
              <a:defRPr sz="1400"/>
            </a:lvl3pPr>
            <a:lvl4pPr marL="857250" indent="-171450">
              <a:buFont typeface="Arial" panose="020B0604020202020204" pitchFamily="34" charset="0"/>
              <a:buNone/>
              <a:defRPr sz="1200"/>
            </a:lvl4pPr>
            <a:lvl5pPr marL="1085850" indent="-171450">
              <a:buFont typeface="Arial" panose="020B0604020202020204" pitchFamily="34" charse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a:xfrm>
            <a:off x="301752" y="6274033"/>
            <a:ext cx="3014382" cy="365760"/>
          </a:xfrm>
        </p:spPr>
        <p:txBody>
          <a:bodyPr/>
          <a:lstStyle/>
          <a:p>
            <a:fld id="{FBC323F5-F813-45BA-B261-A7C41DB03AE5}" type="datetime1">
              <a:rPr lang="en-US" smtClean="0"/>
              <a:t>5/19/2026</a:t>
            </a:fld>
            <a:endParaRPr lang="en-US"/>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a:xfrm>
            <a:off x="4480560" y="6274033"/>
            <a:ext cx="3162300" cy="365760"/>
          </a:xfrm>
        </p:spPr>
        <p:txBody>
          <a:bodyPr/>
          <a:lstStyle/>
          <a:p>
            <a:r>
              <a:rPr lang="en-US"/>
              <a:t>Sample Footer Text</a:t>
            </a:r>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a:xfrm>
            <a:off x="11292840" y="6274033"/>
            <a:ext cx="568917" cy="365760"/>
          </a:xfrm>
        </p:spPr>
        <p:txBody>
          <a:bodyPr/>
          <a:lstStyle/>
          <a:p>
            <a:fld id="{5E0677F5-4A8A-4BF1-96BE-3BAE8FBAFE2E}" type="slidenum">
              <a:rPr lang="en-US" smtClean="0"/>
              <a:t>‹#›</a:t>
            </a:fld>
            <a:endParaRPr lang="en-US"/>
          </a:p>
        </p:txBody>
      </p:sp>
      <p:cxnSp>
        <p:nvCxnSpPr>
          <p:cNvPr id="3" name="Straight Connector 2">
            <a:extLst>
              <a:ext uri="{FF2B5EF4-FFF2-40B4-BE49-F238E27FC236}">
                <a16:creationId xmlns:a16="http://schemas.microsoft.com/office/drawing/2014/main" id="{ABDDCA5B-BBAB-ABCD-27B8-D3CD17FD04BC}"/>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415629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124712"/>
            <a:ext cx="6035040" cy="1188720"/>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341B6B1A-D5A1-4BE6-F356-717BCDE641E2}"/>
              </a:ext>
            </a:extLst>
          </p:cNvPr>
          <p:cNvSpPr>
            <a:spLocks noGrp="1"/>
          </p:cNvSpPr>
          <p:nvPr>
            <p:ph type="dt" sz="half" idx="16"/>
          </p:nvPr>
        </p:nvSpPr>
        <p:spPr>
          <a:xfrm>
            <a:off x="301752" y="210114"/>
            <a:ext cx="1759288" cy="365760"/>
          </a:xfrm>
        </p:spPr>
        <p:txBody>
          <a:bodyPr/>
          <a:lstStyle/>
          <a:p>
            <a:fld id="{7DA2CEDE-2AB4-4FB8-9551-E0AA4222B1A3}" type="datetime1">
              <a:rPr lang="en-US" smtClean="0"/>
              <a:t>5/19/2026</a:t>
            </a:fld>
            <a:endParaRPr lang="en-US"/>
          </a:p>
        </p:txBody>
      </p:sp>
      <p:sp>
        <p:nvSpPr>
          <p:cNvPr id="5" name="Footer Placeholder 4">
            <a:extLst>
              <a:ext uri="{FF2B5EF4-FFF2-40B4-BE49-F238E27FC236}">
                <a16:creationId xmlns:a16="http://schemas.microsoft.com/office/drawing/2014/main" id="{EC0BF832-23A2-A613-62C4-CB5A46DFFDAE}"/>
              </a:ext>
            </a:extLst>
          </p:cNvPr>
          <p:cNvSpPr>
            <a:spLocks noGrp="1"/>
          </p:cNvSpPr>
          <p:nvPr>
            <p:ph type="ftr" sz="quarter" idx="17"/>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840ECE9-B681-F022-60D1-1A016882C82F}"/>
              </a:ext>
            </a:extLst>
          </p:cNvPr>
          <p:cNvSpPr>
            <a:spLocks noGrp="1"/>
          </p:cNvSpPr>
          <p:nvPr>
            <p:ph type="sldNum" sz="quarter" idx="18"/>
          </p:nvPr>
        </p:nvSpPr>
        <p:spPr/>
        <p:txBody>
          <a:bodyPr/>
          <a:lstStyle/>
          <a:p>
            <a:fld id="{5E0677F5-4A8A-4BF1-96BE-3BAE8FBAFE2E}" type="slidenum">
              <a:rPr lang="en-US" smtClean="0"/>
              <a:pPr/>
              <a:t>‹#›</a:t>
            </a:fld>
            <a:endParaRPr lang="en-US"/>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93776" y="2629095"/>
            <a:ext cx="6286500" cy="3729912"/>
          </a:xfrm>
          <a:blipFill>
            <a:blip r:embed="rId2">
              <a:alphaModFix amt="60000"/>
            </a:blip>
            <a:stretch>
              <a:fillRect b="-13379"/>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20000" y="1124712"/>
            <a:ext cx="3683000" cy="5234295"/>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8751E514-0366-08AF-7655-4232DA4DBADF}"/>
              </a:ext>
            </a:extLst>
          </p:cNvPr>
          <p:cNvSpPr/>
          <p:nvPr/>
        </p:nvSpPr>
        <p:spPr>
          <a:xfrm flipH="1">
            <a:off x="3009900" y="5797487"/>
            <a:ext cx="9182100" cy="1060512"/>
          </a:xfrm>
          <a:prstGeom prst="rect">
            <a:avLst/>
          </a:prstGeom>
          <a:gradFill>
            <a:gsLst>
              <a:gs pos="55000">
                <a:schemeClr val="bg2">
                  <a:alpha val="0"/>
                </a:schemeClr>
              </a:gs>
              <a:gs pos="100000">
                <a:schemeClr val="accent4"/>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817AFFE-A609-63B8-B679-F0129190A122}"/>
              </a:ext>
            </a:extLst>
          </p:cNvPr>
          <p:cNvSpPr/>
          <p:nvPr/>
        </p:nvSpPr>
        <p:spPr>
          <a:xfrm rot="5400000" flipH="1">
            <a:off x="9426287" y="4092286"/>
            <a:ext cx="4807525" cy="723901"/>
          </a:xfrm>
          <a:prstGeom prst="rect">
            <a:avLst/>
          </a:prstGeom>
          <a:gradFill>
            <a:gsLst>
              <a:gs pos="47000">
                <a:schemeClr val="bg2">
                  <a:alpha val="0"/>
                </a:schemeClr>
              </a:gs>
              <a:gs pos="100000">
                <a:schemeClr val="accent3">
                  <a:lumMod val="40000"/>
                  <a:lumOff val="60000"/>
                  <a:alpha val="61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032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60120"/>
            <a:ext cx="7726680" cy="914400"/>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6D40D1C1-6E49-4083-B78C-1B50EA73104C}" type="datetime1">
              <a:rPr lang="en-US" smtClean="0"/>
              <a:t>5/19/2026</a:t>
            </a:fld>
            <a:endParaRPr lang="en-US"/>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4942516" y="203862"/>
            <a:ext cx="2377440"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7540537" y="203862"/>
            <a:ext cx="602991" cy="365760"/>
          </a:xfrm>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1" y="2194560"/>
            <a:ext cx="7726680" cy="4206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8663152" y="0"/>
            <a:ext cx="3528848" cy="6858000"/>
          </a:xfrm>
          <a:blipFill>
            <a:blip r:embed="rId2">
              <a:alphaModFix amt="60000"/>
            </a:blip>
            <a:stretch>
              <a:fillRect/>
            </a:stretch>
          </a:blipFill>
        </p:spPr>
        <p:txBody>
          <a:bodyPr/>
          <a:lstStyle>
            <a:lvl1pPr>
              <a:defRPr/>
            </a:lvl1pPr>
          </a:lstStyle>
          <a:p>
            <a:r>
              <a:rPr lang="en-US"/>
              <a:t>   </a:t>
            </a:r>
          </a:p>
        </p:txBody>
      </p:sp>
      <p:cxnSp>
        <p:nvCxnSpPr>
          <p:cNvPr id="5" name="Straight Connector 4">
            <a:extLst>
              <a:ext uri="{FF2B5EF4-FFF2-40B4-BE49-F238E27FC236}">
                <a16:creationId xmlns:a16="http://schemas.microsoft.com/office/drawing/2014/main" id="{61A1B53F-5BA2-09DF-9A48-941699CA2D54}"/>
              </a:ext>
            </a:extLst>
          </p:cNvPr>
          <p:cNvCxnSpPr>
            <a:cxnSpLocks/>
          </p:cNvCxnSpPr>
          <p:nvPr/>
        </p:nvCxnSpPr>
        <p:spPr>
          <a:xfrm flipH="1">
            <a:off x="457202" y="751313"/>
            <a:ext cx="758952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353681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10016" y="957435"/>
            <a:ext cx="6400800" cy="885847"/>
          </a:xfrm>
        </p:spPr>
        <p:txBody>
          <a:bodyPr rIns="548640" anchor="b"/>
          <a:lstStyle/>
          <a:p>
            <a:r>
              <a:rPr lang="en-US"/>
              <a:t>Click to edit Master title style</a:t>
            </a:r>
          </a:p>
        </p:txBody>
      </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2" y="0"/>
            <a:ext cx="4698090" cy="6858001"/>
          </a:xfrm>
          <a:blipFill>
            <a:blip r:embed="rId2">
              <a:alphaModFix amt="60000"/>
            </a:blip>
            <a:stretch>
              <a:fillRect/>
            </a:stretch>
          </a:blipFill>
        </p:spPr>
        <p:txBody>
          <a:bodyPr/>
          <a:lstStyle>
            <a:lvl1pPr>
              <a:defRPr/>
            </a:lvl1pPr>
          </a:lstStyle>
          <a:p>
            <a:r>
              <a:rPr lang="en-US"/>
              <a:t>   </a:t>
            </a:r>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5213149" y="212239"/>
            <a:ext cx="2208276" cy="365760"/>
          </a:xfrm>
        </p:spPr>
        <p:txBody>
          <a:bodyPr/>
          <a:lstStyle/>
          <a:p>
            <a:fld id="{E74C9532-5249-4EF8-9302-9703A89C50A6}" type="datetime1">
              <a:rPr lang="en-US" smtClean="0"/>
              <a:t>5/19/2026</a:t>
            </a:fld>
            <a:endParaRPr lang="en-US"/>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7619999" y="210114"/>
            <a:ext cx="2297151" cy="365760"/>
          </a:xfrm>
        </p:spPr>
        <p:txBody>
          <a:bodyPr/>
          <a:lstStyle/>
          <a:p>
            <a:r>
              <a:rPr lang="en-US"/>
              <a:t>Sample Footer Text</a:t>
            </a:r>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5E0677F5-4A8A-4BF1-96BE-3BAE8FBAFE2E}"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210016" y="2054715"/>
            <a:ext cx="6400800" cy="4502965"/>
          </a:xfrm>
        </p:spPr>
        <p:txBody>
          <a:bodyPr rIns="5486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69D4FBA1-5448-1E5A-42E9-23AAC06CC512}"/>
              </a:ext>
            </a:extLst>
          </p:cNvPr>
          <p:cNvCxnSpPr>
            <a:cxnSpLocks/>
          </p:cNvCxnSpPr>
          <p:nvPr/>
        </p:nvCxnSpPr>
        <p:spPr>
          <a:xfrm flipH="1">
            <a:off x="5319887" y="751313"/>
            <a:ext cx="6477397"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111257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0934"/>
            <a:ext cx="3507418" cy="1398494"/>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D4A97960-D10E-4C66-898F-E062784CD6C7}" type="datetime1">
              <a:rPr lang="en-US" smtClean="0"/>
              <a:t>5/19/2026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932680" y="210114"/>
            <a:ext cx="2509284"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451351" y="2680447"/>
            <a:ext cx="3357819" cy="3662083"/>
          </a:xfrm>
          <a:blipFill>
            <a:blip r:embed="rId2">
              <a:alphaModFix amt="60000"/>
            </a:blip>
            <a:stretch>
              <a:fillRect/>
            </a:stretch>
          </a:blipFill>
        </p:spPr>
        <p:txBody>
          <a:bodyPr/>
          <a:lstStyle>
            <a:lvl1pPr>
              <a:defRPr/>
            </a:lvl1pPr>
          </a:lstStyle>
          <a:p>
            <a:r>
              <a:rPr lang="en-US"/>
              <a:t>   </a:t>
            </a:r>
          </a:p>
        </p:txBody>
      </p:sp>
      <p:sp>
        <p:nvSpPr>
          <p:cNvPr id="10" name="Rectangle 9">
            <a:extLst>
              <a:ext uri="{FF2B5EF4-FFF2-40B4-BE49-F238E27FC236}">
                <a16:creationId xmlns:a16="http://schemas.microsoft.com/office/drawing/2014/main" id="{4606EA5C-4A14-95D3-20DF-1EEB607C889B}"/>
              </a:ext>
            </a:extLst>
          </p:cNvPr>
          <p:cNvSpPr/>
          <p:nvPr/>
        </p:nvSpPr>
        <p:spPr>
          <a:xfrm flipH="1">
            <a:off x="2171702" y="5847066"/>
            <a:ext cx="10020298" cy="1010934"/>
          </a:xfrm>
          <a:prstGeom prst="rect">
            <a:avLst/>
          </a:prstGeom>
          <a:gradFill>
            <a:gsLst>
              <a:gs pos="52000">
                <a:schemeClr val="bg2">
                  <a:alpha val="0"/>
                </a:schemeClr>
              </a:gs>
              <a:gs pos="76000">
                <a:schemeClr val="accent1">
                  <a:lumMod val="50000"/>
                  <a:alpha val="39000"/>
                </a:schemeClr>
              </a:gs>
              <a:gs pos="100000">
                <a:schemeClr val="accent5">
                  <a:alpha val="68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05652D2-BF56-96CE-426B-26972C38434D}"/>
              </a:ext>
            </a:extLst>
          </p:cNvPr>
          <p:cNvSpPr/>
          <p:nvPr/>
        </p:nvSpPr>
        <p:spPr>
          <a:xfrm rot="16200000" flipH="1">
            <a:off x="7767364" y="2433362"/>
            <a:ext cx="4944033" cy="3905239"/>
          </a:xfrm>
          <a:prstGeom prst="rect">
            <a:avLst/>
          </a:prstGeom>
          <a:gradFill flip="none" rotWithShape="1">
            <a:gsLst>
              <a:gs pos="0">
                <a:schemeClr val="accent3">
                  <a:lumMod val="60000"/>
                  <a:lumOff val="40000"/>
                  <a:alpha val="40000"/>
                </a:schemeClr>
              </a:gs>
              <a:gs pos="32000">
                <a:schemeClr val="bg1">
                  <a:alpha val="0"/>
                </a:schemeClr>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2" name="Straight Connector 11">
            <a:extLst>
              <a:ext uri="{FF2B5EF4-FFF2-40B4-BE49-F238E27FC236}">
                <a16:creationId xmlns:a16="http://schemas.microsoft.com/office/drawing/2014/main" id="{2CA30D42-B5FE-EAD1-8419-4AD002C32B1F}"/>
              </a:ext>
            </a:extLst>
          </p:cNvPr>
          <p:cNvCxnSpPr>
            <a:cxnSpLocks/>
          </p:cNvCxnSpPr>
          <p:nvPr/>
        </p:nvCxnSpPr>
        <p:spPr>
          <a:xfrm>
            <a:off x="4426824" y="1075765"/>
            <a:ext cx="0" cy="4944035"/>
          </a:xfrm>
          <a:prstGeom prst="line">
            <a:avLst/>
          </a:prstGeom>
          <a:ln w="635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32679" y="1010932"/>
            <a:ext cx="6492240"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856589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9811"/>
            <a:ext cx="3419380" cy="1856553"/>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D4A97960-D10E-4C66-898F-E062784CD6C7}" type="datetime1">
              <a:rPr lang="en-US" smtClean="0"/>
              <a:t>5/19/2026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8969" y="210114"/>
            <a:ext cx="2509284"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382390" y="3045041"/>
            <a:ext cx="3338742" cy="3297489"/>
          </a:xfrm>
          <a:blipFill>
            <a:blip r:embed="rId2">
              <a:alphaModFix amt="60000"/>
            </a:blip>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8968" y="1019810"/>
            <a:ext cx="731520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647808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BF28860-8FEF-73E6-FEDF-176AC5D70A0F}"/>
              </a:ext>
            </a:extLst>
          </p:cNvPr>
          <p:cNvSpPr>
            <a:spLocks noGrp="1"/>
          </p:cNvSpPr>
          <p:nvPr>
            <p:ph type="title"/>
          </p:nvPr>
        </p:nvSpPr>
        <p:spPr>
          <a:xfrm>
            <a:off x="6476998" y="4907611"/>
            <a:ext cx="5320285" cy="1438873"/>
          </a:xfrm>
        </p:spPr>
        <p:txBody>
          <a:bodyPr anchor="t"/>
          <a:lstStyle>
            <a:lvl1pPr>
              <a:lnSpc>
                <a:spcPct val="100000"/>
              </a:lnSpc>
              <a:defRPr sz="2000">
                <a:solidFill>
                  <a:schemeClr val="tx1"/>
                </a:solidFill>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27B77AD4-7B4F-4A76-ADEB-9CF6601338DB}" type="datetime1">
              <a:rPr lang="en-US" smtClean="0"/>
              <a:t>5/19/2026</a:t>
            </a:fld>
            <a:endParaRPr lang="en-US"/>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0" name="Content Placeholder 9">
            <a:extLst>
              <a:ext uri="{FF2B5EF4-FFF2-40B4-BE49-F238E27FC236}">
                <a16:creationId xmlns:a16="http://schemas.microsoft.com/office/drawing/2014/main" id="{5B446035-33B1-F0D9-18B1-58E177267E3A}"/>
              </a:ext>
            </a:extLst>
          </p:cNvPr>
          <p:cNvSpPr>
            <a:spLocks noGrp="1"/>
          </p:cNvSpPr>
          <p:nvPr>
            <p:ph sz="quarter" idx="17" hasCustomPrompt="1"/>
          </p:nvPr>
        </p:nvSpPr>
        <p:spPr>
          <a:xfrm>
            <a:off x="274638" y="766763"/>
            <a:ext cx="11320462" cy="3489325"/>
          </a:xfrm>
        </p:spPr>
        <p:txBody>
          <a:bodyPr/>
          <a:lstStyle>
            <a:lvl1pPr>
              <a:lnSpc>
                <a:spcPct val="85000"/>
              </a:lnSpc>
              <a:defRPr sz="240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a:t>##%</a:t>
            </a:r>
          </a:p>
        </p:txBody>
      </p:sp>
      <p:cxnSp>
        <p:nvCxnSpPr>
          <p:cNvPr id="6" name="Straight Connector 5">
            <a:extLst>
              <a:ext uri="{FF2B5EF4-FFF2-40B4-BE49-F238E27FC236}">
                <a16:creationId xmlns:a16="http://schemas.microsoft.com/office/drawing/2014/main" id="{9F77A56B-CD68-22F4-F473-A2063E81D70D}"/>
              </a:ext>
            </a:extLst>
          </p:cNvPr>
          <p:cNvCxnSpPr>
            <a:cxnSpLocks/>
          </p:cNvCxnSpPr>
          <p:nvPr/>
        </p:nvCxnSpPr>
        <p:spPr>
          <a:xfrm flipH="1">
            <a:off x="394716" y="466224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19576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0" name="Title 10">
            <a:extLst>
              <a:ext uri="{FF2B5EF4-FFF2-40B4-BE49-F238E27FC236}">
                <a16:creationId xmlns:a16="http://schemas.microsoft.com/office/drawing/2014/main" id="{DD010CB8-5ADF-D96A-0AE8-D830AFDEB94C}"/>
              </a:ext>
            </a:extLst>
          </p:cNvPr>
          <p:cNvSpPr>
            <a:spLocks noGrp="1"/>
          </p:cNvSpPr>
          <p:nvPr>
            <p:ph type="title"/>
          </p:nvPr>
        </p:nvSpPr>
        <p:spPr>
          <a:xfrm>
            <a:off x="7622485" y="1100831"/>
            <a:ext cx="3503935" cy="3811825"/>
          </a:xfrm>
        </p:spPr>
        <p:txBody>
          <a:bodyPr anchor="t">
            <a:normAutofit/>
          </a:bodyPr>
          <a:lstStyle>
            <a:lvl1pPr>
              <a:lnSpc>
                <a:spcPct val="10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7E7D3A11-047C-4AE4-9A54-AA0426E18492}" type="datetime1">
              <a:rPr lang="en-US" smtClean="0"/>
              <a:t>5/19/2026</a:t>
            </a:fld>
            <a:endParaRPr lang="en-US"/>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9" name="Content Placeholder 9">
            <a:extLst>
              <a:ext uri="{FF2B5EF4-FFF2-40B4-BE49-F238E27FC236}">
                <a16:creationId xmlns:a16="http://schemas.microsoft.com/office/drawing/2014/main" id="{205AA2D5-1683-397E-F373-FD43CF41C356}"/>
              </a:ext>
            </a:extLst>
          </p:cNvPr>
          <p:cNvSpPr>
            <a:spLocks noGrp="1"/>
          </p:cNvSpPr>
          <p:nvPr>
            <p:ph sz="quarter" idx="17" hasCustomPrompt="1"/>
          </p:nvPr>
        </p:nvSpPr>
        <p:spPr>
          <a:xfrm>
            <a:off x="274638" y="1192305"/>
            <a:ext cx="6354305" cy="5302119"/>
          </a:xfrm>
        </p:spPr>
        <p:txBody>
          <a:bodyPr anchor="b"/>
          <a:lstStyle>
            <a:lvl1pPr>
              <a:lnSpc>
                <a:spcPct val="85000"/>
              </a:lnSpc>
              <a:defRPr sz="167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a:t>##%</a:t>
            </a:r>
          </a:p>
        </p:txBody>
      </p:sp>
      <p:cxnSp>
        <p:nvCxnSpPr>
          <p:cNvPr id="8" name="Straight Connector 7">
            <a:extLst>
              <a:ext uri="{FF2B5EF4-FFF2-40B4-BE49-F238E27FC236}">
                <a16:creationId xmlns:a16="http://schemas.microsoft.com/office/drawing/2014/main" id="{6A889F67-0B6B-A4B3-54DF-0A8015E5486C}"/>
              </a:ext>
            </a:extLst>
          </p:cNvPr>
          <p:cNvCxnSpPr>
            <a:cxnSpLocks/>
          </p:cNvCxnSpPr>
          <p:nvPr/>
        </p:nvCxnSpPr>
        <p:spPr>
          <a:xfrm flipV="1">
            <a:off x="7083125" y="1192305"/>
            <a:ext cx="0" cy="4711453"/>
          </a:xfrm>
          <a:prstGeom prst="line">
            <a:avLst/>
          </a:prstGeom>
          <a:ln w="6350">
            <a:solidFill>
              <a:schemeClr val="tx1">
                <a:lumMod val="6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1541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6789B03-A237-8E25-DB32-95E92EBCC3A2}"/>
              </a:ext>
            </a:extLst>
          </p:cNvPr>
          <p:cNvSpPr/>
          <p:nvPr/>
        </p:nvSpPr>
        <p:spPr>
          <a:xfrm rot="10800000" flipH="1" flipV="1">
            <a:off x="1175658" y="0"/>
            <a:ext cx="11016342" cy="6858000"/>
          </a:xfrm>
          <a:prstGeom prst="rect">
            <a:avLst/>
          </a:prstGeom>
          <a:gradFill flip="none" rotWithShape="1">
            <a:gsLst>
              <a:gs pos="61500">
                <a:schemeClr val="accent1">
                  <a:alpha val="50000"/>
                </a:schemeClr>
              </a:gs>
              <a:gs pos="40000">
                <a:schemeClr val="accent5">
                  <a:alpha val="50000"/>
                </a:schemeClr>
              </a:gs>
              <a:gs pos="6000">
                <a:schemeClr val="bg2"/>
              </a:gs>
              <a:gs pos="94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7B651B9B-74D4-3A3F-E369-214B13D8B83C}"/>
              </a:ext>
            </a:extLst>
          </p:cNvPr>
          <p:cNvSpPr/>
          <p:nvPr/>
        </p:nvSpPr>
        <p:spPr>
          <a:xfrm rot="16200000" flipV="1">
            <a:off x="6267450" y="933451"/>
            <a:ext cx="6858000" cy="4991099"/>
          </a:xfrm>
          <a:prstGeom prst="rect">
            <a:avLst/>
          </a:prstGeom>
          <a:gradFill>
            <a:gsLst>
              <a:gs pos="3000">
                <a:schemeClr val="accent6">
                  <a:lumMod val="75000"/>
                </a:schemeClr>
              </a:gs>
              <a:gs pos="65000">
                <a:schemeClr val="accent4">
                  <a:lumMod val="50000"/>
                  <a:alpha val="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Rectangle 2">
            <a:extLst>
              <a:ext uri="{FF2B5EF4-FFF2-40B4-BE49-F238E27FC236}">
                <a16:creationId xmlns:a16="http://schemas.microsoft.com/office/drawing/2014/main" id="{81D28BDD-509C-1D92-D003-9C8B1DAEC620}"/>
              </a:ext>
            </a:extLst>
          </p:cNvPr>
          <p:cNvSpPr/>
          <p:nvPr/>
        </p:nvSpPr>
        <p:spPr>
          <a:xfrm flipH="1" flipV="1">
            <a:off x="2764971" y="4219356"/>
            <a:ext cx="9427029" cy="2638644"/>
          </a:xfrm>
          <a:prstGeom prst="rect">
            <a:avLst/>
          </a:prstGeom>
          <a:gradFill flip="none" rotWithShape="1">
            <a:gsLst>
              <a:gs pos="0">
                <a:schemeClr val="accent3"/>
              </a:gs>
              <a:gs pos="52000">
                <a:schemeClr val="bg2">
                  <a:alpha val="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826BBCE4-74E2-A371-85F6-5E780BA94CAA}"/>
              </a:ext>
            </a:extLst>
          </p:cNvPr>
          <p:cNvSpPr/>
          <p:nvPr/>
        </p:nvSpPr>
        <p:spPr>
          <a:xfrm flipV="1">
            <a:off x="1524" y="1858018"/>
            <a:ext cx="12188952" cy="4999982"/>
          </a:xfrm>
          <a:prstGeom prst="rect">
            <a:avLst/>
          </a:prstGeom>
          <a:gradFill>
            <a:gsLst>
              <a:gs pos="28000">
                <a:schemeClr val="bg2"/>
              </a:gs>
              <a:gs pos="56000">
                <a:schemeClr val="bg2">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 name="Straight Connector 3">
            <a:extLst>
              <a:ext uri="{FF2B5EF4-FFF2-40B4-BE49-F238E27FC236}">
                <a16:creationId xmlns:a16="http://schemas.microsoft.com/office/drawing/2014/main" id="{6E400EE4-4D39-7F3B-C68E-A9F042877A92}"/>
              </a:ext>
            </a:extLst>
          </p:cNvPr>
          <p:cNvCxnSpPr>
            <a:cxnSpLocks/>
          </p:cNvCxnSpPr>
          <p:nvPr/>
        </p:nvCxnSpPr>
        <p:spPr>
          <a:xfrm flipH="1">
            <a:off x="394716" y="486815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9" name="Title 10">
            <a:extLst>
              <a:ext uri="{FF2B5EF4-FFF2-40B4-BE49-F238E27FC236}">
                <a16:creationId xmlns:a16="http://schemas.microsoft.com/office/drawing/2014/main" id="{2548AAB2-8D73-965E-CC0B-7865E812CACE}"/>
              </a:ext>
            </a:extLst>
          </p:cNvPr>
          <p:cNvSpPr>
            <a:spLocks noGrp="1"/>
          </p:cNvSpPr>
          <p:nvPr>
            <p:ph type="title"/>
          </p:nvPr>
        </p:nvSpPr>
        <p:spPr>
          <a:xfrm>
            <a:off x="6477001" y="5056104"/>
            <a:ext cx="5320284" cy="1322290"/>
          </a:xfrm>
        </p:spPr>
        <p:txBody>
          <a:bodyPr anchor="t"/>
          <a:lstStyle>
            <a:lvl1pPr algn="r">
              <a:lnSpc>
                <a:spcPct val="120000"/>
              </a:lnSpc>
              <a:spcBef>
                <a:spcPts val="1000"/>
              </a:spcBef>
              <a:defRPr sz="2000">
                <a:latin typeface="+mn-lt"/>
              </a:defRPr>
            </a:lvl1pPr>
          </a:lstStyle>
          <a:p>
            <a:r>
              <a:rPr lang="en-US"/>
              <a:t>Click to edit Master title style</a:t>
            </a:r>
          </a:p>
        </p:txBody>
      </p:sp>
      <p:sp>
        <p:nvSpPr>
          <p:cNvPr id="14" name="Date Placeholder 13">
            <a:extLst>
              <a:ext uri="{FF2B5EF4-FFF2-40B4-BE49-F238E27FC236}">
                <a16:creationId xmlns:a16="http://schemas.microsoft.com/office/drawing/2014/main" id="{459F1889-15CA-49B5-957D-AFEE32125C96}"/>
              </a:ext>
            </a:extLst>
          </p:cNvPr>
          <p:cNvSpPr>
            <a:spLocks noGrp="1"/>
          </p:cNvSpPr>
          <p:nvPr>
            <p:ph type="dt" sz="half" idx="14"/>
          </p:nvPr>
        </p:nvSpPr>
        <p:spPr/>
        <p:txBody>
          <a:bodyPr/>
          <a:lstStyle/>
          <a:p>
            <a:fld id="{7DA2CEDE-2AB4-4FB8-9551-E0AA4222B1A3}" type="datetime1">
              <a:rPr lang="en-US" smtClean="0"/>
              <a:t>5/19/2026</a:t>
            </a:fld>
            <a:endParaRPr lang="en-US"/>
          </a:p>
        </p:txBody>
      </p:sp>
      <p:sp>
        <p:nvSpPr>
          <p:cNvPr id="15" name="Footer Placeholder 14">
            <a:extLst>
              <a:ext uri="{FF2B5EF4-FFF2-40B4-BE49-F238E27FC236}">
                <a16:creationId xmlns:a16="http://schemas.microsoft.com/office/drawing/2014/main" id="{08B8EC79-A8CC-7A55-D80D-9F557250E751}"/>
              </a:ext>
            </a:extLst>
          </p:cNvPr>
          <p:cNvSpPr>
            <a:spLocks noGrp="1"/>
          </p:cNvSpPr>
          <p:nvPr>
            <p:ph type="ftr" sz="quarter" idx="15"/>
          </p:nvPr>
        </p:nvSpPr>
        <p:spPr/>
        <p:txBody>
          <a:bodyPr/>
          <a:lstStyle/>
          <a:p>
            <a:r>
              <a:rPr lang="en-US"/>
              <a:t>Sample Footer Text</a:t>
            </a:r>
          </a:p>
        </p:txBody>
      </p:sp>
      <p:sp>
        <p:nvSpPr>
          <p:cNvPr id="16" name="Slide Number Placeholder 15">
            <a:extLst>
              <a:ext uri="{FF2B5EF4-FFF2-40B4-BE49-F238E27FC236}">
                <a16:creationId xmlns:a16="http://schemas.microsoft.com/office/drawing/2014/main" id="{20317C40-C1F7-2A61-6EFC-9DBC5587444B}"/>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8" name="Content Placeholder 9">
            <a:extLst>
              <a:ext uri="{FF2B5EF4-FFF2-40B4-BE49-F238E27FC236}">
                <a16:creationId xmlns:a16="http://schemas.microsoft.com/office/drawing/2014/main" id="{D9D57452-6086-AD7E-BB02-6CEEDA958256}"/>
              </a:ext>
            </a:extLst>
          </p:cNvPr>
          <p:cNvSpPr>
            <a:spLocks noGrp="1"/>
          </p:cNvSpPr>
          <p:nvPr>
            <p:ph sz="quarter" idx="17" hasCustomPrompt="1"/>
          </p:nvPr>
        </p:nvSpPr>
        <p:spPr>
          <a:xfrm>
            <a:off x="274638" y="965289"/>
            <a:ext cx="11087974" cy="3423256"/>
          </a:xfrm>
        </p:spPr>
        <p:txBody>
          <a:bodyPr anchor="t"/>
          <a:lstStyle>
            <a:lvl1pPr>
              <a:lnSpc>
                <a:spcPct val="85000"/>
              </a:lnSpc>
              <a:defRPr sz="24400">
                <a:solidFill>
                  <a:schemeClr val="tx1"/>
                </a:solidFill>
                <a:latin typeface="+mj-lt"/>
              </a:defRPr>
            </a:lvl1pPr>
          </a:lstStyle>
          <a:p>
            <a:pPr lvl="0"/>
            <a:r>
              <a:rPr lang="en-US"/>
              <a:t>##%</a:t>
            </a:r>
          </a:p>
        </p:txBody>
      </p:sp>
    </p:spTree>
    <p:extLst>
      <p:ext uri="{BB962C8B-B14F-4D97-AF65-F5344CB8AC3E}">
        <p14:creationId xmlns:p14="http://schemas.microsoft.com/office/powerpoint/2010/main" val="9990036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1D28BDD-509C-1D92-D003-9C8B1DAEC620}"/>
              </a:ext>
            </a:extLst>
          </p:cNvPr>
          <p:cNvSpPr/>
          <p:nvPr/>
        </p:nvSpPr>
        <p:spPr>
          <a:xfrm flipH="1" flipV="1">
            <a:off x="-1" y="2200164"/>
            <a:ext cx="12192000" cy="4657836"/>
          </a:xfrm>
          <a:prstGeom prst="rect">
            <a:avLst/>
          </a:prstGeom>
          <a:gradFill>
            <a:gsLst>
              <a:gs pos="0">
                <a:schemeClr val="accent2"/>
              </a:gs>
              <a:gs pos="47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6789B03-A237-8E25-DB32-95E92EBCC3A2}"/>
              </a:ext>
            </a:extLst>
          </p:cNvPr>
          <p:cNvSpPr/>
          <p:nvPr/>
        </p:nvSpPr>
        <p:spPr>
          <a:xfrm rot="10800000" flipH="1" flipV="1">
            <a:off x="5325644" y="726090"/>
            <a:ext cx="6866356" cy="6131909"/>
          </a:xfrm>
          <a:prstGeom prst="rect">
            <a:avLst/>
          </a:prstGeom>
          <a:gradFill flip="none" rotWithShape="1">
            <a:gsLst>
              <a:gs pos="20000">
                <a:schemeClr val="accent3">
                  <a:lumMod val="60000"/>
                  <a:lumOff val="40000"/>
                  <a:alpha val="67000"/>
                </a:schemeClr>
              </a:gs>
              <a:gs pos="5000">
                <a:schemeClr val="tx2">
                  <a:alpha val="94000"/>
                </a:schemeClr>
              </a:gs>
              <a:gs pos="70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7B651B9B-74D4-3A3F-E369-214B13D8B83C}"/>
              </a:ext>
            </a:extLst>
          </p:cNvPr>
          <p:cNvSpPr/>
          <p:nvPr/>
        </p:nvSpPr>
        <p:spPr>
          <a:xfrm rot="16200000" flipV="1">
            <a:off x="6683189" y="1349189"/>
            <a:ext cx="6858000" cy="4159622"/>
          </a:xfrm>
          <a:prstGeom prst="rect">
            <a:avLst/>
          </a:prstGeom>
          <a:gradFill>
            <a:gsLst>
              <a:gs pos="0">
                <a:schemeClr val="accent1">
                  <a:lumMod val="75000"/>
                </a:schemeClr>
              </a:gs>
              <a:gs pos="63000">
                <a:schemeClr val="bg2">
                  <a:alpha val="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 name="Straight Connector 3">
            <a:extLst>
              <a:ext uri="{FF2B5EF4-FFF2-40B4-BE49-F238E27FC236}">
                <a16:creationId xmlns:a16="http://schemas.microsoft.com/office/drawing/2014/main" id="{6E400EE4-4D39-7F3B-C68E-A9F042877A92}"/>
              </a:ext>
            </a:extLst>
          </p:cNvPr>
          <p:cNvCxnSpPr>
            <a:cxnSpLocks/>
          </p:cNvCxnSpPr>
          <p:nvPr/>
        </p:nvCxnSpPr>
        <p:spPr>
          <a:xfrm flipH="1">
            <a:off x="394716" y="487636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8" name="Title 10">
            <a:extLst>
              <a:ext uri="{FF2B5EF4-FFF2-40B4-BE49-F238E27FC236}">
                <a16:creationId xmlns:a16="http://schemas.microsoft.com/office/drawing/2014/main" id="{6E27F960-EB1F-031C-F95C-2380BB06B5E8}"/>
              </a:ext>
            </a:extLst>
          </p:cNvPr>
          <p:cNvSpPr>
            <a:spLocks noGrp="1"/>
          </p:cNvSpPr>
          <p:nvPr>
            <p:ph type="title"/>
          </p:nvPr>
        </p:nvSpPr>
        <p:spPr>
          <a:xfrm>
            <a:off x="1885949" y="5125006"/>
            <a:ext cx="8420100" cy="728222"/>
          </a:xfrm>
        </p:spPr>
        <p:txBody>
          <a:bodyPr anchor="ctr"/>
          <a:lstStyle>
            <a:lvl1pPr algn="ctr">
              <a:lnSpc>
                <a:spcPct val="120000"/>
              </a:lnSpc>
              <a:spcBef>
                <a:spcPts val="1000"/>
              </a:spcBef>
              <a:defRPr sz="2000">
                <a:latin typeface="+mn-lt"/>
              </a:defRPr>
            </a:lvl1pPr>
          </a:lstStyle>
          <a:p>
            <a:r>
              <a:rPr lang="en-US"/>
              <a:t>Click to edit Master title style</a:t>
            </a:r>
          </a:p>
        </p:txBody>
      </p:sp>
      <p:sp>
        <p:nvSpPr>
          <p:cNvPr id="6" name="Content Placeholder 9">
            <a:extLst>
              <a:ext uri="{FF2B5EF4-FFF2-40B4-BE49-F238E27FC236}">
                <a16:creationId xmlns:a16="http://schemas.microsoft.com/office/drawing/2014/main" id="{A34236BC-4366-0C69-F209-C904D38401F8}"/>
              </a:ext>
            </a:extLst>
          </p:cNvPr>
          <p:cNvSpPr>
            <a:spLocks noGrp="1"/>
          </p:cNvSpPr>
          <p:nvPr>
            <p:ph sz="quarter" idx="17" hasCustomPrompt="1"/>
          </p:nvPr>
        </p:nvSpPr>
        <p:spPr>
          <a:xfrm>
            <a:off x="723900" y="726090"/>
            <a:ext cx="10744200" cy="3860382"/>
          </a:xfrm>
        </p:spPr>
        <p:txBody>
          <a:bodyPr anchor="b"/>
          <a:lstStyle>
            <a:lvl1pPr algn="ctr">
              <a:lnSpc>
                <a:spcPct val="85000"/>
              </a:lnSpc>
              <a:defRPr sz="25500">
                <a:solidFill>
                  <a:schemeClr val="tx1"/>
                </a:solidFill>
                <a:latin typeface="+mj-lt"/>
              </a:defRPr>
            </a:lvl1pPr>
          </a:lstStyle>
          <a:p>
            <a:pPr lvl="0"/>
            <a:r>
              <a:rPr lang="en-US"/>
              <a:t>##%</a:t>
            </a:r>
          </a:p>
        </p:txBody>
      </p:sp>
      <p:cxnSp>
        <p:nvCxnSpPr>
          <p:cNvPr id="14" name="Straight Connector 13">
            <a:extLst>
              <a:ext uri="{FF2B5EF4-FFF2-40B4-BE49-F238E27FC236}">
                <a16:creationId xmlns:a16="http://schemas.microsoft.com/office/drawing/2014/main" id="{417591FD-2E75-A22D-FBA7-02D7E815F645}"/>
              </a:ext>
            </a:extLst>
          </p:cNvPr>
          <p:cNvCxnSpPr>
            <a:cxnSpLocks/>
          </p:cNvCxnSpPr>
          <p:nvPr/>
        </p:nvCxnSpPr>
        <p:spPr>
          <a:xfrm flipH="1">
            <a:off x="394716" y="6091872"/>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15" name="Date Placeholder 14">
            <a:extLst>
              <a:ext uri="{FF2B5EF4-FFF2-40B4-BE49-F238E27FC236}">
                <a16:creationId xmlns:a16="http://schemas.microsoft.com/office/drawing/2014/main" id="{38FB55F3-AB08-16DF-AAC9-DD747B27C4E2}"/>
              </a:ext>
            </a:extLst>
          </p:cNvPr>
          <p:cNvSpPr>
            <a:spLocks noGrp="1"/>
          </p:cNvSpPr>
          <p:nvPr>
            <p:ph type="dt" sz="half" idx="14"/>
          </p:nvPr>
        </p:nvSpPr>
        <p:spPr>
          <a:xfrm>
            <a:off x="301752" y="6286290"/>
            <a:ext cx="1759288" cy="365760"/>
          </a:xfrm>
        </p:spPr>
        <p:txBody>
          <a:bodyPr/>
          <a:lstStyle/>
          <a:p>
            <a:fld id="{7DA2CEDE-2AB4-4FB8-9551-E0AA4222B1A3}" type="datetime1">
              <a:rPr lang="en-US" smtClean="0"/>
              <a:t>5/19/2026</a:t>
            </a:fld>
            <a:endParaRPr lang="en-US"/>
          </a:p>
        </p:txBody>
      </p:sp>
      <p:sp>
        <p:nvSpPr>
          <p:cNvPr id="16" name="Footer Placeholder 15">
            <a:extLst>
              <a:ext uri="{FF2B5EF4-FFF2-40B4-BE49-F238E27FC236}">
                <a16:creationId xmlns:a16="http://schemas.microsoft.com/office/drawing/2014/main" id="{E16155A7-4EE1-631B-DE09-AD84BEA5F71F}"/>
              </a:ext>
            </a:extLst>
          </p:cNvPr>
          <p:cNvSpPr>
            <a:spLocks noGrp="1"/>
          </p:cNvSpPr>
          <p:nvPr>
            <p:ph type="ftr" sz="quarter" idx="15"/>
          </p:nvPr>
        </p:nvSpPr>
        <p:spPr>
          <a:xfrm>
            <a:off x="7622485" y="6286290"/>
            <a:ext cx="2509284" cy="365760"/>
          </a:xfrm>
        </p:spPr>
        <p:txBody>
          <a:bodyPr/>
          <a:lstStyle/>
          <a:p>
            <a:r>
              <a:rPr lang="en-US"/>
              <a:t>Sample Footer Text</a:t>
            </a:r>
          </a:p>
        </p:txBody>
      </p:sp>
      <p:sp>
        <p:nvSpPr>
          <p:cNvPr id="17" name="Slide Number Placeholder 16">
            <a:extLst>
              <a:ext uri="{FF2B5EF4-FFF2-40B4-BE49-F238E27FC236}">
                <a16:creationId xmlns:a16="http://schemas.microsoft.com/office/drawing/2014/main" id="{5711E54C-F006-9166-CC7B-F217541169AB}"/>
              </a:ext>
            </a:extLst>
          </p:cNvPr>
          <p:cNvSpPr>
            <a:spLocks noGrp="1"/>
          </p:cNvSpPr>
          <p:nvPr>
            <p:ph type="sldNum" sz="quarter" idx="16"/>
          </p:nvPr>
        </p:nvSpPr>
        <p:spPr>
          <a:xfrm>
            <a:off x="11300323" y="6286290"/>
            <a:ext cx="605475" cy="365760"/>
          </a:xfrm>
        </p:spPr>
        <p:txBody>
          <a:bodyPr/>
          <a:lstStyle/>
          <a:p>
            <a:fld id="{5E0677F5-4A8A-4BF1-96BE-3BAE8FBAFE2E}" type="slidenum">
              <a:rPr lang="en-US" smtClean="0"/>
              <a:pPr/>
              <a:t>‹#›</a:t>
            </a:fld>
            <a:endParaRPr lang="en-US"/>
          </a:p>
        </p:txBody>
      </p:sp>
    </p:spTree>
    <p:extLst>
      <p:ext uri="{BB962C8B-B14F-4D97-AF65-F5344CB8AC3E}">
        <p14:creationId xmlns:p14="http://schemas.microsoft.com/office/powerpoint/2010/main" val="308831232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tatement">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ED7B15-76E6-E98E-A0BB-6188FC145CDD}"/>
              </a:ext>
            </a:extLst>
          </p:cNvPr>
          <p:cNvSpPr/>
          <p:nvPr/>
        </p:nvSpPr>
        <p:spPr>
          <a:xfrm rot="10800000" flipH="1">
            <a:off x="-1" y="0"/>
            <a:ext cx="12192002" cy="6858000"/>
          </a:xfrm>
          <a:prstGeom prst="rect">
            <a:avLst/>
          </a:prstGeom>
          <a:gradFill flip="none" rotWithShape="1">
            <a:gsLst>
              <a:gs pos="50000">
                <a:schemeClr val="accent3">
                  <a:lumMod val="60000"/>
                  <a:lumOff val="40000"/>
                  <a:alpha val="75000"/>
                </a:schemeClr>
              </a:gs>
              <a:gs pos="0">
                <a:schemeClr val="accent1">
                  <a:lumMod val="50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3602343-A974-BE4B-41E6-58237921FB4D}"/>
              </a:ext>
            </a:extLst>
          </p:cNvPr>
          <p:cNvSpPr/>
          <p:nvPr/>
        </p:nvSpPr>
        <p:spPr>
          <a:xfrm flipH="1">
            <a:off x="3683466" y="0"/>
            <a:ext cx="8508534" cy="6858000"/>
          </a:xfrm>
          <a:prstGeom prst="rect">
            <a:avLst/>
          </a:prstGeom>
          <a:gradFill flip="none" rotWithShape="1">
            <a:gsLst>
              <a:gs pos="6000">
                <a:schemeClr val="accent3">
                  <a:lumMod val="40000"/>
                  <a:lumOff val="60000"/>
                </a:schemeClr>
              </a:gs>
              <a:gs pos="73000">
                <a:schemeClr val="accent3">
                  <a:alpha val="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022E84-7D91-EFA0-CBCA-F9AC98E6181F}"/>
              </a:ext>
            </a:extLst>
          </p:cNvPr>
          <p:cNvSpPr/>
          <p:nvPr/>
        </p:nvSpPr>
        <p:spPr>
          <a:xfrm rot="5400000">
            <a:off x="1670408" y="-1670408"/>
            <a:ext cx="7492544" cy="10833360"/>
          </a:xfrm>
          <a:prstGeom prst="rect">
            <a:avLst/>
          </a:prstGeom>
          <a:gradFill flip="none" rotWithShape="1">
            <a:gsLst>
              <a:gs pos="58000">
                <a:schemeClr val="accent2">
                  <a:alpha val="0"/>
                </a:schemeClr>
              </a:gs>
              <a:gs pos="98000">
                <a:schemeClr val="accent6">
                  <a:lumMod val="7500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3" name="Rectangle 2">
            <a:extLst>
              <a:ext uri="{FF2B5EF4-FFF2-40B4-BE49-F238E27FC236}">
                <a16:creationId xmlns:a16="http://schemas.microsoft.com/office/drawing/2014/main" id="{67DA0DC0-3518-750A-3821-192C03B2D059}"/>
              </a:ext>
            </a:extLst>
          </p:cNvPr>
          <p:cNvSpPr/>
          <p:nvPr/>
        </p:nvSpPr>
        <p:spPr>
          <a:xfrm rot="10800000">
            <a:off x="5031742" y="-20336"/>
            <a:ext cx="7160258" cy="6878336"/>
          </a:xfrm>
          <a:prstGeom prst="rect">
            <a:avLst/>
          </a:prstGeom>
          <a:gradFill>
            <a:gsLst>
              <a:gs pos="30000">
                <a:schemeClr val="accent4">
                  <a:lumMod val="60000"/>
                  <a:lumOff val="40000"/>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B402F4-533A-849C-ACAD-039056A5D174}"/>
              </a:ext>
            </a:extLst>
          </p:cNvPr>
          <p:cNvSpPr/>
          <p:nvPr/>
        </p:nvSpPr>
        <p:spPr>
          <a:xfrm flipH="1">
            <a:off x="8961" y="2704579"/>
            <a:ext cx="12183038" cy="4153421"/>
          </a:xfrm>
          <a:prstGeom prst="rect">
            <a:avLst/>
          </a:prstGeom>
          <a:gradFill flip="none" rotWithShape="1">
            <a:gsLst>
              <a:gs pos="20000">
                <a:schemeClr val="accent1">
                  <a:alpha val="0"/>
                </a:schemeClr>
              </a:gs>
              <a:gs pos="68000">
                <a:schemeClr val="bg2">
                  <a:alpha val="67000"/>
                </a:schemeClr>
              </a:gs>
              <a:gs pos="90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02E0CC3F-E257-4F6E-9E6A-B96D887699EC}" type="datetime1">
              <a:rPr lang="en-US" smtClean="0"/>
              <a:t>5/19/2026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0" name="Content Placeholder 9">
            <a:extLst>
              <a:ext uri="{FF2B5EF4-FFF2-40B4-BE49-F238E27FC236}">
                <a16:creationId xmlns:a16="http://schemas.microsoft.com/office/drawing/2014/main" id="{88124DA4-1249-371C-65BA-0AAC0239D4C1}"/>
              </a:ext>
            </a:extLst>
          </p:cNvPr>
          <p:cNvSpPr>
            <a:spLocks noGrp="1"/>
          </p:cNvSpPr>
          <p:nvPr>
            <p:ph sz="quarter" idx="17" hasCustomPrompt="1"/>
          </p:nvPr>
        </p:nvSpPr>
        <p:spPr>
          <a:xfrm>
            <a:off x="274320" y="2704946"/>
            <a:ext cx="9801225" cy="3538538"/>
          </a:xfrm>
        </p:spPr>
        <p:txBody>
          <a:bodyPr anchor="b"/>
          <a:lstStyle>
            <a:lvl1pPr>
              <a:lnSpc>
                <a:spcPct val="100000"/>
              </a:lnSpc>
              <a:defRPr sz="5400"/>
            </a:lvl1pPr>
            <a:lvl2pPr>
              <a:lnSpc>
                <a:spcPct val="100000"/>
              </a:lnSpc>
              <a:defRPr sz="4800"/>
            </a:lvl2pPr>
            <a:lvl3pPr>
              <a:lnSpc>
                <a:spcPct val="100000"/>
              </a:lnSpc>
              <a:defRPr sz="4400"/>
            </a:lvl3pPr>
            <a:lvl4pPr>
              <a:lnSpc>
                <a:spcPct val="100000"/>
              </a:lnSpc>
              <a:defRPr sz="4000"/>
            </a:lvl4pPr>
            <a:lvl5pPr>
              <a:lnSpc>
                <a:spcPct val="100000"/>
              </a:lnSpc>
              <a:defRPr sz="360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46418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D2CF1CF0-C3ED-5EA1-C726-EBAC66FC459E}"/>
              </a:ext>
            </a:extLst>
          </p:cNvPr>
          <p:cNvGrpSpPr/>
          <p:nvPr/>
        </p:nvGrpSpPr>
        <p:grpSpPr>
          <a:xfrm rot="10800000">
            <a:off x="1" y="0"/>
            <a:ext cx="12190476" cy="6858000"/>
            <a:chOff x="-9781" y="3912"/>
            <a:chExt cx="12211365" cy="6858000"/>
          </a:xfrm>
        </p:grpSpPr>
        <p:sp>
          <p:nvSpPr>
            <p:cNvPr id="5" name="Rectangle 4">
              <a:extLst>
                <a:ext uri="{FF2B5EF4-FFF2-40B4-BE49-F238E27FC236}">
                  <a16:creationId xmlns:a16="http://schemas.microsoft.com/office/drawing/2014/main" id="{09BA6A3A-21BC-BCE6-BC2B-B42FA75A49EF}"/>
                </a:ext>
              </a:extLst>
            </p:cNvPr>
            <p:cNvSpPr/>
            <p:nvPr/>
          </p:nvSpPr>
          <p:spPr>
            <a:xfrm>
              <a:off x="-9780" y="3912"/>
              <a:ext cx="12209838"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Rectangle 9">
              <a:extLst>
                <a:ext uri="{FF2B5EF4-FFF2-40B4-BE49-F238E27FC236}">
                  <a16:creationId xmlns:a16="http://schemas.microsoft.com/office/drawing/2014/main" id="{2FB24053-097C-6D55-5E0C-0603408E5C88}"/>
                </a:ext>
              </a:extLst>
            </p:cNvPr>
            <p:cNvSpPr/>
            <p:nvPr/>
          </p:nvSpPr>
          <p:spPr>
            <a:xfrm rot="5400000" flipH="1">
              <a:off x="2666140" y="-2672008"/>
              <a:ext cx="6857996" cy="12209838"/>
            </a:xfrm>
            <a:prstGeom prst="rect">
              <a:avLst/>
            </a:prstGeom>
            <a:gradFill>
              <a:gsLst>
                <a:gs pos="0">
                  <a:schemeClr val="accent3">
                    <a:lumMod val="60000"/>
                    <a:lumOff val="40000"/>
                  </a:schemeClr>
                </a:gs>
                <a:gs pos="65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67536FF5-9154-5325-5E33-F0EC96653800}"/>
                </a:ext>
              </a:extLst>
            </p:cNvPr>
            <p:cNvSpPr/>
            <p:nvPr/>
          </p:nvSpPr>
          <p:spPr>
            <a:xfrm rot="16200000" flipH="1">
              <a:off x="2666139" y="-2672007"/>
              <a:ext cx="6858000" cy="12209838"/>
            </a:xfrm>
            <a:prstGeom prst="rect">
              <a:avLst/>
            </a:prstGeom>
            <a:gradFill flip="none" rotWithShape="1">
              <a:gsLst>
                <a:gs pos="0">
                  <a:schemeClr val="accent1">
                    <a:lumMod val="75000"/>
                  </a:schemeClr>
                </a:gs>
                <a:gs pos="32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4BFC185B-E462-A41C-3F22-C8625064206D}"/>
                </a:ext>
              </a:extLst>
            </p:cNvPr>
            <p:cNvSpPr/>
            <p:nvPr/>
          </p:nvSpPr>
          <p:spPr>
            <a:xfrm rot="5400000">
              <a:off x="4173989" y="-1164157"/>
              <a:ext cx="3842298" cy="12209838"/>
            </a:xfrm>
            <a:prstGeom prst="rect">
              <a:avLst/>
            </a:prstGeom>
            <a:gradFill>
              <a:gsLst>
                <a:gs pos="0">
                  <a:schemeClr val="accent6"/>
                </a:gs>
                <a:gs pos="48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F49986CB-27CC-E8D1-6341-4F461EB28D7D}"/>
                </a:ext>
                <a:ext uri="{C183D7F6-B498-43B3-948B-1728B52AA6E4}">
                  <adec:decorative xmlns:adec="http://schemas.microsoft.com/office/drawing/2017/decorative" val="1"/>
                </a:ext>
              </a:extLst>
            </p:cNvPr>
            <p:cNvSpPr/>
            <p:nvPr/>
          </p:nvSpPr>
          <p:spPr>
            <a:xfrm flipH="1">
              <a:off x="5681150" y="3912"/>
              <a:ext cx="6520434" cy="6858000"/>
            </a:xfrm>
            <a:prstGeom prst="rect">
              <a:avLst/>
            </a:prstGeom>
            <a:gradFill flip="none" rotWithShape="1">
              <a:gsLst>
                <a:gs pos="8000">
                  <a:schemeClr val="bg2"/>
                </a:gs>
                <a:gs pos="71000">
                  <a:schemeClr val="accent6">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BBFD9073-9E84-4C56-B5C8-FA6026186803}" type="datetime1">
              <a:rPr lang="en-US" smtClean="0"/>
              <a:t>5/19/2026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66900" y="1926628"/>
            <a:ext cx="8420099" cy="3229900"/>
          </a:xfrm>
        </p:spPr>
        <p:txBody>
          <a:bodyPr anchor="ctr">
            <a:normAutofit/>
          </a:bodyPr>
          <a:lstStyle>
            <a:lvl1pPr marL="0" indent="0" algn="ctr">
              <a:lnSpc>
                <a:spcPct val="100000"/>
              </a:lnSpc>
              <a:buNone/>
              <a:defRPr sz="5400" b="0">
                <a:solidFill>
                  <a:schemeClr val="tx1"/>
                </a:solidFill>
              </a:defRPr>
            </a:lvl1pPr>
            <a:lvl2pPr marL="228600" indent="0" algn="ctr">
              <a:lnSpc>
                <a:spcPct val="100000"/>
              </a:lnSpc>
              <a:buNone/>
              <a:defRPr sz="4800" b="0">
                <a:solidFill>
                  <a:schemeClr val="tx1"/>
                </a:solidFill>
              </a:defRPr>
            </a:lvl2pPr>
            <a:lvl3pPr marL="457200" indent="0" algn="ctr">
              <a:lnSpc>
                <a:spcPct val="100000"/>
              </a:lnSpc>
              <a:buNone/>
              <a:defRPr sz="4400" b="0">
                <a:solidFill>
                  <a:schemeClr val="tx1"/>
                </a:solidFill>
              </a:defRPr>
            </a:lvl3pPr>
            <a:lvl4pPr marL="685800" indent="0" algn="ctr">
              <a:lnSpc>
                <a:spcPct val="100000"/>
              </a:lnSpc>
              <a:buNone/>
              <a:defRPr sz="4000" b="0">
                <a:solidFill>
                  <a:schemeClr val="tx1"/>
                </a:solidFill>
              </a:defRPr>
            </a:lvl4pPr>
            <a:lvl5pPr marL="914400" indent="0" algn="ctr">
              <a:lnSpc>
                <a:spcPct val="100000"/>
              </a:lnSpc>
              <a:buNone/>
              <a:defRPr sz="3600" b="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4901645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FC5C2AD-3C50-C089-D649-A6D2273BB610}"/>
              </a:ext>
            </a:extLst>
          </p:cNvPr>
          <p:cNvSpPr/>
          <p:nvPr/>
        </p:nvSpPr>
        <p:spPr>
          <a:xfrm rot="16200000" flipH="1">
            <a:off x="5328160" y="-27729"/>
            <a:ext cx="1537858" cy="12189821"/>
          </a:xfrm>
          <a:prstGeom prst="rect">
            <a:avLst/>
          </a:prstGeom>
          <a:gradFill>
            <a:gsLst>
              <a:gs pos="38000">
                <a:schemeClr val="accent1">
                  <a:lumMod val="75000"/>
                  <a:alpha val="0"/>
                </a:schemeClr>
              </a:gs>
              <a:gs pos="96000">
                <a:schemeClr val="accent3">
                  <a:lumMod val="60000"/>
                  <a:lumOff val="40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7FD71008-F1A2-4E65-9AFD-4970D8007661}" type="datetime1">
              <a:rPr lang="en-US" smtClean="0"/>
              <a:t>5/19/2026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10" name="Rectangle 9">
            <a:extLst>
              <a:ext uri="{FF2B5EF4-FFF2-40B4-BE49-F238E27FC236}">
                <a16:creationId xmlns:a16="http://schemas.microsoft.com/office/drawing/2014/main" id="{B6061286-C2FC-AEA2-F983-2178EAD2A63F}"/>
              </a:ext>
            </a:extLst>
          </p:cNvPr>
          <p:cNvSpPr/>
          <p:nvPr/>
        </p:nvSpPr>
        <p:spPr>
          <a:xfrm flipH="1" flipV="1">
            <a:off x="-3" y="2058528"/>
            <a:ext cx="8585201" cy="4799472"/>
          </a:xfrm>
          <a:prstGeom prst="rect">
            <a:avLst/>
          </a:prstGeom>
          <a:gradFill flip="none" rotWithShape="1">
            <a:gsLst>
              <a:gs pos="69000">
                <a:schemeClr val="accent1">
                  <a:alpha val="0"/>
                </a:schemeClr>
              </a:gs>
              <a:gs pos="30000">
                <a:schemeClr val="accent3">
                  <a:lumMod val="60000"/>
                  <a:lumOff val="40000"/>
                  <a:alpha val="47000"/>
                </a:schemeClr>
              </a:gs>
              <a:gs pos="0">
                <a:schemeClr val="tx1">
                  <a:alpha val="88000"/>
                </a:schemeClr>
              </a:gs>
              <a:gs pos="100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94C601D0-F929-5C7E-ABB1-EDAE306F5314}"/>
              </a:ext>
            </a:extLst>
          </p:cNvPr>
          <p:cNvSpPr/>
          <p:nvPr/>
        </p:nvSpPr>
        <p:spPr>
          <a:xfrm>
            <a:off x="0" y="5298252"/>
            <a:ext cx="11044517" cy="1559747"/>
          </a:xfrm>
          <a:prstGeom prst="rect">
            <a:avLst/>
          </a:prstGeom>
          <a:gradFill>
            <a:gsLst>
              <a:gs pos="36000">
                <a:schemeClr val="accent6">
                  <a:alpha val="0"/>
                </a:schemeClr>
              </a:gs>
              <a:gs pos="91000">
                <a:schemeClr val="bg2"/>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EF0725A-63D2-3C07-3E64-787784EF748D}"/>
              </a:ext>
            </a:extLst>
          </p:cNvPr>
          <p:cNvSpPr/>
          <p:nvPr/>
        </p:nvSpPr>
        <p:spPr>
          <a:xfrm>
            <a:off x="-1" y="1719695"/>
            <a:ext cx="12189822" cy="3578557"/>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74320" y="952500"/>
            <a:ext cx="9296400" cy="3578557"/>
          </a:xfrm>
        </p:spPr>
        <p:txBody>
          <a:bodyPr anchor="t">
            <a:noAutofit/>
          </a:bodyPr>
          <a:lstStyle>
            <a:lvl1pPr marL="0" indent="0">
              <a:lnSpc>
                <a:spcPct val="100000"/>
              </a:lnSpc>
              <a:buNone/>
              <a:defRPr sz="5000" b="0">
                <a:solidFill>
                  <a:schemeClr val="tx1"/>
                </a:solidFill>
              </a:defRPr>
            </a:lvl1pPr>
            <a:lvl2pPr marL="228600" indent="0">
              <a:lnSpc>
                <a:spcPct val="100000"/>
              </a:lnSpc>
              <a:buNone/>
              <a:defRPr sz="4400" b="0">
                <a:solidFill>
                  <a:schemeClr val="tx1"/>
                </a:solidFill>
              </a:defRPr>
            </a:lvl2pPr>
            <a:lvl3pPr marL="457200" indent="0">
              <a:lnSpc>
                <a:spcPct val="100000"/>
              </a:lnSpc>
              <a:buNone/>
              <a:defRPr sz="3200" b="0">
                <a:solidFill>
                  <a:schemeClr val="tx1"/>
                </a:solidFill>
              </a:defRPr>
            </a:lvl3pPr>
            <a:lvl4pPr marL="685800" indent="0">
              <a:lnSpc>
                <a:spcPct val="100000"/>
              </a:lnSpc>
              <a:buNone/>
              <a:defRPr sz="3200" b="0">
                <a:solidFill>
                  <a:schemeClr val="tx1"/>
                </a:solidFill>
              </a:defRPr>
            </a:lvl4pPr>
            <a:lvl5pPr marL="914400" indent="0">
              <a:lnSpc>
                <a:spcPct val="100000"/>
              </a:lnSpc>
              <a:buNone/>
              <a:defRPr sz="3200" b="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136911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13" name="Rectangle 12">
            <a:extLst>
              <a:ext uri="{FF2B5EF4-FFF2-40B4-BE49-F238E27FC236}">
                <a16:creationId xmlns:a16="http://schemas.microsoft.com/office/drawing/2014/main" id="{F49986CB-27CC-E8D1-6341-4F461EB28D7D}"/>
              </a:ext>
              <a:ext uri="{C183D7F6-B498-43B3-948B-1728B52AA6E4}">
                <adec:decorative xmlns:adec="http://schemas.microsoft.com/office/drawing/2017/decorative" val="1"/>
              </a:ext>
            </a:extLst>
          </p:cNvPr>
          <p:cNvSpPr/>
          <p:nvPr/>
        </p:nvSpPr>
        <p:spPr>
          <a:xfrm flipH="1">
            <a:off x="8055" y="3"/>
            <a:ext cx="5597866" cy="6857997"/>
          </a:xfrm>
          <a:prstGeom prst="rect">
            <a:avLst/>
          </a:prstGeom>
          <a:gradFill flip="none" rotWithShape="1">
            <a:gsLst>
              <a:gs pos="1149">
                <a:schemeClr val="bg2">
                  <a:alpha val="0"/>
                </a:schemeClr>
              </a:gs>
              <a:gs pos="31000">
                <a:schemeClr val="bg2"/>
              </a:gs>
              <a:gs pos="78000">
                <a:schemeClr val="accent6">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2FB24053-097C-6D55-5E0C-0603408E5C88}"/>
              </a:ext>
            </a:extLst>
          </p:cNvPr>
          <p:cNvSpPr/>
          <p:nvPr userDrawn="1"/>
        </p:nvSpPr>
        <p:spPr>
          <a:xfrm rot="16200000" flipH="1">
            <a:off x="-801968" y="801971"/>
            <a:ext cx="6647886" cy="5043946"/>
          </a:xfrm>
          <a:prstGeom prst="rect">
            <a:avLst/>
          </a:prstGeom>
          <a:gradFill flip="none" rotWithShape="1">
            <a:gsLst>
              <a:gs pos="0">
                <a:schemeClr val="accent3">
                  <a:lumMod val="60000"/>
                  <a:lumOff val="40000"/>
                </a:schemeClr>
              </a:gs>
              <a:gs pos="64000">
                <a:schemeClr val="accent1">
                  <a:lumMod val="75000"/>
                  <a:alpha val="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35CFC7E7-57B7-4617-A947-41F006E88028}" type="datetime1">
              <a:rPr lang="en-US" smtClean="0"/>
              <a:t>5/19/2026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a:xfrm>
            <a:off x="5212080" y="210114"/>
            <a:ext cx="2509284" cy="365760"/>
          </a:xfrm>
        </p:spPr>
        <p:txBody>
          <a:bodyPr/>
          <a:lstStyle/>
          <a:p>
            <a:r>
              <a:rPr lang="en-US"/>
              <a:t>Sample Footer Text</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3" name="Rectangle 2">
            <a:extLst>
              <a:ext uri="{FF2B5EF4-FFF2-40B4-BE49-F238E27FC236}">
                <a16:creationId xmlns:a16="http://schemas.microsoft.com/office/drawing/2014/main" id="{B3000478-6B9C-F9F2-C4B5-C9452F94C79C}"/>
              </a:ext>
            </a:extLst>
          </p:cNvPr>
          <p:cNvSpPr/>
          <p:nvPr userDrawn="1"/>
        </p:nvSpPr>
        <p:spPr>
          <a:xfrm rot="5400000" flipH="1">
            <a:off x="-433217" y="436937"/>
            <a:ext cx="6838297" cy="6003826"/>
          </a:xfrm>
          <a:prstGeom prst="rect">
            <a:avLst/>
          </a:prstGeom>
          <a:gradFill flip="none" rotWithShape="1">
            <a:gsLst>
              <a:gs pos="23000">
                <a:schemeClr val="bg2"/>
              </a:gs>
              <a:gs pos="55000">
                <a:schemeClr val="bg2">
                  <a:alpha val="0"/>
                </a:scheme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67536FF5-9154-5325-5E33-F0EC96653800}"/>
              </a:ext>
            </a:extLst>
          </p:cNvPr>
          <p:cNvSpPr/>
          <p:nvPr userDrawn="1"/>
        </p:nvSpPr>
        <p:spPr>
          <a:xfrm rot="5400000" flipH="1">
            <a:off x="3491683" y="1418303"/>
            <a:ext cx="1932033" cy="8947354"/>
          </a:xfrm>
          <a:prstGeom prst="rect">
            <a:avLst/>
          </a:prstGeom>
          <a:gradFill flip="none" rotWithShape="1">
            <a:gsLst>
              <a:gs pos="0">
                <a:schemeClr val="accent4"/>
              </a:gs>
              <a:gs pos="53000">
                <a:schemeClr val="bg2">
                  <a:alpha val="0"/>
                </a:scheme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Content Placeholder 9">
            <a:extLst>
              <a:ext uri="{FF2B5EF4-FFF2-40B4-BE49-F238E27FC236}">
                <a16:creationId xmlns:a16="http://schemas.microsoft.com/office/drawing/2014/main" id="{9EC4EF12-D46B-1903-6274-05152A8CAB65}"/>
              </a:ext>
            </a:extLst>
          </p:cNvPr>
          <p:cNvSpPr>
            <a:spLocks noGrp="1"/>
          </p:cNvSpPr>
          <p:nvPr>
            <p:ph sz="quarter" idx="17" hasCustomPrompt="1"/>
          </p:nvPr>
        </p:nvSpPr>
        <p:spPr>
          <a:xfrm>
            <a:off x="5212080" y="762000"/>
            <a:ext cx="5717459" cy="5334000"/>
          </a:xfrm>
        </p:spPr>
        <p:txBody>
          <a:bodyPr anchor="t">
            <a:normAutofit/>
          </a:bodyPr>
          <a:lstStyle>
            <a:lvl1pPr>
              <a:lnSpc>
                <a:spcPct val="100000"/>
              </a:lnSpc>
              <a:defRPr sz="4800"/>
            </a:lvl1pPr>
            <a:lvl2pPr>
              <a:lnSpc>
                <a:spcPct val="100000"/>
              </a:lnSpc>
              <a:defRPr sz="4400"/>
            </a:lvl2pPr>
            <a:lvl3pPr>
              <a:lnSpc>
                <a:spcPct val="100000"/>
              </a:lnSpc>
              <a:defRPr sz="4000"/>
            </a:lvl3pPr>
            <a:lvl4pPr>
              <a:lnSpc>
                <a:spcPct val="100000"/>
              </a:lnSpc>
              <a:defRPr sz="3600"/>
            </a:lvl4pPr>
            <a:lvl5pPr>
              <a:lnSpc>
                <a:spcPct val="100000"/>
              </a:lnSpc>
              <a:defRPr sz="320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900236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008CFE4-4AC8-17F9-C6E2-22D96CF81069}"/>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Rectangle 7">
            <a:extLst>
              <a:ext uri="{FF2B5EF4-FFF2-40B4-BE49-F238E27FC236}">
                <a16:creationId xmlns:a16="http://schemas.microsoft.com/office/drawing/2014/main" id="{8B774BFB-EECC-C995-E701-4CCEB032FCDB}"/>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0">
                <a:schemeClr val="accent3">
                  <a:lumMod val="60000"/>
                  <a:lumOff val="40000"/>
                  <a:alpha val="70000"/>
                </a:schemeClr>
              </a:gs>
              <a:gs pos="50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chemeClr val="tx1"/>
              </a:solidFill>
            </a:endParaRPr>
          </a:p>
        </p:txBody>
      </p:sp>
      <p:sp>
        <p:nvSpPr>
          <p:cNvPr id="9" name="Rectangle 8">
            <a:extLst>
              <a:ext uri="{FF2B5EF4-FFF2-40B4-BE49-F238E27FC236}">
                <a16:creationId xmlns:a16="http://schemas.microsoft.com/office/drawing/2014/main" id="{CD2E260E-763F-A06B-2808-39975829F205}"/>
              </a:ext>
            </a:extLst>
          </p:cNvPr>
          <p:cNvSpPr/>
          <p:nvPr/>
        </p:nvSpPr>
        <p:spPr>
          <a:xfrm rot="5400000" flipH="1">
            <a:off x="2667005" y="-2666996"/>
            <a:ext cx="6857996" cy="12191993"/>
          </a:xfrm>
          <a:prstGeom prst="rect">
            <a:avLst/>
          </a:prstGeom>
          <a:gradFill>
            <a:gsLst>
              <a:gs pos="0">
                <a:schemeClr val="bg1"/>
              </a:gs>
              <a:gs pos="100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E82642F-D94D-7313-EB9D-48E3CBEDD19C}"/>
              </a:ext>
            </a:extLst>
          </p:cNvPr>
          <p:cNvSpPr/>
          <p:nvPr/>
        </p:nvSpPr>
        <p:spPr>
          <a:xfrm rot="16200000" flipH="1">
            <a:off x="4381500" y="-4373435"/>
            <a:ext cx="3429000" cy="12175870"/>
          </a:xfrm>
          <a:prstGeom prst="rect">
            <a:avLst/>
          </a:prstGeom>
          <a:gradFill flip="none" rotWithShape="1">
            <a:gsLst>
              <a:gs pos="0">
                <a:schemeClr val="accent2"/>
              </a:gs>
              <a:gs pos="36000">
                <a:schemeClr val="accent6">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866900" y="4967784"/>
            <a:ext cx="8484108" cy="1052015"/>
          </a:xfrm>
        </p:spPr>
        <p:txBody>
          <a:bodyPr anchor="ctr">
            <a:normAutofit/>
          </a:bodyPr>
          <a:lstStyle>
            <a:lvl1pPr marL="137160" indent="-137160">
              <a:lnSpc>
                <a:spcPct val="100000"/>
              </a:lnSpc>
              <a:defRPr sz="2000">
                <a:solidFill>
                  <a:schemeClr val="tx1"/>
                </a:solidFill>
              </a:defRPr>
            </a:lvl1pPr>
          </a:lstStyle>
          <a:p>
            <a:r>
              <a:rPr lang="en-US"/>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80BDAA3E-BE52-42BC-99E8-CCCB81A57ABD}" type="datetime1">
              <a:rPr lang="en-US" smtClean="0"/>
              <a:t>5/19/2026</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5E0677F5-4A8A-4BF1-96BE-3BAE8FBAFE2E}"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866900" y="1405719"/>
            <a:ext cx="8484108" cy="3087622"/>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a:t>Click to add Quote</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8D1ECC83-D6FA-D54B-81F2-EE93577E016F}"/>
              </a:ext>
            </a:extLst>
          </p:cNvPr>
          <p:cNvCxnSpPr>
            <a:cxnSpLocks/>
          </p:cNvCxnSpPr>
          <p:nvPr userDrawn="1"/>
        </p:nvCxnSpPr>
        <p:spPr>
          <a:xfrm flipH="1">
            <a:off x="2077285" y="4810814"/>
            <a:ext cx="8273723" cy="0"/>
          </a:xfrm>
          <a:prstGeom prst="line">
            <a:avLst/>
          </a:prstGeom>
          <a:ln w="6350">
            <a:solidFill>
              <a:schemeClr val="tx1">
                <a:lumMod val="75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31045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5383F-36EC-D5B0-180D-4D5F853027D1}"/>
              </a:ext>
            </a:extLst>
          </p:cNvPr>
          <p:cNvSpPr/>
          <p:nvPr/>
        </p:nvSpPr>
        <p:spPr>
          <a:xfrm flipH="1">
            <a:off x="-1" y="0"/>
            <a:ext cx="12192002" cy="6858000"/>
          </a:xfrm>
          <a:prstGeom prst="rect">
            <a:avLst/>
          </a:prstGeom>
          <a:gradFill flip="none" rotWithShape="1">
            <a:gsLst>
              <a:gs pos="10000">
                <a:schemeClr val="accent3">
                  <a:lumMod val="60000"/>
                  <a:lumOff val="40000"/>
                  <a:alpha val="75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CB5E5C4-3819-D8FF-73C4-648E36786FBE}"/>
              </a:ext>
            </a:extLst>
          </p:cNvPr>
          <p:cNvSpPr/>
          <p:nvPr/>
        </p:nvSpPr>
        <p:spPr>
          <a:xfrm>
            <a:off x="1524" y="0"/>
            <a:ext cx="12188952" cy="6858000"/>
          </a:xfrm>
          <a:prstGeom prst="rect">
            <a:avLst/>
          </a:prstGeom>
          <a:gradFill>
            <a:gsLst>
              <a:gs pos="27000">
                <a:schemeClr val="accent2">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EFB336-7C01-1B2B-DE9C-135CE71E2AF4}"/>
              </a:ext>
            </a:extLst>
          </p:cNvPr>
          <p:cNvSpPr/>
          <p:nvPr/>
        </p:nvSpPr>
        <p:spPr>
          <a:xfrm rot="10800000" flipH="1">
            <a:off x="3048" y="1"/>
            <a:ext cx="12188952" cy="5601805"/>
          </a:xfrm>
          <a:prstGeom prst="rect">
            <a:avLst/>
          </a:prstGeom>
          <a:gradFill flip="none" rotWithShape="1">
            <a:gsLst>
              <a:gs pos="56000">
                <a:schemeClr val="accent1">
                  <a:alpha val="0"/>
                </a:schemeClr>
              </a:gs>
              <a:gs pos="89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2475326" y="4967784"/>
            <a:ext cx="7241347" cy="1052015"/>
          </a:xfrm>
        </p:spPr>
        <p:txBody>
          <a:bodyPr anchor="ctr">
            <a:normAutofit/>
          </a:bodyPr>
          <a:lstStyle>
            <a:lvl1pPr marL="137160" indent="-137160">
              <a:lnSpc>
                <a:spcPct val="100000"/>
              </a:lnSpc>
              <a:defRPr sz="2000">
                <a:solidFill>
                  <a:schemeClr val="tx1"/>
                </a:solidFill>
              </a:defRPr>
            </a:lvl1pPr>
          </a:lstStyle>
          <a:p>
            <a:r>
              <a:rPr lang="en-US"/>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54A4A468-500F-41B2-B72F-78A325FCC0DA}" type="datetime1">
              <a:rPr lang="en-US" smtClean="0"/>
              <a:t>5/19/2026</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5E0677F5-4A8A-4BF1-96BE-3BAE8FBAFE2E}"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2475326" y="1405719"/>
            <a:ext cx="7241347" cy="3261814"/>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a:t>Click to add Quote</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3188492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C5369-3140-EE0E-90D0-D10162CA9486}"/>
              </a:ext>
            </a:extLst>
          </p:cNvPr>
          <p:cNvSpPr/>
          <p:nvPr/>
        </p:nvSpPr>
        <p:spPr>
          <a:xfrm flipH="1">
            <a:off x="8215952" y="0"/>
            <a:ext cx="3976048" cy="6858000"/>
          </a:xfrm>
          <a:prstGeom prst="rect">
            <a:avLst/>
          </a:prstGeom>
          <a:gradFill>
            <a:gsLst>
              <a:gs pos="51000">
                <a:schemeClr val="bg2">
                  <a:alpha val="0"/>
                </a:schemeClr>
              </a:gs>
              <a:gs pos="100000">
                <a:schemeClr val="accent1">
                  <a:lumMod val="75000"/>
                  <a:alpha val="80000"/>
                </a:schemeClr>
              </a:gs>
            </a:gsLst>
            <a:lin ang="11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274320" y="5336274"/>
            <a:ext cx="8607140" cy="683525"/>
          </a:xfrm>
        </p:spPr>
        <p:txBody>
          <a:bodyPr anchor="ctr">
            <a:normAutofit/>
          </a:bodyPr>
          <a:lstStyle>
            <a:lvl1pPr marL="137160" indent="-137160">
              <a:defRPr sz="1800"/>
            </a:lvl1pPr>
          </a:lstStyle>
          <a:p>
            <a:r>
              <a:rPr lang="en-US"/>
              <a:t>Quote Author</a:t>
            </a:r>
          </a:p>
        </p:txBody>
      </p:sp>
      <p:sp>
        <p:nvSpPr>
          <p:cNvPr id="8" name="Rectangle 7">
            <a:extLst>
              <a:ext uri="{FF2B5EF4-FFF2-40B4-BE49-F238E27FC236}">
                <a16:creationId xmlns:a16="http://schemas.microsoft.com/office/drawing/2014/main" id="{5A820F3D-C559-60AA-7FD0-657FB2431DB3}"/>
              </a:ext>
            </a:extLst>
          </p:cNvPr>
          <p:cNvSpPr/>
          <p:nvPr/>
        </p:nvSpPr>
        <p:spPr>
          <a:xfrm flipH="1">
            <a:off x="8215952" y="0"/>
            <a:ext cx="3976048" cy="6858000"/>
          </a:xfrm>
          <a:prstGeom prst="rect">
            <a:avLst/>
          </a:prstGeom>
          <a:gradFill>
            <a:gsLst>
              <a:gs pos="75000">
                <a:schemeClr val="bg2">
                  <a:alpha val="0"/>
                </a:schemeClr>
              </a:gs>
              <a:gs pos="96000">
                <a:schemeClr val="accent3">
                  <a:lumMod val="60000"/>
                  <a:lumOff val="40000"/>
                  <a:alpha val="65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03E200B1-3B6B-802E-E076-92826DD27EA2}"/>
              </a:ext>
            </a:extLst>
          </p:cNvPr>
          <p:cNvCxnSpPr>
            <a:cxnSpLocks/>
          </p:cNvCxnSpPr>
          <p:nvPr/>
        </p:nvCxnSpPr>
        <p:spPr>
          <a:xfrm flipH="1">
            <a:off x="394716" y="489532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10" name="Date Placeholder 9">
            <a:extLst>
              <a:ext uri="{FF2B5EF4-FFF2-40B4-BE49-F238E27FC236}">
                <a16:creationId xmlns:a16="http://schemas.microsoft.com/office/drawing/2014/main" id="{6CBAF11E-83FD-0A35-2B1B-893C4D55AE9F}"/>
              </a:ext>
            </a:extLst>
          </p:cNvPr>
          <p:cNvSpPr>
            <a:spLocks noGrp="1"/>
          </p:cNvSpPr>
          <p:nvPr>
            <p:ph type="dt" sz="half" idx="14"/>
          </p:nvPr>
        </p:nvSpPr>
        <p:spPr/>
        <p:txBody>
          <a:bodyPr/>
          <a:lstStyle/>
          <a:p>
            <a:fld id="{7DA2CEDE-2AB4-4FB8-9551-E0AA4222B1A3}" type="datetime1">
              <a:rPr lang="en-US" smtClean="0"/>
              <a:t>5/19/2026</a:t>
            </a:fld>
            <a:endParaRPr lang="en-US"/>
          </a:p>
        </p:txBody>
      </p:sp>
      <p:sp>
        <p:nvSpPr>
          <p:cNvPr id="11" name="Footer Placeholder 10">
            <a:extLst>
              <a:ext uri="{FF2B5EF4-FFF2-40B4-BE49-F238E27FC236}">
                <a16:creationId xmlns:a16="http://schemas.microsoft.com/office/drawing/2014/main" id="{2C8F38B5-19FF-BF8F-54FC-894E66C40672}"/>
              </a:ext>
            </a:extLst>
          </p:cNvPr>
          <p:cNvSpPr>
            <a:spLocks noGrp="1"/>
          </p:cNvSpPr>
          <p:nvPr>
            <p:ph type="ftr" sz="quarter" idx="15"/>
          </p:nvPr>
        </p:nvSpPr>
        <p:spPr/>
        <p:txBody>
          <a:bodyPr/>
          <a:lstStyle/>
          <a:p>
            <a:r>
              <a:rPr lang="en-US"/>
              <a:t>Sample Footer Text</a:t>
            </a:r>
          </a:p>
        </p:txBody>
      </p:sp>
      <p:sp>
        <p:nvSpPr>
          <p:cNvPr id="12" name="Slide Number Placeholder 11">
            <a:extLst>
              <a:ext uri="{FF2B5EF4-FFF2-40B4-BE49-F238E27FC236}">
                <a16:creationId xmlns:a16="http://schemas.microsoft.com/office/drawing/2014/main" id="{851EB385-BC70-148F-174E-479BEC0F52E8}"/>
              </a:ext>
            </a:extLst>
          </p:cNvPr>
          <p:cNvSpPr>
            <a:spLocks noGrp="1"/>
          </p:cNvSpPr>
          <p:nvPr>
            <p:ph type="sldNum" sz="quarter" idx="16"/>
          </p:nvPr>
        </p:nvSpPr>
        <p:spPr/>
        <p:txBody>
          <a:bodyPr/>
          <a:lstStyle/>
          <a:p>
            <a:fld id="{5E0677F5-4A8A-4BF1-96BE-3BAE8FBAFE2E}"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274320" y="1714500"/>
            <a:ext cx="8587285" cy="2625487"/>
          </a:xfrm>
        </p:spPr>
        <p:txBody>
          <a:bodyPr anchor="ctr">
            <a:noAutofit/>
          </a:bodyPr>
          <a:lstStyle>
            <a:lvl1pPr marL="0" indent="0">
              <a:lnSpc>
                <a:spcPct val="100000"/>
              </a:lnSpc>
              <a:buNone/>
              <a:defRPr sz="4400" b="0">
                <a:solidFill>
                  <a:schemeClr val="tx1"/>
                </a:solidFill>
              </a:defRPr>
            </a:lvl1pPr>
            <a:lvl2pPr marL="228600" indent="0">
              <a:lnSpc>
                <a:spcPct val="100000"/>
              </a:lnSpc>
              <a:buNone/>
              <a:defRPr sz="4400" b="0">
                <a:solidFill>
                  <a:schemeClr val="tx1"/>
                </a:solidFill>
              </a:defRPr>
            </a:lvl2pPr>
            <a:lvl3pPr marL="457200" indent="0">
              <a:lnSpc>
                <a:spcPct val="100000"/>
              </a:lnSpc>
              <a:buNone/>
              <a:defRPr sz="4000" b="0">
                <a:solidFill>
                  <a:schemeClr val="tx1"/>
                </a:solidFill>
              </a:defRPr>
            </a:lvl3pPr>
            <a:lvl4pPr marL="685800" indent="0">
              <a:lnSpc>
                <a:spcPct val="100000"/>
              </a:lnSpc>
              <a:buNone/>
              <a:defRPr sz="3600" b="0">
                <a:solidFill>
                  <a:schemeClr val="tx1"/>
                </a:solidFill>
              </a:defRPr>
            </a:lvl4pPr>
            <a:lvl5pPr marL="914400" indent="0">
              <a:lnSpc>
                <a:spcPct val="100000"/>
              </a:lnSpc>
              <a:buNone/>
              <a:defRPr sz="3200" b="0">
                <a:solidFill>
                  <a:schemeClr val="tx1"/>
                </a:solidFill>
              </a:defRPr>
            </a:lvl5pPr>
          </a:lstStyle>
          <a:p>
            <a:pPr lvl="0"/>
            <a:r>
              <a:rPr lang="en-US"/>
              <a:t>Click to add Quote</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42693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7012885" cy="1381432"/>
          </a:xfrm>
        </p:spPr>
        <p:txBody>
          <a:bodyPr anchor="t">
            <a:noAutofit/>
          </a:bodyPr>
          <a:lstStyle>
            <a:lvl1pPr>
              <a:defRPr sz="44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1B1491A9-BF26-4517-AB22-6183D453A902}" type="datetime1">
              <a:rPr lang="en-US" smtClean="0"/>
              <a:t>5/19/2026</a:t>
            </a:fld>
            <a:endParaRPr lang="en-US"/>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5E0677F5-4A8A-4BF1-96BE-3BAE8FBAFE2E}" type="slidenum">
              <a:rPr lang="en-US" smtClean="0"/>
              <a:t>‹#›</a:t>
            </a:fld>
            <a:endParaRPr lang="en-US"/>
          </a:p>
        </p:txBody>
      </p:sp>
      <p:cxnSp>
        <p:nvCxnSpPr>
          <p:cNvPr id="3" name="Straight Connector 2">
            <a:extLst>
              <a:ext uri="{FF2B5EF4-FFF2-40B4-BE49-F238E27FC236}">
                <a16:creationId xmlns:a16="http://schemas.microsoft.com/office/drawing/2014/main" id="{9ABA73FC-7BD1-70E0-E0BB-062C0B9E495C}"/>
              </a:ext>
            </a:extLst>
          </p:cNvPr>
          <p:cNvCxnSpPr>
            <a:cxnSpLocks/>
          </p:cNvCxnSpPr>
          <p:nvPr/>
        </p:nvCxnSpPr>
        <p:spPr>
          <a:xfrm flipH="1">
            <a:off x="394716" y="303297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2F779-E4E9-1000-6D97-63D7AD0CD426}"/>
              </a:ext>
            </a:extLst>
          </p:cNvPr>
          <p:cNvSpPr/>
          <p:nvPr/>
        </p:nvSpPr>
        <p:spPr>
          <a:xfrm rot="5400000" flipH="1">
            <a:off x="4765041" y="-568961"/>
            <a:ext cx="2661919" cy="12192002"/>
          </a:xfrm>
          <a:prstGeom prst="rect">
            <a:avLst/>
          </a:prstGeom>
          <a:gradFill>
            <a:gsLst>
              <a:gs pos="51000">
                <a:schemeClr val="bg2">
                  <a:alpha val="0"/>
                </a:schemeClr>
              </a:gs>
              <a:gs pos="98276">
                <a:schemeClr val="tx2"/>
              </a:gs>
              <a:gs pos="85000">
                <a:schemeClr val="accent1">
                  <a:alpha val="85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11177CF-A7A2-912C-416D-E7E03D2C5291}"/>
              </a:ext>
            </a:extLst>
          </p:cNvPr>
          <p:cNvSpPr/>
          <p:nvPr/>
        </p:nvSpPr>
        <p:spPr>
          <a:xfrm rot="5400000" flipH="1">
            <a:off x="4516120" y="-817882"/>
            <a:ext cx="3159760" cy="12192003"/>
          </a:xfrm>
          <a:prstGeom prst="rect">
            <a:avLst/>
          </a:prstGeom>
          <a:gradFill>
            <a:gsLst>
              <a:gs pos="62000">
                <a:schemeClr val="bg2">
                  <a:alpha val="0"/>
                </a:schemeClr>
              </a:gs>
              <a:gs pos="98276">
                <a:schemeClr val="accent5"/>
              </a:gs>
              <a:gs pos="88000">
                <a:schemeClr val="accent3">
                  <a:alpha val="49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03230" y="3429000"/>
            <a:ext cx="11171699" cy="24656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675099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3CA1D0-5ABF-E529-5411-F834222E48FC}"/>
              </a:ext>
            </a:extLst>
          </p:cNvPr>
          <p:cNvSpPr/>
          <p:nvPr/>
        </p:nvSpPr>
        <p:spPr>
          <a:xfrm rot="5400000">
            <a:off x="5020923" y="-2430130"/>
            <a:ext cx="1825034" cy="11866880"/>
          </a:xfrm>
          <a:prstGeom prst="rect">
            <a:avLst/>
          </a:prstGeom>
          <a:gradFill>
            <a:gsLst>
              <a:gs pos="41000">
                <a:schemeClr val="bg1">
                  <a:alpha val="0"/>
                </a:schemeClr>
              </a:gs>
              <a:gs pos="85612">
                <a:schemeClr val="accent4">
                  <a:alpha val="7800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40F5D87-BF9C-3DAE-D977-87A4FA7749F4}"/>
              </a:ext>
            </a:extLst>
          </p:cNvPr>
          <p:cNvSpPr/>
          <p:nvPr/>
        </p:nvSpPr>
        <p:spPr>
          <a:xfrm rot="10800000" flipH="1">
            <a:off x="0" y="2590790"/>
            <a:ext cx="12192000" cy="1825033"/>
          </a:xfrm>
          <a:prstGeom prst="rect">
            <a:avLst/>
          </a:prstGeom>
          <a:gradFill>
            <a:gsLst>
              <a:gs pos="68000">
                <a:schemeClr val="bg2">
                  <a:alpha val="0"/>
                </a:schemeClr>
              </a:gs>
              <a:gs pos="98851">
                <a:schemeClr val="accent5">
                  <a:lumMod val="60000"/>
                  <a:lumOff val="40000"/>
                </a:schemeClr>
              </a:gs>
              <a:gs pos="89000">
                <a:schemeClr val="accent3">
                  <a:lumMod val="60000"/>
                  <a:lumOff val="40000"/>
                  <a:alpha val="3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6095999" cy="1454506"/>
          </a:xfrm>
        </p:spPr>
        <p:txBody>
          <a:bodyPr anchor="t">
            <a:normAutofit/>
          </a:bodyPr>
          <a:lstStyle>
            <a:lvl1pPr>
              <a:defRPr sz="54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3A5024DF-23AF-419A-978A-28215FBF1E37}" type="datetime1">
              <a:rPr lang="en-US" smtClean="0"/>
              <a:t>5/19/2026</a:t>
            </a:fld>
            <a:endParaRPr lang="en-US"/>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620000" y="3337560"/>
            <a:ext cx="3595171" cy="2828581"/>
          </a:xfrm>
        </p:spPr>
        <p:txBody>
          <a:bodyPr vert="horz" lIns="91440" tIns="45720" rIns="91440" bIns="45720" rtlCol="0">
            <a:normAutofit/>
          </a:bodyPr>
          <a:lstStyle>
            <a:lvl1pPr marL="0" indent="0">
              <a:buNone/>
              <a:defRPr lang="en-US" sz="1800" dirty="0"/>
            </a:lvl1pPr>
            <a:lvl2pPr marL="228600" indent="0">
              <a:buNone/>
              <a:defRPr lang="en-US" sz="1400" dirty="0"/>
            </a:lvl2pPr>
            <a:lvl3pPr marL="457200" indent="0">
              <a:buNone/>
              <a:defRPr lang="en-US" sz="1200" dirty="0"/>
            </a:lvl3pPr>
            <a:lvl4pPr marL="685800" indent="0">
              <a:buNone/>
              <a:defRPr lang="en-US" sz="1100" dirty="0"/>
            </a:lvl4pPr>
            <a:lvl5pPr marL="914400" indent="0">
              <a:buNone/>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906155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983230"/>
            <a:ext cx="9830017" cy="877376"/>
          </a:xfrm>
        </p:spPr>
        <p:txBody>
          <a:bodyPr anchor="t">
            <a:normAutofit/>
          </a:bodyPr>
          <a:lstStyle>
            <a:lvl1pPr>
              <a:defRPr sz="5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9CF24436-170D-487D-ADBB-C24D74D1C150}" type="datetime1">
              <a:rPr lang="en-US" smtClean="0"/>
              <a:t>5/19/2026</a:t>
            </a:fld>
            <a:endParaRPr lang="en-US"/>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E0677F5-4A8A-4BF1-96BE-3BAE8FBAFE2E}" type="slidenum">
              <a:rPr lang="en-US" smtClean="0"/>
              <a:t>‹#›</a:t>
            </a:fld>
            <a:endParaRPr lang="en-US"/>
          </a:p>
        </p:txBody>
      </p:sp>
      <p:sp>
        <p:nvSpPr>
          <p:cNvPr id="4" name="Rectangle 3">
            <a:extLst>
              <a:ext uri="{FF2B5EF4-FFF2-40B4-BE49-F238E27FC236}">
                <a16:creationId xmlns:a16="http://schemas.microsoft.com/office/drawing/2014/main" id="{D69261CB-4EFB-BCD1-842F-3895D3F35D6A}"/>
              </a:ext>
            </a:extLst>
          </p:cNvPr>
          <p:cNvSpPr/>
          <p:nvPr/>
        </p:nvSpPr>
        <p:spPr>
          <a:xfrm rot="10800000">
            <a:off x="0" y="2221515"/>
            <a:ext cx="12192000" cy="1825033"/>
          </a:xfrm>
          <a:prstGeom prst="rect">
            <a:avLst/>
          </a:prstGeom>
          <a:gradFill>
            <a:gsLst>
              <a:gs pos="63000">
                <a:schemeClr val="bg2">
                  <a:alpha val="0"/>
                </a:schemeClr>
              </a:gs>
              <a:gs pos="100000">
                <a:schemeClr val="accent1"/>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11813EA-BFDF-185B-80F0-B1786A1A10E5}"/>
              </a:ext>
            </a:extLst>
          </p:cNvPr>
          <p:cNvSpPr/>
          <p:nvPr/>
        </p:nvSpPr>
        <p:spPr>
          <a:xfrm rot="16200000" flipH="1">
            <a:off x="7850483" y="-294964"/>
            <a:ext cx="1825034" cy="6858000"/>
          </a:xfrm>
          <a:prstGeom prst="rect">
            <a:avLst/>
          </a:prstGeom>
          <a:gradFill>
            <a:gsLst>
              <a:gs pos="56000">
                <a:schemeClr val="bg1">
                  <a:alpha val="0"/>
                </a:schemeClr>
              </a:gs>
              <a:gs pos="100000">
                <a:schemeClr val="accent3"/>
              </a:gs>
            </a:gsLst>
            <a:lin ang="9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241964" y="3429000"/>
            <a:ext cx="8226135" cy="2434712"/>
          </a:xfrm>
        </p:spPr>
        <p:txBody>
          <a:bodyPr vert="horz" lIns="91440" tIns="45720" rIns="91440" bIns="45720" rtlCol="0">
            <a:normAutofit/>
          </a:bodyPr>
          <a:lstStyle>
            <a:lvl1pPr marL="0" indent="0">
              <a:buNone/>
              <a:defRPr lang="en-US" sz="1600" dirty="0"/>
            </a:lvl1pPr>
            <a:lvl2pPr marL="228600" indent="0">
              <a:buNone/>
              <a:defRPr lang="en-US" sz="1200" dirty="0"/>
            </a:lvl2pPr>
            <a:lvl3pPr marL="457200" indent="0">
              <a:buNone/>
              <a:defRPr lang="en-US" sz="1100" dirty="0"/>
            </a:lvl3pPr>
            <a:lvl4pPr marL="685800" indent="0">
              <a:buNone/>
              <a:defRPr lang="en-US" sz="1050" dirty="0"/>
            </a:lvl4pPr>
            <a:lvl5pPr marL="914400" indent="0">
              <a:buNone/>
              <a:defRPr lang="en-US" sz="10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432236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B01CFC0-D171-4F9D-A610-2F47C1080058}" type="datetime1">
              <a:rPr lang="en-US" smtClean="0"/>
              <a:t>5/19/2026</a:t>
            </a:fld>
            <a:endParaRPr lang="en-US"/>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E0677F5-4A8A-4BF1-96BE-3BAE8FBAFE2E}" type="slidenum">
              <a:rPr lang="en-US" smtClean="0"/>
              <a:t>‹#›</a:t>
            </a:fld>
            <a:endParaRPr lang="en-US"/>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333978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E5CFF-8C53-04B8-D45D-5572C54FE40F}"/>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301752" y="731520"/>
            <a:ext cx="11585448" cy="662062"/>
          </a:xfrm>
        </p:spPr>
        <p:txBody>
          <a:bodyPr/>
          <a:lstStyle>
            <a:lvl1pPr>
              <a:defRPr>
                <a:solidFill>
                  <a:schemeClr val="tx1"/>
                </a:solidFill>
              </a:defRPr>
            </a:lvl1pPr>
          </a:lstStyle>
          <a:p>
            <a:r>
              <a:rPr lang="en-US"/>
              <a:t>Click to edit Master title style</a:t>
            </a:r>
          </a:p>
        </p:txBody>
      </p:sp>
      <p:sp>
        <p:nvSpPr>
          <p:cNvPr id="15" name="Date Placeholder 14">
            <a:extLst>
              <a:ext uri="{FF2B5EF4-FFF2-40B4-BE49-F238E27FC236}">
                <a16:creationId xmlns:a16="http://schemas.microsoft.com/office/drawing/2014/main" id="{705EA491-E08A-48B5-7211-33514A94530C}"/>
              </a:ext>
            </a:extLst>
          </p:cNvPr>
          <p:cNvSpPr>
            <a:spLocks noGrp="1"/>
          </p:cNvSpPr>
          <p:nvPr>
            <p:ph type="dt" sz="half" idx="15"/>
          </p:nvPr>
        </p:nvSpPr>
        <p:spPr/>
        <p:txBody>
          <a:bodyPr/>
          <a:lstStyle/>
          <a:p>
            <a:fld id="{7DA2CEDE-2AB4-4FB8-9551-E0AA4222B1A3}" type="datetime1">
              <a:rPr lang="en-US" smtClean="0"/>
              <a:t>5/19/2026</a:t>
            </a:fld>
            <a:endParaRPr lang="en-US"/>
          </a:p>
        </p:txBody>
      </p:sp>
      <p:sp>
        <p:nvSpPr>
          <p:cNvPr id="16" name="Footer Placeholder 15">
            <a:extLst>
              <a:ext uri="{FF2B5EF4-FFF2-40B4-BE49-F238E27FC236}">
                <a16:creationId xmlns:a16="http://schemas.microsoft.com/office/drawing/2014/main" id="{259980DF-BFB1-0E16-FE9E-D2D30ED180E7}"/>
              </a:ext>
            </a:extLst>
          </p:cNvPr>
          <p:cNvSpPr>
            <a:spLocks noGrp="1"/>
          </p:cNvSpPr>
          <p:nvPr>
            <p:ph type="ftr" sz="quarter" idx="16"/>
          </p:nvPr>
        </p:nvSpPr>
        <p:spPr/>
        <p:txBody>
          <a:bodyPr/>
          <a:lstStyle/>
          <a:p>
            <a:r>
              <a:rPr lang="en-US"/>
              <a:t>Sample Footer Text</a:t>
            </a:r>
          </a:p>
        </p:txBody>
      </p:sp>
      <p:sp>
        <p:nvSpPr>
          <p:cNvPr id="17" name="Slide Number Placeholder 16">
            <a:extLst>
              <a:ext uri="{FF2B5EF4-FFF2-40B4-BE49-F238E27FC236}">
                <a16:creationId xmlns:a16="http://schemas.microsoft.com/office/drawing/2014/main" id="{6EA97154-58A7-DD75-CD73-93F442F34125}"/>
              </a:ext>
            </a:extLst>
          </p:cNvPr>
          <p:cNvSpPr>
            <a:spLocks noGrp="1"/>
          </p:cNvSpPr>
          <p:nvPr>
            <p:ph type="sldNum" sz="quarter" idx="17"/>
          </p:nvPr>
        </p:nvSpPr>
        <p:spPr/>
        <p:txBody>
          <a:bodyPr/>
          <a:lstStyle/>
          <a:p>
            <a:fld id="{5E0677F5-4A8A-4BF1-96BE-3BAE8FBAFE2E}"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01752" y="1775779"/>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6">
            <a:extLst>
              <a:ext uri="{FF2B5EF4-FFF2-40B4-BE49-F238E27FC236}">
                <a16:creationId xmlns:a16="http://schemas.microsoft.com/office/drawing/2014/main" id="{13701989-F794-F145-FEEE-631718E4D69C}"/>
              </a:ext>
            </a:extLst>
          </p:cNvPr>
          <p:cNvSpPr>
            <a:spLocks noGrp="1"/>
          </p:cNvSpPr>
          <p:nvPr>
            <p:ph sz="quarter" idx="18"/>
          </p:nvPr>
        </p:nvSpPr>
        <p:spPr>
          <a:xfrm>
            <a:off x="301625" y="2492481"/>
            <a:ext cx="5165725" cy="39003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720840" y="1775777"/>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6">
            <a:extLst>
              <a:ext uri="{FF2B5EF4-FFF2-40B4-BE49-F238E27FC236}">
                <a16:creationId xmlns:a16="http://schemas.microsoft.com/office/drawing/2014/main" id="{A3BB3E04-BBB2-1EB1-AF01-EFE05E004270}"/>
              </a:ext>
            </a:extLst>
          </p:cNvPr>
          <p:cNvSpPr>
            <a:spLocks noGrp="1"/>
          </p:cNvSpPr>
          <p:nvPr>
            <p:ph sz="quarter" idx="19"/>
          </p:nvPr>
        </p:nvSpPr>
        <p:spPr>
          <a:xfrm>
            <a:off x="6723890" y="2492481"/>
            <a:ext cx="5181907" cy="39003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B692CF81-A7A7-1362-125E-EEC5C8BD16E7}"/>
              </a:ext>
            </a:extLst>
          </p:cNvPr>
          <p:cNvCxnSpPr>
            <a:cxnSpLocks/>
          </p:cNvCxnSpPr>
          <p:nvPr/>
        </p:nvCxnSpPr>
        <p:spPr>
          <a:xfrm flipH="1">
            <a:off x="394716" y="1579934"/>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1E71789-6ED9-AA74-B78C-05CAF80B5536}"/>
              </a:ext>
            </a:extLst>
          </p:cNvPr>
          <p:cNvSpPr/>
          <p:nvPr userDrawn="1"/>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27414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301752" y="1005840"/>
            <a:ext cx="9906000" cy="801042"/>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16C42483-B3E3-4399-B6B2-4B1D067F8CE5}" type="datetime1">
              <a:rPr lang="en-US" smtClean="0"/>
              <a:t>5/19/2026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3188875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A36574F-2CAD-411B-9EF3-12D0DF2C09EB}" type="datetime1">
              <a:rPr lang="en-US" smtClean="0"/>
              <a:t>5/19/2026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38490554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301752" y="1124712"/>
            <a:ext cx="3543299" cy="1627415"/>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5B5223AD-184F-4273-AC4F-854D3B259B85}" type="datetime1">
              <a:rPr lang="en-US" smtClean="0"/>
              <a:t>5/19/2026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5212080" y="210114"/>
            <a:ext cx="2509284" cy="365760"/>
          </a:xfrm>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5E0677F5-4A8A-4BF1-96BE-3BAE8FBAFE2E}" type="slidenum">
              <a:rPr lang="en-US" smtClean="0"/>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301752" y="2857605"/>
            <a:ext cx="3543299" cy="3534229"/>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212080" y="1124712"/>
            <a:ext cx="6309360" cy="5219700"/>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91C6F58E-0CCE-AAF7-6F0A-E0B0FFF62A10}"/>
              </a:ext>
            </a:extLst>
          </p:cNvPr>
          <p:cNvSpPr/>
          <p:nvPr/>
        </p:nvSpPr>
        <p:spPr>
          <a:xfrm>
            <a:off x="-3" y="5655733"/>
            <a:ext cx="12191999" cy="1202267"/>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28422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301752" y="1124712"/>
            <a:ext cx="3546235" cy="1533073"/>
          </a:xfrm>
        </p:spPr>
        <p:txBody>
          <a:bodyPr anchor="t">
            <a:normAutofit/>
          </a:bodyPr>
          <a:lstStyle>
            <a:lvl1pPr>
              <a:defRPr sz="3200"/>
            </a:lvl1pPr>
          </a:lstStyle>
          <a:p>
            <a:r>
              <a:rPr lang="en-US"/>
              <a:t>Click to edit Master title style</a:t>
            </a:r>
          </a:p>
        </p:txBody>
      </p:sp>
      <p:sp>
        <p:nvSpPr>
          <p:cNvPr id="23" name="Date Placeholder 22">
            <a:extLst>
              <a:ext uri="{FF2B5EF4-FFF2-40B4-BE49-F238E27FC236}">
                <a16:creationId xmlns:a16="http://schemas.microsoft.com/office/drawing/2014/main" id="{8ACB14E1-4D3B-B55C-4791-64F774AC361F}"/>
              </a:ext>
            </a:extLst>
          </p:cNvPr>
          <p:cNvSpPr>
            <a:spLocks noGrp="1"/>
          </p:cNvSpPr>
          <p:nvPr>
            <p:ph type="dt" sz="half" idx="14"/>
          </p:nvPr>
        </p:nvSpPr>
        <p:spPr/>
        <p:txBody>
          <a:bodyPr/>
          <a:lstStyle/>
          <a:p>
            <a:fld id="{907E4E07-E412-47A0-AB1E-CAAABECD1A31}" type="datetime1">
              <a:rPr lang="en-US" smtClean="0"/>
              <a:t>5/19/2026</a:t>
            </a:fld>
            <a:endParaRPr lang="en-US"/>
          </a:p>
        </p:txBody>
      </p:sp>
      <p:sp>
        <p:nvSpPr>
          <p:cNvPr id="24" name="Footer Placeholder 23">
            <a:extLst>
              <a:ext uri="{FF2B5EF4-FFF2-40B4-BE49-F238E27FC236}">
                <a16:creationId xmlns:a16="http://schemas.microsoft.com/office/drawing/2014/main" id="{861F92C4-9651-789C-0B22-E6343EE25C7A}"/>
              </a:ext>
            </a:extLst>
          </p:cNvPr>
          <p:cNvSpPr>
            <a:spLocks noGrp="1"/>
          </p:cNvSpPr>
          <p:nvPr>
            <p:ph type="ftr" sz="quarter" idx="15"/>
          </p:nvPr>
        </p:nvSpPr>
        <p:spPr>
          <a:xfrm>
            <a:off x="5212080" y="210114"/>
            <a:ext cx="2509284" cy="365760"/>
          </a:xfrm>
        </p:spPr>
        <p:txBody>
          <a:bodyPr/>
          <a:lstStyle/>
          <a:p>
            <a:r>
              <a:rPr lang="en-US"/>
              <a:t>Sample Footer Text</a:t>
            </a:r>
          </a:p>
        </p:txBody>
      </p:sp>
      <p:sp>
        <p:nvSpPr>
          <p:cNvPr id="25" name="Slide Number Placeholder 24">
            <a:extLst>
              <a:ext uri="{FF2B5EF4-FFF2-40B4-BE49-F238E27FC236}">
                <a16:creationId xmlns:a16="http://schemas.microsoft.com/office/drawing/2014/main" id="{E55DAD34-8521-F119-F985-ABFBDD340032}"/>
              </a:ext>
            </a:extLst>
          </p:cNvPr>
          <p:cNvSpPr>
            <a:spLocks noGrp="1"/>
          </p:cNvSpPr>
          <p:nvPr>
            <p:ph type="sldNum" sz="quarter" idx="16"/>
          </p:nvPr>
        </p:nvSpPr>
        <p:spPr/>
        <p:txBody>
          <a:bodyPr/>
          <a:lstStyle/>
          <a:p>
            <a:fld id="{5E0677F5-4A8A-4BF1-96BE-3BAE8FBAFE2E}" type="slidenum">
              <a:rPr lang="en-US" smtClean="0"/>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301752" y="2706914"/>
            <a:ext cx="3236976" cy="3553861"/>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Picture Placeholder 7">
            <a:extLst>
              <a:ext uri="{FF2B5EF4-FFF2-40B4-BE49-F238E27FC236}">
                <a16:creationId xmlns:a16="http://schemas.microsoft.com/office/drawing/2014/main" id="{6CCD178F-4127-FE67-2F5D-0F1CE7884398}"/>
              </a:ext>
            </a:extLst>
          </p:cNvPr>
          <p:cNvSpPr>
            <a:spLocks noGrp="1"/>
          </p:cNvSpPr>
          <p:nvPr>
            <p:ph type="pic" sz="quarter" idx="13" hasCustomPrompt="1"/>
          </p:nvPr>
        </p:nvSpPr>
        <p:spPr>
          <a:xfrm>
            <a:off x="5212080" y="1009816"/>
            <a:ext cx="6979920" cy="5856573"/>
          </a:xfrm>
          <a:blipFill>
            <a:blip r:embed="rId2">
              <a:alphaModFix amt="6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389292401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0070C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01752" y="869140"/>
            <a:ext cx="11604046" cy="969206"/>
          </a:xfrm>
          <a:prstGeom prst="rect">
            <a:avLst/>
          </a:prstGeom>
        </p:spPr>
        <p:txBody>
          <a:bodyPr vert="horz" lIns="91440" tIns="45720" rIns="91440" bIns="45720" rtlCol="0" anchor="b">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01752" y="210114"/>
            <a:ext cx="1759288" cy="365760"/>
          </a:xfrm>
          <a:prstGeom prst="rect">
            <a:avLst/>
          </a:prstGeom>
        </p:spPr>
        <p:txBody>
          <a:bodyPr vert="horz" lIns="91440" tIns="45720" rIns="91440" bIns="45720" rtlCol="0" anchor="ctr"/>
          <a:lstStyle>
            <a:lvl1pPr algn="l" rtl="0">
              <a:defRPr sz="800" cap="none" spc="0" baseline="0">
                <a:solidFill>
                  <a:schemeClr val="tx1"/>
                </a:solidFill>
              </a:defRPr>
            </a:lvl1pPr>
          </a:lstStyle>
          <a:p>
            <a:fld id="{7DA2CEDE-2AB4-4FB8-9551-E0AA4222B1A3}" type="datetime1">
              <a:rPr lang="en-US" smtClean="0"/>
              <a:pPr/>
              <a:t>5/19/2026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622485" y="210114"/>
            <a:ext cx="2509284" cy="365760"/>
          </a:xfrm>
          <a:prstGeom prst="rect">
            <a:avLst/>
          </a:prstGeom>
        </p:spPr>
        <p:txBody>
          <a:bodyPr vert="horz" lIns="91440" tIns="45720" rIns="91440" bIns="45720" rtlCol="0" anchor="ctr"/>
          <a:lstStyle>
            <a:lvl1pPr algn="l" rtl="0">
              <a:defRPr sz="800" cap="none" spc="0" baseline="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300323" y="210114"/>
            <a:ext cx="605475" cy="365760"/>
          </a:xfrm>
          <a:prstGeom prst="rect">
            <a:avLst/>
          </a:prstGeom>
        </p:spPr>
        <p:txBody>
          <a:bodyPr vert="horz" lIns="91440" tIns="45720" rIns="91440" bIns="45720" rtlCol="0" anchor="ctr"/>
          <a:lstStyle>
            <a:lvl1pPr algn="r" rtl="0">
              <a:defRPr sz="800" cap="none" spc="0" baseline="0">
                <a:solidFill>
                  <a:schemeClr val="tx1"/>
                </a:solidFill>
              </a:defRPr>
            </a:lvl1pPr>
          </a:lstStyle>
          <a:p>
            <a:fld id="{5E0677F5-4A8A-4BF1-96BE-3BAE8FBAFE2E}" type="slidenum">
              <a:rPr lang="en-US" smtClean="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01752" y="2047284"/>
            <a:ext cx="11604046" cy="42346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A3E5EF3F-856F-01A0-B658-94EAB13FC060}"/>
              </a:ext>
            </a:extLst>
          </p:cNvPr>
          <p:cNvCxnSpPr>
            <a:cxnSpLocks/>
          </p:cNvCxnSpPr>
          <p:nvPr/>
        </p:nvCxnSpPr>
        <p:spPr>
          <a:xfrm flipH="1">
            <a:off x="394716" y="751313"/>
            <a:ext cx="1140256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9979028"/>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Lst>
  <p:hf hdr="0"/>
  <p:txStyles>
    <p:titleStyle>
      <a:lvl1pPr algn="l" defTabSz="914400" rtl="0" eaLnBrk="1" latinLnBrk="0" hangingPunct="1">
        <a:lnSpc>
          <a:spcPct val="85000"/>
        </a:lnSpc>
        <a:spcBef>
          <a:spcPct val="0"/>
        </a:spcBef>
        <a:buNone/>
        <a:defRPr sz="2800" b="0" kern="1200" spc="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spc="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1" pos="168" userDrawn="1">
          <p15:clr>
            <a:srgbClr val="F26B43"/>
          </p15:clr>
        </p15:guide>
        <p15:guide id="22" orient="horz" pos="2160" userDrawn="1">
          <p15:clr>
            <a:srgbClr val="F26B43"/>
          </p15:clr>
        </p15:guide>
        <p15:guide id="23" pos="4800" userDrawn="1">
          <p15:clr>
            <a:srgbClr val="F26B43"/>
          </p15:clr>
        </p15:guide>
        <p15:guide id="24" orient="horz" pos="480" userDrawn="1">
          <p15:clr>
            <a:srgbClr val="F26B43"/>
          </p15:clr>
        </p15:guide>
        <p15:guide id="25" orient="horz" pos="864" userDrawn="1">
          <p15:clr>
            <a:srgbClr val="F26B43"/>
          </p15:clr>
        </p15:guide>
        <p15:guide id="26" pos="7392" userDrawn="1">
          <p15:clr>
            <a:srgbClr val="F26B43"/>
          </p15:clr>
        </p15:guide>
        <p15:guide id="27" orient="horz" pos="3840" userDrawn="1">
          <p15:clr>
            <a:srgbClr val="F26B43"/>
          </p15:clr>
        </p15:guide>
        <p15:guide id="28" pos="240" userDrawn="1">
          <p15:clr>
            <a:srgbClr val="F26B43"/>
          </p15:clr>
        </p15:guide>
        <p15:guide id="29" pos="74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5.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39.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38.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39.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39.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55.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38.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38.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38.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55.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37.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3.xml"/><Relationship Id="rId1" Type="http://schemas.openxmlformats.org/officeDocument/2006/relationships/slideLayout" Target="../slideLayouts/slideLayout38.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56.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EE3DC28-831C-5082-40DD-EB13B992249C}"/>
              </a:ext>
            </a:extLst>
          </p:cNvPr>
          <p:cNvSpPr>
            <a:spLocks noGrp="1"/>
          </p:cNvSpPr>
          <p:nvPr>
            <p:ph type="title"/>
          </p:nvPr>
        </p:nvSpPr>
        <p:spPr>
          <a:xfrm>
            <a:off x="219876" y="1299909"/>
            <a:ext cx="3620078" cy="2429173"/>
          </a:xfrm>
        </p:spPr>
        <p:txBody>
          <a:bodyPr anchor="t">
            <a:normAutofit fontScale="90000"/>
          </a:bodyPr>
          <a:lstStyle/>
          <a:p>
            <a:r>
              <a:rPr lang="en-US" dirty="0"/>
              <a:t>MSc Policing: Operational </a:t>
            </a:r>
            <a:r>
              <a:rPr lang="en-US"/>
              <a:t>Leadership.</a:t>
            </a:r>
            <a:br>
              <a:rPr lang="en-US" dirty="0"/>
            </a:br>
            <a:r>
              <a:rPr lang="en-US"/>
              <a:t>Week</a:t>
            </a:r>
            <a:r>
              <a:rPr lang="en-US" dirty="0"/>
              <a:t> 5: Operational Decision-Making: Cognition, Bias, and the Risk of Overconfidence</a:t>
            </a:r>
          </a:p>
        </p:txBody>
      </p:sp>
      <p:sp>
        <p:nvSpPr>
          <p:cNvPr id="4" name="Subtitle 3">
            <a:extLst>
              <a:ext uri="{FF2B5EF4-FFF2-40B4-BE49-F238E27FC236}">
                <a16:creationId xmlns:a16="http://schemas.microsoft.com/office/drawing/2014/main" id="{4BE48284-F1A8-2F57-EE4D-FC0B64613B2F}"/>
              </a:ext>
            </a:extLst>
          </p:cNvPr>
          <p:cNvSpPr>
            <a:spLocks noGrp="1"/>
          </p:cNvSpPr>
          <p:nvPr>
            <p:ph type="subTitle" idx="1"/>
          </p:nvPr>
        </p:nvSpPr>
        <p:spPr>
          <a:xfrm>
            <a:off x="268722" y="5473037"/>
            <a:ext cx="3521018" cy="880873"/>
          </a:xfrm>
        </p:spPr>
        <p:txBody>
          <a:bodyPr anchor="b">
            <a:normAutofit/>
          </a:bodyPr>
          <a:lstStyle/>
          <a:p>
            <a:pPr>
              <a:lnSpc>
                <a:spcPct val="110000"/>
              </a:lnSpc>
            </a:pPr>
            <a:r>
              <a:rPr lang="en-US"/>
              <a:t>Understanding cognitive biases impacting effective operational choices</a:t>
            </a:r>
          </a:p>
        </p:txBody>
      </p:sp>
      <p:sp>
        <p:nvSpPr>
          <p:cNvPr id="6" name="Footer Placeholder 5">
            <a:extLst>
              <a:ext uri="{FF2B5EF4-FFF2-40B4-BE49-F238E27FC236}">
                <a16:creationId xmlns:a16="http://schemas.microsoft.com/office/drawing/2014/main" id="{838254B9-FD81-CD72-1BAE-4446DA3AD0E4}"/>
              </a:ext>
            </a:extLst>
          </p:cNvPr>
          <p:cNvSpPr>
            <a:spLocks noGrp="1"/>
          </p:cNvSpPr>
          <p:nvPr>
            <p:ph type="ftr" sz="quarter" idx="15"/>
          </p:nvPr>
        </p:nvSpPr>
        <p:spPr>
          <a:xfrm>
            <a:off x="268722" y="210114"/>
            <a:ext cx="2360128" cy="365760"/>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7EF001FC-0259-EFDE-AAEF-A7FDF9184BAD}"/>
              </a:ext>
            </a:extLst>
          </p:cNvPr>
          <p:cNvSpPr>
            <a:spLocks noGrp="1"/>
          </p:cNvSpPr>
          <p:nvPr>
            <p:ph type="dt" sz="half" idx="14"/>
          </p:nvPr>
        </p:nvSpPr>
        <p:spPr>
          <a:xfrm>
            <a:off x="2645216" y="210114"/>
            <a:ext cx="1005840"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7" name="Slide Number Placeholder 6">
            <a:extLst>
              <a:ext uri="{FF2B5EF4-FFF2-40B4-BE49-F238E27FC236}">
                <a16:creationId xmlns:a16="http://schemas.microsoft.com/office/drawing/2014/main" id="{CF81B019-EE91-CB4D-CD9F-01008797B96C}"/>
              </a:ext>
            </a:extLst>
          </p:cNvPr>
          <p:cNvSpPr>
            <a:spLocks noGrp="1"/>
          </p:cNvSpPr>
          <p:nvPr>
            <p:ph type="sldNum" sz="quarter" idx="16"/>
          </p:nvPr>
        </p:nvSpPr>
        <p:spPr>
          <a:xfrm>
            <a:off x="3760180" y="210114"/>
            <a:ext cx="495299" cy="365760"/>
          </a:xfrm>
        </p:spPr>
        <p:txBody>
          <a:bodyPr anchor="ctr">
            <a:normAutofit/>
          </a:bodyPr>
          <a:lstStyle/>
          <a:p>
            <a:pPr>
              <a:spcAft>
                <a:spcPts val="600"/>
              </a:spcAft>
            </a:pPr>
            <a:fld id="{5E0677F5-4A8A-4BF1-96BE-3BAE8FBAFE2E}" type="slidenum">
              <a:rPr lang="en-US" smtClean="0"/>
              <a:pPr>
                <a:spcAft>
                  <a:spcPts val="600"/>
                </a:spcAft>
              </a:pPr>
              <a:t>1</a:t>
            </a:fld>
            <a:endParaRPr lang="en-US"/>
          </a:p>
        </p:txBody>
      </p:sp>
      <p:pic>
        <p:nvPicPr>
          <p:cNvPr id="8" name="Picture Placeholder 7" descr="Conceptual image: business and risk.">
            <a:extLst>
              <a:ext uri="{FF2B5EF4-FFF2-40B4-BE49-F238E27FC236}">
                <a16:creationId xmlns:a16="http://schemas.microsoft.com/office/drawing/2014/main" id="{9B34F5F2-8D32-45A1-9AF0-2DD2127E8756}"/>
              </a:ext>
            </a:extLst>
          </p:cNvPr>
          <p:cNvPicPr>
            <a:picLocks noGrp="1" noChangeAspect="1"/>
          </p:cNvPicPr>
          <p:nvPr>
            <p:ph type="pic" sz="quarter" idx="13"/>
          </p:nvPr>
        </p:nvPicPr>
        <p:blipFill>
          <a:blip r:embed="rId3"/>
          <a:srcRect l="14057" r="11776" b="-1"/>
          <a:stretch>
            <a:fillRect/>
          </a:stretch>
        </p:blipFill>
        <p:spPr>
          <a:xfrm>
            <a:off x="4572000" y="10"/>
            <a:ext cx="7620000" cy="6857990"/>
          </a:xfrm>
          <a:noFill/>
        </p:spPr>
      </p:pic>
      <p:pic>
        <p:nvPicPr>
          <p:cNvPr id="2" name="Picture 1" descr="A blue square with white lines&#10;&#10;AI-generated content may be incorrect.">
            <a:extLst>
              <a:ext uri="{FF2B5EF4-FFF2-40B4-BE49-F238E27FC236}">
                <a16:creationId xmlns:a16="http://schemas.microsoft.com/office/drawing/2014/main" id="{8FC809F6-0BFD-5C22-C3CF-37B0FE8976F2}"/>
              </a:ext>
            </a:extLst>
          </p:cNvPr>
          <p:cNvPicPr>
            <a:picLocks noChangeAspect="1"/>
          </p:cNvPicPr>
          <p:nvPr/>
        </p:nvPicPr>
        <p:blipFill>
          <a:blip r:embed="rId4"/>
          <a:stretch>
            <a:fillRect/>
          </a:stretch>
        </p:blipFill>
        <p:spPr>
          <a:xfrm>
            <a:off x="2809" y="3419"/>
            <a:ext cx="12205921" cy="1116623"/>
          </a:xfrm>
          <a:prstGeom prst="rect">
            <a:avLst/>
          </a:prstGeom>
        </p:spPr>
      </p:pic>
    </p:spTree>
    <p:extLst>
      <p:ext uri="{BB962C8B-B14F-4D97-AF65-F5344CB8AC3E}">
        <p14:creationId xmlns:p14="http://schemas.microsoft.com/office/powerpoint/2010/main" val="3175085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400"/>
                                        <p:tgtEl>
                                          <p:spTgt spid="4">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4"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01EDBD-C55C-E382-A821-5D6AB1217BC0}"/>
              </a:ext>
            </a:extLst>
          </p:cNvPr>
          <p:cNvSpPr>
            <a:spLocks noGrp="1"/>
          </p:cNvSpPr>
          <p:nvPr>
            <p:ph type="title"/>
          </p:nvPr>
        </p:nvSpPr>
        <p:spPr>
          <a:xfrm>
            <a:off x="3018499" y="952500"/>
            <a:ext cx="8887299" cy="5636798"/>
          </a:xfrm>
        </p:spPr>
        <p:txBody>
          <a:bodyPr anchor="b">
            <a:normAutofit/>
          </a:bodyPr>
          <a:lstStyle/>
          <a:p>
            <a:r>
              <a:rPr lang="en-US"/>
              <a:t>Lecture Orientation and Continuity</a:t>
            </a:r>
          </a:p>
        </p:txBody>
      </p:sp>
      <p:sp>
        <p:nvSpPr>
          <p:cNvPr id="5" name="Date Placeholder 4">
            <a:extLst>
              <a:ext uri="{FF2B5EF4-FFF2-40B4-BE49-F238E27FC236}">
                <a16:creationId xmlns:a16="http://schemas.microsoft.com/office/drawing/2014/main" id="{534F3FB2-0DB2-27EE-CF33-AA099B66B76E}"/>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B6BA9040-8871-49A8-2613-FD791DEA3E12}"/>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6E0F4A98-5D02-3948-0ABC-BD2A52816FAD}"/>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2</a:t>
            </a:fld>
            <a:endParaRPr lang="en-US"/>
          </a:p>
        </p:txBody>
      </p:sp>
      <p:pic>
        <p:nvPicPr>
          <p:cNvPr id="4" name="Picture 3" descr="A blue square with white lines&#10;&#10;AI-generated content may be incorrect.">
            <a:extLst>
              <a:ext uri="{FF2B5EF4-FFF2-40B4-BE49-F238E27FC236}">
                <a16:creationId xmlns:a16="http://schemas.microsoft.com/office/drawing/2014/main" id="{713CF688-D168-9922-7511-78D31A55F8AB}"/>
              </a:ext>
            </a:extLst>
          </p:cNvPr>
          <p:cNvPicPr>
            <a:picLocks noChangeAspect="1"/>
          </p:cNvPicPr>
          <p:nvPr/>
        </p:nvPicPr>
        <p:blipFill>
          <a:blip r:embed="rId3"/>
          <a:stretch>
            <a:fillRect/>
          </a:stretch>
        </p:blipFill>
        <p:spPr>
          <a:xfrm>
            <a:off x="2809" y="3419"/>
            <a:ext cx="12205921" cy="1116623"/>
          </a:xfrm>
          <a:prstGeom prst="rect">
            <a:avLst/>
          </a:prstGeom>
        </p:spPr>
      </p:pic>
    </p:spTree>
    <p:extLst>
      <p:ext uri="{BB962C8B-B14F-4D97-AF65-F5344CB8AC3E}">
        <p14:creationId xmlns:p14="http://schemas.microsoft.com/office/powerpoint/2010/main" val="32090618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9EB93-59AB-0B85-8DD8-E15CB9D69D41}"/>
              </a:ext>
            </a:extLst>
          </p:cNvPr>
          <p:cNvSpPr>
            <a:spLocks noGrp="1"/>
          </p:cNvSpPr>
          <p:nvPr>
            <p:ph type="title"/>
          </p:nvPr>
        </p:nvSpPr>
        <p:spPr>
          <a:xfrm>
            <a:off x="1645835" y="900853"/>
            <a:ext cx="10858500" cy="692389"/>
          </a:xfrm>
        </p:spPr>
        <p:txBody>
          <a:bodyPr>
            <a:noAutofit/>
          </a:bodyPr>
          <a:lstStyle/>
          <a:p>
            <a:r>
              <a:rPr lang="en-GB" sz="2400"/>
              <a:t>Lecture Discussion Questions (Operational Decision-Making)</a:t>
            </a:r>
            <a:endParaRPr lang="en-US" sz="2400"/>
          </a:p>
        </p:txBody>
      </p:sp>
      <p:sp>
        <p:nvSpPr>
          <p:cNvPr id="3" name="Date Placeholder 2">
            <a:extLst>
              <a:ext uri="{FF2B5EF4-FFF2-40B4-BE49-F238E27FC236}">
                <a16:creationId xmlns:a16="http://schemas.microsoft.com/office/drawing/2014/main" id="{DDF2F839-E4A0-B2D2-2FE7-1C1BF4AF5986}"/>
              </a:ext>
            </a:extLst>
          </p:cNvPr>
          <p:cNvSpPr>
            <a:spLocks noGrp="1"/>
          </p:cNvSpPr>
          <p:nvPr>
            <p:ph type="dt" sz="half" idx="15"/>
          </p:nvPr>
        </p:nvSpPr>
        <p:spPr/>
        <p:txBody>
          <a:bodyPr/>
          <a:lstStyle/>
          <a:p>
            <a:fld id="{8E6582D0-CC23-4B30-B5F7-0EC0E82226EA}" type="datetime1">
              <a:rPr lang="en-US" smtClean="0"/>
              <a:t>5/19/2026</a:t>
            </a:fld>
            <a:endParaRPr lang="en-US"/>
          </a:p>
        </p:txBody>
      </p:sp>
      <p:sp>
        <p:nvSpPr>
          <p:cNvPr id="4" name="Footer Placeholder 3">
            <a:extLst>
              <a:ext uri="{FF2B5EF4-FFF2-40B4-BE49-F238E27FC236}">
                <a16:creationId xmlns:a16="http://schemas.microsoft.com/office/drawing/2014/main" id="{C9401BD1-2CC7-4783-BA86-483585B7F19F}"/>
              </a:ext>
            </a:extLst>
          </p:cNvPr>
          <p:cNvSpPr>
            <a:spLocks noGrp="1"/>
          </p:cNvSpPr>
          <p:nvPr>
            <p:ph type="ftr" sz="quarter" idx="16"/>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47F9816D-81A8-09E7-C070-66EAA2EEE26C}"/>
              </a:ext>
            </a:extLst>
          </p:cNvPr>
          <p:cNvSpPr>
            <a:spLocks noGrp="1"/>
          </p:cNvSpPr>
          <p:nvPr>
            <p:ph type="sldNum" sz="quarter" idx="17"/>
          </p:nvPr>
        </p:nvSpPr>
        <p:spPr/>
        <p:txBody>
          <a:bodyPr/>
          <a:lstStyle/>
          <a:p>
            <a:fld id="{5E0677F5-4A8A-4BF1-96BE-3BAE8FBAFE2E}" type="slidenum">
              <a:rPr lang="en-US" smtClean="0"/>
              <a:t>3</a:t>
            </a:fld>
            <a:endParaRPr lang="en-US"/>
          </a:p>
        </p:txBody>
      </p:sp>
      <p:sp>
        <p:nvSpPr>
          <p:cNvPr id="6" name="Content Placeholder 5">
            <a:extLst>
              <a:ext uri="{FF2B5EF4-FFF2-40B4-BE49-F238E27FC236}">
                <a16:creationId xmlns:a16="http://schemas.microsoft.com/office/drawing/2014/main" id="{54FBC0F8-530C-7909-E8FB-6BCC0681CD31}"/>
              </a:ext>
            </a:extLst>
          </p:cNvPr>
          <p:cNvSpPr>
            <a:spLocks noGrp="1"/>
          </p:cNvSpPr>
          <p:nvPr>
            <p:ph sz="quarter" idx="18"/>
          </p:nvPr>
        </p:nvSpPr>
        <p:spPr>
          <a:xfrm>
            <a:off x="291042" y="1806575"/>
            <a:ext cx="6139391" cy="5581121"/>
          </a:xfrm>
        </p:spPr>
        <p:txBody>
          <a:bodyPr vert="horz" lIns="91440" tIns="45720" rIns="91440" bIns="45720" rtlCol="0" anchor="t">
            <a:normAutofit fontScale="92500" lnSpcReduction="20000"/>
          </a:bodyPr>
          <a:lstStyle/>
          <a:p>
            <a:r>
              <a:rPr lang="en-GB" sz="1000"/>
              <a:t>1. </a:t>
            </a:r>
            <a:r>
              <a:rPr lang="en-GB" sz="1000" b="1"/>
              <a:t>Experience vs Bias</a:t>
            </a:r>
            <a:endParaRPr lang="en-GB" sz="1000"/>
          </a:p>
          <a:p>
            <a:r>
              <a:rPr lang="en-GB" sz="1000">
                <a:latin typeface="Segoe UI"/>
                <a:cs typeface="Segoe UI"/>
              </a:rPr>
              <a:t>At what point does operational experience improve decision-making, and when might it begin to distort it?</a:t>
            </a:r>
            <a:endParaRPr lang="en-GB" sz="1000"/>
          </a:p>
          <a:p>
            <a:br>
              <a:rPr lang="en-US" sz="1000" dirty="0"/>
            </a:br>
            <a:r>
              <a:rPr lang="en-GB" sz="1000"/>
              <a:t>2. </a:t>
            </a:r>
            <a:r>
              <a:rPr lang="en-GB" sz="1000" b="1"/>
              <a:t>Leadership Residue</a:t>
            </a:r>
            <a:endParaRPr lang="en-GB" sz="1000"/>
          </a:p>
          <a:p>
            <a:r>
              <a:rPr lang="en-GB" sz="1000" dirty="0">
                <a:latin typeface="Segoe UI"/>
                <a:cs typeface="Segoe UI"/>
              </a:rPr>
              <a:t>Can you identify an example where a previous decision has influenced how you interpreted a later situation?</a:t>
            </a:r>
            <a:endParaRPr lang="en-GB" sz="1000"/>
          </a:p>
          <a:p>
            <a:br>
              <a:rPr lang="en-US" sz="1000" dirty="0"/>
            </a:br>
            <a:r>
              <a:rPr lang="en-GB" sz="1000"/>
              <a:t>3. </a:t>
            </a:r>
            <a:r>
              <a:rPr lang="en-GB" sz="1000" b="1"/>
              <a:t>Heuristics in Practice</a:t>
            </a:r>
            <a:endParaRPr lang="en-GB" sz="1000"/>
          </a:p>
          <a:p>
            <a:r>
              <a:rPr lang="en-GB" sz="1000">
                <a:latin typeface="Segoe UI"/>
                <a:cs typeface="Segoe UI"/>
              </a:rPr>
              <a:t>When making rapid decisions under pressure, which heuristics do you think you rely on most, and what risks does this create?</a:t>
            </a:r>
            <a:endParaRPr lang="en-GB" sz="1000"/>
          </a:p>
          <a:p>
            <a:br>
              <a:rPr lang="en-US" sz="1000" dirty="0"/>
            </a:br>
            <a:r>
              <a:rPr lang="en-GB" sz="1000"/>
              <a:t>4. </a:t>
            </a:r>
            <a:r>
              <a:rPr lang="en-GB" sz="1000" b="1"/>
              <a:t>Recognition-Primed Decision-Making</a:t>
            </a:r>
            <a:endParaRPr lang="en-GB" sz="1000"/>
          </a:p>
          <a:p>
            <a:r>
              <a:rPr lang="en-GB" sz="1000" dirty="0">
                <a:latin typeface="Segoe UI"/>
                <a:cs typeface="Segoe UI"/>
              </a:rPr>
              <a:t>How confident are you that your “gut instinct” is based on accurate pattern recognition rather than misrecognition?</a:t>
            </a:r>
            <a:endParaRPr lang="en-GB" sz="1000"/>
          </a:p>
          <a:p>
            <a:br>
              <a:rPr lang="en-US" sz="1000" dirty="0"/>
            </a:br>
            <a:r>
              <a:rPr lang="en-GB" sz="1000"/>
              <a:t>5. </a:t>
            </a:r>
            <a:r>
              <a:rPr lang="en-GB" sz="1000" b="1"/>
              <a:t>Framing and Risk</a:t>
            </a:r>
            <a:endParaRPr lang="en-GB" sz="1000"/>
          </a:p>
          <a:p>
            <a:r>
              <a:rPr lang="en-GB" sz="1000">
                <a:latin typeface="Segoe UI"/>
                <a:cs typeface="Segoe UI"/>
              </a:rPr>
              <a:t>How might the way a situation is described (e.g. “loss of control” vs “maintaining order”) influence your decision-making?</a:t>
            </a:r>
            <a:endParaRPr lang="en-GB" sz="1000"/>
          </a:p>
          <a:p>
            <a:br>
              <a:rPr lang="en-US" sz="1000" dirty="0"/>
            </a:br>
            <a:r>
              <a:rPr lang="en-GB" sz="1000"/>
              <a:t>6. </a:t>
            </a:r>
            <a:r>
              <a:rPr lang="en-GB" sz="1000" b="1"/>
              <a:t>Lens Model (Information and Perception)</a:t>
            </a:r>
            <a:endParaRPr lang="en-GB" sz="1000"/>
          </a:p>
          <a:p>
            <a:r>
              <a:rPr lang="en-GB" sz="1000">
                <a:latin typeface="Segoe UI"/>
                <a:cs typeface="Segoe UI"/>
              </a:rPr>
              <a:t>What types of information (cues) do you instinctively prioritise in operational decision-making—and which might you overlook?</a:t>
            </a:r>
            <a:endParaRPr lang="en-GB" sz="1000"/>
          </a:p>
          <a:p>
            <a:br>
              <a:rPr lang="en-US" dirty="0"/>
            </a:br>
            <a:endParaRPr lang="en-US" dirty="0"/>
          </a:p>
          <a:p>
            <a:br>
              <a:rPr lang="en-US" dirty="0"/>
            </a:br>
            <a:endParaRPr lang="en-US" dirty="0"/>
          </a:p>
          <a:p>
            <a:endParaRPr lang="en-GB" dirty="0"/>
          </a:p>
        </p:txBody>
      </p:sp>
      <p:sp>
        <p:nvSpPr>
          <p:cNvPr id="7" name="Content Placeholder 6">
            <a:extLst>
              <a:ext uri="{FF2B5EF4-FFF2-40B4-BE49-F238E27FC236}">
                <a16:creationId xmlns:a16="http://schemas.microsoft.com/office/drawing/2014/main" id="{CED99166-06F8-ED9F-7108-D35EA2BC0266}"/>
              </a:ext>
            </a:extLst>
          </p:cNvPr>
          <p:cNvSpPr>
            <a:spLocks noGrp="1"/>
          </p:cNvSpPr>
          <p:nvPr>
            <p:ph sz="quarter" idx="19"/>
          </p:nvPr>
        </p:nvSpPr>
        <p:spPr>
          <a:xfrm>
            <a:off x="6723891" y="1806575"/>
            <a:ext cx="6441016" cy="4649788"/>
          </a:xfrm>
        </p:spPr>
        <p:txBody>
          <a:bodyPr vert="horz" lIns="91440" tIns="45720" rIns="91440" bIns="45720" rtlCol="0" anchor="t">
            <a:normAutofit/>
          </a:bodyPr>
          <a:lstStyle/>
          <a:p>
            <a:r>
              <a:rPr lang="en-GB" sz="900"/>
              <a:t>7. </a:t>
            </a:r>
            <a:r>
              <a:rPr lang="en-GB" sz="900" b="1"/>
              <a:t>Emotion and Decision-Making</a:t>
            </a:r>
            <a:endParaRPr lang="en-GB" sz="900" dirty="0"/>
          </a:p>
          <a:p>
            <a:r>
              <a:rPr lang="en-GB" sz="900" dirty="0">
                <a:latin typeface="Segoe UI"/>
                <a:cs typeface="Segoe UI"/>
              </a:rPr>
              <a:t>How have stress or strong emotions influenced your perception of risk during an operational incident?</a:t>
            </a:r>
            <a:br>
              <a:rPr lang="en-US" sz="600" dirty="0"/>
            </a:br>
            <a:endParaRPr lang="en-US" sz="900"/>
          </a:p>
          <a:p>
            <a:r>
              <a:rPr lang="en-GB" sz="900"/>
              <a:t>8. </a:t>
            </a:r>
            <a:r>
              <a:rPr lang="en-GB" sz="900" b="1"/>
              <a:t>Overconfidence</a:t>
            </a:r>
            <a:endParaRPr lang="en-GB" sz="900" dirty="0"/>
          </a:p>
          <a:p>
            <a:r>
              <a:rPr lang="en-GB" sz="900" dirty="0">
                <a:latin typeface="Segoe UI"/>
                <a:cs typeface="Segoe UI"/>
              </a:rPr>
              <a:t>Have you encountered situations where confidence—your own or another leader’s—</a:t>
            </a:r>
            <a:endParaRPr lang="en-GB" sz="900" dirty="0">
              <a:latin typeface="Arial Nova Light"/>
              <a:cs typeface="Segoe UI"/>
            </a:endParaRPr>
          </a:p>
          <a:p>
            <a:r>
              <a:rPr lang="en-GB" sz="900">
                <a:latin typeface="Segoe UI"/>
                <a:cs typeface="Segoe UI"/>
              </a:rPr>
              <a:t>reduced openness to alternative views?</a:t>
            </a:r>
            <a:endParaRPr lang="en-GB" sz="900"/>
          </a:p>
          <a:p>
            <a:r>
              <a:rPr lang="en-GB" sz="900"/>
              <a:t>9. </a:t>
            </a:r>
            <a:r>
              <a:rPr lang="en-GB" sz="900" b="1" dirty="0"/>
              <a:t>Challenge and Followership</a:t>
            </a:r>
            <a:endParaRPr lang="en-GB" sz="900" dirty="0"/>
          </a:p>
          <a:p>
            <a:r>
              <a:rPr lang="en-GB" sz="900">
                <a:latin typeface="Segoe UI"/>
                <a:cs typeface="Segoe UI"/>
              </a:rPr>
              <a:t>What prevents people from challenging decisions in your organisation, </a:t>
            </a:r>
            <a:endParaRPr lang="en-GB" sz="900" dirty="0">
              <a:latin typeface="Segoe UI"/>
              <a:cs typeface="Segoe UI"/>
            </a:endParaRPr>
          </a:p>
          <a:p>
            <a:r>
              <a:rPr lang="en-GB" sz="900">
                <a:latin typeface="Segoe UI"/>
                <a:cs typeface="Segoe UI"/>
              </a:rPr>
              <a:t>even when they recognise potential risk?</a:t>
            </a:r>
          </a:p>
          <a:p>
            <a:br>
              <a:rPr lang="en-US" sz="600" dirty="0"/>
            </a:br>
            <a:r>
              <a:rPr lang="en-GB" sz="900"/>
              <a:t>10. </a:t>
            </a:r>
            <a:r>
              <a:rPr lang="en-GB" sz="900" b="1"/>
              <a:t>Organisational Learning</a:t>
            </a:r>
            <a:endParaRPr lang="en-GB" sz="900"/>
          </a:p>
          <a:p>
            <a:r>
              <a:rPr lang="en-GB" sz="900">
                <a:latin typeface="Segoe UI"/>
                <a:cs typeface="Segoe UI"/>
              </a:rPr>
              <a:t>How can organisations ensure that post-incident reviews avoid hindsight bias and </a:t>
            </a:r>
            <a:endParaRPr lang="en-GB" sz="900" dirty="0">
              <a:latin typeface="Segoe UI"/>
              <a:cs typeface="Segoe UI"/>
            </a:endParaRPr>
          </a:p>
          <a:p>
            <a:r>
              <a:rPr lang="en-GB" sz="900">
                <a:latin typeface="Segoe UI"/>
                <a:cs typeface="Segoe UI"/>
              </a:rPr>
              <a:t>genuinely improve future decision-making?</a:t>
            </a:r>
          </a:p>
          <a:p>
            <a:br>
              <a:rPr lang="en-US" sz="600" dirty="0"/>
            </a:br>
            <a:r>
              <a:rPr lang="en-GB" sz="900" b="1"/>
              <a:t>Closing Question</a:t>
            </a:r>
          </a:p>
          <a:p>
            <a:r>
              <a:rPr lang="en-GB" sz="900">
                <a:latin typeface="Segoe UI"/>
                <a:cs typeface="Segoe UI"/>
              </a:rPr>
              <a:t>If the greatest risk in operational leadership is unwarranted certainty, what mechanisms </a:t>
            </a:r>
          </a:p>
          <a:p>
            <a:r>
              <a:rPr lang="en-GB" sz="900">
                <a:latin typeface="Segoe UI"/>
                <a:cs typeface="Segoe UI"/>
              </a:rPr>
              <a:t>should be in place to continuously test and challenge that certainty?</a:t>
            </a:r>
            <a:endParaRPr lang="en-GB"/>
          </a:p>
          <a:p>
            <a:endParaRPr lang="en-GB" dirty="0"/>
          </a:p>
        </p:txBody>
      </p:sp>
      <p:pic>
        <p:nvPicPr>
          <p:cNvPr id="9" name="Picture 8" descr="A blue square with white lines&#10;&#10;AI-generated content may be incorrect.">
            <a:extLst>
              <a:ext uri="{FF2B5EF4-FFF2-40B4-BE49-F238E27FC236}">
                <a16:creationId xmlns:a16="http://schemas.microsoft.com/office/drawing/2014/main" id="{FDD56610-B87F-F03F-DA8A-6B245B6579B8}"/>
              </a:ext>
            </a:extLst>
          </p:cNvPr>
          <p:cNvPicPr>
            <a:picLocks noChangeAspect="1"/>
          </p:cNvPicPr>
          <p:nvPr/>
        </p:nvPicPr>
        <p:blipFill>
          <a:blip r:embed="rId2"/>
          <a:stretch>
            <a:fillRect/>
          </a:stretch>
        </p:blipFill>
        <p:spPr>
          <a:xfrm>
            <a:off x="2809" y="3419"/>
            <a:ext cx="12205921" cy="1116623"/>
          </a:xfrm>
          <a:prstGeom prst="rect">
            <a:avLst/>
          </a:prstGeom>
        </p:spPr>
      </p:pic>
    </p:spTree>
    <p:extLst>
      <p:ext uri="{BB962C8B-B14F-4D97-AF65-F5344CB8AC3E}">
        <p14:creationId xmlns:p14="http://schemas.microsoft.com/office/powerpoint/2010/main" val="1671074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35591-CC0E-8672-036B-B5120A9C9346}"/>
              </a:ext>
            </a:extLst>
          </p:cNvPr>
          <p:cNvSpPr>
            <a:spLocks noGrp="1"/>
          </p:cNvSpPr>
          <p:nvPr>
            <p:ph type="title"/>
          </p:nvPr>
        </p:nvSpPr>
        <p:spPr>
          <a:xfrm>
            <a:off x="380580" y="1326244"/>
            <a:ext cx="3507418" cy="1253977"/>
          </a:xfrm>
        </p:spPr>
        <p:txBody>
          <a:bodyPr anchor="t">
            <a:normAutofit/>
          </a:bodyPr>
          <a:lstStyle/>
          <a:p>
            <a:r>
              <a:rPr lang="en-US"/>
              <a:t>From Leadership Residue to Cognitive Risk</a:t>
            </a:r>
          </a:p>
        </p:txBody>
      </p:sp>
      <p:sp>
        <p:nvSpPr>
          <p:cNvPr id="3" name="Date Placeholder 2">
            <a:extLst>
              <a:ext uri="{FF2B5EF4-FFF2-40B4-BE49-F238E27FC236}">
                <a16:creationId xmlns:a16="http://schemas.microsoft.com/office/drawing/2014/main" id="{17A6F5BB-BF95-A786-1414-4FA7A49C23B1}"/>
              </a:ext>
            </a:extLst>
          </p:cNvPr>
          <p:cNvSpPr>
            <a:spLocks noGrp="1"/>
          </p:cNvSpPr>
          <p:nvPr>
            <p:ph type="dt" sz="half" idx="14"/>
          </p:nvPr>
        </p:nvSpPr>
        <p:spPr>
          <a:xfrm>
            <a:off x="301752" y="210114"/>
            <a:ext cx="1759288" cy="365760"/>
          </a:xfrm>
        </p:spPr>
        <p:txBody>
          <a:bodyPr anchor="ctr">
            <a:normAutofit/>
          </a:bodyPr>
          <a:lstStyle/>
          <a:p>
            <a:pPr>
              <a:spcAft>
                <a:spcPts val="600"/>
              </a:spcAft>
            </a:pPr>
            <a:fld id="{7B01CFC0-D171-4F9D-A610-2F47C1080058}" type="datetime1">
              <a:rPr lang="en-US" smtClean="0"/>
              <a:pPr>
                <a:spcAft>
                  <a:spcPts val="600"/>
                </a:spcAft>
              </a:pPr>
              <a:t>5/19/2026</a:t>
            </a:fld>
            <a:endParaRPr lang="en-US"/>
          </a:p>
        </p:txBody>
      </p:sp>
      <p:sp>
        <p:nvSpPr>
          <p:cNvPr id="4" name="Footer Placeholder 3">
            <a:extLst>
              <a:ext uri="{FF2B5EF4-FFF2-40B4-BE49-F238E27FC236}">
                <a16:creationId xmlns:a16="http://schemas.microsoft.com/office/drawing/2014/main" id="{3369F824-66AD-D4B6-A50C-610155502904}"/>
              </a:ext>
            </a:extLst>
          </p:cNvPr>
          <p:cNvSpPr>
            <a:spLocks noGrp="1"/>
          </p:cNvSpPr>
          <p:nvPr>
            <p:ph type="ftr" sz="quarter" idx="15"/>
          </p:nvPr>
        </p:nvSpPr>
        <p:spPr>
          <a:xfrm>
            <a:off x="4932680" y="210114"/>
            <a:ext cx="2509284" cy="365760"/>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BDDF0F19-4352-D198-7E3E-1B0DCF6C5936}"/>
              </a:ext>
            </a:extLst>
          </p:cNvPr>
          <p:cNvSpPr>
            <a:spLocks noGrp="1"/>
          </p:cNvSpPr>
          <p:nvPr>
            <p:ph type="sldNum" sz="quarter" idx="16"/>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4</a:t>
            </a:fld>
            <a:endParaRPr lang="en-US"/>
          </a:p>
        </p:txBody>
      </p:sp>
      <p:pic>
        <p:nvPicPr>
          <p:cNvPr id="8" name="Content Placeholder 7" descr="Idea light bulb success inspiration crumpled paper">
            <a:extLst>
              <a:ext uri="{FF2B5EF4-FFF2-40B4-BE49-F238E27FC236}">
                <a16:creationId xmlns:a16="http://schemas.microsoft.com/office/drawing/2014/main" id="{193B6311-61C9-4D0C-A150-F4613AFBF76B}"/>
              </a:ext>
            </a:extLst>
          </p:cNvPr>
          <p:cNvPicPr>
            <a:picLocks noGrp="1" noChangeAspect="1"/>
          </p:cNvPicPr>
          <p:nvPr>
            <p:ph type="pic" sz="quarter" idx="17"/>
          </p:nvPr>
        </p:nvPicPr>
        <p:blipFill>
          <a:blip r:embed="rId3"/>
          <a:srcRect l="8618" r="22614"/>
          <a:stretch>
            <a:fillRect/>
          </a:stretch>
        </p:blipFill>
        <p:spPr>
          <a:xfrm>
            <a:off x="451351" y="2680447"/>
            <a:ext cx="3357819" cy="3662083"/>
          </a:xfrm>
          <a:noFill/>
        </p:spPr>
      </p:pic>
      <p:sp>
        <p:nvSpPr>
          <p:cNvPr id="7" name="Content Placeholder 6">
            <a:extLst>
              <a:ext uri="{FF2B5EF4-FFF2-40B4-BE49-F238E27FC236}">
                <a16:creationId xmlns:a16="http://schemas.microsoft.com/office/drawing/2014/main" id="{570FA8D4-365B-2C43-7580-24B6298853EC}"/>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32679" y="1510173"/>
            <a:ext cx="6492240" cy="5212080"/>
          </a:xfrm>
        </p:spPr>
        <p:txBody>
          <a:bodyPr>
            <a:normAutofit/>
          </a:bodyPr>
          <a:lstStyle/>
          <a:p>
            <a:pPr marL="0" indent="0">
              <a:spcBef>
                <a:spcPts val="2500"/>
              </a:spcBef>
              <a:buFont typeface="Arial" panose="020B0604020202020204" pitchFamily="34" charset="0"/>
              <a:buNone/>
            </a:pPr>
            <a:r>
              <a:rPr lang="en-GB" b="1"/>
              <a:t>Leadership Residue Defined</a:t>
            </a:r>
          </a:p>
          <a:p>
            <a:pPr marL="0" lvl="1" indent="0">
              <a:buFont typeface="Arial" panose="020B0604020202020204" pitchFamily="34" charset="0"/>
              <a:buNone/>
            </a:pPr>
            <a:r>
              <a:rPr lang="en-GB"/>
              <a:t>Leadership residue is the accumulated psychological and emotional impact from repeated operational decisions.</a:t>
            </a:r>
          </a:p>
          <a:p>
            <a:pPr marL="0" indent="0">
              <a:spcBef>
                <a:spcPts val="2500"/>
              </a:spcBef>
              <a:buFont typeface="Arial" panose="020B0604020202020204" pitchFamily="34" charset="0"/>
              <a:buNone/>
            </a:pPr>
            <a:r>
              <a:rPr lang="en-GB" b="1"/>
              <a:t>Decision Momentum Explained</a:t>
            </a:r>
          </a:p>
          <a:p>
            <a:pPr marL="0" lvl="1" indent="0">
              <a:buFont typeface="Arial" panose="020B0604020202020204" pitchFamily="34" charset="0"/>
              <a:buNone/>
            </a:pPr>
            <a:r>
              <a:rPr lang="en-GB"/>
              <a:t>Residue creates decision momentum, reinforcing familiar judgment pathways shaped by past outcomes.</a:t>
            </a:r>
          </a:p>
          <a:p>
            <a:pPr marL="0" indent="0">
              <a:spcBef>
                <a:spcPts val="2500"/>
              </a:spcBef>
              <a:buFont typeface="Arial" panose="020B0604020202020204" pitchFamily="34" charset="0"/>
              <a:buNone/>
            </a:pPr>
            <a:r>
              <a:rPr lang="en-GB" b="1"/>
              <a:t>Cognitive Risk in Leadership</a:t>
            </a:r>
          </a:p>
          <a:p>
            <a:pPr marL="0" lvl="1" indent="0">
              <a:buFont typeface="Arial" panose="020B0604020202020204" pitchFamily="34" charset="0"/>
              <a:buNone/>
            </a:pPr>
            <a:r>
              <a:rPr lang="en-GB"/>
              <a:t>Decision momentum can narrow options and increase overconfidence, posing cognitive risks in leadership.</a:t>
            </a:r>
          </a:p>
          <a:p>
            <a:pPr marL="0" indent="0">
              <a:spcBef>
                <a:spcPts val="2500"/>
              </a:spcBef>
              <a:buFont typeface="Arial" panose="020B0604020202020204" pitchFamily="34" charset="0"/>
              <a:buNone/>
            </a:pPr>
            <a:r>
              <a:rPr lang="en-GB" b="1"/>
              <a:t>Reflection and Organisational Challenge</a:t>
            </a:r>
          </a:p>
          <a:p>
            <a:pPr marL="0" lvl="1" indent="0">
              <a:buFont typeface="Arial" panose="020B0604020202020204" pitchFamily="34" charset="0"/>
              <a:buNone/>
            </a:pPr>
            <a:r>
              <a:rPr lang="en-GB"/>
              <a:t>Deliberate reflection and challenge mechanisms help leaders mitigate cognitive risk and maintain effectiveness.</a:t>
            </a:r>
          </a:p>
        </p:txBody>
      </p:sp>
      <p:pic>
        <p:nvPicPr>
          <p:cNvPr id="9" name="Picture 8" descr="A blue square with white lines&#10;&#10;AI-generated content may be incorrect.">
            <a:extLst>
              <a:ext uri="{FF2B5EF4-FFF2-40B4-BE49-F238E27FC236}">
                <a16:creationId xmlns:a16="http://schemas.microsoft.com/office/drawing/2014/main" id="{1BAD9954-E939-65A1-C26A-32ADC4262C6F}"/>
              </a:ext>
            </a:extLst>
          </p:cNvPr>
          <p:cNvPicPr>
            <a:picLocks noChangeAspect="1"/>
          </p:cNvPicPr>
          <p:nvPr/>
        </p:nvPicPr>
        <p:blipFill>
          <a:blip r:embed="rId4"/>
          <a:stretch>
            <a:fillRect/>
          </a:stretch>
        </p:blipFill>
        <p:spPr>
          <a:xfrm>
            <a:off x="2809" y="3419"/>
            <a:ext cx="12205921" cy="1116623"/>
          </a:xfrm>
          <a:prstGeom prst="rect">
            <a:avLst/>
          </a:prstGeom>
        </p:spPr>
      </p:pic>
    </p:spTree>
    <p:extLst>
      <p:ext uri="{BB962C8B-B14F-4D97-AF65-F5344CB8AC3E}">
        <p14:creationId xmlns:p14="http://schemas.microsoft.com/office/powerpoint/2010/main" val="21083010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CBB880C-696C-F83A-191A-52DC0115DCF6}"/>
              </a:ext>
            </a:extLst>
          </p:cNvPr>
          <p:cNvSpPr>
            <a:spLocks noGrp="1"/>
          </p:cNvSpPr>
          <p:nvPr>
            <p:ph type="title"/>
          </p:nvPr>
        </p:nvSpPr>
        <p:spPr>
          <a:xfrm>
            <a:off x="3018499" y="952500"/>
            <a:ext cx="8887299" cy="5636798"/>
          </a:xfrm>
        </p:spPr>
        <p:txBody>
          <a:bodyPr anchor="b">
            <a:normAutofit/>
          </a:bodyPr>
          <a:lstStyle/>
          <a:p>
            <a:r>
              <a:rPr lang="en-US"/>
              <a:t>Cognitive Shortcuts in Operational Leadership</a:t>
            </a:r>
          </a:p>
        </p:txBody>
      </p:sp>
      <p:sp>
        <p:nvSpPr>
          <p:cNvPr id="5" name="Date Placeholder 4">
            <a:extLst>
              <a:ext uri="{FF2B5EF4-FFF2-40B4-BE49-F238E27FC236}">
                <a16:creationId xmlns:a16="http://schemas.microsoft.com/office/drawing/2014/main" id="{B5913091-C609-32AE-37E7-70A365FCBF21}"/>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4D36E912-F0CD-8C6C-162F-C4FFF4BFE16D}"/>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FD1FC0FD-62E2-F0F2-6882-1225F0BF6288}"/>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5</a:t>
            </a:fld>
            <a:endParaRPr lang="en-US"/>
          </a:p>
        </p:txBody>
      </p:sp>
      <p:pic>
        <p:nvPicPr>
          <p:cNvPr id="4" name="Picture 3" descr="A blue square with white lines&#10;&#10;AI-generated content may be incorrect.">
            <a:extLst>
              <a:ext uri="{FF2B5EF4-FFF2-40B4-BE49-F238E27FC236}">
                <a16:creationId xmlns:a16="http://schemas.microsoft.com/office/drawing/2014/main" id="{DFA79100-E492-D2B4-A884-E1218229E219}"/>
              </a:ext>
            </a:extLst>
          </p:cNvPr>
          <p:cNvPicPr>
            <a:picLocks noChangeAspect="1"/>
          </p:cNvPicPr>
          <p:nvPr/>
        </p:nvPicPr>
        <p:blipFill>
          <a:blip r:embed="rId3"/>
          <a:stretch>
            <a:fillRect/>
          </a:stretch>
        </p:blipFill>
        <p:spPr>
          <a:xfrm>
            <a:off x="2809" y="3419"/>
            <a:ext cx="12205921" cy="1116623"/>
          </a:xfrm>
          <a:prstGeom prst="rect">
            <a:avLst/>
          </a:prstGeom>
        </p:spPr>
      </p:pic>
    </p:spTree>
    <p:extLst>
      <p:ext uri="{BB962C8B-B14F-4D97-AF65-F5344CB8AC3E}">
        <p14:creationId xmlns:p14="http://schemas.microsoft.com/office/powerpoint/2010/main" val="19566242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6B9AF-14F9-7D43-4D21-4B5E79A772AD}"/>
              </a:ext>
            </a:extLst>
          </p:cNvPr>
          <p:cNvSpPr>
            <a:spLocks noGrp="1"/>
          </p:cNvSpPr>
          <p:nvPr>
            <p:ph type="title"/>
          </p:nvPr>
        </p:nvSpPr>
        <p:spPr>
          <a:xfrm>
            <a:off x="5210016" y="957435"/>
            <a:ext cx="6400800" cy="885847"/>
          </a:xfrm>
        </p:spPr>
        <p:txBody>
          <a:bodyPr anchor="b">
            <a:normAutofit/>
          </a:bodyPr>
          <a:lstStyle/>
          <a:p>
            <a:r>
              <a:rPr lang="en-US"/>
              <a:t>Heuristics and Biases Under Pressure</a:t>
            </a:r>
          </a:p>
        </p:txBody>
      </p:sp>
      <p:pic>
        <p:nvPicPr>
          <p:cNvPr id="8" name="Content Placeholder 7" descr="Face to face explanation concept on blackboard">
            <a:extLst>
              <a:ext uri="{FF2B5EF4-FFF2-40B4-BE49-F238E27FC236}">
                <a16:creationId xmlns:a16="http://schemas.microsoft.com/office/drawing/2014/main" id="{2C049A3E-C214-4DF3-B3CC-7F0A8AEBF161}"/>
              </a:ext>
            </a:extLst>
          </p:cNvPr>
          <p:cNvPicPr>
            <a:picLocks noGrp="1" noChangeAspect="1"/>
          </p:cNvPicPr>
          <p:nvPr>
            <p:ph type="pic" sz="quarter" idx="15"/>
          </p:nvPr>
        </p:nvPicPr>
        <p:blipFill>
          <a:blip r:embed="rId3"/>
          <a:srcRect l="35527" r="18745" b="-1"/>
          <a:stretch>
            <a:fillRect/>
          </a:stretch>
        </p:blipFill>
        <p:spPr>
          <a:xfrm>
            <a:off x="2" y="10"/>
            <a:ext cx="4698090" cy="6857991"/>
          </a:xfrm>
        </p:spPr>
      </p:pic>
      <p:sp>
        <p:nvSpPr>
          <p:cNvPr id="3" name="Date Placeholder 2">
            <a:extLst>
              <a:ext uri="{FF2B5EF4-FFF2-40B4-BE49-F238E27FC236}">
                <a16:creationId xmlns:a16="http://schemas.microsoft.com/office/drawing/2014/main" id="{CDA80124-E660-AD3C-AAFB-CEE3E915C144}"/>
              </a:ext>
            </a:extLst>
          </p:cNvPr>
          <p:cNvSpPr>
            <a:spLocks noGrp="1"/>
          </p:cNvSpPr>
          <p:nvPr>
            <p:ph type="dt" sz="half" idx="16"/>
          </p:nvPr>
        </p:nvSpPr>
        <p:spPr>
          <a:xfrm>
            <a:off x="5213149" y="212239"/>
            <a:ext cx="2208276" cy="365760"/>
          </a:xfrm>
        </p:spPr>
        <p:txBody>
          <a:bodyPr anchor="ctr">
            <a:normAutofit/>
          </a:bodyPr>
          <a:lstStyle/>
          <a:p>
            <a:pPr>
              <a:spcAft>
                <a:spcPts val="600"/>
              </a:spcAft>
            </a:pPr>
            <a:fld id="{7B01CFC0-D171-4F9D-A610-2F47C1080058}" type="datetime1">
              <a:rPr lang="en-US" smtClean="0"/>
              <a:pPr>
                <a:spcAft>
                  <a:spcPts val="600"/>
                </a:spcAft>
              </a:pPr>
              <a:t>5/19/2026</a:t>
            </a:fld>
            <a:endParaRPr lang="en-US"/>
          </a:p>
        </p:txBody>
      </p:sp>
      <p:sp>
        <p:nvSpPr>
          <p:cNvPr id="4" name="Footer Placeholder 3">
            <a:extLst>
              <a:ext uri="{FF2B5EF4-FFF2-40B4-BE49-F238E27FC236}">
                <a16:creationId xmlns:a16="http://schemas.microsoft.com/office/drawing/2014/main" id="{ADFD7A45-6567-9727-AC8A-000B5763B883}"/>
              </a:ext>
            </a:extLst>
          </p:cNvPr>
          <p:cNvSpPr>
            <a:spLocks noGrp="1"/>
          </p:cNvSpPr>
          <p:nvPr>
            <p:ph type="ftr" sz="quarter" idx="17"/>
          </p:nvPr>
        </p:nvSpPr>
        <p:spPr>
          <a:xfrm>
            <a:off x="7619999" y="210114"/>
            <a:ext cx="2297151" cy="365760"/>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F5AFE493-2F5C-E426-1353-382A49697E7C}"/>
              </a:ext>
            </a:extLst>
          </p:cNvPr>
          <p:cNvSpPr>
            <a:spLocks noGrp="1"/>
          </p:cNvSpPr>
          <p:nvPr>
            <p:ph type="sldNum" sz="quarter" idx="18"/>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6</a:t>
            </a:fld>
            <a:endParaRPr lang="en-US"/>
          </a:p>
        </p:txBody>
      </p:sp>
      <p:sp>
        <p:nvSpPr>
          <p:cNvPr id="7" name="Content Placeholder 6">
            <a:extLst>
              <a:ext uri="{FF2B5EF4-FFF2-40B4-BE49-F238E27FC236}">
                <a16:creationId xmlns:a16="http://schemas.microsoft.com/office/drawing/2014/main" id="{F953A097-0875-6C4E-0327-0A587E63716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10016" y="2054715"/>
            <a:ext cx="6400800" cy="4502965"/>
          </a:xfrm>
        </p:spPr>
        <p:txBody>
          <a:bodyPr vert="horz" lIns="91440" tIns="45720" rIns="548640" bIns="45720" rtlCol="0" anchor="t">
            <a:normAutofit/>
          </a:bodyPr>
          <a:lstStyle/>
          <a:p>
            <a:pPr marL="0" indent="0">
              <a:spcBef>
                <a:spcPts val="2500"/>
              </a:spcBef>
              <a:buFont typeface="Arial" panose="020B0604020202020204" pitchFamily="34" charset="0"/>
              <a:buNone/>
            </a:pPr>
            <a:r>
              <a:rPr lang="en-US" b="1"/>
              <a:t>Role of Heuristics in Policing</a:t>
            </a:r>
          </a:p>
          <a:p>
            <a:pPr marL="0" lvl="1" indent="0">
              <a:buFont typeface="Arial" panose="020B0604020202020204" pitchFamily="34" charset="0"/>
              <a:buNone/>
            </a:pPr>
            <a:r>
              <a:rPr lang="en-US"/>
              <a:t>Heuristics enable rapid decision-making under pressure when information and time are limited, essential for operational leadership.</a:t>
            </a:r>
          </a:p>
          <a:p>
            <a:pPr marL="0" indent="0">
              <a:spcBef>
                <a:spcPts val="2500"/>
              </a:spcBef>
              <a:buFont typeface="Arial" panose="020B0604020202020204" pitchFamily="34" charset="0"/>
              <a:buNone/>
            </a:pPr>
            <a:r>
              <a:rPr lang="en-US" b="1"/>
              <a:t>Common Cognitive Biases</a:t>
            </a:r>
          </a:p>
          <a:p>
            <a:pPr marL="0" lvl="1" indent="0">
              <a:buFont typeface="Arial" panose="020B0604020202020204" pitchFamily="34" charset="0"/>
              <a:buNone/>
            </a:pPr>
            <a:r>
              <a:rPr lang="en-US"/>
              <a:t>Availability, anchoring, and representativeness biases influence policing decisions, often leading to systematic judgement errors.</a:t>
            </a:r>
          </a:p>
          <a:p>
            <a:pPr marL="0" indent="0">
              <a:spcBef>
                <a:spcPts val="2500"/>
              </a:spcBef>
              <a:buFont typeface="Arial" panose="020B0604020202020204" pitchFamily="34" charset="0"/>
              <a:buNone/>
            </a:pPr>
            <a:r>
              <a:rPr lang="en-US" b="1"/>
              <a:t>Impact on Operational Effectiveness</a:t>
            </a:r>
          </a:p>
          <a:p>
            <a:pPr marL="0" lvl="1" indent="0">
              <a:buFont typeface="Arial" panose="020B0604020202020204" pitchFamily="34" charset="0"/>
              <a:buNone/>
            </a:pPr>
            <a:r>
              <a:rPr lang="en-US" dirty="0"/>
              <a:t>Heuristics </a:t>
            </a:r>
            <a:r>
              <a:rPr lang="en-US" dirty="0" err="1"/>
              <a:t>stabilise</a:t>
            </a:r>
            <a:r>
              <a:rPr lang="en-US" dirty="0"/>
              <a:t> performance but can reduce adaptability, especially in high-stress policing contexts like public order or major incidents.</a:t>
            </a:r>
          </a:p>
          <a:p>
            <a:pPr marL="0" indent="0">
              <a:spcBef>
                <a:spcPts val="2500"/>
              </a:spcBef>
              <a:buFont typeface="Arial" panose="020B0604020202020204" pitchFamily="34" charset="0"/>
              <a:buNone/>
            </a:pPr>
            <a:r>
              <a:rPr lang="en-US" b="1"/>
              <a:t>Professional Implications</a:t>
            </a:r>
          </a:p>
          <a:p>
            <a:pPr marL="0" lvl="1" indent="0">
              <a:buFont typeface="Arial" panose="020B0604020202020204" pitchFamily="34" charset="0"/>
              <a:buNone/>
            </a:pPr>
            <a:r>
              <a:rPr lang="en-US" dirty="0" err="1"/>
              <a:t>Recognising</a:t>
            </a:r>
            <a:r>
              <a:rPr lang="en-US" dirty="0"/>
              <a:t> dominant heuristics helps introduce challenges, diverse views, and pauses, reframing errors as cognitive responses, not incompetence.</a:t>
            </a:r>
          </a:p>
        </p:txBody>
      </p:sp>
      <p:pic>
        <p:nvPicPr>
          <p:cNvPr id="9" name="Picture 8" descr="A blue square with white lines&#10;&#10;AI-generated content may be incorrect.">
            <a:extLst>
              <a:ext uri="{FF2B5EF4-FFF2-40B4-BE49-F238E27FC236}">
                <a16:creationId xmlns:a16="http://schemas.microsoft.com/office/drawing/2014/main" id="{BF8EA376-F27F-783B-08F9-E2FEEB5F099E}"/>
              </a:ext>
            </a:extLst>
          </p:cNvPr>
          <p:cNvPicPr>
            <a:picLocks noChangeAspect="1"/>
          </p:cNvPicPr>
          <p:nvPr/>
        </p:nvPicPr>
        <p:blipFill>
          <a:blip r:embed="rId4"/>
          <a:stretch>
            <a:fillRect/>
          </a:stretch>
        </p:blipFill>
        <p:spPr>
          <a:xfrm>
            <a:off x="2809" y="3419"/>
            <a:ext cx="12205921" cy="1116623"/>
          </a:xfrm>
          <a:prstGeom prst="rect">
            <a:avLst/>
          </a:prstGeom>
        </p:spPr>
      </p:pic>
    </p:spTree>
    <p:extLst>
      <p:ext uri="{BB962C8B-B14F-4D97-AF65-F5344CB8AC3E}">
        <p14:creationId xmlns:p14="http://schemas.microsoft.com/office/powerpoint/2010/main" val="666818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51AFCE-C57B-D8C5-FA1C-CEF7CC08B74A}"/>
              </a:ext>
            </a:extLst>
          </p:cNvPr>
          <p:cNvSpPr>
            <a:spLocks noGrp="1"/>
          </p:cNvSpPr>
          <p:nvPr>
            <p:ph type="title"/>
          </p:nvPr>
        </p:nvSpPr>
        <p:spPr>
          <a:xfrm>
            <a:off x="3018499" y="952500"/>
            <a:ext cx="8887299" cy="5636798"/>
          </a:xfrm>
        </p:spPr>
        <p:txBody>
          <a:bodyPr anchor="b">
            <a:normAutofit/>
          </a:bodyPr>
          <a:lstStyle/>
          <a:p>
            <a:r>
              <a:rPr lang="en-US"/>
              <a:t>Expert Decision-Making in the Real World</a:t>
            </a:r>
          </a:p>
        </p:txBody>
      </p:sp>
      <p:sp>
        <p:nvSpPr>
          <p:cNvPr id="5" name="Date Placeholder 4">
            <a:extLst>
              <a:ext uri="{FF2B5EF4-FFF2-40B4-BE49-F238E27FC236}">
                <a16:creationId xmlns:a16="http://schemas.microsoft.com/office/drawing/2014/main" id="{019A9080-EEC6-C9F0-9018-57F7924B4145}"/>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93425E49-F261-EEA7-9019-F6DE766CB8E4}"/>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63B0BCFB-778F-75CA-F4FB-B59718BDC459}"/>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7</a:t>
            </a:fld>
            <a:endParaRPr lang="en-US"/>
          </a:p>
        </p:txBody>
      </p:sp>
      <p:pic>
        <p:nvPicPr>
          <p:cNvPr id="4" name="Picture 3" descr="A blue square with white lines&#10;&#10;AI-generated content may be incorrect.">
            <a:extLst>
              <a:ext uri="{FF2B5EF4-FFF2-40B4-BE49-F238E27FC236}">
                <a16:creationId xmlns:a16="http://schemas.microsoft.com/office/drawing/2014/main" id="{B2D0FE32-6A8C-C2EB-ED42-813AE2FB5B50}"/>
              </a:ext>
            </a:extLst>
          </p:cNvPr>
          <p:cNvPicPr>
            <a:picLocks noChangeAspect="1"/>
          </p:cNvPicPr>
          <p:nvPr/>
        </p:nvPicPr>
        <p:blipFill>
          <a:blip r:embed="rId3"/>
          <a:stretch>
            <a:fillRect/>
          </a:stretch>
        </p:blipFill>
        <p:spPr>
          <a:xfrm>
            <a:off x="2809" y="3419"/>
            <a:ext cx="12205921" cy="1116623"/>
          </a:xfrm>
          <a:prstGeom prst="rect">
            <a:avLst/>
          </a:prstGeom>
        </p:spPr>
      </p:pic>
    </p:spTree>
    <p:extLst>
      <p:ext uri="{BB962C8B-B14F-4D97-AF65-F5344CB8AC3E}">
        <p14:creationId xmlns:p14="http://schemas.microsoft.com/office/powerpoint/2010/main" val="22161699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38F6E-40EB-937C-6E81-C29BDB600DCB}"/>
              </a:ext>
            </a:extLst>
          </p:cNvPr>
          <p:cNvSpPr>
            <a:spLocks noGrp="1"/>
          </p:cNvSpPr>
          <p:nvPr>
            <p:ph type="title"/>
          </p:nvPr>
        </p:nvSpPr>
        <p:spPr>
          <a:xfrm>
            <a:off x="446269" y="1562727"/>
            <a:ext cx="3362902" cy="1030632"/>
          </a:xfrm>
        </p:spPr>
        <p:txBody>
          <a:bodyPr anchor="t">
            <a:normAutofit/>
          </a:bodyPr>
          <a:lstStyle/>
          <a:p>
            <a:r>
              <a:rPr lang="en-US"/>
              <a:t>Recognition-Primed Decision Making</a:t>
            </a:r>
          </a:p>
        </p:txBody>
      </p:sp>
      <p:sp>
        <p:nvSpPr>
          <p:cNvPr id="3" name="Date Placeholder 2">
            <a:extLst>
              <a:ext uri="{FF2B5EF4-FFF2-40B4-BE49-F238E27FC236}">
                <a16:creationId xmlns:a16="http://schemas.microsoft.com/office/drawing/2014/main" id="{AA60470A-B372-59B8-CA99-BB4FBB3B515A}"/>
              </a:ext>
            </a:extLst>
          </p:cNvPr>
          <p:cNvSpPr>
            <a:spLocks noGrp="1"/>
          </p:cNvSpPr>
          <p:nvPr>
            <p:ph type="dt" sz="half" idx="14"/>
          </p:nvPr>
        </p:nvSpPr>
        <p:spPr>
          <a:xfrm>
            <a:off x="301752" y="210114"/>
            <a:ext cx="1759288" cy="365760"/>
          </a:xfrm>
        </p:spPr>
        <p:txBody>
          <a:bodyPr anchor="ctr">
            <a:normAutofit/>
          </a:bodyPr>
          <a:lstStyle/>
          <a:p>
            <a:pPr>
              <a:spcAft>
                <a:spcPts val="600"/>
              </a:spcAft>
            </a:pPr>
            <a:fld id="{7B01CFC0-D171-4F9D-A610-2F47C1080058}" type="datetime1">
              <a:rPr lang="en-US" smtClean="0"/>
              <a:pPr>
                <a:spcAft>
                  <a:spcPts val="600"/>
                </a:spcAft>
              </a:pPr>
              <a:t>5/19/2026</a:t>
            </a:fld>
            <a:endParaRPr lang="en-US"/>
          </a:p>
        </p:txBody>
      </p:sp>
      <p:sp>
        <p:nvSpPr>
          <p:cNvPr id="4" name="Footer Placeholder 3">
            <a:extLst>
              <a:ext uri="{FF2B5EF4-FFF2-40B4-BE49-F238E27FC236}">
                <a16:creationId xmlns:a16="http://schemas.microsoft.com/office/drawing/2014/main" id="{3121896C-8E3B-15CF-125B-E7489EAF8AF9}"/>
              </a:ext>
            </a:extLst>
          </p:cNvPr>
          <p:cNvSpPr>
            <a:spLocks noGrp="1"/>
          </p:cNvSpPr>
          <p:nvPr>
            <p:ph type="ftr" sz="quarter" idx="15"/>
          </p:nvPr>
        </p:nvSpPr>
        <p:spPr>
          <a:xfrm>
            <a:off x="4932680" y="210114"/>
            <a:ext cx="2509284" cy="365760"/>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98AAB32E-396A-EC74-98B9-97997048440B}"/>
              </a:ext>
            </a:extLst>
          </p:cNvPr>
          <p:cNvSpPr>
            <a:spLocks noGrp="1"/>
          </p:cNvSpPr>
          <p:nvPr>
            <p:ph type="sldNum" sz="quarter" idx="16"/>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8</a:t>
            </a:fld>
            <a:endParaRPr lang="en-US"/>
          </a:p>
        </p:txBody>
      </p:sp>
      <p:pic>
        <p:nvPicPr>
          <p:cNvPr id="8" name="Content Placeholder 7" descr="Business confusion - Man in lotus position sitting in between colorful arrow signs">
            <a:extLst>
              <a:ext uri="{FF2B5EF4-FFF2-40B4-BE49-F238E27FC236}">
                <a16:creationId xmlns:a16="http://schemas.microsoft.com/office/drawing/2014/main" id="{BB4B8E46-B3EE-4DEF-93A5-BD95660F054D}"/>
              </a:ext>
            </a:extLst>
          </p:cNvPr>
          <p:cNvPicPr>
            <a:picLocks noGrp="1" noChangeAspect="1"/>
          </p:cNvPicPr>
          <p:nvPr>
            <p:ph type="pic" sz="quarter" idx="17"/>
          </p:nvPr>
        </p:nvPicPr>
        <p:blipFill>
          <a:blip r:embed="rId3"/>
          <a:srcRect l="3396" r="16143" b="-3"/>
          <a:stretch>
            <a:fillRect/>
          </a:stretch>
        </p:blipFill>
        <p:spPr>
          <a:xfrm>
            <a:off x="451351" y="2680447"/>
            <a:ext cx="3357819" cy="3662083"/>
          </a:xfrm>
          <a:noFill/>
        </p:spPr>
      </p:pic>
      <p:sp>
        <p:nvSpPr>
          <p:cNvPr id="7" name="Content Placeholder 6">
            <a:extLst>
              <a:ext uri="{FF2B5EF4-FFF2-40B4-BE49-F238E27FC236}">
                <a16:creationId xmlns:a16="http://schemas.microsoft.com/office/drawing/2014/main" id="{C5D80ED4-4439-8230-6C20-23B9990CEF7C}"/>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32679" y="1562725"/>
            <a:ext cx="6492240" cy="4423805"/>
          </a:xfrm>
        </p:spPr>
        <p:txBody>
          <a:bodyPr vert="horz" lIns="91440" tIns="45720" rIns="91440" bIns="45720" rtlCol="0" anchor="t">
            <a:normAutofit/>
          </a:bodyPr>
          <a:lstStyle/>
          <a:p>
            <a:pPr marL="0" indent="0">
              <a:spcBef>
                <a:spcPts val="2500"/>
              </a:spcBef>
              <a:buFont typeface="Arial" panose="020B0604020202020204" pitchFamily="34" charset="0"/>
              <a:buNone/>
            </a:pPr>
            <a:r>
              <a:rPr lang="en-GB" b="1"/>
              <a:t>Pattern Recognition in Decisions</a:t>
            </a:r>
          </a:p>
          <a:p>
            <a:pPr marL="0" lvl="1" indent="0">
              <a:buFont typeface="Arial" panose="020B0604020202020204" pitchFamily="34" charset="0"/>
              <a:buNone/>
            </a:pPr>
            <a:r>
              <a:rPr lang="en-GB" dirty="0"/>
              <a:t>Experts rely on prior experience to </a:t>
            </a:r>
            <a:r>
              <a:rPr lang="en-GB"/>
              <a:t>recognise</a:t>
            </a:r>
            <a:r>
              <a:rPr lang="en-GB" dirty="0"/>
              <a:t> patterns and choose a single workable option quickly without comparing alternatives.</a:t>
            </a:r>
          </a:p>
          <a:p>
            <a:pPr marL="0" indent="0">
              <a:spcBef>
                <a:spcPts val="2500"/>
              </a:spcBef>
              <a:buFont typeface="Arial" panose="020B0604020202020204" pitchFamily="34" charset="0"/>
              <a:buNone/>
            </a:pPr>
            <a:r>
              <a:rPr lang="en-GB" b="1"/>
              <a:t>Mental Simulation Process</a:t>
            </a:r>
          </a:p>
          <a:p>
            <a:pPr marL="0" lvl="1" indent="0">
              <a:buFont typeface="Arial" panose="020B0604020202020204" pitchFamily="34" charset="0"/>
              <a:buNone/>
            </a:pPr>
            <a:r>
              <a:rPr lang="en-GB"/>
              <a:t>Selected options are mentally simulated to assess viability before implementation in critical situations.</a:t>
            </a:r>
          </a:p>
          <a:p>
            <a:pPr marL="0" indent="0">
              <a:spcBef>
                <a:spcPts val="2500"/>
              </a:spcBef>
              <a:buFont typeface="Arial" panose="020B0604020202020204" pitchFamily="34" charset="0"/>
              <a:buNone/>
            </a:pPr>
            <a:r>
              <a:rPr lang="en-GB" b="1"/>
              <a:t>Risks of Premature Closure</a:t>
            </a:r>
          </a:p>
          <a:p>
            <a:pPr marL="0" lvl="1" indent="0">
              <a:buFont typeface="Arial" panose="020B0604020202020204" pitchFamily="34" charset="0"/>
              <a:buNone/>
            </a:pPr>
            <a:r>
              <a:rPr lang="en-GB"/>
              <a:t>Overreliance on familiar patterns can lead to misrecognising novel risks and </a:t>
            </a:r>
            <a:r>
              <a:rPr lang="en-GB" dirty="0"/>
              <a:t>premature commitment to actions.</a:t>
            </a:r>
          </a:p>
          <a:p>
            <a:pPr marL="0" indent="0">
              <a:spcBef>
                <a:spcPts val="2500"/>
              </a:spcBef>
              <a:buFont typeface="Arial" panose="020B0604020202020204" pitchFamily="34" charset="0"/>
              <a:buNone/>
            </a:pPr>
            <a:r>
              <a:rPr lang="en-GB" b="1"/>
              <a:t>Mitigating Decision Bias</a:t>
            </a:r>
          </a:p>
          <a:p>
            <a:pPr marL="0" lvl="1" indent="0">
              <a:buFont typeface="Arial" panose="020B0604020202020204" pitchFamily="34" charset="0"/>
              <a:buNone/>
            </a:pPr>
            <a:r>
              <a:rPr lang="en-GB"/>
              <a:t>Incorporating structured briefings and dissent mechanisms can prevent premature pattern closure in high-stakes decisions.</a:t>
            </a:r>
          </a:p>
        </p:txBody>
      </p:sp>
      <p:pic>
        <p:nvPicPr>
          <p:cNvPr id="9" name="Picture 8" descr="A blue square with white lines&#10;&#10;AI-generated content may be incorrect.">
            <a:extLst>
              <a:ext uri="{FF2B5EF4-FFF2-40B4-BE49-F238E27FC236}">
                <a16:creationId xmlns:a16="http://schemas.microsoft.com/office/drawing/2014/main" id="{5EA6ED29-9F9D-42CE-F78A-724E3D92ECA8}"/>
              </a:ext>
            </a:extLst>
          </p:cNvPr>
          <p:cNvPicPr>
            <a:picLocks noChangeAspect="1"/>
          </p:cNvPicPr>
          <p:nvPr/>
        </p:nvPicPr>
        <p:blipFill>
          <a:blip r:embed="rId4"/>
          <a:stretch>
            <a:fillRect/>
          </a:stretch>
        </p:blipFill>
        <p:spPr>
          <a:xfrm>
            <a:off x="-10329" y="3419"/>
            <a:ext cx="12205921" cy="1116623"/>
          </a:xfrm>
          <a:prstGeom prst="rect">
            <a:avLst/>
          </a:prstGeom>
        </p:spPr>
      </p:pic>
    </p:spTree>
    <p:extLst>
      <p:ext uri="{BB962C8B-B14F-4D97-AF65-F5344CB8AC3E}">
        <p14:creationId xmlns:p14="http://schemas.microsoft.com/office/powerpoint/2010/main" val="32346000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ABE242-ED9F-80A2-E103-7EE4CD8ADB96}"/>
              </a:ext>
            </a:extLst>
          </p:cNvPr>
          <p:cNvSpPr>
            <a:spLocks noGrp="1"/>
          </p:cNvSpPr>
          <p:nvPr>
            <p:ph type="title"/>
          </p:nvPr>
        </p:nvSpPr>
        <p:spPr>
          <a:xfrm>
            <a:off x="3018499" y="952500"/>
            <a:ext cx="8887299" cy="5636798"/>
          </a:xfrm>
        </p:spPr>
        <p:txBody>
          <a:bodyPr anchor="b">
            <a:normAutofit/>
          </a:bodyPr>
          <a:lstStyle/>
          <a:p>
            <a:r>
              <a:rPr lang="en-US"/>
              <a:t>Moving Beyond the Gambling Analogy</a:t>
            </a:r>
          </a:p>
        </p:txBody>
      </p:sp>
      <p:sp>
        <p:nvSpPr>
          <p:cNvPr id="5" name="Date Placeholder 4">
            <a:extLst>
              <a:ext uri="{FF2B5EF4-FFF2-40B4-BE49-F238E27FC236}">
                <a16:creationId xmlns:a16="http://schemas.microsoft.com/office/drawing/2014/main" id="{59A3FAE6-533B-5624-676A-F1ADBFCE4462}"/>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FC7BFE18-F948-2911-EE71-91C2CE43EBB1}"/>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C1442A78-D7BB-B3F1-E26A-652B961FA7D0}"/>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9</a:t>
            </a:fld>
            <a:endParaRPr lang="en-US"/>
          </a:p>
        </p:txBody>
      </p:sp>
      <p:pic>
        <p:nvPicPr>
          <p:cNvPr id="4" name="Picture 3" descr="A blue square with white lines&#10;&#10;AI-generated content may be incorrect.">
            <a:extLst>
              <a:ext uri="{FF2B5EF4-FFF2-40B4-BE49-F238E27FC236}">
                <a16:creationId xmlns:a16="http://schemas.microsoft.com/office/drawing/2014/main" id="{0EA8A062-186F-AD2B-07C0-71990B8FF6B2}"/>
              </a:ext>
            </a:extLst>
          </p:cNvPr>
          <p:cNvPicPr>
            <a:picLocks noChangeAspect="1"/>
          </p:cNvPicPr>
          <p:nvPr/>
        </p:nvPicPr>
        <p:blipFill>
          <a:blip r:embed="rId3"/>
          <a:stretch>
            <a:fillRect/>
          </a:stretch>
        </p:blipFill>
        <p:spPr>
          <a:xfrm>
            <a:off x="2809" y="3419"/>
            <a:ext cx="12205921" cy="1116623"/>
          </a:xfrm>
          <a:prstGeom prst="rect">
            <a:avLst/>
          </a:prstGeom>
        </p:spPr>
      </p:pic>
    </p:spTree>
    <p:extLst>
      <p:ext uri="{BB962C8B-B14F-4D97-AF65-F5344CB8AC3E}">
        <p14:creationId xmlns:p14="http://schemas.microsoft.com/office/powerpoint/2010/main" val="966293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0AE72-DAC0-E94F-2FCE-7F042C01EA12}"/>
              </a:ext>
            </a:extLst>
          </p:cNvPr>
          <p:cNvSpPr>
            <a:spLocks noGrp="1"/>
          </p:cNvSpPr>
          <p:nvPr>
            <p:ph type="title"/>
          </p:nvPr>
        </p:nvSpPr>
        <p:spPr>
          <a:xfrm>
            <a:off x="301752" y="1391934"/>
            <a:ext cx="3507418" cy="964943"/>
          </a:xfrm>
        </p:spPr>
        <p:txBody>
          <a:bodyPr anchor="t">
            <a:normAutofit/>
          </a:bodyPr>
          <a:lstStyle/>
          <a:p>
            <a:r>
              <a:rPr lang="en-US"/>
              <a:t>Image Theory and Acceptability Filtering</a:t>
            </a:r>
          </a:p>
        </p:txBody>
      </p:sp>
      <p:sp>
        <p:nvSpPr>
          <p:cNvPr id="3" name="Date Placeholder 2">
            <a:extLst>
              <a:ext uri="{FF2B5EF4-FFF2-40B4-BE49-F238E27FC236}">
                <a16:creationId xmlns:a16="http://schemas.microsoft.com/office/drawing/2014/main" id="{AAFA2E03-EFE0-F016-7423-68D8D847B244}"/>
              </a:ext>
            </a:extLst>
          </p:cNvPr>
          <p:cNvSpPr>
            <a:spLocks noGrp="1"/>
          </p:cNvSpPr>
          <p:nvPr>
            <p:ph type="dt" sz="half" idx="14"/>
          </p:nvPr>
        </p:nvSpPr>
        <p:spPr>
          <a:xfrm>
            <a:off x="301752" y="210114"/>
            <a:ext cx="1759288" cy="365760"/>
          </a:xfrm>
        </p:spPr>
        <p:txBody>
          <a:bodyPr anchor="ctr">
            <a:normAutofit/>
          </a:bodyPr>
          <a:lstStyle/>
          <a:p>
            <a:pPr>
              <a:spcAft>
                <a:spcPts val="600"/>
              </a:spcAft>
            </a:pPr>
            <a:fld id="{7B01CFC0-D171-4F9D-A610-2F47C1080058}" type="datetime1">
              <a:rPr lang="en-US" smtClean="0"/>
              <a:pPr>
                <a:spcAft>
                  <a:spcPts val="600"/>
                </a:spcAft>
              </a:pPr>
              <a:t>5/19/2026</a:t>
            </a:fld>
            <a:endParaRPr lang="en-US"/>
          </a:p>
        </p:txBody>
      </p:sp>
      <p:sp>
        <p:nvSpPr>
          <p:cNvPr id="4" name="Footer Placeholder 3">
            <a:extLst>
              <a:ext uri="{FF2B5EF4-FFF2-40B4-BE49-F238E27FC236}">
                <a16:creationId xmlns:a16="http://schemas.microsoft.com/office/drawing/2014/main" id="{0D7320B3-D2BF-E209-DFD1-F6E254583E09}"/>
              </a:ext>
            </a:extLst>
          </p:cNvPr>
          <p:cNvSpPr>
            <a:spLocks noGrp="1"/>
          </p:cNvSpPr>
          <p:nvPr>
            <p:ph type="ftr" sz="quarter" idx="15"/>
          </p:nvPr>
        </p:nvSpPr>
        <p:spPr>
          <a:xfrm>
            <a:off x="4932680" y="210114"/>
            <a:ext cx="2509284" cy="365760"/>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3622ACDC-80B2-5815-CF2F-4D11F1CFB385}"/>
              </a:ext>
            </a:extLst>
          </p:cNvPr>
          <p:cNvSpPr>
            <a:spLocks noGrp="1"/>
          </p:cNvSpPr>
          <p:nvPr>
            <p:ph type="sldNum" sz="quarter" idx="16"/>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10</a:t>
            </a:fld>
            <a:endParaRPr lang="en-US"/>
          </a:p>
        </p:txBody>
      </p:sp>
      <p:pic>
        <p:nvPicPr>
          <p:cNvPr id="8" name="Content Placeholder 7" descr="Customer satisfaction survey feedback">
            <a:extLst>
              <a:ext uri="{FF2B5EF4-FFF2-40B4-BE49-F238E27FC236}">
                <a16:creationId xmlns:a16="http://schemas.microsoft.com/office/drawing/2014/main" id="{F6CFCDEA-3667-450E-A19F-D8F2F9D22B9C}"/>
              </a:ext>
            </a:extLst>
          </p:cNvPr>
          <p:cNvPicPr>
            <a:picLocks noGrp="1" noChangeAspect="1"/>
          </p:cNvPicPr>
          <p:nvPr>
            <p:ph type="pic" sz="quarter" idx="17"/>
          </p:nvPr>
        </p:nvPicPr>
        <p:blipFill>
          <a:blip r:embed="rId3"/>
          <a:srcRect l="8648" r="30150" b="2"/>
          <a:stretch>
            <a:fillRect/>
          </a:stretch>
        </p:blipFill>
        <p:spPr>
          <a:xfrm>
            <a:off x="451351" y="2680447"/>
            <a:ext cx="3357819" cy="3662083"/>
          </a:xfrm>
          <a:noFill/>
        </p:spPr>
      </p:pic>
      <p:sp>
        <p:nvSpPr>
          <p:cNvPr id="7" name="Content Placeholder 6">
            <a:extLst>
              <a:ext uri="{FF2B5EF4-FFF2-40B4-BE49-F238E27FC236}">
                <a16:creationId xmlns:a16="http://schemas.microsoft.com/office/drawing/2014/main" id="{D12C8747-AE9D-D2A4-5A5A-EE7220F5E104}"/>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32679" y="1602139"/>
            <a:ext cx="6492240" cy="4344977"/>
          </a:xfrm>
        </p:spPr>
        <p:txBody>
          <a:bodyPr vert="horz" lIns="91440" tIns="45720" rIns="91440" bIns="45720" rtlCol="0" anchor="t">
            <a:normAutofit lnSpcReduction="10000"/>
          </a:bodyPr>
          <a:lstStyle/>
          <a:p>
            <a:pPr marL="0" indent="0">
              <a:spcBef>
                <a:spcPts val="2500"/>
              </a:spcBef>
              <a:buFont typeface="Arial" panose="020B0604020202020204" pitchFamily="34" charset="0"/>
              <a:buNone/>
            </a:pPr>
            <a:r>
              <a:rPr lang="en-GB" b="1"/>
              <a:t>Compatibility Filtering</a:t>
            </a:r>
          </a:p>
          <a:p>
            <a:pPr marL="0" lvl="1" indent="0">
              <a:buFont typeface="Arial" panose="020B0604020202020204" pitchFamily="34" charset="0"/>
              <a:buNone/>
            </a:pPr>
            <a:r>
              <a:rPr lang="en-GB"/>
              <a:t>Leaders initially filter decision options based on alignment with values, goals, and plans before further consideration.</a:t>
            </a:r>
          </a:p>
          <a:p>
            <a:pPr marL="0" indent="0">
              <a:spcBef>
                <a:spcPts val="2500"/>
              </a:spcBef>
              <a:buFont typeface="Arial" panose="020B0604020202020204" pitchFamily="34" charset="0"/>
              <a:buNone/>
            </a:pPr>
            <a:r>
              <a:rPr lang="en-GB" b="1"/>
              <a:t>Operational Decision Constraints</a:t>
            </a:r>
          </a:p>
          <a:p>
            <a:pPr marL="0" lvl="1" indent="0">
              <a:buFont typeface="Arial" panose="020B0604020202020204" pitchFamily="34" charset="0"/>
              <a:buNone/>
            </a:pPr>
            <a:r>
              <a:rPr lang="en-GB"/>
              <a:t>In policing, decisions are filtered through legality, proportionality, legitimacy, and professional identity before effectiveness.</a:t>
            </a:r>
          </a:p>
          <a:p>
            <a:pPr marL="0" indent="0">
              <a:spcBef>
                <a:spcPts val="2500"/>
              </a:spcBef>
              <a:buFont typeface="Arial" panose="020B0604020202020204" pitchFamily="34" charset="0"/>
              <a:buNone/>
            </a:pPr>
            <a:r>
              <a:rPr lang="en-GB" b="1"/>
              <a:t>Profitability Test</a:t>
            </a:r>
          </a:p>
          <a:p>
            <a:pPr marL="0" lvl="1" indent="0">
              <a:buFont typeface="Arial" panose="020B0604020202020204" pitchFamily="34" charset="0"/>
              <a:buNone/>
            </a:pPr>
            <a:r>
              <a:rPr lang="en-GB" dirty="0"/>
              <a:t>After filtering, leaders choose among acceptable options based on likely outcomes and effectiveness.</a:t>
            </a:r>
          </a:p>
          <a:p>
            <a:pPr marL="0" indent="0">
              <a:spcBef>
                <a:spcPts val="2500"/>
              </a:spcBef>
              <a:buFont typeface="Arial" panose="020B0604020202020204" pitchFamily="34" charset="0"/>
              <a:buNone/>
            </a:pPr>
            <a:r>
              <a:rPr lang="en-GB" b="1"/>
              <a:t>Impact on Leadership Discretion</a:t>
            </a:r>
          </a:p>
          <a:p>
            <a:pPr marL="0" lvl="1" indent="0">
              <a:buFont typeface="Arial" panose="020B0604020202020204" pitchFamily="34" charset="0"/>
              <a:buNone/>
            </a:pPr>
            <a:r>
              <a:rPr lang="en-GB"/>
              <a:t>Internalised images shape what leaders consider acceptable, sometimes leading to </a:t>
            </a:r>
            <a:r>
              <a:rPr lang="en-GB" dirty="0"/>
              <a:t>overreliance on familiar tactics.</a:t>
            </a:r>
          </a:p>
        </p:txBody>
      </p:sp>
      <p:pic>
        <p:nvPicPr>
          <p:cNvPr id="9" name="Picture 8" descr="A blue square with white lines&#10;&#10;AI-generated content may be incorrect.">
            <a:extLst>
              <a:ext uri="{FF2B5EF4-FFF2-40B4-BE49-F238E27FC236}">
                <a16:creationId xmlns:a16="http://schemas.microsoft.com/office/drawing/2014/main" id="{265F8B77-D4E7-5F2B-A672-EB853DEE65AB}"/>
              </a:ext>
            </a:extLst>
          </p:cNvPr>
          <p:cNvPicPr>
            <a:picLocks noChangeAspect="1"/>
          </p:cNvPicPr>
          <p:nvPr/>
        </p:nvPicPr>
        <p:blipFill>
          <a:blip r:embed="rId4"/>
          <a:stretch>
            <a:fillRect/>
          </a:stretch>
        </p:blipFill>
        <p:spPr>
          <a:xfrm>
            <a:off x="-10329" y="3419"/>
            <a:ext cx="12205921" cy="1116623"/>
          </a:xfrm>
          <a:prstGeom prst="rect">
            <a:avLst/>
          </a:prstGeom>
        </p:spPr>
      </p:pic>
    </p:spTree>
    <p:extLst>
      <p:ext uri="{BB962C8B-B14F-4D97-AF65-F5344CB8AC3E}">
        <p14:creationId xmlns:p14="http://schemas.microsoft.com/office/powerpoint/2010/main" val="172256647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1E9B7B-9817-D01A-4357-D16DF82DB640}"/>
              </a:ext>
            </a:extLst>
          </p:cNvPr>
          <p:cNvSpPr>
            <a:spLocks noGrp="1"/>
          </p:cNvSpPr>
          <p:nvPr>
            <p:ph type="title"/>
          </p:nvPr>
        </p:nvSpPr>
        <p:spPr>
          <a:xfrm>
            <a:off x="3018499" y="952500"/>
            <a:ext cx="8887299" cy="5636798"/>
          </a:xfrm>
        </p:spPr>
        <p:txBody>
          <a:bodyPr anchor="b">
            <a:normAutofit/>
          </a:bodyPr>
          <a:lstStyle/>
          <a:p>
            <a:r>
              <a:rPr lang="en-US"/>
              <a:t>Risk, Framing, and Accountability</a:t>
            </a:r>
          </a:p>
        </p:txBody>
      </p:sp>
      <p:sp>
        <p:nvSpPr>
          <p:cNvPr id="5" name="Date Placeholder 4">
            <a:extLst>
              <a:ext uri="{FF2B5EF4-FFF2-40B4-BE49-F238E27FC236}">
                <a16:creationId xmlns:a16="http://schemas.microsoft.com/office/drawing/2014/main" id="{EDE87044-029B-A06E-168C-EEEB0CE3EE6E}"/>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196AF5BF-D6F5-E12A-4BEC-56D43AAC364C}"/>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7955EFAD-EEAF-77E5-7C90-0B46F4EAF905}"/>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11</a:t>
            </a:fld>
            <a:endParaRPr lang="en-US"/>
          </a:p>
        </p:txBody>
      </p:sp>
      <p:pic>
        <p:nvPicPr>
          <p:cNvPr id="4" name="Picture 3" descr="A blue square with white lines&#10;&#10;AI-generated content may be incorrect.">
            <a:extLst>
              <a:ext uri="{FF2B5EF4-FFF2-40B4-BE49-F238E27FC236}">
                <a16:creationId xmlns:a16="http://schemas.microsoft.com/office/drawing/2014/main" id="{779FD4C8-536B-7E6B-1A4D-287E01AD5C08}"/>
              </a:ext>
            </a:extLst>
          </p:cNvPr>
          <p:cNvPicPr>
            <a:picLocks noChangeAspect="1"/>
          </p:cNvPicPr>
          <p:nvPr/>
        </p:nvPicPr>
        <p:blipFill>
          <a:blip r:embed="rId3"/>
          <a:stretch>
            <a:fillRect/>
          </a:stretch>
        </p:blipFill>
        <p:spPr>
          <a:xfrm>
            <a:off x="2809" y="3419"/>
            <a:ext cx="12205921" cy="1116623"/>
          </a:xfrm>
          <a:prstGeom prst="rect">
            <a:avLst/>
          </a:prstGeom>
        </p:spPr>
      </p:pic>
    </p:spTree>
    <p:extLst>
      <p:ext uri="{BB962C8B-B14F-4D97-AF65-F5344CB8AC3E}">
        <p14:creationId xmlns:p14="http://schemas.microsoft.com/office/powerpoint/2010/main" val="16807526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0BD75-3111-F818-18D8-AB5F5AF73C53}"/>
              </a:ext>
            </a:extLst>
          </p:cNvPr>
          <p:cNvSpPr>
            <a:spLocks noGrp="1"/>
          </p:cNvSpPr>
          <p:nvPr>
            <p:ph type="title"/>
          </p:nvPr>
        </p:nvSpPr>
        <p:spPr>
          <a:xfrm>
            <a:off x="301752" y="1125658"/>
            <a:ext cx="10858500" cy="692389"/>
          </a:xfrm>
        </p:spPr>
        <p:txBody>
          <a:bodyPr/>
          <a:lstStyle/>
          <a:p>
            <a:r>
              <a:rPr lang="en-US"/>
              <a:t>Prospect Theory and Loss Framing</a:t>
            </a:r>
          </a:p>
        </p:txBody>
      </p:sp>
      <p:sp>
        <p:nvSpPr>
          <p:cNvPr id="3" name="Date Placeholder 2">
            <a:extLst>
              <a:ext uri="{FF2B5EF4-FFF2-40B4-BE49-F238E27FC236}">
                <a16:creationId xmlns:a16="http://schemas.microsoft.com/office/drawing/2014/main" id="{382FEBBC-486C-1802-7A60-9DD1BD116A4A}"/>
              </a:ext>
            </a:extLst>
          </p:cNvPr>
          <p:cNvSpPr>
            <a:spLocks noGrp="1"/>
          </p:cNvSpPr>
          <p:nvPr>
            <p:ph type="dt" sz="half" idx="15"/>
          </p:nvPr>
        </p:nvSpPr>
        <p:spPr/>
        <p:txBody>
          <a:bodyPr/>
          <a:lstStyle/>
          <a:p>
            <a:fld id="{7B01CFC0-D171-4F9D-A610-2F47C1080058}" type="datetime1">
              <a:rPr lang="en-US" smtClean="0"/>
              <a:t>5/19/2026</a:t>
            </a:fld>
            <a:endParaRPr lang="en-US"/>
          </a:p>
        </p:txBody>
      </p:sp>
      <p:sp>
        <p:nvSpPr>
          <p:cNvPr id="4" name="Footer Placeholder 3">
            <a:extLst>
              <a:ext uri="{FF2B5EF4-FFF2-40B4-BE49-F238E27FC236}">
                <a16:creationId xmlns:a16="http://schemas.microsoft.com/office/drawing/2014/main" id="{C7DAF14E-F108-B8EF-B307-009E72997A83}"/>
              </a:ext>
            </a:extLst>
          </p:cNvPr>
          <p:cNvSpPr>
            <a:spLocks noGrp="1"/>
          </p:cNvSpPr>
          <p:nvPr>
            <p:ph type="ftr" sz="quarter" idx="16"/>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AAF020C-BE23-C579-0083-71FF5C8DE3B5}"/>
              </a:ext>
            </a:extLst>
          </p:cNvPr>
          <p:cNvSpPr>
            <a:spLocks noGrp="1"/>
          </p:cNvSpPr>
          <p:nvPr>
            <p:ph type="sldNum" sz="quarter" idx="17"/>
          </p:nvPr>
        </p:nvSpPr>
        <p:spPr/>
        <p:txBody>
          <a:bodyPr/>
          <a:lstStyle/>
          <a:p>
            <a:fld id="{5E0677F5-4A8A-4BF1-96BE-3BAE8FBAFE2E}" type="slidenum">
              <a:rPr lang="en-US" smtClean="0"/>
              <a:t>12</a:t>
            </a:fld>
            <a:endParaRPr lang="en-US"/>
          </a:p>
        </p:txBody>
      </p:sp>
      <p:pic>
        <p:nvPicPr>
          <p:cNvPr id="8" name="Content Placeholder 7" descr="A businessman stands on top of a chart that shows performance falling off a cliff as he bends over and places his hand to his forehead too see how low it can go.">
            <a:extLst>
              <a:ext uri="{FF2B5EF4-FFF2-40B4-BE49-F238E27FC236}">
                <a16:creationId xmlns:a16="http://schemas.microsoft.com/office/drawing/2014/main" id="{4B44C66C-A671-407F-8963-D43E8E9D5C86}"/>
              </a:ext>
            </a:extLst>
          </p:cNvPr>
          <p:cNvPicPr>
            <a:picLocks noGrp="1" noChangeAspect="1"/>
          </p:cNvPicPr>
          <p:nvPr>
            <p:ph sz="quarter" idx="18"/>
          </p:nvPr>
        </p:nvPicPr>
        <p:blipFill>
          <a:blip r:embed="rId3"/>
          <a:stretch>
            <a:fillRect/>
          </a:stretch>
        </p:blipFill>
        <p:spPr>
          <a:xfrm>
            <a:off x="301625" y="2283644"/>
            <a:ext cx="5165725" cy="3632150"/>
          </a:xfrm>
          <a:prstGeom prst="rect">
            <a:avLst/>
          </a:prstGeom>
        </p:spPr>
      </p:pic>
      <p:sp>
        <p:nvSpPr>
          <p:cNvPr id="7" name="Content Placeholder 6">
            <a:extLst>
              <a:ext uri="{FF2B5EF4-FFF2-40B4-BE49-F238E27FC236}">
                <a16:creationId xmlns:a16="http://schemas.microsoft.com/office/drawing/2014/main" id="{9C3A05A6-897F-7752-C58C-0E7CFB302F81}"/>
              </a:ext>
            </a:extLst>
          </p:cNvPr>
          <p:cNvSpPr>
            <a:spLocks noGrp="1"/>
          </p:cNvSpPr>
          <p:nvPr>
            <p:ph sz="quarter" idx="19"/>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vert="horz" lIns="91440" tIns="45720" rIns="91440" bIns="45720" rtlCol="0" anchor="t">
            <a:normAutofit lnSpcReduction="10000"/>
          </a:bodyPr>
          <a:lstStyle/>
          <a:p>
            <a:pPr>
              <a:buFont typeface="Arial" panose="020B0604020202020204" pitchFamily="34" charset="0"/>
              <a:buChar char="•"/>
            </a:pPr>
            <a:r>
              <a:rPr lang="en-US" b="1"/>
              <a:t>Risk Perception and Framing</a:t>
            </a:r>
          </a:p>
          <a:p>
            <a:pPr marL="742950" lvl="1" indent="-285750">
              <a:buFont typeface="Arial" panose="020B0604020202020204" pitchFamily="34" charset="0"/>
              <a:buChar char="•"/>
            </a:pPr>
            <a:r>
              <a:rPr lang="en-US" dirty="0"/>
              <a:t>Prospect Theory shows people’s risk appetite changes based on gain or loss framing, impacting decision making.</a:t>
            </a:r>
          </a:p>
          <a:p>
            <a:pPr>
              <a:buFont typeface="Arial" panose="020B0604020202020204" pitchFamily="34" charset="0"/>
              <a:buChar char="•"/>
            </a:pPr>
            <a:r>
              <a:rPr lang="en-US" b="1"/>
              <a:t>Loss Aversion in Leadership</a:t>
            </a:r>
          </a:p>
          <a:p>
            <a:pPr marL="742950" lvl="1" indent="-285750">
              <a:buFont typeface="Arial" panose="020B0604020202020204" pitchFamily="34" charset="0"/>
              <a:buChar char="•"/>
            </a:pPr>
            <a:r>
              <a:rPr lang="en-US"/>
              <a:t>Leaders under accountability pressure tend to take greater risks to avoid perceived losses rather than pursue gains.</a:t>
            </a:r>
          </a:p>
          <a:p>
            <a:pPr>
              <a:buFont typeface="Arial" panose="020B0604020202020204" pitchFamily="34" charset="0"/>
              <a:buChar char="•"/>
            </a:pPr>
            <a:r>
              <a:rPr lang="en-US" b="1"/>
              <a:t>Impact on Policing Decisions</a:t>
            </a:r>
          </a:p>
          <a:p>
            <a:pPr marL="742950" lvl="1" indent="-285750">
              <a:buFont typeface="Arial" panose="020B0604020202020204" pitchFamily="34" charset="0"/>
              <a:buChar char="•"/>
            </a:pPr>
            <a:r>
              <a:rPr lang="en-US"/>
              <a:t>Loss framing influences policing leaders to escalate commitment to failing strategies due to fear of losing control.</a:t>
            </a:r>
          </a:p>
          <a:p>
            <a:pPr>
              <a:buFont typeface="Arial" panose="020B0604020202020204" pitchFamily="34" charset="0"/>
              <a:buChar char="•"/>
            </a:pPr>
            <a:r>
              <a:rPr lang="en-US" b="1"/>
              <a:t>Reframing for Better Outcomes</a:t>
            </a:r>
          </a:p>
          <a:p>
            <a:pPr marL="742950" lvl="1" indent="-285750">
              <a:buFont typeface="Arial" panose="020B0604020202020204" pitchFamily="34" charset="0"/>
              <a:buChar char="•"/>
            </a:pPr>
            <a:r>
              <a:rPr lang="en-US" dirty="0" err="1"/>
              <a:t>Recognising</a:t>
            </a:r>
            <a:r>
              <a:rPr lang="en-US" dirty="0"/>
              <a:t> loss framing enables leaders to reframe options and avoid irreversible decisions driven by fear of loss.</a:t>
            </a:r>
          </a:p>
        </p:txBody>
      </p:sp>
      <p:pic>
        <p:nvPicPr>
          <p:cNvPr id="9" name="Picture 8" descr="A blue square with white lines&#10;&#10;AI-generated content may be incorrect.">
            <a:extLst>
              <a:ext uri="{FF2B5EF4-FFF2-40B4-BE49-F238E27FC236}">
                <a16:creationId xmlns:a16="http://schemas.microsoft.com/office/drawing/2014/main" id="{019496C8-7FDE-D797-53D6-D6DAA9EBC1AB}"/>
              </a:ext>
            </a:extLst>
          </p:cNvPr>
          <p:cNvPicPr>
            <a:picLocks noChangeAspect="1"/>
          </p:cNvPicPr>
          <p:nvPr/>
        </p:nvPicPr>
        <p:blipFill>
          <a:blip r:embed="rId4"/>
          <a:stretch>
            <a:fillRect/>
          </a:stretch>
        </p:blipFill>
        <p:spPr>
          <a:xfrm>
            <a:off x="2809" y="3419"/>
            <a:ext cx="12205921" cy="1116623"/>
          </a:xfrm>
          <a:prstGeom prst="rect">
            <a:avLst/>
          </a:prstGeom>
        </p:spPr>
      </p:pic>
    </p:spTree>
    <p:extLst>
      <p:ext uri="{BB962C8B-B14F-4D97-AF65-F5344CB8AC3E}">
        <p14:creationId xmlns:p14="http://schemas.microsoft.com/office/powerpoint/2010/main" val="2224160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A5C6E8-7188-5335-320F-61323C2ABE37}"/>
              </a:ext>
            </a:extLst>
          </p:cNvPr>
          <p:cNvSpPr>
            <a:spLocks noGrp="1"/>
          </p:cNvSpPr>
          <p:nvPr>
            <p:ph type="title"/>
          </p:nvPr>
        </p:nvSpPr>
        <p:spPr>
          <a:xfrm>
            <a:off x="3018499" y="952500"/>
            <a:ext cx="8887299" cy="5636798"/>
          </a:xfrm>
        </p:spPr>
        <p:txBody>
          <a:bodyPr anchor="b">
            <a:normAutofit/>
          </a:bodyPr>
          <a:lstStyle/>
          <a:p>
            <a:r>
              <a:rPr lang="en-US"/>
              <a:t>Interpreting Information Under Uncertainty</a:t>
            </a:r>
          </a:p>
        </p:txBody>
      </p:sp>
      <p:sp>
        <p:nvSpPr>
          <p:cNvPr id="5" name="Date Placeholder 4">
            <a:extLst>
              <a:ext uri="{FF2B5EF4-FFF2-40B4-BE49-F238E27FC236}">
                <a16:creationId xmlns:a16="http://schemas.microsoft.com/office/drawing/2014/main" id="{C758AB41-4E2D-EBE3-FDAD-02C8331A2EAA}"/>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A4BCF808-84E1-62DA-3792-AD4BEB89B41A}"/>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A51164D9-465A-B89F-6C4B-62888A12D430}"/>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13</a:t>
            </a:fld>
            <a:endParaRPr lang="en-US"/>
          </a:p>
        </p:txBody>
      </p:sp>
      <p:pic>
        <p:nvPicPr>
          <p:cNvPr id="4" name="Picture 3" descr="A blue square with white lines&#10;&#10;AI-generated content may be incorrect.">
            <a:extLst>
              <a:ext uri="{FF2B5EF4-FFF2-40B4-BE49-F238E27FC236}">
                <a16:creationId xmlns:a16="http://schemas.microsoft.com/office/drawing/2014/main" id="{6EAA681F-673B-F08F-2CDB-0DA42F71EF90}"/>
              </a:ext>
            </a:extLst>
          </p:cNvPr>
          <p:cNvPicPr>
            <a:picLocks noChangeAspect="1"/>
          </p:cNvPicPr>
          <p:nvPr/>
        </p:nvPicPr>
        <p:blipFill>
          <a:blip r:embed="rId3"/>
          <a:stretch>
            <a:fillRect/>
          </a:stretch>
        </p:blipFill>
        <p:spPr>
          <a:xfrm>
            <a:off x="2809" y="3419"/>
            <a:ext cx="12205921" cy="1116623"/>
          </a:xfrm>
          <a:prstGeom prst="rect">
            <a:avLst/>
          </a:prstGeom>
        </p:spPr>
      </p:pic>
    </p:spTree>
    <p:extLst>
      <p:ext uri="{BB962C8B-B14F-4D97-AF65-F5344CB8AC3E}">
        <p14:creationId xmlns:p14="http://schemas.microsoft.com/office/powerpoint/2010/main" val="36753709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997DF-784D-2180-7ECE-5F410A982643}"/>
              </a:ext>
            </a:extLst>
          </p:cNvPr>
          <p:cNvSpPr>
            <a:spLocks noGrp="1"/>
          </p:cNvSpPr>
          <p:nvPr>
            <p:ph type="title"/>
          </p:nvPr>
        </p:nvSpPr>
        <p:spPr>
          <a:xfrm>
            <a:off x="5210016" y="957435"/>
            <a:ext cx="6400800" cy="885847"/>
          </a:xfrm>
        </p:spPr>
        <p:txBody>
          <a:bodyPr anchor="b">
            <a:normAutofit/>
          </a:bodyPr>
          <a:lstStyle/>
          <a:p>
            <a:r>
              <a:rPr lang="en-US"/>
              <a:t>The Lens Model and Cue Distortion</a:t>
            </a:r>
          </a:p>
        </p:txBody>
      </p:sp>
      <p:pic>
        <p:nvPicPr>
          <p:cNvPr id="8" name="Content Placeholder 7" descr="Creative abstract background with light lines">
            <a:extLst>
              <a:ext uri="{FF2B5EF4-FFF2-40B4-BE49-F238E27FC236}">
                <a16:creationId xmlns:a16="http://schemas.microsoft.com/office/drawing/2014/main" id="{20C663C0-AC52-4B2B-8234-2FE6D294B45E}"/>
              </a:ext>
            </a:extLst>
          </p:cNvPr>
          <p:cNvPicPr>
            <a:picLocks noGrp="1" noChangeAspect="1"/>
          </p:cNvPicPr>
          <p:nvPr>
            <p:ph type="pic" sz="quarter" idx="15"/>
          </p:nvPr>
        </p:nvPicPr>
        <p:blipFill>
          <a:blip r:embed="rId3"/>
          <a:srcRect l="28680" r="25592" b="-1"/>
          <a:stretch>
            <a:fillRect/>
          </a:stretch>
        </p:blipFill>
        <p:spPr>
          <a:xfrm>
            <a:off x="2" y="10"/>
            <a:ext cx="4698090" cy="6857991"/>
          </a:xfrm>
        </p:spPr>
      </p:pic>
      <p:sp>
        <p:nvSpPr>
          <p:cNvPr id="3" name="Date Placeholder 2">
            <a:extLst>
              <a:ext uri="{FF2B5EF4-FFF2-40B4-BE49-F238E27FC236}">
                <a16:creationId xmlns:a16="http://schemas.microsoft.com/office/drawing/2014/main" id="{FB5A7535-0487-9527-6EF9-4508E9E6FA00}"/>
              </a:ext>
            </a:extLst>
          </p:cNvPr>
          <p:cNvSpPr>
            <a:spLocks noGrp="1"/>
          </p:cNvSpPr>
          <p:nvPr>
            <p:ph type="dt" sz="half" idx="16"/>
          </p:nvPr>
        </p:nvSpPr>
        <p:spPr>
          <a:xfrm>
            <a:off x="5213149" y="212239"/>
            <a:ext cx="2208276" cy="365760"/>
          </a:xfrm>
        </p:spPr>
        <p:txBody>
          <a:bodyPr anchor="ctr">
            <a:normAutofit/>
          </a:bodyPr>
          <a:lstStyle/>
          <a:p>
            <a:pPr>
              <a:spcAft>
                <a:spcPts val="600"/>
              </a:spcAft>
            </a:pPr>
            <a:fld id="{7B01CFC0-D171-4F9D-A610-2F47C1080058}" type="datetime1">
              <a:rPr lang="en-US" smtClean="0"/>
              <a:pPr>
                <a:spcAft>
                  <a:spcPts val="600"/>
                </a:spcAft>
              </a:pPr>
              <a:t>5/19/2026</a:t>
            </a:fld>
            <a:endParaRPr lang="en-US"/>
          </a:p>
        </p:txBody>
      </p:sp>
      <p:sp>
        <p:nvSpPr>
          <p:cNvPr id="4" name="Footer Placeholder 3">
            <a:extLst>
              <a:ext uri="{FF2B5EF4-FFF2-40B4-BE49-F238E27FC236}">
                <a16:creationId xmlns:a16="http://schemas.microsoft.com/office/drawing/2014/main" id="{A8E513AC-E3AC-218D-C8BD-7C2820BC4AD8}"/>
              </a:ext>
            </a:extLst>
          </p:cNvPr>
          <p:cNvSpPr>
            <a:spLocks noGrp="1"/>
          </p:cNvSpPr>
          <p:nvPr>
            <p:ph type="ftr" sz="quarter" idx="17"/>
          </p:nvPr>
        </p:nvSpPr>
        <p:spPr>
          <a:xfrm>
            <a:off x="7619999" y="210114"/>
            <a:ext cx="2297151" cy="365760"/>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ABC22B51-F352-1F4B-77C5-DAADEA406CB7}"/>
              </a:ext>
            </a:extLst>
          </p:cNvPr>
          <p:cNvSpPr>
            <a:spLocks noGrp="1"/>
          </p:cNvSpPr>
          <p:nvPr>
            <p:ph type="sldNum" sz="quarter" idx="18"/>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14</a:t>
            </a:fld>
            <a:endParaRPr lang="en-US"/>
          </a:p>
        </p:txBody>
      </p:sp>
      <p:sp>
        <p:nvSpPr>
          <p:cNvPr id="7" name="Content Placeholder 6">
            <a:extLst>
              <a:ext uri="{FF2B5EF4-FFF2-40B4-BE49-F238E27FC236}">
                <a16:creationId xmlns:a16="http://schemas.microsoft.com/office/drawing/2014/main" id="{6C35B94E-A18A-0D0C-A47E-92CE8F7FE26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10016" y="2054715"/>
            <a:ext cx="6400800" cy="4502965"/>
          </a:xfrm>
        </p:spPr>
        <p:txBody>
          <a:bodyPr>
            <a:normAutofit/>
          </a:bodyPr>
          <a:lstStyle/>
          <a:p>
            <a:pPr marL="0" indent="0">
              <a:spcBef>
                <a:spcPts val="2500"/>
              </a:spcBef>
              <a:buFont typeface="Arial" panose="020B0604020202020204" pitchFamily="34" charset="0"/>
              <a:buNone/>
            </a:pPr>
            <a:r>
              <a:rPr lang="en-US" b="1"/>
              <a:t>Decision-Making via Imperfect Cues</a:t>
            </a:r>
          </a:p>
          <a:p>
            <a:pPr marL="0" lvl="1" indent="0">
              <a:buFont typeface="Arial" panose="020B0604020202020204" pitchFamily="34" charset="0"/>
              <a:buNone/>
            </a:pPr>
            <a:r>
              <a:rPr lang="en-US"/>
              <a:t>The Lens Model explains decision-making as interpreting incomplete and imperfect cues to understand reality.</a:t>
            </a:r>
          </a:p>
          <a:p>
            <a:pPr marL="0" indent="0">
              <a:spcBef>
                <a:spcPts val="2500"/>
              </a:spcBef>
              <a:buFont typeface="Arial" panose="020B0604020202020204" pitchFamily="34" charset="0"/>
              <a:buNone/>
            </a:pPr>
            <a:r>
              <a:rPr lang="en-US" b="1"/>
              <a:t>Influence of Stress and Emotion</a:t>
            </a:r>
          </a:p>
          <a:p>
            <a:pPr marL="0" lvl="1" indent="0">
              <a:buFont typeface="Arial" panose="020B0604020202020204" pitchFamily="34" charset="0"/>
              <a:buNone/>
            </a:pPr>
            <a:r>
              <a:rPr lang="en-US"/>
              <a:t>Stress and emotion affect how leaders weight cues, sometimes overvaluing recent or trusted information.</a:t>
            </a:r>
          </a:p>
          <a:p>
            <a:pPr marL="0" indent="0">
              <a:spcBef>
                <a:spcPts val="2500"/>
              </a:spcBef>
              <a:buFont typeface="Arial" panose="020B0604020202020204" pitchFamily="34" charset="0"/>
              <a:buNone/>
            </a:pPr>
            <a:r>
              <a:rPr lang="en-US" b="1"/>
              <a:t>Situational Awareness Challenges</a:t>
            </a:r>
          </a:p>
          <a:p>
            <a:pPr marL="0" lvl="1" indent="0">
              <a:buFont typeface="Arial" panose="020B0604020202020204" pitchFamily="34" charset="0"/>
              <a:buNone/>
            </a:pPr>
            <a:r>
              <a:rPr lang="en-US"/>
              <a:t>Situational awareness can degrade as information volume increases and leaders focus on confirming cues.</a:t>
            </a:r>
          </a:p>
          <a:p>
            <a:pPr marL="0" indent="0">
              <a:spcBef>
                <a:spcPts val="2500"/>
              </a:spcBef>
              <a:buFont typeface="Arial" panose="020B0604020202020204" pitchFamily="34" charset="0"/>
              <a:buNone/>
            </a:pPr>
            <a:r>
              <a:rPr lang="en-US" b="1"/>
              <a:t>Importance for Policing</a:t>
            </a:r>
          </a:p>
          <a:p>
            <a:pPr marL="0" lvl="1" indent="0">
              <a:buFont typeface="Arial" panose="020B0604020202020204" pitchFamily="34" charset="0"/>
              <a:buNone/>
            </a:pPr>
            <a:r>
              <a:rPr lang="en-US"/>
              <a:t>The model highlights the need for structured information management and challenge in policing decisions.</a:t>
            </a:r>
          </a:p>
        </p:txBody>
      </p:sp>
      <p:pic>
        <p:nvPicPr>
          <p:cNvPr id="9" name="Picture 8" descr="A blue square with white lines&#10;&#10;AI-generated content may be incorrect.">
            <a:extLst>
              <a:ext uri="{FF2B5EF4-FFF2-40B4-BE49-F238E27FC236}">
                <a16:creationId xmlns:a16="http://schemas.microsoft.com/office/drawing/2014/main" id="{1FC851E3-BE9A-BD40-C4AD-85F466A0552F}"/>
              </a:ext>
            </a:extLst>
          </p:cNvPr>
          <p:cNvPicPr>
            <a:picLocks noChangeAspect="1"/>
          </p:cNvPicPr>
          <p:nvPr/>
        </p:nvPicPr>
        <p:blipFill>
          <a:blip r:embed="rId4"/>
          <a:stretch>
            <a:fillRect/>
          </a:stretch>
        </p:blipFill>
        <p:spPr>
          <a:xfrm>
            <a:off x="2809" y="3419"/>
            <a:ext cx="12205921" cy="1116623"/>
          </a:xfrm>
          <a:prstGeom prst="rect">
            <a:avLst/>
          </a:prstGeom>
        </p:spPr>
      </p:pic>
    </p:spTree>
    <p:extLst>
      <p:ext uri="{BB962C8B-B14F-4D97-AF65-F5344CB8AC3E}">
        <p14:creationId xmlns:p14="http://schemas.microsoft.com/office/powerpoint/2010/main" val="12920386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33E7F7A-4210-2187-F411-0C743D371722}"/>
              </a:ext>
            </a:extLst>
          </p:cNvPr>
          <p:cNvSpPr>
            <a:spLocks noGrp="1"/>
          </p:cNvSpPr>
          <p:nvPr>
            <p:ph type="title"/>
          </p:nvPr>
        </p:nvSpPr>
        <p:spPr>
          <a:xfrm>
            <a:off x="3018499" y="952500"/>
            <a:ext cx="8887299" cy="5636798"/>
          </a:xfrm>
        </p:spPr>
        <p:txBody>
          <a:bodyPr anchor="b">
            <a:normAutofit/>
          </a:bodyPr>
          <a:lstStyle/>
          <a:p>
            <a:r>
              <a:rPr lang="en-US"/>
              <a:t>Emotion as a Driver of Judgement</a:t>
            </a:r>
          </a:p>
        </p:txBody>
      </p:sp>
      <p:sp>
        <p:nvSpPr>
          <p:cNvPr id="5" name="Date Placeholder 4">
            <a:extLst>
              <a:ext uri="{FF2B5EF4-FFF2-40B4-BE49-F238E27FC236}">
                <a16:creationId xmlns:a16="http://schemas.microsoft.com/office/drawing/2014/main" id="{507D3951-CC17-08D3-2418-73CEF4FD165F}"/>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FCD6428E-810A-F5B0-FFA4-840440829C17}"/>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A785B60D-1ABF-7066-A5A0-EAA4F1D94C94}"/>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15</a:t>
            </a:fld>
            <a:endParaRPr lang="en-US"/>
          </a:p>
        </p:txBody>
      </p:sp>
      <p:pic>
        <p:nvPicPr>
          <p:cNvPr id="4" name="Picture 3" descr="A blue square with white lines&#10;&#10;AI-generated content may be incorrect.">
            <a:extLst>
              <a:ext uri="{FF2B5EF4-FFF2-40B4-BE49-F238E27FC236}">
                <a16:creationId xmlns:a16="http://schemas.microsoft.com/office/drawing/2014/main" id="{F3F0CD0C-87F0-81D8-C05B-8F4AF39B3779}"/>
              </a:ext>
            </a:extLst>
          </p:cNvPr>
          <p:cNvPicPr>
            <a:picLocks noChangeAspect="1"/>
          </p:cNvPicPr>
          <p:nvPr/>
        </p:nvPicPr>
        <p:blipFill>
          <a:blip r:embed="rId3"/>
          <a:stretch>
            <a:fillRect/>
          </a:stretch>
        </p:blipFill>
        <p:spPr>
          <a:xfrm>
            <a:off x="2809" y="3419"/>
            <a:ext cx="12205921" cy="1116623"/>
          </a:xfrm>
          <a:prstGeom prst="rect">
            <a:avLst/>
          </a:prstGeom>
        </p:spPr>
      </p:pic>
    </p:spTree>
    <p:extLst>
      <p:ext uri="{BB962C8B-B14F-4D97-AF65-F5344CB8AC3E}">
        <p14:creationId xmlns:p14="http://schemas.microsoft.com/office/powerpoint/2010/main" val="26263035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590B1-1BA3-6755-73B3-8213C7D89263}"/>
              </a:ext>
            </a:extLst>
          </p:cNvPr>
          <p:cNvSpPr>
            <a:spLocks noGrp="1"/>
          </p:cNvSpPr>
          <p:nvPr>
            <p:ph type="title"/>
          </p:nvPr>
        </p:nvSpPr>
        <p:spPr>
          <a:xfrm>
            <a:off x="5210016" y="957435"/>
            <a:ext cx="6400800" cy="885847"/>
          </a:xfrm>
        </p:spPr>
        <p:txBody>
          <a:bodyPr anchor="b">
            <a:normAutofit/>
          </a:bodyPr>
          <a:lstStyle/>
          <a:p>
            <a:r>
              <a:rPr lang="en-US"/>
              <a:t>Affect and Physiological Arousal</a:t>
            </a:r>
          </a:p>
        </p:txBody>
      </p:sp>
      <p:pic>
        <p:nvPicPr>
          <p:cNvPr id="8" name="Content Placeholder 7" descr="Nerve Cell, Computer, Data, Human Brain, Big Data">
            <a:extLst>
              <a:ext uri="{FF2B5EF4-FFF2-40B4-BE49-F238E27FC236}">
                <a16:creationId xmlns:a16="http://schemas.microsoft.com/office/drawing/2014/main" id="{453E9EEC-2B56-4564-88C5-F0E59438BB4D}"/>
              </a:ext>
            </a:extLst>
          </p:cNvPr>
          <p:cNvPicPr>
            <a:picLocks noGrp="1" noChangeAspect="1"/>
          </p:cNvPicPr>
          <p:nvPr>
            <p:ph type="pic" sz="quarter" idx="15"/>
          </p:nvPr>
        </p:nvPicPr>
        <p:blipFill>
          <a:blip r:embed="rId3"/>
          <a:srcRect l="25907" r="28365" b="-1"/>
          <a:stretch>
            <a:fillRect/>
          </a:stretch>
        </p:blipFill>
        <p:spPr>
          <a:xfrm>
            <a:off x="2" y="10"/>
            <a:ext cx="4698090" cy="6857991"/>
          </a:xfrm>
        </p:spPr>
      </p:pic>
      <p:sp>
        <p:nvSpPr>
          <p:cNvPr id="3" name="Date Placeholder 2">
            <a:extLst>
              <a:ext uri="{FF2B5EF4-FFF2-40B4-BE49-F238E27FC236}">
                <a16:creationId xmlns:a16="http://schemas.microsoft.com/office/drawing/2014/main" id="{8BB57C0B-111C-21CD-61B9-737D4CBDC5D6}"/>
              </a:ext>
            </a:extLst>
          </p:cNvPr>
          <p:cNvSpPr>
            <a:spLocks noGrp="1"/>
          </p:cNvSpPr>
          <p:nvPr>
            <p:ph type="dt" sz="half" idx="16"/>
          </p:nvPr>
        </p:nvSpPr>
        <p:spPr>
          <a:xfrm>
            <a:off x="5213149" y="212239"/>
            <a:ext cx="2208276" cy="365760"/>
          </a:xfrm>
        </p:spPr>
        <p:txBody>
          <a:bodyPr anchor="ctr">
            <a:normAutofit/>
          </a:bodyPr>
          <a:lstStyle/>
          <a:p>
            <a:pPr>
              <a:spcAft>
                <a:spcPts val="600"/>
              </a:spcAft>
            </a:pPr>
            <a:fld id="{7B01CFC0-D171-4F9D-A610-2F47C1080058}" type="datetime1">
              <a:rPr lang="en-US" smtClean="0"/>
              <a:pPr>
                <a:spcAft>
                  <a:spcPts val="600"/>
                </a:spcAft>
              </a:pPr>
              <a:t>5/19/2026</a:t>
            </a:fld>
            <a:endParaRPr lang="en-US"/>
          </a:p>
        </p:txBody>
      </p:sp>
      <p:sp>
        <p:nvSpPr>
          <p:cNvPr id="4" name="Footer Placeholder 3">
            <a:extLst>
              <a:ext uri="{FF2B5EF4-FFF2-40B4-BE49-F238E27FC236}">
                <a16:creationId xmlns:a16="http://schemas.microsoft.com/office/drawing/2014/main" id="{63CD1752-2DFD-04AC-11B7-8CAF283E90A8}"/>
              </a:ext>
            </a:extLst>
          </p:cNvPr>
          <p:cNvSpPr>
            <a:spLocks noGrp="1"/>
          </p:cNvSpPr>
          <p:nvPr>
            <p:ph type="ftr" sz="quarter" idx="17"/>
          </p:nvPr>
        </p:nvSpPr>
        <p:spPr>
          <a:xfrm>
            <a:off x="7619999" y="210114"/>
            <a:ext cx="2297151" cy="365760"/>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5BA0F7CE-B738-F1CA-4271-EC05E0ED8838}"/>
              </a:ext>
            </a:extLst>
          </p:cNvPr>
          <p:cNvSpPr>
            <a:spLocks noGrp="1"/>
          </p:cNvSpPr>
          <p:nvPr>
            <p:ph type="sldNum" sz="quarter" idx="18"/>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16</a:t>
            </a:fld>
            <a:endParaRPr lang="en-US"/>
          </a:p>
        </p:txBody>
      </p:sp>
      <p:sp>
        <p:nvSpPr>
          <p:cNvPr id="7" name="Content Placeholder 6">
            <a:extLst>
              <a:ext uri="{FF2B5EF4-FFF2-40B4-BE49-F238E27FC236}">
                <a16:creationId xmlns:a16="http://schemas.microsoft.com/office/drawing/2014/main" id="{DDB32970-714D-C86F-E63B-CEDC8AB738D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10016" y="2054715"/>
            <a:ext cx="6400800" cy="4502965"/>
          </a:xfrm>
        </p:spPr>
        <p:txBody>
          <a:bodyPr vert="horz" lIns="91440" tIns="45720" rIns="548640" bIns="45720" rtlCol="0" anchor="t">
            <a:normAutofit/>
          </a:bodyPr>
          <a:lstStyle/>
          <a:p>
            <a:pPr marL="0" indent="0">
              <a:spcBef>
                <a:spcPts val="2500"/>
              </a:spcBef>
              <a:buFont typeface="Arial" panose="020B0604020202020204" pitchFamily="34" charset="0"/>
              <a:buNone/>
            </a:pPr>
            <a:r>
              <a:rPr lang="en-US" b="1"/>
              <a:t>Emotion Shapes Cognition</a:t>
            </a:r>
          </a:p>
          <a:p>
            <a:pPr marL="0" lvl="1" indent="0">
              <a:buFont typeface="Arial" panose="020B0604020202020204" pitchFamily="34" charset="0"/>
              <a:buNone/>
            </a:pPr>
            <a:r>
              <a:rPr lang="en-US" dirty="0"/>
              <a:t>Emotions actively influence what leaders notice and </a:t>
            </a:r>
            <a:r>
              <a:rPr lang="en-US" dirty="0" err="1"/>
              <a:t>prioritise</a:t>
            </a:r>
            <a:r>
              <a:rPr lang="en-US" dirty="0"/>
              <a:t> during decision-making processes.</a:t>
            </a:r>
          </a:p>
          <a:p>
            <a:pPr marL="0" indent="0">
              <a:spcBef>
                <a:spcPts val="2500"/>
              </a:spcBef>
              <a:buFont typeface="Arial" panose="020B0604020202020204" pitchFamily="34" charset="0"/>
              <a:buNone/>
            </a:pPr>
            <a:r>
              <a:rPr lang="en-US" b="1"/>
              <a:t>Affect Heuristic and Risk Perception</a:t>
            </a:r>
          </a:p>
          <a:p>
            <a:pPr marL="0" lvl="1" indent="0">
              <a:buFont typeface="Arial" panose="020B0604020202020204" pitchFamily="34" charset="0"/>
              <a:buNone/>
            </a:pPr>
            <a:r>
              <a:rPr lang="en-US" dirty="0"/>
              <a:t>Emotional responses alter risk and benefit perceptions, often overriding objective assessments.</a:t>
            </a:r>
          </a:p>
          <a:p>
            <a:pPr marL="0" indent="0">
              <a:spcBef>
                <a:spcPts val="2500"/>
              </a:spcBef>
              <a:buFont typeface="Arial" panose="020B0604020202020204" pitchFamily="34" charset="0"/>
              <a:buNone/>
            </a:pPr>
            <a:r>
              <a:rPr lang="en-US" b="1"/>
              <a:t>Physiological Arousal Effects</a:t>
            </a:r>
          </a:p>
          <a:p>
            <a:pPr marL="0" lvl="1" indent="0">
              <a:buFont typeface="Arial" panose="020B0604020202020204" pitchFamily="34" charset="0"/>
              <a:buNone/>
            </a:pPr>
            <a:r>
              <a:rPr lang="en-US" dirty="0"/>
              <a:t>Stress hormones narrow attention and reduce reflective capacity, impacting judgment under pressure.</a:t>
            </a:r>
          </a:p>
          <a:p>
            <a:pPr marL="0" indent="0">
              <a:spcBef>
                <a:spcPts val="2500"/>
              </a:spcBef>
              <a:buFont typeface="Arial" panose="020B0604020202020204" pitchFamily="34" charset="0"/>
              <a:buNone/>
            </a:pPr>
            <a:r>
              <a:rPr lang="en-US" b="1"/>
              <a:t>Emotional Awareness in Leadership</a:t>
            </a:r>
          </a:p>
          <a:p>
            <a:pPr marL="0" lvl="1" indent="0">
              <a:buFont typeface="Arial" panose="020B0604020202020204" pitchFamily="34" charset="0"/>
              <a:buNone/>
            </a:pPr>
            <a:r>
              <a:rPr lang="en-US" dirty="0" err="1"/>
              <a:t>Recognising</a:t>
            </a:r>
            <a:r>
              <a:rPr lang="en-US" dirty="0"/>
              <a:t> emotional influences is a professional skill essential for safer and effective leadership.</a:t>
            </a:r>
          </a:p>
        </p:txBody>
      </p:sp>
      <p:pic>
        <p:nvPicPr>
          <p:cNvPr id="9" name="Picture 8" descr="A blue square with white lines&#10;&#10;AI-generated content may be incorrect.">
            <a:extLst>
              <a:ext uri="{FF2B5EF4-FFF2-40B4-BE49-F238E27FC236}">
                <a16:creationId xmlns:a16="http://schemas.microsoft.com/office/drawing/2014/main" id="{493DDF9A-4049-BC9F-1317-FB19981E3972}"/>
              </a:ext>
            </a:extLst>
          </p:cNvPr>
          <p:cNvPicPr>
            <a:picLocks noChangeAspect="1"/>
          </p:cNvPicPr>
          <p:nvPr/>
        </p:nvPicPr>
        <p:blipFill>
          <a:blip r:embed="rId4"/>
          <a:stretch>
            <a:fillRect/>
          </a:stretch>
        </p:blipFill>
        <p:spPr>
          <a:xfrm>
            <a:off x="2809" y="3419"/>
            <a:ext cx="12205921" cy="1116623"/>
          </a:xfrm>
          <a:prstGeom prst="rect">
            <a:avLst/>
          </a:prstGeom>
        </p:spPr>
      </p:pic>
    </p:spTree>
    <p:extLst>
      <p:ext uri="{BB962C8B-B14F-4D97-AF65-F5344CB8AC3E}">
        <p14:creationId xmlns:p14="http://schemas.microsoft.com/office/powerpoint/2010/main" val="10852237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F0BB95-CED4-E707-E60E-0D88CBE11713}"/>
              </a:ext>
            </a:extLst>
          </p:cNvPr>
          <p:cNvSpPr>
            <a:spLocks noGrp="1"/>
          </p:cNvSpPr>
          <p:nvPr>
            <p:ph type="title"/>
          </p:nvPr>
        </p:nvSpPr>
        <p:spPr>
          <a:xfrm>
            <a:off x="3018499" y="952500"/>
            <a:ext cx="8887299" cy="5636798"/>
          </a:xfrm>
        </p:spPr>
        <p:txBody>
          <a:bodyPr anchor="b">
            <a:normAutofit/>
          </a:bodyPr>
          <a:lstStyle/>
          <a:p>
            <a:r>
              <a:rPr lang="en-US"/>
              <a:t>The Overconfidence Trap</a:t>
            </a:r>
          </a:p>
        </p:txBody>
      </p:sp>
      <p:sp>
        <p:nvSpPr>
          <p:cNvPr id="5" name="Date Placeholder 4">
            <a:extLst>
              <a:ext uri="{FF2B5EF4-FFF2-40B4-BE49-F238E27FC236}">
                <a16:creationId xmlns:a16="http://schemas.microsoft.com/office/drawing/2014/main" id="{07FDAC7A-12CF-E4BB-5E13-882F1EBE1628}"/>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B5193CB0-5628-1642-ADD0-0454492AC7C8}"/>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21D8BECC-F1F5-92BD-A79E-359688A6B074}"/>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17</a:t>
            </a:fld>
            <a:endParaRPr lang="en-US"/>
          </a:p>
        </p:txBody>
      </p:sp>
      <p:pic>
        <p:nvPicPr>
          <p:cNvPr id="4" name="Picture 3" descr="A blue square with white lines&#10;&#10;AI-generated content may be incorrect.">
            <a:extLst>
              <a:ext uri="{FF2B5EF4-FFF2-40B4-BE49-F238E27FC236}">
                <a16:creationId xmlns:a16="http://schemas.microsoft.com/office/drawing/2014/main" id="{2E760813-D351-8BC4-FCE0-003C1C734540}"/>
              </a:ext>
            </a:extLst>
          </p:cNvPr>
          <p:cNvPicPr>
            <a:picLocks noChangeAspect="1"/>
          </p:cNvPicPr>
          <p:nvPr/>
        </p:nvPicPr>
        <p:blipFill>
          <a:blip r:embed="rId3"/>
          <a:stretch>
            <a:fillRect/>
          </a:stretch>
        </p:blipFill>
        <p:spPr>
          <a:xfrm>
            <a:off x="2809" y="3419"/>
            <a:ext cx="12205921" cy="1116623"/>
          </a:xfrm>
          <a:prstGeom prst="rect">
            <a:avLst/>
          </a:prstGeom>
        </p:spPr>
      </p:pic>
    </p:spTree>
    <p:extLst>
      <p:ext uri="{BB962C8B-B14F-4D97-AF65-F5344CB8AC3E}">
        <p14:creationId xmlns:p14="http://schemas.microsoft.com/office/powerpoint/2010/main" val="15591928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00643-0E8D-708B-993D-D471C2C542DF}"/>
              </a:ext>
            </a:extLst>
          </p:cNvPr>
          <p:cNvSpPr>
            <a:spLocks noGrp="1"/>
          </p:cNvSpPr>
          <p:nvPr>
            <p:ph type="title"/>
          </p:nvPr>
        </p:nvSpPr>
        <p:spPr>
          <a:xfrm>
            <a:off x="5210016" y="957435"/>
            <a:ext cx="6400800" cy="885847"/>
          </a:xfrm>
        </p:spPr>
        <p:txBody>
          <a:bodyPr anchor="b">
            <a:normAutofit/>
          </a:bodyPr>
          <a:lstStyle/>
          <a:p>
            <a:r>
              <a:rPr lang="en-US"/>
              <a:t>Overconfidence Bias in Leadership</a:t>
            </a:r>
          </a:p>
        </p:txBody>
      </p:sp>
      <p:pic>
        <p:nvPicPr>
          <p:cNvPr id="8" name="Content Placeholder 7" descr="A businessman and businesswoman stand on opposite ends of a perfectly balanced seesaw. Each is standing and smiling at the camera. They ate isolated on a white background. There is room for text.">
            <a:extLst>
              <a:ext uri="{FF2B5EF4-FFF2-40B4-BE49-F238E27FC236}">
                <a16:creationId xmlns:a16="http://schemas.microsoft.com/office/drawing/2014/main" id="{38884EEB-F5F6-454E-9B17-699935F6566E}"/>
              </a:ext>
            </a:extLst>
          </p:cNvPr>
          <p:cNvPicPr>
            <a:picLocks noGrp="1" noChangeAspect="1"/>
          </p:cNvPicPr>
          <p:nvPr>
            <p:ph type="pic" sz="quarter" idx="15"/>
          </p:nvPr>
        </p:nvPicPr>
        <p:blipFill>
          <a:blip r:embed="rId3"/>
          <a:srcRect l="4669" r="42410" b="-1"/>
          <a:stretch>
            <a:fillRect/>
          </a:stretch>
        </p:blipFill>
        <p:spPr>
          <a:xfrm>
            <a:off x="722588" y="1392630"/>
            <a:ext cx="3515677" cy="5163199"/>
          </a:xfrm>
        </p:spPr>
      </p:pic>
      <p:sp>
        <p:nvSpPr>
          <p:cNvPr id="3" name="Date Placeholder 2">
            <a:extLst>
              <a:ext uri="{FF2B5EF4-FFF2-40B4-BE49-F238E27FC236}">
                <a16:creationId xmlns:a16="http://schemas.microsoft.com/office/drawing/2014/main" id="{15D06AEC-3622-3C4B-90D2-D53683B82C0F}"/>
              </a:ext>
            </a:extLst>
          </p:cNvPr>
          <p:cNvSpPr>
            <a:spLocks noGrp="1"/>
          </p:cNvSpPr>
          <p:nvPr>
            <p:ph type="dt" sz="half" idx="16"/>
          </p:nvPr>
        </p:nvSpPr>
        <p:spPr>
          <a:xfrm>
            <a:off x="5213149" y="212239"/>
            <a:ext cx="2208276" cy="365760"/>
          </a:xfrm>
        </p:spPr>
        <p:txBody>
          <a:bodyPr anchor="ctr">
            <a:normAutofit/>
          </a:bodyPr>
          <a:lstStyle/>
          <a:p>
            <a:pPr>
              <a:spcAft>
                <a:spcPts val="600"/>
              </a:spcAft>
            </a:pPr>
            <a:fld id="{7B01CFC0-D171-4F9D-A610-2F47C1080058}" type="datetime1">
              <a:rPr lang="en-US" smtClean="0"/>
              <a:pPr>
                <a:spcAft>
                  <a:spcPts val="600"/>
                </a:spcAft>
              </a:pPr>
              <a:t>5/19/2026</a:t>
            </a:fld>
            <a:endParaRPr lang="en-US"/>
          </a:p>
        </p:txBody>
      </p:sp>
      <p:sp>
        <p:nvSpPr>
          <p:cNvPr id="4" name="Footer Placeholder 3">
            <a:extLst>
              <a:ext uri="{FF2B5EF4-FFF2-40B4-BE49-F238E27FC236}">
                <a16:creationId xmlns:a16="http://schemas.microsoft.com/office/drawing/2014/main" id="{5541D78E-C875-537C-F8D2-D2A46FB85F4B}"/>
              </a:ext>
            </a:extLst>
          </p:cNvPr>
          <p:cNvSpPr>
            <a:spLocks noGrp="1"/>
          </p:cNvSpPr>
          <p:nvPr>
            <p:ph type="ftr" sz="quarter" idx="17"/>
          </p:nvPr>
        </p:nvSpPr>
        <p:spPr>
          <a:xfrm>
            <a:off x="7619999" y="210114"/>
            <a:ext cx="2297151" cy="365760"/>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B79335C7-5467-7D91-83FB-4CF179E1DB71}"/>
              </a:ext>
            </a:extLst>
          </p:cNvPr>
          <p:cNvSpPr>
            <a:spLocks noGrp="1"/>
          </p:cNvSpPr>
          <p:nvPr>
            <p:ph type="sldNum" sz="quarter" idx="18"/>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18</a:t>
            </a:fld>
            <a:endParaRPr lang="en-US"/>
          </a:p>
        </p:txBody>
      </p:sp>
      <p:sp>
        <p:nvSpPr>
          <p:cNvPr id="7" name="Content Placeholder 6">
            <a:extLst>
              <a:ext uri="{FF2B5EF4-FFF2-40B4-BE49-F238E27FC236}">
                <a16:creationId xmlns:a16="http://schemas.microsoft.com/office/drawing/2014/main" id="{50708A4D-8B95-E34C-C3A3-447135F31BF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10016" y="2054715"/>
            <a:ext cx="6400800" cy="4502965"/>
          </a:xfrm>
        </p:spPr>
        <p:txBody>
          <a:bodyPr>
            <a:normAutofit/>
          </a:bodyPr>
          <a:lstStyle/>
          <a:p>
            <a:pPr marL="0" indent="0">
              <a:spcBef>
                <a:spcPts val="2500"/>
              </a:spcBef>
              <a:buFont typeface="Arial" panose="020B0604020202020204" pitchFamily="34" charset="0"/>
              <a:buNone/>
            </a:pPr>
            <a:r>
              <a:rPr lang="en-US" b="1"/>
              <a:t>Nature of Overconfidence Bias</a:t>
            </a:r>
          </a:p>
          <a:p>
            <a:pPr marL="0" lvl="1" indent="0">
              <a:buFont typeface="Arial" panose="020B0604020202020204" pitchFamily="34" charset="0"/>
              <a:buNone/>
            </a:pPr>
            <a:r>
              <a:rPr lang="en-US"/>
              <a:t>Overconfidence leads individuals to overestimate their abilities and certainty in judgments beyond actual accuracy.</a:t>
            </a:r>
          </a:p>
          <a:p>
            <a:pPr marL="0" indent="0">
              <a:spcBef>
                <a:spcPts val="2500"/>
              </a:spcBef>
              <a:buFont typeface="Arial" panose="020B0604020202020204" pitchFamily="34" charset="0"/>
              <a:buNone/>
            </a:pPr>
            <a:r>
              <a:rPr lang="en-US" b="1"/>
              <a:t>Risks in Leadership</a:t>
            </a:r>
          </a:p>
          <a:p>
            <a:pPr marL="0" lvl="1" indent="0">
              <a:buFont typeface="Arial" panose="020B0604020202020204" pitchFamily="34" charset="0"/>
              <a:buNone/>
            </a:pPr>
            <a:r>
              <a:rPr lang="en-US"/>
              <a:t>Overconfidence in leadership suppresses openness to new information and discourages challenges from others.</a:t>
            </a:r>
          </a:p>
          <a:p>
            <a:pPr marL="0" indent="0">
              <a:spcBef>
                <a:spcPts val="2500"/>
              </a:spcBef>
              <a:buFont typeface="Arial" panose="020B0604020202020204" pitchFamily="34" charset="0"/>
              <a:buNone/>
            </a:pPr>
            <a:r>
              <a:rPr lang="en-US" b="1"/>
              <a:t>Impact in Policing</a:t>
            </a:r>
          </a:p>
          <a:p>
            <a:pPr marL="0" lvl="1" indent="0">
              <a:buFont typeface="Arial" panose="020B0604020202020204" pitchFamily="34" charset="0"/>
              <a:buNone/>
            </a:pPr>
            <a:r>
              <a:rPr lang="en-US"/>
              <a:t>Strong authority gradients in policing can make overconfident leaders unintentionally discourage alternative viewpoints.</a:t>
            </a:r>
          </a:p>
          <a:p>
            <a:pPr marL="0" indent="0">
              <a:spcBef>
                <a:spcPts val="2500"/>
              </a:spcBef>
              <a:buFont typeface="Arial" panose="020B0604020202020204" pitchFamily="34" charset="0"/>
              <a:buNone/>
            </a:pPr>
            <a:r>
              <a:rPr lang="en-US" b="1"/>
              <a:t>Mitigating Overconfidence</a:t>
            </a:r>
          </a:p>
          <a:p>
            <a:pPr marL="0" lvl="1" indent="0">
              <a:buFont typeface="Arial" panose="020B0604020202020204" pitchFamily="34" charset="0"/>
              <a:buNone/>
            </a:pPr>
            <a:r>
              <a:rPr lang="en-US"/>
              <a:t>Structural safeguards like review processes and challenge roles help address overconfidence beyond individual humility.</a:t>
            </a:r>
          </a:p>
        </p:txBody>
      </p:sp>
      <p:pic>
        <p:nvPicPr>
          <p:cNvPr id="10" name="Picture 9" descr="A blue square with white lines&#10;&#10;AI-generated content may be incorrect.">
            <a:extLst>
              <a:ext uri="{FF2B5EF4-FFF2-40B4-BE49-F238E27FC236}">
                <a16:creationId xmlns:a16="http://schemas.microsoft.com/office/drawing/2014/main" id="{5FF0F2A7-28A1-71CD-BB0E-50F841E3CFC1}"/>
              </a:ext>
            </a:extLst>
          </p:cNvPr>
          <p:cNvPicPr>
            <a:picLocks noChangeAspect="1"/>
          </p:cNvPicPr>
          <p:nvPr/>
        </p:nvPicPr>
        <p:blipFill>
          <a:blip r:embed="rId4"/>
          <a:srcRect r="-87" b="-952"/>
          <a:stretch>
            <a:fillRect/>
          </a:stretch>
        </p:blipFill>
        <p:spPr>
          <a:xfrm>
            <a:off x="-10583" y="4574"/>
            <a:ext cx="12202574" cy="1123282"/>
          </a:xfrm>
          <a:prstGeom prst="rect">
            <a:avLst/>
          </a:prstGeom>
        </p:spPr>
      </p:pic>
    </p:spTree>
    <p:extLst>
      <p:ext uri="{BB962C8B-B14F-4D97-AF65-F5344CB8AC3E}">
        <p14:creationId xmlns:p14="http://schemas.microsoft.com/office/powerpoint/2010/main" val="10252862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F63AFE-D0BA-04D6-E0D7-63DBDF645DEF}"/>
              </a:ext>
            </a:extLst>
          </p:cNvPr>
          <p:cNvSpPr>
            <a:spLocks noGrp="1"/>
          </p:cNvSpPr>
          <p:nvPr>
            <p:ph type="title"/>
          </p:nvPr>
        </p:nvSpPr>
        <p:spPr>
          <a:xfrm>
            <a:off x="3018499" y="952500"/>
            <a:ext cx="8887299" cy="5636798"/>
          </a:xfrm>
        </p:spPr>
        <p:txBody>
          <a:bodyPr anchor="b">
            <a:normAutofit/>
          </a:bodyPr>
          <a:lstStyle/>
          <a:p>
            <a:r>
              <a:rPr lang="en-US"/>
              <a:t>Learning After the Event</a:t>
            </a:r>
          </a:p>
        </p:txBody>
      </p:sp>
      <p:sp>
        <p:nvSpPr>
          <p:cNvPr id="5" name="Date Placeholder 4">
            <a:extLst>
              <a:ext uri="{FF2B5EF4-FFF2-40B4-BE49-F238E27FC236}">
                <a16:creationId xmlns:a16="http://schemas.microsoft.com/office/drawing/2014/main" id="{9228C122-8146-B75C-9CA1-4FC1279484AF}"/>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02DCA93F-FFEE-86D0-3EAC-C1FB61EB790E}"/>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B9036DCA-22A0-58D5-4B85-19A23D3F32C0}"/>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19</a:t>
            </a:fld>
            <a:endParaRPr lang="en-US"/>
          </a:p>
        </p:txBody>
      </p:sp>
      <p:pic>
        <p:nvPicPr>
          <p:cNvPr id="4" name="Picture 3" descr="A blue square with white lines&#10;&#10;AI-generated content may be incorrect.">
            <a:extLst>
              <a:ext uri="{FF2B5EF4-FFF2-40B4-BE49-F238E27FC236}">
                <a16:creationId xmlns:a16="http://schemas.microsoft.com/office/drawing/2014/main" id="{BDE84711-A7B0-CF34-33B3-4A56C68FF0ED}"/>
              </a:ext>
            </a:extLst>
          </p:cNvPr>
          <p:cNvPicPr>
            <a:picLocks noChangeAspect="1"/>
          </p:cNvPicPr>
          <p:nvPr/>
        </p:nvPicPr>
        <p:blipFill>
          <a:blip r:embed="rId3"/>
          <a:stretch>
            <a:fillRect/>
          </a:stretch>
        </p:blipFill>
        <p:spPr>
          <a:xfrm>
            <a:off x="2809" y="3419"/>
            <a:ext cx="12205921" cy="1116623"/>
          </a:xfrm>
          <a:prstGeom prst="rect">
            <a:avLst/>
          </a:prstGeom>
        </p:spPr>
      </p:pic>
      <p:pic>
        <p:nvPicPr>
          <p:cNvPr id="9" name="Picture 8" descr="A blue square with white lines&#10;&#10;AI-generated content may be incorrect.">
            <a:extLst>
              <a:ext uri="{FF2B5EF4-FFF2-40B4-BE49-F238E27FC236}">
                <a16:creationId xmlns:a16="http://schemas.microsoft.com/office/drawing/2014/main" id="{6CF7DE82-E738-E373-B0E6-12AAC095B5D0}"/>
              </a:ext>
            </a:extLst>
          </p:cNvPr>
          <p:cNvPicPr>
            <a:picLocks noChangeAspect="1"/>
          </p:cNvPicPr>
          <p:nvPr/>
        </p:nvPicPr>
        <p:blipFill>
          <a:blip r:embed="rId3"/>
          <a:stretch>
            <a:fillRect/>
          </a:stretch>
        </p:blipFill>
        <p:spPr>
          <a:xfrm>
            <a:off x="2809" y="3419"/>
            <a:ext cx="12184755" cy="1116623"/>
          </a:xfrm>
          <a:prstGeom prst="rect">
            <a:avLst/>
          </a:prstGeom>
        </p:spPr>
      </p:pic>
    </p:spTree>
    <p:extLst>
      <p:ext uri="{BB962C8B-B14F-4D97-AF65-F5344CB8AC3E}">
        <p14:creationId xmlns:p14="http://schemas.microsoft.com/office/powerpoint/2010/main" val="10078604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EBA66-5AB5-379F-D49E-7B51EAAA53D2}"/>
              </a:ext>
            </a:extLst>
          </p:cNvPr>
          <p:cNvSpPr>
            <a:spLocks noGrp="1"/>
          </p:cNvSpPr>
          <p:nvPr>
            <p:ph type="title"/>
          </p:nvPr>
        </p:nvSpPr>
        <p:spPr>
          <a:xfrm>
            <a:off x="209786" y="1230761"/>
            <a:ext cx="10858500" cy="692389"/>
          </a:xfrm>
        </p:spPr>
        <p:txBody>
          <a:bodyPr/>
          <a:lstStyle/>
          <a:p>
            <a:r>
              <a:rPr lang="en-US"/>
              <a:t>Hindsight Bias and Distorted Review</a:t>
            </a:r>
          </a:p>
        </p:txBody>
      </p:sp>
      <p:sp>
        <p:nvSpPr>
          <p:cNvPr id="3" name="Date Placeholder 2">
            <a:extLst>
              <a:ext uri="{FF2B5EF4-FFF2-40B4-BE49-F238E27FC236}">
                <a16:creationId xmlns:a16="http://schemas.microsoft.com/office/drawing/2014/main" id="{73A52492-B50A-3D45-E2D6-92AE45075C96}"/>
              </a:ext>
            </a:extLst>
          </p:cNvPr>
          <p:cNvSpPr>
            <a:spLocks noGrp="1"/>
          </p:cNvSpPr>
          <p:nvPr>
            <p:ph type="dt" sz="half" idx="15"/>
          </p:nvPr>
        </p:nvSpPr>
        <p:spPr/>
        <p:txBody>
          <a:bodyPr/>
          <a:lstStyle/>
          <a:p>
            <a:fld id="{7B01CFC0-D171-4F9D-A610-2F47C1080058}" type="datetime1">
              <a:rPr lang="en-US" smtClean="0"/>
              <a:t>5/19/2026</a:t>
            </a:fld>
            <a:endParaRPr lang="en-US"/>
          </a:p>
        </p:txBody>
      </p:sp>
      <p:sp>
        <p:nvSpPr>
          <p:cNvPr id="4" name="Footer Placeholder 3">
            <a:extLst>
              <a:ext uri="{FF2B5EF4-FFF2-40B4-BE49-F238E27FC236}">
                <a16:creationId xmlns:a16="http://schemas.microsoft.com/office/drawing/2014/main" id="{51118546-2716-5AAB-2383-1FF78723BCD4}"/>
              </a:ext>
            </a:extLst>
          </p:cNvPr>
          <p:cNvSpPr>
            <a:spLocks noGrp="1"/>
          </p:cNvSpPr>
          <p:nvPr>
            <p:ph type="ftr" sz="quarter" idx="16"/>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B983D63-6477-F862-0568-6AE1012173B3}"/>
              </a:ext>
            </a:extLst>
          </p:cNvPr>
          <p:cNvSpPr>
            <a:spLocks noGrp="1"/>
          </p:cNvSpPr>
          <p:nvPr>
            <p:ph type="sldNum" sz="quarter" idx="17"/>
          </p:nvPr>
        </p:nvSpPr>
        <p:spPr/>
        <p:txBody>
          <a:bodyPr/>
          <a:lstStyle/>
          <a:p>
            <a:fld id="{5E0677F5-4A8A-4BF1-96BE-3BAE8FBAFE2E}" type="slidenum">
              <a:rPr lang="en-US" smtClean="0"/>
              <a:t>20</a:t>
            </a:fld>
            <a:endParaRPr lang="en-US"/>
          </a:p>
        </p:txBody>
      </p:sp>
      <p:pic>
        <p:nvPicPr>
          <p:cNvPr id="8" name="Content Placeholder 7" descr="abstract person silhouette black background">
            <a:extLst>
              <a:ext uri="{FF2B5EF4-FFF2-40B4-BE49-F238E27FC236}">
                <a16:creationId xmlns:a16="http://schemas.microsoft.com/office/drawing/2014/main" id="{A3BC826D-904C-4FE4-B1A4-A14BE0F26197}"/>
              </a:ext>
            </a:extLst>
          </p:cNvPr>
          <p:cNvPicPr>
            <a:picLocks noGrp="1" noChangeAspect="1"/>
          </p:cNvPicPr>
          <p:nvPr>
            <p:ph sz="quarter" idx="18"/>
          </p:nvPr>
        </p:nvPicPr>
        <p:blipFill>
          <a:blip r:embed="rId3"/>
          <a:stretch>
            <a:fillRect/>
          </a:stretch>
        </p:blipFill>
        <p:spPr>
          <a:xfrm>
            <a:off x="301625" y="2379492"/>
            <a:ext cx="5165725" cy="3440453"/>
          </a:xfrm>
          <a:prstGeom prst="rect">
            <a:avLst/>
          </a:prstGeom>
        </p:spPr>
      </p:pic>
      <p:sp>
        <p:nvSpPr>
          <p:cNvPr id="7" name="Content Placeholder 6">
            <a:extLst>
              <a:ext uri="{FF2B5EF4-FFF2-40B4-BE49-F238E27FC236}">
                <a16:creationId xmlns:a16="http://schemas.microsoft.com/office/drawing/2014/main" id="{65AC3C18-9693-0FBB-0C7A-1BF9582A3491}"/>
              </a:ext>
            </a:extLst>
          </p:cNvPr>
          <p:cNvSpPr>
            <a:spLocks noGrp="1"/>
          </p:cNvSpPr>
          <p:nvPr>
            <p:ph sz="quarter" idx="19"/>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lstStyle/>
          <a:p>
            <a:pPr>
              <a:buFont typeface="Arial" panose="020B0604020202020204" pitchFamily="34" charset="0"/>
              <a:buChar char="•"/>
            </a:pPr>
            <a:r>
              <a:rPr lang="en-US"/>
              <a:t>Definition of Hindsight Bias</a:t>
            </a:r>
          </a:p>
          <a:p>
            <a:pPr marL="742950" lvl="1" indent="-285750">
              <a:buFont typeface="Arial" panose="020B0604020202020204" pitchFamily="34" charset="0"/>
              <a:buChar char="•"/>
            </a:pPr>
            <a:r>
              <a:rPr lang="en-US"/>
              <a:t>Hindsight bias is the tendency to see past events as predictable after they happen, affecting judgement accuracy.</a:t>
            </a:r>
          </a:p>
          <a:p>
            <a:pPr>
              <a:buFont typeface="Arial" panose="020B0604020202020204" pitchFamily="34" charset="0"/>
              <a:buChar char="•"/>
            </a:pPr>
            <a:r>
              <a:rPr lang="en-US"/>
              <a:t>Impact on Policing Reviews</a:t>
            </a:r>
          </a:p>
          <a:p>
            <a:pPr marL="742950" lvl="1" indent="-285750">
              <a:buFont typeface="Arial" panose="020B0604020202020204" pitchFamily="34" charset="0"/>
              <a:buChar char="•"/>
            </a:pPr>
            <a:r>
              <a:rPr lang="en-US"/>
              <a:t>In policing, hindsight bias skews post-incident reviews by judging decisions with full information hindsight.</a:t>
            </a:r>
          </a:p>
          <a:p>
            <a:pPr>
              <a:buFont typeface="Arial" panose="020B0604020202020204" pitchFamily="34" charset="0"/>
              <a:buChar char="•"/>
            </a:pPr>
            <a:r>
              <a:rPr lang="en-US"/>
              <a:t>Undermining Organisational Learning</a:t>
            </a:r>
          </a:p>
          <a:p>
            <a:pPr marL="742950" lvl="1" indent="-285750">
              <a:buFont typeface="Arial" panose="020B0604020202020204" pitchFamily="34" charset="0"/>
              <a:buChar char="•"/>
            </a:pPr>
            <a:r>
              <a:rPr lang="en-US"/>
              <a:t>Hindsight bias and overconfidence prevent reflection, causing leaders to believe they ‘knew it all along’.</a:t>
            </a:r>
          </a:p>
          <a:p>
            <a:pPr>
              <a:buFont typeface="Arial" panose="020B0604020202020204" pitchFamily="34" charset="0"/>
              <a:buChar char="•"/>
            </a:pPr>
            <a:r>
              <a:rPr lang="en-US"/>
              <a:t>Countering Hindsight Bias</a:t>
            </a:r>
          </a:p>
          <a:p>
            <a:pPr marL="742950" lvl="1" indent="-285750">
              <a:buFont typeface="Arial" panose="020B0604020202020204" pitchFamily="34" charset="0"/>
              <a:buChar char="•"/>
            </a:pPr>
            <a:r>
              <a:rPr lang="en-US"/>
              <a:t>Reconstructing decision context and uncertainty helps policing organisations overcome hindsight bias effectively.</a:t>
            </a:r>
          </a:p>
        </p:txBody>
      </p:sp>
      <p:pic>
        <p:nvPicPr>
          <p:cNvPr id="11" name="Picture 10" descr="A blue square with white lines&#10;&#10;AI-generated content may be incorrect.">
            <a:extLst>
              <a:ext uri="{FF2B5EF4-FFF2-40B4-BE49-F238E27FC236}">
                <a16:creationId xmlns:a16="http://schemas.microsoft.com/office/drawing/2014/main" id="{FC56315E-ECC9-877C-2C22-A439100DBEA4}"/>
              </a:ext>
            </a:extLst>
          </p:cNvPr>
          <p:cNvPicPr>
            <a:picLocks noChangeAspect="1"/>
          </p:cNvPicPr>
          <p:nvPr/>
        </p:nvPicPr>
        <p:blipFill>
          <a:blip r:embed="rId4"/>
          <a:stretch>
            <a:fillRect/>
          </a:stretch>
        </p:blipFill>
        <p:spPr>
          <a:xfrm>
            <a:off x="2809" y="3419"/>
            <a:ext cx="12184755" cy="1116623"/>
          </a:xfrm>
          <a:prstGeom prst="rect">
            <a:avLst/>
          </a:prstGeom>
        </p:spPr>
      </p:pic>
    </p:spTree>
    <p:extLst>
      <p:ext uri="{BB962C8B-B14F-4D97-AF65-F5344CB8AC3E}">
        <p14:creationId xmlns:p14="http://schemas.microsoft.com/office/powerpoint/2010/main" val="2731310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7D822FB-705B-0A7C-DB31-3648D4BB7C90}"/>
              </a:ext>
            </a:extLst>
          </p:cNvPr>
          <p:cNvSpPr>
            <a:spLocks noGrp="1"/>
          </p:cNvSpPr>
          <p:nvPr>
            <p:ph type="title"/>
          </p:nvPr>
        </p:nvSpPr>
        <p:spPr>
          <a:xfrm>
            <a:off x="3018499" y="952500"/>
            <a:ext cx="8887299" cy="5636798"/>
          </a:xfrm>
        </p:spPr>
        <p:txBody>
          <a:bodyPr anchor="b">
            <a:normAutofit/>
          </a:bodyPr>
          <a:lstStyle/>
          <a:p>
            <a:r>
              <a:rPr lang="en-US"/>
              <a:t>Case Study Analysis</a:t>
            </a:r>
          </a:p>
        </p:txBody>
      </p:sp>
      <p:sp>
        <p:nvSpPr>
          <p:cNvPr id="5" name="Date Placeholder 4">
            <a:extLst>
              <a:ext uri="{FF2B5EF4-FFF2-40B4-BE49-F238E27FC236}">
                <a16:creationId xmlns:a16="http://schemas.microsoft.com/office/drawing/2014/main" id="{49C35787-DFB8-F02A-47EF-5ADA955CFF17}"/>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61C37B1A-05C1-25CE-88C9-D907282537CC}"/>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14B52AED-85F7-F3F0-E81E-24DA700CC3E8}"/>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21</a:t>
            </a:fld>
            <a:endParaRPr lang="en-US"/>
          </a:p>
        </p:txBody>
      </p:sp>
      <p:pic>
        <p:nvPicPr>
          <p:cNvPr id="9" name="Picture 8" descr="A blue square with white lines&#10;&#10;AI-generated content may be incorrect.">
            <a:extLst>
              <a:ext uri="{FF2B5EF4-FFF2-40B4-BE49-F238E27FC236}">
                <a16:creationId xmlns:a16="http://schemas.microsoft.com/office/drawing/2014/main" id="{81FA7140-8859-D577-EF84-3A32E8CBDD5A}"/>
              </a:ext>
            </a:extLst>
          </p:cNvPr>
          <p:cNvPicPr>
            <a:picLocks noChangeAspect="1"/>
          </p:cNvPicPr>
          <p:nvPr/>
        </p:nvPicPr>
        <p:blipFill>
          <a:blip r:embed="rId3"/>
          <a:stretch>
            <a:fillRect/>
          </a:stretch>
        </p:blipFill>
        <p:spPr>
          <a:xfrm>
            <a:off x="2809" y="3419"/>
            <a:ext cx="12184755" cy="1116623"/>
          </a:xfrm>
          <a:prstGeom prst="rect">
            <a:avLst/>
          </a:prstGeom>
        </p:spPr>
      </p:pic>
    </p:spTree>
    <p:extLst>
      <p:ext uri="{BB962C8B-B14F-4D97-AF65-F5344CB8AC3E}">
        <p14:creationId xmlns:p14="http://schemas.microsoft.com/office/powerpoint/2010/main" val="11396466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32E13-CF17-F017-9AA4-91D894C81A85}"/>
              </a:ext>
            </a:extLst>
          </p:cNvPr>
          <p:cNvSpPr>
            <a:spLocks noGrp="1"/>
          </p:cNvSpPr>
          <p:nvPr>
            <p:ph type="title"/>
          </p:nvPr>
        </p:nvSpPr>
        <p:spPr>
          <a:xfrm>
            <a:off x="301752" y="960120"/>
            <a:ext cx="7726680" cy="914400"/>
          </a:xfrm>
        </p:spPr>
        <p:txBody>
          <a:bodyPr anchor="b">
            <a:normAutofit/>
          </a:bodyPr>
          <a:lstStyle/>
          <a:p>
            <a:r>
              <a:rPr lang="en-US"/>
              <a:t>SS El Faro: Leadership Residue and Bias</a:t>
            </a:r>
          </a:p>
        </p:txBody>
      </p:sp>
      <p:sp>
        <p:nvSpPr>
          <p:cNvPr id="3" name="Date Placeholder 2">
            <a:extLst>
              <a:ext uri="{FF2B5EF4-FFF2-40B4-BE49-F238E27FC236}">
                <a16:creationId xmlns:a16="http://schemas.microsoft.com/office/drawing/2014/main" id="{B9694A01-3B3D-86CF-0EC5-39842C903DF9}"/>
              </a:ext>
            </a:extLst>
          </p:cNvPr>
          <p:cNvSpPr>
            <a:spLocks noGrp="1"/>
          </p:cNvSpPr>
          <p:nvPr>
            <p:ph type="dt" sz="half" idx="16"/>
          </p:nvPr>
        </p:nvSpPr>
        <p:spPr>
          <a:xfrm>
            <a:off x="301752" y="203862"/>
            <a:ext cx="2286000" cy="365760"/>
          </a:xfrm>
        </p:spPr>
        <p:txBody>
          <a:bodyPr anchor="ctr">
            <a:normAutofit/>
          </a:bodyPr>
          <a:lstStyle/>
          <a:p>
            <a:pPr>
              <a:spcAft>
                <a:spcPts val="600"/>
              </a:spcAft>
            </a:pPr>
            <a:fld id="{7B01CFC0-D171-4F9D-A610-2F47C1080058}" type="datetime1">
              <a:rPr lang="en-US" smtClean="0"/>
              <a:pPr>
                <a:spcAft>
                  <a:spcPts val="600"/>
                </a:spcAft>
              </a:pPr>
              <a:t>5/19/2026</a:t>
            </a:fld>
            <a:endParaRPr lang="en-US"/>
          </a:p>
        </p:txBody>
      </p:sp>
      <p:sp>
        <p:nvSpPr>
          <p:cNvPr id="4" name="Footer Placeholder 3">
            <a:extLst>
              <a:ext uri="{FF2B5EF4-FFF2-40B4-BE49-F238E27FC236}">
                <a16:creationId xmlns:a16="http://schemas.microsoft.com/office/drawing/2014/main" id="{8D5DE7DA-5F04-22BA-9D97-6E6079D7BB79}"/>
              </a:ext>
            </a:extLst>
          </p:cNvPr>
          <p:cNvSpPr>
            <a:spLocks noGrp="1"/>
          </p:cNvSpPr>
          <p:nvPr>
            <p:ph type="ftr" sz="quarter" idx="17"/>
          </p:nvPr>
        </p:nvSpPr>
        <p:spPr>
          <a:xfrm>
            <a:off x="4942516" y="203862"/>
            <a:ext cx="2377440" cy="365760"/>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557E4B53-FBF7-33A1-29D2-41F5349189AD}"/>
              </a:ext>
            </a:extLst>
          </p:cNvPr>
          <p:cNvSpPr>
            <a:spLocks noGrp="1"/>
          </p:cNvSpPr>
          <p:nvPr>
            <p:ph type="sldNum" sz="quarter" idx="18"/>
          </p:nvPr>
        </p:nvSpPr>
        <p:spPr>
          <a:xfrm>
            <a:off x="7540537" y="203862"/>
            <a:ext cx="602991" cy="365760"/>
          </a:xfrm>
        </p:spPr>
        <p:txBody>
          <a:bodyPr anchor="ctr">
            <a:normAutofit/>
          </a:bodyPr>
          <a:lstStyle/>
          <a:p>
            <a:pPr>
              <a:spcAft>
                <a:spcPts val="600"/>
              </a:spcAft>
            </a:pPr>
            <a:fld id="{5E0677F5-4A8A-4BF1-96BE-3BAE8FBAFE2E}" type="slidenum">
              <a:rPr lang="en-US" smtClean="0"/>
              <a:pPr>
                <a:spcAft>
                  <a:spcPts val="600"/>
                </a:spcAft>
              </a:pPr>
              <a:t>22</a:t>
            </a:fld>
            <a:endParaRPr lang="en-US"/>
          </a:p>
        </p:txBody>
      </p:sp>
      <p:sp>
        <p:nvSpPr>
          <p:cNvPr id="7" name="Content Placeholder 6">
            <a:extLst>
              <a:ext uri="{FF2B5EF4-FFF2-40B4-BE49-F238E27FC236}">
                <a16:creationId xmlns:a16="http://schemas.microsoft.com/office/drawing/2014/main" id="{3E05C19B-05A9-95CA-1C36-7D18EA57B56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01751" y="2194560"/>
            <a:ext cx="7726680" cy="4206240"/>
          </a:xfrm>
        </p:spPr>
        <p:txBody>
          <a:bodyPr>
            <a:normAutofit/>
          </a:bodyPr>
          <a:lstStyle/>
          <a:p>
            <a:pPr marL="0" indent="0">
              <a:lnSpc>
                <a:spcPct val="110000"/>
              </a:lnSpc>
              <a:spcBef>
                <a:spcPts val="2500"/>
              </a:spcBef>
              <a:buFont typeface="Arial" panose="020B0604020202020204" pitchFamily="34" charset="0"/>
              <a:buNone/>
            </a:pPr>
            <a:r>
              <a:rPr lang="en-US" b="1"/>
              <a:t>Leadership Residue and Experience</a:t>
            </a:r>
          </a:p>
          <a:p>
            <a:pPr marL="0" lvl="1" indent="0">
              <a:lnSpc>
                <a:spcPct val="110000"/>
              </a:lnSpc>
              <a:buFont typeface="Arial" panose="020B0604020202020204" pitchFamily="34" charset="0"/>
              <a:buNone/>
            </a:pPr>
            <a:r>
              <a:rPr lang="en-US"/>
              <a:t>Experienced leadership can create strong confidence that may lead to overreliance on past success in critical situations.</a:t>
            </a:r>
          </a:p>
          <a:p>
            <a:pPr marL="0" indent="0">
              <a:lnSpc>
                <a:spcPct val="110000"/>
              </a:lnSpc>
              <a:spcBef>
                <a:spcPts val="2500"/>
              </a:spcBef>
              <a:buFont typeface="Arial" panose="020B0604020202020204" pitchFamily="34" charset="0"/>
              <a:buNone/>
            </a:pPr>
            <a:r>
              <a:rPr lang="en-US" b="1"/>
              <a:t>Cognitive Biases Impact</a:t>
            </a:r>
          </a:p>
          <a:p>
            <a:pPr marL="0" lvl="1" indent="0">
              <a:lnSpc>
                <a:spcPct val="110000"/>
              </a:lnSpc>
              <a:buFont typeface="Arial" panose="020B0604020202020204" pitchFamily="34" charset="0"/>
              <a:buNone/>
            </a:pPr>
            <a:r>
              <a:rPr lang="en-US"/>
              <a:t>Anchoring, confirmation bias, and escalation of commitment impaired decision-making under worsening weather conditions.</a:t>
            </a:r>
          </a:p>
          <a:p>
            <a:pPr marL="0" indent="0">
              <a:lnSpc>
                <a:spcPct val="110000"/>
              </a:lnSpc>
              <a:spcBef>
                <a:spcPts val="2500"/>
              </a:spcBef>
              <a:buFont typeface="Arial" panose="020B0604020202020204" pitchFamily="34" charset="0"/>
              <a:buNone/>
            </a:pPr>
            <a:r>
              <a:rPr lang="en-US" b="1"/>
              <a:t>Followership and Authority Gradient</a:t>
            </a:r>
          </a:p>
          <a:p>
            <a:pPr marL="0" lvl="1" indent="0">
              <a:lnSpc>
                <a:spcPct val="110000"/>
              </a:lnSpc>
              <a:buFont typeface="Arial" panose="020B0604020202020204" pitchFamily="34" charset="0"/>
              <a:buNone/>
            </a:pPr>
            <a:r>
              <a:rPr lang="en-US"/>
              <a:t>Crew hesitation to challenge authority due to trust and cultural reluctance limited open communication and dissent.</a:t>
            </a:r>
          </a:p>
          <a:p>
            <a:pPr marL="0" indent="0">
              <a:lnSpc>
                <a:spcPct val="110000"/>
              </a:lnSpc>
              <a:spcBef>
                <a:spcPts val="2500"/>
              </a:spcBef>
              <a:buFont typeface="Arial" panose="020B0604020202020204" pitchFamily="34" charset="0"/>
              <a:buNone/>
            </a:pPr>
            <a:r>
              <a:rPr lang="en-US" b="1"/>
              <a:t>Cumulative Risk and Outcomes</a:t>
            </a:r>
          </a:p>
          <a:p>
            <a:pPr marL="0" lvl="1" indent="0">
              <a:lnSpc>
                <a:spcPct val="110000"/>
              </a:lnSpc>
              <a:buFont typeface="Arial" panose="020B0604020202020204" pitchFamily="34" charset="0"/>
              <a:buNone/>
            </a:pPr>
            <a:r>
              <a:rPr lang="en-US"/>
              <a:t>Catastrophic failures arise from accumulated biases and unchallenged certainty rather than a single mistake.</a:t>
            </a:r>
          </a:p>
        </p:txBody>
      </p:sp>
      <p:pic>
        <p:nvPicPr>
          <p:cNvPr id="8" name="Content Placeholder 7" descr="Stormy rough sea">
            <a:extLst>
              <a:ext uri="{FF2B5EF4-FFF2-40B4-BE49-F238E27FC236}">
                <a16:creationId xmlns:a16="http://schemas.microsoft.com/office/drawing/2014/main" id="{0F66FC46-511E-43DE-B500-12E57AD5F75E}"/>
              </a:ext>
            </a:extLst>
          </p:cNvPr>
          <p:cNvPicPr>
            <a:picLocks noGrp="1" noChangeAspect="1"/>
          </p:cNvPicPr>
          <p:nvPr>
            <p:ph type="pic" sz="quarter" idx="15"/>
          </p:nvPr>
        </p:nvPicPr>
        <p:blipFill>
          <a:blip r:embed="rId3"/>
          <a:srcRect l="25039" r="32639"/>
          <a:stretch>
            <a:fillRect/>
          </a:stretch>
        </p:blipFill>
        <p:spPr>
          <a:xfrm>
            <a:off x="8663152" y="10"/>
            <a:ext cx="3528848" cy="6857990"/>
          </a:xfrm>
        </p:spPr>
      </p:pic>
      <p:pic>
        <p:nvPicPr>
          <p:cNvPr id="9" name="Picture 8" descr="A blue square with white lines&#10;&#10;AI-generated content may be incorrect.">
            <a:extLst>
              <a:ext uri="{FF2B5EF4-FFF2-40B4-BE49-F238E27FC236}">
                <a16:creationId xmlns:a16="http://schemas.microsoft.com/office/drawing/2014/main" id="{E2B27730-3AEB-FE72-2647-08F8CCCD3CA7}"/>
              </a:ext>
            </a:extLst>
          </p:cNvPr>
          <p:cNvPicPr>
            <a:picLocks noChangeAspect="1"/>
          </p:cNvPicPr>
          <p:nvPr/>
        </p:nvPicPr>
        <p:blipFill>
          <a:blip r:embed="rId4"/>
          <a:stretch>
            <a:fillRect/>
          </a:stretch>
        </p:blipFill>
        <p:spPr>
          <a:xfrm>
            <a:off x="2809" y="3419"/>
            <a:ext cx="12205921" cy="1116623"/>
          </a:xfrm>
          <a:prstGeom prst="rect">
            <a:avLst/>
          </a:prstGeom>
        </p:spPr>
      </p:pic>
    </p:spTree>
    <p:extLst>
      <p:ext uri="{BB962C8B-B14F-4D97-AF65-F5344CB8AC3E}">
        <p14:creationId xmlns:p14="http://schemas.microsoft.com/office/powerpoint/2010/main" val="37273935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FA651F-9066-B75C-8E35-616B6BE87A4A}"/>
              </a:ext>
            </a:extLst>
          </p:cNvPr>
          <p:cNvSpPr>
            <a:spLocks noGrp="1"/>
          </p:cNvSpPr>
          <p:nvPr>
            <p:ph type="title"/>
          </p:nvPr>
        </p:nvSpPr>
        <p:spPr>
          <a:xfrm>
            <a:off x="3018499" y="952500"/>
            <a:ext cx="8887299" cy="5636798"/>
          </a:xfrm>
        </p:spPr>
        <p:txBody>
          <a:bodyPr anchor="b">
            <a:normAutofit/>
          </a:bodyPr>
          <a:lstStyle/>
          <a:p>
            <a:r>
              <a:rPr lang="en-US"/>
              <a:t>Followership and Challenge</a:t>
            </a:r>
          </a:p>
        </p:txBody>
      </p:sp>
      <p:sp>
        <p:nvSpPr>
          <p:cNvPr id="5" name="Date Placeholder 4">
            <a:extLst>
              <a:ext uri="{FF2B5EF4-FFF2-40B4-BE49-F238E27FC236}">
                <a16:creationId xmlns:a16="http://schemas.microsoft.com/office/drawing/2014/main" id="{0F9B88AA-2A41-DAD5-1063-AA61CFF957B9}"/>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1F77C968-9B6E-9169-7DBA-BDDCD267FB94}"/>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192D8D09-3095-AE8B-37F3-1CDE22FB0329}"/>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23</a:t>
            </a:fld>
            <a:endParaRPr lang="en-US"/>
          </a:p>
        </p:txBody>
      </p:sp>
      <p:pic>
        <p:nvPicPr>
          <p:cNvPr id="9" name="Picture 8" descr="A blue square with white lines&#10;&#10;AI-generated content may be incorrect.">
            <a:extLst>
              <a:ext uri="{FF2B5EF4-FFF2-40B4-BE49-F238E27FC236}">
                <a16:creationId xmlns:a16="http://schemas.microsoft.com/office/drawing/2014/main" id="{3F130E55-9F55-9787-6D07-FF83ABB8675B}"/>
              </a:ext>
            </a:extLst>
          </p:cNvPr>
          <p:cNvPicPr>
            <a:picLocks noChangeAspect="1"/>
          </p:cNvPicPr>
          <p:nvPr/>
        </p:nvPicPr>
        <p:blipFill>
          <a:blip r:embed="rId3"/>
          <a:stretch>
            <a:fillRect/>
          </a:stretch>
        </p:blipFill>
        <p:spPr>
          <a:xfrm>
            <a:off x="2809" y="3419"/>
            <a:ext cx="12184755" cy="1116623"/>
          </a:xfrm>
          <a:prstGeom prst="rect">
            <a:avLst/>
          </a:prstGeom>
        </p:spPr>
      </p:pic>
    </p:spTree>
    <p:extLst>
      <p:ext uri="{BB962C8B-B14F-4D97-AF65-F5344CB8AC3E}">
        <p14:creationId xmlns:p14="http://schemas.microsoft.com/office/powerpoint/2010/main" val="4027266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D1E8A-70AD-6855-B67B-F61512D01195}"/>
              </a:ext>
            </a:extLst>
          </p:cNvPr>
          <p:cNvSpPr>
            <a:spLocks noGrp="1"/>
          </p:cNvSpPr>
          <p:nvPr>
            <p:ph type="title"/>
          </p:nvPr>
        </p:nvSpPr>
        <p:spPr>
          <a:xfrm>
            <a:off x="5210016" y="1115090"/>
            <a:ext cx="6400800" cy="885847"/>
          </a:xfrm>
        </p:spPr>
        <p:txBody>
          <a:bodyPr anchor="b">
            <a:normAutofit/>
          </a:bodyPr>
          <a:lstStyle/>
          <a:p>
            <a:r>
              <a:rPr lang="en-US"/>
              <a:t>Authority Gradients and Psychological Safety</a:t>
            </a:r>
          </a:p>
        </p:txBody>
      </p:sp>
      <p:pic>
        <p:nvPicPr>
          <p:cNvPr id="8" name="Content Placeholder 7" descr="Close up of business graphs and papers on a table">
            <a:extLst>
              <a:ext uri="{FF2B5EF4-FFF2-40B4-BE49-F238E27FC236}">
                <a16:creationId xmlns:a16="http://schemas.microsoft.com/office/drawing/2014/main" id="{855C12BF-F09D-4452-B4EC-920957A57F1E}"/>
              </a:ext>
            </a:extLst>
          </p:cNvPr>
          <p:cNvPicPr>
            <a:picLocks noGrp="1" noChangeAspect="1"/>
          </p:cNvPicPr>
          <p:nvPr>
            <p:ph type="pic" sz="quarter" idx="15"/>
          </p:nvPr>
        </p:nvPicPr>
        <p:blipFill>
          <a:blip r:embed="rId3"/>
          <a:srcRect l="11908" r="42364" b="-1"/>
          <a:stretch>
            <a:fillRect/>
          </a:stretch>
        </p:blipFill>
        <p:spPr>
          <a:xfrm>
            <a:off x="2" y="10"/>
            <a:ext cx="4698090" cy="6857991"/>
          </a:xfrm>
          <a:noFill/>
        </p:spPr>
      </p:pic>
      <p:sp>
        <p:nvSpPr>
          <p:cNvPr id="3" name="Date Placeholder 2">
            <a:extLst>
              <a:ext uri="{FF2B5EF4-FFF2-40B4-BE49-F238E27FC236}">
                <a16:creationId xmlns:a16="http://schemas.microsoft.com/office/drawing/2014/main" id="{DD64AAF6-648D-91B1-D8FD-5D927FED9A70}"/>
              </a:ext>
            </a:extLst>
          </p:cNvPr>
          <p:cNvSpPr>
            <a:spLocks noGrp="1"/>
          </p:cNvSpPr>
          <p:nvPr>
            <p:ph type="dt" sz="half" idx="16"/>
          </p:nvPr>
        </p:nvSpPr>
        <p:spPr>
          <a:xfrm>
            <a:off x="5213149" y="212239"/>
            <a:ext cx="2208276" cy="365760"/>
          </a:xfrm>
        </p:spPr>
        <p:txBody>
          <a:bodyPr anchor="ctr">
            <a:normAutofit/>
          </a:bodyPr>
          <a:lstStyle/>
          <a:p>
            <a:pPr>
              <a:spcAft>
                <a:spcPts val="600"/>
              </a:spcAft>
            </a:pPr>
            <a:fld id="{7B01CFC0-D171-4F9D-A610-2F47C1080058}" type="datetime1">
              <a:rPr lang="en-US" smtClean="0"/>
              <a:pPr>
                <a:spcAft>
                  <a:spcPts val="600"/>
                </a:spcAft>
              </a:pPr>
              <a:t>5/19/2026</a:t>
            </a:fld>
            <a:endParaRPr lang="en-US"/>
          </a:p>
        </p:txBody>
      </p:sp>
      <p:sp>
        <p:nvSpPr>
          <p:cNvPr id="4" name="Footer Placeholder 3">
            <a:extLst>
              <a:ext uri="{FF2B5EF4-FFF2-40B4-BE49-F238E27FC236}">
                <a16:creationId xmlns:a16="http://schemas.microsoft.com/office/drawing/2014/main" id="{4D92D6B2-DB00-BD32-8AD6-59509E7709BB}"/>
              </a:ext>
            </a:extLst>
          </p:cNvPr>
          <p:cNvSpPr>
            <a:spLocks noGrp="1"/>
          </p:cNvSpPr>
          <p:nvPr>
            <p:ph type="ftr" sz="quarter" idx="17"/>
          </p:nvPr>
        </p:nvSpPr>
        <p:spPr>
          <a:xfrm>
            <a:off x="7619999" y="210114"/>
            <a:ext cx="2297151" cy="365760"/>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D9F0D595-0BE0-12D0-3670-E8731FBD08DD}"/>
              </a:ext>
            </a:extLst>
          </p:cNvPr>
          <p:cNvSpPr>
            <a:spLocks noGrp="1"/>
          </p:cNvSpPr>
          <p:nvPr>
            <p:ph type="sldNum" sz="quarter" idx="18"/>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24</a:t>
            </a:fld>
            <a:endParaRPr lang="en-US"/>
          </a:p>
        </p:txBody>
      </p:sp>
      <p:sp>
        <p:nvSpPr>
          <p:cNvPr id="7" name="Content Placeholder 6">
            <a:extLst>
              <a:ext uri="{FF2B5EF4-FFF2-40B4-BE49-F238E27FC236}">
                <a16:creationId xmlns:a16="http://schemas.microsoft.com/office/drawing/2014/main" id="{131B783D-1585-BA50-13BA-52E998C9AC8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10016" y="2238646"/>
            <a:ext cx="6400800" cy="4502965"/>
          </a:xfrm>
        </p:spPr>
        <p:txBody>
          <a:bodyPr vert="horz" lIns="91440" tIns="45720" rIns="548640" bIns="45720" rtlCol="0" anchor="t">
            <a:normAutofit/>
          </a:bodyPr>
          <a:lstStyle/>
          <a:p>
            <a:pPr marL="0" indent="0">
              <a:spcBef>
                <a:spcPts val="2500"/>
              </a:spcBef>
              <a:buFont typeface="Arial" panose="020B0604020202020204" pitchFamily="34" charset="0"/>
              <a:buNone/>
            </a:pPr>
            <a:r>
              <a:rPr lang="en-GB" b="1"/>
              <a:t>Impact of Authority Gradients</a:t>
            </a:r>
          </a:p>
          <a:p>
            <a:pPr marL="0" lvl="1" indent="0">
              <a:buFont typeface="Arial" panose="020B0604020202020204" pitchFamily="34" charset="0"/>
              <a:buNone/>
            </a:pPr>
            <a:r>
              <a:rPr lang="en-GB"/>
              <a:t>Authority gradients can suppress challenges as followers defer to leaders, limiting critical feedback and increasing risks.</a:t>
            </a:r>
          </a:p>
          <a:p>
            <a:pPr marL="0" indent="0">
              <a:spcBef>
                <a:spcPts val="2500"/>
              </a:spcBef>
              <a:buFont typeface="Arial" panose="020B0604020202020204" pitchFamily="34" charset="0"/>
              <a:buNone/>
            </a:pPr>
            <a:r>
              <a:rPr lang="en-GB" b="1"/>
              <a:t>Role of Psychological Safety</a:t>
            </a:r>
          </a:p>
          <a:p>
            <a:pPr marL="0" lvl="1" indent="0">
              <a:buFont typeface="Arial" panose="020B0604020202020204" pitchFamily="34" charset="0"/>
              <a:buNone/>
            </a:pPr>
            <a:r>
              <a:rPr lang="en-GB"/>
              <a:t>Psychological safety enables individuals to voice concerns without fear, fostering open communication and risk awareness.</a:t>
            </a:r>
          </a:p>
          <a:p>
            <a:pPr marL="0" indent="0">
              <a:spcBef>
                <a:spcPts val="2500"/>
              </a:spcBef>
              <a:buFont typeface="Arial" panose="020B0604020202020204" pitchFamily="34" charset="0"/>
              <a:buNone/>
            </a:pPr>
            <a:r>
              <a:rPr lang="en-GB" b="1"/>
              <a:t>Designing for Constructive Challenge</a:t>
            </a:r>
          </a:p>
          <a:p>
            <a:pPr marL="0" lvl="1" indent="0">
              <a:buFont typeface="Arial" panose="020B0604020202020204" pitchFamily="34" charset="0"/>
              <a:buNone/>
            </a:pPr>
            <a:r>
              <a:rPr lang="en-GB"/>
              <a:t>Organisations should normalise dissent, clarify expectations, and protect </a:t>
            </a:r>
            <a:r>
              <a:rPr lang="en-GB" dirty="0"/>
              <a:t>those who speak up to encourage active followership.</a:t>
            </a:r>
          </a:p>
          <a:p>
            <a:pPr marL="0" indent="0">
              <a:spcBef>
                <a:spcPts val="2500"/>
              </a:spcBef>
              <a:buFont typeface="Arial" panose="020B0604020202020204" pitchFamily="34" charset="0"/>
              <a:buNone/>
            </a:pPr>
            <a:r>
              <a:rPr lang="en-GB" b="1"/>
              <a:t>Followership as Active Leadership</a:t>
            </a:r>
          </a:p>
          <a:p>
            <a:pPr marL="0" lvl="1" indent="0">
              <a:buFont typeface="Arial" panose="020B0604020202020204" pitchFamily="34" charset="0"/>
              <a:buNone/>
            </a:pPr>
            <a:r>
              <a:rPr lang="en-GB"/>
              <a:t>Followership requires skill and courage, making it an active leadership role supported by the organisation.</a:t>
            </a:r>
          </a:p>
        </p:txBody>
      </p:sp>
      <p:pic>
        <p:nvPicPr>
          <p:cNvPr id="16" name="Picture 15" descr="A blue square with white lines&#10;&#10;AI-generated content may be incorrect.">
            <a:extLst>
              <a:ext uri="{FF2B5EF4-FFF2-40B4-BE49-F238E27FC236}">
                <a16:creationId xmlns:a16="http://schemas.microsoft.com/office/drawing/2014/main" id="{9953889C-1C8E-9317-5A6B-0F3D1DC79599}"/>
              </a:ext>
            </a:extLst>
          </p:cNvPr>
          <p:cNvPicPr>
            <a:picLocks noChangeAspect="1"/>
          </p:cNvPicPr>
          <p:nvPr/>
        </p:nvPicPr>
        <p:blipFill>
          <a:blip r:embed="rId4"/>
          <a:stretch>
            <a:fillRect/>
          </a:stretch>
        </p:blipFill>
        <p:spPr>
          <a:xfrm>
            <a:off x="2809" y="3419"/>
            <a:ext cx="12184755" cy="1116623"/>
          </a:xfrm>
          <a:prstGeom prst="rect">
            <a:avLst/>
          </a:prstGeom>
        </p:spPr>
      </p:pic>
    </p:spTree>
    <p:extLst>
      <p:ext uri="{BB962C8B-B14F-4D97-AF65-F5344CB8AC3E}">
        <p14:creationId xmlns:p14="http://schemas.microsoft.com/office/powerpoint/2010/main" val="35737277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8074A16-1DF8-3801-85A6-ACBCDA19C4E3}"/>
              </a:ext>
            </a:extLst>
          </p:cNvPr>
          <p:cNvSpPr>
            <a:spLocks noGrp="1"/>
          </p:cNvSpPr>
          <p:nvPr>
            <p:ph type="title"/>
          </p:nvPr>
        </p:nvSpPr>
        <p:spPr>
          <a:xfrm>
            <a:off x="3018499" y="952500"/>
            <a:ext cx="8887299" cy="5636798"/>
          </a:xfrm>
        </p:spPr>
        <p:txBody>
          <a:bodyPr anchor="b">
            <a:normAutofit/>
          </a:bodyPr>
          <a:lstStyle/>
          <a:p>
            <a:r>
              <a:rPr lang="en-US"/>
              <a:t>Integration and Professional Insight</a:t>
            </a:r>
          </a:p>
        </p:txBody>
      </p:sp>
      <p:sp>
        <p:nvSpPr>
          <p:cNvPr id="5" name="Date Placeholder 4">
            <a:extLst>
              <a:ext uri="{FF2B5EF4-FFF2-40B4-BE49-F238E27FC236}">
                <a16:creationId xmlns:a16="http://schemas.microsoft.com/office/drawing/2014/main" id="{CC8E9983-14D5-D2B8-FF64-F7E45AD7BC47}"/>
              </a:ext>
            </a:extLst>
          </p:cNvPr>
          <p:cNvSpPr>
            <a:spLocks noGrp="1"/>
          </p:cNvSpPr>
          <p:nvPr>
            <p:ph type="dt" sz="half" idx="10"/>
          </p:nvPr>
        </p:nvSpPr>
        <p:spPr>
          <a:xfrm>
            <a:off x="301752" y="210114"/>
            <a:ext cx="1759288" cy="365760"/>
          </a:xfrm>
        </p:spPr>
        <p:txBody>
          <a:bodyPr anchor="ctr">
            <a:normAutofit/>
          </a:bodyPr>
          <a:lstStyle/>
          <a:p>
            <a:pPr>
              <a:spcAft>
                <a:spcPts val="600"/>
              </a:spcAft>
            </a:pPr>
            <a:fld id="{7DA2CEDE-2AB4-4FB8-9551-E0AA4222B1A3}" type="datetime1">
              <a:rPr lang="en-US" smtClean="0"/>
              <a:pPr>
                <a:spcAft>
                  <a:spcPts val="600"/>
                </a:spcAft>
              </a:pPr>
              <a:t>5/19/2026</a:t>
            </a:fld>
            <a:endParaRPr lang="en-US"/>
          </a:p>
        </p:txBody>
      </p:sp>
      <p:sp>
        <p:nvSpPr>
          <p:cNvPr id="6" name="Footer Placeholder 5">
            <a:extLst>
              <a:ext uri="{FF2B5EF4-FFF2-40B4-BE49-F238E27FC236}">
                <a16:creationId xmlns:a16="http://schemas.microsoft.com/office/drawing/2014/main" id="{404E036C-C4A0-EA3D-8DBA-1E54041D0C51}"/>
              </a:ext>
            </a:extLst>
          </p:cNvPr>
          <p:cNvSpPr>
            <a:spLocks noGrp="1"/>
          </p:cNvSpPr>
          <p:nvPr>
            <p:ph type="ftr" sz="quarter" idx="11"/>
          </p:nvPr>
        </p:nvSpPr>
        <p:spPr>
          <a:xfrm>
            <a:off x="7622485" y="210114"/>
            <a:ext cx="2509284" cy="365760"/>
          </a:xfrm>
        </p:spPr>
        <p:txBody>
          <a:bodyPr anchor="ctr">
            <a:normAutofit/>
          </a:bodyPr>
          <a:lstStyle/>
          <a:p>
            <a:pPr>
              <a:spcAft>
                <a:spcPts val="600"/>
              </a:spcAft>
            </a:pPr>
            <a:r>
              <a:rPr lang="en-US"/>
              <a:t>Sample Footer Text</a:t>
            </a:r>
          </a:p>
        </p:txBody>
      </p:sp>
      <p:sp>
        <p:nvSpPr>
          <p:cNvPr id="7" name="Slide Number Placeholder 6">
            <a:extLst>
              <a:ext uri="{FF2B5EF4-FFF2-40B4-BE49-F238E27FC236}">
                <a16:creationId xmlns:a16="http://schemas.microsoft.com/office/drawing/2014/main" id="{1AE3D249-A063-E798-BE02-B73B2C977956}"/>
              </a:ext>
            </a:extLst>
          </p:cNvPr>
          <p:cNvSpPr>
            <a:spLocks noGrp="1"/>
          </p:cNvSpPr>
          <p:nvPr>
            <p:ph type="sldNum" sz="quarter" idx="12"/>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25</a:t>
            </a:fld>
            <a:endParaRPr lang="en-US"/>
          </a:p>
        </p:txBody>
      </p:sp>
      <p:pic>
        <p:nvPicPr>
          <p:cNvPr id="9" name="Picture 8" descr="A blue square with white lines&#10;&#10;AI-generated content may be incorrect.">
            <a:extLst>
              <a:ext uri="{FF2B5EF4-FFF2-40B4-BE49-F238E27FC236}">
                <a16:creationId xmlns:a16="http://schemas.microsoft.com/office/drawing/2014/main" id="{54994463-6BD6-466B-F71E-E386E2D3309C}"/>
              </a:ext>
            </a:extLst>
          </p:cNvPr>
          <p:cNvPicPr>
            <a:picLocks noChangeAspect="1"/>
          </p:cNvPicPr>
          <p:nvPr/>
        </p:nvPicPr>
        <p:blipFill>
          <a:blip r:embed="rId3"/>
          <a:stretch>
            <a:fillRect/>
          </a:stretch>
        </p:blipFill>
        <p:spPr>
          <a:xfrm>
            <a:off x="2809" y="3419"/>
            <a:ext cx="12184755" cy="1116623"/>
          </a:xfrm>
          <a:prstGeom prst="rect">
            <a:avLst/>
          </a:prstGeom>
        </p:spPr>
      </p:pic>
    </p:spTree>
    <p:extLst>
      <p:ext uri="{BB962C8B-B14F-4D97-AF65-F5344CB8AC3E}">
        <p14:creationId xmlns:p14="http://schemas.microsoft.com/office/powerpoint/2010/main" val="24962853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6EBC7-8A7D-4B24-CBDC-3454AA3C1110}"/>
              </a:ext>
            </a:extLst>
          </p:cNvPr>
          <p:cNvSpPr>
            <a:spLocks noGrp="1"/>
          </p:cNvSpPr>
          <p:nvPr>
            <p:ph type="title"/>
          </p:nvPr>
        </p:nvSpPr>
        <p:spPr>
          <a:xfrm>
            <a:off x="170373" y="1388417"/>
            <a:ext cx="11585448" cy="662062"/>
          </a:xfrm>
        </p:spPr>
        <p:txBody>
          <a:bodyPr anchor="b">
            <a:normAutofit/>
          </a:bodyPr>
          <a:lstStyle/>
          <a:p>
            <a:r>
              <a:rPr lang="en-US"/>
              <a:t>From Residue to Catastrophic Failure</a:t>
            </a:r>
          </a:p>
        </p:txBody>
      </p:sp>
      <p:sp>
        <p:nvSpPr>
          <p:cNvPr id="3" name="Date Placeholder 2">
            <a:extLst>
              <a:ext uri="{FF2B5EF4-FFF2-40B4-BE49-F238E27FC236}">
                <a16:creationId xmlns:a16="http://schemas.microsoft.com/office/drawing/2014/main" id="{606716E9-7CC6-79EE-A648-716C777FE64E}"/>
              </a:ext>
            </a:extLst>
          </p:cNvPr>
          <p:cNvSpPr>
            <a:spLocks noGrp="1"/>
          </p:cNvSpPr>
          <p:nvPr>
            <p:ph type="dt" sz="half" idx="15"/>
          </p:nvPr>
        </p:nvSpPr>
        <p:spPr>
          <a:xfrm>
            <a:off x="301752" y="210114"/>
            <a:ext cx="1759288" cy="365760"/>
          </a:xfrm>
        </p:spPr>
        <p:txBody>
          <a:bodyPr anchor="ctr">
            <a:normAutofit/>
          </a:bodyPr>
          <a:lstStyle/>
          <a:p>
            <a:pPr>
              <a:spcAft>
                <a:spcPts val="600"/>
              </a:spcAft>
            </a:pPr>
            <a:fld id="{7B01CFC0-D171-4F9D-A610-2F47C1080058}" type="datetime1">
              <a:rPr lang="en-US" smtClean="0"/>
              <a:pPr>
                <a:spcAft>
                  <a:spcPts val="600"/>
                </a:spcAft>
              </a:pPr>
              <a:t>5/19/2026</a:t>
            </a:fld>
            <a:endParaRPr lang="en-US"/>
          </a:p>
        </p:txBody>
      </p:sp>
      <p:sp>
        <p:nvSpPr>
          <p:cNvPr id="4" name="Footer Placeholder 3">
            <a:extLst>
              <a:ext uri="{FF2B5EF4-FFF2-40B4-BE49-F238E27FC236}">
                <a16:creationId xmlns:a16="http://schemas.microsoft.com/office/drawing/2014/main" id="{2EB08456-6999-CBFB-CB5B-6E7D969353BB}"/>
              </a:ext>
            </a:extLst>
          </p:cNvPr>
          <p:cNvSpPr>
            <a:spLocks noGrp="1"/>
          </p:cNvSpPr>
          <p:nvPr>
            <p:ph type="ftr" sz="quarter" idx="16"/>
          </p:nvPr>
        </p:nvSpPr>
        <p:spPr>
          <a:xfrm>
            <a:off x="7622485" y="210114"/>
            <a:ext cx="2509284" cy="365760"/>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C5019611-1A7B-0436-6425-59C511F1A26F}"/>
              </a:ext>
            </a:extLst>
          </p:cNvPr>
          <p:cNvSpPr>
            <a:spLocks noGrp="1"/>
          </p:cNvSpPr>
          <p:nvPr>
            <p:ph type="sldNum" sz="quarter" idx="17"/>
          </p:nvPr>
        </p:nvSpPr>
        <p:spPr>
          <a:xfrm>
            <a:off x="11300323" y="210114"/>
            <a:ext cx="605475" cy="365760"/>
          </a:xfrm>
        </p:spPr>
        <p:txBody>
          <a:bodyPr anchor="ctr">
            <a:normAutofit/>
          </a:bodyPr>
          <a:lstStyle/>
          <a:p>
            <a:pPr>
              <a:spcAft>
                <a:spcPts val="600"/>
              </a:spcAft>
            </a:pPr>
            <a:fld id="{5E0677F5-4A8A-4BF1-96BE-3BAE8FBAFE2E}" type="slidenum">
              <a:rPr lang="en-US" smtClean="0"/>
              <a:pPr>
                <a:spcAft>
                  <a:spcPts val="600"/>
                </a:spcAft>
              </a:pPr>
              <a:t>26</a:t>
            </a:fld>
            <a:endParaRPr lang="en-US"/>
          </a:p>
        </p:txBody>
      </p:sp>
      <p:sp>
        <p:nvSpPr>
          <p:cNvPr id="7" name="Content Placeholder 6">
            <a:extLst>
              <a:ext uri="{FF2B5EF4-FFF2-40B4-BE49-F238E27FC236}">
                <a16:creationId xmlns:a16="http://schemas.microsoft.com/office/drawing/2014/main" id="{674F8C20-0AA6-342A-0268-79142A39B06F}"/>
              </a:ext>
            </a:extLst>
          </p:cNvPr>
          <p:cNvSpPr>
            <a:spLocks noGrp="1"/>
          </p:cNvSpPr>
          <p:nvPr>
            <p:ph sz="quarter" idx="18"/>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01625" y="2492481"/>
            <a:ext cx="5165725" cy="3900382"/>
          </a:xfrm>
        </p:spPr>
        <p:txBody>
          <a:bodyPr vert="horz" lIns="91440" tIns="45720" rIns="91440" bIns="45720" rtlCol="0" anchor="t">
            <a:normAutofit/>
          </a:bodyPr>
          <a:lstStyle/>
          <a:p>
            <a:pPr marL="0" indent="0">
              <a:lnSpc>
                <a:spcPct val="110000"/>
              </a:lnSpc>
              <a:spcBef>
                <a:spcPts val="2500"/>
              </a:spcBef>
              <a:buFont typeface="Arial" panose="020B0604020202020204" pitchFamily="34" charset="0"/>
              <a:buNone/>
            </a:pPr>
            <a:r>
              <a:rPr lang="en-GB" sz="1300" b="1"/>
              <a:t>Leadership Residue and Stress</a:t>
            </a:r>
          </a:p>
          <a:p>
            <a:pPr marL="0" lvl="1" indent="0">
              <a:lnSpc>
                <a:spcPct val="110000"/>
              </a:lnSpc>
              <a:buFont typeface="Arial" panose="020B0604020202020204" pitchFamily="34" charset="0"/>
              <a:buNone/>
            </a:pPr>
            <a:r>
              <a:rPr lang="en-GB" sz="1300" dirty="0"/>
              <a:t>Operational stress and leadership residue accumulate, impacting cognitive function and decision-making under pressure.</a:t>
            </a:r>
          </a:p>
          <a:p>
            <a:pPr marL="0" indent="0">
              <a:lnSpc>
                <a:spcPct val="110000"/>
              </a:lnSpc>
              <a:spcBef>
                <a:spcPts val="2500"/>
              </a:spcBef>
              <a:buFont typeface="Arial" panose="020B0604020202020204" pitchFamily="34" charset="0"/>
              <a:buNone/>
            </a:pPr>
            <a:r>
              <a:rPr lang="en-GB" sz="1300" b="1"/>
              <a:t>Cognitive Bias and Overconfidence</a:t>
            </a:r>
          </a:p>
          <a:p>
            <a:pPr marL="0" lvl="1" indent="0">
              <a:lnSpc>
                <a:spcPct val="110000"/>
              </a:lnSpc>
              <a:buFont typeface="Arial" panose="020B0604020202020204" pitchFamily="34" charset="0"/>
              <a:buNone/>
            </a:pPr>
            <a:r>
              <a:rPr lang="en-GB" sz="1300" dirty="0"/>
              <a:t>Overconfidence </a:t>
            </a:r>
            <a:r>
              <a:rPr lang="en-GB" sz="1300" dirty="0" err="1"/>
              <a:t>fueled</a:t>
            </a:r>
            <a:r>
              <a:rPr lang="en-GB" sz="1300" dirty="0"/>
              <a:t> by cognitive biases can reduce challenge and increase unwarranted certainty in decisions.</a:t>
            </a:r>
          </a:p>
          <a:p>
            <a:pPr marL="0" indent="0">
              <a:lnSpc>
                <a:spcPct val="110000"/>
              </a:lnSpc>
              <a:spcBef>
                <a:spcPts val="2500"/>
              </a:spcBef>
              <a:buFont typeface="Arial" panose="020B0604020202020204" pitchFamily="34" charset="0"/>
              <a:buNone/>
            </a:pPr>
            <a:r>
              <a:rPr lang="en-GB" sz="1300" b="1"/>
              <a:t>Sustainable Operational Leadership</a:t>
            </a:r>
          </a:p>
          <a:p>
            <a:pPr marL="0" lvl="1" indent="0">
              <a:lnSpc>
                <a:spcPct val="110000"/>
              </a:lnSpc>
              <a:buFont typeface="Arial" panose="020B0604020202020204" pitchFamily="34" charset="0"/>
              <a:buNone/>
            </a:pPr>
            <a:r>
              <a:rPr lang="en-GB" sz="1300"/>
              <a:t>Effective leadership requires cognitive awareness, emotional regulation, and organisational safeguards to mitigate risks.</a:t>
            </a:r>
          </a:p>
          <a:p>
            <a:pPr marL="0" indent="0">
              <a:lnSpc>
                <a:spcPct val="110000"/>
              </a:lnSpc>
              <a:spcBef>
                <a:spcPts val="2500"/>
              </a:spcBef>
              <a:buFont typeface="Arial" panose="020B0604020202020204" pitchFamily="34" charset="0"/>
              <a:buNone/>
            </a:pPr>
            <a:r>
              <a:rPr lang="en-GB" sz="1300" b="1"/>
              <a:t>Risk Recognition and Safer Decisions</a:t>
            </a:r>
          </a:p>
          <a:p>
            <a:pPr marL="0" lvl="1" indent="0">
              <a:lnSpc>
                <a:spcPct val="110000"/>
              </a:lnSpc>
              <a:buFont typeface="Arial" panose="020B0604020202020204" pitchFamily="34" charset="0"/>
              <a:buNone/>
            </a:pPr>
            <a:r>
              <a:rPr lang="en-GB" sz="1300"/>
              <a:t>Understanding leadership residue helps leaders recognise risks, </a:t>
            </a:r>
            <a:r>
              <a:rPr lang="en-GB" sz="1300" dirty="0"/>
              <a:t>fostering safer decision-making and improved command effectiveness.</a:t>
            </a:r>
          </a:p>
        </p:txBody>
      </p:sp>
      <p:pic>
        <p:nvPicPr>
          <p:cNvPr id="8" name="Content Placeholder 7" descr="Hand drawn businessman and business woman icons in red and black colors are connected by arrows randomly on white background. This image shows the social media, and online communication between business people.">
            <a:extLst>
              <a:ext uri="{FF2B5EF4-FFF2-40B4-BE49-F238E27FC236}">
                <a16:creationId xmlns:a16="http://schemas.microsoft.com/office/drawing/2014/main" id="{CFD6BA2D-4AAD-44A6-A6E3-F2B6679BFB41}"/>
              </a:ext>
            </a:extLst>
          </p:cNvPr>
          <p:cNvPicPr>
            <a:picLocks noGrp="1" noChangeAspect="1"/>
          </p:cNvPicPr>
          <p:nvPr>
            <p:ph sz="quarter" idx="19"/>
          </p:nvPr>
        </p:nvPicPr>
        <p:blipFill>
          <a:blip r:embed="rId3"/>
          <a:srcRect l="8499" r="2818" b="-1"/>
          <a:stretch>
            <a:fillRect/>
          </a:stretch>
        </p:blipFill>
        <p:spPr>
          <a:xfrm>
            <a:off x="6723890" y="2492481"/>
            <a:ext cx="5181907" cy="3900382"/>
          </a:xfrm>
          <a:noFill/>
        </p:spPr>
      </p:pic>
      <p:pic>
        <p:nvPicPr>
          <p:cNvPr id="9" name="Picture 8" descr="A blue square with white lines&#10;&#10;AI-generated content may be incorrect.">
            <a:extLst>
              <a:ext uri="{FF2B5EF4-FFF2-40B4-BE49-F238E27FC236}">
                <a16:creationId xmlns:a16="http://schemas.microsoft.com/office/drawing/2014/main" id="{5FB78D78-44F0-142A-B98A-BD6F58DBCF47}"/>
              </a:ext>
            </a:extLst>
          </p:cNvPr>
          <p:cNvPicPr>
            <a:picLocks noChangeAspect="1"/>
          </p:cNvPicPr>
          <p:nvPr/>
        </p:nvPicPr>
        <p:blipFill>
          <a:blip r:embed="rId4"/>
          <a:stretch>
            <a:fillRect/>
          </a:stretch>
        </p:blipFill>
        <p:spPr>
          <a:xfrm>
            <a:off x="2809" y="3419"/>
            <a:ext cx="12184755" cy="1116623"/>
          </a:xfrm>
          <a:prstGeom prst="rect">
            <a:avLst/>
          </a:prstGeom>
        </p:spPr>
      </p:pic>
    </p:spTree>
    <p:extLst>
      <p:ext uri="{BB962C8B-B14F-4D97-AF65-F5344CB8AC3E}">
        <p14:creationId xmlns:p14="http://schemas.microsoft.com/office/powerpoint/2010/main" val="14049751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0966-1ABE-3AF2-73DB-F680CF1ABAF3}"/>
              </a:ext>
            </a:extLst>
          </p:cNvPr>
          <p:cNvSpPr>
            <a:spLocks noGrp="1"/>
          </p:cNvSpPr>
          <p:nvPr>
            <p:ph type="title"/>
          </p:nvPr>
        </p:nvSpPr>
        <p:spPr>
          <a:xfrm>
            <a:off x="301752" y="1054436"/>
            <a:ext cx="9830017" cy="731520"/>
          </a:xfrm>
        </p:spPr>
        <p:txBody>
          <a:bodyPr/>
          <a:lstStyle/>
          <a:p>
            <a:r>
              <a:rPr lang="en-GB"/>
              <a:t>Reference list</a:t>
            </a:r>
          </a:p>
        </p:txBody>
      </p:sp>
      <p:sp>
        <p:nvSpPr>
          <p:cNvPr id="3" name="Date Placeholder 2">
            <a:extLst>
              <a:ext uri="{FF2B5EF4-FFF2-40B4-BE49-F238E27FC236}">
                <a16:creationId xmlns:a16="http://schemas.microsoft.com/office/drawing/2014/main" id="{E4B7011E-C51A-BC25-1C36-C64C99E08089}"/>
              </a:ext>
            </a:extLst>
          </p:cNvPr>
          <p:cNvSpPr>
            <a:spLocks noGrp="1"/>
          </p:cNvSpPr>
          <p:nvPr>
            <p:ph type="dt" sz="half" idx="14"/>
          </p:nvPr>
        </p:nvSpPr>
        <p:spPr/>
        <p:txBody>
          <a:bodyPr/>
          <a:lstStyle/>
          <a:p>
            <a:fld id="{7DA2CEDE-2AB4-4FB8-9551-E0AA4222B1A3}" type="datetime1">
              <a:rPr lang="en-US" smtClean="0"/>
              <a:t>5/19/2026</a:t>
            </a:fld>
            <a:endParaRPr lang="en-US"/>
          </a:p>
        </p:txBody>
      </p:sp>
      <p:sp>
        <p:nvSpPr>
          <p:cNvPr id="4" name="Footer Placeholder 3">
            <a:extLst>
              <a:ext uri="{FF2B5EF4-FFF2-40B4-BE49-F238E27FC236}">
                <a16:creationId xmlns:a16="http://schemas.microsoft.com/office/drawing/2014/main" id="{8D010353-085F-C268-0243-5B163EA9595B}"/>
              </a:ext>
            </a:extLst>
          </p:cNvPr>
          <p:cNvSpPr>
            <a:spLocks noGrp="1"/>
          </p:cNvSpPr>
          <p:nvPr>
            <p:ph type="ftr" sz="quarter" idx="15"/>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4934A9C9-CC9A-3047-1F3F-28413D54C412}"/>
              </a:ext>
            </a:extLst>
          </p:cNvPr>
          <p:cNvSpPr>
            <a:spLocks noGrp="1"/>
          </p:cNvSpPr>
          <p:nvPr>
            <p:ph type="sldNum" sz="quarter" idx="16"/>
          </p:nvPr>
        </p:nvSpPr>
        <p:spPr/>
        <p:txBody>
          <a:bodyPr/>
          <a:lstStyle/>
          <a:p>
            <a:fld id="{5E0677F5-4A8A-4BF1-96BE-3BAE8FBAFE2E}" type="slidenum">
              <a:rPr lang="en-US" smtClean="0"/>
              <a:pPr/>
              <a:t>27</a:t>
            </a:fld>
            <a:endParaRPr lang="en-US"/>
          </a:p>
        </p:txBody>
      </p:sp>
      <p:sp>
        <p:nvSpPr>
          <p:cNvPr id="7" name="Content Placeholder 6">
            <a:extLst>
              <a:ext uri="{FF2B5EF4-FFF2-40B4-BE49-F238E27FC236}">
                <a16:creationId xmlns:a16="http://schemas.microsoft.com/office/drawing/2014/main" id="{666A83C5-7319-3617-F28E-99046A2E6F3E}"/>
              </a:ext>
            </a:extLst>
          </p:cNvPr>
          <p:cNvSpPr>
            <a:spLocks noGrp="1"/>
          </p:cNvSpPr>
          <p:nvPr>
            <p:ph sz="quarter" idx="13"/>
          </p:nvPr>
        </p:nvSpPr>
        <p:spPr/>
        <p:txBody>
          <a:bodyPr vert="horz" lIns="91440" tIns="45720" rIns="91440" bIns="45720" rtlCol="0" anchor="t">
            <a:normAutofit fontScale="92500" lnSpcReduction="20000"/>
          </a:bodyPr>
          <a:lstStyle/>
          <a:p>
            <a:r>
              <a:rPr lang="en-GB"/>
              <a:t>Beach, L.R. (1998) Image theory: Theoretical and empirical foundations. Mahwah, NJ: Lawrence Erlbaum Associates.</a:t>
            </a:r>
            <a:endParaRPr lang="en-US"/>
          </a:p>
          <a:p>
            <a:r>
              <a:rPr lang="en-GB"/>
              <a:t>Brunswik, E. (1952) The conceptual framework of psychology. Chicago: University of Chicago Press.</a:t>
            </a:r>
          </a:p>
          <a:p>
            <a:r>
              <a:rPr lang="en-GB"/>
              <a:t>Cooksey, R.W. (1996) Judgment analysis: Theory, methods, and applications. San Diego: Academic Press.</a:t>
            </a:r>
          </a:p>
          <a:p>
            <a:r>
              <a:rPr lang="en-GB"/>
              <a:t>Fischhoff, B. (1975) ‘Hindsight ≠ foresight: The effect of outcome knowledge on judgment under uncertainty’, Journal of Experimental Psychology: Human Perception and Performance, 1(3), pp. 288–299.</a:t>
            </a:r>
          </a:p>
          <a:p>
            <a:r>
              <a:rPr lang="en-GB"/>
              <a:t>Fischhoff, B., Slovic, P. and Lichtenstein, S. (1977) ‘Knowing with certainty: The appropriateness of extreme confidence’, Journal of Experimental Psychology: Human Perception and Performance, 3(4), pp. 552–564.</a:t>
            </a:r>
          </a:p>
          <a:p>
            <a:r>
              <a:rPr lang="en-GB"/>
              <a:t>Kahneman, D. (2011) Thinking, fast and slow. London: Penguin.</a:t>
            </a:r>
          </a:p>
          <a:p>
            <a:r>
              <a:rPr lang="en-GB"/>
              <a:t>Klein, G. (1998) Sources of power: How people make decisions. Cambridge, MA: MIT Press.</a:t>
            </a:r>
          </a:p>
          <a:p>
            <a:r>
              <a:rPr lang="en-GB"/>
              <a:t>Klein, G. (2015) Seeing what others don’t: The remarkable ways we gain insights. New York: PublicAffairs.</a:t>
            </a:r>
          </a:p>
          <a:p>
            <a:r>
              <a:rPr lang="en-GB"/>
              <a:t>McChrystal, S., Collins, T., Silverman, D. and Fussell, C. (2015) Team of teams: New rules of engagement for a complex world. New York: Portfolio/Penguin.</a:t>
            </a:r>
          </a:p>
          <a:p>
            <a:r>
              <a:rPr lang="en-GB"/>
              <a:t>Slovic, P., Finucane, M., Peters, E. and MacGregor, D.G. (2007) ‘The affect heuristic’, European Journal of Operational Research, 177(3), pp. 1333–1352.</a:t>
            </a:r>
          </a:p>
          <a:p>
            <a:r>
              <a:rPr lang="en-GB"/>
              <a:t>Tversky, A. and Kahneman, D. (1974) ‘Judgment under uncertainty: Heuristics and biases’, Science, 185(4157), pp. 1124–1131.</a:t>
            </a:r>
          </a:p>
          <a:p>
            <a:r>
              <a:rPr lang="en-GB"/>
              <a:t>Tversky, A. and Kahneman, D. (1981) ‘The framing of decisions and the psychology of choice’, Science, 211(4481), pp. 453–458</a:t>
            </a:r>
          </a:p>
          <a:p>
            <a:endParaRPr lang="en-GB"/>
          </a:p>
        </p:txBody>
      </p:sp>
      <p:pic>
        <p:nvPicPr>
          <p:cNvPr id="11" name="Picture 10" descr="A blue square with white lines&#10;&#10;AI-generated content may be incorrect.">
            <a:extLst>
              <a:ext uri="{FF2B5EF4-FFF2-40B4-BE49-F238E27FC236}">
                <a16:creationId xmlns:a16="http://schemas.microsoft.com/office/drawing/2014/main" id="{B5527C67-D9D1-46F8-B0EE-363E7BE60CB6}"/>
              </a:ext>
            </a:extLst>
          </p:cNvPr>
          <p:cNvPicPr>
            <a:picLocks noChangeAspect="1"/>
          </p:cNvPicPr>
          <p:nvPr/>
        </p:nvPicPr>
        <p:blipFill>
          <a:blip r:embed="rId2"/>
          <a:stretch>
            <a:fillRect/>
          </a:stretch>
        </p:blipFill>
        <p:spPr>
          <a:xfrm>
            <a:off x="2809" y="3419"/>
            <a:ext cx="12184755" cy="1116623"/>
          </a:xfrm>
          <a:prstGeom prst="rect">
            <a:avLst/>
          </a:prstGeom>
        </p:spPr>
      </p:pic>
    </p:spTree>
    <p:extLst>
      <p:ext uri="{BB962C8B-B14F-4D97-AF65-F5344CB8AC3E}">
        <p14:creationId xmlns:p14="http://schemas.microsoft.com/office/powerpoint/2010/main" val="521620783"/>
      </p:ext>
    </p:extLst>
  </p:cSld>
  <p:clrMapOvr>
    <a:masterClrMapping/>
  </p:clrMapOvr>
</p:sld>
</file>

<file path=ppt/theme/theme1.xml><?xml version="1.0" encoding="utf-8"?>
<a:theme xmlns:a="http://schemas.openxmlformats.org/drawingml/2006/main" name="Dark gradient">
  <a:themeElements>
    <a:clrScheme name="dark gradient">
      <a:dk1>
        <a:sysClr val="windowText" lastClr="000000"/>
      </a:dk1>
      <a:lt1>
        <a:sysClr val="window" lastClr="FFFFFF"/>
      </a:lt1>
      <a:dk2>
        <a:srgbClr val="0B0C12"/>
      </a:dk2>
      <a:lt2>
        <a:srgbClr val="ECF0FB"/>
      </a:lt2>
      <a:accent1>
        <a:srgbClr val="4970FF"/>
      </a:accent1>
      <a:accent2>
        <a:srgbClr val="712ED5"/>
      </a:accent2>
      <a:accent3>
        <a:srgbClr val="00C4B6"/>
      </a:accent3>
      <a:accent4>
        <a:srgbClr val="3633D1"/>
      </a:accent4>
      <a:accent5>
        <a:srgbClr val="4AB1FE"/>
      </a:accent5>
      <a:accent6>
        <a:srgbClr val="9E2FD5"/>
      </a:accent6>
      <a:hlink>
        <a:srgbClr val="4970FF"/>
      </a:hlink>
      <a:folHlink>
        <a:srgbClr val="8E24FF"/>
      </a:folHlink>
    </a:clrScheme>
    <a:fontScheme name="Custom 53">
      <a:majorFont>
        <a:latin typeface="Arial Nova Ligh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Gradient_wac_EF_v6" id="{47884C33-930F-4983-8A90-805F27C1336E}" vid="{C24D1BEE-D710-440D-8162-B32A89E9C6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27</Slides>
  <Notes>25</Notes>
  <HiddenSlides>2</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Dark gradient</vt:lpstr>
      <vt:lpstr>MSc Policing: Operational Leadership. Week 5: Operational Decision-Making: Cognition, Bias, and the Risk of Overconfidence</vt:lpstr>
      <vt:lpstr>Lecture Orientation and Continuity</vt:lpstr>
      <vt:lpstr>Lecture Discussion Questions (Operational Decision-Making)</vt:lpstr>
      <vt:lpstr>From Leadership Residue to Cognitive Risk</vt:lpstr>
      <vt:lpstr>Cognitive Shortcuts in Operational Leadership</vt:lpstr>
      <vt:lpstr>Heuristics and Biases Under Pressure</vt:lpstr>
      <vt:lpstr>Expert Decision-Making in the Real World</vt:lpstr>
      <vt:lpstr>Recognition-Primed Decision Making</vt:lpstr>
      <vt:lpstr>Moving Beyond the Gambling Analogy</vt:lpstr>
      <vt:lpstr>Image Theory and Acceptability Filtering</vt:lpstr>
      <vt:lpstr>Risk, Framing, and Accountability</vt:lpstr>
      <vt:lpstr>Prospect Theory and Loss Framing</vt:lpstr>
      <vt:lpstr>Interpreting Information Under Uncertainty</vt:lpstr>
      <vt:lpstr>The Lens Model and Cue Distortion</vt:lpstr>
      <vt:lpstr>Emotion as a Driver of Judgement</vt:lpstr>
      <vt:lpstr>Affect and Physiological Arousal</vt:lpstr>
      <vt:lpstr>The Overconfidence Trap</vt:lpstr>
      <vt:lpstr>Overconfidence Bias in Leadership</vt:lpstr>
      <vt:lpstr>Learning After the Event</vt:lpstr>
      <vt:lpstr>Hindsight Bias and Distorted Review</vt:lpstr>
      <vt:lpstr>Case Study Analysis</vt:lpstr>
      <vt:lpstr>SS El Faro: Leadership Residue and Bias</vt:lpstr>
      <vt:lpstr>Followership and Challenge</vt:lpstr>
      <vt:lpstr>Authority Gradients and Psychological Safety</vt:lpstr>
      <vt:lpstr>Integration and Professional Insight</vt:lpstr>
      <vt:lpstr>From Residue to Catastrophic Failure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j.d.evans@uwtsd.ac.uk</dc:creator>
  <cp:lastModifiedBy>j.d.evans@uwtsd.ac.uk</cp:lastModifiedBy>
  <cp:revision>293</cp:revision>
  <dcterms:modified xsi:type="dcterms:W3CDTF">2026-05-19T09:31:10Z</dcterms:modified>
</cp:coreProperties>
</file>