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4"/>
  </p:notesMasterIdLst>
  <p:sldIdLst>
    <p:sldId id="256" r:id="rId2"/>
    <p:sldId id="257" r:id="rId3"/>
    <p:sldId id="260" r:id="rId4"/>
    <p:sldId id="259" r:id="rId5"/>
    <p:sldId id="261" r:id="rId6"/>
    <p:sldId id="262" r:id="rId7"/>
    <p:sldId id="263" r:id="rId8"/>
    <p:sldId id="264" r:id="rId9"/>
    <p:sldId id="265" r:id="rId10"/>
    <p:sldId id="266" r:id="rId11"/>
    <p:sldId id="273" r:id="rId12"/>
    <p:sldId id="267" r:id="rId13"/>
    <p:sldId id="269" r:id="rId14"/>
    <p:sldId id="270" r:id="rId15"/>
    <p:sldId id="271" r:id="rId16"/>
    <p:sldId id="274" r:id="rId17"/>
    <p:sldId id="275" r:id="rId18"/>
    <p:sldId id="278" r:id="rId19"/>
    <p:sldId id="276" r:id="rId20"/>
    <p:sldId id="279" r:id="rId21"/>
    <p:sldId id="281" r:id="rId22"/>
    <p:sldId id="280"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42512"/>
    <a:srgbClr val="7C240B"/>
    <a:srgbClr val="9BB5F5"/>
    <a:srgbClr val="E4E2DE"/>
    <a:srgbClr val="DCDAD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024"/>
    <p:restoredTop sz="91437"/>
  </p:normalViewPr>
  <p:slideViewPr>
    <p:cSldViewPr snapToGrid="0" snapToObjects="1">
      <p:cViewPr varScale="1">
        <p:scale>
          <a:sx n="131" d="100"/>
          <a:sy n="131" d="100"/>
        </p:scale>
        <p:origin x="208" y="1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1C9F04-289E-AA49-89AB-8A8960F90369}" type="doc">
      <dgm:prSet loTypeId="urn:microsoft.com/office/officeart/2008/layout/VerticalCurvedList" loCatId="" qsTypeId="urn:microsoft.com/office/officeart/2005/8/quickstyle/simple1" qsCatId="simple" csTypeId="urn:microsoft.com/office/officeart/2005/8/colors/accent1_2" csCatId="accent1" phldr="1"/>
      <dgm:spPr/>
    </dgm:pt>
    <dgm:pt modelId="{DCEE0FA6-2B2A-FD49-8C8F-BD03F8313312}">
      <dgm:prSet phldrT="[Text]"/>
      <dgm:spPr>
        <a:solidFill>
          <a:schemeClr val="accent1">
            <a:lumMod val="60000"/>
            <a:lumOff val="40000"/>
          </a:schemeClr>
        </a:solidFill>
      </dgm:spPr>
      <dgm:t>
        <a:bodyPr/>
        <a:lstStyle/>
        <a:p>
          <a:r>
            <a:rPr lang="cy-GB" noProof="0" dirty="0"/>
            <a:t>Roeddwn i</a:t>
          </a:r>
        </a:p>
      </dgm:t>
    </dgm:pt>
    <dgm:pt modelId="{07F795BF-3A8A-A543-BDC6-64ED805C67EA}" type="parTrans" cxnId="{0D10C12C-3A2F-834C-BD6E-7FBC27C125ED}">
      <dgm:prSet/>
      <dgm:spPr/>
      <dgm:t>
        <a:bodyPr/>
        <a:lstStyle/>
        <a:p>
          <a:endParaRPr lang="en-US"/>
        </a:p>
      </dgm:t>
    </dgm:pt>
    <dgm:pt modelId="{66B23C0C-C039-7543-ADA3-81AFE3B89F33}" type="sibTrans" cxnId="{0D10C12C-3A2F-834C-BD6E-7FBC27C125ED}">
      <dgm:prSet/>
      <dgm:spPr/>
      <dgm:t>
        <a:bodyPr/>
        <a:lstStyle/>
        <a:p>
          <a:endParaRPr lang="en-US"/>
        </a:p>
      </dgm:t>
    </dgm:pt>
    <dgm:pt modelId="{5AB343E2-D282-2546-ADBD-577CAD75278B}">
      <dgm:prSet phldrT="[Text]"/>
      <dgm:spPr/>
      <dgm:t>
        <a:bodyPr/>
        <a:lstStyle/>
        <a:p>
          <a:r>
            <a:rPr lang="cy-GB" noProof="0" dirty="0"/>
            <a:t>Roedden ni</a:t>
          </a:r>
        </a:p>
      </dgm:t>
    </dgm:pt>
    <dgm:pt modelId="{A7A9EAF0-659A-F54A-A0FB-EE55D6C0F040}" type="parTrans" cxnId="{7E666470-9217-4144-AA65-0BAC033AEE2E}">
      <dgm:prSet/>
      <dgm:spPr/>
      <dgm:t>
        <a:bodyPr/>
        <a:lstStyle/>
        <a:p>
          <a:endParaRPr lang="en-US"/>
        </a:p>
      </dgm:t>
    </dgm:pt>
    <dgm:pt modelId="{EF8EFCFF-6A7A-5B4D-B904-38536CBC2768}" type="sibTrans" cxnId="{7E666470-9217-4144-AA65-0BAC033AEE2E}">
      <dgm:prSet/>
      <dgm:spPr/>
      <dgm:t>
        <a:bodyPr/>
        <a:lstStyle/>
        <a:p>
          <a:endParaRPr lang="en-US"/>
        </a:p>
      </dgm:t>
    </dgm:pt>
    <dgm:pt modelId="{FF8AE004-13C8-0242-8632-E749B8AE2763}">
      <dgm:prSet phldrT="[Text]"/>
      <dgm:spPr>
        <a:solidFill>
          <a:schemeClr val="accent1">
            <a:lumMod val="60000"/>
            <a:lumOff val="40000"/>
          </a:schemeClr>
        </a:solidFill>
      </dgm:spPr>
      <dgm:t>
        <a:bodyPr/>
        <a:lstStyle/>
        <a:p>
          <a:r>
            <a:rPr lang="cy-GB" noProof="0" dirty="0"/>
            <a:t>Roedd Brenhines Fictoria</a:t>
          </a:r>
        </a:p>
      </dgm:t>
    </dgm:pt>
    <dgm:pt modelId="{8CD9DE3F-3615-2248-B359-B4DED89EE18E}" type="parTrans" cxnId="{F895B63D-FC50-D24B-9A7E-A695A0BDDCB8}">
      <dgm:prSet/>
      <dgm:spPr/>
      <dgm:t>
        <a:bodyPr/>
        <a:lstStyle/>
        <a:p>
          <a:endParaRPr lang="en-US"/>
        </a:p>
      </dgm:t>
    </dgm:pt>
    <dgm:pt modelId="{C620765C-78D2-3648-ACFA-C0496E6E584A}" type="sibTrans" cxnId="{F895B63D-FC50-D24B-9A7E-A695A0BDDCB8}">
      <dgm:prSet/>
      <dgm:spPr/>
      <dgm:t>
        <a:bodyPr/>
        <a:lstStyle/>
        <a:p>
          <a:endParaRPr lang="en-US"/>
        </a:p>
      </dgm:t>
    </dgm:pt>
    <dgm:pt modelId="{6CF21CE5-80E6-CF47-ADA6-5A835AE62FB0}">
      <dgm:prSet phldrT="[Text]"/>
      <dgm:spPr/>
      <dgm:t>
        <a:bodyPr/>
        <a:lstStyle/>
        <a:p>
          <a:r>
            <a:rPr lang="cy-GB" noProof="0" dirty="0"/>
            <a:t>Roeddet ti</a:t>
          </a:r>
        </a:p>
      </dgm:t>
    </dgm:pt>
    <dgm:pt modelId="{8504E924-ADD0-C141-9976-5AB41C31D03B}" type="parTrans" cxnId="{CD3D980A-0E60-3A4A-8B11-43795A5321FB}">
      <dgm:prSet/>
      <dgm:spPr/>
      <dgm:t>
        <a:bodyPr/>
        <a:lstStyle/>
        <a:p>
          <a:endParaRPr lang="en-US"/>
        </a:p>
      </dgm:t>
    </dgm:pt>
    <dgm:pt modelId="{23126CE3-D6C9-EE42-A208-004CBEA65C22}" type="sibTrans" cxnId="{CD3D980A-0E60-3A4A-8B11-43795A5321FB}">
      <dgm:prSet/>
      <dgm:spPr/>
      <dgm:t>
        <a:bodyPr/>
        <a:lstStyle/>
        <a:p>
          <a:endParaRPr lang="en-US"/>
        </a:p>
      </dgm:t>
    </dgm:pt>
    <dgm:pt modelId="{49857D06-07F9-D142-AA36-9D382C9A42AD}">
      <dgm:prSet phldrT="[Text]"/>
      <dgm:spPr>
        <a:solidFill>
          <a:schemeClr val="accent1">
            <a:lumMod val="60000"/>
            <a:lumOff val="40000"/>
          </a:schemeClr>
        </a:solidFill>
      </dgm:spPr>
      <dgm:t>
        <a:bodyPr/>
        <a:lstStyle/>
        <a:p>
          <a:r>
            <a:rPr lang="cy-GB" noProof="0" dirty="0"/>
            <a:t>Roedd e/hi</a:t>
          </a:r>
        </a:p>
      </dgm:t>
    </dgm:pt>
    <dgm:pt modelId="{3EBC8501-22AB-574F-9906-5A2C693223A9}" type="parTrans" cxnId="{C017ABE4-0176-D64D-99B6-4E331652C225}">
      <dgm:prSet/>
      <dgm:spPr/>
      <dgm:t>
        <a:bodyPr/>
        <a:lstStyle/>
        <a:p>
          <a:endParaRPr lang="en-US"/>
        </a:p>
      </dgm:t>
    </dgm:pt>
    <dgm:pt modelId="{13586CE2-7504-9B40-B37E-6CA0273FA9EE}" type="sibTrans" cxnId="{C017ABE4-0176-D64D-99B6-4E331652C225}">
      <dgm:prSet/>
      <dgm:spPr/>
      <dgm:t>
        <a:bodyPr/>
        <a:lstStyle/>
        <a:p>
          <a:endParaRPr lang="en-US"/>
        </a:p>
      </dgm:t>
    </dgm:pt>
    <dgm:pt modelId="{A6F3FA32-9199-7446-92DD-CFCCF1CA19EA}">
      <dgm:prSet phldrT="[Text]"/>
      <dgm:spPr/>
      <dgm:t>
        <a:bodyPr/>
        <a:lstStyle/>
        <a:p>
          <a:r>
            <a:rPr lang="cy-GB" noProof="0" dirty="0"/>
            <a:t>Roeddech chi</a:t>
          </a:r>
        </a:p>
      </dgm:t>
    </dgm:pt>
    <dgm:pt modelId="{D4573B6E-9924-D441-8951-9EBE0FD59A41}" type="parTrans" cxnId="{30039C23-E33A-8C4B-B6B3-6857581BC2C4}">
      <dgm:prSet/>
      <dgm:spPr/>
      <dgm:t>
        <a:bodyPr/>
        <a:lstStyle/>
        <a:p>
          <a:endParaRPr lang="en-US"/>
        </a:p>
      </dgm:t>
    </dgm:pt>
    <dgm:pt modelId="{BC0BF4AF-F1F0-C542-9D2A-9E7B36FD4223}" type="sibTrans" cxnId="{30039C23-E33A-8C4B-B6B3-6857581BC2C4}">
      <dgm:prSet/>
      <dgm:spPr/>
      <dgm:t>
        <a:bodyPr/>
        <a:lstStyle/>
        <a:p>
          <a:endParaRPr lang="en-US"/>
        </a:p>
      </dgm:t>
    </dgm:pt>
    <dgm:pt modelId="{331A35A8-C009-E441-9497-2406FD6E1256}">
      <dgm:prSet phldrT="[Text]"/>
      <dgm:spPr/>
      <dgm:t>
        <a:bodyPr/>
        <a:lstStyle/>
        <a:p>
          <a:r>
            <a:rPr lang="cy-GB" noProof="0" dirty="0"/>
            <a:t>Roedden nhw</a:t>
          </a:r>
        </a:p>
      </dgm:t>
    </dgm:pt>
    <dgm:pt modelId="{BB4B8BAD-E532-8C4E-9DBE-68138881E598}" type="parTrans" cxnId="{9348905D-7354-A44F-8FBF-B090E11684E7}">
      <dgm:prSet/>
      <dgm:spPr/>
      <dgm:t>
        <a:bodyPr/>
        <a:lstStyle/>
        <a:p>
          <a:endParaRPr lang="en-US"/>
        </a:p>
      </dgm:t>
    </dgm:pt>
    <dgm:pt modelId="{61AE380A-4CAD-1F42-BBCC-ADF3E6BC0B31}" type="sibTrans" cxnId="{9348905D-7354-A44F-8FBF-B090E11684E7}">
      <dgm:prSet/>
      <dgm:spPr/>
      <dgm:t>
        <a:bodyPr/>
        <a:lstStyle/>
        <a:p>
          <a:endParaRPr lang="en-US"/>
        </a:p>
      </dgm:t>
    </dgm:pt>
    <dgm:pt modelId="{4CF8FF81-2099-E84B-BBBE-DA9C3D299868}" type="pres">
      <dgm:prSet presAssocID="{A91C9F04-289E-AA49-89AB-8A8960F90369}" presName="Name0" presStyleCnt="0">
        <dgm:presLayoutVars>
          <dgm:chMax val="7"/>
          <dgm:chPref val="7"/>
          <dgm:dir/>
        </dgm:presLayoutVars>
      </dgm:prSet>
      <dgm:spPr/>
    </dgm:pt>
    <dgm:pt modelId="{6E87E5EC-C2BE-EA49-92CB-26BEA895F4F2}" type="pres">
      <dgm:prSet presAssocID="{A91C9F04-289E-AA49-89AB-8A8960F90369}" presName="Name1" presStyleCnt="0"/>
      <dgm:spPr/>
    </dgm:pt>
    <dgm:pt modelId="{639DA75E-CF3E-DC4E-A0A3-D211E52809F0}" type="pres">
      <dgm:prSet presAssocID="{A91C9F04-289E-AA49-89AB-8A8960F90369}" presName="cycle" presStyleCnt="0"/>
      <dgm:spPr/>
    </dgm:pt>
    <dgm:pt modelId="{6AA13D08-2DBE-9B42-8539-A6EB7BC0952D}" type="pres">
      <dgm:prSet presAssocID="{A91C9F04-289E-AA49-89AB-8A8960F90369}" presName="srcNode" presStyleLbl="node1" presStyleIdx="0" presStyleCnt="7"/>
      <dgm:spPr/>
    </dgm:pt>
    <dgm:pt modelId="{6C4EB82A-6D0B-A04B-9D50-1D1809E7342B}" type="pres">
      <dgm:prSet presAssocID="{A91C9F04-289E-AA49-89AB-8A8960F90369}" presName="conn" presStyleLbl="parChTrans1D2" presStyleIdx="0" presStyleCnt="1"/>
      <dgm:spPr/>
    </dgm:pt>
    <dgm:pt modelId="{5B349464-75CB-6C43-9AF9-42DB70FC4802}" type="pres">
      <dgm:prSet presAssocID="{A91C9F04-289E-AA49-89AB-8A8960F90369}" presName="extraNode" presStyleLbl="node1" presStyleIdx="0" presStyleCnt="7"/>
      <dgm:spPr/>
    </dgm:pt>
    <dgm:pt modelId="{38A9AD82-7F96-F744-BDCC-724555EB6FDF}" type="pres">
      <dgm:prSet presAssocID="{A91C9F04-289E-AA49-89AB-8A8960F90369}" presName="dstNode" presStyleLbl="node1" presStyleIdx="0" presStyleCnt="7"/>
      <dgm:spPr/>
    </dgm:pt>
    <dgm:pt modelId="{09840B82-F174-7F44-A8FE-7EE4485EB461}" type="pres">
      <dgm:prSet presAssocID="{DCEE0FA6-2B2A-FD49-8C8F-BD03F8313312}" presName="text_1" presStyleLbl="node1" presStyleIdx="0" presStyleCnt="7">
        <dgm:presLayoutVars>
          <dgm:bulletEnabled val="1"/>
        </dgm:presLayoutVars>
      </dgm:prSet>
      <dgm:spPr/>
    </dgm:pt>
    <dgm:pt modelId="{04977192-63E7-F846-8F13-84CD52533B5D}" type="pres">
      <dgm:prSet presAssocID="{DCEE0FA6-2B2A-FD49-8C8F-BD03F8313312}" presName="accent_1" presStyleCnt="0"/>
      <dgm:spPr/>
    </dgm:pt>
    <dgm:pt modelId="{42564B68-4B35-074C-B5A5-FBAF95E69A32}" type="pres">
      <dgm:prSet presAssocID="{DCEE0FA6-2B2A-FD49-8C8F-BD03F8313312}" presName="accentRepeatNode" presStyleLbl="solidFgAcc1" presStyleIdx="0" presStyleCnt="7"/>
      <dgm:spPr/>
    </dgm:pt>
    <dgm:pt modelId="{7393FD97-E371-0746-A2A9-CE74E75BABB2}" type="pres">
      <dgm:prSet presAssocID="{6CF21CE5-80E6-CF47-ADA6-5A835AE62FB0}" presName="text_2" presStyleLbl="node1" presStyleIdx="1" presStyleCnt="7">
        <dgm:presLayoutVars>
          <dgm:bulletEnabled val="1"/>
        </dgm:presLayoutVars>
      </dgm:prSet>
      <dgm:spPr/>
    </dgm:pt>
    <dgm:pt modelId="{899F2C0E-157C-0A4A-99D3-18C772BFC4BE}" type="pres">
      <dgm:prSet presAssocID="{6CF21CE5-80E6-CF47-ADA6-5A835AE62FB0}" presName="accent_2" presStyleCnt="0"/>
      <dgm:spPr/>
    </dgm:pt>
    <dgm:pt modelId="{01368ECC-7B20-994E-9E76-D0A4211D46D4}" type="pres">
      <dgm:prSet presAssocID="{6CF21CE5-80E6-CF47-ADA6-5A835AE62FB0}" presName="accentRepeatNode" presStyleLbl="solidFgAcc1" presStyleIdx="1" presStyleCnt="7"/>
      <dgm:spPr/>
    </dgm:pt>
    <dgm:pt modelId="{14E73D19-9959-4142-BB4E-A2BFE90379D8}" type="pres">
      <dgm:prSet presAssocID="{49857D06-07F9-D142-AA36-9D382C9A42AD}" presName="text_3" presStyleLbl="node1" presStyleIdx="2" presStyleCnt="7">
        <dgm:presLayoutVars>
          <dgm:bulletEnabled val="1"/>
        </dgm:presLayoutVars>
      </dgm:prSet>
      <dgm:spPr/>
    </dgm:pt>
    <dgm:pt modelId="{86780D6F-CD07-AB40-8BDA-CAFDCD2FD859}" type="pres">
      <dgm:prSet presAssocID="{49857D06-07F9-D142-AA36-9D382C9A42AD}" presName="accent_3" presStyleCnt="0"/>
      <dgm:spPr/>
    </dgm:pt>
    <dgm:pt modelId="{AFAE5866-07E9-2E49-BF17-2A3D9BF485A9}" type="pres">
      <dgm:prSet presAssocID="{49857D06-07F9-D142-AA36-9D382C9A42AD}" presName="accentRepeatNode" presStyleLbl="solidFgAcc1" presStyleIdx="2" presStyleCnt="7"/>
      <dgm:spPr/>
    </dgm:pt>
    <dgm:pt modelId="{942772E7-290E-3040-8553-A80D8FC74ED7}" type="pres">
      <dgm:prSet presAssocID="{5AB343E2-D282-2546-ADBD-577CAD75278B}" presName="text_4" presStyleLbl="node1" presStyleIdx="3" presStyleCnt="7">
        <dgm:presLayoutVars>
          <dgm:bulletEnabled val="1"/>
        </dgm:presLayoutVars>
      </dgm:prSet>
      <dgm:spPr/>
    </dgm:pt>
    <dgm:pt modelId="{43F7FD0E-F913-1948-A827-F9AF88575E2B}" type="pres">
      <dgm:prSet presAssocID="{5AB343E2-D282-2546-ADBD-577CAD75278B}" presName="accent_4" presStyleCnt="0"/>
      <dgm:spPr/>
    </dgm:pt>
    <dgm:pt modelId="{54BD21DB-3E4E-E544-9973-4EC044C2EA6F}" type="pres">
      <dgm:prSet presAssocID="{5AB343E2-D282-2546-ADBD-577CAD75278B}" presName="accentRepeatNode" presStyleLbl="solidFgAcc1" presStyleIdx="3" presStyleCnt="7"/>
      <dgm:spPr/>
    </dgm:pt>
    <dgm:pt modelId="{492C8EFA-8F34-294C-9B0F-1C535FA5966A}" type="pres">
      <dgm:prSet presAssocID="{A6F3FA32-9199-7446-92DD-CFCCF1CA19EA}" presName="text_5" presStyleLbl="node1" presStyleIdx="4" presStyleCnt="7">
        <dgm:presLayoutVars>
          <dgm:bulletEnabled val="1"/>
        </dgm:presLayoutVars>
      </dgm:prSet>
      <dgm:spPr/>
    </dgm:pt>
    <dgm:pt modelId="{2F573339-4019-8C41-ADC9-BB106E02C4D9}" type="pres">
      <dgm:prSet presAssocID="{A6F3FA32-9199-7446-92DD-CFCCF1CA19EA}" presName="accent_5" presStyleCnt="0"/>
      <dgm:spPr/>
    </dgm:pt>
    <dgm:pt modelId="{B11CA0F4-4F43-374F-9C55-E415C9C57416}" type="pres">
      <dgm:prSet presAssocID="{A6F3FA32-9199-7446-92DD-CFCCF1CA19EA}" presName="accentRepeatNode" presStyleLbl="solidFgAcc1" presStyleIdx="4" presStyleCnt="7"/>
      <dgm:spPr/>
    </dgm:pt>
    <dgm:pt modelId="{31067C86-34DA-3A48-983A-835FDAB58EF5}" type="pres">
      <dgm:prSet presAssocID="{331A35A8-C009-E441-9497-2406FD6E1256}" presName="text_6" presStyleLbl="node1" presStyleIdx="5" presStyleCnt="7">
        <dgm:presLayoutVars>
          <dgm:bulletEnabled val="1"/>
        </dgm:presLayoutVars>
      </dgm:prSet>
      <dgm:spPr/>
    </dgm:pt>
    <dgm:pt modelId="{34DFA55E-E8F4-2545-88D8-C47D125D258E}" type="pres">
      <dgm:prSet presAssocID="{331A35A8-C009-E441-9497-2406FD6E1256}" presName="accent_6" presStyleCnt="0"/>
      <dgm:spPr/>
    </dgm:pt>
    <dgm:pt modelId="{589A25EE-F8E1-7F41-9A15-7245379BCE86}" type="pres">
      <dgm:prSet presAssocID="{331A35A8-C009-E441-9497-2406FD6E1256}" presName="accentRepeatNode" presStyleLbl="solidFgAcc1" presStyleIdx="5" presStyleCnt="7"/>
      <dgm:spPr/>
    </dgm:pt>
    <dgm:pt modelId="{1A6AAD8F-8FDF-7E41-9CB6-64AA190F499E}" type="pres">
      <dgm:prSet presAssocID="{FF8AE004-13C8-0242-8632-E749B8AE2763}" presName="text_7" presStyleLbl="node1" presStyleIdx="6" presStyleCnt="7">
        <dgm:presLayoutVars>
          <dgm:bulletEnabled val="1"/>
        </dgm:presLayoutVars>
      </dgm:prSet>
      <dgm:spPr/>
    </dgm:pt>
    <dgm:pt modelId="{90E7E2DD-F3EE-4348-9830-724252CCE7F6}" type="pres">
      <dgm:prSet presAssocID="{FF8AE004-13C8-0242-8632-E749B8AE2763}" presName="accent_7" presStyleCnt="0"/>
      <dgm:spPr/>
    </dgm:pt>
    <dgm:pt modelId="{FAB805EE-322F-6D4B-A747-921608D8CDD3}" type="pres">
      <dgm:prSet presAssocID="{FF8AE004-13C8-0242-8632-E749B8AE2763}" presName="accentRepeatNode" presStyleLbl="solidFgAcc1" presStyleIdx="6" presStyleCnt="7"/>
      <dgm:spPr/>
    </dgm:pt>
  </dgm:ptLst>
  <dgm:cxnLst>
    <dgm:cxn modelId="{35B26901-D727-D44C-A059-E93744F7EF5C}" type="presOf" srcId="{A6F3FA32-9199-7446-92DD-CFCCF1CA19EA}" destId="{492C8EFA-8F34-294C-9B0F-1C535FA5966A}" srcOrd="0" destOrd="0" presId="urn:microsoft.com/office/officeart/2008/layout/VerticalCurvedList"/>
    <dgm:cxn modelId="{CD3D980A-0E60-3A4A-8B11-43795A5321FB}" srcId="{A91C9F04-289E-AA49-89AB-8A8960F90369}" destId="{6CF21CE5-80E6-CF47-ADA6-5A835AE62FB0}" srcOrd="1" destOrd="0" parTransId="{8504E924-ADD0-C141-9976-5AB41C31D03B}" sibTransId="{23126CE3-D6C9-EE42-A208-004CBEA65C22}"/>
    <dgm:cxn modelId="{4915DD19-A21C-1242-B3D2-D6862AAB5AEE}" type="presOf" srcId="{FF8AE004-13C8-0242-8632-E749B8AE2763}" destId="{1A6AAD8F-8FDF-7E41-9CB6-64AA190F499E}" srcOrd="0" destOrd="0" presId="urn:microsoft.com/office/officeart/2008/layout/VerticalCurvedList"/>
    <dgm:cxn modelId="{30039C23-E33A-8C4B-B6B3-6857581BC2C4}" srcId="{A91C9F04-289E-AA49-89AB-8A8960F90369}" destId="{A6F3FA32-9199-7446-92DD-CFCCF1CA19EA}" srcOrd="4" destOrd="0" parTransId="{D4573B6E-9924-D441-8951-9EBE0FD59A41}" sibTransId="{BC0BF4AF-F1F0-C542-9D2A-9E7B36FD4223}"/>
    <dgm:cxn modelId="{0D10C12C-3A2F-834C-BD6E-7FBC27C125ED}" srcId="{A91C9F04-289E-AA49-89AB-8A8960F90369}" destId="{DCEE0FA6-2B2A-FD49-8C8F-BD03F8313312}" srcOrd="0" destOrd="0" parTransId="{07F795BF-3A8A-A543-BDC6-64ED805C67EA}" sibTransId="{66B23C0C-C039-7543-ADA3-81AFE3B89F33}"/>
    <dgm:cxn modelId="{CD3B9036-F4A8-F04B-BDB3-93D11B33ED1D}" type="presOf" srcId="{6CF21CE5-80E6-CF47-ADA6-5A835AE62FB0}" destId="{7393FD97-E371-0746-A2A9-CE74E75BABB2}" srcOrd="0" destOrd="0" presId="urn:microsoft.com/office/officeart/2008/layout/VerticalCurvedList"/>
    <dgm:cxn modelId="{4224F537-DFC4-FF4D-B8BE-CB66FA591E1C}" type="presOf" srcId="{DCEE0FA6-2B2A-FD49-8C8F-BD03F8313312}" destId="{09840B82-F174-7F44-A8FE-7EE4485EB461}" srcOrd="0" destOrd="0" presId="urn:microsoft.com/office/officeart/2008/layout/VerticalCurvedList"/>
    <dgm:cxn modelId="{F895B63D-FC50-D24B-9A7E-A695A0BDDCB8}" srcId="{A91C9F04-289E-AA49-89AB-8A8960F90369}" destId="{FF8AE004-13C8-0242-8632-E749B8AE2763}" srcOrd="6" destOrd="0" parTransId="{8CD9DE3F-3615-2248-B359-B4DED89EE18E}" sibTransId="{C620765C-78D2-3648-ACFA-C0496E6E584A}"/>
    <dgm:cxn modelId="{9348905D-7354-A44F-8FBF-B090E11684E7}" srcId="{A91C9F04-289E-AA49-89AB-8A8960F90369}" destId="{331A35A8-C009-E441-9497-2406FD6E1256}" srcOrd="5" destOrd="0" parTransId="{BB4B8BAD-E532-8C4E-9DBE-68138881E598}" sibTransId="{61AE380A-4CAD-1F42-BBCC-ADF3E6BC0B31}"/>
    <dgm:cxn modelId="{7E666470-9217-4144-AA65-0BAC033AEE2E}" srcId="{A91C9F04-289E-AA49-89AB-8A8960F90369}" destId="{5AB343E2-D282-2546-ADBD-577CAD75278B}" srcOrd="3" destOrd="0" parTransId="{A7A9EAF0-659A-F54A-A0FB-EE55D6C0F040}" sibTransId="{EF8EFCFF-6A7A-5B4D-B904-38536CBC2768}"/>
    <dgm:cxn modelId="{99B5067B-4053-924B-9A12-2F399A9FED11}" type="presOf" srcId="{49857D06-07F9-D142-AA36-9D382C9A42AD}" destId="{14E73D19-9959-4142-BB4E-A2BFE90379D8}" srcOrd="0" destOrd="0" presId="urn:microsoft.com/office/officeart/2008/layout/VerticalCurvedList"/>
    <dgm:cxn modelId="{0C24B8D6-AE60-D444-9C55-72E565A348B3}" type="presOf" srcId="{A91C9F04-289E-AA49-89AB-8A8960F90369}" destId="{4CF8FF81-2099-E84B-BBBE-DA9C3D299868}" srcOrd="0" destOrd="0" presId="urn:microsoft.com/office/officeart/2008/layout/VerticalCurvedList"/>
    <dgm:cxn modelId="{065B79DB-9564-AF4C-BE4D-B84DD0860197}" type="presOf" srcId="{66B23C0C-C039-7543-ADA3-81AFE3B89F33}" destId="{6C4EB82A-6D0B-A04B-9D50-1D1809E7342B}" srcOrd="0" destOrd="0" presId="urn:microsoft.com/office/officeart/2008/layout/VerticalCurvedList"/>
    <dgm:cxn modelId="{C017ABE4-0176-D64D-99B6-4E331652C225}" srcId="{A91C9F04-289E-AA49-89AB-8A8960F90369}" destId="{49857D06-07F9-D142-AA36-9D382C9A42AD}" srcOrd="2" destOrd="0" parTransId="{3EBC8501-22AB-574F-9906-5A2C693223A9}" sibTransId="{13586CE2-7504-9B40-B37E-6CA0273FA9EE}"/>
    <dgm:cxn modelId="{91B840FF-6D2B-3240-8935-C20AE17599E9}" type="presOf" srcId="{331A35A8-C009-E441-9497-2406FD6E1256}" destId="{31067C86-34DA-3A48-983A-835FDAB58EF5}" srcOrd="0" destOrd="0" presId="urn:microsoft.com/office/officeart/2008/layout/VerticalCurvedList"/>
    <dgm:cxn modelId="{45EEABFF-2FED-A146-A1ED-18AF03929E46}" type="presOf" srcId="{5AB343E2-D282-2546-ADBD-577CAD75278B}" destId="{942772E7-290E-3040-8553-A80D8FC74ED7}" srcOrd="0" destOrd="0" presId="urn:microsoft.com/office/officeart/2008/layout/VerticalCurvedList"/>
    <dgm:cxn modelId="{F0678AAA-83C9-C244-A2BF-7A34469F11A8}" type="presParOf" srcId="{4CF8FF81-2099-E84B-BBBE-DA9C3D299868}" destId="{6E87E5EC-C2BE-EA49-92CB-26BEA895F4F2}" srcOrd="0" destOrd="0" presId="urn:microsoft.com/office/officeart/2008/layout/VerticalCurvedList"/>
    <dgm:cxn modelId="{2FC9CDCF-4CEC-B64D-950E-748DFCEA0EF2}" type="presParOf" srcId="{6E87E5EC-C2BE-EA49-92CB-26BEA895F4F2}" destId="{639DA75E-CF3E-DC4E-A0A3-D211E52809F0}" srcOrd="0" destOrd="0" presId="urn:microsoft.com/office/officeart/2008/layout/VerticalCurvedList"/>
    <dgm:cxn modelId="{655F2D71-CB01-6641-A61D-B08B663C5008}" type="presParOf" srcId="{639DA75E-CF3E-DC4E-A0A3-D211E52809F0}" destId="{6AA13D08-2DBE-9B42-8539-A6EB7BC0952D}" srcOrd="0" destOrd="0" presId="urn:microsoft.com/office/officeart/2008/layout/VerticalCurvedList"/>
    <dgm:cxn modelId="{DFD316C8-75DA-DA4E-ABB0-28AE9D0FBB18}" type="presParOf" srcId="{639DA75E-CF3E-DC4E-A0A3-D211E52809F0}" destId="{6C4EB82A-6D0B-A04B-9D50-1D1809E7342B}" srcOrd="1" destOrd="0" presId="urn:microsoft.com/office/officeart/2008/layout/VerticalCurvedList"/>
    <dgm:cxn modelId="{B42D6DCA-7C04-E54E-8CB6-794B25D5609B}" type="presParOf" srcId="{639DA75E-CF3E-DC4E-A0A3-D211E52809F0}" destId="{5B349464-75CB-6C43-9AF9-42DB70FC4802}" srcOrd="2" destOrd="0" presId="urn:microsoft.com/office/officeart/2008/layout/VerticalCurvedList"/>
    <dgm:cxn modelId="{C9B4DC45-D8DC-2C49-829A-244F9094F258}" type="presParOf" srcId="{639DA75E-CF3E-DC4E-A0A3-D211E52809F0}" destId="{38A9AD82-7F96-F744-BDCC-724555EB6FDF}" srcOrd="3" destOrd="0" presId="urn:microsoft.com/office/officeart/2008/layout/VerticalCurvedList"/>
    <dgm:cxn modelId="{797D6AA4-ED4D-6146-9989-79803FE199F0}" type="presParOf" srcId="{6E87E5EC-C2BE-EA49-92CB-26BEA895F4F2}" destId="{09840B82-F174-7F44-A8FE-7EE4485EB461}" srcOrd="1" destOrd="0" presId="urn:microsoft.com/office/officeart/2008/layout/VerticalCurvedList"/>
    <dgm:cxn modelId="{6804C16E-9C4C-3248-A930-F9DDC3B04E1A}" type="presParOf" srcId="{6E87E5EC-C2BE-EA49-92CB-26BEA895F4F2}" destId="{04977192-63E7-F846-8F13-84CD52533B5D}" srcOrd="2" destOrd="0" presId="urn:microsoft.com/office/officeart/2008/layout/VerticalCurvedList"/>
    <dgm:cxn modelId="{9136F586-B7F6-6D40-A38B-2D9041B582CE}" type="presParOf" srcId="{04977192-63E7-F846-8F13-84CD52533B5D}" destId="{42564B68-4B35-074C-B5A5-FBAF95E69A32}" srcOrd="0" destOrd="0" presId="urn:microsoft.com/office/officeart/2008/layout/VerticalCurvedList"/>
    <dgm:cxn modelId="{503F6CDF-E128-364F-A9FD-BA4867E29429}" type="presParOf" srcId="{6E87E5EC-C2BE-EA49-92CB-26BEA895F4F2}" destId="{7393FD97-E371-0746-A2A9-CE74E75BABB2}" srcOrd="3" destOrd="0" presId="urn:microsoft.com/office/officeart/2008/layout/VerticalCurvedList"/>
    <dgm:cxn modelId="{8B76847B-A374-BE40-8E2E-1339371C2B89}" type="presParOf" srcId="{6E87E5EC-C2BE-EA49-92CB-26BEA895F4F2}" destId="{899F2C0E-157C-0A4A-99D3-18C772BFC4BE}" srcOrd="4" destOrd="0" presId="urn:microsoft.com/office/officeart/2008/layout/VerticalCurvedList"/>
    <dgm:cxn modelId="{3815E776-2480-9344-86C7-DDEEFC1F0C27}" type="presParOf" srcId="{899F2C0E-157C-0A4A-99D3-18C772BFC4BE}" destId="{01368ECC-7B20-994E-9E76-D0A4211D46D4}" srcOrd="0" destOrd="0" presId="urn:microsoft.com/office/officeart/2008/layout/VerticalCurvedList"/>
    <dgm:cxn modelId="{33D4C530-B285-9043-8D2E-A518979DFDDE}" type="presParOf" srcId="{6E87E5EC-C2BE-EA49-92CB-26BEA895F4F2}" destId="{14E73D19-9959-4142-BB4E-A2BFE90379D8}" srcOrd="5" destOrd="0" presId="urn:microsoft.com/office/officeart/2008/layout/VerticalCurvedList"/>
    <dgm:cxn modelId="{0EEBE6DE-E487-BE44-8D7C-701696F9A190}" type="presParOf" srcId="{6E87E5EC-C2BE-EA49-92CB-26BEA895F4F2}" destId="{86780D6F-CD07-AB40-8BDA-CAFDCD2FD859}" srcOrd="6" destOrd="0" presId="urn:microsoft.com/office/officeart/2008/layout/VerticalCurvedList"/>
    <dgm:cxn modelId="{C35796A0-6978-C247-8958-39304D97FFC9}" type="presParOf" srcId="{86780D6F-CD07-AB40-8BDA-CAFDCD2FD859}" destId="{AFAE5866-07E9-2E49-BF17-2A3D9BF485A9}" srcOrd="0" destOrd="0" presId="urn:microsoft.com/office/officeart/2008/layout/VerticalCurvedList"/>
    <dgm:cxn modelId="{7C9461BD-83EE-954B-B3E7-593202056112}" type="presParOf" srcId="{6E87E5EC-C2BE-EA49-92CB-26BEA895F4F2}" destId="{942772E7-290E-3040-8553-A80D8FC74ED7}" srcOrd="7" destOrd="0" presId="urn:microsoft.com/office/officeart/2008/layout/VerticalCurvedList"/>
    <dgm:cxn modelId="{8AA61BBF-E2A1-6E4D-B195-E57CA6E25BB7}" type="presParOf" srcId="{6E87E5EC-C2BE-EA49-92CB-26BEA895F4F2}" destId="{43F7FD0E-F913-1948-A827-F9AF88575E2B}" srcOrd="8" destOrd="0" presId="urn:microsoft.com/office/officeart/2008/layout/VerticalCurvedList"/>
    <dgm:cxn modelId="{CD06F25F-4A05-044A-9F68-5E952F7000F1}" type="presParOf" srcId="{43F7FD0E-F913-1948-A827-F9AF88575E2B}" destId="{54BD21DB-3E4E-E544-9973-4EC044C2EA6F}" srcOrd="0" destOrd="0" presId="urn:microsoft.com/office/officeart/2008/layout/VerticalCurvedList"/>
    <dgm:cxn modelId="{49D7589C-2D30-0D4F-AE6F-B9DADA81FB3C}" type="presParOf" srcId="{6E87E5EC-C2BE-EA49-92CB-26BEA895F4F2}" destId="{492C8EFA-8F34-294C-9B0F-1C535FA5966A}" srcOrd="9" destOrd="0" presId="urn:microsoft.com/office/officeart/2008/layout/VerticalCurvedList"/>
    <dgm:cxn modelId="{E5C2D87D-AFE4-DA42-9023-9D73551032F9}" type="presParOf" srcId="{6E87E5EC-C2BE-EA49-92CB-26BEA895F4F2}" destId="{2F573339-4019-8C41-ADC9-BB106E02C4D9}" srcOrd="10" destOrd="0" presId="urn:microsoft.com/office/officeart/2008/layout/VerticalCurvedList"/>
    <dgm:cxn modelId="{5F9083A4-1371-2945-8681-916B9D4A7F99}" type="presParOf" srcId="{2F573339-4019-8C41-ADC9-BB106E02C4D9}" destId="{B11CA0F4-4F43-374F-9C55-E415C9C57416}" srcOrd="0" destOrd="0" presId="urn:microsoft.com/office/officeart/2008/layout/VerticalCurvedList"/>
    <dgm:cxn modelId="{E4CD2912-F7BC-3E42-987F-5781E9DF24F0}" type="presParOf" srcId="{6E87E5EC-C2BE-EA49-92CB-26BEA895F4F2}" destId="{31067C86-34DA-3A48-983A-835FDAB58EF5}" srcOrd="11" destOrd="0" presId="urn:microsoft.com/office/officeart/2008/layout/VerticalCurvedList"/>
    <dgm:cxn modelId="{DAD803BF-7877-054A-94DD-F5FB8BE9F574}" type="presParOf" srcId="{6E87E5EC-C2BE-EA49-92CB-26BEA895F4F2}" destId="{34DFA55E-E8F4-2545-88D8-C47D125D258E}" srcOrd="12" destOrd="0" presId="urn:microsoft.com/office/officeart/2008/layout/VerticalCurvedList"/>
    <dgm:cxn modelId="{C093D4FB-D113-B447-AFCD-4EA13018F633}" type="presParOf" srcId="{34DFA55E-E8F4-2545-88D8-C47D125D258E}" destId="{589A25EE-F8E1-7F41-9A15-7245379BCE86}" srcOrd="0" destOrd="0" presId="urn:microsoft.com/office/officeart/2008/layout/VerticalCurvedList"/>
    <dgm:cxn modelId="{A79493EC-A930-4C41-855B-302046C03E43}" type="presParOf" srcId="{6E87E5EC-C2BE-EA49-92CB-26BEA895F4F2}" destId="{1A6AAD8F-8FDF-7E41-9CB6-64AA190F499E}" srcOrd="13" destOrd="0" presId="urn:microsoft.com/office/officeart/2008/layout/VerticalCurvedList"/>
    <dgm:cxn modelId="{C99862F7-D145-1C46-9911-057F402707FD}" type="presParOf" srcId="{6E87E5EC-C2BE-EA49-92CB-26BEA895F4F2}" destId="{90E7E2DD-F3EE-4348-9830-724252CCE7F6}" srcOrd="14" destOrd="0" presId="urn:microsoft.com/office/officeart/2008/layout/VerticalCurvedList"/>
    <dgm:cxn modelId="{56EE3C59-5BDD-E34E-ACF1-49ABD1A2FABC}" type="presParOf" srcId="{90E7E2DD-F3EE-4348-9830-724252CCE7F6}" destId="{FAB805EE-322F-6D4B-A747-921608D8CDD3}"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1C9F04-289E-AA49-89AB-8A8960F90369}" type="doc">
      <dgm:prSet loTypeId="urn:microsoft.com/office/officeart/2008/layout/VerticalCurvedList" loCatId="" qsTypeId="urn:microsoft.com/office/officeart/2005/8/quickstyle/simple1" qsCatId="simple" csTypeId="urn:microsoft.com/office/officeart/2005/8/colors/accent1_2" csCatId="accent1" phldr="1"/>
      <dgm:spPr/>
    </dgm:pt>
    <dgm:pt modelId="{DCEE0FA6-2B2A-FD49-8C8F-BD03F8313312}">
      <dgm:prSet phldrT="[Text]"/>
      <dgm:spPr>
        <a:solidFill>
          <a:schemeClr val="accent1">
            <a:lumMod val="60000"/>
            <a:lumOff val="40000"/>
          </a:schemeClr>
        </a:solidFill>
      </dgm:spPr>
      <dgm:t>
        <a:bodyPr/>
        <a:lstStyle/>
        <a:p>
          <a:r>
            <a:rPr lang="cy-GB" noProof="0" dirty="0"/>
            <a:t>Doeddwn i ddim...</a:t>
          </a:r>
        </a:p>
      </dgm:t>
    </dgm:pt>
    <dgm:pt modelId="{07F795BF-3A8A-A543-BDC6-64ED805C67EA}" type="parTrans" cxnId="{0D10C12C-3A2F-834C-BD6E-7FBC27C125ED}">
      <dgm:prSet/>
      <dgm:spPr/>
      <dgm:t>
        <a:bodyPr/>
        <a:lstStyle/>
        <a:p>
          <a:endParaRPr lang="en-US"/>
        </a:p>
      </dgm:t>
    </dgm:pt>
    <dgm:pt modelId="{66B23C0C-C039-7543-ADA3-81AFE3B89F33}" type="sibTrans" cxnId="{0D10C12C-3A2F-834C-BD6E-7FBC27C125ED}">
      <dgm:prSet/>
      <dgm:spPr/>
      <dgm:t>
        <a:bodyPr/>
        <a:lstStyle/>
        <a:p>
          <a:endParaRPr lang="en-US"/>
        </a:p>
      </dgm:t>
    </dgm:pt>
    <dgm:pt modelId="{5AB343E2-D282-2546-ADBD-577CAD75278B}">
      <dgm:prSet phldrT="[Text]"/>
      <dgm:spPr/>
      <dgm:t>
        <a:bodyPr/>
        <a:lstStyle/>
        <a:p>
          <a:r>
            <a:rPr lang="cy-GB" noProof="0" dirty="0"/>
            <a:t>Doedden ni ddim...</a:t>
          </a:r>
        </a:p>
      </dgm:t>
    </dgm:pt>
    <dgm:pt modelId="{A7A9EAF0-659A-F54A-A0FB-EE55D6C0F040}" type="parTrans" cxnId="{7E666470-9217-4144-AA65-0BAC033AEE2E}">
      <dgm:prSet/>
      <dgm:spPr/>
      <dgm:t>
        <a:bodyPr/>
        <a:lstStyle/>
        <a:p>
          <a:endParaRPr lang="en-US"/>
        </a:p>
      </dgm:t>
    </dgm:pt>
    <dgm:pt modelId="{EF8EFCFF-6A7A-5B4D-B904-38536CBC2768}" type="sibTrans" cxnId="{7E666470-9217-4144-AA65-0BAC033AEE2E}">
      <dgm:prSet/>
      <dgm:spPr/>
      <dgm:t>
        <a:bodyPr/>
        <a:lstStyle/>
        <a:p>
          <a:endParaRPr lang="en-US"/>
        </a:p>
      </dgm:t>
    </dgm:pt>
    <dgm:pt modelId="{FF8AE004-13C8-0242-8632-E749B8AE2763}">
      <dgm:prSet phldrT="[Text]"/>
      <dgm:spPr>
        <a:solidFill>
          <a:schemeClr val="accent1">
            <a:lumMod val="60000"/>
            <a:lumOff val="40000"/>
          </a:schemeClr>
        </a:solidFill>
      </dgm:spPr>
      <dgm:t>
        <a:bodyPr/>
        <a:lstStyle/>
        <a:p>
          <a:r>
            <a:rPr lang="cy-GB" noProof="0" dirty="0"/>
            <a:t>Doedd Brenhines Fictoria ddim...</a:t>
          </a:r>
        </a:p>
      </dgm:t>
    </dgm:pt>
    <dgm:pt modelId="{8CD9DE3F-3615-2248-B359-B4DED89EE18E}" type="parTrans" cxnId="{F895B63D-FC50-D24B-9A7E-A695A0BDDCB8}">
      <dgm:prSet/>
      <dgm:spPr/>
      <dgm:t>
        <a:bodyPr/>
        <a:lstStyle/>
        <a:p>
          <a:endParaRPr lang="en-US"/>
        </a:p>
      </dgm:t>
    </dgm:pt>
    <dgm:pt modelId="{C620765C-78D2-3648-ACFA-C0496E6E584A}" type="sibTrans" cxnId="{F895B63D-FC50-D24B-9A7E-A695A0BDDCB8}">
      <dgm:prSet/>
      <dgm:spPr/>
      <dgm:t>
        <a:bodyPr/>
        <a:lstStyle/>
        <a:p>
          <a:endParaRPr lang="en-US"/>
        </a:p>
      </dgm:t>
    </dgm:pt>
    <dgm:pt modelId="{6CF21CE5-80E6-CF47-ADA6-5A835AE62FB0}">
      <dgm:prSet phldrT="[Text]"/>
      <dgm:spPr/>
      <dgm:t>
        <a:bodyPr/>
        <a:lstStyle/>
        <a:p>
          <a:r>
            <a:rPr lang="cy-GB" noProof="0" dirty="0"/>
            <a:t>Doeddet ti ddim...</a:t>
          </a:r>
        </a:p>
      </dgm:t>
    </dgm:pt>
    <dgm:pt modelId="{8504E924-ADD0-C141-9976-5AB41C31D03B}" type="parTrans" cxnId="{CD3D980A-0E60-3A4A-8B11-43795A5321FB}">
      <dgm:prSet/>
      <dgm:spPr/>
      <dgm:t>
        <a:bodyPr/>
        <a:lstStyle/>
        <a:p>
          <a:endParaRPr lang="en-US"/>
        </a:p>
      </dgm:t>
    </dgm:pt>
    <dgm:pt modelId="{23126CE3-D6C9-EE42-A208-004CBEA65C22}" type="sibTrans" cxnId="{CD3D980A-0E60-3A4A-8B11-43795A5321FB}">
      <dgm:prSet/>
      <dgm:spPr/>
      <dgm:t>
        <a:bodyPr/>
        <a:lstStyle/>
        <a:p>
          <a:endParaRPr lang="en-US"/>
        </a:p>
      </dgm:t>
    </dgm:pt>
    <dgm:pt modelId="{49857D06-07F9-D142-AA36-9D382C9A42AD}">
      <dgm:prSet phldrT="[Text]"/>
      <dgm:spPr>
        <a:solidFill>
          <a:schemeClr val="accent1">
            <a:lumMod val="60000"/>
            <a:lumOff val="40000"/>
          </a:schemeClr>
        </a:solidFill>
      </dgm:spPr>
      <dgm:t>
        <a:bodyPr/>
        <a:lstStyle/>
        <a:p>
          <a:r>
            <a:rPr lang="cy-GB" noProof="0" dirty="0"/>
            <a:t>Doedd e/hi ddim...</a:t>
          </a:r>
        </a:p>
      </dgm:t>
    </dgm:pt>
    <dgm:pt modelId="{3EBC8501-22AB-574F-9906-5A2C693223A9}" type="parTrans" cxnId="{C017ABE4-0176-D64D-99B6-4E331652C225}">
      <dgm:prSet/>
      <dgm:spPr/>
      <dgm:t>
        <a:bodyPr/>
        <a:lstStyle/>
        <a:p>
          <a:endParaRPr lang="en-US"/>
        </a:p>
      </dgm:t>
    </dgm:pt>
    <dgm:pt modelId="{13586CE2-7504-9B40-B37E-6CA0273FA9EE}" type="sibTrans" cxnId="{C017ABE4-0176-D64D-99B6-4E331652C225}">
      <dgm:prSet/>
      <dgm:spPr/>
      <dgm:t>
        <a:bodyPr/>
        <a:lstStyle/>
        <a:p>
          <a:endParaRPr lang="en-US"/>
        </a:p>
      </dgm:t>
    </dgm:pt>
    <dgm:pt modelId="{A6F3FA32-9199-7446-92DD-CFCCF1CA19EA}">
      <dgm:prSet phldrT="[Text]"/>
      <dgm:spPr/>
      <dgm:t>
        <a:bodyPr/>
        <a:lstStyle/>
        <a:p>
          <a:r>
            <a:rPr lang="cy-GB" noProof="0" dirty="0"/>
            <a:t>Doeddech chi ddim...</a:t>
          </a:r>
        </a:p>
      </dgm:t>
    </dgm:pt>
    <dgm:pt modelId="{D4573B6E-9924-D441-8951-9EBE0FD59A41}" type="parTrans" cxnId="{30039C23-E33A-8C4B-B6B3-6857581BC2C4}">
      <dgm:prSet/>
      <dgm:spPr/>
      <dgm:t>
        <a:bodyPr/>
        <a:lstStyle/>
        <a:p>
          <a:endParaRPr lang="en-US"/>
        </a:p>
      </dgm:t>
    </dgm:pt>
    <dgm:pt modelId="{BC0BF4AF-F1F0-C542-9D2A-9E7B36FD4223}" type="sibTrans" cxnId="{30039C23-E33A-8C4B-B6B3-6857581BC2C4}">
      <dgm:prSet/>
      <dgm:spPr/>
      <dgm:t>
        <a:bodyPr/>
        <a:lstStyle/>
        <a:p>
          <a:endParaRPr lang="en-US"/>
        </a:p>
      </dgm:t>
    </dgm:pt>
    <dgm:pt modelId="{331A35A8-C009-E441-9497-2406FD6E1256}">
      <dgm:prSet phldrT="[Text]"/>
      <dgm:spPr/>
      <dgm:t>
        <a:bodyPr/>
        <a:lstStyle/>
        <a:p>
          <a:r>
            <a:rPr lang="cy-GB" noProof="0" dirty="0"/>
            <a:t>Doedden nhw ddim...</a:t>
          </a:r>
        </a:p>
      </dgm:t>
    </dgm:pt>
    <dgm:pt modelId="{BB4B8BAD-E532-8C4E-9DBE-68138881E598}" type="parTrans" cxnId="{9348905D-7354-A44F-8FBF-B090E11684E7}">
      <dgm:prSet/>
      <dgm:spPr/>
      <dgm:t>
        <a:bodyPr/>
        <a:lstStyle/>
        <a:p>
          <a:endParaRPr lang="en-US"/>
        </a:p>
      </dgm:t>
    </dgm:pt>
    <dgm:pt modelId="{61AE380A-4CAD-1F42-BBCC-ADF3E6BC0B31}" type="sibTrans" cxnId="{9348905D-7354-A44F-8FBF-B090E11684E7}">
      <dgm:prSet/>
      <dgm:spPr/>
      <dgm:t>
        <a:bodyPr/>
        <a:lstStyle/>
        <a:p>
          <a:endParaRPr lang="en-US"/>
        </a:p>
      </dgm:t>
    </dgm:pt>
    <dgm:pt modelId="{4CF8FF81-2099-E84B-BBBE-DA9C3D299868}" type="pres">
      <dgm:prSet presAssocID="{A91C9F04-289E-AA49-89AB-8A8960F90369}" presName="Name0" presStyleCnt="0">
        <dgm:presLayoutVars>
          <dgm:chMax val="7"/>
          <dgm:chPref val="7"/>
          <dgm:dir val="rev"/>
        </dgm:presLayoutVars>
      </dgm:prSet>
      <dgm:spPr/>
    </dgm:pt>
    <dgm:pt modelId="{6E87E5EC-C2BE-EA49-92CB-26BEA895F4F2}" type="pres">
      <dgm:prSet presAssocID="{A91C9F04-289E-AA49-89AB-8A8960F90369}" presName="Name1" presStyleCnt="0"/>
      <dgm:spPr/>
    </dgm:pt>
    <dgm:pt modelId="{639DA75E-CF3E-DC4E-A0A3-D211E52809F0}" type="pres">
      <dgm:prSet presAssocID="{A91C9F04-289E-AA49-89AB-8A8960F90369}" presName="cycle" presStyleCnt="0"/>
      <dgm:spPr/>
    </dgm:pt>
    <dgm:pt modelId="{6AA13D08-2DBE-9B42-8539-A6EB7BC0952D}" type="pres">
      <dgm:prSet presAssocID="{A91C9F04-289E-AA49-89AB-8A8960F90369}" presName="srcNode" presStyleLbl="node1" presStyleIdx="0" presStyleCnt="7"/>
      <dgm:spPr/>
    </dgm:pt>
    <dgm:pt modelId="{6C4EB82A-6D0B-A04B-9D50-1D1809E7342B}" type="pres">
      <dgm:prSet presAssocID="{A91C9F04-289E-AA49-89AB-8A8960F90369}" presName="conn" presStyleLbl="parChTrans1D2" presStyleIdx="0" presStyleCnt="1"/>
      <dgm:spPr/>
    </dgm:pt>
    <dgm:pt modelId="{5B349464-75CB-6C43-9AF9-42DB70FC4802}" type="pres">
      <dgm:prSet presAssocID="{A91C9F04-289E-AA49-89AB-8A8960F90369}" presName="extraNode" presStyleLbl="node1" presStyleIdx="0" presStyleCnt="7"/>
      <dgm:spPr/>
    </dgm:pt>
    <dgm:pt modelId="{38A9AD82-7F96-F744-BDCC-724555EB6FDF}" type="pres">
      <dgm:prSet presAssocID="{A91C9F04-289E-AA49-89AB-8A8960F90369}" presName="dstNode" presStyleLbl="node1" presStyleIdx="0" presStyleCnt="7"/>
      <dgm:spPr/>
    </dgm:pt>
    <dgm:pt modelId="{09840B82-F174-7F44-A8FE-7EE4485EB461}" type="pres">
      <dgm:prSet presAssocID="{DCEE0FA6-2B2A-FD49-8C8F-BD03F8313312}" presName="text_1" presStyleLbl="node1" presStyleIdx="0" presStyleCnt="7">
        <dgm:presLayoutVars>
          <dgm:bulletEnabled val="1"/>
        </dgm:presLayoutVars>
      </dgm:prSet>
      <dgm:spPr/>
    </dgm:pt>
    <dgm:pt modelId="{04977192-63E7-F846-8F13-84CD52533B5D}" type="pres">
      <dgm:prSet presAssocID="{DCEE0FA6-2B2A-FD49-8C8F-BD03F8313312}" presName="accent_1" presStyleCnt="0"/>
      <dgm:spPr/>
    </dgm:pt>
    <dgm:pt modelId="{42564B68-4B35-074C-B5A5-FBAF95E69A32}" type="pres">
      <dgm:prSet presAssocID="{DCEE0FA6-2B2A-FD49-8C8F-BD03F8313312}" presName="accentRepeatNode" presStyleLbl="solidFgAcc1" presStyleIdx="0" presStyleCnt="7"/>
      <dgm:spPr/>
    </dgm:pt>
    <dgm:pt modelId="{7393FD97-E371-0746-A2A9-CE74E75BABB2}" type="pres">
      <dgm:prSet presAssocID="{6CF21CE5-80E6-CF47-ADA6-5A835AE62FB0}" presName="text_2" presStyleLbl="node1" presStyleIdx="1" presStyleCnt="7">
        <dgm:presLayoutVars>
          <dgm:bulletEnabled val="1"/>
        </dgm:presLayoutVars>
      </dgm:prSet>
      <dgm:spPr/>
    </dgm:pt>
    <dgm:pt modelId="{899F2C0E-157C-0A4A-99D3-18C772BFC4BE}" type="pres">
      <dgm:prSet presAssocID="{6CF21CE5-80E6-CF47-ADA6-5A835AE62FB0}" presName="accent_2" presStyleCnt="0"/>
      <dgm:spPr/>
    </dgm:pt>
    <dgm:pt modelId="{01368ECC-7B20-994E-9E76-D0A4211D46D4}" type="pres">
      <dgm:prSet presAssocID="{6CF21CE5-80E6-CF47-ADA6-5A835AE62FB0}" presName="accentRepeatNode" presStyleLbl="solidFgAcc1" presStyleIdx="1" presStyleCnt="7"/>
      <dgm:spPr/>
    </dgm:pt>
    <dgm:pt modelId="{14E73D19-9959-4142-BB4E-A2BFE90379D8}" type="pres">
      <dgm:prSet presAssocID="{49857D06-07F9-D142-AA36-9D382C9A42AD}" presName="text_3" presStyleLbl="node1" presStyleIdx="2" presStyleCnt="7">
        <dgm:presLayoutVars>
          <dgm:bulletEnabled val="1"/>
        </dgm:presLayoutVars>
      </dgm:prSet>
      <dgm:spPr/>
    </dgm:pt>
    <dgm:pt modelId="{86780D6F-CD07-AB40-8BDA-CAFDCD2FD859}" type="pres">
      <dgm:prSet presAssocID="{49857D06-07F9-D142-AA36-9D382C9A42AD}" presName="accent_3" presStyleCnt="0"/>
      <dgm:spPr/>
    </dgm:pt>
    <dgm:pt modelId="{AFAE5866-07E9-2E49-BF17-2A3D9BF485A9}" type="pres">
      <dgm:prSet presAssocID="{49857D06-07F9-D142-AA36-9D382C9A42AD}" presName="accentRepeatNode" presStyleLbl="solidFgAcc1" presStyleIdx="2" presStyleCnt="7"/>
      <dgm:spPr/>
    </dgm:pt>
    <dgm:pt modelId="{060B5CAA-DC3E-8844-98A1-FDD27CF64648}" type="pres">
      <dgm:prSet presAssocID="{5AB343E2-D282-2546-ADBD-577CAD75278B}" presName="text_4" presStyleLbl="node1" presStyleIdx="3" presStyleCnt="7">
        <dgm:presLayoutVars>
          <dgm:bulletEnabled val="1"/>
        </dgm:presLayoutVars>
      </dgm:prSet>
      <dgm:spPr/>
    </dgm:pt>
    <dgm:pt modelId="{DF82449A-3573-6A4E-A665-3E1B4D5EE925}" type="pres">
      <dgm:prSet presAssocID="{5AB343E2-D282-2546-ADBD-577CAD75278B}" presName="accent_4" presStyleCnt="0"/>
      <dgm:spPr/>
    </dgm:pt>
    <dgm:pt modelId="{54BD21DB-3E4E-E544-9973-4EC044C2EA6F}" type="pres">
      <dgm:prSet presAssocID="{5AB343E2-D282-2546-ADBD-577CAD75278B}" presName="accentRepeatNode" presStyleLbl="solidFgAcc1" presStyleIdx="3" presStyleCnt="7"/>
      <dgm:spPr/>
    </dgm:pt>
    <dgm:pt modelId="{96D584C1-6DA1-6844-A23A-6C7822EEA604}" type="pres">
      <dgm:prSet presAssocID="{A6F3FA32-9199-7446-92DD-CFCCF1CA19EA}" presName="text_5" presStyleLbl="node1" presStyleIdx="4" presStyleCnt="7">
        <dgm:presLayoutVars>
          <dgm:bulletEnabled val="1"/>
        </dgm:presLayoutVars>
      </dgm:prSet>
      <dgm:spPr/>
    </dgm:pt>
    <dgm:pt modelId="{4BCC96F8-69B9-7B45-8F26-A66208E87449}" type="pres">
      <dgm:prSet presAssocID="{A6F3FA32-9199-7446-92DD-CFCCF1CA19EA}" presName="accent_5" presStyleCnt="0"/>
      <dgm:spPr/>
    </dgm:pt>
    <dgm:pt modelId="{B11CA0F4-4F43-374F-9C55-E415C9C57416}" type="pres">
      <dgm:prSet presAssocID="{A6F3FA32-9199-7446-92DD-CFCCF1CA19EA}" presName="accentRepeatNode" presStyleLbl="solidFgAcc1" presStyleIdx="4" presStyleCnt="7"/>
      <dgm:spPr/>
    </dgm:pt>
    <dgm:pt modelId="{E1D36C80-0C7F-8B49-BC74-49DF2F885C7D}" type="pres">
      <dgm:prSet presAssocID="{331A35A8-C009-E441-9497-2406FD6E1256}" presName="text_6" presStyleLbl="node1" presStyleIdx="5" presStyleCnt="7">
        <dgm:presLayoutVars>
          <dgm:bulletEnabled val="1"/>
        </dgm:presLayoutVars>
      </dgm:prSet>
      <dgm:spPr/>
    </dgm:pt>
    <dgm:pt modelId="{74237C66-C095-3448-ABB0-DF5E220BF66A}" type="pres">
      <dgm:prSet presAssocID="{331A35A8-C009-E441-9497-2406FD6E1256}" presName="accent_6" presStyleCnt="0"/>
      <dgm:spPr/>
    </dgm:pt>
    <dgm:pt modelId="{589A25EE-F8E1-7F41-9A15-7245379BCE86}" type="pres">
      <dgm:prSet presAssocID="{331A35A8-C009-E441-9497-2406FD6E1256}" presName="accentRepeatNode" presStyleLbl="solidFgAcc1" presStyleIdx="5" presStyleCnt="7"/>
      <dgm:spPr/>
    </dgm:pt>
    <dgm:pt modelId="{39201601-66A1-2E41-9266-2CA81FEE288D}" type="pres">
      <dgm:prSet presAssocID="{FF8AE004-13C8-0242-8632-E749B8AE2763}" presName="text_7" presStyleLbl="node1" presStyleIdx="6" presStyleCnt="7">
        <dgm:presLayoutVars>
          <dgm:bulletEnabled val="1"/>
        </dgm:presLayoutVars>
      </dgm:prSet>
      <dgm:spPr/>
    </dgm:pt>
    <dgm:pt modelId="{6E7C1A9B-9781-0F47-82FA-193E15AAE0C8}" type="pres">
      <dgm:prSet presAssocID="{FF8AE004-13C8-0242-8632-E749B8AE2763}" presName="accent_7" presStyleCnt="0"/>
      <dgm:spPr/>
    </dgm:pt>
    <dgm:pt modelId="{3C423883-D042-F34C-93BA-34D967D54FD5}" type="pres">
      <dgm:prSet presAssocID="{FF8AE004-13C8-0242-8632-E749B8AE2763}" presName="accentRepeatNode" presStyleLbl="solidFgAcc1" presStyleIdx="6" presStyleCnt="7"/>
      <dgm:spPr/>
    </dgm:pt>
  </dgm:ptLst>
  <dgm:cxnLst>
    <dgm:cxn modelId="{CD3D980A-0E60-3A4A-8B11-43795A5321FB}" srcId="{A91C9F04-289E-AA49-89AB-8A8960F90369}" destId="{6CF21CE5-80E6-CF47-ADA6-5A835AE62FB0}" srcOrd="1" destOrd="0" parTransId="{8504E924-ADD0-C141-9976-5AB41C31D03B}" sibTransId="{23126CE3-D6C9-EE42-A208-004CBEA65C22}"/>
    <dgm:cxn modelId="{55C5DF18-7C19-8F42-AA7F-F366A98158E2}" type="presOf" srcId="{A6F3FA32-9199-7446-92DD-CFCCF1CA19EA}" destId="{96D584C1-6DA1-6844-A23A-6C7822EEA604}" srcOrd="0" destOrd="0" presId="urn:microsoft.com/office/officeart/2008/layout/VerticalCurvedList"/>
    <dgm:cxn modelId="{30039C23-E33A-8C4B-B6B3-6857581BC2C4}" srcId="{A91C9F04-289E-AA49-89AB-8A8960F90369}" destId="{A6F3FA32-9199-7446-92DD-CFCCF1CA19EA}" srcOrd="4" destOrd="0" parTransId="{D4573B6E-9924-D441-8951-9EBE0FD59A41}" sibTransId="{BC0BF4AF-F1F0-C542-9D2A-9E7B36FD4223}"/>
    <dgm:cxn modelId="{0D10C12C-3A2F-834C-BD6E-7FBC27C125ED}" srcId="{A91C9F04-289E-AA49-89AB-8A8960F90369}" destId="{DCEE0FA6-2B2A-FD49-8C8F-BD03F8313312}" srcOrd="0" destOrd="0" parTransId="{07F795BF-3A8A-A543-BDC6-64ED805C67EA}" sibTransId="{66B23C0C-C039-7543-ADA3-81AFE3B89F33}"/>
    <dgm:cxn modelId="{CD3B9036-F4A8-F04B-BDB3-93D11B33ED1D}" type="presOf" srcId="{6CF21CE5-80E6-CF47-ADA6-5A835AE62FB0}" destId="{7393FD97-E371-0746-A2A9-CE74E75BABB2}" srcOrd="0" destOrd="0" presId="urn:microsoft.com/office/officeart/2008/layout/VerticalCurvedList"/>
    <dgm:cxn modelId="{4224F537-DFC4-FF4D-B8BE-CB66FA591E1C}" type="presOf" srcId="{DCEE0FA6-2B2A-FD49-8C8F-BD03F8313312}" destId="{09840B82-F174-7F44-A8FE-7EE4485EB461}" srcOrd="0" destOrd="0" presId="urn:microsoft.com/office/officeart/2008/layout/VerticalCurvedList"/>
    <dgm:cxn modelId="{F895B63D-FC50-D24B-9A7E-A695A0BDDCB8}" srcId="{A91C9F04-289E-AA49-89AB-8A8960F90369}" destId="{FF8AE004-13C8-0242-8632-E749B8AE2763}" srcOrd="6" destOrd="0" parTransId="{8CD9DE3F-3615-2248-B359-B4DED89EE18E}" sibTransId="{C620765C-78D2-3648-ACFA-C0496E6E584A}"/>
    <dgm:cxn modelId="{70B6EF59-9B23-0143-8336-1D8D4BEE6D67}" type="presOf" srcId="{5AB343E2-D282-2546-ADBD-577CAD75278B}" destId="{060B5CAA-DC3E-8844-98A1-FDD27CF64648}" srcOrd="0" destOrd="0" presId="urn:microsoft.com/office/officeart/2008/layout/VerticalCurvedList"/>
    <dgm:cxn modelId="{9348905D-7354-A44F-8FBF-B090E11684E7}" srcId="{A91C9F04-289E-AA49-89AB-8A8960F90369}" destId="{331A35A8-C009-E441-9497-2406FD6E1256}" srcOrd="5" destOrd="0" parTransId="{BB4B8BAD-E532-8C4E-9DBE-68138881E598}" sibTransId="{61AE380A-4CAD-1F42-BBCC-ADF3E6BC0B31}"/>
    <dgm:cxn modelId="{7E666470-9217-4144-AA65-0BAC033AEE2E}" srcId="{A91C9F04-289E-AA49-89AB-8A8960F90369}" destId="{5AB343E2-D282-2546-ADBD-577CAD75278B}" srcOrd="3" destOrd="0" parTransId="{A7A9EAF0-659A-F54A-A0FB-EE55D6C0F040}" sibTransId="{EF8EFCFF-6A7A-5B4D-B904-38536CBC2768}"/>
    <dgm:cxn modelId="{99B5067B-4053-924B-9A12-2F399A9FED11}" type="presOf" srcId="{49857D06-07F9-D142-AA36-9D382C9A42AD}" destId="{14E73D19-9959-4142-BB4E-A2BFE90379D8}" srcOrd="0" destOrd="0" presId="urn:microsoft.com/office/officeart/2008/layout/VerticalCurvedList"/>
    <dgm:cxn modelId="{0C24B8D6-AE60-D444-9C55-72E565A348B3}" type="presOf" srcId="{A91C9F04-289E-AA49-89AB-8A8960F90369}" destId="{4CF8FF81-2099-E84B-BBBE-DA9C3D299868}" srcOrd="0" destOrd="0" presId="urn:microsoft.com/office/officeart/2008/layout/VerticalCurvedList"/>
    <dgm:cxn modelId="{065B79DB-9564-AF4C-BE4D-B84DD0860197}" type="presOf" srcId="{66B23C0C-C039-7543-ADA3-81AFE3B89F33}" destId="{6C4EB82A-6D0B-A04B-9D50-1D1809E7342B}" srcOrd="0" destOrd="0" presId="urn:microsoft.com/office/officeart/2008/layout/VerticalCurvedList"/>
    <dgm:cxn modelId="{C017ABE4-0176-D64D-99B6-4E331652C225}" srcId="{A91C9F04-289E-AA49-89AB-8A8960F90369}" destId="{49857D06-07F9-D142-AA36-9D382C9A42AD}" srcOrd="2" destOrd="0" parTransId="{3EBC8501-22AB-574F-9906-5A2C693223A9}" sibTransId="{13586CE2-7504-9B40-B37E-6CA0273FA9EE}"/>
    <dgm:cxn modelId="{17E02AE6-1EB4-2547-8C38-F615361FBF52}" type="presOf" srcId="{FF8AE004-13C8-0242-8632-E749B8AE2763}" destId="{39201601-66A1-2E41-9266-2CA81FEE288D}" srcOrd="0" destOrd="0" presId="urn:microsoft.com/office/officeart/2008/layout/VerticalCurvedList"/>
    <dgm:cxn modelId="{37C037EF-1A41-AA43-A962-CF9FBDC379BB}" type="presOf" srcId="{331A35A8-C009-E441-9497-2406FD6E1256}" destId="{E1D36C80-0C7F-8B49-BC74-49DF2F885C7D}" srcOrd="0" destOrd="0" presId="urn:microsoft.com/office/officeart/2008/layout/VerticalCurvedList"/>
    <dgm:cxn modelId="{F0678AAA-83C9-C244-A2BF-7A34469F11A8}" type="presParOf" srcId="{4CF8FF81-2099-E84B-BBBE-DA9C3D299868}" destId="{6E87E5EC-C2BE-EA49-92CB-26BEA895F4F2}" srcOrd="0" destOrd="0" presId="urn:microsoft.com/office/officeart/2008/layout/VerticalCurvedList"/>
    <dgm:cxn modelId="{2FC9CDCF-4CEC-B64D-950E-748DFCEA0EF2}" type="presParOf" srcId="{6E87E5EC-C2BE-EA49-92CB-26BEA895F4F2}" destId="{639DA75E-CF3E-DC4E-A0A3-D211E52809F0}" srcOrd="0" destOrd="0" presId="urn:microsoft.com/office/officeart/2008/layout/VerticalCurvedList"/>
    <dgm:cxn modelId="{655F2D71-CB01-6641-A61D-B08B663C5008}" type="presParOf" srcId="{639DA75E-CF3E-DC4E-A0A3-D211E52809F0}" destId="{6AA13D08-2DBE-9B42-8539-A6EB7BC0952D}" srcOrd="0" destOrd="0" presId="urn:microsoft.com/office/officeart/2008/layout/VerticalCurvedList"/>
    <dgm:cxn modelId="{DFD316C8-75DA-DA4E-ABB0-28AE9D0FBB18}" type="presParOf" srcId="{639DA75E-CF3E-DC4E-A0A3-D211E52809F0}" destId="{6C4EB82A-6D0B-A04B-9D50-1D1809E7342B}" srcOrd="1" destOrd="0" presId="urn:microsoft.com/office/officeart/2008/layout/VerticalCurvedList"/>
    <dgm:cxn modelId="{B42D6DCA-7C04-E54E-8CB6-794B25D5609B}" type="presParOf" srcId="{639DA75E-CF3E-DC4E-A0A3-D211E52809F0}" destId="{5B349464-75CB-6C43-9AF9-42DB70FC4802}" srcOrd="2" destOrd="0" presId="urn:microsoft.com/office/officeart/2008/layout/VerticalCurvedList"/>
    <dgm:cxn modelId="{C9B4DC45-D8DC-2C49-829A-244F9094F258}" type="presParOf" srcId="{639DA75E-CF3E-DC4E-A0A3-D211E52809F0}" destId="{38A9AD82-7F96-F744-BDCC-724555EB6FDF}" srcOrd="3" destOrd="0" presId="urn:microsoft.com/office/officeart/2008/layout/VerticalCurvedList"/>
    <dgm:cxn modelId="{797D6AA4-ED4D-6146-9989-79803FE199F0}" type="presParOf" srcId="{6E87E5EC-C2BE-EA49-92CB-26BEA895F4F2}" destId="{09840B82-F174-7F44-A8FE-7EE4485EB461}" srcOrd="1" destOrd="0" presId="urn:microsoft.com/office/officeart/2008/layout/VerticalCurvedList"/>
    <dgm:cxn modelId="{6804C16E-9C4C-3248-A930-F9DDC3B04E1A}" type="presParOf" srcId="{6E87E5EC-C2BE-EA49-92CB-26BEA895F4F2}" destId="{04977192-63E7-F846-8F13-84CD52533B5D}" srcOrd="2" destOrd="0" presId="urn:microsoft.com/office/officeart/2008/layout/VerticalCurvedList"/>
    <dgm:cxn modelId="{9136F586-B7F6-6D40-A38B-2D9041B582CE}" type="presParOf" srcId="{04977192-63E7-F846-8F13-84CD52533B5D}" destId="{42564B68-4B35-074C-B5A5-FBAF95E69A32}" srcOrd="0" destOrd="0" presId="urn:microsoft.com/office/officeart/2008/layout/VerticalCurvedList"/>
    <dgm:cxn modelId="{503F6CDF-E128-364F-A9FD-BA4867E29429}" type="presParOf" srcId="{6E87E5EC-C2BE-EA49-92CB-26BEA895F4F2}" destId="{7393FD97-E371-0746-A2A9-CE74E75BABB2}" srcOrd="3" destOrd="0" presId="urn:microsoft.com/office/officeart/2008/layout/VerticalCurvedList"/>
    <dgm:cxn modelId="{8B76847B-A374-BE40-8E2E-1339371C2B89}" type="presParOf" srcId="{6E87E5EC-C2BE-EA49-92CB-26BEA895F4F2}" destId="{899F2C0E-157C-0A4A-99D3-18C772BFC4BE}" srcOrd="4" destOrd="0" presId="urn:microsoft.com/office/officeart/2008/layout/VerticalCurvedList"/>
    <dgm:cxn modelId="{3815E776-2480-9344-86C7-DDEEFC1F0C27}" type="presParOf" srcId="{899F2C0E-157C-0A4A-99D3-18C772BFC4BE}" destId="{01368ECC-7B20-994E-9E76-D0A4211D46D4}" srcOrd="0" destOrd="0" presId="urn:microsoft.com/office/officeart/2008/layout/VerticalCurvedList"/>
    <dgm:cxn modelId="{33D4C530-B285-9043-8D2E-A518979DFDDE}" type="presParOf" srcId="{6E87E5EC-C2BE-EA49-92CB-26BEA895F4F2}" destId="{14E73D19-9959-4142-BB4E-A2BFE90379D8}" srcOrd="5" destOrd="0" presId="urn:microsoft.com/office/officeart/2008/layout/VerticalCurvedList"/>
    <dgm:cxn modelId="{0EEBE6DE-E487-BE44-8D7C-701696F9A190}" type="presParOf" srcId="{6E87E5EC-C2BE-EA49-92CB-26BEA895F4F2}" destId="{86780D6F-CD07-AB40-8BDA-CAFDCD2FD859}" srcOrd="6" destOrd="0" presId="urn:microsoft.com/office/officeart/2008/layout/VerticalCurvedList"/>
    <dgm:cxn modelId="{C35796A0-6978-C247-8958-39304D97FFC9}" type="presParOf" srcId="{86780D6F-CD07-AB40-8BDA-CAFDCD2FD859}" destId="{AFAE5866-07E9-2E49-BF17-2A3D9BF485A9}" srcOrd="0" destOrd="0" presId="urn:microsoft.com/office/officeart/2008/layout/VerticalCurvedList"/>
    <dgm:cxn modelId="{74DC464C-A976-E042-AD38-7C9F61A720D3}" type="presParOf" srcId="{6E87E5EC-C2BE-EA49-92CB-26BEA895F4F2}" destId="{060B5CAA-DC3E-8844-98A1-FDD27CF64648}" srcOrd="7" destOrd="0" presId="urn:microsoft.com/office/officeart/2008/layout/VerticalCurvedList"/>
    <dgm:cxn modelId="{C3B94779-E9E6-2141-BCE8-4221826A0464}" type="presParOf" srcId="{6E87E5EC-C2BE-EA49-92CB-26BEA895F4F2}" destId="{DF82449A-3573-6A4E-A665-3E1B4D5EE925}" srcOrd="8" destOrd="0" presId="urn:microsoft.com/office/officeart/2008/layout/VerticalCurvedList"/>
    <dgm:cxn modelId="{5BA2EB05-C112-0246-A4A5-6572E717570C}" type="presParOf" srcId="{DF82449A-3573-6A4E-A665-3E1B4D5EE925}" destId="{54BD21DB-3E4E-E544-9973-4EC044C2EA6F}" srcOrd="0" destOrd="0" presId="urn:microsoft.com/office/officeart/2008/layout/VerticalCurvedList"/>
    <dgm:cxn modelId="{A3FBD350-F812-5B4B-AA24-F7B9AE8553BD}" type="presParOf" srcId="{6E87E5EC-C2BE-EA49-92CB-26BEA895F4F2}" destId="{96D584C1-6DA1-6844-A23A-6C7822EEA604}" srcOrd="9" destOrd="0" presId="urn:microsoft.com/office/officeart/2008/layout/VerticalCurvedList"/>
    <dgm:cxn modelId="{693F322A-B4F3-F74D-8570-D22FC85B9FA4}" type="presParOf" srcId="{6E87E5EC-C2BE-EA49-92CB-26BEA895F4F2}" destId="{4BCC96F8-69B9-7B45-8F26-A66208E87449}" srcOrd="10" destOrd="0" presId="urn:microsoft.com/office/officeart/2008/layout/VerticalCurvedList"/>
    <dgm:cxn modelId="{3CB82631-9B76-674A-835D-69EDD91818D6}" type="presParOf" srcId="{4BCC96F8-69B9-7B45-8F26-A66208E87449}" destId="{B11CA0F4-4F43-374F-9C55-E415C9C57416}" srcOrd="0" destOrd="0" presId="urn:microsoft.com/office/officeart/2008/layout/VerticalCurvedList"/>
    <dgm:cxn modelId="{53C16B6F-FF10-054C-8F12-1AFC135A8341}" type="presParOf" srcId="{6E87E5EC-C2BE-EA49-92CB-26BEA895F4F2}" destId="{E1D36C80-0C7F-8B49-BC74-49DF2F885C7D}" srcOrd="11" destOrd="0" presId="urn:microsoft.com/office/officeart/2008/layout/VerticalCurvedList"/>
    <dgm:cxn modelId="{B346EB0E-0138-304D-8BE5-38E4D8AC0725}" type="presParOf" srcId="{6E87E5EC-C2BE-EA49-92CB-26BEA895F4F2}" destId="{74237C66-C095-3448-ABB0-DF5E220BF66A}" srcOrd="12" destOrd="0" presId="urn:microsoft.com/office/officeart/2008/layout/VerticalCurvedList"/>
    <dgm:cxn modelId="{DA2C8602-9AF9-8E42-8D8A-3FB3CE0E4FFD}" type="presParOf" srcId="{74237C66-C095-3448-ABB0-DF5E220BF66A}" destId="{589A25EE-F8E1-7F41-9A15-7245379BCE86}" srcOrd="0" destOrd="0" presId="urn:microsoft.com/office/officeart/2008/layout/VerticalCurvedList"/>
    <dgm:cxn modelId="{FA778AFE-6996-8F4C-B85A-9EA3F04F5716}" type="presParOf" srcId="{6E87E5EC-C2BE-EA49-92CB-26BEA895F4F2}" destId="{39201601-66A1-2E41-9266-2CA81FEE288D}" srcOrd="13" destOrd="0" presId="urn:microsoft.com/office/officeart/2008/layout/VerticalCurvedList"/>
    <dgm:cxn modelId="{0264372E-D9DC-3C43-84A1-F736E9EA96C4}" type="presParOf" srcId="{6E87E5EC-C2BE-EA49-92CB-26BEA895F4F2}" destId="{6E7C1A9B-9781-0F47-82FA-193E15AAE0C8}" srcOrd="14" destOrd="0" presId="urn:microsoft.com/office/officeart/2008/layout/VerticalCurvedList"/>
    <dgm:cxn modelId="{F5DDD1CF-33F0-F945-84DB-E6B2D6F3B477}" type="presParOf" srcId="{6E7C1A9B-9781-0F47-82FA-193E15AAE0C8}" destId="{3C423883-D042-F34C-93BA-34D967D54FD5}" srcOrd="0" destOrd="0" presId="urn:microsoft.com/office/officeart/2008/layout/VerticalCurv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55CFE9-44E8-654C-8F35-5D75FE12B2D4}" type="doc">
      <dgm:prSet loTypeId="urn:microsoft.com/office/officeart/2008/layout/VerticalCurvedList" loCatId="" qsTypeId="urn:microsoft.com/office/officeart/2005/8/quickstyle/simple1" qsCatId="simple" csTypeId="urn:microsoft.com/office/officeart/2005/8/colors/colorful2" csCatId="colorful" phldr="1"/>
      <dgm:spPr/>
      <dgm:t>
        <a:bodyPr/>
        <a:lstStyle/>
        <a:p>
          <a:endParaRPr lang="en-US"/>
        </a:p>
      </dgm:t>
    </dgm:pt>
    <dgm:pt modelId="{E9F29B14-D500-AD4A-B5D8-2305BDA435C1}">
      <dgm:prSet phldrT="[Text]"/>
      <dgm:spPr/>
      <dgm:t>
        <a:bodyPr/>
        <a:lstStyle/>
        <a:p>
          <a:r>
            <a:rPr lang="en-US" b="1" dirty="0">
              <a:solidFill>
                <a:schemeClr val="tx1"/>
              </a:solidFill>
            </a:rPr>
            <a:t>-</a:t>
          </a:r>
          <a:r>
            <a:rPr lang="en-US" b="1" dirty="0" err="1">
              <a:solidFill>
                <a:schemeClr val="tx1"/>
              </a:solidFill>
            </a:rPr>
            <a:t>aist</a:t>
          </a:r>
          <a:r>
            <a:rPr lang="en-US" b="1" dirty="0">
              <a:solidFill>
                <a:schemeClr val="tx1"/>
              </a:solidFill>
            </a:rPr>
            <a:t> </a:t>
          </a:r>
          <a:r>
            <a:rPr lang="en-US" b="1" dirty="0" err="1">
              <a:solidFill>
                <a:schemeClr val="tx1"/>
              </a:solidFill>
            </a:rPr>
            <a:t>ti</a:t>
          </a:r>
          <a:endParaRPr lang="en-US" b="1" dirty="0">
            <a:solidFill>
              <a:schemeClr val="tx1"/>
            </a:solidFill>
          </a:endParaRPr>
        </a:p>
      </dgm:t>
    </dgm:pt>
    <dgm:pt modelId="{0F07CC87-1957-C34E-8582-9A7A8FA51AC3}" type="parTrans" cxnId="{3E2EA62A-C1FB-9B48-B6B5-0FC4D96A108E}">
      <dgm:prSet/>
      <dgm:spPr/>
      <dgm:t>
        <a:bodyPr/>
        <a:lstStyle/>
        <a:p>
          <a:endParaRPr lang="en-US"/>
        </a:p>
      </dgm:t>
    </dgm:pt>
    <dgm:pt modelId="{DCBA648F-FD3C-2E4E-9810-D610E11F8081}" type="sibTrans" cxnId="{3E2EA62A-C1FB-9B48-B6B5-0FC4D96A108E}">
      <dgm:prSet/>
      <dgm:spPr/>
      <dgm:t>
        <a:bodyPr/>
        <a:lstStyle/>
        <a:p>
          <a:endParaRPr lang="en-US"/>
        </a:p>
      </dgm:t>
    </dgm:pt>
    <dgm:pt modelId="{105B8D88-F769-6D4B-8361-24D1AA4F77D3}">
      <dgm:prSet phldrT="[Text]"/>
      <dgm:spPr/>
      <dgm:t>
        <a:bodyPr/>
        <a:lstStyle/>
        <a:p>
          <a:r>
            <a:rPr lang="en-US" b="1" dirty="0">
              <a:solidFill>
                <a:schemeClr val="tx1"/>
              </a:solidFill>
            </a:rPr>
            <a:t>-odd e</a:t>
          </a:r>
        </a:p>
      </dgm:t>
    </dgm:pt>
    <dgm:pt modelId="{60ECD8FA-1EE5-B94D-A522-199D8546ACA1}" type="parTrans" cxnId="{59245067-6378-2E46-87C7-6D9C83EBF983}">
      <dgm:prSet/>
      <dgm:spPr/>
      <dgm:t>
        <a:bodyPr/>
        <a:lstStyle/>
        <a:p>
          <a:endParaRPr lang="en-US"/>
        </a:p>
      </dgm:t>
    </dgm:pt>
    <dgm:pt modelId="{8982397A-1A33-3544-8FB6-931E664D5630}" type="sibTrans" cxnId="{59245067-6378-2E46-87C7-6D9C83EBF983}">
      <dgm:prSet/>
      <dgm:spPr/>
      <dgm:t>
        <a:bodyPr/>
        <a:lstStyle/>
        <a:p>
          <a:endParaRPr lang="en-US"/>
        </a:p>
      </dgm:t>
    </dgm:pt>
    <dgm:pt modelId="{045BAD9D-92B4-3045-8BBD-719C6FC32906}">
      <dgm:prSet phldrT="[Text]"/>
      <dgm:spPr/>
      <dgm:t>
        <a:bodyPr/>
        <a:lstStyle/>
        <a:p>
          <a:r>
            <a:rPr lang="en-US" b="1" dirty="0">
              <a:solidFill>
                <a:schemeClr val="tx1"/>
              </a:solidFill>
            </a:rPr>
            <a:t>-</a:t>
          </a:r>
          <a:r>
            <a:rPr lang="en-US" b="1" dirty="0" err="1">
              <a:solidFill>
                <a:schemeClr val="tx1"/>
              </a:solidFill>
            </a:rPr>
            <a:t>ais</a:t>
          </a:r>
          <a:r>
            <a:rPr lang="en-US" b="1" dirty="0">
              <a:solidFill>
                <a:schemeClr val="tx1"/>
              </a:solidFill>
            </a:rPr>
            <a:t> </a:t>
          </a:r>
          <a:r>
            <a:rPr lang="en-US" b="1" dirty="0" err="1">
              <a:solidFill>
                <a:schemeClr val="tx1"/>
              </a:solidFill>
            </a:rPr>
            <a:t>i</a:t>
          </a:r>
          <a:endParaRPr lang="en-US" b="1" dirty="0">
            <a:solidFill>
              <a:schemeClr val="tx1"/>
            </a:solidFill>
          </a:endParaRPr>
        </a:p>
      </dgm:t>
    </dgm:pt>
    <dgm:pt modelId="{18C968A0-7DF5-9B46-90DA-224E6111762E}" type="sibTrans" cxnId="{3628CF78-6C1D-6B40-9F0F-1CCF5B8316FA}">
      <dgm:prSet/>
      <dgm:spPr/>
      <dgm:t>
        <a:bodyPr/>
        <a:lstStyle/>
        <a:p>
          <a:endParaRPr lang="en-US"/>
        </a:p>
      </dgm:t>
    </dgm:pt>
    <dgm:pt modelId="{38711C7A-D3F3-C246-B399-33B2A2ECB5D1}" type="parTrans" cxnId="{3628CF78-6C1D-6B40-9F0F-1CCF5B8316FA}">
      <dgm:prSet/>
      <dgm:spPr/>
      <dgm:t>
        <a:bodyPr/>
        <a:lstStyle/>
        <a:p>
          <a:endParaRPr lang="en-US"/>
        </a:p>
      </dgm:t>
    </dgm:pt>
    <dgm:pt modelId="{6EC90560-0DC6-8A45-A97B-648693A91E6B}">
      <dgm:prSet phldrT="[Text]"/>
      <dgm:spPr/>
      <dgm:t>
        <a:bodyPr/>
        <a:lstStyle/>
        <a:p>
          <a:r>
            <a:rPr lang="en-US" b="1" dirty="0">
              <a:solidFill>
                <a:schemeClr val="tx1"/>
              </a:solidFill>
            </a:rPr>
            <a:t>-odd hi</a:t>
          </a:r>
        </a:p>
      </dgm:t>
    </dgm:pt>
    <dgm:pt modelId="{86B4C4DC-2936-D34A-AB9F-00897344E5A2}" type="parTrans" cxnId="{472D2D8D-73D1-BE45-9589-50958DB41F99}">
      <dgm:prSet/>
      <dgm:spPr/>
      <dgm:t>
        <a:bodyPr/>
        <a:lstStyle/>
        <a:p>
          <a:endParaRPr lang="en-US"/>
        </a:p>
      </dgm:t>
    </dgm:pt>
    <dgm:pt modelId="{3A0493A4-3EB6-4D45-A9DC-16159675A2D8}" type="sibTrans" cxnId="{472D2D8D-73D1-BE45-9589-50958DB41F99}">
      <dgm:prSet/>
      <dgm:spPr/>
      <dgm:t>
        <a:bodyPr/>
        <a:lstStyle/>
        <a:p>
          <a:endParaRPr lang="en-US"/>
        </a:p>
      </dgm:t>
    </dgm:pt>
    <dgm:pt modelId="{D4F79AED-98F4-E148-B648-4A87325DD093}">
      <dgm:prSet phldrT="[Text]"/>
      <dgm:spPr/>
      <dgm:t>
        <a:bodyPr/>
        <a:lstStyle/>
        <a:p>
          <a:r>
            <a:rPr lang="en-US" b="1" dirty="0">
              <a:solidFill>
                <a:schemeClr val="tx1"/>
              </a:solidFill>
            </a:rPr>
            <a:t>-on </a:t>
          </a:r>
          <a:r>
            <a:rPr lang="en-US" b="1" dirty="0" err="1">
              <a:solidFill>
                <a:schemeClr val="tx1"/>
              </a:solidFill>
            </a:rPr>
            <a:t>ni</a:t>
          </a:r>
          <a:endParaRPr lang="en-US" b="1" dirty="0">
            <a:solidFill>
              <a:schemeClr val="tx1"/>
            </a:solidFill>
          </a:endParaRPr>
        </a:p>
      </dgm:t>
    </dgm:pt>
    <dgm:pt modelId="{A1D55087-463F-4245-AB1B-EEFC950CDAE8}" type="parTrans" cxnId="{3895B2B9-6E60-2D4C-BE6E-F77EBCC76D3F}">
      <dgm:prSet/>
      <dgm:spPr/>
      <dgm:t>
        <a:bodyPr/>
        <a:lstStyle/>
        <a:p>
          <a:endParaRPr lang="en-US"/>
        </a:p>
      </dgm:t>
    </dgm:pt>
    <dgm:pt modelId="{A32E19C8-0397-564D-85EA-6C54E9866649}" type="sibTrans" cxnId="{3895B2B9-6E60-2D4C-BE6E-F77EBCC76D3F}">
      <dgm:prSet/>
      <dgm:spPr/>
      <dgm:t>
        <a:bodyPr/>
        <a:lstStyle/>
        <a:p>
          <a:endParaRPr lang="en-US"/>
        </a:p>
      </dgm:t>
    </dgm:pt>
    <dgm:pt modelId="{14D3DCE9-6014-8E4A-9622-2A0FBA6EF049}">
      <dgm:prSet phldrT="[Text]"/>
      <dgm:spPr/>
      <dgm:t>
        <a:bodyPr/>
        <a:lstStyle/>
        <a:p>
          <a:r>
            <a:rPr lang="en-US" b="1" dirty="0">
              <a:solidFill>
                <a:schemeClr val="tx1"/>
              </a:solidFill>
            </a:rPr>
            <a:t>-</a:t>
          </a:r>
          <a:r>
            <a:rPr lang="en-US" b="1" dirty="0" err="1">
              <a:solidFill>
                <a:schemeClr val="tx1"/>
              </a:solidFill>
            </a:rPr>
            <a:t>och</a:t>
          </a:r>
          <a:r>
            <a:rPr lang="en-US" b="1" dirty="0">
              <a:solidFill>
                <a:schemeClr val="tx1"/>
              </a:solidFill>
            </a:rPr>
            <a:t> chi</a:t>
          </a:r>
        </a:p>
      </dgm:t>
    </dgm:pt>
    <dgm:pt modelId="{ED8D2B5B-A8E3-3548-9856-D64B11AB0A96}" type="parTrans" cxnId="{0630E9E9-D975-8B45-A2C8-E1DDB3F77375}">
      <dgm:prSet/>
      <dgm:spPr/>
      <dgm:t>
        <a:bodyPr/>
        <a:lstStyle/>
        <a:p>
          <a:endParaRPr lang="en-US"/>
        </a:p>
      </dgm:t>
    </dgm:pt>
    <dgm:pt modelId="{94D0C7E9-8192-4F44-AE3B-6945D97E14E0}" type="sibTrans" cxnId="{0630E9E9-D975-8B45-A2C8-E1DDB3F77375}">
      <dgm:prSet/>
      <dgm:spPr/>
      <dgm:t>
        <a:bodyPr/>
        <a:lstStyle/>
        <a:p>
          <a:endParaRPr lang="en-US"/>
        </a:p>
      </dgm:t>
    </dgm:pt>
    <dgm:pt modelId="{F73A54E7-3AA3-5048-91EC-EB2156C955B2}">
      <dgm:prSet phldrT="[Text]"/>
      <dgm:spPr/>
      <dgm:t>
        <a:bodyPr/>
        <a:lstStyle/>
        <a:p>
          <a:r>
            <a:rPr lang="en-US" b="1" dirty="0">
              <a:solidFill>
                <a:schemeClr val="tx1"/>
              </a:solidFill>
            </a:rPr>
            <a:t>-on </a:t>
          </a:r>
          <a:r>
            <a:rPr lang="en-US" b="1" dirty="0" err="1">
              <a:solidFill>
                <a:schemeClr val="tx1"/>
              </a:solidFill>
            </a:rPr>
            <a:t>nhw</a:t>
          </a:r>
          <a:endParaRPr lang="en-US" b="1" dirty="0">
            <a:solidFill>
              <a:schemeClr val="tx1"/>
            </a:solidFill>
          </a:endParaRPr>
        </a:p>
      </dgm:t>
    </dgm:pt>
    <dgm:pt modelId="{F9AC0829-92EB-8D4F-9E44-384DDF24B724}" type="parTrans" cxnId="{CDF5C18A-BC1B-6C4C-9911-8ACAB9F0DD39}">
      <dgm:prSet/>
      <dgm:spPr/>
      <dgm:t>
        <a:bodyPr/>
        <a:lstStyle/>
        <a:p>
          <a:endParaRPr lang="en-US"/>
        </a:p>
      </dgm:t>
    </dgm:pt>
    <dgm:pt modelId="{D56E3591-9E47-3D41-81F1-8259A5460622}" type="sibTrans" cxnId="{CDF5C18A-BC1B-6C4C-9911-8ACAB9F0DD39}">
      <dgm:prSet/>
      <dgm:spPr/>
      <dgm:t>
        <a:bodyPr/>
        <a:lstStyle/>
        <a:p>
          <a:endParaRPr lang="en-US"/>
        </a:p>
      </dgm:t>
    </dgm:pt>
    <dgm:pt modelId="{0DA259AF-7F28-9143-85CF-70C409D08761}" type="pres">
      <dgm:prSet presAssocID="{3455CFE9-44E8-654C-8F35-5D75FE12B2D4}" presName="Name0" presStyleCnt="0">
        <dgm:presLayoutVars>
          <dgm:chMax val="7"/>
          <dgm:chPref val="7"/>
          <dgm:dir/>
        </dgm:presLayoutVars>
      </dgm:prSet>
      <dgm:spPr/>
    </dgm:pt>
    <dgm:pt modelId="{9A213EF8-1960-1442-9657-E2207F3A9B22}" type="pres">
      <dgm:prSet presAssocID="{3455CFE9-44E8-654C-8F35-5D75FE12B2D4}" presName="Name1" presStyleCnt="0"/>
      <dgm:spPr/>
    </dgm:pt>
    <dgm:pt modelId="{B47E7A8A-7297-0248-8413-CD7892E3DEFC}" type="pres">
      <dgm:prSet presAssocID="{3455CFE9-44E8-654C-8F35-5D75FE12B2D4}" presName="cycle" presStyleCnt="0"/>
      <dgm:spPr/>
    </dgm:pt>
    <dgm:pt modelId="{3997819B-4FDE-554C-930F-4185E48E2B9E}" type="pres">
      <dgm:prSet presAssocID="{3455CFE9-44E8-654C-8F35-5D75FE12B2D4}" presName="srcNode" presStyleLbl="node1" presStyleIdx="0" presStyleCnt="7"/>
      <dgm:spPr/>
    </dgm:pt>
    <dgm:pt modelId="{907DF486-EA49-014E-BC77-D55AE3C5E889}" type="pres">
      <dgm:prSet presAssocID="{3455CFE9-44E8-654C-8F35-5D75FE12B2D4}" presName="conn" presStyleLbl="parChTrans1D2" presStyleIdx="0" presStyleCnt="1"/>
      <dgm:spPr/>
    </dgm:pt>
    <dgm:pt modelId="{2D94BBC0-5144-2247-8429-79AC9D87923E}" type="pres">
      <dgm:prSet presAssocID="{3455CFE9-44E8-654C-8F35-5D75FE12B2D4}" presName="extraNode" presStyleLbl="node1" presStyleIdx="0" presStyleCnt="7"/>
      <dgm:spPr/>
    </dgm:pt>
    <dgm:pt modelId="{4C42BA96-8019-C641-B345-AB0786AD35E5}" type="pres">
      <dgm:prSet presAssocID="{3455CFE9-44E8-654C-8F35-5D75FE12B2D4}" presName="dstNode" presStyleLbl="node1" presStyleIdx="0" presStyleCnt="7"/>
      <dgm:spPr/>
    </dgm:pt>
    <dgm:pt modelId="{62968B35-A6F8-E84E-B973-4152EBA7275B}" type="pres">
      <dgm:prSet presAssocID="{045BAD9D-92B4-3045-8BBD-719C6FC32906}" presName="text_1" presStyleLbl="node1" presStyleIdx="0" presStyleCnt="7">
        <dgm:presLayoutVars>
          <dgm:bulletEnabled val="1"/>
        </dgm:presLayoutVars>
      </dgm:prSet>
      <dgm:spPr/>
    </dgm:pt>
    <dgm:pt modelId="{05FDBD57-DE9B-2E40-B05C-DF2488D56995}" type="pres">
      <dgm:prSet presAssocID="{045BAD9D-92B4-3045-8BBD-719C6FC32906}" presName="accent_1" presStyleCnt="0"/>
      <dgm:spPr/>
    </dgm:pt>
    <dgm:pt modelId="{3D85E031-0D58-E04A-A8B0-7F67E80ADDB9}" type="pres">
      <dgm:prSet presAssocID="{045BAD9D-92B4-3045-8BBD-719C6FC32906}" presName="accentRepeatNode" presStyleLbl="solidFgAcc1" presStyleIdx="0" presStyleCnt="7"/>
      <dgm:spPr/>
    </dgm:pt>
    <dgm:pt modelId="{FFF1086B-7994-0740-AC1A-7E24DD5F8791}" type="pres">
      <dgm:prSet presAssocID="{E9F29B14-D500-AD4A-B5D8-2305BDA435C1}" presName="text_2" presStyleLbl="node1" presStyleIdx="1" presStyleCnt="7">
        <dgm:presLayoutVars>
          <dgm:bulletEnabled val="1"/>
        </dgm:presLayoutVars>
      </dgm:prSet>
      <dgm:spPr/>
    </dgm:pt>
    <dgm:pt modelId="{0EE52CE6-DB32-6947-9995-70F737395B35}" type="pres">
      <dgm:prSet presAssocID="{E9F29B14-D500-AD4A-B5D8-2305BDA435C1}" presName="accent_2" presStyleCnt="0"/>
      <dgm:spPr/>
    </dgm:pt>
    <dgm:pt modelId="{7B4CD46F-1D6E-784B-ABF1-D3911C402A32}" type="pres">
      <dgm:prSet presAssocID="{E9F29B14-D500-AD4A-B5D8-2305BDA435C1}" presName="accentRepeatNode" presStyleLbl="solidFgAcc1" presStyleIdx="1" presStyleCnt="7"/>
      <dgm:spPr/>
    </dgm:pt>
    <dgm:pt modelId="{13276B5D-C95B-4249-8678-925351C74A75}" type="pres">
      <dgm:prSet presAssocID="{105B8D88-F769-6D4B-8361-24D1AA4F77D3}" presName="text_3" presStyleLbl="node1" presStyleIdx="2" presStyleCnt="7">
        <dgm:presLayoutVars>
          <dgm:bulletEnabled val="1"/>
        </dgm:presLayoutVars>
      </dgm:prSet>
      <dgm:spPr/>
    </dgm:pt>
    <dgm:pt modelId="{A684C43C-30C9-4B40-8FF3-BC54FA9DAA09}" type="pres">
      <dgm:prSet presAssocID="{105B8D88-F769-6D4B-8361-24D1AA4F77D3}" presName="accent_3" presStyleCnt="0"/>
      <dgm:spPr/>
    </dgm:pt>
    <dgm:pt modelId="{3A657897-D1DB-2044-AFAB-37358C2442A6}" type="pres">
      <dgm:prSet presAssocID="{105B8D88-F769-6D4B-8361-24D1AA4F77D3}" presName="accentRepeatNode" presStyleLbl="solidFgAcc1" presStyleIdx="2" presStyleCnt="7"/>
      <dgm:spPr/>
    </dgm:pt>
    <dgm:pt modelId="{5E1765D4-58A6-E84E-8408-06E3A7009E46}" type="pres">
      <dgm:prSet presAssocID="{6EC90560-0DC6-8A45-A97B-648693A91E6B}" presName="text_4" presStyleLbl="node1" presStyleIdx="3" presStyleCnt="7">
        <dgm:presLayoutVars>
          <dgm:bulletEnabled val="1"/>
        </dgm:presLayoutVars>
      </dgm:prSet>
      <dgm:spPr/>
    </dgm:pt>
    <dgm:pt modelId="{70797D01-5F4D-0541-99C8-A0EDF1D92560}" type="pres">
      <dgm:prSet presAssocID="{6EC90560-0DC6-8A45-A97B-648693A91E6B}" presName="accent_4" presStyleCnt="0"/>
      <dgm:spPr/>
    </dgm:pt>
    <dgm:pt modelId="{3900FF8B-C576-8340-A5DD-37A4B9E5E3A8}" type="pres">
      <dgm:prSet presAssocID="{6EC90560-0DC6-8A45-A97B-648693A91E6B}" presName="accentRepeatNode" presStyleLbl="solidFgAcc1" presStyleIdx="3" presStyleCnt="7"/>
      <dgm:spPr/>
    </dgm:pt>
    <dgm:pt modelId="{571465B9-3B32-CD4C-9A9F-02CB7C1D3BA1}" type="pres">
      <dgm:prSet presAssocID="{D4F79AED-98F4-E148-B648-4A87325DD093}" presName="text_5" presStyleLbl="node1" presStyleIdx="4" presStyleCnt="7">
        <dgm:presLayoutVars>
          <dgm:bulletEnabled val="1"/>
        </dgm:presLayoutVars>
      </dgm:prSet>
      <dgm:spPr/>
    </dgm:pt>
    <dgm:pt modelId="{216A9A1A-7CB0-0A4D-919D-177FFF17DC5E}" type="pres">
      <dgm:prSet presAssocID="{D4F79AED-98F4-E148-B648-4A87325DD093}" presName="accent_5" presStyleCnt="0"/>
      <dgm:spPr/>
    </dgm:pt>
    <dgm:pt modelId="{32AB926C-024E-5C43-BDBB-E2429882F1CA}" type="pres">
      <dgm:prSet presAssocID="{D4F79AED-98F4-E148-B648-4A87325DD093}" presName="accentRepeatNode" presStyleLbl="solidFgAcc1" presStyleIdx="4" presStyleCnt="7"/>
      <dgm:spPr/>
    </dgm:pt>
    <dgm:pt modelId="{B7903E1D-3D8D-F84B-9CB4-38F494FCDB77}" type="pres">
      <dgm:prSet presAssocID="{14D3DCE9-6014-8E4A-9622-2A0FBA6EF049}" presName="text_6" presStyleLbl="node1" presStyleIdx="5" presStyleCnt="7">
        <dgm:presLayoutVars>
          <dgm:bulletEnabled val="1"/>
        </dgm:presLayoutVars>
      </dgm:prSet>
      <dgm:spPr/>
    </dgm:pt>
    <dgm:pt modelId="{2CE013CE-35D0-1A4C-88A8-3404E2917438}" type="pres">
      <dgm:prSet presAssocID="{14D3DCE9-6014-8E4A-9622-2A0FBA6EF049}" presName="accent_6" presStyleCnt="0"/>
      <dgm:spPr/>
    </dgm:pt>
    <dgm:pt modelId="{4F273ED0-2DDE-1043-B0EB-13CD75AB2583}" type="pres">
      <dgm:prSet presAssocID="{14D3DCE9-6014-8E4A-9622-2A0FBA6EF049}" presName="accentRepeatNode" presStyleLbl="solidFgAcc1" presStyleIdx="5" presStyleCnt="7"/>
      <dgm:spPr/>
    </dgm:pt>
    <dgm:pt modelId="{94E4B2BF-845F-C941-9642-950280DB49FE}" type="pres">
      <dgm:prSet presAssocID="{F73A54E7-3AA3-5048-91EC-EB2156C955B2}" presName="text_7" presStyleLbl="node1" presStyleIdx="6" presStyleCnt="7">
        <dgm:presLayoutVars>
          <dgm:bulletEnabled val="1"/>
        </dgm:presLayoutVars>
      </dgm:prSet>
      <dgm:spPr/>
    </dgm:pt>
    <dgm:pt modelId="{C0C1FC64-28A2-5842-B6A8-CAD503547459}" type="pres">
      <dgm:prSet presAssocID="{F73A54E7-3AA3-5048-91EC-EB2156C955B2}" presName="accent_7" presStyleCnt="0"/>
      <dgm:spPr/>
    </dgm:pt>
    <dgm:pt modelId="{6FEE7526-AD12-E449-996D-786EF08007BC}" type="pres">
      <dgm:prSet presAssocID="{F73A54E7-3AA3-5048-91EC-EB2156C955B2}" presName="accentRepeatNode" presStyleLbl="solidFgAcc1" presStyleIdx="6" presStyleCnt="7"/>
      <dgm:spPr/>
    </dgm:pt>
  </dgm:ptLst>
  <dgm:cxnLst>
    <dgm:cxn modelId="{6C7D270A-D2C8-3047-9F83-EA9F1D729FC8}" type="presOf" srcId="{3455CFE9-44E8-654C-8F35-5D75FE12B2D4}" destId="{0DA259AF-7F28-9143-85CF-70C409D08761}" srcOrd="0" destOrd="0" presId="urn:microsoft.com/office/officeart/2008/layout/VerticalCurvedList"/>
    <dgm:cxn modelId="{6FE3A810-BEF3-DA42-AE31-C537E5E375FC}" type="presOf" srcId="{E9F29B14-D500-AD4A-B5D8-2305BDA435C1}" destId="{FFF1086B-7994-0740-AC1A-7E24DD5F8791}" srcOrd="0" destOrd="0" presId="urn:microsoft.com/office/officeart/2008/layout/VerticalCurvedList"/>
    <dgm:cxn modelId="{3E2EA62A-C1FB-9B48-B6B5-0FC4D96A108E}" srcId="{3455CFE9-44E8-654C-8F35-5D75FE12B2D4}" destId="{E9F29B14-D500-AD4A-B5D8-2305BDA435C1}" srcOrd="1" destOrd="0" parTransId="{0F07CC87-1957-C34E-8582-9A7A8FA51AC3}" sibTransId="{DCBA648F-FD3C-2E4E-9810-D610E11F8081}"/>
    <dgm:cxn modelId="{2A0D173C-6E6F-D440-BEC8-7EAF0F9EAC65}" type="presOf" srcId="{F73A54E7-3AA3-5048-91EC-EB2156C955B2}" destId="{94E4B2BF-845F-C941-9642-950280DB49FE}" srcOrd="0" destOrd="0" presId="urn:microsoft.com/office/officeart/2008/layout/VerticalCurvedList"/>
    <dgm:cxn modelId="{8C6CE549-EB04-EF49-860C-7562F65194E7}" type="presOf" srcId="{18C968A0-7DF5-9B46-90DA-224E6111762E}" destId="{907DF486-EA49-014E-BC77-D55AE3C5E889}" srcOrd="0" destOrd="0" presId="urn:microsoft.com/office/officeart/2008/layout/VerticalCurvedList"/>
    <dgm:cxn modelId="{59245067-6378-2E46-87C7-6D9C83EBF983}" srcId="{3455CFE9-44E8-654C-8F35-5D75FE12B2D4}" destId="{105B8D88-F769-6D4B-8361-24D1AA4F77D3}" srcOrd="2" destOrd="0" parTransId="{60ECD8FA-1EE5-B94D-A522-199D8546ACA1}" sibTransId="{8982397A-1A33-3544-8FB6-931E664D5630}"/>
    <dgm:cxn modelId="{0651F672-1BE1-B342-AE34-47F33B8E7898}" type="presOf" srcId="{105B8D88-F769-6D4B-8361-24D1AA4F77D3}" destId="{13276B5D-C95B-4249-8678-925351C74A75}" srcOrd="0" destOrd="0" presId="urn:microsoft.com/office/officeart/2008/layout/VerticalCurvedList"/>
    <dgm:cxn modelId="{3628CF78-6C1D-6B40-9F0F-1CCF5B8316FA}" srcId="{3455CFE9-44E8-654C-8F35-5D75FE12B2D4}" destId="{045BAD9D-92B4-3045-8BBD-719C6FC32906}" srcOrd="0" destOrd="0" parTransId="{38711C7A-D3F3-C246-B399-33B2A2ECB5D1}" sibTransId="{18C968A0-7DF5-9B46-90DA-224E6111762E}"/>
    <dgm:cxn modelId="{0A594C7B-0411-794F-85CA-552C2A63DDFA}" type="presOf" srcId="{045BAD9D-92B4-3045-8BBD-719C6FC32906}" destId="{62968B35-A6F8-E84E-B973-4152EBA7275B}" srcOrd="0" destOrd="0" presId="urn:microsoft.com/office/officeart/2008/layout/VerticalCurvedList"/>
    <dgm:cxn modelId="{CDF5C18A-BC1B-6C4C-9911-8ACAB9F0DD39}" srcId="{3455CFE9-44E8-654C-8F35-5D75FE12B2D4}" destId="{F73A54E7-3AA3-5048-91EC-EB2156C955B2}" srcOrd="6" destOrd="0" parTransId="{F9AC0829-92EB-8D4F-9E44-384DDF24B724}" sibTransId="{D56E3591-9E47-3D41-81F1-8259A5460622}"/>
    <dgm:cxn modelId="{472D2D8D-73D1-BE45-9589-50958DB41F99}" srcId="{3455CFE9-44E8-654C-8F35-5D75FE12B2D4}" destId="{6EC90560-0DC6-8A45-A97B-648693A91E6B}" srcOrd="3" destOrd="0" parTransId="{86B4C4DC-2936-D34A-AB9F-00897344E5A2}" sibTransId="{3A0493A4-3EB6-4D45-A9DC-16159675A2D8}"/>
    <dgm:cxn modelId="{F0FAEF93-CC9D-624B-B745-DDC0DCDFF629}" type="presOf" srcId="{6EC90560-0DC6-8A45-A97B-648693A91E6B}" destId="{5E1765D4-58A6-E84E-8408-06E3A7009E46}" srcOrd="0" destOrd="0" presId="urn:microsoft.com/office/officeart/2008/layout/VerticalCurvedList"/>
    <dgm:cxn modelId="{C26BDEAA-F122-8641-9CE5-46A85E805343}" type="presOf" srcId="{14D3DCE9-6014-8E4A-9622-2A0FBA6EF049}" destId="{B7903E1D-3D8D-F84B-9CB4-38F494FCDB77}" srcOrd="0" destOrd="0" presId="urn:microsoft.com/office/officeart/2008/layout/VerticalCurvedList"/>
    <dgm:cxn modelId="{3895B2B9-6E60-2D4C-BE6E-F77EBCC76D3F}" srcId="{3455CFE9-44E8-654C-8F35-5D75FE12B2D4}" destId="{D4F79AED-98F4-E148-B648-4A87325DD093}" srcOrd="4" destOrd="0" parTransId="{A1D55087-463F-4245-AB1B-EEFC950CDAE8}" sibTransId="{A32E19C8-0397-564D-85EA-6C54E9866649}"/>
    <dgm:cxn modelId="{A1B28CDA-11E4-294D-9D49-141ED461F1DE}" type="presOf" srcId="{D4F79AED-98F4-E148-B648-4A87325DD093}" destId="{571465B9-3B32-CD4C-9A9F-02CB7C1D3BA1}" srcOrd="0" destOrd="0" presId="urn:microsoft.com/office/officeart/2008/layout/VerticalCurvedList"/>
    <dgm:cxn modelId="{0630E9E9-D975-8B45-A2C8-E1DDB3F77375}" srcId="{3455CFE9-44E8-654C-8F35-5D75FE12B2D4}" destId="{14D3DCE9-6014-8E4A-9622-2A0FBA6EF049}" srcOrd="5" destOrd="0" parTransId="{ED8D2B5B-A8E3-3548-9856-D64B11AB0A96}" sibTransId="{94D0C7E9-8192-4F44-AE3B-6945D97E14E0}"/>
    <dgm:cxn modelId="{63D3B05F-C864-9844-894C-1B6BD1B35EEB}" type="presParOf" srcId="{0DA259AF-7F28-9143-85CF-70C409D08761}" destId="{9A213EF8-1960-1442-9657-E2207F3A9B22}" srcOrd="0" destOrd="0" presId="urn:microsoft.com/office/officeart/2008/layout/VerticalCurvedList"/>
    <dgm:cxn modelId="{C3F95B90-E84A-C645-8D43-8CE65E8D5224}" type="presParOf" srcId="{9A213EF8-1960-1442-9657-E2207F3A9B22}" destId="{B47E7A8A-7297-0248-8413-CD7892E3DEFC}" srcOrd="0" destOrd="0" presId="urn:microsoft.com/office/officeart/2008/layout/VerticalCurvedList"/>
    <dgm:cxn modelId="{BE6BE1AE-E0ED-C54E-B323-7368A66D8DD6}" type="presParOf" srcId="{B47E7A8A-7297-0248-8413-CD7892E3DEFC}" destId="{3997819B-4FDE-554C-930F-4185E48E2B9E}" srcOrd="0" destOrd="0" presId="urn:microsoft.com/office/officeart/2008/layout/VerticalCurvedList"/>
    <dgm:cxn modelId="{8A1953D7-C76E-3F41-836B-6D1915A33718}" type="presParOf" srcId="{B47E7A8A-7297-0248-8413-CD7892E3DEFC}" destId="{907DF486-EA49-014E-BC77-D55AE3C5E889}" srcOrd="1" destOrd="0" presId="urn:microsoft.com/office/officeart/2008/layout/VerticalCurvedList"/>
    <dgm:cxn modelId="{0021CEB7-EF54-7145-99E6-DFEFDC005C98}" type="presParOf" srcId="{B47E7A8A-7297-0248-8413-CD7892E3DEFC}" destId="{2D94BBC0-5144-2247-8429-79AC9D87923E}" srcOrd="2" destOrd="0" presId="urn:microsoft.com/office/officeart/2008/layout/VerticalCurvedList"/>
    <dgm:cxn modelId="{B1E63001-3BCE-A349-97FB-BDCADFA61481}" type="presParOf" srcId="{B47E7A8A-7297-0248-8413-CD7892E3DEFC}" destId="{4C42BA96-8019-C641-B345-AB0786AD35E5}" srcOrd="3" destOrd="0" presId="urn:microsoft.com/office/officeart/2008/layout/VerticalCurvedList"/>
    <dgm:cxn modelId="{8CC9F710-5DEB-A140-A08F-A9D7BCA926F5}" type="presParOf" srcId="{9A213EF8-1960-1442-9657-E2207F3A9B22}" destId="{62968B35-A6F8-E84E-B973-4152EBA7275B}" srcOrd="1" destOrd="0" presId="urn:microsoft.com/office/officeart/2008/layout/VerticalCurvedList"/>
    <dgm:cxn modelId="{329B3BF9-7A39-5645-8628-3AE56A749268}" type="presParOf" srcId="{9A213EF8-1960-1442-9657-E2207F3A9B22}" destId="{05FDBD57-DE9B-2E40-B05C-DF2488D56995}" srcOrd="2" destOrd="0" presId="urn:microsoft.com/office/officeart/2008/layout/VerticalCurvedList"/>
    <dgm:cxn modelId="{5089EEC7-4515-C347-8DA4-725DC2A414F9}" type="presParOf" srcId="{05FDBD57-DE9B-2E40-B05C-DF2488D56995}" destId="{3D85E031-0D58-E04A-A8B0-7F67E80ADDB9}" srcOrd="0" destOrd="0" presId="urn:microsoft.com/office/officeart/2008/layout/VerticalCurvedList"/>
    <dgm:cxn modelId="{F7AFA124-AE91-F848-A761-77BA1E9803C5}" type="presParOf" srcId="{9A213EF8-1960-1442-9657-E2207F3A9B22}" destId="{FFF1086B-7994-0740-AC1A-7E24DD5F8791}" srcOrd="3" destOrd="0" presId="urn:microsoft.com/office/officeart/2008/layout/VerticalCurvedList"/>
    <dgm:cxn modelId="{95EA029B-9CE2-1D41-92DC-FA1668B61671}" type="presParOf" srcId="{9A213EF8-1960-1442-9657-E2207F3A9B22}" destId="{0EE52CE6-DB32-6947-9995-70F737395B35}" srcOrd="4" destOrd="0" presId="urn:microsoft.com/office/officeart/2008/layout/VerticalCurvedList"/>
    <dgm:cxn modelId="{5CA8FF41-3E73-B44D-96DC-4DB6348BCDA9}" type="presParOf" srcId="{0EE52CE6-DB32-6947-9995-70F737395B35}" destId="{7B4CD46F-1D6E-784B-ABF1-D3911C402A32}" srcOrd="0" destOrd="0" presId="urn:microsoft.com/office/officeart/2008/layout/VerticalCurvedList"/>
    <dgm:cxn modelId="{E94BC24E-312A-2E40-9285-4C95227665AB}" type="presParOf" srcId="{9A213EF8-1960-1442-9657-E2207F3A9B22}" destId="{13276B5D-C95B-4249-8678-925351C74A75}" srcOrd="5" destOrd="0" presId="urn:microsoft.com/office/officeart/2008/layout/VerticalCurvedList"/>
    <dgm:cxn modelId="{39420230-F1BB-4740-BB94-27F65AB492AF}" type="presParOf" srcId="{9A213EF8-1960-1442-9657-E2207F3A9B22}" destId="{A684C43C-30C9-4B40-8FF3-BC54FA9DAA09}" srcOrd="6" destOrd="0" presId="urn:microsoft.com/office/officeart/2008/layout/VerticalCurvedList"/>
    <dgm:cxn modelId="{E770818E-1DC3-C640-8548-80C690CD90BC}" type="presParOf" srcId="{A684C43C-30C9-4B40-8FF3-BC54FA9DAA09}" destId="{3A657897-D1DB-2044-AFAB-37358C2442A6}" srcOrd="0" destOrd="0" presId="urn:microsoft.com/office/officeart/2008/layout/VerticalCurvedList"/>
    <dgm:cxn modelId="{3376A7A2-EFE3-044B-8E30-C6B18F5587CA}" type="presParOf" srcId="{9A213EF8-1960-1442-9657-E2207F3A9B22}" destId="{5E1765D4-58A6-E84E-8408-06E3A7009E46}" srcOrd="7" destOrd="0" presId="urn:microsoft.com/office/officeart/2008/layout/VerticalCurvedList"/>
    <dgm:cxn modelId="{7E568CEF-6A04-F948-865B-780EE66F278E}" type="presParOf" srcId="{9A213EF8-1960-1442-9657-E2207F3A9B22}" destId="{70797D01-5F4D-0541-99C8-A0EDF1D92560}" srcOrd="8" destOrd="0" presId="urn:microsoft.com/office/officeart/2008/layout/VerticalCurvedList"/>
    <dgm:cxn modelId="{78E339DA-2C2E-6249-8F88-441752BB0409}" type="presParOf" srcId="{70797D01-5F4D-0541-99C8-A0EDF1D92560}" destId="{3900FF8B-C576-8340-A5DD-37A4B9E5E3A8}" srcOrd="0" destOrd="0" presId="urn:microsoft.com/office/officeart/2008/layout/VerticalCurvedList"/>
    <dgm:cxn modelId="{46734508-BF87-7245-A1FD-531D98DDBDB6}" type="presParOf" srcId="{9A213EF8-1960-1442-9657-E2207F3A9B22}" destId="{571465B9-3B32-CD4C-9A9F-02CB7C1D3BA1}" srcOrd="9" destOrd="0" presId="urn:microsoft.com/office/officeart/2008/layout/VerticalCurvedList"/>
    <dgm:cxn modelId="{7246BF59-7D5C-1142-B957-8E27F68963B5}" type="presParOf" srcId="{9A213EF8-1960-1442-9657-E2207F3A9B22}" destId="{216A9A1A-7CB0-0A4D-919D-177FFF17DC5E}" srcOrd="10" destOrd="0" presId="urn:microsoft.com/office/officeart/2008/layout/VerticalCurvedList"/>
    <dgm:cxn modelId="{FC11AC0D-9EFA-BF4D-A7AB-D848C46F086D}" type="presParOf" srcId="{216A9A1A-7CB0-0A4D-919D-177FFF17DC5E}" destId="{32AB926C-024E-5C43-BDBB-E2429882F1CA}" srcOrd="0" destOrd="0" presId="urn:microsoft.com/office/officeart/2008/layout/VerticalCurvedList"/>
    <dgm:cxn modelId="{1ADCB94D-FCA7-2549-8C27-EEE34CE95E8F}" type="presParOf" srcId="{9A213EF8-1960-1442-9657-E2207F3A9B22}" destId="{B7903E1D-3D8D-F84B-9CB4-38F494FCDB77}" srcOrd="11" destOrd="0" presId="urn:microsoft.com/office/officeart/2008/layout/VerticalCurvedList"/>
    <dgm:cxn modelId="{D4F67E62-C938-7848-B9BA-5975D1FD9B99}" type="presParOf" srcId="{9A213EF8-1960-1442-9657-E2207F3A9B22}" destId="{2CE013CE-35D0-1A4C-88A8-3404E2917438}" srcOrd="12" destOrd="0" presId="urn:microsoft.com/office/officeart/2008/layout/VerticalCurvedList"/>
    <dgm:cxn modelId="{02A15D21-2DCD-004F-AF0F-D30C7C56D8F9}" type="presParOf" srcId="{2CE013CE-35D0-1A4C-88A8-3404E2917438}" destId="{4F273ED0-2DDE-1043-B0EB-13CD75AB2583}" srcOrd="0" destOrd="0" presId="urn:microsoft.com/office/officeart/2008/layout/VerticalCurvedList"/>
    <dgm:cxn modelId="{56E7EE5D-0259-EF47-A4F3-315544DAB16E}" type="presParOf" srcId="{9A213EF8-1960-1442-9657-E2207F3A9B22}" destId="{94E4B2BF-845F-C941-9642-950280DB49FE}" srcOrd="13" destOrd="0" presId="urn:microsoft.com/office/officeart/2008/layout/VerticalCurvedList"/>
    <dgm:cxn modelId="{FC85D5E7-B42A-164A-BFB5-67E80309E92E}" type="presParOf" srcId="{9A213EF8-1960-1442-9657-E2207F3A9B22}" destId="{C0C1FC64-28A2-5842-B6A8-CAD503547459}" srcOrd="14" destOrd="0" presId="urn:microsoft.com/office/officeart/2008/layout/VerticalCurvedList"/>
    <dgm:cxn modelId="{B2D567B0-6B53-9B46-B5C1-392072704C27}" type="presParOf" srcId="{C0C1FC64-28A2-5842-B6A8-CAD503547459}" destId="{6FEE7526-AD12-E449-996D-786EF08007BC}"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55CFE9-44E8-654C-8F35-5D75FE12B2D4}" type="doc">
      <dgm:prSet loTypeId="urn:microsoft.com/office/officeart/2008/layout/VerticalCurvedList" loCatId="" qsTypeId="urn:microsoft.com/office/officeart/2005/8/quickstyle/simple1" qsCatId="simple" csTypeId="urn:microsoft.com/office/officeart/2005/8/colors/colorful3" csCatId="colorful" phldr="1"/>
      <dgm:spPr/>
      <dgm:t>
        <a:bodyPr/>
        <a:lstStyle/>
        <a:p>
          <a:endParaRPr lang="en-US"/>
        </a:p>
      </dgm:t>
    </dgm:pt>
    <dgm:pt modelId="{E9F29B14-D500-AD4A-B5D8-2305BDA435C1}">
      <dgm:prSet phldrT="[Text]"/>
      <dgm:spPr/>
      <dgm:t>
        <a:bodyPr/>
        <a:lstStyle/>
        <a:p>
          <a:r>
            <a:rPr lang="en-US" b="1" dirty="0">
              <a:solidFill>
                <a:schemeClr val="tx1"/>
              </a:solidFill>
            </a:rPr>
            <a:t>-</a:t>
          </a:r>
          <a:r>
            <a:rPr lang="en-US" b="1" dirty="0" err="1">
              <a:solidFill>
                <a:schemeClr val="tx1"/>
              </a:solidFill>
            </a:rPr>
            <a:t>aist</a:t>
          </a:r>
          <a:r>
            <a:rPr lang="en-US" b="1" dirty="0">
              <a:solidFill>
                <a:schemeClr val="tx1"/>
              </a:solidFill>
            </a:rPr>
            <a:t> </a:t>
          </a:r>
          <a:r>
            <a:rPr lang="en-US" b="1" dirty="0" err="1">
              <a:solidFill>
                <a:schemeClr val="tx1"/>
              </a:solidFill>
            </a:rPr>
            <a:t>ti</a:t>
          </a:r>
          <a:r>
            <a:rPr lang="en-US" b="1" dirty="0">
              <a:solidFill>
                <a:schemeClr val="tx1"/>
              </a:solidFill>
            </a:rPr>
            <a:t> + T.M</a:t>
          </a:r>
        </a:p>
      </dgm:t>
    </dgm:pt>
    <dgm:pt modelId="{0F07CC87-1957-C34E-8582-9A7A8FA51AC3}" type="parTrans" cxnId="{3E2EA62A-C1FB-9B48-B6B5-0FC4D96A108E}">
      <dgm:prSet/>
      <dgm:spPr/>
      <dgm:t>
        <a:bodyPr/>
        <a:lstStyle/>
        <a:p>
          <a:endParaRPr lang="en-US"/>
        </a:p>
      </dgm:t>
    </dgm:pt>
    <dgm:pt modelId="{DCBA648F-FD3C-2E4E-9810-D610E11F8081}" type="sibTrans" cxnId="{3E2EA62A-C1FB-9B48-B6B5-0FC4D96A108E}">
      <dgm:prSet/>
      <dgm:spPr/>
      <dgm:t>
        <a:bodyPr/>
        <a:lstStyle/>
        <a:p>
          <a:endParaRPr lang="en-US"/>
        </a:p>
      </dgm:t>
    </dgm:pt>
    <dgm:pt modelId="{105B8D88-F769-6D4B-8361-24D1AA4F77D3}">
      <dgm:prSet phldrT="[Text]"/>
      <dgm:spPr/>
      <dgm:t>
        <a:bodyPr/>
        <a:lstStyle/>
        <a:p>
          <a:r>
            <a:rPr lang="en-US" b="1" dirty="0">
              <a:solidFill>
                <a:schemeClr val="tx1"/>
              </a:solidFill>
            </a:rPr>
            <a:t>-odd e + T.M</a:t>
          </a:r>
        </a:p>
      </dgm:t>
    </dgm:pt>
    <dgm:pt modelId="{60ECD8FA-1EE5-B94D-A522-199D8546ACA1}" type="parTrans" cxnId="{59245067-6378-2E46-87C7-6D9C83EBF983}">
      <dgm:prSet/>
      <dgm:spPr/>
      <dgm:t>
        <a:bodyPr/>
        <a:lstStyle/>
        <a:p>
          <a:endParaRPr lang="en-US"/>
        </a:p>
      </dgm:t>
    </dgm:pt>
    <dgm:pt modelId="{8982397A-1A33-3544-8FB6-931E664D5630}" type="sibTrans" cxnId="{59245067-6378-2E46-87C7-6D9C83EBF983}">
      <dgm:prSet/>
      <dgm:spPr/>
      <dgm:t>
        <a:bodyPr/>
        <a:lstStyle/>
        <a:p>
          <a:endParaRPr lang="en-US"/>
        </a:p>
      </dgm:t>
    </dgm:pt>
    <dgm:pt modelId="{045BAD9D-92B4-3045-8BBD-719C6FC32906}">
      <dgm:prSet phldrT="[Text]"/>
      <dgm:spPr/>
      <dgm:t>
        <a:bodyPr/>
        <a:lstStyle/>
        <a:p>
          <a:r>
            <a:rPr lang="en-US" b="1" dirty="0">
              <a:solidFill>
                <a:schemeClr val="tx1"/>
              </a:solidFill>
            </a:rPr>
            <a:t>-</a:t>
          </a:r>
          <a:r>
            <a:rPr lang="en-US" b="1" dirty="0" err="1">
              <a:solidFill>
                <a:schemeClr val="tx1"/>
              </a:solidFill>
            </a:rPr>
            <a:t>ais</a:t>
          </a:r>
          <a:r>
            <a:rPr lang="en-US" b="1" dirty="0">
              <a:solidFill>
                <a:schemeClr val="tx1"/>
              </a:solidFill>
            </a:rPr>
            <a:t> </a:t>
          </a:r>
          <a:r>
            <a:rPr lang="en-US" b="1" dirty="0" err="1">
              <a:solidFill>
                <a:schemeClr val="tx1"/>
              </a:solidFill>
            </a:rPr>
            <a:t>i</a:t>
          </a:r>
          <a:r>
            <a:rPr lang="en-US" b="1" dirty="0">
              <a:solidFill>
                <a:schemeClr val="tx1"/>
              </a:solidFill>
            </a:rPr>
            <a:t> + T.M</a:t>
          </a:r>
        </a:p>
      </dgm:t>
    </dgm:pt>
    <dgm:pt modelId="{18C968A0-7DF5-9B46-90DA-224E6111762E}" type="sibTrans" cxnId="{3628CF78-6C1D-6B40-9F0F-1CCF5B8316FA}">
      <dgm:prSet/>
      <dgm:spPr/>
      <dgm:t>
        <a:bodyPr/>
        <a:lstStyle/>
        <a:p>
          <a:endParaRPr lang="en-US"/>
        </a:p>
      </dgm:t>
    </dgm:pt>
    <dgm:pt modelId="{38711C7A-D3F3-C246-B399-33B2A2ECB5D1}" type="parTrans" cxnId="{3628CF78-6C1D-6B40-9F0F-1CCF5B8316FA}">
      <dgm:prSet/>
      <dgm:spPr/>
      <dgm:t>
        <a:bodyPr/>
        <a:lstStyle/>
        <a:p>
          <a:endParaRPr lang="en-US"/>
        </a:p>
      </dgm:t>
    </dgm:pt>
    <dgm:pt modelId="{6EC90560-0DC6-8A45-A97B-648693A91E6B}">
      <dgm:prSet phldrT="[Text]"/>
      <dgm:spPr/>
      <dgm:t>
        <a:bodyPr/>
        <a:lstStyle/>
        <a:p>
          <a:r>
            <a:rPr lang="en-US" b="1" dirty="0">
              <a:solidFill>
                <a:schemeClr val="tx1"/>
              </a:solidFill>
            </a:rPr>
            <a:t>-odd hi + T.M</a:t>
          </a:r>
        </a:p>
      </dgm:t>
    </dgm:pt>
    <dgm:pt modelId="{86B4C4DC-2936-D34A-AB9F-00897344E5A2}" type="parTrans" cxnId="{472D2D8D-73D1-BE45-9589-50958DB41F99}">
      <dgm:prSet/>
      <dgm:spPr/>
      <dgm:t>
        <a:bodyPr/>
        <a:lstStyle/>
        <a:p>
          <a:endParaRPr lang="en-US"/>
        </a:p>
      </dgm:t>
    </dgm:pt>
    <dgm:pt modelId="{3A0493A4-3EB6-4D45-A9DC-16159675A2D8}" type="sibTrans" cxnId="{472D2D8D-73D1-BE45-9589-50958DB41F99}">
      <dgm:prSet/>
      <dgm:spPr/>
      <dgm:t>
        <a:bodyPr/>
        <a:lstStyle/>
        <a:p>
          <a:endParaRPr lang="en-US"/>
        </a:p>
      </dgm:t>
    </dgm:pt>
    <dgm:pt modelId="{D4F79AED-98F4-E148-B648-4A87325DD093}">
      <dgm:prSet phldrT="[Text]"/>
      <dgm:spPr/>
      <dgm:t>
        <a:bodyPr/>
        <a:lstStyle/>
        <a:p>
          <a:r>
            <a:rPr lang="en-US" b="1" dirty="0">
              <a:solidFill>
                <a:schemeClr val="tx1"/>
              </a:solidFill>
            </a:rPr>
            <a:t>-on </a:t>
          </a:r>
          <a:r>
            <a:rPr lang="en-US" b="1" dirty="0" err="1">
              <a:solidFill>
                <a:schemeClr val="tx1"/>
              </a:solidFill>
            </a:rPr>
            <a:t>ni</a:t>
          </a:r>
          <a:r>
            <a:rPr lang="en-US" b="1" dirty="0">
              <a:solidFill>
                <a:schemeClr val="tx1"/>
              </a:solidFill>
            </a:rPr>
            <a:t> + T.M</a:t>
          </a:r>
        </a:p>
      </dgm:t>
    </dgm:pt>
    <dgm:pt modelId="{A1D55087-463F-4245-AB1B-EEFC950CDAE8}" type="parTrans" cxnId="{3895B2B9-6E60-2D4C-BE6E-F77EBCC76D3F}">
      <dgm:prSet/>
      <dgm:spPr/>
      <dgm:t>
        <a:bodyPr/>
        <a:lstStyle/>
        <a:p>
          <a:endParaRPr lang="en-US"/>
        </a:p>
      </dgm:t>
    </dgm:pt>
    <dgm:pt modelId="{A32E19C8-0397-564D-85EA-6C54E9866649}" type="sibTrans" cxnId="{3895B2B9-6E60-2D4C-BE6E-F77EBCC76D3F}">
      <dgm:prSet/>
      <dgm:spPr/>
      <dgm:t>
        <a:bodyPr/>
        <a:lstStyle/>
        <a:p>
          <a:endParaRPr lang="en-US"/>
        </a:p>
      </dgm:t>
    </dgm:pt>
    <dgm:pt modelId="{14D3DCE9-6014-8E4A-9622-2A0FBA6EF049}">
      <dgm:prSet phldrT="[Text]"/>
      <dgm:spPr/>
      <dgm:t>
        <a:bodyPr/>
        <a:lstStyle/>
        <a:p>
          <a:r>
            <a:rPr lang="en-US" b="1" dirty="0">
              <a:solidFill>
                <a:schemeClr val="tx1"/>
              </a:solidFill>
            </a:rPr>
            <a:t>-</a:t>
          </a:r>
          <a:r>
            <a:rPr lang="en-US" b="1" dirty="0" err="1">
              <a:solidFill>
                <a:schemeClr val="tx1"/>
              </a:solidFill>
            </a:rPr>
            <a:t>och</a:t>
          </a:r>
          <a:r>
            <a:rPr lang="en-US" b="1" dirty="0">
              <a:solidFill>
                <a:schemeClr val="tx1"/>
              </a:solidFill>
            </a:rPr>
            <a:t> chi + T.M</a:t>
          </a:r>
        </a:p>
      </dgm:t>
    </dgm:pt>
    <dgm:pt modelId="{ED8D2B5B-A8E3-3548-9856-D64B11AB0A96}" type="parTrans" cxnId="{0630E9E9-D975-8B45-A2C8-E1DDB3F77375}">
      <dgm:prSet/>
      <dgm:spPr/>
      <dgm:t>
        <a:bodyPr/>
        <a:lstStyle/>
        <a:p>
          <a:endParaRPr lang="en-US"/>
        </a:p>
      </dgm:t>
    </dgm:pt>
    <dgm:pt modelId="{94D0C7E9-8192-4F44-AE3B-6945D97E14E0}" type="sibTrans" cxnId="{0630E9E9-D975-8B45-A2C8-E1DDB3F77375}">
      <dgm:prSet/>
      <dgm:spPr/>
      <dgm:t>
        <a:bodyPr/>
        <a:lstStyle/>
        <a:p>
          <a:endParaRPr lang="en-US"/>
        </a:p>
      </dgm:t>
    </dgm:pt>
    <dgm:pt modelId="{F73A54E7-3AA3-5048-91EC-EB2156C955B2}">
      <dgm:prSet phldrT="[Text]"/>
      <dgm:spPr/>
      <dgm:t>
        <a:bodyPr/>
        <a:lstStyle/>
        <a:p>
          <a:r>
            <a:rPr lang="en-US" b="1" dirty="0">
              <a:solidFill>
                <a:schemeClr val="tx1"/>
              </a:solidFill>
            </a:rPr>
            <a:t>-on </a:t>
          </a:r>
          <a:r>
            <a:rPr lang="en-US" b="1" dirty="0" err="1">
              <a:solidFill>
                <a:schemeClr val="tx1"/>
              </a:solidFill>
            </a:rPr>
            <a:t>nhw</a:t>
          </a:r>
          <a:r>
            <a:rPr lang="en-US" b="1" dirty="0">
              <a:solidFill>
                <a:schemeClr val="tx1"/>
              </a:solidFill>
            </a:rPr>
            <a:t> + T.M</a:t>
          </a:r>
        </a:p>
      </dgm:t>
    </dgm:pt>
    <dgm:pt modelId="{F9AC0829-92EB-8D4F-9E44-384DDF24B724}" type="parTrans" cxnId="{CDF5C18A-BC1B-6C4C-9911-8ACAB9F0DD39}">
      <dgm:prSet/>
      <dgm:spPr/>
      <dgm:t>
        <a:bodyPr/>
        <a:lstStyle/>
        <a:p>
          <a:endParaRPr lang="en-US"/>
        </a:p>
      </dgm:t>
    </dgm:pt>
    <dgm:pt modelId="{D56E3591-9E47-3D41-81F1-8259A5460622}" type="sibTrans" cxnId="{CDF5C18A-BC1B-6C4C-9911-8ACAB9F0DD39}">
      <dgm:prSet/>
      <dgm:spPr/>
      <dgm:t>
        <a:bodyPr/>
        <a:lstStyle/>
        <a:p>
          <a:endParaRPr lang="en-US"/>
        </a:p>
      </dgm:t>
    </dgm:pt>
    <dgm:pt modelId="{0DA259AF-7F28-9143-85CF-70C409D08761}" type="pres">
      <dgm:prSet presAssocID="{3455CFE9-44E8-654C-8F35-5D75FE12B2D4}" presName="Name0" presStyleCnt="0">
        <dgm:presLayoutVars>
          <dgm:chMax val="7"/>
          <dgm:chPref val="7"/>
          <dgm:dir/>
        </dgm:presLayoutVars>
      </dgm:prSet>
      <dgm:spPr/>
    </dgm:pt>
    <dgm:pt modelId="{9A213EF8-1960-1442-9657-E2207F3A9B22}" type="pres">
      <dgm:prSet presAssocID="{3455CFE9-44E8-654C-8F35-5D75FE12B2D4}" presName="Name1" presStyleCnt="0"/>
      <dgm:spPr/>
    </dgm:pt>
    <dgm:pt modelId="{B47E7A8A-7297-0248-8413-CD7892E3DEFC}" type="pres">
      <dgm:prSet presAssocID="{3455CFE9-44E8-654C-8F35-5D75FE12B2D4}" presName="cycle" presStyleCnt="0"/>
      <dgm:spPr/>
    </dgm:pt>
    <dgm:pt modelId="{3997819B-4FDE-554C-930F-4185E48E2B9E}" type="pres">
      <dgm:prSet presAssocID="{3455CFE9-44E8-654C-8F35-5D75FE12B2D4}" presName="srcNode" presStyleLbl="node1" presStyleIdx="0" presStyleCnt="7"/>
      <dgm:spPr/>
    </dgm:pt>
    <dgm:pt modelId="{907DF486-EA49-014E-BC77-D55AE3C5E889}" type="pres">
      <dgm:prSet presAssocID="{3455CFE9-44E8-654C-8F35-5D75FE12B2D4}" presName="conn" presStyleLbl="parChTrans1D2" presStyleIdx="0" presStyleCnt="1"/>
      <dgm:spPr/>
    </dgm:pt>
    <dgm:pt modelId="{2D94BBC0-5144-2247-8429-79AC9D87923E}" type="pres">
      <dgm:prSet presAssocID="{3455CFE9-44E8-654C-8F35-5D75FE12B2D4}" presName="extraNode" presStyleLbl="node1" presStyleIdx="0" presStyleCnt="7"/>
      <dgm:spPr/>
    </dgm:pt>
    <dgm:pt modelId="{4C42BA96-8019-C641-B345-AB0786AD35E5}" type="pres">
      <dgm:prSet presAssocID="{3455CFE9-44E8-654C-8F35-5D75FE12B2D4}" presName="dstNode" presStyleLbl="node1" presStyleIdx="0" presStyleCnt="7"/>
      <dgm:spPr/>
    </dgm:pt>
    <dgm:pt modelId="{62968B35-A6F8-E84E-B973-4152EBA7275B}" type="pres">
      <dgm:prSet presAssocID="{045BAD9D-92B4-3045-8BBD-719C6FC32906}" presName="text_1" presStyleLbl="node1" presStyleIdx="0" presStyleCnt="7">
        <dgm:presLayoutVars>
          <dgm:bulletEnabled val="1"/>
        </dgm:presLayoutVars>
      </dgm:prSet>
      <dgm:spPr/>
    </dgm:pt>
    <dgm:pt modelId="{05FDBD57-DE9B-2E40-B05C-DF2488D56995}" type="pres">
      <dgm:prSet presAssocID="{045BAD9D-92B4-3045-8BBD-719C6FC32906}" presName="accent_1" presStyleCnt="0"/>
      <dgm:spPr/>
    </dgm:pt>
    <dgm:pt modelId="{3D85E031-0D58-E04A-A8B0-7F67E80ADDB9}" type="pres">
      <dgm:prSet presAssocID="{045BAD9D-92B4-3045-8BBD-719C6FC32906}" presName="accentRepeatNode" presStyleLbl="solidFgAcc1" presStyleIdx="0" presStyleCnt="7"/>
      <dgm:spPr/>
    </dgm:pt>
    <dgm:pt modelId="{FFF1086B-7994-0740-AC1A-7E24DD5F8791}" type="pres">
      <dgm:prSet presAssocID="{E9F29B14-D500-AD4A-B5D8-2305BDA435C1}" presName="text_2" presStyleLbl="node1" presStyleIdx="1" presStyleCnt="7">
        <dgm:presLayoutVars>
          <dgm:bulletEnabled val="1"/>
        </dgm:presLayoutVars>
      </dgm:prSet>
      <dgm:spPr/>
    </dgm:pt>
    <dgm:pt modelId="{0EE52CE6-DB32-6947-9995-70F737395B35}" type="pres">
      <dgm:prSet presAssocID="{E9F29B14-D500-AD4A-B5D8-2305BDA435C1}" presName="accent_2" presStyleCnt="0"/>
      <dgm:spPr/>
    </dgm:pt>
    <dgm:pt modelId="{7B4CD46F-1D6E-784B-ABF1-D3911C402A32}" type="pres">
      <dgm:prSet presAssocID="{E9F29B14-D500-AD4A-B5D8-2305BDA435C1}" presName="accentRepeatNode" presStyleLbl="solidFgAcc1" presStyleIdx="1" presStyleCnt="7"/>
      <dgm:spPr/>
    </dgm:pt>
    <dgm:pt modelId="{13276B5D-C95B-4249-8678-925351C74A75}" type="pres">
      <dgm:prSet presAssocID="{105B8D88-F769-6D4B-8361-24D1AA4F77D3}" presName="text_3" presStyleLbl="node1" presStyleIdx="2" presStyleCnt="7">
        <dgm:presLayoutVars>
          <dgm:bulletEnabled val="1"/>
        </dgm:presLayoutVars>
      </dgm:prSet>
      <dgm:spPr/>
    </dgm:pt>
    <dgm:pt modelId="{A684C43C-30C9-4B40-8FF3-BC54FA9DAA09}" type="pres">
      <dgm:prSet presAssocID="{105B8D88-F769-6D4B-8361-24D1AA4F77D3}" presName="accent_3" presStyleCnt="0"/>
      <dgm:spPr/>
    </dgm:pt>
    <dgm:pt modelId="{3A657897-D1DB-2044-AFAB-37358C2442A6}" type="pres">
      <dgm:prSet presAssocID="{105B8D88-F769-6D4B-8361-24D1AA4F77D3}" presName="accentRepeatNode" presStyleLbl="solidFgAcc1" presStyleIdx="2" presStyleCnt="7"/>
      <dgm:spPr/>
    </dgm:pt>
    <dgm:pt modelId="{5E1765D4-58A6-E84E-8408-06E3A7009E46}" type="pres">
      <dgm:prSet presAssocID="{6EC90560-0DC6-8A45-A97B-648693A91E6B}" presName="text_4" presStyleLbl="node1" presStyleIdx="3" presStyleCnt="7">
        <dgm:presLayoutVars>
          <dgm:bulletEnabled val="1"/>
        </dgm:presLayoutVars>
      </dgm:prSet>
      <dgm:spPr/>
    </dgm:pt>
    <dgm:pt modelId="{70797D01-5F4D-0541-99C8-A0EDF1D92560}" type="pres">
      <dgm:prSet presAssocID="{6EC90560-0DC6-8A45-A97B-648693A91E6B}" presName="accent_4" presStyleCnt="0"/>
      <dgm:spPr/>
    </dgm:pt>
    <dgm:pt modelId="{3900FF8B-C576-8340-A5DD-37A4B9E5E3A8}" type="pres">
      <dgm:prSet presAssocID="{6EC90560-0DC6-8A45-A97B-648693A91E6B}" presName="accentRepeatNode" presStyleLbl="solidFgAcc1" presStyleIdx="3" presStyleCnt="7"/>
      <dgm:spPr/>
    </dgm:pt>
    <dgm:pt modelId="{571465B9-3B32-CD4C-9A9F-02CB7C1D3BA1}" type="pres">
      <dgm:prSet presAssocID="{D4F79AED-98F4-E148-B648-4A87325DD093}" presName="text_5" presStyleLbl="node1" presStyleIdx="4" presStyleCnt="7">
        <dgm:presLayoutVars>
          <dgm:bulletEnabled val="1"/>
        </dgm:presLayoutVars>
      </dgm:prSet>
      <dgm:spPr/>
    </dgm:pt>
    <dgm:pt modelId="{216A9A1A-7CB0-0A4D-919D-177FFF17DC5E}" type="pres">
      <dgm:prSet presAssocID="{D4F79AED-98F4-E148-B648-4A87325DD093}" presName="accent_5" presStyleCnt="0"/>
      <dgm:spPr/>
    </dgm:pt>
    <dgm:pt modelId="{32AB926C-024E-5C43-BDBB-E2429882F1CA}" type="pres">
      <dgm:prSet presAssocID="{D4F79AED-98F4-E148-B648-4A87325DD093}" presName="accentRepeatNode" presStyleLbl="solidFgAcc1" presStyleIdx="4" presStyleCnt="7"/>
      <dgm:spPr/>
    </dgm:pt>
    <dgm:pt modelId="{B7903E1D-3D8D-F84B-9CB4-38F494FCDB77}" type="pres">
      <dgm:prSet presAssocID="{14D3DCE9-6014-8E4A-9622-2A0FBA6EF049}" presName="text_6" presStyleLbl="node1" presStyleIdx="5" presStyleCnt="7">
        <dgm:presLayoutVars>
          <dgm:bulletEnabled val="1"/>
        </dgm:presLayoutVars>
      </dgm:prSet>
      <dgm:spPr/>
    </dgm:pt>
    <dgm:pt modelId="{2CE013CE-35D0-1A4C-88A8-3404E2917438}" type="pres">
      <dgm:prSet presAssocID="{14D3DCE9-6014-8E4A-9622-2A0FBA6EF049}" presName="accent_6" presStyleCnt="0"/>
      <dgm:spPr/>
    </dgm:pt>
    <dgm:pt modelId="{4F273ED0-2DDE-1043-B0EB-13CD75AB2583}" type="pres">
      <dgm:prSet presAssocID="{14D3DCE9-6014-8E4A-9622-2A0FBA6EF049}" presName="accentRepeatNode" presStyleLbl="solidFgAcc1" presStyleIdx="5" presStyleCnt="7"/>
      <dgm:spPr/>
    </dgm:pt>
    <dgm:pt modelId="{94E4B2BF-845F-C941-9642-950280DB49FE}" type="pres">
      <dgm:prSet presAssocID="{F73A54E7-3AA3-5048-91EC-EB2156C955B2}" presName="text_7" presStyleLbl="node1" presStyleIdx="6" presStyleCnt="7">
        <dgm:presLayoutVars>
          <dgm:bulletEnabled val="1"/>
        </dgm:presLayoutVars>
      </dgm:prSet>
      <dgm:spPr/>
    </dgm:pt>
    <dgm:pt modelId="{C0C1FC64-28A2-5842-B6A8-CAD503547459}" type="pres">
      <dgm:prSet presAssocID="{F73A54E7-3AA3-5048-91EC-EB2156C955B2}" presName="accent_7" presStyleCnt="0"/>
      <dgm:spPr/>
    </dgm:pt>
    <dgm:pt modelId="{6FEE7526-AD12-E449-996D-786EF08007BC}" type="pres">
      <dgm:prSet presAssocID="{F73A54E7-3AA3-5048-91EC-EB2156C955B2}" presName="accentRepeatNode" presStyleLbl="solidFgAcc1" presStyleIdx="6" presStyleCnt="7"/>
      <dgm:spPr/>
    </dgm:pt>
  </dgm:ptLst>
  <dgm:cxnLst>
    <dgm:cxn modelId="{6C7D270A-D2C8-3047-9F83-EA9F1D729FC8}" type="presOf" srcId="{3455CFE9-44E8-654C-8F35-5D75FE12B2D4}" destId="{0DA259AF-7F28-9143-85CF-70C409D08761}" srcOrd="0" destOrd="0" presId="urn:microsoft.com/office/officeart/2008/layout/VerticalCurvedList"/>
    <dgm:cxn modelId="{6FE3A810-BEF3-DA42-AE31-C537E5E375FC}" type="presOf" srcId="{E9F29B14-D500-AD4A-B5D8-2305BDA435C1}" destId="{FFF1086B-7994-0740-AC1A-7E24DD5F8791}" srcOrd="0" destOrd="0" presId="urn:microsoft.com/office/officeart/2008/layout/VerticalCurvedList"/>
    <dgm:cxn modelId="{3E2EA62A-C1FB-9B48-B6B5-0FC4D96A108E}" srcId="{3455CFE9-44E8-654C-8F35-5D75FE12B2D4}" destId="{E9F29B14-D500-AD4A-B5D8-2305BDA435C1}" srcOrd="1" destOrd="0" parTransId="{0F07CC87-1957-C34E-8582-9A7A8FA51AC3}" sibTransId="{DCBA648F-FD3C-2E4E-9810-D610E11F8081}"/>
    <dgm:cxn modelId="{2A0D173C-6E6F-D440-BEC8-7EAF0F9EAC65}" type="presOf" srcId="{F73A54E7-3AA3-5048-91EC-EB2156C955B2}" destId="{94E4B2BF-845F-C941-9642-950280DB49FE}" srcOrd="0" destOrd="0" presId="urn:microsoft.com/office/officeart/2008/layout/VerticalCurvedList"/>
    <dgm:cxn modelId="{8C6CE549-EB04-EF49-860C-7562F65194E7}" type="presOf" srcId="{18C968A0-7DF5-9B46-90DA-224E6111762E}" destId="{907DF486-EA49-014E-BC77-D55AE3C5E889}" srcOrd="0" destOrd="0" presId="urn:microsoft.com/office/officeart/2008/layout/VerticalCurvedList"/>
    <dgm:cxn modelId="{59245067-6378-2E46-87C7-6D9C83EBF983}" srcId="{3455CFE9-44E8-654C-8F35-5D75FE12B2D4}" destId="{105B8D88-F769-6D4B-8361-24D1AA4F77D3}" srcOrd="2" destOrd="0" parTransId="{60ECD8FA-1EE5-B94D-A522-199D8546ACA1}" sibTransId="{8982397A-1A33-3544-8FB6-931E664D5630}"/>
    <dgm:cxn modelId="{0651F672-1BE1-B342-AE34-47F33B8E7898}" type="presOf" srcId="{105B8D88-F769-6D4B-8361-24D1AA4F77D3}" destId="{13276B5D-C95B-4249-8678-925351C74A75}" srcOrd="0" destOrd="0" presId="urn:microsoft.com/office/officeart/2008/layout/VerticalCurvedList"/>
    <dgm:cxn modelId="{3628CF78-6C1D-6B40-9F0F-1CCF5B8316FA}" srcId="{3455CFE9-44E8-654C-8F35-5D75FE12B2D4}" destId="{045BAD9D-92B4-3045-8BBD-719C6FC32906}" srcOrd="0" destOrd="0" parTransId="{38711C7A-D3F3-C246-B399-33B2A2ECB5D1}" sibTransId="{18C968A0-7DF5-9B46-90DA-224E6111762E}"/>
    <dgm:cxn modelId="{0A594C7B-0411-794F-85CA-552C2A63DDFA}" type="presOf" srcId="{045BAD9D-92B4-3045-8BBD-719C6FC32906}" destId="{62968B35-A6F8-E84E-B973-4152EBA7275B}" srcOrd="0" destOrd="0" presId="urn:microsoft.com/office/officeart/2008/layout/VerticalCurvedList"/>
    <dgm:cxn modelId="{CDF5C18A-BC1B-6C4C-9911-8ACAB9F0DD39}" srcId="{3455CFE9-44E8-654C-8F35-5D75FE12B2D4}" destId="{F73A54E7-3AA3-5048-91EC-EB2156C955B2}" srcOrd="6" destOrd="0" parTransId="{F9AC0829-92EB-8D4F-9E44-384DDF24B724}" sibTransId="{D56E3591-9E47-3D41-81F1-8259A5460622}"/>
    <dgm:cxn modelId="{472D2D8D-73D1-BE45-9589-50958DB41F99}" srcId="{3455CFE9-44E8-654C-8F35-5D75FE12B2D4}" destId="{6EC90560-0DC6-8A45-A97B-648693A91E6B}" srcOrd="3" destOrd="0" parTransId="{86B4C4DC-2936-D34A-AB9F-00897344E5A2}" sibTransId="{3A0493A4-3EB6-4D45-A9DC-16159675A2D8}"/>
    <dgm:cxn modelId="{F0FAEF93-CC9D-624B-B745-DDC0DCDFF629}" type="presOf" srcId="{6EC90560-0DC6-8A45-A97B-648693A91E6B}" destId="{5E1765D4-58A6-E84E-8408-06E3A7009E46}" srcOrd="0" destOrd="0" presId="urn:microsoft.com/office/officeart/2008/layout/VerticalCurvedList"/>
    <dgm:cxn modelId="{C26BDEAA-F122-8641-9CE5-46A85E805343}" type="presOf" srcId="{14D3DCE9-6014-8E4A-9622-2A0FBA6EF049}" destId="{B7903E1D-3D8D-F84B-9CB4-38F494FCDB77}" srcOrd="0" destOrd="0" presId="urn:microsoft.com/office/officeart/2008/layout/VerticalCurvedList"/>
    <dgm:cxn modelId="{3895B2B9-6E60-2D4C-BE6E-F77EBCC76D3F}" srcId="{3455CFE9-44E8-654C-8F35-5D75FE12B2D4}" destId="{D4F79AED-98F4-E148-B648-4A87325DD093}" srcOrd="4" destOrd="0" parTransId="{A1D55087-463F-4245-AB1B-EEFC950CDAE8}" sibTransId="{A32E19C8-0397-564D-85EA-6C54E9866649}"/>
    <dgm:cxn modelId="{A1B28CDA-11E4-294D-9D49-141ED461F1DE}" type="presOf" srcId="{D4F79AED-98F4-E148-B648-4A87325DD093}" destId="{571465B9-3B32-CD4C-9A9F-02CB7C1D3BA1}" srcOrd="0" destOrd="0" presId="urn:microsoft.com/office/officeart/2008/layout/VerticalCurvedList"/>
    <dgm:cxn modelId="{0630E9E9-D975-8B45-A2C8-E1DDB3F77375}" srcId="{3455CFE9-44E8-654C-8F35-5D75FE12B2D4}" destId="{14D3DCE9-6014-8E4A-9622-2A0FBA6EF049}" srcOrd="5" destOrd="0" parTransId="{ED8D2B5B-A8E3-3548-9856-D64B11AB0A96}" sibTransId="{94D0C7E9-8192-4F44-AE3B-6945D97E14E0}"/>
    <dgm:cxn modelId="{63D3B05F-C864-9844-894C-1B6BD1B35EEB}" type="presParOf" srcId="{0DA259AF-7F28-9143-85CF-70C409D08761}" destId="{9A213EF8-1960-1442-9657-E2207F3A9B22}" srcOrd="0" destOrd="0" presId="urn:microsoft.com/office/officeart/2008/layout/VerticalCurvedList"/>
    <dgm:cxn modelId="{C3F95B90-E84A-C645-8D43-8CE65E8D5224}" type="presParOf" srcId="{9A213EF8-1960-1442-9657-E2207F3A9B22}" destId="{B47E7A8A-7297-0248-8413-CD7892E3DEFC}" srcOrd="0" destOrd="0" presId="urn:microsoft.com/office/officeart/2008/layout/VerticalCurvedList"/>
    <dgm:cxn modelId="{BE6BE1AE-E0ED-C54E-B323-7368A66D8DD6}" type="presParOf" srcId="{B47E7A8A-7297-0248-8413-CD7892E3DEFC}" destId="{3997819B-4FDE-554C-930F-4185E48E2B9E}" srcOrd="0" destOrd="0" presId="urn:microsoft.com/office/officeart/2008/layout/VerticalCurvedList"/>
    <dgm:cxn modelId="{8A1953D7-C76E-3F41-836B-6D1915A33718}" type="presParOf" srcId="{B47E7A8A-7297-0248-8413-CD7892E3DEFC}" destId="{907DF486-EA49-014E-BC77-D55AE3C5E889}" srcOrd="1" destOrd="0" presId="urn:microsoft.com/office/officeart/2008/layout/VerticalCurvedList"/>
    <dgm:cxn modelId="{0021CEB7-EF54-7145-99E6-DFEFDC005C98}" type="presParOf" srcId="{B47E7A8A-7297-0248-8413-CD7892E3DEFC}" destId="{2D94BBC0-5144-2247-8429-79AC9D87923E}" srcOrd="2" destOrd="0" presId="urn:microsoft.com/office/officeart/2008/layout/VerticalCurvedList"/>
    <dgm:cxn modelId="{B1E63001-3BCE-A349-97FB-BDCADFA61481}" type="presParOf" srcId="{B47E7A8A-7297-0248-8413-CD7892E3DEFC}" destId="{4C42BA96-8019-C641-B345-AB0786AD35E5}" srcOrd="3" destOrd="0" presId="urn:microsoft.com/office/officeart/2008/layout/VerticalCurvedList"/>
    <dgm:cxn modelId="{8CC9F710-5DEB-A140-A08F-A9D7BCA926F5}" type="presParOf" srcId="{9A213EF8-1960-1442-9657-E2207F3A9B22}" destId="{62968B35-A6F8-E84E-B973-4152EBA7275B}" srcOrd="1" destOrd="0" presId="urn:microsoft.com/office/officeart/2008/layout/VerticalCurvedList"/>
    <dgm:cxn modelId="{329B3BF9-7A39-5645-8628-3AE56A749268}" type="presParOf" srcId="{9A213EF8-1960-1442-9657-E2207F3A9B22}" destId="{05FDBD57-DE9B-2E40-B05C-DF2488D56995}" srcOrd="2" destOrd="0" presId="urn:microsoft.com/office/officeart/2008/layout/VerticalCurvedList"/>
    <dgm:cxn modelId="{5089EEC7-4515-C347-8DA4-725DC2A414F9}" type="presParOf" srcId="{05FDBD57-DE9B-2E40-B05C-DF2488D56995}" destId="{3D85E031-0D58-E04A-A8B0-7F67E80ADDB9}" srcOrd="0" destOrd="0" presId="urn:microsoft.com/office/officeart/2008/layout/VerticalCurvedList"/>
    <dgm:cxn modelId="{F7AFA124-AE91-F848-A761-77BA1E9803C5}" type="presParOf" srcId="{9A213EF8-1960-1442-9657-E2207F3A9B22}" destId="{FFF1086B-7994-0740-AC1A-7E24DD5F8791}" srcOrd="3" destOrd="0" presId="urn:microsoft.com/office/officeart/2008/layout/VerticalCurvedList"/>
    <dgm:cxn modelId="{95EA029B-9CE2-1D41-92DC-FA1668B61671}" type="presParOf" srcId="{9A213EF8-1960-1442-9657-E2207F3A9B22}" destId="{0EE52CE6-DB32-6947-9995-70F737395B35}" srcOrd="4" destOrd="0" presId="urn:microsoft.com/office/officeart/2008/layout/VerticalCurvedList"/>
    <dgm:cxn modelId="{5CA8FF41-3E73-B44D-96DC-4DB6348BCDA9}" type="presParOf" srcId="{0EE52CE6-DB32-6947-9995-70F737395B35}" destId="{7B4CD46F-1D6E-784B-ABF1-D3911C402A32}" srcOrd="0" destOrd="0" presId="urn:microsoft.com/office/officeart/2008/layout/VerticalCurvedList"/>
    <dgm:cxn modelId="{E94BC24E-312A-2E40-9285-4C95227665AB}" type="presParOf" srcId="{9A213EF8-1960-1442-9657-E2207F3A9B22}" destId="{13276B5D-C95B-4249-8678-925351C74A75}" srcOrd="5" destOrd="0" presId="urn:microsoft.com/office/officeart/2008/layout/VerticalCurvedList"/>
    <dgm:cxn modelId="{39420230-F1BB-4740-BB94-27F65AB492AF}" type="presParOf" srcId="{9A213EF8-1960-1442-9657-E2207F3A9B22}" destId="{A684C43C-30C9-4B40-8FF3-BC54FA9DAA09}" srcOrd="6" destOrd="0" presId="urn:microsoft.com/office/officeart/2008/layout/VerticalCurvedList"/>
    <dgm:cxn modelId="{E770818E-1DC3-C640-8548-80C690CD90BC}" type="presParOf" srcId="{A684C43C-30C9-4B40-8FF3-BC54FA9DAA09}" destId="{3A657897-D1DB-2044-AFAB-37358C2442A6}" srcOrd="0" destOrd="0" presId="urn:microsoft.com/office/officeart/2008/layout/VerticalCurvedList"/>
    <dgm:cxn modelId="{3376A7A2-EFE3-044B-8E30-C6B18F5587CA}" type="presParOf" srcId="{9A213EF8-1960-1442-9657-E2207F3A9B22}" destId="{5E1765D4-58A6-E84E-8408-06E3A7009E46}" srcOrd="7" destOrd="0" presId="urn:microsoft.com/office/officeart/2008/layout/VerticalCurvedList"/>
    <dgm:cxn modelId="{7E568CEF-6A04-F948-865B-780EE66F278E}" type="presParOf" srcId="{9A213EF8-1960-1442-9657-E2207F3A9B22}" destId="{70797D01-5F4D-0541-99C8-A0EDF1D92560}" srcOrd="8" destOrd="0" presId="urn:microsoft.com/office/officeart/2008/layout/VerticalCurvedList"/>
    <dgm:cxn modelId="{78E339DA-2C2E-6249-8F88-441752BB0409}" type="presParOf" srcId="{70797D01-5F4D-0541-99C8-A0EDF1D92560}" destId="{3900FF8B-C576-8340-A5DD-37A4B9E5E3A8}" srcOrd="0" destOrd="0" presId="urn:microsoft.com/office/officeart/2008/layout/VerticalCurvedList"/>
    <dgm:cxn modelId="{46734508-BF87-7245-A1FD-531D98DDBDB6}" type="presParOf" srcId="{9A213EF8-1960-1442-9657-E2207F3A9B22}" destId="{571465B9-3B32-CD4C-9A9F-02CB7C1D3BA1}" srcOrd="9" destOrd="0" presId="urn:microsoft.com/office/officeart/2008/layout/VerticalCurvedList"/>
    <dgm:cxn modelId="{7246BF59-7D5C-1142-B957-8E27F68963B5}" type="presParOf" srcId="{9A213EF8-1960-1442-9657-E2207F3A9B22}" destId="{216A9A1A-7CB0-0A4D-919D-177FFF17DC5E}" srcOrd="10" destOrd="0" presId="urn:microsoft.com/office/officeart/2008/layout/VerticalCurvedList"/>
    <dgm:cxn modelId="{FC11AC0D-9EFA-BF4D-A7AB-D848C46F086D}" type="presParOf" srcId="{216A9A1A-7CB0-0A4D-919D-177FFF17DC5E}" destId="{32AB926C-024E-5C43-BDBB-E2429882F1CA}" srcOrd="0" destOrd="0" presId="urn:microsoft.com/office/officeart/2008/layout/VerticalCurvedList"/>
    <dgm:cxn modelId="{1ADCB94D-FCA7-2549-8C27-EEE34CE95E8F}" type="presParOf" srcId="{9A213EF8-1960-1442-9657-E2207F3A9B22}" destId="{B7903E1D-3D8D-F84B-9CB4-38F494FCDB77}" srcOrd="11" destOrd="0" presId="urn:microsoft.com/office/officeart/2008/layout/VerticalCurvedList"/>
    <dgm:cxn modelId="{D4F67E62-C938-7848-B9BA-5975D1FD9B99}" type="presParOf" srcId="{9A213EF8-1960-1442-9657-E2207F3A9B22}" destId="{2CE013CE-35D0-1A4C-88A8-3404E2917438}" srcOrd="12" destOrd="0" presId="urn:microsoft.com/office/officeart/2008/layout/VerticalCurvedList"/>
    <dgm:cxn modelId="{02A15D21-2DCD-004F-AF0F-D30C7C56D8F9}" type="presParOf" srcId="{2CE013CE-35D0-1A4C-88A8-3404E2917438}" destId="{4F273ED0-2DDE-1043-B0EB-13CD75AB2583}" srcOrd="0" destOrd="0" presId="urn:microsoft.com/office/officeart/2008/layout/VerticalCurvedList"/>
    <dgm:cxn modelId="{56E7EE5D-0259-EF47-A4F3-315544DAB16E}" type="presParOf" srcId="{9A213EF8-1960-1442-9657-E2207F3A9B22}" destId="{94E4B2BF-845F-C941-9642-950280DB49FE}" srcOrd="13" destOrd="0" presId="urn:microsoft.com/office/officeart/2008/layout/VerticalCurvedList"/>
    <dgm:cxn modelId="{FC85D5E7-B42A-164A-BFB5-67E80309E92E}" type="presParOf" srcId="{9A213EF8-1960-1442-9657-E2207F3A9B22}" destId="{C0C1FC64-28A2-5842-B6A8-CAD503547459}" srcOrd="14" destOrd="0" presId="urn:microsoft.com/office/officeart/2008/layout/VerticalCurvedList"/>
    <dgm:cxn modelId="{B2D567B0-6B53-9B46-B5C1-392072704C27}" type="presParOf" srcId="{C0C1FC64-28A2-5842-B6A8-CAD503547459}" destId="{6FEE7526-AD12-E449-996D-786EF08007BC}" srcOrd="0" destOrd="0" presId="urn:microsoft.com/office/officeart/2008/layout/VerticalCurv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55CFE9-44E8-654C-8F35-5D75FE12B2D4}" type="doc">
      <dgm:prSet loTypeId="urn:microsoft.com/office/officeart/2008/layout/VerticalCurvedList" loCatId="" qsTypeId="urn:microsoft.com/office/officeart/2005/8/quickstyle/simple1" qsCatId="simple" csTypeId="urn:microsoft.com/office/officeart/2005/8/colors/colorful4" csCatId="colorful" phldr="1"/>
      <dgm:spPr/>
      <dgm:t>
        <a:bodyPr/>
        <a:lstStyle/>
        <a:p>
          <a:endParaRPr lang="en-US"/>
        </a:p>
      </dgm:t>
    </dgm:pt>
    <dgm:pt modelId="{E9F29B14-D500-AD4A-B5D8-2305BDA435C1}">
      <dgm:prSet phldrT="[Text]"/>
      <dgm:spPr/>
      <dgm:t>
        <a:bodyPr/>
        <a:lstStyle/>
        <a:p>
          <a:r>
            <a:rPr lang="en-US" b="1" dirty="0">
              <a:solidFill>
                <a:schemeClr val="tx1"/>
              </a:solidFill>
            </a:rPr>
            <a:t>-</a:t>
          </a:r>
          <a:r>
            <a:rPr lang="en-US" b="1" dirty="0" err="1">
              <a:solidFill>
                <a:schemeClr val="tx1"/>
              </a:solidFill>
            </a:rPr>
            <a:t>aist</a:t>
          </a:r>
          <a:r>
            <a:rPr lang="en-US" b="1" dirty="0">
              <a:solidFill>
                <a:schemeClr val="tx1"/>
              </a:solidFill>
            </a:rPr>
            <a:t> </a:t>
          </a:r>
          <a:r>
            <a:rPr lang="en-US" b="1" dirty="0" err="1">
              <a:solidFill>
                <a:schemeClr val="tx1"/>
              </a:solidFill>
            </a:rPr>
            <a:t>ti</a:t>
          </a:r>
          <a:r>
            <a:rPr lang="en-US" b="1" dirty="0">
              <a:solidFill>
                <a:schemeClr val="tx1"/>
              </a:solidFill>
            </a:rPr>
            <a:t> </a:t>
          </a:r>
          <a:r>
            <a:rPr lang="en-US" b="1" dirty="0" err="1">
              <a:solidFill>
                <a:schemeClr val="tx1"/>
              </a:solidFill>
            </a:rPr>
            <a:t>ddim</a:t>
          </a:r>
          <a:r>
            <a:rPr lang="en-US" b="1" dirty="0">
              <a:solidFill>
                <a:schemeClr val="tx1"/>
              </a:solidFill>
            </a:rPr>
            <a:t> + T.LL </a:t>
          </a:r>
          <a:r>
            <a:rPr lang="en-US" b="1" dirty="0" err="1">
              <a:solidFill>
                <a:schemeClr val="tx1"/>
              </a:solidFill>
            </a:rPr>
            <a:t>neu</a:t>
          </a:r>
          <a:r>
            <a:rPr lang="en-US" b="1" dirty="0">
              <a:solidFill>
                <a:schemeClr val="tx1"/>
              </a:solidFill>
            </a:rPr>
            <a:t> T.M</a:t>
          </a:r>
        </a:p>
      </dgm:t>
    </dgm:pt>
    <dgm:pt modelId="{0F07CC87-1957-C34E-8582-9A7A8FA51AC3}" type="parTrans" cxnId="{3E2EA62A-C1FB-9B48-B6B5-0FC4D96A108E}">
      <dgm:prSet/>
      <dgm:spPr/>
      <dgm:t>
        <a:bodyPr/>
        <a:lstStyle/>
        <a:p>
          <a:endParaRPr lang="en-US"/>
        </a:p>
      </dgm:t>
    </dgm:pt>
    <dgm:pt modelId="{DCBA648F-FD3C-2E4E-9810-D610E11F8081}" type="sibTrans" cxnId="{3E2EA62A-C1FB-9B48-B6B5-0FC4D96A108E}">
      <dgm:prSet/>
      <dgm:spPr/>
      <dgm:t>
        <a:bodyPr/>
        <a:lstStyle/>
        <a:p>
          <a:endParaRPr lang="en-US"/>
        </a:p>
      </dgm:t>
    </dgm:pt>
    <dgm:pt modelId="{105B8D88-F769-6D4B-8361-24D1AA4F77D3}">
      <dgm:prSet phldrT="[Text]"/>
      <dgm:spPr/>
      <dgm:t>
        <a:bodyPr/>
        <a:lstStyle/>
        <a:p>
          <a:r>
            <a:rPr lang="en-US" b="1" dirty="0">
              <a:solidFill>
                <a:schemeClr val="tx1"/>
              </a:solidFill>
            </a:rPr>
            <a:t>-odd e </a:t>
          </a:r>
          <a:r>
            <a:rPr lang="en-US" b="1" dirty="0" err="1">
              <a:solidFill>
                <a:schemeClr val="tx1"/>
              </a:solidFill>
            </a:rPr>
            <a:t>ddim</a:t>
          </a:r>
          <a:r>
            <a:rPr lang="en-US" b="1" dirty="0">
              <a:solidFill>
                <a:schemeClr val="tx1"/>
              </a:solidFill>
            </a:rPr>
            <a:t> + T.LL </a:t>
          </a:r>
          <a:r>
            <a:rPr lang="en-US" b="1" dirty="0" err="1">
              <a:solidFill>
                <a:schemeClr val="tx1"/>
              </a:solidFill>
            </a:rPr>
            <a:t>neu</a:t>
          </a:r>
          <a:r>
            <a:rPr lang="en-US" b="1" dirty="0">
              <a:solidFill>
                <a:schemeClr val="tx1"/>
              </a:solidFill>
            </a:rPr>
            <a:t> T.M</a:t>
          </a:r>
        </a:p>
      </dgm:t>
    </dgm:pt>
    <dgm:pt modelId="{60ECD8FA-1EE5-B94D-A522-199D8546ACA1}" type="parTrans" cxnId="{59245067-6378-2E46-87C7-6D9C83EBF983}">
      <dgm:prSet/>
      <dgm:spPr/>
      <dgm:t>
        <a:bodyPr/>
        <a:lstStyle/>
        <a:p>
          <a:endParaRPr lang="en-US"/>
        </a:p>
      </dgm:t>
    </dgm:pt>
    <dgm:pt modelId="{8982397A-1A33-3544-8FB6-931E664D5630}" type="sibTrans" cxnId="{59245067-6378-2E46-87C7-6D9C83EBF983}">
      <dgm:prSet/>
      <dgm:spPr/>
      <dgm:t>
        <a:bodyPr/>
        <a:lstStyle/>
        <a:p>
          <a:endParaRPr lang="en-US"/>
        </a:p>
      </dgm:t>
    </dgm:pt>
    <dgm:pt modelId="{045BAD9D-92B4-3045-8BBD-719C6FC32906}">
      <dgm:prSet phldrT="[Text]"/>
      <dgm:spPr/>
      <dgm:t>
        <a:bodyPr/>
        <a:lstStyle/>
        <a:p>
          <a:r>
            <a:rPr lang="en-US" b="1" dirty="0">
              <a:solidFill>
                <a:schemeClr val="tx1"/>
              </a:solidFill>
            </a:rPr>
            <a:t>-</a:t>
          </a:r>
          <a:r>
            <a:rPr lang="en-US" b="1" dirty="0" err="1">
              <a:solidFill>
                <a:schemeClr val="tx1"/>
              </a:solidFill>
            </a:rPr>
            <a:t>ais</a:t>
          </a:r>
          <a:r>
            <a:rPr lang="en-US" b="1" dirty="0">
              <a:solidFill>
                <a:schemeClr val="tx1"/>
              </a:solidFill>
            </a:rPr>
            <a:t> </a:t>
          </a:r>
          <a:r>
            <a:rPr lang="en-US" b="1" dirty="0" err="1">
              <a:solidFill>
                <a:schemeClr val="tx1"/>
              </a:solidFill>
            </a:rPr>
            <a:t>i</a:t>
          </a:r>
          <a:r>
            <a:rPr lang="en-US" b="1" dirty="0">
              <a:solidFill>
                <a:schemeClr val="tx1"/>
              </a:solidFill>
            </a:rPr>
            <a:t> </a:t>
          </a:r>
          <a:r>
            <a:rPr lang="en-US" b="1" dirty="0" err="1">
              <a:solidFill>
                <a:schemeClr val="tx1"/>
              </a:solidFill>
            </a:rPr>
            <a:t>ddim</a:t>
          </a:r>
          <a:r>
            <a:rPr lang="en-US" b="1" dirty="0">
              <a:solidFill>
                <a:schemeClr val="tx1"/>
              </a:solidFill>
            </a:rPr>
            <a:t> + T.LL </a:t>
          </a:r>
          <a:r>
            <a:rPr lang="en-US" b="1" dirty="0" err="1">
              <a:solidFill>
                <a:schemeClr val="tx1"/>
              </a:solidFill>
            </a:rPr>
            <a:t>neu</a:t>
          </a:r>
          <a:r>
            <a:rPr lang="en-US" b="1" dirty="0">
              <a:solidFill>
                <a:schemeClr val="tx1"/>
              </a:solidFill>
            </a:rPr>
            <a:t> T.M</a:t>
          </a:r>
        </a:p>
      </dgm:t>
    </dgm:pt>
    <dgm:pt modelId="{18C968A0-7DF5-9B46-90DA-224E6111762E}" type="sibTrans" cxnId="{3628CF78-6C1D-6B40-9F0F-1CCF5B8316FA}">
      <dgm:prSet/>
      <dgm:spPr/>
      <dgm:t>
        <a:bodyPr/>
        <a:lstStyle/>
        <a:p>
          <a:endParaRPr lang="en-US"/>
        </a:p>
      </dgm:t>
    </dgm:pt>
    <dgm:pt modelId="{38711C7A-D3F3-C246-B399-33B2A2ECB5D1}" type="parTrans" cxnId="{3628CF78-6C1D-6B40-9F0F-1CCF5B8316FA}">
      <dgm:prSet/>
      <dgm:spPr/>
      <dgm:t>
        <a:bodyPr/>
        <a:lstStyle/>
        <a:p>
          <a:endParaRPr lang="en-US"/>
        </a:p>
      </dgm:t>
    </dgm:pt>
    <dgm:pt modelId="{6EC90560-0DC6-8A45-A97B-648693A91E6B}">
      <dgm:prSet phldrT="[Text]"/>
      <dgm:spPr/>
      <dgm:t>
        <a:bodyPr/>
        <a:lstStyle/>
        <a:p>
          <a:r>
            <a:rPr lang="en-US" b="1" dirty="0">
              <a:solidFill>
                <a:schemeClr val="tx1"/>
              </a:solidFill>
            </a:rPr>
            <a:t>-odd hi </a:t>
          </a:r>
          <a:r>
            <a:rPr lang="en-US" b="1" dirty="0" err="1">
              <a:solidFill>
                <a:schemeClr val="tx1"/>
              </a:solidFill>
            </a:rPr>
            <a:t>ddim</a:t>
          </a:r>
          <a:r>
            <a:rPr lang="en-US" b="1" dirty="0">
              <a:solidFill>
                <a:schemeClr val="tx1"/>
              </a:solidFill>
            </a:rPr>
            <a:t> + T.LL </a:t>
          </a:r>
          <a:r>
            <a:rPr lang="en-US" b="1" dirty="0" err="1">
              <a:solidFill>
                <a:schemeClr val="tx1"/>
              </a:solidFill>
            </a:rPr>
            <a:t>neu</a:t>
          </a:r>
          <a:r>
            <a:rPr lang="en-US" b="1" dirty="0">
              <a:solidFill>
                <a:schemeClr val="tx1"/>
              </a:solidFill>
            </a:rPr>
            <a:t> T.M</a:t>
          </a:r>
        </a:p>
      </dgm:t>
    </dgm:pt>
    <dgm:pt modelId="{86B4C4DC-2936-D34A-AB9F-00897344E5A2}" type="parTrans" cxnId="{472D2D8D-73D1-BE45-9589-50958DB41F99}">
      <dgm:prSet/>
      <dgm:spPr/>
      <dgm:t>
        <a:bodyPr/>
        <a:lstStyle/>
        <a:p>
          <a:endParaRPr lang="en-US"/>
        </a:p>
      </dgm:t>
    </dgm:pt>
    <dgm:pt modelId="{3A0493A4-3EB6-4D45-A9DC-16159675A2D8}" type="sibTrans" cxnId="{472D2D8D-73D1-BE45-9589-50958DB41F99}">
      <dgm:prSet/>
      <dgm:spPr/>
      <dgm:t>
        <a:bodyPr/>
        <a:lstStyle/>
        <a:p>
          <a:endParaRPr lang="en-US"/>
        </a:p>
      </dgm:t>
    </dgm:pt>
    <dgm:pt modelId="{D4F79AED-98F4-E148-B648-4A87325DD093}">
      <dgm:prSet phldrT="[Text]"/>
      <dgm:spPr/>
      <dgm:t>
        <a:bodyPr/>
        <a:lstStyle/>
        <a:p>
          <a:r>
            <a:rPr lang="en-US" b="1" dirty="0">
              <a:solidFill>
                <a:schemeClr val="tx1"/>
              </a:solidFill>
            </a:rPr>
            <a:t>-on </a:t>
          </a:r>
          <a:r>
            <a:rPr lang="en-US" b="1" dirty="0" err="1">
              <a:solidFill>
                <a:schemeClr val="tx1"/>
              </a:solidFill>
            </a:rPr>
            <a:t>ni</a:t>
          </a:r>
          <a:r>
            <a:rPr lang="en-US" b="1" dirty="0">
              <a:solidFill>
                <a:schemeClr val="tx1"/>
              </a:solidFill>
            </a:rPr>
            <a:t> </a:t>
          </a:r>
          <a:r>
            <a:rPr lang="en-US" b="1" dirty="0" err="1">
              <a:solidFill>
                <a:schemeClr val="tx1"/>
              </a:solidFill>
            </a:rPr>
            <a:t>ddim</a:t>
          </a:r>
          <a:r>
            <a:rPr lang="en-US" b="1" dirty="0">
              <a:solidFill>
                <a:schemeClr val="tx1"/>
              </a:solidFill>
            </a:rPr>
            <a:t> + T.LL </a:t>
          </a:r>
          <a:r>
            <a:rPr lang="en-US" b="1" dirty="0" err="1">
              <a:solidFill>
                <a:schemeClr val="tx1"/>
              </a:solidFill>
            </a:rPr>
            <a:t>neu</a:t>
          </a:r>
          <a:r>
            <a:rPr lang="en-US" b="1" dirty="0">
              <a:solidFill>
                <a:schemeClr val="tx1"/>
              </a:solidFill>
            </a:rPr>
            <a:t> T.M</a:t>
          </a:r>
        </a:p>
      </dgm:t>
    </dgm:pt>
    <dgm:pt modelId="{A1D55087-463F-4245-AB1B-EEFC950CDAE8}" type="parTrans" cxnId="{3895B2B9-6E60-2D4C-BE6E-F77EBCC76D3F}">
      <dgm:prSet/>
      <dgm:spPr/>
      <dgm:t>
        <a:bodyPr/>
        <a:lstStyle/>
        <a:p>
          <a:endParaRPr lang="en-US"/>
        </a:p>
      </dgm:t>
    </dgm:pt>
    <dgm:pt modelId="{A32E19C8-0397-564D-85EA-6C54E9866649}" type="sibTrans" cxnId="{3895B2B9-6E60-2D4C-BE6E-F77EBCC76D3F}">
      <dgm:prSet/>
      <dgm:spPr/>
      <dgm:t>
        <a:bodyPr/>
        <a:lstStyle/>
        <a:p>
          <a:endParaRPr lang="en-US"/>
        </a:p>
      </dgm:t>
    </dgm:pt>
    <dgm:pt modelId="{14D3DCE9-6014-8E4A-9622-2A0FBA6EF049}">
      <dgm:prSet phldrT="[Text]"/>
      <dgm:spPr/>
      <dgm:t>
        <a:bodyPr/>
        <a:lstStyle/>
        <a:p>
          <a:r>
            <a:rPr lang="en-US" b="1" dirty="0">
              <a:solidFill>
                <a:schemeClr val="tx1"/>
              </a:solidFill>
            </a:rPr>
            <a:t>-</a:t>
          </a:r>
          <a:r>
            <a:rPr lang="en-US" b="1" dirty="0" err="1">
              <a:solidFill>
                <a:schemeClr val="tx1"/>
              </a:solidFill>
            </a:rPr>
            <a:t>och</a:t>
          </a:r>
          <a:r>
            <a:rPr lang="en-US" b="1" dirty="0">
              <a:solidFill>
                <a:schemeClr val="tx1"/>
              </a:solidFill>
            </a:rPr>
            <a:t> chi </a:t>
          </a:r>
          <a:r>
            <a:rPr lang="en-US" b="1" dirty="0" err="1">
              <a:solidFill>
                <a:schemeClr val="tx1"/>
              </a:solidFill>
            </a:rPr>
            <a:t>ddim</a:t>
          </a:r>
          <a:r>
            <a:rPr lang="en-US" b="1" dirty="0">
              <a:solidFill>
                <a:schemeClr val="tx1"/>
              </a:solidFill>
            </a:rPr>
            <a:t> + T.LL </a:t>
          </a:r>
          <a:r>
            <a:rPr lang="en-US" b="1" dirty="0" err="1">
              <a:solidFill>
                <a:schemeClr val="tx1"/>
              </a:solidFill>
            </a:rPr>
            <a:t>neu</a:t>
          </a:r>
          <a:r>
            <a:rPr lang="en-US" b="1" dirty="0">
              <a:solidFill>
                <a:schemeClr val="tx1"/>
              </a:solidFill>
            </a:rPr>
            <a:t> T.M</a:t>
          </a:r>
        </a:p>
      </dgm:t>
    </dgm:pt>
    <dgm:pt modelId="{ED8D2B5B-A8E3-3548-9856-D64B11AB0A96}" type="parTrans" cxnId="{0630E9E9-D975-8B45-A2C8-E1DDB3F77375}">
      <dgm:prSet/>
      <dgm:spPr/>
      <dgm:t>
        <a:bodyPr/>
        <a:lstStyle/>
        <a:p>
          <a:endParaRPr lang="en-US"/>
        </a:p>
      </dgm:t>
    </dgm:pt>
    <dgm:pt modelId="{94D0C7E9-8192-4F44-AE3B-6945D97E14E0}" type="sibTrans" cxnId="{0630E9E9-D975-8B45-A2C8-E1DDB3F77375}">
      <dgm:prSet/>
      <dgm:spPr/>
      <dgm:t>
        <a:bodyPr/>
        <a:lstStyle/>
        <a:p>
          <a:endParaRPr lang="en-US"/>
        </a:p>
      </dgm:t>
    </dgm:pt>
    <dgm:pt modelId="{F73A54E7-3AA3-5048-91EC-EB2156C955B2}">
      <dgm:prSet phldrT="[Text]"/>
      <dgm:spPr/>
      <dgm:t>
        <a:bodyPr/>
        <a:lstStyle/>
        <a:p>
          <a:r>
            <a:rPr lang="en-US" b="1" dirty="0">
              <a:solidFill>
                <a:schemeClr val="tx1"/>
              </a:solidFill>
            </a:rPr>
            <a:t>-on </a:t>
          </a:r>
          <a:r>
            <a:rPr lang="en-US" b="1" dirty="0" err="1">
              <a:solidFill>
                <a:schemeClr val="tx1"/>
              </a:solidFill>
            </a:rPr>
            <a:t>nhw</a:t>
          </a:r>
          <a:r>
            <a:rPr lang="en-US" b="1" dirty="0">
              <a:solidFill>
                <a:schemeClr val="tx1"/>
              </a:solidFill>
            </a:rPr>
            <a:t> </a:t>
          </a:r>
          <a:r>
            <a:rPr lang="en-US" b="1" dirty="0" err="1">
              <a:solidFill>
                <a:schemeClr val="tx1"/>
              </a:solidFill>
            </a:rPr>
            <a:t>ddim</a:t>
          </a:r>
          <a:r>
            <a:rPr lang="en-US" b="1" dirty="0">
              <a:solidFill>
                <a:schemeClr val="tx1"/>
              </a:solidFill>
            </a:rPr>
            <a:t> + T.LL </a:t>
          </a:r>
          <a:r>
            <a:rPr lang="en-US" b="1" dirty="0" err="1">
              <a:solidFill>
                <a:schemeClr val="tx1"/>
              </a:solidFill>
            </a:rPr>
            <a:t>neu</a:t>
          </a:r>
          <a:r>
            <a:rPr lang="en-US" b="1" dirty="0">
              <a:solidFill>
                <a:schemeClr val="tx1"/>
              </a:solidFill>
            </a:rPr>
            <a:t> T.M</a:t>
          </a:r>
        </a:p>
      </dgm:t>
    </dgm:pt>
    <dgm:pt modelId="{F9AC0829-92EB-8D4F-9E44-384DDF24B724}" type="parTrans" cxnId="{CDF5C18A-BC1B-6C4C-9911-8ACAB9F0DD39}">
      <dgm:prSet/>
      <dgm:spPr/>
      <dgm:t>
        <a:bodyPr/>
        <a:lstStyle/>
        <a:p>
          <a:endParaRPr lang="en-US"/>
        </a:p>
      </dgm:t>
    </dgm:pt>
    <dgm:pt modelId="{D56E3591-9E47-3D41-81F1-8259A5460622}" type="sibTrans" cxnId="{CDF5C18A-BC1B-6C4C-9911-8ACAB9F0DD39}">
      <dgm:prSet/>
      <dgm:spPr/>
      <dgm:t>
        <a:bodyPr/>
        <a:lstStyle/>
        <a:p>
          <a:endParaRPr lang="en-US"/>
        </a:p>
      </dgm:t>
    </dgm:pt>
    <dgm:pt modelId="{0DA259AF-7F28-9143-85CF-70C409D08761}" type="pres">
      <dgm:prSet presAssocID="{3455CFE9-44E8-654C-8F35-5D75FE12B2D4}" presName="Name0" presStyleCnt="0">
        <dgm:presLayoutVars>
          <dgm:chMax val="7"/>
          <dgm:chPref val="7"/>
          <dgm:dir/>
        </dgm:presLayoutVars>
      </dgm:prSet>
      <dgm:spPr/>
    </dgm:pt>
    <dgm:pt modelId="{9A213EF8-1960-1442-9657-E2207F3A9B22}" type="pres">
      <dgm:prSet presAssocID="{3455CFE9-44E8-654C-8F35-5D75FE12B2D4}" presName="Name1" presStyleCnt="0"/>
      <dgm:spPr/>
    </dgm:pt>
    <dgm:pt modelId="{B47E7A8A-7297-0248-8413-CD7892E3DEFC}" type="pres">
      <dgm:prSet presAssocID="{3455CFE9-44E8-654C-8F35-5D75FE12B2D4}" presName="cycle" presStyleCnt="0"/>
      <dgm:spPr/>
    </dgm:pt>
    <dgm:pt modelId="{3997819B-4FDE-554C-930F-4185E48E2B9E}" type="pres">
      <dgm:prSet presAssocID="{3455CFE9-44E8-654C-8F35-5D75FE12B2D4}" presName="srcNode" presStyleLbl="node1" presStyleIdx="0" presStyleCnt="7"/>
      <dgm:spPr/>
    </dgm:pt>
    <dgm:pt modelId="{907DF486-EA49-014E-BC77-D55AE3C5E889}" type="pres">
      <dgm:prSet presAssocID="{3455CFE9-44E8-654C-8F35-5D75FE12B2D4}" presName="conn" presStyleLbl="parChTrans1D2" presStyleIdx="0" presStyleCnt="1"/>
      <dgm:spPr/>
    </dgm:pt>
    <dgm:pt modelId="{2D94BBC0-5144-2247-8429-79AC9D87923E}" type="pres">
      <dgm:prSet presAssocID="{3455CFE9-44E8-654C-8F35-5D75FE12B2D4}" presName="extraNode" presStyleLbl="node1" presStyleIdx="0" presStyleCnt="7"/>
      <dgm:spPr/>
    </dgm:pt>
    <dgm:pt modelId="{4C42BA96-8019-C641-B345-AB0786AD35E5}" type="pres">
      <dgm:prSet presAssocID="{3455CFE9-44E8-654C-8F35-5D75FE12B2D4}" presName="dstNode" presStyleLbl="node1" presStyleIdx="0" presStyleCnt="7"/>
      <dgm:spPr/>
    </dgm:pt>
    <dgm:pt modelId="{62968B35-A6F8-E84E-B973-4152EBA7275B}" type="pres">
      <dgm:prSet presAssocID="{045BAD9D-92B4-3045-8BBD-719C6FC32906}" presName="text_1" presStyleLbl="node1" presStyleIdx="0" presStyleCnt="7">
        <dgm:presLayoutVars>
          <dgm:bulletEnabled val="1"/>
        </dgm:presLayoutVars>
      </dgm:prSet>
      <dgm:spPr/>
    </dgm:pt>
    <dgm:pt modelId="{05FDBD57-DE9B-2E40-B05C-DF2488D56995}" type="pres">
      <dgm:prSet presAssocID="{045BAD9D-92B4-3045-8BBD-719C6FC32906}" presName="accent_1" presStyleCnt="0"/>
      <dgm:spPr/>
    </dgm:pt>
    <dgm:pt modelId="{3D85E031-0D58-E04A-A8B0-7F67E80ADDB9}" type="pres">
      <dgm:prSet presAssocID="{045BAD9D-92B4-3045-8BBD-719C6FC32906}" presName="accentRepeatNode" presStyleLbl="solidFgAcc1" presStyleIdx="0" presStyleCnt="7"/>
      <dgm:spPr/>
    </dgm:pt>
    <dgm:pt modelId="{FFF1086B-7994-0740-AC1A-7E24DD5F8791}" type="pres">
      <dgm:prSet presAssocID="{E9F29B14-D500-AD4A-B5D8-2305BDA435C1}" presName="text_2" presStyleLbl="node1" presStyleIdx="1" presStyleCnt="7">
        <dgm:presLayoutVars>
          <dgm:bulletEnabled val="1"/>
        </dgm:presLayoutVars>
      </dgm:prSet>
      <dgm:spPr/>
    </dgm:pt>
    <dgm:pt modelId="{0EE52CE6-DB32-6947-9995-70F737395B35}" type="pres">
      <dgm:prSet presAssocID="{E9F29B14-D500-AD4A-B5D8-2305BDA435C1}" presName="accent_2" presStyleCnt="0"/>
      <dgm:spPr/>
    </dgm:pt>
    <dgm:pt modelId="{7B4CD46F-1D6E-784B-ABF1-D3911C402A32}" type="pres">
      <dgm:prSet presAssocID="{E9F29B14-D500-AD4A-B5D8-2305BDA435C1}" presName="accentRepeatNode" presStyleLbl="solidFgAcc1" presStyleIdx="1" presStyleCnt="7"/>
      <dgm:spPr/>
    </dgm:pt>
    <dgm:pt modelId="{13276B5D-C95B-4249-8678-925351C74A75}" type="pres">
      <dgm:prSet presAssocID="{105B8D88-F769-6D4B-8361-24D1AA4F77D3}" presName="text_3" presStyleLbl="node1" presStyleIdx="2" presStyleCnt="7">
        <dgm:presLayoutVars>
          <dgm:bulletEnabled val="1"/>
        </dgm:presLayoutVars>
      </dgm:prSet>
      <dgm:spPr/>
    </dgm:pt>
    <dgm:pt modelId="{A684C43C-30C9-4B40-8FF3-BC54FA9DAA09}" type="pres">
      <dgm:prSet presAssocID="{105B8D88-F769-6D4B-8361-24D1AA4F77D3}" presName="accent_3" presStyleCnt="0"/>
      <dgm:spPr/>
    </dgm:pt>
    <dgm:pt modelId="{3A657897-D1DB-2044-AFAB-37358C2442A6}" type="pres">
      <dgm:prSet presAssocID="{105B8D88-F769-6D4B-8361-24D1AA4F77D3}" presName="accentRepeatNode" presStyleLbl="solidFgAcc1" presStyleIdx="2" presStyleCnt="7"/>
      <dgm:spPr/>
    </dgm:pt>
    <dgm:pt modelId="{5E1765D4-58A6-E84E-8408-06E3A7009E46}" type="pres">
      <dgm:prSet presAssocID="{6EC90560-0DC6-8A45-A97B-648693A91E6B}" presName="text_4" presStyleLbl="node1" presStyleIdx="3" presStyleCnt="7">
        <dgm:presLayoutVars>
          <dgm:bulletEnabled val="1"/>
        </dgm:presLayoutVars>
      </dgm:prSet>
      <dgm:spPr/>
    </dgm:pt>
    <dgm:pt modelId="{70797D01-5F4D-0541-99C8-A0EDF1D92560}" type="pres">
      <dgm:prSet presAssocID="{6EC90560-0DC6-8A45-A97B-648693A91E6B}" presName="accent_4" presStyleCnt="0"/>
      <dgm:spPr/>
    </dgm:pt>
    <dgm:pt modelId="{3900FF8B-C576-8340-A5DD-37A4B9E5E3A8}" type="pres">
      <dgm:prSet presAssocID="{6EC90560-0DC6-8A45-A97B-648693A91E6B}" presName="accentRepeatNode" presStyleLbl="solidFgAcc1" presStyleIdx="3" presStyleCnt="7"/>
      <dgm:spPr/>
    </dgm:pt>
    <dgm:pt modelId="{571465B9-3B32-CD4C-9A9F-02CB7C1D3BA1}" type="pres">
      <dgm:prSet presAssocID="{D4F79AED-98F4-E148-B648-4A87325DD093}" presName="text_5" presStyleLbl="node1" presStyleIdx="4" presStyleCnt="7">
        <dgm:presLayoutVars>
          <dgm:bulletEnabled val="1"/>
        </dgm:presLayoutVars>
      </dgm:prSet>
      <dgm:spPr/>
    </dgm:pt>
    <dgm:pt modelId="{216A9A1A-7CB0-0A4D-919D-177FFF17DC5E}" type="pres">
      <dgm:prSet presAssocID="{D4F79AED-98F4-E148-B648-4A87325DD093}" presName="accent_5" presStyleCnt="0"/>
      <dgm:spPr/>
    </dgm:pt>
    <dgm:pt modelId="{32AB926C-024E-5C43-BDBB-E2429882F1CA}" type="pres">
      <dgm:prSet presAssocID="{D4F79AED-98F4-E148-B648-4A87325DD093}" presName="accentRepeatNode" presStyleLbl="solidFgAcc1" presStyleIdx="4" presStyleCnt="7"/>
      <dgm:spPr/>
    </dgm:pt>
    <dgm:pt modelId="{B7903E1D-3D8D-F84B-9CB4-38F494FCDB77}" type="pres">
      <dgm:prSet presAssocID="{14D3DCE9-6014-8E4A-9622-2A0FBA6EF049}" presName="text_6" presStyleLbl="node1" presStyleIdx="5" presStyleCnt="7">
        <dgm:presLayoutVars>
          <dgm:bulletEnabled val="1"/>
        </dgm:presLayoutVars>
      </dgm:prSet>
      <dgm:spPr/>
    </dgm:pt>
    <dgm:pt modelId="{2CE013CE-35D0-1A4C-88A8-3404E2917438}" type="pres">
      <dgm:prSet presAssocID="{14D3DCE9-6014-8E4A-9622-2A0FBA6EF049}" presName="accent_6" presStyleCnt="0"/>
      <dgm:spPr/>
    </dgm:pt>
    <dgm:pt modelId="{4F273ED0-2DDE-1043-B0EB-13CD75AB2583}" type="pres">
      <dgm:prSet presAssocID="{14D3DCE9-6014-8E4A-9622-2A0FBA6EF049}" presName="accentRepeatNode" presStyleLbl="solidFgAcc1" presStyleIdx="5" presStyleCnt="7"/>
      <dgm:spPr/>
    </dgm:pt>
    <dgm:pt modelId="{94E4B2BF-845F-C941-9642-950280DB49FE}" type="pres">
      <dgm:prSet presAssocID="{F73A54E7-3AA3-5048-91EC-EB2156C955B2}" presName="text_7" presStyleLbl="node1" presStyleIdx="6" presStyleCnt="7">
        <dgm:presLayoutVars>
          <dgm:bulletEnabled val="1"/>
        </dgm:presLayoutVars>
      </dgm:prSet>
      <dgm:spPr/>
    </dgm:pt>
    <dgm:pt modelId="{C0C1FC64-28A2-5842-B6A8-CAD503547459}" type="pres">
      <dgm:prSet presAssocID="{F73A54E7-3AA3-5048-91EC-EB2156C955B2}" presName="accent_7" presStyleCnt="0"/>
      <dgm:spPr/>
    </dgm:pt>
    <dgm:pt modelId="{6FEE7526-AD12-E449-996D-786EF08007BC}" type="pres">
      <dgm:prSet presAssocID="{F73A54E7-3AA3-5048-91EC-EB2156C955B2}" presName="accentRepeatNode" presStyleLbl="solidFgAcc1" presStyleIdx="6" presStyleCnt="7"/>
      <dgm:spPr/>
    </dgm:pt>
  </dgm:ptLst>
  <dgm:cxnLst>
    <dgm:cxn modelId="{6C7D270A-D2C8-3047-9F83-EA9F1D729FC8}" type="presOf" srcId="{3455CFE9-44E8-654C-8F35-5D75FE12B2D4}" destId="{0DA259AF-7F28-9143-85CF-70C409D08761}" srcOrd="0" destOrd="0" presId="urn:microsoft.com/office/officeart/2008/layout/VerticalCurvedList"/>
    <dgm:cxn modelId="{6FE3A810-BEF3-DA42-AE31-C537E5E375FC}" type="presOf" srcId="{E9F29B14-D500-AD4A-B5D8-2305BDA435C1}" destId="{FFF1086B-7994-0740-AC1A-7E24DD5F8791}" srcOrd="0" destOrd="0" presId="urn:microsoft.com/office/officeart/2008/layout/VerticalCurvedList"/>
    <dgm:cxn modelId="{3E2EA62A-C1FB-9B48-B6B5-0FC4D96A108E}" srcId="{3455CFE9-44E8-654C-8F35-5D75FE12B2D4}" destId="{E9F29B14-D500-AD4A-B5D8-2305BDA435C1}" srcOrd="1" destOrd="0" parTransId="{0F07CC87-1957-C34E-8582-9A7A8FA51AC3}" sibTransId="{DCBA648F-FD3C-2E4E-9810-D610E11F8081}"/>
    <dgm:cxn modelId="{2A0D173C-6E6F-D440-BEC8-7EAF0F9EAC65}" type="presOf" srcId="{F73A54E7-3AA3-5048-91EC-EB2156C955B2}" destId="{94E4B2BF-845F-C941-9642-950280DB49FE}" srcOrd="0" destOrd="0" presId="urn:microsoft.com/office/officeart/2008/layout/VerticalCurvedList"/>
    <dgm:cxn modelId="{8C6CE549-EB04-EF49-860C-7562F65194E7}" type="presOf" srcId="{18C968A0-7DF5-9B46-90DA-224E6111762E}" destId="{907DF486-EA49-014E-BC77-D55AE3C5E889}" srcOrd="0" destOrd="0" presId="urn:microsoft.com/office/officeart/2008/layout/VerticalCurvedList"/>
    <dgm:cxn modelId="{59245067-6378-2E46-87C7-6D9C83EBF983}" srcId="{3455CFE9-44E8-654C-8F35-5D75FE12B2D4}" destId="{105B8D88-F769-6D4B-8361-24D1AA4F77D3}" srcOrd="2" destOrd="0" parTransId="{60ECD8FA-1EE5-B94D-A522-199D8546ACA1}" sibTransId="{8982397A-1A33-3544-8FB6-931E664D5630}"/>
    <dgm:cxn modelId="{0651F672-1BE1-B342-AE34-47F33B8E7898}" type="presOf" srcId="{105B8D88-F769-6D4B-8361-24D1AA4F77D3}" destId="{13276B5D-C95B-4249-8678-925351C74A75}" srcOrd="0" destOrd="0" presId="urn:microsoft.com/office/officeart/2008/layout/VerticalCurvedList"/>
    <dgm:cxn modelId="{3628CF78-6C1D-6B40-9F0F-1CCF5B8316FA}" srcId="{3455CFE9-44E8-654C-8F35-5D75FE12B2D4}" destId="{045BAD9D-92B4-3045-8BBD-719C6FC32906}" srcOrd="0" destOrd="0" parTransId="{38711C7A-D3F3-C246-B399-33B2A2ECB5D1}" sibTransId="{18C968A0-7DF5-9B46-90DA-224E6111762E}"/>
    <dgm:cxn modelId="{0A594C7B-0411-794F-85CA-552C2A63DDFA}" type="presOf" srcId="{045BAD9D-92B4-3045-8BBD-719C6FC32906}" destId="{62968B35-A6F8-E84E-B973-4152EBA7275B}" srcOrd="0" destOrd="0" presId="urn:microsoft.com/office/officeart/2008/layout/VerticalCurvedList"/>
    <dgm:cxn modelId="{CDF5C18A-BC1B-6C4C-9911-8ACAB9F0DD39}" srcId="{3455CFE9-44E8-654C-8F35-5D75FE12B2D4}" destId="{F73A54E7-3AA3-5048-91EC-EB2156C955B2}" srcOrd="6" destOrd="0" parTransId="{F9AC0829-92EB-8D4F-9E44-384DDF24B724}" sibTransId="{D56E3591-9E47-3D41-81F1-8259A5460622}"/>
    <dgm:cxn modelId="{472D2D8D-73D1-BE45-9589-50958DB41F99}" srcId="{3455CFE9-44E8-654C-8F35-5D75FE12B2D4}" destId="{6EC90560-0DC6-8A45-A97B-648693A91E6B}" srcOrd="3" destOrd="0" parTransId="{86B4C4DC-2936-D34A-AB9F-00897344E5A2}" sibTransId="{3A0493A4-3EB6-4D45-A9DC-16159675A2D8}"/>
    <dgm:cxn modelId="{F0FAEF93-CC9D-624B-B745-DDC0DCDFF629}" type="presOf" srcId="{6EC90560-0DC6-8A45-A97B-648693A91E6B}" destId="{5E1765D4-58A6-E84E-8408-06E3A7009E46}" srcOrd="0" destOrd="0" presId="urn:microsoft.com/office/officeart/2008/layout/VerticalCurvedList"/>
    <dgm:cxn modelId="{C26BDEAA-F122-8641-9CE5-46A85E805343}" type="presOf" srcId="{14D3DCE9-6014-8E4A-9622-2A0FBA6EF049}" destId="{B7903E1D-3D8D-F84B-9CB4-38F494FCDB77}" srcOrd="0" destOrd="0" presId="urn:microsoft.com/office/officeart/2008/layout/VerticalCurvedList"/>
    <dgm:cxn modelId="{3895B2B9-6E60-2D4C-BE6E-F77EBCC76D3F}" srcId="{3455CFE9-44E8-654C-8F35-5D75FE12B2D4}" destId="{D4F79AED-98F4-E148-B648-4A87325DD093}" srcOrd="4" destOrd="0" parTransId="{A1D55087-463F-4245-AB1B-EEFC950CDAE8}" sibTransId="{A32E19C8-0397-564D-85EA-6C54E9866649}"/>
    <dgm:cxn modelId="{A1B28CDA-11E4-294D-9D49-141ED461F1DE}" type="presOf" srcId="{D4F79AED-98F4-E148-B648-4A87325DD093}" destId="{571465B9-3B32-CD4C-9A9F-02CB7C1D3BA1}" srcOrd="0" destOrd="0" presId="urn:microsoft.com/office/officeart/2008/layout/VerticalCurvedList"/>
    <dgm:cxn modelId="{0630E9E9-D975-8B45-A2C8-E1DDB3F77375}" srcId="{3455CFE9-44E8-654C-8F35-5D75FE12B2D4}" destId="{14D3DCE9-6014-8E4A-9622-2A0FBA6EF049}" srcOrd="5" destOrd="0" parTransId="{ED8D2B5B-A8E3-3548-9856-D64B11AB0A96}" sibTransId="{94D0C7E9-8192-4F44-AE3B-6945D97E14E0}"/>
    <dgm:cxn modelId="{63D3B05F-C864-9844-894C-1B6BD1B35EEB}" type="presParOf" srcId="{0DA259AF-7F28-9143-85CF-70C409D08761}" destId="{9A213EF8-1960-1442-9657-E2207F3A9B22}" srcOrd="0" destOrd="0" presId="urn:microsoft.com/office/officeart/2008/layout/VerticalCurvedList"/>
    <dgm:cxn modelId="{C3F95B90-E84A-C645-8D43-8CE65E8D5224}" type="presParOf" srcId="{9A213EF8-1960-1442-9657-E2207F3A9B22}" destId="{B47E7A8A-7297-0248-8413-CD7892E3DEFC}" srcOrd="0" destOrd="0" presId="urn:microsoft.com/office/officeart/2008/layout/VerticalCurvedList"/>
    <dgm:cxn modelId="{BE6BE1AE-E0ED-C54E-B323-7368A66D8DD6}" type="presParOf" srcId="{B47E7A8A-7297-0248-8413-CD7892E3DEFC}" destId="{3997819B-4FDE-554C-930F-4185E48E2B9E}" srcOrd="0" destOrd="0" presId="urn:microsoft.com/office/officeart/2008/layout/VerticalCurvedList"/>
    <dgm:cxn modelId="{8A1953D7-C76E-3F41-836B-6D1915A33718}" type="presParOf" srcId="{B47E7A8A-7297-0248-8413-CD7892E3DEFC}" destId="{907DF486-EA49-014E-BC77-D55AE3C5E889}" srcOrd="1" destOrd="0" presId="urn:microsoft.com/office/officeart/2008/layout/VerticalCurvedList"/>
    <dgm:cxn modelId="{0021CEB7-EF54-7145-99E6-DFEFDC005C98}" type="presParOf" srcId="{B47E7A8A-7297-0248-8413-CD7892E3DEFC}" destId="{2D94BBC0-5144-2247-8429-79AC9D87923E}" srcOrd="2" destOrd="0" presId="urn:microsoft.com/office/officeart/2008/layout/VerticalCurvedList"/>
    <dgm:cxn modelId="{B1E63001-3BCE-A349-97FB-BDCADFA61481}" type="presParOf" srcId="{B47E7A8A-7297-0248-8413-CD7892E3DEFC}" destId="{4C42BA96-8019-C641-B345-AB0786AD35E5}" srcOrd="3" destOrd="0" presId="urn:microsoft.com/office/officeart/2008/layout/VerticalCurvedList"/>
    <dgm:cxn modelId="{8CC9F710-5DEB-A140-A08F-A9D7BCA926F5}" type="presParOf" srcId="{9A213EF8-1960-1442-9657-E2207F3A9B22}" destId="{62968B35-A6F8-E84E-B973-4152EBA7275B}" srcOrd="1" destOrd="0" presId="urn:microsoft.com/office/officeart/2008/layout/VerticalCurvedList"/>
    <dgm:cxn modelId="{329B3BF9-7A39-5645-8628-3AE56A749268}" type="presParOf" srcId="{9A213EF8-1960-1442-9657-E2207F3A9B22}" destId="{05FDBD57-DE9B-2E40-B05C-DF2488D56995}" srcOrd="2" destOrd="0" presId="urn:microsoft.com/office/officeart/2008/layout/VerticalCurvedList"/>
    <dgm:cxn modelId="{5089EEC7-4515-C347-8DA4-725DC2A414F9}" type="presParOf" srcId="{05FDBD57-DE9B-2E40-B05C-DF2488D56995}" destId="{3D85E031-0D58-E04A-A8B0-7F67E80ADDB9}" srcOrd="0" destOrd="0" presId="urn:microsoft.com/office/officeart/2008/layout/VerticalCurvedList"/>
    <dgm:cxn modelId="{F7AFA124-AE91-F848-A761-77BA1E9803C5}" type="presParOf" srcId="{9A213EF8-1960-1442-9657-E2207F3A9B22}" destId="{FFF1086B-7994-0740-AC1A-7E24DD5F8791}" srcOrd="3" destOrd="0" presId="urn:microsoft.com/office/officeart/2008/layout/VerticalCurvedList"/>
    <dgm:cxn modelId="{95EA029B-9CE2-1D41-92DC-FA1668B61671}" type="presParOf" srcId="{9A213EF8-1960-1442-9657-E2207F3A9B22}" destId="{0EE52CE6-DB32-6947-9995-70F737395B35}" srcOrd="4" destOrd="0" presId="urn:microsoft.com/office/officeart/2008/layout/VerticalCurvedList"/>
    <dgm:cxn modelId="{5CA8FF41-3E73-B44D-96DC-4DB6348BCDA9}" type="presParOf" srcId="{0EE52CE6-DB32-6947-9995-70F737395B35}" destId="{7B4CD46F-1D6E-784B-ABF1-D3911C402A32}" srcOrd="0" destOrd="0" presId="urn:microsoft.com/office/officeart/2008/layout/VerticalCurvedList"/>
    <dgm:cxn modelId="{E94BC24E-312A-2E40-9285-4C95227665AB}" type="presParOf" srcId="{9A213EF8-1960-1442-9657-E2207F3A9B22}" destId="{13276B5D-C95B-4249-8678-925351C74A75}" srcOrd="5" destOrd="0" presId="urn:microsoft.com/office/officeart/2008/layout/VerticalCurvedList"/>
    <dgm:cxn modelId="{39420230-F1BB-4740-BB94-27F65AB492AF}" type="presParOf" srcId="{9A213EF8-1960-1442-9657-E2207F3A9B22}" destId="{A684C43C-30C9-4B40-8FF3-BC54FA9DAA09}" srcOrd="6" destOrd="0" presId="urn:microsoft.com/office/officeart/2008/layout/VerticalCurvedList"/>
    <dgm:cxn modelId="{E770818E-1DC3-C640-8548-80C690CD90BC}" type="presParOf" srcId="{A684C43C-30C9-4B40-8FF3-BC54FA9DAA09}" destId="{3A657897-D1DB-2044-AFAB-37358C2442A6}" srcOrd="0" destOrd="0" presId="urn:microsoft.com/office/officeart/2008/layout/VerticalCurvedList"/>
    <dgm:cxn modelId="{3376A7A2-EFE3-044B-8E30-C6B18F5587CA}" type="presParOf" srcId="{9A213EF8-1960-1442-9657-E2207F3A9B22}" destId="{5E1765D4-58A6-E84E-8408-06E3A7009E46}" srcOrd="7" destOrd="0" presId="urn:microsoft.com/office/officeart/2008/layout/VerticalCurvedList"/>
    <dgm:cxn modelId="{7E568CEF-6A04-F948-865B-780EE66F278E}" type="presParOf" srcId="{9A213EF8-1960-1442-9657-E2207F3A9B22}" destId="{70797D01-5F4D-0541-99C8-A0EDF1D92560}" srcOrd="8" destOrd="0" presId="urn:microsoft.com/office/officeart/2008/layout/VerticalCurvedList"/>
    <dgm:cxn modelId="{78E339DA-2C2E-6249-8F88-441752BB0409}" type="presParOf" srcId="{70797D01-5F4D-0541-99C8-A0EDF1D92560}" destId="{3900FF8B-C576-8340-A5DD-37A4B9E5E3A8}" srcOrd="0" destOrd="0" presId="urn:microsoft.com/office/officeart/2008/layout/VerticalCurvedList"/>
    <dgm:cxn modelId="{46734508-BF87-7245-A1FD-531D98DDBDB6}" type="presParOf" srcId="{9A213EF8-1960-1442-9657-E2207F3A9B22}" destId="{571465B9-3B32-CD4C-9A9F-02CB7C1D3BA1}" srcOrd="9" destOrd="0" presId="urn:microsoft.com/office/officeart/2008/layout/VerticalCurvedList"/>
    <dgm:cxn modelId="{7246BF59-7D5C-1142-B957-8E27F68963B5}" type="presParOf" srcId="{9A213EF8-1960-1442-9657-E2207F3A9B22}" destId="{216A9A1A-7CB0-0A4D-919D-177FFF17DC5E}" srcOrd="10" destOrd="0" presId="urn:microsoft.com/office/officeart/2008/layout/VerticalCurvedList"/>
    <dgm:cxn modelId="{FC11AC0D-9EFA-BF4D-A7AB-D848C46F086D}" type="presParOf" srcId="{216A9A1A-7CB0-0A4D-919D-177FFF17DC5E}" destId="{32AB926C-024E-5C43-BDBB-E2429882F1CA}" srcOrd="0" destOrd="0" presId="urn:microsoft.com/office/officeart/2008/layout/VerticalCurvedList"/>
    <dgm:cxn modelId="{1ADCB94D-FCA7-2549-8C27-EEE34CE95E8F}" type="presParOf" srcId="{9A213EF8-1960-1442-9657-E2207F3A9B22}" destId="{B7903E1D-3D8D-F84B-9CB4-38F494FCDB77}" srcOrd="11" destOrd="0" presId="urn:microsoft.com/office/officeart/2008/layout/VerticalCurvedList"/>
    <dgm:cxn modelId="{D4F67E62-C938-7848-B9BA-5975D1FD9B99}" type="presParOf" srcId="{9A213EF8-1960-1442-9657-E2207F3A9B22}" destId="{2CE013CE-35D0-1A4C-88A8-3404E2917438}" srcOrd="12" destOrd="0" presId="urn:microsoft.com/office/officeart/2008/layout/VerticalCurvedList"/>
    <dgm:cxn modelId="{02A15D21-2DCD-004F-AF0F-D30C7C56D8F9}" type="presParOf" srcId="{2CE013CE-35D0-1A4C-88A8-3404E2917438}" destId="{4F273ED0-2DDE-1043-B0EB-13CD75AB2583}" srcOrd="0" destOrd="0" presId="urn:microsoft.com/office/officeart/2008/layout/VerticalCurvedList"/>
    <dgm:cxn modelId="{56E7EE5D-0259-EF47-A4F3-315544DAB16E}" type="presParOf" srcId="{9A213EF8-1960-1442-9657-E2207F3A9B22}" destId="{94E4B2BF-845F-C941-9642-950280DB49FE}" srcOrd="13" destOrd="0" presId="urn:microsoft.com/office/officeart/2008/layout/VerticalCurvedList"/>
    <dgm:cxn modelId="{FC85D5E7-B42A-164A-BFB5-67E80309E92E}" type="presParOf" srcId="{9A213EF8-1960-1442-9657-E2207F3A9B22}" destId="{C0C1FC64-28A2-5842-B6A8-CAD503547459}" srcOrd="14" destOrd="0" presId="urn:microsoft.com/office/officeart/2008/layout/VerticalCurvedList"/>
    <dgm:cxn modelId="{B2D567B0-6B53-9B46-B5C1-392072704C27}" type="presParOf" srcId="{C0C1FC64-28A2-5842-B6A8-CAD503547459}" destId="{6FEE7526-AD12-E449-996D-786EF08007BC}" srcOrd="0" destOrd="0" presId="urn:microsoft.com/office/officeart/2008/layout/VerticalCurv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EB82A-6D0B-A04B-9D50-1D1809E7342B}">
      <dsp:nvSpPr>
        <dsp:cNvPr id="0" name=""/>
        <dsp:cNvSpPr/>
      </dsp:nvSpPr>
      <dsp:spPr>
        <a:xfrm>
          <a:off x="-4650753" y="-713145"/>
          <a:ext cx="5541091" cy="5541091"/>
        </a:xfrm>
        <a:prstGeom prst="blockArc">
          <a:avLst>
            <a:gd name="adj1" fmla="val 18900000"/>
            <a:gd name="adj2" fmla="val 2700000"/>
            <a:gd name="adj3" fmla="val 39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840B82-F174-7F44-A8FE-7EE4485EB461}">
      <dsp:nvSpPr>
        <dsp:cNvPr id="0" name=""/>
        <dsp:cNvSpPr/>
      </dsp:nvSpPr>
      <dsp:spPr>
        <a:xfrm>
          <a:off x="288653" y="187058"/>
          <a:ext cx="3123692" cy="373953"/>
        </a:xfrm>
        <a:prstGeom prst="rect">
          <a:avLst/>
        </a:prstGeom>
        <a:solidFill>
          <a:schemeClr val="accent1">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825" tIns="50800" rIns="50800" bIns="50800" numCol="1" spcCol="1270" anchor="ctr" anchorCtr="0">
          <a:noAutofit/>
        </a:bodyPr>
        <a:lstStyle/>
        <a:p>
          <a:pPr marL="0" lvl="0" indent="0" algn="l" defTabSz="889000">
            <a:lnSpc>
              <a:spcPct val="90000"/>
            </a:lnSpc>
            <a:spcBef>
              <a:spcPct val="0"/>
            </a:spcBef>
            <a:spcAft>
              <a:spcPct val="35000"/>
            </a:spcAft>
            <a:buNone/>
          </a:pPr>
          <a:r>
            <a:rPr lang="cy-GB" sz="2000" kern="1200" noProof="0" dirty="0"/>
            <a:t>Roeddwn i</a:t>
          </a:r>
        </a:p>
      </dsp:txBody>
      <dsp:txXfrm>
        <a:off x="288653" y="187058"/>
        <a:ext cx="3123692" cy="373953"/>
      </dsp:txXfrm>
    </dsp:sp>
    <dsp:sp modelId="{42564B68-4B35-074C-B5A5-FBAF95E69A32}">
      <dsp:nvSpPr>
        <dsp:cNvPr id="0" name=""/>
        <dsp:cNvSpPr/>
      </dsp:nvSpPr>
      <dsp:spPr>
        <a:xfrm>
          <a:off x="54932" y="140314"/>
          <a:ext cx="467441" cy="46744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393FD97-E371-0746-A2A9-CE74E75BABB2}">
      <dsp:nvSpPr>
        <dsp:cNvPr id="0" name=""/>
        <dsp:cNvSpPr/>
      </dsp:nvSpPr>
      <dsp:spPr>
        <a:xfrm>
          <a:off x="627301" y="748317"/>
          <a:ext cx="2785044" cy="37395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825" tIns="50800" rIns="50800" bIns="50800" numCol="1" spcCol="1270" anchor="ctr" anchorCtr="0">
          <a:noAutofit/>
        </a:bodyPr>
        <a:lstStyle/>
        <a:p>
          <a:pPr marL="0" lvl="0" indent="0" algn="l" defTabSz="889000">
            <a:lnSpc>
              <a:spcPct val="90000"/>
            </a:lnSpc>
            <a:spcBef>
              <a:spcPct val="0"/>
            </a:spcBef>
            <a:spcAft>
              <a:spcPct val="35000"/>
            </a:spcAft>
            <a:buNone/>
          </a:pPr>
          <a:r>
            <a:rPr lang="cy-GB" sz="2000" kern="1200" noProof="0" dirty="0"/>
            <a:t>Roeddet ti</a:t>
          </a:r>
        </a:p>
      </dsp:txBody>
      <dsp:txXfrm>
        <a:off x="627301" y="748317"/>
        <a:ext cx="2785044" cy="373953"/>
      </dsp:txXfrm>
    </dsp:sp>
    <dsp:sp modelId="{01368ECC-7B20-994E-9E76-D0A4211D46D4}">
      <dsp:nvSpPr>
        <dsp:cNvPr id="0" name=""/>
        <dsp:cNvSpPr/>
      </dsp:nvSpPr>
      <dsp:spPr>
        <a:xfrm>
          <a:off x="393580" y="701573"/>
          <a:ext cx="467441" cy="46744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4E73D19-9959-4142-BB4E-A2BFE90379D8}">
      <dsp:nvSpPr>
        <dsp:cNvPr id="0" name=""/>
        <dsp:cNvSpPr/>
      </dsp:nvSpPr>
      <dsp:spPr>
        <a:xfrm>
          <a:off x="812878" y="1309164"/>
          <a:ext cx="2599466" cy="373953"/>
        </a:xfrm>
        <a:prstGeom prst="rect">
          <a:avLst/>
        </a:prstGeom>
        <a:solidFill>
          <a:schemeClr val="accent1">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825" tIns="50800" rIns="50800" bIns="50800" numCol="1" spcCol="1270" anchor="ctr" anchorCtr="0">
          <a:noAutofit/>
        </a:bodyPr>
        <a:lstStyle/>
        <a:p>
          <a:pPr marL="0" lvl="0" indent="0" algn="l" defTabSz="889000">
            <a:lnSpc>
              <a:spcPct val="90000"/>
            </a:lnSpc>
            <a:spcBef>
              <a:spcPct val="0"/>
            </a:spcBef>
            <a:spcAft>
              <a:spcPct val="35000"/>
            </a:spcAft>
            <a:buNone/>
          </a:pPr>
          <a:r>
            <a:rPr lang="cy-GB" sz="2000" kern="1200" noProof="0" dirty="0"/>
            <a:t>Roedd e/hi</a:t>
          </a:r>
        </a:p>
      </dsp:txBody>
      <dsp:txXfrm>
        <a:off x="812878" y="1309164"/>
        <a:ext cx="2599466" cy="373953"/>
      </dsp:txXfrm>
    </dsp:sp>
    <dsp:sp modelId="{AFAE5866-07E9-2E49-BF17-2A3D9BF485A9}">
      <dsp:nvSpPr>
        <dsp:cNvPr id="0" name=""/>
        <dsp:cNvSpPr/>
      </dsp:nvSpPr>
      <dsp:spPr>
        <a:xfrm>
          <a:off x="579158" y="1262420"/>
          <a:ext cx="467441" cy="46744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42772E7-290E-3040-8553-A80D8FC74ED7}">
      <dsp:nvSpPr>
        <dsp:cNvPr id="0" name=""/>
        <dsp:cNvSpPr/>
      </dsp:nvSpPr>
      <dsp:spPr>
        <a:xfrm>
          <a:off x="872131" y="1870423"/>
          <a:ext cx="2540213" cy="37395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825" tIns="50800" rIns="50800" bIns="50800" numCol="1" spcCol="1270" anchor="ctr" anchorCtr="0">
          <a:noAutofit/>
        </a:bodyPr>
        <a:lstStyle/>
        <a:p>
          <a:pPr marL="0" lvl="0" indent="0" algn="l" defTabSz="889000">
            <a:lnSpc>
              <a:spcPct val="90000"/>
            </a:lnSpc>
            <a:spcBef>
              <a:spcPct val="0"/>
            </a:spcBef>
            <a:spcAft>
              <a:spcPct val="35000"/>
            </a:spcAft>
            <a:buNone/>
          </a:pPr>
          <a:r>
            <a:rPr lang="cy-GB" sz="2000" kern="1200" noProof="0" dirty="0"/>
            <a:t>Roedden ni</a:t>
          </a:r>
        </a:p>
      </dsp:txBody>
      <dsp:txXfrm>
        <a:off x="872131" y="1870423"/>
        <a:ext cx="2540213" cy="373953"/>
      </dsp:txXfrm>
    </dsp:sp>
    <dsp:sp modelId="{54BD21DB-3E4E-E544-9973-4EC044C2EA6F}">
      <dsp:nvSpPr>
        <dsp:cNvPr id="0" name=""/>
        <dsp:cNvSpPr/>
      </dsp:nvSpPr>
      <dsp:spPr>
        <a:xfrm>
          <a:off x="638411" y="1823679"/>
          <a:ext cx="467441" cy="46744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92C8EFA-8F34-294C-9B0F-1C535FA5966A}">
      <dsp:nvSpPr>
        <dsp:cNvPr id="0" name=""/>
        <dsp:cNvSpPr/>
      </dsp:nvSpPr>
      <dsp:spPr>
        <a:xfrm>
          <a:off x="812878" y="2431682"/>
          <a:ext cx="2599466" cy="37395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825" tIns="50800" rIns="50800" bIns="50800" numCol="1" spcCol="1270" anchor="ctr" anchorCtr="0">
          <a:noAutofit/>
        </a:bodyPr>
        <a:lstStyle/>
        <a:p>
          <a:pPr marL="0" lvl="0" indent="0" algn="l" defTabSz="889000">
            <a:lnSpc>
              <a:spcPct val="90000"/>
            </a:lnSpc>
            <a:spcBef>
              <a:spcPct val="0"/>
            </a:spcBef>
            <a:spcAft>
              <a:spcPct val="35000"/>
            </a:spcAft>
            <a:buNone/>
          </a:pPr>
          <a:r>
            <a:rPr lang="cy-GB" sz="2000" kern="1200" noProof="0" dirty="0"/>
            <a:t>Roeddech chi</a:t>
          </a:r>
        </a:p>
      </dsp:txBody>
      <dsp:txXfrm>
        <a:off x="812878" y="2431682"/>
        <a:ext cx="2599466" cy="373953"/>
      </dsp:txXfrm>
    </dsp:sp>
    <dsp:sp modelId="{B11CA0F4-4F43-374F-9C55-E415C9C57416}">
      <dsp:nvSpPr>
        <dsp:cNvPr id="0" name=""/>
        <dsp:cNvSpPr/>
      </dsp:nvSpPr>
      <dsp:spPr>
        <a:xfrm>
          <a:off x="579158" y="2384938"/>
          <a:ext cx="467441" cy="46744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1067C86-34DA-3A48-983A-835FDAB58EF5}">
      <dsp:nvSpPr>
        <dsp:cNvPr id="0" name=""/>
        <dsp:cNvSpPr/>
      </dsp:nvSpPr>
      <dsp:spPr>
        <a:xfrm>
          <a:off x="627301" y="2992529"/>
          <a:ext cx="2785044" cy="37395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825" tIns="50800" rIns="50800" bIns="50800" numCol="1" spcCol="1270" anchor="ctr" anchorCtr="0">
          <a:noAutofit/>
        </a:bodyPr>
        <a:lstStyle/>
        <a:p>
          <a:pPr marL="0" lvl="0" indent="0" algn="l" defTabSz="889000">
            <a:lnSpc>
              <a:spcPct val="90000"/>
            </a:lnSpc>
            <a:spcBef>
              <a:spcPct val="0"/>
            </a:spcBef>
            <a:spcAft>
              <a:spcPct val="35000"/>
            </a:spcAft>
            <a:buNone/>
          </a:pPr>
          <a:r>
            <a:rPr lang="cy-GB" sz="2000" kern="1200" noProof="0" dirty="0"/>
            <a:t>Roedden nhw</a:t>
          </a:r>
        </a:p>
      </dsp:txBody>
      <dsp:txXfrm>
        <a:off x="627301" y="2992529"/>
        <a:ext cx="2785044" cy="373953"/>
      </dsp:txXfrm>
    </dsp:sp>
    <dsp:sp modelId="{589A25EE-F8E1-7F41-9A15-7245379BCE86}">
      <dsp:nvSpPr>
        <dsp:cNvPr id="0" name=""/>
        <dsp:cNvSpPr/>
      </dsp:nvSpPr>
      <dsp:spPr>
        <a:xfrm>
          <a:off x="393580" y="2945785"/>
          <a:ext cx="467441" cy="46744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A6AAD8F-8FDF-7E41-9CB6-64AA190F499E}">
      <dsp:nvSpPr>
        <dsp:cNvPr id="0" name=""/>
        <dsp:cNvSpPr/>
      </dsp:nvSpPr>
      <dsp:spPr>
        <a:xfrm>
          <a:off x="288653" y="3553788"/>
          <a:ext cx="3123692" cy="373953"/>
        </a:xfrm>
        <a:prstGeom prst="rect">
          <a:avLst/>
        </a:prstGeom>
        <a:solidFill>
          <a:schemeClr val="accent1">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825" tIns="50800" rIns="50800" bIns="50800" numCol="1" spcCol="1270" anchor="ctr" anchorCtr="0">
          <a:noAutofit/>
        </a:bodyPr>
        <a:lstStyle/>
        <a:p>
          <a:pPr marL="0" lvl="0" indent="0" algn="l" defTabSz="889000">
            <a:lnSpc>
              <a:spcPct val="90000"/>
            </a:lnSpc>
            <a:spcBef>
              <a:spcPct val="0"/>
            </a:spcBef>
            <a:spcAft>
              <a:spcPct val="35000"/>
            </a:spcAft>
            <a:buNone/>
          </a:pPr>
          <a:r>
            <a:rPr lang="cy-GB" sz="2000" kern="1200" noProof="0" dirty="0"/>
            <a:t>Roedd Brenhines Fictoria</a:t>
          </a:r>
        </a:p>
      </dsp:txBody>
      <dsp:txXfrm>
        <a:off x="288653" y="3553788"/>
        <a:ext cx="3123692" cy="373953"/>
      </dsp:txXfrm>
    </dsp:sp>
    <dsp:sp modelId="{FAB805EE-322F-6D4B-A747-921608D8CDD3}">
      <dsp:nvSpPr>
        <dsp:cNvPr id="0" name=""/>
        <dsp:cNvSpPr/>
      </dsp:nvSpPr>
      <dsp:spPr>
        <a:xfrm>
          <a:off x="54932" y="3507044"/>
          <a:ext cx="467441" cy="46744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EB82A-6D0B-A04B-9D50-1D1809E7342B}">
      <dsp:nvSpPr>
        <dsp:cNvPr id="0" name=""/>
        <dsp:cNvSpPr/>
      </dsp:nvSpPr>
      <dsp:spPr>
        <a:xfrm>
          <a:off x="2576940" y="-713145"/>
          <a:ext cx="5541091" cy="5541091"/>
        </a:xfrm>
        <a:prstGeom prst="blockArc">
          <a:avLst>
            <a:gd name="adj1" fmla="val 8100000"/>
            <a:gd name="adj2" fmla="val 13500000"/>
            <a:gd name="adj3" fmla="val 39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840B82-F174-7F44-A8FE-7EE4485EB461}">
      <dsp:nvSpPr>
        <dsp:cNvPr id="0" name=""/>
        <dsp:cNvSpPr/>
      </dsp:nvSpPr>
      <dsp:spPr>
        <a:xfrm>
          <a:off x="54932" y="187058"/>
          <a:ext cx="3123692" cy="373953"/>
        </a:xfrm>
        <a:prstGeom prst="rect">
          <a:avLst/>
        </a:prstGeom>
        <a:solidFill>
          <a:schemeClr val="accent1">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296825" bIns="40640" numCol="1" spcCol="1270" anchor="ctr" anchorCtr="0">
          <a:noAutofit/>
        </a:bodyPr>
        <a:lstStyle/>
        <a:p>
          <a:pPr marL="0" lvl="0" indent="0" algn="r" defTabSz="711200">
            <a:lnSpc>
              <a:spcPct val="90000"/>
            </a:lnSpc>
            <a:spcBef>
              <a:spcPct val="0"/>
            </a:spcBef>
            <a:spcAft>
              <a:spcPct val="35000"/>
            </a:spcAft>
            <a:buNone/>
          </a:pPr>
          <a:r>
            <a:rPr lang="cy-GB" sz="1600" kern="1200" noProof="0" dirty="0"/>
            <a:t>Doeddwn i ddim...</a:t>
          </a:r>
        </a:p>
      </dsp:txBody>
      <dsp:txXfrm>
        <a:off x="54932" y="187058"/>
        <a:ext cx="3123692" cy="373953"/>
      </dsp:txXfrm>
    </dsp:sp>
    <dsp:sp modelId="{42564B68-4B35-074C-B5A5-FBAF95E69A32}">
      <dsp:nvSpPr>
        <dsp:cNvPr id="0" name=""/>
        <dsp:cNvSpPr/>
      </dsp:nvSpPr>
      <dsp:spPr>
        <a:xfrm>
          <a:off x="2944904" y="140314"/>
          <a:ext cx="467441" cy="46744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393FD97-E371-0746-A2A9-CE74E75BABB2}">
      <dsp:nvSpPr>
        <dsp:cNvPr id="0" name=""/>
        <dsp:cNvSpPr/>
      </dsp:nvSpPr>
      <dsp:spPr>
        <a:xfrm>
          <a:off x="54932" y="748317"/>
          <a:ext cx="2785044" cy="37395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296825" bIns="40640" numCol="1" spcCol="1270" anchor="ctr" anchorCtr="0">
          <a:noAutofit/>
        </a:bodyPr>
        <a:lstStyle/>
        <a:p>
          <a:pPr marL="0" lvl="0" indent="0" algn="r" defTabSz="711200">
            <a:lnSpc>
              <a:spcPct val="90000"/>
            </a:lnSpc>
            <a:spcBef>
              <a:spcPct val="0"/>
            </a:spcBef>
            <a:spcAft>
              <a:spcPct val="35000"/>
            </a:spcAft>
            <a:buNone/>
          </a:pPr>
          <a:r>
            <a:rPr lang="cy-GB" sz="1600" kern="1200" noProof="0" dirty="0"/>
            <a:t>Doeddet ti ddim...</a:t>
          </a:r>
        </a:p>
      </dsp:txBody>
      <dsp:txXfrm>
        <a:off x="54932" y="748317"/>
        <a:ext cx="2785044" cy="373953"/>
      </dsp:txXfrm>
    </dsp:sp>
    <dsp:sp modelId="{01368ECC-7B20-994E-9E76-D0A4211D46D4}">
      <dsp:nvSpPr>
        <dsp:cNvPr id="0" name=""/>
        <dsp:cNvSpPr/>
      </dsp:nvSpPr>
      <dsp:spPr>
        <a:xfrm>
          <a:off x="2606256" y="701573"/>
          <a:ext cx="467441" cy="46744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4E73D19-9959-4142-BB4E-A2BFE90379D8}">
      <dsp:nvSpPr>
        <dsp:cNvPr id="0" name=""/>
        <dsp:cNvSpPr/>
      </dsp:nvSpPr>
      <dsp:spPr>
        <a:xfrm>
          <a:off x="54932" y="1309164"/>
          <a:ext cx="2599466" cy="373953"/>
        </a:xfrm>
        <a:prstGeom prst="rect">
          <a:avLst/>
        </a:prstGeom>
        <a:solidFill>
          <a:schemeClr val="accent1">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296825" bIns="40640" numCol="1" spcCol="1270" anchor="ctr" anchorCtr="0">
          <a:noAutofit/>
        </a:bodyPr>
        <a:lstStyle/>
        <a:p>
          <a:pPr marL="0" lvl="0" indent="0" algn="r" defTabSz="711200">
            <a:lnSpc>
              <a:spcPct val="90000"/>
            </a:lnSpc>
            <a:spcBef>
              <a:spcPct val="0"/>
            </a:spcBef>
            <a:spcAft>
              <a:spcPct val="35000"/>
            </a:spcAft>
            <a:buNone/>
          </a:pPr>
          <a:r>
            <a:rPr lang="cy-GB" sz="1600" kern="1200" noProof="0" dirty="0"/>
            <a:t>Doedd e/hi ddim...</a:t>
          </a:r>
        </a:p>
      </dsp:txBody>
      <dsp:txXfrm>
        <a:off x="54932" y="1309164"/>
        <a:ext cx="2599466" cy="373953"/>
      </dsp:txXfrm>
    </dsp:sp>
    <dsp:sp modelId="{AFAE5866-07E9-2E49-BF17-2A3D9BF485A9}">
      <dsp:nvSpPr>
        <dsp:cNvPr id="0" name=""/>
        <dsp:cNvSpPr/>
      </dsp:nvSpPr>
      <dsp:spPr>
        <a:xfrm>
          <a:off x="2420678" y="1262420"/>
          <a:ext cx="467441" cy="46744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60B5CAA-DC3E-8844-98A1-FDD27CF64648}">
      <dsp:nvSpPr>
        <dsp:cNvPr id="0" name=""/>
        <dsp:cNvSpPr/>
      </dsp:nvSpPr>
      <dsp:spPr>
        <a:xfrm>
          <a:off x="54932" y="1870423"/>
          <a:ext cx="2540213" cy="37395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296825" bIns="40640" numCol="1" spcCol="1270" anchor="ctr" anchorCtr="0">
          <a:noAutofit/>
        </a:bodyPr>
        <a:lstStyle/>
        <a:p>
          <a:pPr marL="0" lvl="0" indent="0" algn="r" defTabSz="711200">
            <a:lnSpc>
              <a:spcPct val="90000"/>
            </a:lnSpc>
            <a:spcBef>
              <a:spcPct val="0"/>
            </a:spcBef>
            <a:spcAft>
              <a:spcPct val="35000"/>
            </a:spcAft>
            <a:buNone/>
          </a:pPr>
          <a:r>
            <a:rPr lang="cy-GB" sz="1600" kern="1200" noProof="0" dirty="0"/>
            <a:t>Doedden ni ddim...</a:t>
          </a:r>
        </a:p>
      </dsp:txBody>
      <dsp:txXfrm>
        <a:off x="54932" y="1870423"/>
        <a:ext cx="2540213" cy="373953"/>
      </dsp:txXfrm>
    </dsp:sp>
    <dsp:sp modelId="{54BD21DB-3E4E-E544-9973-4EC044C2EA6F}">
      <dsp:nvSpPr>
        <dsp:cNvPr id="0" name=""/>
        <dsp:cNvSpPr/>
      </dsp:nvSpPr>
      <dsp:spPr>
        <a:xfrm>
          <a:off x="2361425" y="1823679"/>
          <a:ext cx="467441" cy="46744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6D584C1-6DA1-6844-A23A-6C7822EEA604}">
      <dsp:nvSpPr>
        <dsp:cNvPr id="0" name=""/>
        <dsp:cNvSpPr/>
      </dsp:nvSpPr>
      <dsp:spPr>
        <a:xfrm>
          <a:off x="54932" y="2431682"/>
          <a:ext cx="2599466" cy="37395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296825" bIns="40640" numCol="1" spcCol="1270" anchor="ctr" anchorCtr="0">
          <a:noAutofit/>
        </a:bodyPr>
        <a:lstStyle/>
        <a:p>
          <a:pPr marL="0" lvl="0" indent="0" algn="r" defTabSz="711200">
            <a:lnSpc>
              <a:spcPct val="90000"/>
            </a:lnSpc>
            <a:spcBef>
              <a:spcPct val="0"/>
            </a:spcBef>
            <a:spcAft>
              <a:spcPct val="35000"/>
            </a:spcAft>
            <a:buNone/>
          </a:pPr>
          <a:r>
            <a:rPr lang="cy-GB" sz="1600" kern="1200" noProof="0" dirty="0"/>
            <a:t>Doeddech chi ddim...</a:t>
          </a:r>
        </a:p>
      </dsp:txBody>
      <dsp:txXfrm>
        <a:off x="54932" y="2431682"/>
        <a:ext cx="2599466" cy="373953"/>
      </dsp:txXfrm>
    </dsp:sp>
    <dsp:sp modelId="{B11CA0F4-4F43-374F-9C55-E415C9C57416}">
      <dsp:nvSpPr>
        <dsp:cNvPr id="0" name=""/>
        <dsp:cNvSpPr/>
      </dsp:nvSpPr>
      <dsp:spPr>
        <a:xfrm>
          <a:off x="2420678" y="2384938"/>
          <a:ext cx="467441" cy="46744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1D36C80-0C7F-8B49-BC74-49DF2F885C7D}">
      <dsp:nvSpPr>
        <dsp:cNvPr id="0" name=""/>
        <dsp:cNvSpPr/>
      </dsp:nvSpPr>
      <dsp:spPr>
        <a:xfrm>
          <a:off x="54932" y="2992529"/>
          <a:ext cx="2785044" cy="37395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296825" bIns="40640" numCol="1" spcCol="1270" anchor="ctr" anchorCtr="0">
          <a:noAutofit/>
        </a:bodyPr>
        <a:lstStyle/>
        <a:p>
          <a:pPr marL="0" lvl="0" indent="0" algn="r" defTabSz="711200">
            <a:lnSpc>
              <a:spcPct val="90000"/>
            </a:lnSpc>
            <a:spcBef>
              <a:spcPct val="0"/>
            </a:spcBef>
            <a:spcAft>
              <a:spcPct val="35000"/>
            </a:spcAft>
            <a:buNone/>
          </a:pPr>
          <a:r>
            <a:rPr lang="cy-GB" sz="1600" kern="1200" noProof="0" dirty="0"/>
            <a:t>Doedden nhw ddim...</a:t>
          </a:r>
        </a:p>
      </dsp:txBody>
      <dsp:txXfrm>
        <a:off x="54932" y="2992529"/>
        <a:ext cx="2785044" cy="373953"/>
      </dsp:txXfrm>
    </dsp:sp>
    <dsp:sp modelId="{589A25EE-F8E1-7F41-9A15-7245379BCE86}">
      <dsp:nvSpPr>
        <dsp:cNvPr id="0" name=""/>
        <dsp:cNvSpPr/>
      </dsp:nvSpPr>
      <dsp:spPr>
        <a:xfrm>
          <a:off x="2606256" y="2945785"/>
          <a:ext cx="467441" cy="46744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9201601-66A1-2E41-9266-2CA81FEE288D}">
      <dsp:nvSpPr>
        <dsp:cNvPr id="0" name=""/>
        <dsp:cNvSpPr/>
      </dsp:nvSpPr>
      <dsp:spPr>
        <a:xfrm>
          <a:off x="54932" y="3553788"/>
          <a:ext cx="3123692" cy="373953"/>
        </a:xfrm>
        <a:prstGeom prst="rect">
          <a:avLst/>
        </a:prstGeom>
        <a:solidFill>
          <a:schemeClr val="accent1">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296825" bIns="40640" numCol="1" spcCol="1270" anchor="ctr" anchorCtr="0">
          <a:noAutofit/>
        </a:bodyPr>
        <a:lstStyle/>
        <a:p>
          <a:pPr marL="0" lvl="0" indent="0" algn="r" defTabSz="711200">
            <a:lnSpc>
              <a:spcPct val="90000"/>
            </a:lnSpc>
            <a:spcBef>
              <a:spcPct val="0"/>
            </a:spcBef>
            <a:spcAft>
              <a:spcPct val="35000"/>
            </a:spcAft>
            <a:buNone/>
          </a:pPr>
          <a:r>
            <a:rPr lang="cy-GB" sz="1600" kern="1200" noProof="0" dirty="0"/>
            <a:t>Doedd Brenhines Fictoria ddim...</a:t>
          </a:r>
        </a:p>
      </dsp:txBody>
      <dsp:txXfrm>
        <a:off x="54932" y="3553788"/>
        <a:ext cx="3123692" cy="373953"/>
      </dsp:txXfrm>
    </dsp:sp>
    <dsp:sp modelId="{3C423883-D042-F34C-93BA-34D967D54FD5}">
      <dsp:nvSpPr>
        <dsp:cNvPr id="0" name=""/>
        <dsp:cNvSpPr/>
      </dsp:nvSpPr>
      <dsp:spPr>
        <a:xfrm>
          <a:off x="2944904" y="3507044"/>
          <a:ext cx="467441" cy="467441"/>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7DF486-EA49-014E-BC77-D55AE3C5E889}">
      <dsp:nvSpPr>
        <dsp:cNvPr id="0" name=""/>
        <dsp:cNvSpPr/>
      </dsp:nvSpPr>
      <dsp:spPr>
        <a:xfrm>
          <a:off x="-5074734" y="-339591"/>
          <a:ext cx="6045840" cy="6045840"/>
        </a:xfrm>
        <a:prstGeom prst="blockArc">
          <a:avLst>
            <a:gd name="adj1" fmla="val 18900000"/>
            <a:gd name="adj2" fmla="val 2700000"/>
            <a:gd name="adj3" fmla="val 357"/>
          </a:avLst>
        </a:pr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968B35-A6F8-E84E-B973-4152EBA7275B}">
      <dsp:nvSpPr>
        <dsp:cNvPr id="0" name=""/>
        <dsp:cNvSpPr/>
      </dsp:nvSpPr>
      <dsp:spPr>
        <a:xfrm>
          <a:off x="314998" y="642281"/>
          <a:ext cx="3217341" cy="40808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55880" rIns="55880" bIns="55880"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chemeClr val="tx1"/>
              </a:solidFill>
            </a:rPr>
            <a:t>-</a:t>
          </a:r>
          <a:r>
            <a:rPr lang="en-US" sz="2200" b="1" kern="1200" dirty="0" err="1">
              <a:solidFill>
                <a:schemeClr val="tx1"/>
              </a:solidFill>
            </a:rPr>
            <a:t>ais</a:t>
          </a:r>
          <a:r>
            <a:rPr lang="en-US" sz="2200" b="1" kern="1200" dirty="0">
              <a:solidFill>
                <a:schemeClr val="tx1"/>
              </a:solidFill>
            </a:rPr>
            <a:t> </a:t>
          </a:r>
          <a:r>
            <a:rPr lang="en-US" sz="2200" b="1" kern="1200" dirty="0" err="1">
              <a:solidFill>
                <a:schemeClr val="tx1"/>
              </a:solidFill>
            </a:rPr>
            <a:t>i</a:t>
          </a:r>
          <a:endParaRPr lang="en-US" sz="2200" b="1" kern="1200" dirty="0">
            <a:solidFill>
              <a:schemeClr val="tx1"/>
            </a:solidFill>
          </a:endParaRPr>
        </a:p>
      </dsp:txBody>
      <dsp:txXfrm>
        <a:off x="314998" y="642281"/>
        <a:ext cx="3217341" cy="408083"/>
      </dsp:txXfrm>
    </dsp:sp>
    <dsp:sp modelId="{3D85E031-0D58-E04A-A8B0-7F67E80ADDB9}">
      <dsp:nvSpPr>
        <dsp:cNvPr id="0" name=""/>
        <dsp:cNvSpPr/>
      </dsp:nvSpPr>
      <dsp:spPr>
        <a:xfrm>
          <a:off x="59946" y="591270"/>
          <a:ext cx="510104" cy="510104"/>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FF1086B-7994-0740-AC1A-7E24DD5F8791}">
      <dsp:nvSpPr>
        <dsp:cNvPr id="0" name=""/>
        <dsp:cNvSpPr/>
      </dsp:nvSpPr>
      <dsp:spPr>
        <a:xfrm>
          <a:off x="684555" y="1254766"/>
          <a:ext cx="2847784" cy="408083"/>
        </a:xfrm>
        <a:prstGeom prst="rect">
          <a:avLst/>
        </a:prstGeom>
        <a:solidFill>
          <a:schemeClr val="accent2">
            <a:hueOff val="-565496"/>
            <a:satOff val="1864"/>
            <a:lumOff val="199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55880" rIns="55880" bIns="55880"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chemeClr val="tx1"/>
              </a:solidFill>
            </a:rPr>
            <a:t>-</a:t>
          </a:r>
          <a:r>
            <a:rPr lang="en-US" sz="2200" b="1" kern="1200" dirty="0" err="1">
              <a:solidFill>
                <a:schemeClr val="tx1"/>
              </a:solidFill>
            </a:rPr>
            <a:t>aist</a:t>
          </a:r>
          <a:r>
            <a:rPr lang="en-US" sz="2200" b="1" kern="1200" dirty="0">
              <a:solidFill>
                <a:schemeClr val="tx1"/>
              </a:solidFill>
            </a:rPr>
            <a:t> </a:t>
          </a:r>
          <a:r>
            <a:rPr lang="en-US" sz="2200" b="1" kern="1200" dirty="0" err="1">
              <a:solidFill>
                <a:schemeClr val="tx1"/>
              </a:solidFill>
            </a:rPr>
            <a:t>ti</a:t>
          </a:r>
          <a:endParaRPr lang="en-US" sz="2200" b="1" kern="1200" dirty="0">
            <a:solidFill>
              <a:schemeClr val="tx1"/>
            </a:solidFill>
          </a:endParaRPr>
        </a:p>
      </dsp:txBody>
      <dsp:txXfrm>
        <a:off x="684555" y="1254766"/>
        <a:ext cx="2847784" cy="408083"/>
      </dsp:txXfrm>
    </dsp:sp>
    <dsp:sp modelId="{7B4CD46F-1D6E-784B-ABF1-D3911C402A32}">
      <dsp:nvSpPr>
        <dsp:cNvPr id="0" name=""/>
        <dsp:cNvSpPr/>
      </dsp:nvSpPr>
      <dsp:spPr>
        <a:xfrm>
          <a:off x="429502" y="1203755"/>
          <a:ext cx="510104" cy="510104"/>
        </a:xfrm>
        <a:prstGeom prst="ellipse">
          <a:avLst/>
        </a:prstGeom>
        <a:solidFill>
          <a:schemeClr val="lt1">
            <a:hueOff val="0"/>
            <a:satOff val="0"/>
            <a:lumOff val="0"/>
            <a:alphaOff val="0"/>
          </a:schemeClr>
        </a:solidFill>
        <a:ln w="15875" cap="flat" cmpd="sng" algn="ctr">
          <a:solidFill>
            <a:schemeClr val="accent2">
              <a:hueOff val="-565496"/>
              <a:satOff val="1864"/>
              <a:lumOff val="1994"/>
              <a:alphaOff val="0"/>
            </a:schemeClr>
          </a:solidFill>
          <a:prstDash val="solid"/>
        </a:ln>
        <a:effectLst/>
      </dsp:spPr>
      <dsp:style>
        <a:lnRef idx="2">
          <a:scrgbClr r="0" g="0" b="0"/>
        </a:lnRef>
        <a:fillRef idx="1">
          <a:scrgbClr r="0" g="0" b="0"/>
        </a:fillRef>
        <a:effectRef idx="0">
          <a:scrgbClr r="0" g="0" b="0"/>
        </a:effectRef>
        <a:fontRef idx="minor"/>
      </dsp:style>
    </dsp:sp>
    <dsp:sp modelId="{13276B5D-C95B-4249-8678-925351C74A75}">
      <dsp:nvSpPr>
        <dsp:cNvPr id="0" name=""/>
        <dsp:cNvSpPr/>
      </dsp:nvSpPr>
      <dsp:spPr>
        <a:xfrm>
          <a:off x="887070" y="1866801"/>
          <a:ext cx="2645269" cy="408083"/>
        </a:xfrm>
        <a:prstGeom prst="rect">
          <a:avLst/>
        </a:prstGeom>
        <a:solidFill>
          <a:schemeClr val="accent2">
            <a:hueOff val="-1130992"/>
            <a:satOff val="3728"/>
            <a:lumOff val="398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55880" rIns="55880" bIns="55880"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chemeClr val="tx1"/>
              </a:solidFill>
            </a:rPr>
            <a:t>-odd e</a:t>
          </a:r>
        </a:p>
      </dsp:txBody>
      <dsp:txXfrm>
        <a:off x="887070" y="1866801"/>
        <a:ext cx="2645269" cy="408083"/>
      </dsp:txXfrm>
    </dsp:sp>
    <dsp:sp modelId="{3A657897-D1DB-2044-AFAB-37358C2442A6}">
      <dsp:nvSpPr>
        <dsp:cNvPr id="0" name=""/>
        <dsp:cNvSpPr/>
      </dsp:nvSpPr>
      <dsp:spPr>
        <a:xfrm>
          <a:off x="632017" y="1815791"/>
          <a:ext cx="510104" cy="510104"/>
        </a:xfrm>
        <a:prstGeom prst="ellipse">
          <a:avLst/>
        </a:prstGeom>
        <a:solidFill>
          <a:schemeClr val="lt1">
            <a:hueOff val="0"/>
            <a:satOff val="0"/>
            <a:lumOff val="0"/>
            <a:alphaOff val="0"/>
          </a:schemeClr>
        </a:solidFill>
        <a:ln w="15875" cap="flat" cmpd="sng" algn="ctr">
          <a:solidFill>
            <a:schemeClr val="accent2">
              <a:hueOff val="-1130992"/>
              <a:satOff val="3728"/>
              <a:lumOff val="3987"/>
              <a:alphaOff val="0"/>
            </a:schemeClr>
          </a:solidFill>
          <a:prstDash val="solid"/>
        </a:ln>
        <a:effectLst/>
      </dsp:spPr>
      <dsp:style>
        <a:lnRef idx="2">
          <a:scrgbClr r="0" g="0" b="0"/>
        </a:lnRef>
        <a:fillRef idx="1">
          <a:scrgbClr r="0" g="0" b="0"/>
        </a:fillRef>
        <a:effectRef idx="0">
          <a:scrgbClr r="0" g="0" b="0"/>
        </a:effectRef>
        <a:fontRef idx="minor"/>
      </dsp:style>
    </dsp:sp>
    <dsp:sp modelId="{5E1765D4-58A6-E84E-8408-06E3A7009E46}">
      <dsp:nvSpPr>
        <dsp:cNvPr id="0" name=""/>
        <dsp:cNvSpPr/>
      </dsp:nvSpPr>
      <dsp:spPr>
        <a:xfrm>
          <a:off x="951731" y="2479286"/>
          <a:ext cx="2580608" cy="408083"/>
        </a:xfrm>
        <a:prstGeom prst="rect">
          <a:avLst/>
        </a:prstGeom>
        <a:solidFill>
          <a:schemeClr val="accent2">
            <a:hueOff val="-1696488"/>
            <a:satOff val="5592"/>
            <a:lumOff val="59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55880" rIns="55880" bIns="55880"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chemeClr val="tx1"/>
              </a:solidFill>
            </a:rPr>
            <a:t>-odd hi</a:t>
          </a:r>
        </a:p>
      </dsp:txBody>
      <dsp:txXfrm>
        <a:off x="951731" y="2479286"/>
        <a:ext cx="2580608" cy="408083"/>
      </dsp:txXfrm>
    </dsp:sp>
    <dsp:sp modelId="{3900FF8B-C576-8340-A5DD-37A4B9E5E3A8}">
      <dsp:nvSpPr>
        <dsp:cNvPr id="0" name=""/>
        <dsp:cNvSpPr/>
      </dsp:nvSpPr>
      <dsp:spPr>
        <a:xfrm>
          <a:off x="696678" y="2428276"/>
          <a:ext cx="510104" cy="510104"/>
        </a:xfrm>
        <a:prstGeom prst="ellipse">
          <a:avLst/>
        </a:prstGeom>
        <a:solidFill>
          <a:schemeClr val="lt1">
            <a:hueOff val="0"/>
            <a:satOff val="0"/>
            <a:lumOff val="0"/>
            <a:alphaOff val="0"/>
          </a:schemeClr>
        </a:solidFill>
        <a:ln w="15875" cap="flat" cmpd="sng" algn="ctr">
          <a:solidFill>
            <a:schemeClr val="accent2">
              <a:hueOff val="-1696488"/>
              <a:satOff val="5592"/>
              <a:lumOff val="5981"/>
              <a:alphaOff val="0"/>
            </a:schemeClr>
          </a:solidFill>
          <a:prstDash val="solid"/>
        </a:ln>
        <a:effectLst/>
      </dsp:spPr>
      <dsp:style>
        <a:lnRef idx="2">
          <a:scrgbClr r="0" g="0" b="0"/>
        </a:lnRef>
        <a:fillRef idx="1">
          <a:scrgbClr r="0" g="0" b="0"/>
        </a:fillRef>
        <a:effectRef idx="0">
          <a:scrgbClr r="0" g="0" b="0"/>
        </a:effectRef>
        <a:fontRef idx="minor"/>
      </dsp:style>
    </dsp:sp>
    <dsp:sp modelId="{571465B9-3B32-CD4C-9A9F-02CB7C1D3BA1}">
      <dsp:nvSpPr>
        <dsp:cNvPr id="0" name=""/>
        <dsp:cNvSpPr/>
      </dsp:nvSpPr>
      <dsp:spPr>
        <a:xfrm>
          <a:off x="887070" y="3091771"/>
          <a:ext cx="2645269" cy="408083"/>
        </a:xfrm>
        <a:prstGeom prst="rect">
          <a:avLst/>
        </a:prstGeom>
        <a:solidFill>
          <a:schemeClr val="accent2">
            <a:hueOff val="-2261984"/>
            <a:satOff val="7457"/>
            <a:lumOff val="797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55880" rIns="55880" bIns="55880"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chemeClr val="tx1"/>
              </a:solidFill>
            </a:rPr>
            <a:t>-on </a:t>
          </a:r>
          <a:r>
            <a:rPr lang="en-US" sz="2200" b="1" kern="1200" dirty="0" err="1">
              <a:solidFill>
                <a:schemeClr val="tx1"/>
              </a:solidFill>
            </a:rPr>
            <a:t>ni</a:t>
          </a:r>
          <a:endParaRPr lang="en-US" sz="2200" b="1" kern="1200" dirty="0">
            <a:solidFill>
              <a:schemeClr val="tx1"/>
            </a:solidFill>
          </a:endParaRPr>
        </a:p>
      </dsp:txBody>
      <dsp:txXfrm>
        <a:off x="887070" y="3091771"/>
        <a:ext cx="2645269" cy="408083"/>
      </dsp:txXfrm>
    </dsp:sp>
    <dsp:sp modelId="{32AB926C-024E-5C43-BDBB-E2429882F1CA}">
      <dsp:nvSpPr>
        <dsp:cNvPr id="0" name=""/>
        <dsp:cNvSpPr/>
      </dsp:nvSpPr>
      <dsp:spPr>
        <a:xfrm>
          <a:off x="632017" y="3040760"/>
          <a:ext cx="510104" cy="510104"/>
        </a:xfrm>
        <a:prstGeom prst="ellipse">
          <a:avLst/>
        </a:prstGeom>
        <a:solidFill>
          <a:schemeClr val="lt1">
            <a:hueOff val="0"/>
            <a:satOff val="0"/>
            <a:lumOff val="0"/>
            <a:alphaOff val="0"/>
          </a:schemeClr>
        </a:solidFill>
        <a:ln w="15875" cap="flat" cmpd="sng" algn="ctr">
          <a:solidFill>
            <a:schemeClr val="accent2">
              <a:hueOff val="-2261984"/>
              <a:satOff val="7457"/>
              <a:lumOff val="7974"/>
              <a:alphaOff val="0"/>
            </a:schemeClr>
          </a:solidFill>
          <a:prstDash val="solid"/>
        </a:ln>
        <a:effectLst/>
      </dsp:spPr>
      <dsp:style>
        <a:lnRef idx="2">
          <a:scrgbClr r="0" g="0" b="0"/>
        </a:lnRef>
        <a:fillRef idx="1">
          <a:scrgbClr r="0" g="0" b="0"/>
        </a:fillRef>
        <a:effectRef idx="0">
          <a:scrgbClr r="0" g="0" b="0"/>
        </a:effectRef>
        <a:fontRef idx="minor"/>
      </dsp:style>
    </dsp:sp>
    <dsp:sp modelId="{B7903E1D-3D8D-F84B-9CB4-38F494FCDB77}">
      <dsp:nvSpPr>
        <dsp:cNvPr id="0" name=""/>
        <dsp:cNvSpPr/>
      </dsp:nvSpPr>
      <dsp:spPr>
        <a:xfrm>
          <a:off x="684555" y="3703807"/>
          <a:ext cx="2847784" cy="408083"/>
        </a:xfrm>
        <a:prstGeom prst="rect">
          <a:avLst/>
        </a:prstGeom>
        <a:solidFill>
          <a:schemeClr val="accent2">
            <a:hueOff val="-2827479"/>
            <a:satOff val="9321"/>
            <a:lumOff val="996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55880" rIns="55880" bIns="55880"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chemeClr val="tx1"/>
              </a:solidFill>
            </a:rPr>
            <a:t>-</a:t>
          </a:r>
          <a:r>
            <a:rPr lang="en-US" sz="2200" b="1" kern="1200" dirty="0" err="1">
              <a:solidFill>
                <a:schemeClr val="tx1"/>
              </a:solidFill>
            </a:rPr>
            <a:t>och</a:t>
          </a:r>
          <a:r>
            <a:rPr lang="en-US" sz="2200" b="1" kern="1200" dirty="0">
              <a:solidFill>
                <a:schemeClr val="tx1"/>
              </a:solidFill>
            </a:rPr>
            <a:t> chi</a:t>
          </a:r>
        </a:p>
      </dsp:txBody>
      <dsp:txXfrm>
        <a:off x="684555" y="3703807"/>
        <a:ext cx="2847784" cy="408083"/>
      </dsp:txXfrm>
    </dsp:sp>
    <dsp:sp modelId="{4F273ED0-2DDE-1043-B0EB-13CD75AB2583}">
      <dsp:nvSpPr>
        <dsp:cNvPr id="0" name=""/>
        <dsp:cNvSpPr/>
      </dsp:nvSpPr>
      <dsp:spPr>
        <a:xfrm>
          <a:off x="429502" y="3652796"/>
          <a:ext cx="510104" cy="510104"/>
        </a:xfrm>
        <a:prstGeom prst="ellipse">
          <a:avLst/>
        </a:prstGeom>
        <a:solidFill>
          <a:schemeClr val="lt1">
            <a:hueOff val="0"/>
            <a:satOff val="0"/>
            <a:lumOff val="0"/>
            <a:alphaOff val="0"/>
          </a:schemeClr>
        </a:solidFill>
        <a:ln w="15875" cap="flat" cmpd="sng" algn="ctr">
          <a:solidFill>
            <a:schemeClr val="accent2">
              <a:hueOff val="-2827479"/>
              <a:satOff val="9321"/>
              <a:lumOff val="9968"/>
              <a:alphaOff val="0"/>
            </a:schemeClr>
          </a:solidFill>
          <a:prstDash val="solid"/>
        </a:ln>
        <a:effectLst/>
      </dsp:spPr>
      <dsp:style>
        <a:lnRef idx="2">
          <a:scrgbClr r="0" g="0" b="0"/>
        </a:lnRef>
        <a:fillRef idx="1">
          <a:scrgbClr r="0" g="0" b="0"/>
        </a:fillRef>
        <a:effectRef idx="0">
          <a:scrgbClr r="0" g="0" b="0"/>
        </a:effectRef>
        <a:fontRef idx="minor"/>
      </dsp:style>
    </dsp:sp>
    <dsp:sp modelId="{94E4B2BF-845F-C941-9642-950280DB49FE}">
      <dsp:nvSpPr>
        <dsp:cNvPr id="0" name=""/>
        <dsp:cNvSpPr/>
      </dsp:nvSpPr>
      <dsp:spPr>
        <a:xfrm>
          <a:off x="314998" y="4316291"/>
          <a:ext cx="3217341" cy="408083"/>
        </a:xfrm>
        <a:prstGeom prst="rect">
          <a:avLst/>
        </a:prstGeom>
        <a:solidFill>
          <a:schemeClr val="accent2">
            <a:hueOff val="-3392975"/>
            <a:satOff val="11185"/>
            <a:lumOff val="1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55880" rIns="55880" bIns="55880"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chemeClr val="tx1"/>
              </a:solidFill>
            </a:rPr>
            <a:t>-on </a:t>
          </a:r>
          <a:r>
            <a:rPr lang="en-US" sz="2200" b="1" kern="1200" dirty="0" err="1">
              <a:solidFill>
                <a:schemeClr val="tx1"/>
              </a:solidFill>
            </a:rPr>
            <a:t>nhw</a:t>
          </a:r>
          <a:endParaRPr lang="en-US" sz="2200" b="1" kern="1200" dirty="0">
            <a:solidFill>
              <a:schemeClr val="tx1"/>
            </a:solidFill>
          </a:endParaRPr>
        </a:p>
      </dsp:txBody>
      <dsp:txXfrm>
        <a:off x="314998" y="4316291"/>
        <a:ext cx="3217341" cy="408083"/>
      </dsp:txXfrm>
    </dsp:sp>
    <dsp:sp modelId="{6FEE7526-AD12-E449-996D-786EF08007BC}">
      <dsp:nvSpPr>
        <dsp:cNvPr id="0" name=""/>
        <dsp:cNvSpPr/>
      </dsp:nvSpPr>
      <dsp:spPr>
        <a:xfrm>
          <a:off x="59946" y="4265281"/>
          <a:ext cx="510104" cy="510104"/>
        </a:xfrm>
        <a:prstGeom prst="ellipse">
          <a:avLst/>
        </a:prstGeom>
        <a:solidFill>
          <a:schemeClr val="lt1">
            <a:hueOff val="0"/>
            <a:satOff val="0"/>
            <a:lumOff val="0"/>
            <a:alphaOff val="0"/>
          </a:schemeClr>
        </a:solidFill>
        <a:ln w="15875" cap="flat" cmpd="sng" algn="ctr">
          <a:solidFill>
            <a:schemeClr val="accent2">
              <a:hueOff val="-3392975"/>
              <a:satOff val="11185"/>
              <a:lumOff val="11961"/>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7DF486-EA49-014E-BC77-D55AE3C5E889}">
      <dsp:nvSpPr>
        <dsp:cNvPr id="0" name=""/>
        <dsp:cNvSpPr/>
      </dsp:nvSpPr>
      <dsp:spPr>
        <a:xfrm>
          <a:off x="-5074734" y="-339591"/>
          <a:ext cx="6045840" cy="6045840"/>
        </a:xfrm>
        <a:prstGeom prst="blockArc">
          <a:avLst>
            <a:gd name="adj1" fmla="val 18900000"/>
            <a:gd name="adj2" fmla="val 2700000"/>
            <a:gd name="adj3" fmla="val 357"/>
          </a:avLst>
        </a:prstGeom>
        <a:noFill/>
        <a:ln w="15875"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968B35-A6F8-E84E-B973-4152EBA7275B}">
      <dsp:nvSpPr>
        <dsp:cNvPr id="0" name=""/>
        <dsp:cNvSpPr/>
      </dsp:nvSpPr>
      <dsp:spPr>
        <a:xfrm>
          <a:off x="314998" y="642281"/>
          <a:ext cx="3217341" cy="408083"/>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55880" rIns="55880" bIns="55880"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chemeClr val="tx1"/>
              </a:solidFill>
            </a:rPr>
            <a:t>-</a:t>
          </a:r>
          <a:r>
            <a:rPr lang="en-US" sz="2200" b="1" kern="1200" dirty="0" err="1">
              <a:solidFill>
                <a:schemeClr val="tx1"/>
              </a:solidFill>
            </a:rPr>
            <a:t>ais</a:t>
          </a:r>
          <a:r>
            <a:rPr lang="en-US" sz="2200" b="1" kern="1200" dirty="0">
              <a:solidFill>
                <a:schemeClr val="tx1"/>
              </a:solidFill>
            </a:rPr>
            <a:t> </a:t>
          </a:r>
          <a:r>
            <a:rPr lang="en-US" sz="2200" b="1" kern="1200" dirty="0" err="1">
              <a:solidFill>
                <a:schemeClr val="tx1"/>
              </a:solidFill>
            </a:rPr>
            <a:t>i</a:t>
          </a:r>
          <a:r>
            <a:rPr lang="en-US" sz="2200" b="1" kern="1200" dirty="0">
              <a:solidFill>
                <a:schemeClr val="tx1"/>
              </a:solidFill>
            </a:rPr>
            <a:t> + T.M</a:t>
          </a:r>
        </a:p>
      </dsp:txBody>
      <dsp:txXfrm>
        <a:off x="314998" y="642281"/>
        <a:ext cx="3217341" cy="408083"/>
      </dsp:txXfrm>
    </dsp:sp>
    <dsp:sp modelId="{3D85E031-0D58-E04A-A8B0-7F67E80ADDB9}">
      <dsp:nvSpPr>
        <dsp:cNvPr id="0" name=""/>
        <dsp:cNvSpPr/>
      </dsp:nvSpPr>
      <dsp:spPr>
        <a:xfrm>
          <a:off x="59946" y="591270"/>
          <a:ext cx="510104" cy="510104"/>
        </a:xfrm>
        <a:prstGeom prst="ellipse">
          <a:avLst/>
        </a:prstGeom>
        <a:solidFill>
          <a:schemeClr val="lt1">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FF1086B-7994-0740-AC1A-7E24DD5F8791}">
      <dsp:nvSpPr>
        <dsp:cNvPr id="0" name=""/>
        <dsp:cNvSpPr/>
      </dsp:nvSpPr>
      <dsp:spPr>
        <a:xfrm>
          <a:off x="684555" y="1254766"/>
          <a:ext cx="2847784" cy="408083"/>
        </a:xfrm>
        <a:prstGeom prst="rect">
          <a:avLst/>
        </a:prstGeom>
        <a:solidFill>
          <a:schemeClr val="accent3">
            <a:hueOff val="-157395"/>
            <a:satOff val="-7906"/>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55880" rIns="55880" bIns="55880"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chemeClr val="tx1"/>
              </a:solidFill>
            </a:rPr>
            <a:t>-</a:t>
          </a:r>
          <a:r>
            <a:rPr lang="en-US" sz="2200" b="1" kern="1200" dirty="0" err="1">
              <a:solidFill>
                <a:schemeClr val="tx1"/>
              </a:solidFill>
            </a:rPr>
            <a:t>aist</a:t>
          </a:r>
          <a:r>
            <a:rPr lang="en-US" sz="2200" b="1" kern="1200" dirty="0">
              <a:solidFill>
                <a:schemeClr val="tx1"/>
              </a:solidFill>
            </a:rPr>
            <a:t> </a:t>
          </a:r>
          <a:r>
            <a:rPr lang="en-US" sz="2200" b="1" kern="1200" dirty="0" err="1">
              <a:solidFill>
                <a:schemeClr val="tx1"/>
              </a:solidFill>
            </a:rPr>
            <a:t>ti</a:t>
          </a:r>
          <a:r>
            <a:rPr lang="en-US" sz="2200" b="1" kern="1200" dirty="0">
              <a:solidFill>
                <a:schemeClr val="tx1"/>
              </a:solidFill>
            </a:rPr>
            <a:t> + T.M</a:t>
          </a:r>
        </a:p>
      </dsp:txBody>
      <dsp:txXfrm>
        <a:off x="684555" y="1254766"/>
        <a:ext cx="2847784" cy="408083"/>
      </dsp:txXfrm>
    </dsp:sp>
    <dsp:sp modelId="{7B4CD46F-1D6E-784B-ABF1-D3911C402A32}">
      <dsp:nvSpPr>
        <dsp:cNvPr id="0" name=""/>
        <dsp:cNvSpPr/>
      </dsp:nvSpPr>
      <dsp:spPr>
        <a:xfrm>
          <a:off x="429502" y="1203755"/>
          <a:ext cx="510104" cy="510104"/>
        </a:xfrm>
        <a:prstGeom prst="ellipse">
          <a:avLst/>
        </a:prstGeom>
        <a:solidFill>
          <a:schemeClr val="lt1">
            <a:hueOff val="0"/>
            <a:satOff val="0"/>
            <a:lumOff val="0"/>
            <a:alphaOff val="0"/>
          </a:schemeClr>
        </a:solidFill>
        <a:ln w="15875" cap="flat" cmpd="sng" algn="ctr">
          <a:solidFill>
            <a:schemeClr val="accent3">
              <a:hueOff val="-157395"/>
              <a:satOff val="-7906"/>
              <a:lumOff val="-2745"/>
              <a:alphaOff val="0"/>
            </a:schemeClr>
          </a:solidFill>
          <a:prstDash val="solid"/>
        </a:ln>
        <a:effectLst/>
      </dsp:spPr>
      <dsp:style>
        <a:lnRef idx="2">
          <a:scrgbClr r="0" g="0" b="0"/>
        </a:lnRef>
        <a:fillRef idx="1">
          <a:scrgbClr r="0" g="0" b="0"/>
        </a:fillRef>
        <a:effectRef idx="0">
          <a:scrgbClr r="0" g="0" b="0"/>
        </a:effectRef>
        <a:fontRef idx="minor"/>
      </dsp:style>
    </dsp:sp>
    <dsp:sp modelId="{13276B5D-C95B-4249-8678-925351C74A75}">
      <dsp:nvSpPr>
        <dsp:cNvPr id="0" name=""/>
        <dsp:cNvSpPr/>
      </dsp:nvSpPr>
      <dsp:spPr>
        <a:xfrm>
          <a:off x="887070" y="1866801"/>
          <a:ext cx="2645269" cy="408083"/>
        </a:xfrm>
        <a:prstGeom prst="rect">
          <a:avLst/>
        </a:prstGeom>
        <a:solidFill>
          <a:schemeClr val="accent3">
            <a:hueOff val="-314791"/>
            <a:satOff val="-15812"/>
            <a:lumOff val="-549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55880" rIns="55880" bIns="55880"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chemeClr val="tx1"/>
              </a:solidFill>
            </a:rPr>
            <a:t>-odd e + T.M</a:t>
          </a:r>
        </a:p>
      </dsp:txBody>
      <dsp:txXfrm>
        <a:off x="887070" y="1866801"/>
        <a:ext cx="2645269" cy="408083"/>
      </dsp:txXfrm>
    </dsp:sp>
    <dsp:sp modelId="{3A657897-D1DB-2044-AFAB-37358C2442A6}">
      <dsp:nvSpPr>
        <dsp:cNvPr id="0" name=""/>
        <dsp:cNvSpPr/>
      </dsp:nvSpPr>
      <dsp:spPr>
        <a:xfrm>
          <a:off x="632017" y="1815791"/>
          <a:ext cx="510104" cy="510104"/>
        </a:xfrm>
        <a:prstGeom prst="ellipse">
          <a:avLst/>
        </a:prstGeom>
        <a:solidFill>
          <a:schemeClr val="lt1">
            <a:hueOff val="0"/>
            <a:satOff val="0"/>
            <a:lumOff val="0"/>
            <a:alphaOff val="0"/>
          </a:schemeClr>
        </a:solidFill>
        <a:ln w="15875" cap="flat" cmpd="sng" algn="ctr">
          <a:solidFill>
            <a:schemeClr val="accent3">
              <a:hueOff val="-314791"/>
              <a:satOff val="-15812"/>
              <a:lumOff val="-5490"/>
              <a:alphaOff val="0"/>
            </a:schemeClr>
          </a:solidFill>
          <a:prstDash val="solid"/>
        </a:ln>
        <a:effectLst/>
      </dsp:spPr>
      <dsp:style>
        <a:lnRef idx="2">
          <a:scrgbClr r="0" g="0" b="0"/>
        </a:lnRef>
        <a:fillRef idx="1">
          <a:scrgbClr r="0" g="0" b="0"/>
        </a:fillRef>
        <a:effectRef idx="0">
          <a:scrgbClr r="0" g="0" b="0"/>
        </a:effectRef>
        <a:fontRef idx="minor"/>
      </dsp:style>
    </dsp:sp>
    <dsp:sp modelId="{5E1765D4-58A6-E84E-8408-06E3A7009E46}">
      <dsp:nvSpPr>
        <dsp:cNvPr id="0" name=""/>
        <dsp:cNvSpPr/>
      </dsp:nvSpPr>
      <dsp:spPr>
        <a:xfrm>
          <a:off x="951731" y="2479286"/>
          <a:ext cx="2580608" cy="408083"/>
        </a:xfrm>
        <a:prstGeom prst="rect">
          <a:avLst/>
        </a:prstGeom>
        <a:solidFill>
          <a:schemeClr val="accent3">
            <a:hueOff val="-472186"/>
            <a:satOff val="-23718"/>
            <a:lumOff val="-82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55880" rIns="55880" bIns="55880"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chemeClr val="tx1"/>
              </a:solidFill>
            </a:rPr>
            <a:t>-odd hi + T.M</a:t>
          </a:r>
        </a:p>
      </dsp:txBody>
      <dsp:txXfrm>
        <a:off x="951731" y="2479286"/>
        <a:ext cx="2580608" cy="408083"/>
      </dsp:txXfrm>
    </dsp:sp>
    <dsp:sp modelId="{3900FF8B-C576-8340-A5DD-37A4B9E5E3A8}">
      <dsp:nvSpPr>
        <dsp:cNvPr id="0" name=""/>
        <dsp:cNvSpPr/>
      </dsp:nvSpPr>
      <dsp:spPr>
        <a:xfrm>
          <a:off x="696678" y="2428276"/>
          <a:ext cx="510104" cy="510104"/>
        </a:xfrm>
        <a:prstGeom prst="ellipse">
          <a:avLst/>
        </a:prstGeom>
        <a:solidFill>
          <a:schemeClr val="lt1">
            <a:hueOff val="0"/>
            <a:satOff val="0"/>
            <a:lumOff val="0"/>
            <a:alphaOff val="0"/>
          </a:schemeClr>
        </a:solidFill>
        <a:ln w="15875" cap="flat" cmpd="sng" algn="ctr">
          <a:solidFill>
            <a:schemeClr val="accent3">
              <a:hueOff val="-472186"/>
              <a:satOff val="-23718"/>
              <a:lumOff val="-8235"/>
              <a:alphaOff val="0"/>
            </a:schemeClr>
          </a:solidFill>
          <a:prstDash val="solid"/>
        </a:ln>
        <a:effectLst/>
      </dsp:spPr>
      <dsp:style>
        <a:lnRef idx="2">
          <a:scrgbClr r="0" g="0" b="0"/>
        </a:lnRef>
        <a:fillRef idx="1">
          <a:scrgbClr r="0" g="0" b="0"/>
        </a:fillRef>
        <a:effectRef idx="0">
          <a:scrgbClr r="0" g="0" b="0"/>
        </a:effectRef>
        <a:fontRef idx="minor"/>
      </dsp:style>
    </dsp:sp>
    <dsp:sp modelId="{571465B9-3B32-CD4C-9A9F-02CB7C1D3BA1}">
      <dsp:nvSpPr>
        <dsp:cNvPr id="0" name=""/>
        <dsp:cNvSpPr/>
      </dsp:nvSpPr>
      <dsp:spPr>
        <a:xfrm>
          <a:off x="887070" y="3091771"/>
          <a:ext cx="2645269" cy="408083"/>
        </a:xfrm>
        <a:prstGeom prst="rect">
          <a:avLst/>
        </a:prstGeom>
        <a:solidFill>
          <a:schemeClr val="accent3">
            <a:hueOff val="-629581"/>
            <a:satOff val="-31625"/>
            <a:lumOff val="-1098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55880" rIns="55880" bIns="55880"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chemeClr val="tx1"/>
              </a:solidFill>
            </a:rPr>
            <a:t>-on </a:t>
          </a:r>
          <a:r>
            <a:rPr lang="en-US" sz="2200" b="1" kern="1200" dirty="0" err="1">
              <a:solidFill>
                <a:schemeClr val="tx1"/>
              </a:solidFill>
            </a:rPr>
            <a:t>ni</a:t>
          </a:r>
          <a:r>
            <a:rPr lang="en-US" sz="2200" b="1" kern="1200" dirty="0">
              <a:solidFill>
                <a:schemeClr val="tx1"/>
              </a:solidFill>
            </a:rPr>
            <a:t> + T.M</a:t>
          </a:r>
        </a:p>
      </dsp:txBody>
      <dsp:txXfrm>
        <a:off x="887070" y="3091771"/>
        <a:ext cx="2645269" cy="408083"/>
      </dsp:txXfrm>
    </dsp:sp>
    <dsp:sp modelId="{32AB926C-024E-5C43-BDBB-E2429882F1CA}">
      <dsp:nvSpPr>
        <dsp:cNvPr id="0" name=""/>
        <dsp:cNvSpPr/>
      </dsp:nvSpPr>
      <dsp:spPr>
        <a:xfrm>
          <a:off x="632017" y="3040760"/>
          <a:ext cx="510104" cy="510104"/>
        </a:xfrm>
        <a:prstGeom prst="ellipse">
          <a:avLst/>
        </a:prstGeom>
        <a:solidFill>
          <a:schemeClr val="lt1">
            <a:hueOff val="0"/>
            <a:satOff val="0"/>
            <a:lumOff val="0"/>
            <a:alphaOff val="0"/>
          </a:schemeClr>
        </a:solidFill>
        <a:ln w="15875" cap="flat" cmpd="sng" algn="ctr">
          <a:solidFill>
            <a:schemeClr val="accent3">
              <a:hueOff val="-629581"/>
              <a:satOff val="-31625"/>
              <a:lumOff val="-10980"/>
              <a:alphaOff val="0"/>
            </a:schemeClr>
          </a:solidFill>
          <a:prstDash val="solid"/>
        </a:ln>
        <a:effectLst/>
      </dsp:spPr>
      <dsp:style>
        <a:lnRef idx="2">
          <a:scrgbClr r="0" g="0" b="0"/>
        </a:lnRef>
        <a:fillRef idx="1">
          <a:scrgbClr r="0" g="0" b="0"/>
        </a:fillRef>
        <a:effectRef idx="0">
          <a:scrgbClr r="0" g="0" b="0"/>
        </a:effectRef>
        <a:fontRef idx="minor"/>
      </dsp:style>
    </dsp:sp>
    <dsp:sp modelId="{B7903E1D-3D8D-F84B-9CB4-38F494FCDB77}">
      <dsp:nvSpPr>
        <dsp:cNvPr id="0" name=""/>
        <dsp:cNvSpPr/>
      </dsp:nvSpPr>
      <dsp:spPr>
        <a:xfrm>
          <a:off x="684555" y="3703807"/>
          <a:ext cx="2847784" cy="408083"/>
        </a:xfrm>
        <a:prstGeom prst="rect">
          <a:avLst/>
        </a:prstGeom>
        <a:solidFill>
          <a:schemeClr val="accent3">
            <a:hueOff val="-786977"/>
            <a:satOff val="-39531"/>
            <a:lumOff val="-1372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55880" rIns="55880" bIns="55880"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chemeClr val="tx1"/>
              </a:solidFill>
            </a:rPr>
            <a:t>-</a:t>
          </a:r>
          <a:r>
            <a:rPr lang="en-US" sz="2200" b="1" kern="1200" dirty="0" err="1">
              <a:solidFill>
                <a:schemeClr val="tx1"/>
              </a:solidFill>
            </a:rPr>
            <a:t>och</a:t>
          </a:r>
          <a:r>
            <a:rPr lang="en-US" sz="2200" b="1" kern="1200" dirty="0">
              <a:solidFill>
                <a:schemeClr val="tx1"/>
              </a:solidFill>
            </a:rPr>
            <a:t> chi + T.M</a:t>
          </a:r>
        </a:p>
      </dsp:txBody>
      <dsp:txXfrm>
        <a:off x="684555" y="3703807"/>
        <a:ext cx="2847784" cy="408083"/>
      </dsp:txXfrm>
    </dsp:sp>
    <dsp:sp modelId="{4F273ED0-2DDE-1043-B0EB-13CD75AB2583}">
      <dsp:nvSpPr>
        <dsp:cNvPr id="0" name=""/>
        <dsp:cNvSpPr/>
      </dsp:nvSpPr>
      <dsp:spPr>
        <a:xfrm>
          <a:off x="429502" y="3652796"/>
          <a:ext cx="510104" cy="510104"/>
        </a:xfrm>
        <a:prstGeom prst="ellipse">
          <a:avLst/>
        </a:prstGeom>
        <a:solidFill>
          <a:schemeClr val="lt1">
            <a:hueOff val="0"/>
            <a:satOff val="0"/>
            <a:lumOff val="0"/>
            <a:alphaOff val="0"/>
          </a:schemeClr>
        </a:solidFill>
        <a:ln w="15875" cap="flat" cmpd="sng" algn="ctr">
          <a:solidFill>
            <a:schemeClr val="accent3">
              <a:hueOff val="-786977"/>
              <a:satOff val="-39531"/>
              <a:lumOff val="-13725"/>
              <a:alphaOff val="0"/>
            </a:schemeClr>
          </a:solidFill>
          <a:prstDash val="solid"/>
        </a:ln>
        <a:effectLst/>
      </dsp:spPr>
      <dsp:style>
        <a:lnRef idx="2">
          <a:scrgbClr r="0" g="0" b="0"/>
        </a:lnRef>
        <a:fillRef idx="1">
          <a:scrgbClr r="0" g="0" b="0"/>
        </a:fillRef>
        <a:effectRef idx="0">
          <a:scrgbClr r="0" g="0" b="0"/>
        </a:effectRef>
        <a:fontRef idx="minor"/>
      </dsp:style>
    </dsp:sp>
    <dsp:sp modelId="{94E4B2BF-845F-C941-9642-950280DB49FE}">
      <dsp:nvSpPr>
        <dsp:cNvPr id="0" name=""/>
        <dsp:cNvSpPr/>
      </dsp:nvSpPr>
      <dsp:spPr>
        <a:xfrm>
          <a:off x="314998" y="4316291"/>
          <a:ext cx="3217341" cy="408083"/>
        </a:xfrm>
        <a:prstGeom prst="rect">
          <a:avLst/>
        </a:prstGeom>
        <a:solidFill>
          <a:schemeClr val="accent3">
            <a:hueOff val="-944372"/>
            <a:satOff val="-47437"/>
            <a:lumOff val="-164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55880" rIns="55880" bIns="55880"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chemeClr val="tx1"/>
              </a:solidFill>
            </a:rPr>
            <a:t>-on </a:t>
          </a:r>
          <a:r>
            <a:rPr lang="en-US" sz="2200" b="1" kern="1200" dirty="0" err="1">
              <a:solidFill>
                <a:schemeClr val="tx1"/>
              </a:solidFill>
            </a:rPr>
            <a:t>nhw</a:t>
          </a:r>
          <a:r>
            <a:rPr lang="en-US" sz="2200" b="1" kern="1200" dirty="0">
              <a:solidFill>
                <a:schemeClr val="tx1"/>
              </a:solidFill>
            </a:rPr>
            <a:t> + T.M</a:t>
          </a:r>
        </a:p>
      </dsp:txBody>
      <dsp:txXfrm>
        <a:off x="314998" y="4316291"/>
        <a:ext cx="3217341" cy="408083"/>
      </dsp:txXfrm>
    </dsp:sp>
    <dsp:sp modelId="{6FEE7526-AD12-E449-996D-786EF08007BC}">
      <dsp:nvSpPr>
        <dsp:cNvPr id="0" name=""/>
        <dsp:cNvSpPr/>
      </dsp:nvSpPr>
      <dsp:spPr>
        <a:xfrm>
          <a:off x="59946" y="4265281"/>
          <a:ext cx="510104" cy="510104"/>
        </a:xfrm>
        <a:prstGeom prst="ellipse">
          <a:avLst/>
        </a:prstGeom>
        <a:solidFill>
          <a:schemeClr val="lt1">
            <a:hueOff val="0"/>
            <a:satOff val="0"/>
            <a:lumOff val="0"/>
            <a:alphaOff val="0"/>
          </a:schemeClr>
        </a:solidFill>
        <a:ln w="15875" cap="flat" cmpd="sng" algn="ctr">
          <a:solidFill>
            <a:schemeClr val="accent3">
              <a:hueOff val="-944372"/>
              <a:satOff val="-47437"/>
              <a:lumOff val="-1647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7DF486-EA49-014E-BC77-D55AE3C5E889}">
      <dsp:nvSpPr>
        <dsp:cNvPr id="0" name=""/>
        <dsp:cNvSpPr/>
      </dsp:nvSpPr>
      <dsp:spPr>
        <a:xfrm>
          <a:off x="-5074734" y="-339591"/>
          <a:ext cx="6045840" cy="6045840"/>
        </a:xfrm>
        <a:prstGeom prst="blockArc">
          <a:avLst>
            <a:gd name="adj1" fmla="val 18900000"/>
            <a:gd name="adj2" fmla="val 2700000"/>
            <a:gd name="adj3" fmla="val 357"/>
          </a:avLst>
        </a:pr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968B35-A6F8-E84E-B973-4152EBA7275B}">
      <dsp:nvSpPr>
        <dsp:cNvPr id="0" name=""/>
        <dsp:cNvSpPr/>
      </dsp:nvSpPr>
      <dsp:spPr>
        <a:xfrm>
          <a:off x="314998" y="642281"/>
          <a:ext cx="3217341" cy="408083"/>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33020" rIns="33020" bIns="33020" numCol="1" spcCol="1270" anchor="ctr" anchorCtr="0">
          <a:noAutofit/>
        </a:bodyPr>
        <a:lstStyle/>
        <a:p>
          <a:pPr marL="0" lvl="0" indent="0" algn="l" defTabSz="577850">
            <a:lnSpc>
              <a:spcPct val="90000"/>
            </a:lnSpc>
            <a:spcBef>
              <a:spcPct val="0"/>
            </a:spcBef>
            <a:spcAft>
              <a:spcPct val="35000"/>
            </a:spcAft>
            <a:buNone/>
          </a:pPr>
          <a:r>
            <a:rPr lang="en-US" sz="1300" b="1" kern="1200" dirty="0">
              <a:solidFill>
                <a:schemeClr val="tx1"/>
              </a:solidFill>
            </a:rPr>
            <a:t>-</a:t>
          </a:r>
          <a:r>
            <a:rPr lang="en-US" sz="1300" b="1" kern="1200" dirty="0" err="1">
              <a:solidFill>
                <a:schemeClr val="tx1"/>
              </a:solidFill>
            </a:rPr>
            <a:t>ais</a:t>
          </a:r>
          <a:r>
            <a:rPr lang="en-US" sz="1300" b="1" kern="1200" dirty="0">
              <a:solidFill>
                <a:schemeClr val="tx1"/>
              </a:solidFill>
            </a:rPr>
            <a:t> </a:t>
          </a:r>
          <a:r>
            <a:rPr lang="en-US" sz="1300" b="1" kern="1200" dirty="0" err="1">
              <a:solidFill>
                <a:schemeClr val="tx1"/>
              </a:solidFill>
            </a:rPr>
            <a:t>i</a:t>
          </a:r>
          <a:r>
            <a:rPr lang="en-US" sz="1300" b="1" kern="1200" dirty="0">
              <a:solidFill>
                <a:schemeClr val="tx1"/>
              </a:solidFill>
            </a:rPr>
            <a:t> </a:t>
          </a:r>
          <a:r>
            <a:rPr lang="en-US" sz="1300" b="1" kern="1200" dirty="0" err="1">
              <a:solidFill>
                <a:schemeClr val="tx1"/>
              </a:solidFill>
            </a:rPr>
            <a:t>ddim</a:t>
          </a:r>
          <a:r>
            <a:rPr lang="en-US" sz="1300" b="1" kern="1200" dirty="0">
              <a:solidFill>
                <a:schemeClr val="tx1"/>
              </a:solidFill>
            </a:rPr>
            <a:t> + T.LL </a:t>
          </a:r>
          <a:r>
            <a:rPr lang="en-US" sz="1300" b="1" kern="1200" dirty="0" err="1">
              <a:solidFill>
                <a:schemeClr val="tx1"/>
              </a:solidFill>
            </a:rPr>
            <a:t>neu</a:t>
          </a:r>
          <a:r>
            <a:rPr lang="en-US" sz="1300" b="1" kern="1200" dirty="0">
              <a:solidFill>
                <a:schemeClr val="tx1"/>
              </a:solidFill>
            </a:rPr>
            <a:t> T.M</a:t>
          </a:r>
        </a:p>
      </dsp:txBody>
      <dsp:txXfrm>
        <a:off x="314998" y="642281"/>
        <a:ext cx="3217341" cy="408083"/>
      </dsp:txXfrm>
    </dsp:sp>
    <dsp:sp modelId="{3D85E031-0D58-E04A-A8B0-7F67E80ADDB9}">
      <dsp:nvSpPr>
        <dsp:cNvPr id="0" name=""/>
        <dsp:cNvSpPr/>
      </dsp:nvSpPr>
      <dsp:spPr>
        <a:xfrm>
          <a:off x="59946" y="591270"/>
          <a:ext cx="510104" cy="510104"/>
        </a:xfrm>
        <a:prstGeom prst="ellipse">
          <a:avLst/>
        </a:prstGeom>
        <a:solidFill>
          <a:schemeClr val="lt1">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FF1086B-7994-0740-AC1A-7E24DD5F8791}">
      <dsp:nvSpPr>
        <dsp:cNvPr id="0" name=""/>
        <dsp:cNvSpPr/>
      </dsp:nvSpPr>
      <dsp:spPr>
        <a:xfrm>
          <a:off x="684555" y="1254766"/>
          <a:ext cx="2847784" cy="408083"/>
        </a:xfrm>
        <a:prstGeom prst="rect">
          <a:avLst/>
        </a:prstGeom>
        <a:solidFill>
          <a:schemeClr val="accent4">
            <a:hueOff val="-364219"/>
            <a:satOff val="-438"/>
            <a:lumOff val="-5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33020" rIns="33020" bIns="33020" numCol="1" spcCol="1270" anchor="ctr" anchorCtr="0">
          <a:noAutofit/>
        </a:bodyPr>
        <a:lstStyle/>
        <a:p>
          <a:pPr marL="0" lvl="0" indent="0" algn="l" defTabSz="577850">
            <a:lnSpc>
              <a:spcPct val="90000"/>
            </a:lnSpc>
            <a:spcBef>
              <a:spcPct val="0"/>
            </a:spcBef>
            <a:spcAft>
              <a:spcPct val="35000"/>
            </a:spcAft>
            <a:buNone/>
          </a:pPr>
          <a:r>
            <a:rPr lang="en-US" sz="1300" b="1" kern="1200" dirty="0">
              <a:solidFill>
                <a:schemeClr val="tx1"/>
              </a:solidFill>
            </a:rPr>
            <a:t>-</a:t>
          </a:r>
          <a:r>
            <a:rPr lang="en-US" sz="1300" b="1" kern="1200" dirty="0" err="1">
              <a:solidFill>
                <a:schemeClr val="tx1"/>
              </a:solidFill>
            </a:rPr>
            <a:t>aist</a:t>
          </a:r>
          <a:r>
            <a:rPr lang="en-US" sz="1300" b="1" kern="1200" dirty="0">
              <a:solidFill>
                <a:schemeClr val="tx1"/>
              </a:solidFill>
            </a:rPr>
            <a:t> </a:t>
          </a:r>
          <a:r>
            <a:rPr lang="en-US" sz="1300" b="1" kern="1200" dirty="0" err="1">
              <a:solidFill>
                <a:schemeClr val="tx1"/>
              </a:solidFill>
            </a:rPr>
            <a:t>ti</a:t>
          </a:r>
          <a:r>
            <a:rPr lang="en-US" sz="1300" b="1" kern="1200" dirty="0">
              <a:solidFill>
                <a:schemeClr val="tx1"/>
              </a:solidFill>
            </a:rPr>
            <a:t> </a:t>
          </a:r>
          <a:r>
            <a:rPr lang="en-US" sz="1300" b="1" kern="1200" dirty="0" err="1">
              <a:solidFill>
                <a:schemeClr val="tx1"/>
              </a:solidFill>
            </a:rPr>
            <a:t>ddim</a:t>
          </a:r>
          <a:r>
            <a:rPr lang="en-US" sz="1300" b="1" kern="1200" dirty="0">
              <a:solidFill>
                <a:schemeClr val="tx1"/>
              </a:solidFill>
            </a:rPr>
            <a:t> + T.LL </a:t>
          </a:r>
          <a:r>
            <a:rPr lang="en-US" sz="1300" b="1" kern="1200" dirty="0" err="1">
              <a:solidFill>
                <a:schemeClr val="tx1"/>
              </a:solidFill>
            </a:rPr>
            <a:t>neu</a:t>
          </a:r>
          <a:r>
            <a:rPr lang="en-US" sz="1300" b="1" kern="1200" dirty="0">
              <a:solidFill>
                <a:schemeClr val="tx1"/>
              </a:solidFill>
            </a:rPr>
            <a:t> T.M</a:t>
          </a:r>
        </a:p>
      </dsp:txBody>
      <dsp:txXfrm>
        <a:off x="684555" y="1254766"/>
        <a:ext cx="2847784" cy="408083"/>
      </dsp:txXfrm>
    </dsp:sp>
    <dsp:sp modelId="{7B4CD46F-1D6E-784B-ABF1-D3911C402A32}">
      <dsp:nvSpPr>
        <dsp:cNvPr id="0" name=""/>
        <dsp:cNvSpPr/>
      </dsp:nvSpPr>
      <dsp:spPr>
        <a:xfrm>
          <a:off x="429502" y="1203755"/>
          <a:ext cx="510104" cy="510104"/>
        </a:xfrm>
        <a:prstGeom prst="ellipse">
          <a:avLst/>
        </a:prstGeom>
        <a:solidFill>
          <a:schemeClr val="lt1">
            <a:hueOff val="0"/>
            <a:satOff val="0"/>
            <a:lumOff val="0"/>
            <a:alphaOff val="0"/>
          </a:schemeClr>
        </a:solidFill>
        <a:ln w="15875" cap="flat" cmpd="sng" algn="ctr">
          <a:solidFill>
            <a:schemeClr val="accent4">
              <a:hueOff val="-364219"/>
              <a:satOff val="-438"/>
              <a:lumOff val="-523"/>
              <a:alphaOff val="0"/>
            </a:schemeClr>
          </a:solidFill>
          <a:prstDash val="solid"/>
        </a:ln>
        <a:effectLst/>
      </dsp:spPr>
      <dsp:style>
        <a:lnRef idx="2">
          <a:scrgbClr r="0" g="0" b="0"/>
        </a:lnRef>
        <a:fillRef idx="1">
          <a:scrgbClr r="0" g="0" b="0"/>
        </a:fillRef>
        <a:effectRef idx="0">
          <a:scrgbClr r="0" g="0" b="0"/>
        </a:effectRef>
        <a:fontRef idx="minor"/>
      </dsp:style>
    </dsp:sp>
    <dsp:sp modelId="{13276B5D-C95B-4249-8678-925351C74A75}">
      <dsp:nvSpPr>
        <dsp:cNvPr id="0" name=""/>
        <dsp:cNvSpPr/>
      </dsp:nvSpPr>
      <dsp:spPr>
        <a:xfrm>
          <a:off x="887070" y="1866801"/>
          <a:ext cx="2645269" cy="408083"/>
        </a:xfrm>
        <a:prstGeom prst="rect">
          <a:avLst/>
        </a:prstGeom>
        <a:solidFill>
          <a:schemeClr val="accent4">
            <a:hueOff val="-728438"/>
            <a:satOff val="-875"/>
            <a:lumOff val="-10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33020" rIns="33020" bIns="33020" numCol="1" spcCol="1270" anchor="ctr" anchorCtr="0">
          <a:noAutofit/>
        </a:bodyPr>
        <a:lstStyle/>
        <a:p>
          <a:pPr marL="0" lvl="0" indent="0" algn="l" defTabSz="577850">
            <a:lnSpc>
              <a:spcPct val="90000"/>
            </a:lnSpc>
            <a:spcBef>
              <a:spcPct val="0"/>
            </a:spcBef>
            <a:spcAft>
              <a:spcPct val="35000"/>
            </a:spcAft>
            <a:buNone/>
          </a:pPr>
          <a:r>
            <a:rPr lang="en-US" sz="1300" b="1" kern="1200" dirty="0">
              <a:solidFill>
                <a:schemeClr val="tx1"/>
              </a:solidFill>
            </a:rPr>
            <a:t>-odd e </a:t>
          </a:r>
          <a:r>
            <a:rPr lang="en-US" sz="1300" b="1" kern="1200" dirty="0" err="1">
              <a:solidFill>
                <a:schemeClr val="tx1"/>
              </a:solidFill>
            </a:rPr>
            <a:t>ddim</a:t>
          </a:r>
          <a:r>
            <a:rPr lang="en-US" sz="1300" b="1" kern="1200" dirty="0">
              <a:solidFill>
                <a:schemeClr val="tx1"/>
              </a:solidFill>
            </a:rPr>
            <a:t> + T.LL </a:t>
          </a:r>
          <a:r>
            <a:rPr lang="en-US" sz="1300" b="1" kern="1200" dirty="0" err="1">
              <a:solidFill>
                <a:schemeClr val="tx1"/>
              </a:solidFill>
            </a:rPr>
            <a:t>neu</a:t>
          </a:r>
          <a:r>
            <a:rPr lang="en-US" sz="1300" b="1" kern="1200" dirty="0">
              <a:solidFill>
                <a:schemeClr val="tx1"/>
              </a:solidFill>
            </a:rPr>
            <a:t> T.M</a:t>
          </a:r>
        </a:p>
      </dsp:txBody>
      <dsp:txXfrm>
        <a:off x="887070" y="1866801"/>
        <a:ext cx="2645269" cy="408083"/>
      </dsp:txXfrm>
    </dsp:sp>
    <dsp:sp modelId="{3A657897-D1DB-2044-AFAB-37358C2442A6}">
      <dsp:nvSpPr>
        <dsp:cNvPr id="0" name=""/>
        <dsp:cNvSpPr/>
      </dsp:nvSpPr>
      <dsp:spPr>
        <a:xfrm>
          <a:off x="632017" y="1815791"/>
          <a:ext cx="510104" cy="510104"/>
        </a:xfrm>
        <a:prstGeom prst="ellipse">
          <a:avLst/>
        </a:prstGeom>
        <a:solidFill>
          <a:schemeClr val="lt1">
            <a:hueOff val="0"/>
            <a:satOff val="0"/>
            <a:lumOff val="0"/>
            <a:alphaOff val="0"/>
          </a:schemeClr>
        </a:solidFill>
        <a:ln w="15875" cap="flat" cmpd="sng" algn="ctr">
          <a:solidFill>
            <a:schemeClr val="accent4">
              <a:hueOff val="-728438"/>
              <a:satOff val="-875"/>
              <a:lumOff val="-1046"/>
              <a:alphaOff val="0"/>
            </a:schemeClr>
          </a:solidFill>
          <a:prstDash val="solid"/>
        </a:ln>
        <a:effectLst/>
      </dsp:spPr>
      <dsp:style>
        <a:lnRef idx="2">
          <a:scrgbClr r="0" g="0" b="0"/>
        </a:lnRef>
        <a:fillRef idx="1">
          <a:scrgbClr r="0" g="0" b="0"/>
        </a:fillRef>
        <a:effectRef idx="0">
          <a:scrgbClr r="0" g="0" b="0"/>
        </a:effectRef>
        <a:fontRef idx="minor"/>
      </dsp:style>
    </dsp:sp>
    <dsp:sp modelId="{5E1765D4-58A6-E84E-8408-06E3A7009E46}">
      <dsp:nvSpPr>
        <dsp:cNvPr id="0" name=""/>
        <dsp:cNvSpPr/>
      </dsp:nvSpPr>
      <dsp:spPr>
        <a:xfrm>
          <a:off x="951731" y="2479286"/>
          <a:ext cx="2580608" cy="408083"/>
        </a:xfrm>
        <a:prstGeom prst="rect">
          <a:avLst/>
        </a:prstGeom>
        <a:solidFill>
          <a:schemeClr val="accent4">
            <a:hueOff val="-1092657"/>
            <a:satOff val="-1313"/>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33020" rIns="33020" bIns="33020" numCol="1" spcCol="1270" anchor="ctr" anchorCtr="0">
          <a:noAutofit/>
        </a:bodyPr>
        <a:lstStyle/>
        <a:p>
          <a:pPr marL="0" lvl="0" indent="0" algn="l" defTabSz="577850">
            <a:lnSpc>
              <a:spcPct val="90000"/>
            </a:lnSpc>
            <a:spcBef>
              <a:spcPct val="0"/>
            </a:spcBef>
            <a:spcAft>
              <a:spcPct val="35000"/>
            </a:spcAft>
            <a:buNone/>
          </a:pPr>
          <a:r>
            <a:rPr lang="en-US" sz="1300" b="1" kern="1200" dirty="0">
              <a:solidFill>
                <a:schemeClr val="tx1"/>
              </a:solidFill>
            </a:rPr>
            <a:t>-odd hi </a:t>
          </a:r>
          <a:r>
            <a:rPr lang="en-US" sz="1300" b="1" kern="1200" dirty="0" err="1">
              <a:solidFill>
                <a:schemeClr val="tx1"/>
              </a:solidFill>
            </a:rPr>
            <a:t>ddim</a:t>
          </a:r>
          <a:r>
            <a:rPr lang="en-US" sz="1300" b="1" kern="1200" dirty="0">
              <a:solidFill>
                <a:schemeClr val="tx1"/>
              </a:solidFill>
            </a:rPr>
            <a:t> + T.LL </a:t>
          </a:r>
          <a:r>
            <a:rPr lang="en-US" sz="1300" b="1" kern="1200" dirty="0" err="1">
              <a:solidFill>
                <a:schemeClr val="tx1"/>
              </a:solidFill>
            </a:rPr>
            <a:t>neu</a:t>
          </a:r>
          <a:r>
            <a:rPr lang="en-US" sz="1300" b="1" kern="1200" dirty="0">
              <a:solidFill>
                <a:schemeClr val="tx1"/>
              </a:solidFill>
            </a:rPr>
            <a:t> T.M</a:t>
          </a:r>
        </a:p>
      </dsp:txBody>
      <dsp:txXfrm>
        <a:off x="951731" y="2479286"/>
        <a:ext cx="2580608" cy="408083"/>
      </dsp:txXfrm>
    </dsp:sp>
    <dsp:sp modelId="{3900FF8B-C576-8340-A5DD-37A4B9E5E3A8}">
      <dsp:nvSpPr>
        <dsp:cNvPr id="0" name=""/>
        <dsp:cNvSpPr/>
      </dsp:nvSpPr>
      <dsp:spPr>
        <a:xfrm>
          <a:off x="696678" y="2428276"/>
          <a:ext cx="510104" cy="510104"/>
        </a:xfrm>
        <a:prstGeom prst="ellipse">
          <a:avLst/>
        </a:prstGeom>
        <a:solidFill>
          <a:schemeClr val="lt1">
            <a:hueOff val="0"/>
            <a:satOff val="0"/>
            <a:lumOff val="0"/>
            <a:alphaOff val="0"/>
          </a:schemeClr>
        </a:solidFill>
        <a:ln w="15875" cap="flat" cmpd="sng" algn="ctr">
          <a:solidFill>
            <a:schemeClr val="accent4">
              <a:hueOff val="-1092657"/>
              <a:satOff val="-1313"/>
              <a:lumOff val="-1569"/>
              <a:alphaOff val="0"/>
            </a:schemeClr>
          </a:solidFill>
          <a:prstDash val="solid"/>
        </a:ln>
        <a:effectLst/>
      </dsp:spPr>
      <dsp:style>
        <a:lnRef idx="2">
          <a:scrgbClr r="0" g="0" b="0"/>
        </a:lnRef>
        <a:fillRef idx="1">
          <a:scrgbClr r="0" g="0" b="0"/>
        </a:fillRef>
        <a:effectRef idx="0">
          <a:scrgbClr r="0" g="0" b="0"/>
        </a:effectRef>
        <a:fontRef idx="minor"/>
      </dsp:style>
    </dsp:sp>
    <dsp:sp modelId="{571465B9-3B32-CD4C-9A9F-02CB7C1D3BA1}">
      <dsp:nvSpPr>
        <dsp:cNvPr id="0" name=""/>
        <dsp:cNvSpPr/>
      </dsp:nvSpPr>
      <dsp:spPr>
        <a:xfrm>
          <a:off x="887070" y="3091771"/>
          <a:ext cx="2645269" cy="408083"/>
        </a:xfrm>
        <a:prstGeom prst="rect">
          <a:avLst/>
        </a:prstGeom>
        <a:solidFill>
          <a:schemeClr val="accent4">
            <a:hueOff val="-1456876"/>
            <a:satOff val="-1750"/>
            <a:lumOff val="-20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33020" rIns="33020" bIns="33020" numCol="1" spcCol="1270" anchor="ctr" anchorCtr="0">
          <a:noAutofit/>
        </a:bodyPr>
        <a:lstStyle/>
        <a:p>
          <a:pPr marL="0" lvl="0" indent="0" algn="l" defTabSz="577850">
            <a:lnSpc>
              <a:spcPct val="90000"/>
            </a:lnSpc>
            <a:spcBef>
              <a:spcPct val="0"/>
            </a:spcBef>
            <a:spcAft>
              <a:spcPct val="35000"/>
            </a:spcAft>
            <a:buNone/>
          </a:pPr>
          <a:r>
            <a:rPr lang="en-US" sz="1300" b="1" kern="1200" dirty="0">
              <a:solidFill>
                <a:schemeClr val="tx1"/>
              </a:solidFill>
            </a:rPr>
            <a:t>-on </a:t>
          </a:r>
          <a:r>
            <a:rPr lang="en-US" sz="1300" b="1" kern="1200" dirty="0" err="1">
              <a:solidFill>
                <a:schemeClr val="tx1"/>
              </a:solidFill>
            </a:rPr>
            <a:t>ni</a:t>
          </a:r>
          <a:r>
            <a:rPr lang="en-US" sz="1300" b="1" kern="1200" dirty="0">
              <a:solidFill>
                <a:schemeClr val="tx1"/>
              </a:solidFill>
            </a:rPr>
            <a:t> </a:t>
          </a:r>
          <a:r>
            <a:rPr lang="en-US" sz="1300" b="1" kern="1200" dirty="0" err="1">
              <a:solidFill>
                <a:schemeClr val="tx1"/>
              </a:solidFill>
            </a:rPr>
            <a:t>ddim</a:t>
          </a:r>
          <a:r>
            <a:rPr lang="en-US" sz="1300" b="1" kern="1200" dirty="0">
              <a:solidFill>
                <a:schemeClr val="tx1"/>
              </a:solidFill>
            </a:rPr>
            <a:t> + T.LL </a:t>
          </a:r>
          <a:r>
            <a:rPr lang="en-US" sz="1300" b="1" kern="1200" dirty="0" err="1">
              <a:solidFill>
                <a:schemeClr val="tx1"/>
              </a:solidFill>
            </a:rPr>
            <a:t>neu</a:t>
          </a:r>
          <a:r>
            <a:rPr lang="en-US" sz="1300" b="1" kern="1200" dirty="0">
              <a:solidFill>
                <a:schemeClr val="tx1"/>
              </a:solidFill>
            </a:rPr>
            <a:t> T.M</a:t>
          </a:r>
        </a:p>
      </dsp:txBody>
      <dsp:txXfrm>
        <a:off x="887070" y="3091771"/>
        <a:ext cx="2645269" cy="408083"/>
      </dsp:txXfrm>
    </dsp:sp>
    <dsp:sp modelId="{32AB926C-024E-5C43-BDBB-E2429882F1CA}">
      <dsp:nvSpPr>
        <dsp:cNvPr id="0" name=""/>
        <dsp:cNvSpPr/>
      </dsp:nvSpPr>
      <dsp:spPr>
        <a:xfrm>
          <a:off x="632017" y="3040760"/>
          <a:ext cx="510104" cy="510104"/>
        </a:xfrm>
        <a:prstGeom prst="ellipse">
          <a:avLst/>
        </a:prstGeom>
        <a:solidFill>
          <a:schemeClr val="lt1">
            <a:hueOff val="0"/>
            <a:satOff val="0"/>
            <a:lumOff val="0"/>
            <a:alphaOff val="0"/>
          </a:schemeClr>
        </a:solidFill>
        <a:ln w="15875" cap="flat" cmpd="sng" algn="ctr">
          <a:solidFill>
            <a:schemeClr val="accent4">
              <a:hueOff val="-1456876"/>
              <a:satOff val="-1750"/>
              <a:lumOff val="-2092"/>
              <a:alphaOff val="0"/>
            </a:schemeClr>
          </a:solidFill>
          <a:prstDash val="solid"/>
        </a:ln>
        <a:effectLst/>
      </dsp:spPr>
      <dsp:style>
        <a:lnRef idx="2">
          <a:scrgbClr r="0" g="0" b="0"/>
        </a:lnRef>
        <a:fillRef idx="1">
          <a:scrgbClr r="0" g="0" b="0"/>
        </a:fillRef>
        <a:effectRef idx="0">
          <a:scrgbClr r="0" g="0" b="0"/>
        </a:effectRef>
        <a:fontRef idx="minor"/>
      </dsp:style>
    </dsp:sp>
    <dsp:sp modelId="{B7903E1D-3D8D-F84B-9CB4-38F494FCDB77}">
      <dsp:nvSpPr>
        <dsp:cNvPr id="0" name=""/>
        <dsp:cNvSpPr/>
      </dsp:nvSpPr>
      <dsp:spPr>
        <a:xfrm>
          <a:off x="684555" y="3703807"/>
          <a:ext cx="2847784" cy="408083"/>
        </a:xfrm>
        <a:prstGeom prst="rect">
          <a:avLst/>
        </a:prstGeom>
        <a:solidFill>
          <a:schemeClr val="accent4">
            <a:hueOff val="-1821094"/>
            <a:satOff val="-2188"/>
            <a:lumOff val="-26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33020" rIns="33020" bIns="33020" numCol="1" spcCol="1270" anchor="ctr" anchorCtr="0">
          <a:noAutofit/>
        </a:bodyPr>
        <a:lstStyle/>
        <a:p>
          <a:pPr marL="0" lvl="0" indent="0" algn="l" defTabSz="577850">
            <a:lnSpc>
              <a:spcPct val="90000"/>
            </a:lnSpc>
            <a:spcBef>
              <a:spcPct val="0"/>
            </a:spcBef>
            <a:spcAft>
              <a:spcPct val="35000"/>
            </a:spcAft>
            <a:buNone/>
          </a:pPr>
          <a:r>
            <a:rPr lang="en-US" sz="1300" b="1" kern="1200" dirty="0">
              <a:solidFill>
                <a:schemeClr val="tx1"/>
              </a:solidFill>
            </a:rPr>
            <a:t>-</a:t>
          </a:r>
          <a:r>
            <a:rPr lang="en-US" sz="1300" b="1" kern="1200" dirty="0" err="1">
              <a:solidFill>
                <a:schemeClr val="tx1"/>
              </a:solidFill>
            </a:rPr>
            <a:t>och</a:t>
          </a:r>
          <a:r>
            <a:rPr lang="en-US" sz="1300" b="1" kern="1200" dirty="0">
              <a:solidFill>
                <a:schemeClr val="tx1"/>
              </a:solidFill>
            </a:rPr>
            <a:t> chi </a:t>
          </a:r>
          <a:r>
            <a:rPr lang="en-US" sz="1300" b="1" kern="1200" dirty="0" err="1">
              <a:solidFill>
                <a:schemeClr val="tx1"/>
              </a:solidFill>
            </a:rPr>
            <a:t>ddim</a:t>
          </a:r>
          <a:r>
            <a:rPr lang="en-US" sz="1300" b="1" kern="1200" dirty="0">
              <a:solidFill>
                <a:schemeClr val="tx1"/>
              </a:solidFill>
            </a:rPr>
            <a:t> + T.LL </a:t>
          </a:r>
          <a:r>
            <a:rPr lang="en-US" sz="1300" b="1" kern="1200" dirty="0" err="1">
              <a:solidFill>
                <a:schemeClr val="tx1"/>
              </a:solidFill>
            </a:rPr>
            <a:t>neu</a:t>
          </a:r>
          <a:r>
            <a:rPr lang="en-US" sz="1300" b="1" kern="1200" dirty="0">
              <a:solidFill>
                <a:schemeClr val="tx1"/>
              </a:solidFill>
            </a:rPr>
            <a:t> T.M</a:t>
          </a:r>
        </a:p>
      </dsp:txBody>
      <dsp:txXfrm>
        <a:off x="684555" y="3703807"/>
        <a:ext cx="2847784" cy="408083"/>
      </dsp:txXfrm>
    </dsp:sp>
    <dsp:sp modelId="{4F273ED0-2DDE-1043-B0EB-13CD75AB2583}">
      <dsp:nvSpPr>
        <dsp:cNvPr id="0" name=""/>
        <dsp:cNvSpPr/>
      </dsp:nvSpPr>
      <dsp:spPr>
        <a:xfrm>
          <a:off x="429502" y="3652796"/>
          <a:ext cx="510104" cy="510104"/>
        </a:xfrm>
        <a:prstGeom prst="ellipse">
          <a:avLst/>
        </a:prstGeom>
        <a:solidFill>
          <a:schemeClr val="lt1">
            <a:hueOff val="0"/>
            <a:satOff val="0"/>
            <a:lumOff val="0"/>
            <a:alphaOff val="0"/>
          </a:schemeClr>
        </a:solidFill>
        <a:ln w="15875" cap="flat" cmpd="sng" algn="ctr">
          <a:solidFill>
            <a:schemeClr val="accent4">
              <a:hueOff val="-1821094"/>
              <a:satOff val="-2188"/>
              <a:lumOff val="-2615"/>
              <a:alphaOff val="0"/>
            </a:schemeClr>
          </a:solidFill>
          <a:prstDash val="solid"/>
        </a:ln>
        <a:effectLst/>
      </dsp:spPr>
      <dsp:style>
        <a:lnRef idx="2">
          <a:scrgbClr r="0" g="0" b="0"/>
        </a:lnRef>
        <a:fillRef idx="1">
          <a:scrgbClr r="0" g="0" b="0"/>
        </a:fillRef>
        <a:effectRef idx="0">
          <a:scrgbClr r="0" g="0" b="0"/>
        </a:effectRef>
        <a:fontRef idx="minor"/>
      </dsp:style>
    </dsp:sp>
    <dsp:sp modelId="{94E4B2BF-845F-C941-9642-950280DB49FE}">
      <dsp:nvSpPr>
        <dsp:cNvPr id="0" name=""/>
        <dsp:cNvSpPr/>
      </dsp:nvSpPr>
      <dsp:spPr>
        <a:xfrm>
          <a:off x="314998" y="4316291"/>
          <a:ext cx="3217341" cy="408083"/>
        </a:xfrm>
        <a:prstGeom prst="rect">
          <a:avLst/>
        </a:prstGeom>
        <a:solidFill>
          <a:schemeClr val="accent4">
            <a:hueOff val="-2185313"/>
            <a:satOff val="-2625"/>
            <a:lumOff val="-313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916" tIns="33020" rIns="33020" bIns="33020" numCol="1" spcCol="1270" anchor="ctr" anchorCtr="0">
          <a:noAutofit/>
        </a:bodyPr>
        <a:lstStyle/>
        <a:p>
          <a:pPr marL="0" lvl="0" indent="0" algn="l" defTabSz="577850">
            <a:lnSpc>
              <a:spcPct val="90000"/>
            </a:lnSpc>
            <a:spcBef>
              <a:spcPct val="0"/>
            </a:spcBef>
            <a:spcAft>
              <a:spcPct val="35000"/>
            </a:spcAft>
            <a:buNone/>
          </a:pPr>
          <a:r>
            <a:rPr lang="en-US" sz="1300" b="1" kern="1200" dirty="0">
              <a:solidFill>
                <a:schemeClr val="tx1"/>
              </a:solidFill>
            </a:rPr>
            <a:t>-on </a:t>
          </a:r>
          <a:r>
            <a:rPr lang="en-US" sz="1300" b="1" kern="1200" dirty="0" err="1">
              <a:solidFill>
                <a:schemeClr val="tx1"/>
              </a:solidFill>
            </a:rPr>
            <a:t>nhw</a:t>
          </a:r>
          <a:r>
            <a:rPr lang="en-US" sz="1300" b="1" kern="1200" dirty="0">
              <a:solidFill>
                <a:schemeClr val="tx1"/>
              </a:solidFill>
            </a:rPr>
            <a:t> </a:t>
          </a:r>
          <a:r>
            <a:rPr lang="en-US" sz="1300" b="1" kern="1200" dirty="0" err="1">
              <a:solidFill>
                <a:schemeClr val="tx1"/>
              </a:solidFill>
            </a:rPr>
            <a:t>ddim</a:t>
          </a:r>
          <a:r>
            <a:rPr lang="en-US" sz="1300" b="1" kern="1200" dirty="0">
              <a:solidFill>
                <a:schemeClr val="tx1"/>
              </a:solidFill>
            </a:rPr>
            <a:t> + T.LL </a:t>
          </a:r>
          <a:r>
            <a:rPr lang="en-US" sz="1300" b="1" kern="1200" dirty="0" err="1">
              <a:solidFill>
                <a:schemeClr val="tx1"/>
              </a:solidFill>
            </a:rPr>
            <a:t>neu</a:t>
          </a:r>
          <a:r>
            <a:rPr lang="en-US" sz="1300" b="1" kern="1200" dirty="0">
              <a:solidFill>
                <a:schemeClr val="tx1"/>
              </a:solidFill>
            </a:rPr>
            <a:t> T.M</a:t>
          </a:r>
        </a:p>
      </dsp:txBody>
      <dsp:txXfrm>
        <a:off x="314998" y="4316291"/>
        <a:ext cx="3217341" cy="408083"/>
      </dsp:txXfrm>
    </dsp:sp>
    <dsp:sp modelId="{6FEE7526-AD12-E449-996D-786EF08007BC}">
      <dsp:nvSpPr>
        <dsp:cNvPr id="0" name=""/>
        <dsp:cNvSpPr/>
      </dsp:nvSpPr>
      <dsp:spPr>
        <a:xfrm>
          <a:off x="59946" y="4265281"/>
          <a:ext cx="510104" cy="510104"/>
        </a:xfrm>
        <a:prstGeom prst="ellipse">
          <a:avLst/>
        </a:prstGeom>
        <a:solidFill>
          <a:schemeClr val="lt1">
            <a:hueOff val="0"/>
            <a:satOff val="0"/>
            <a:lumOff val="0"/>
            <a:alphaOff val="0"/>
          </a:schemeClr>
        </a:solidFill>
        <a:ln w="15875" cap="flat" cmpd="sng" algn="ctr">
          <a:solidFill>
            <a:schemeClr val="accent4">
              <a:hueOff val="-2185313"/>
              <a:satOff val="-2625"/>
              <a:lumOff val="-3138"/>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E8710F-9437-E748-8641-11C291817395}" type="datetimeFigureOut">
              <a:rPr lang="en-US" smtClean="0"/>
              <a:t>5/1/19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2F91AB-3D0B-7445-B56F-80945B062385}" type="slidenum">
              <a:rPr lang="en-US" smtClean="0"/>
              <a:t>‹#›</a:t>
            </a:fld>
            <a:endParaRPr lang="en-US"/>
          </a:p>
        </p:txBody>
      </p:sp>
    </p:spTree>
    <p:extLst>
      <p:ext uri="{BB962C8B-B14F-4D97-AF65-F5344CB8AC3E}">
        <p14:creationId xmlns:p14="http://schemas.microsoft.com/office/powerpoint/2010/main" val="131484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2F91AB-3D0B-7445-B56F-80945B062385}" type="slidenum">
              <a:rPr lang="en-US" smtClean="0"/>
              <a:t>5</a:t>
            </a:fld>
            <a:endParaRPr lang="en-US"/>
          </a:p>
        </p:txBody>
      </p:sp>
    </p:spTree>
    <p:extLst>
      <p:ext uri="{BB962C8B-B14F-4D97-AF65-F5344CB8AC3E}">
        <p14:creationId xmlns:p14="http://schemas.microsoft.com/office/powerpoint/2010/main" val="4010854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2F91AB-3D0B-7445-B56F-80945B062385}" type="slidenum">
              <a:rPr lang="en-US" smtClean="0"/>
              <a:t>7</a:t>
            </a:fld>
            <a:endParaRPr lang="en-US"/>
          </a:p>
        </p:txBody>
      </p:sp>
    </p:spTree>
    <p:extLst>
      <p:ext uri="{BB962C8B-B14F-4D97-AF65-F5344CB8AC3E}">
        <p14:creationId xmlns:p14="http://schemas.microsoft.com/office/powerpoint/2010/main" val="1836276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CB5043-9C50-D84F-BF7C-1F58ADFA3057}" type="datetimeFigureOut">
              <a:rPr lang="en-US" smtClean="0"/>
              <a:t>5/1/19</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4F0BEABB-2746-0641-9401-BAF5026D416C}"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33791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CB5043-9C50-D84F-BF7C-1F58ADFA3057}" type="datetimeFigureOut">
              <a:rPr lang="en-US" smtClean="0"/>
              <a:t>5/1/19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0BEABB-2746-0641-9401-BAF5026D416C}"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17746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CB5043-9C50-D84F-BF7C-1F58ADFA3057}" type="datetimeFigureOut">
              <a:rPr lang="en-US" smtClean="0"/>
              <a:t>5/1/19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0BEABB-2746-0641-9401-BAF5026D416C}"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16691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CB5043-9C50-D84F-BF7C-1F58ADFA3057}" type="datetimeFigureOut">
              <a:rPr lang="en-US" smtClean="0"/>
              <a:t>5/1/19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0BEABB-2746-0641-9401-BAF5026D416C}"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44758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CB5043-9C50-D84F-BF7C-1F58ADFA3057}" type="datetimeFigureOut">
              <a:rPr lang="en-US" smtClean="0"/>
              <a:t>5/1/19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0BEABB-2746-0641-9401-BAF5026D416C}"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3505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CB5043-9C50-D84F-BF7C-1F58ADFA3057}" type="datetimeFigureOut">
              <a:rPr lang="en-US" smtClean="0"/>
              <a:t>5/1/19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0BEABB-2746-0641-9401-BAF5026D416C}"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986636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CB5043-9C50-D84F-BF7C-1F58ADFA3057}" type="datetimeFigureOut">
              <a:rPr lang="en-US" smtClean="0"/>
              <a:t>5/1/19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0BEABB-2746-0641-9401-BAF5026D416C}" type="slidenum">
              <a:rPr lang="en-US" smtClean="0"/>
              <a:t>‹#›</a:t>
            </a:fld>
            <a:endParaRPr lang="en-US"/>
          </a:p>
        </p:txBody>
      </p:sp>
    </p:spTree>
    <p:extLst>
      <p:ext uri="{BB962C8B-B14F-4D97-AF65-F5344CB8AC3E}">
        <p14:creationId xmlns:p14="http://schemas.microsoft.com/office/powerpoint/2010/main" val="1318245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CB5043-9C50-D84F-BF7C-1F58ADFA3057}" type="datetimeFigureOut">
              <a:rPr lang="en-US" smtClean="0"/>
              <a:t>5/1/19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0BEABB-2746-0641-9401-BAF5026D416C}"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1117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7CB5043-9C50-D84F-BF7C-1F58ADFA3057}" type="datetimeFigureOut">
              <a:rPr lang="en-US" smtClean="0"/>
              <a:t>5/1/19</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4F0BEABB-2746-0641-9401-BAF5026D416C}"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55540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CB5043-9C50-D84F-BF7C-1F58ADFA3057}" type="datetimeFigureOut">
              <a:rPr lang="en-US" smtClean="0"/>
              <a:t>5/1/19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0BEABB-2746-0641-9401-BAF5026D416C}"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398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CB5043-9C50-D84F-BF7C-1F58ADFA3057}" type="datetimeFigureOut">
              <a:rPr lang="en-US" smtClean="0"/>
              <a:t>5/1/19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0BEABB-2746-0641-9401-BAF5026D416C}"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3944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7CB5043-9C50-D84F-BF7C-1F58ADFA3057}" type="datetimeFigureOut">
              <a:rPr lang="en-US" smtClean="0"/>
              <a:t>5/1/19</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F0BEABB-2746-0641-9401-BAF5026D416C}"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75760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 Target="slide5.xml"/><Relationship Id="rId7" Type="http://schemas.openxmlformats.org/officeDocument/2006/relationships/image" Target="../media/image3.tiff"/><Relationship Id="rId2"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slide" Target="slide20.xml"/><Relationship Id="rId5" Type="http://schemas.openxmlformats.org/officeDocument/2006/relationships/slide" Target="slide17.xml"/><Relationship Id="rId4" Type="http://schemas.openxmlformats.org/officeDocument/2006/relationships/slide" Target="slide10.xml"/></Relationships>
</file>

<file path=ppt/slides/_rels/slide3.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image" Target="../media/image5.tiff"/><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hyperlink" Target="http://commons.wikimedia.org/wiki/File:Smile-sad.svg" TargetMode="External"/><Relationship Id="rId18" Type="http://schemas.openxmlformats.org/officeDocument/2006/relationships/image" Target="../media/image13.png"/><Relationship Id="rId26" Type="http://schemas.openxmlformats.org/officeDocument/2006/relationships/image" Target="../media/image17.png"/><Relationship Id="rId3" Type="http://schemas.openxmlformats.org/officeDocument/2006/relationships/image" Target="../media/image5.tiff"/><Relationship Id="rId21" Type="http://schemas.openxmlformats.org/officeDocument/2006/relationships/hyperlink" Target="https://flickr.com/photos/kasaa/3065812414" TargetMode="External"/><Relationship Id="rId7" Type="http://schemas.openxmlformats.org/officeDocument/2006/relationships/hyperlink" Target="http://commons.wikimedia.org/wiki/category:flags_of_england" TargetMode="External"/><Relationship Id="rId12" Type="http://schemas.openxmlformats.org/officeDocument/2006/relationships/image" Target="../media/image10.png"/><Relationship Id="rId17" Type="http://schemas.openxmlformats.org/officeDocument/2006/relationships/hyperlink" Target="https://openclipart.org/detail/76513/queen-nicubunu-ornamental-deck-queen-of-spades-by-gammillian" TargetMode="External"/><Relationship Id="rId25" Type="http://schemas.openxmlformats.org/officeDocument/2006/relationships/hyperlink" Target="http://commons.wikimedia.org/wiki/File:ISR-HW60.png" TargetMode="External"/><Relationship Id="rId2" Type="http://schemas.openxmlformats.org/officeDocument/2006/relationships/notesSlide" Target="../notesSlides/notesSlide2.xml"/><Relationship Id="rId16" Type="http://schemas.openxmlformats.org/officeDocument/2006/relationships/image" Target="../media/image12.png"/><Relationship Id="rId20" Type="http://schemas.openxmlformats.org/officeDocument/2006/relationships/image" Target="../media/image14.jpg"/><Relationship Id="rId29" Type="http://schemas.openxmlformats.org/officeDocument/2006/relationships/hyperlink" Target="https://openclipart.org/detail/5341/baby-boy-sitting-by-papapishu" TargetMode="External"/><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hyperlink" Target="http://openclipart.org/detail/190599/smiling-face-of-a-child-2-by-knollbaco-190599" TargetMode="External"/><Relationship Id="rId24" Type="http://schemas.openxmlformats.org/officeDocument/2006/relationships/image" Target="../media/image16.png"/><Relationship Id="rId5" Type="http://schemas.openxmlformats.org/officeDocument/2006/relationships/hyperlink" Target="http://commons.wikimedia.org/wiki/File:Georgian_golden_crown_with_pearls_and_cross.svg" TargetMode="External"/><Relationship Id="rId15" Type="http://schemas.openxmlformats.org/officeDocument/2006/relationships/hyperlink" Target="https://www.vexels.com/vectors/preview/78503/3d-emoticon-set" TargetMode="External"/><Relationship Id="rId23" Type="http://schemas.openxmlformats.org/officeDocument/2006/relationships/hyperlink" Target="https://en.wikipedia.org/wiki/File:Jr.svg" TargetMode="External"/><Relationship Id="rId28" Type="http://schemas.openxmlformats.org/officeDocument/2006/relationships/image" Target="../media/image18.png"/><Relationship Id="rId10" Type="http://schemas.openxmlformats.org/officeDocument/2006/relationships/image" Target="../media/image9.png"/><Relationship Id="rId19" Type="http://schemas.openxmlformats.org/officeDocument/2006/relationships/hyperlink" Target="https://pixabay.com/fr/%C3%A9claboussures-de-peinture-splash-312092/" TargetMode="External"/><Relationship Id="rId4" Type="http://schemas.openxmlformats.org/officeDocument/2006/relationships/image" Target="../media/image6.png"/><Relationship Id="rId9" Type="http://schemas.openxmlformats.org/officeDocument/2006/relationships/hyperlink" Target="http://fr.wikiversity.org/wiki/Fichier:Nuvola_German_flag.svg" TargetMode="External"/><Relationship Id="rId14" Type="http://schemas.openxmlformats.org/officeDocument/2006/relationships/image" Target="../media/image11.png"/><Relationship Id="rId22" Type="http://schemas.openxmlformats.org/officeDocument/2006/relationships/image" Target="../media/image15.png"/><Relationship Id="rId27" Type="http://schemas.openxmlformats.org/officeDocument/2006/relationships/hyperlink" Target="https://openclipart.org/detail/183573/girl-smiling-stick-figure-curly-hair"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commons.wikimedia.org/wiki/category:flags_of_england" TargetMode="External"/><Relationship Id="rId13" Type="http://schemas.openxmlformats.org/officeDocument/2006/relationships/image" Target="../media/image10.png"/><Relationship Id="rId18" Type="http://schemas.openxmlformats.org/officeDocument/2006/relationships/hyperlink" Target="https://en.wikipedia.org/wiki/File:Jr.svg" TargetMode="External"/><Relationship Id="rId26" Type="http://schemas.openxmlformats.org/officeDocument/2006/relationships/hyperlink" Target="https://openclipart.org/detail/183573/girl-smiling-stick-figure-curly-hair" TargetMode="External"/><Relationship Id="rId3" Type="http://schemas.openxmlformats.org/officeDocument/2006/relationships/image" Target="../media/image14.jpg"/><Relationship Id="rId21" Type="http://schemas.openxmlformats.org/officeDocument/2006/relationships/image" Target="../media/image12.png"/><Relationship Id="rId7" Type="http://schemas.openxmlformats.org/officeDocument/2006/relationships/image" Target="../media/image7.png"/><Relationship Id="rId12" Type="http://schemas.openxmlformats.org/officeDocument/2006/relationships/hyperlink" Target="http://openclipart.org/detail/190599/smiling-face-of-a-child-2-by-knollbaco-190599" TargetMode="External"/><Relationship Id="rId17" Type="http://schemas.openxmlformats.org/officeDocument/2006/relationships/image" Target="../media/image15.png"/><Relationship Id="rId25" Type="http://schemas.openxmlformats.org/officeDocument/2006/relationships/image" Target="../media/image17.png"/><Relationship Id="rId2" Type="http://schemas.openxmlformats.org/officeDocument/2006/relationships/image" Target="../media/image5.tiff"/><Relationship Id="rId16" Type="http://schemas.openxmlformats.org/officeDocument/2006/relationships/hyperlink" Target="https://www.vexels.com/vectors/preview/78503/3d-emoticon-set" TargetMode="External"/><Relationship Id="rId20" Type="http://schemas.openxmlformats.org/officeDocument/2006/relationships/hyperlink" Target="https://pixabay.com/fr/%C3%A9claboussures-de-peinture-splash-312092/" TargetMode="External"/><Relationship Id="rId1" Type="http://schemas.openxmlformats.org/officeDocument/2006/relationships/slideLayout" Target="../slideLayouts/slideLayout7.xml"/><Relationship Id="rId6" Type="http://schemas.openxmlformats.org/officeDocument/2006/relationships/hyperlink" Target="http://commons.wikimedia.org/wiki/File:Georgian_golden_crown_with_pearls_and_cross.svg" TargetMode="External"/><Relationship Id="rId11" Type="http://schemas.openxmlformats.org/officeDocument/2006/relationships/image" Target="../media/image9.png"/><Relationship Id="rId24" Type="http://schemas.openxmlformats.org/officeDocument/2006/relationships/hyperlink" Target="http://commons.wikimedia.org/wiki/File:ISR-HW60.png" TargetMode="External"/><Relationship Id="rId5" Type="http://schemas.openxmlformats.org/officeDocument/2006/relationships/image" Target="../media/image6.png"/><Relationship Id="rId15" Type="http://schemas.openxmlformats.org/officeDocument/2006/relationships/image" Target="../media/image11.png"/><Relationship Id="rId23" Type="http://schemas.openxmlformats.org/officeDocument/2006/relationships/image" Target="../media/image16.png"/><Relationship Id="rId28" Type="http://schemas.openxmlformats.org/officeDocument/2006/relationships/hyperlink" Target="https://openclipart.org/detail/5341/baby-boy-sitting-by-papapishu" TargetMode="External"/><Relationship Id="rId10" Type="http://schemas.openxmlformats.org/officeDocument/2006/relationships/hyperlink" Target="http://fr.wikiversity.org/wiki/Fichier:Nuvola_German_flag.svg" TargetMode="External"/><Relationship Id="rId19" Type="http://schemas.openxmlformats.org/officeDocument/2006/relationships/image" Target="../media/image13.png"/><Relationship Id="rId4" Type="http://schemas.openxmlformats.org/officeDocument/2006/relationships/hyperlink" Target="https://flickr.com/photos/kasaa/3065812414" TargetMode="External"/><Relationship Id="rId9" Type="http://schemas.openxmlformats.org/officeDocument/2006/relationships/image" Target="../media/image8.png"/><Relationship Id="rId14" Type="http://schemas.openxmlformats.org/officeDocument/2006/relationships/hyperlink" Target="http://commons.wikimedia.org/wiki/File:Smile-sad.svg" TargetMode="External"/><Relationship Id="rId22" Type="http://schemas.openxmlformats.org/officeDocument/2006/relationships/hyperlink" Target="https://openclipart.org/detail/76513/queen-nicubunu-ornamental-deck-queen-of-spades-by-gammillian" TargetMode="External"/><Relationship Id="rId27" Type="http://schemas.openxmlformats.org/officeDocument/2006/relationships/image" Target="../media/image18.png"/></Relationships>
</file>

<file path=ppt/slides/_rels/slide9.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image" Target="../media/image19.tif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create.kahoot.it/share/sut-i-greu-gorchmynion/427f4c3f-b8ef-4d72-b885-ab82d862bb37" TargetMode="External"/><Relationship Id="rId2" Type="http://schemas.openxmlformats.org/officeDocument/2006/relationships/image" Target="../media/image21.tif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image" Target="../media/image19.tif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2.tiff"/><Relationship Id="rId1" Type="http://schemas.openxmlformats.org/officeDocument/2006/relationships/slideLayout" Target="../slideLayouts/slideLayout2.xml"/><Relationship Id="rId4" Type="http://schemas.openxmlformats.org/officeDocument/2006/relationships/image" Target="../media/image19.tiff"/></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3.tiff"/><Relationship Id="rId1" Type="http://schemas.openxmlformats.org/officeDocument/2006/relationships/slideLayout" Target="../slideLayouts/slideLayout2.xml"/><Relationship Id="rId4" Type="http://schemas.openxmlformats.org/officeDocument/2006/relationships/image" Target="../media/image19.tiff"/></Relationships>
</file>

<file path=ppt/slides/_rels/slide1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4.tiff"/><Relationship Id="rId1" Type="http://schemas.openxmlformats.org/officeDocument/2006/relationships/slideLayout" Target="../slideLayouts/slideLayout2.xml"/><Relationship Id="rId4" Type="http://schemas.openxmlformats.org/officeDocument/2006/relationships/image" Target="../media/image19.tiff"/></Relationships>
</file>

<file path=ppt/slides/_rels/slide16.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image" Target="../media/image1.jpg"/><Relationship Id="rId1" Type="http://schemas.openxmlformats.org/officeDocument/2006/relationships/slideLayout" Target="../slideLayouts/slideLayout6.xml"/><Relationship Id="rId4" Type="http://schemas.openxmlformats.org/officeDocument/2006/relationships/image" Target="../media/image19.tiff"/></Relationships>
</file>

<file path=ppt/slides/_rels/slide17.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4.xml"/><Relationship Id="rId13" Type="http://schemas.openxmlformats.org/officeDocument/2006/relationships/diagramLayout" Target="../diagrams/layout5.xml"/><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diagramData" Target="../diagrams/data5.xml"/><Relationship Id="rId2" Type="http://schemas.openxmlformats.org/officeDocument/2006/relationships/diagramData" Target="../diagrams/data3.xml"/><Relationship Id="rId16" Type="http://schemas.microsoft.com/office/2007/relationships/diagramDrawing" Target="../diagrams/drawing5.xml"/><Relationship Id="rId1" Type="http://schemas.openxmlformats.org/officeDocument/2006/relationships/slideLayout" Target="../slideLayouts/slideLayout7.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5" Type="http://schemas.openxmlformats.org/officeDocument/2006/relationships/diagramColors" Target="../diagrams/colors5.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 Id="rId1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image" Target="../media/image28.tif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56F0283-88F7-4156-A9F2-05A8C088C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532B2B2-6094-43C4-9F8C-62F8CCB6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15E40BB-0D12-B54B-BE2A-628530791926}"/>
              </a:ext>
            </a:extLst>
          </p:cNvPr>
          <p:cNvSpPr>
            <a:spLocks noGrp="1"/>
          </p:cNvSpPr>
          <p:nvPr>
            <p:ph type="ctrTitle"/>
          </p:nvPr>
        </p:nvSpPr>
        <p:spPr>
          <a:xfrm>
            <a:off x="1452617" y="963699"/>
            <a:ext cx="4960388" cy="2380031"/>
          </a:xfrm>
        </p:spPr>
        <p:txBody>
          <a:bodyPr>
            <a:normAutofit/>
          </a:bodyPr>
          <a:lstStyle/>
          <a:p>
            <a:r>
              <a:rPr lang="en-US" sz="5400"/>
              <a:t>Yr Oes Fictoria</a:t>
            </a:r>
          </a:p>
        </p:txBody>
      </p:sp>
      <p:sp>
        <p:nvSpPr>
          <p:cNvPr id="3" name="Subtitle 2">
            <a:extLst>
              <a:ext uri="{FF2B5EF4-FFF2-40B4-BE49-F238E27FC236}">
                <a16:creationId xmlns:a16="http://schemas.microsoft.com/office/drawing/2014/main" id="{929A54FF-28EC-654F-BD29-1B02A7BE9D39}"/>
              </a:ext>
            </a:extLst>
          </p:cNvPr>
          <p:cNvSpPr>
            <a:spLocks noGrp="1"/>
          </p:cNvSpPr>
          <p:nvPr>
            <p:ph type="subTitle" idx="1"/>
          </p:nvPr>
        </p:nvSpPr>
        <p:spPr>
          <a:xfrm>
            <a:off x="1452617" y="3531204"/>
            <a:ext cx="4960388" cy="1610643"/>
          </a:xfrm>
        </p:spPr>
        <p:txBody>
          <a:bodyPr>
            <a:normAutofit/>
          </a:bodyPr>
          <a:lstStyle/>
          <a:p>
            <a:r>
              <a:rPr lang="en-US"/>
              <a:t>Gan Jasmine Langdon</a:t>
            </a:r>
          </a:p>
        </p:txBody>
      </p:sp>
      <p:cxnSp>
        <p:nvCxnSpPr>
          <p:cNvPr id="32" name="Straight Connector 31">
            <a:extLst>
              <a:ext uri="{FF2B5EF4-FFF2-40B4-BE49-F238E27FC236}">
                <a16:creationId xmlns:a16="http://schemas.microsoft.com/office/drawing/2014/main" id="{C67059AD-6209-40DC-A746-1390D850FB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960388"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34" name="Group 33">
            <a:extLst>
              <a:ext uri="{FF2B5EF4-FFF2-40B4-BE49-F238E27FC236}">
                <a16:creationId xmlns:a16="http://schemas.microsoft.com/office/drawing/2014/main" id="{9875FB44-3446-426C-AA71-B6228AFFD5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99254" y="482171"/>
            <a:ext cx="4652668" cy="5149101"/>
            <a:chOff x="6885125" y="583365"/>
            <a:chExt cx="4652668" cy="5181928"/>
          </a:xfrm>
        </p:grpSpPr>
        <p:sp>
          <p:nvSpPr>
            <p:cNvPr id="35" name="Rectangle 34">
              <a:extLst>
                <a:ext uri="{FF2B5EF4-FFF2-40B4-BE49-F238E27FC236}">
                  <a16:creationId xmlns:a16="http://schemas.microsoft.com/office/drawing/2014/main" id="{CE9FCCDC-43BA-4086-8A5E-83A77A40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85125" y="583365"/>
              <a:ext cx="4652668"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D4D4223-F2FD-44C5-B8B3-C58FB4185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25358" y="915807"/>
              <a:ext cx="400124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person wearing a hat&#10;&#10;Description automatically generated">
            <a:extLst>
              <a:ext uri="{FF2B5EF4-FFF2-40B4-BE49-F238E27FC236}">
                <a16:creationId xmlns:a16="http://schemas.microsoft.com/office/drawing/2014/main" id="{2DF84FEA-8BE7-794C-99F9-0067D0CED376}"/>
              </a:ext>
            </a:extLst>
          </p:cNvPr>
          <p:cNvPicPr>
            <a:picLocks noChangeAspect="1"/>
          </p:cNvPicPr>
          <p:nvPr/>
        </p:nvPicPr>
        <p:blipFill rotWithShape="1">
          <a:blip r:embed="rId2"/>
          <a:srcRect r="-1" b="19455"/>
          <a:stretch/>
        </p:blipFill>
        <p:spPr>
          <a:xfrm>
            <a:off x="7555450" y="1116345"/>
            <a:ext cx="3360025" cy="3866172"/>
          </a:xfrm>
          <a:prstGeom prst="rect">
            <a:avLst/>
          </a:prstGeom>
        </p:spPr>
      </p:pic>
      <p:pic>
        <p:nvPicPr>
          <p:cNvPr id="38" name="Picture 37">
            <a:extLst>
              <a:ext uri="{FF2B5EF4-FFF2-40B4-BE49-F238E27FC236}">
                <a16:creationId xmlns:a16="http://schemas.microsoft.com/office/drawing/2014/main" id="{C5A25AE9-BB09-4E49-9702-B01FB2FE27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0" name="Straight Connector 39">
            <a:extLst>
              <a:ext uri="{FF2B5EF4-FFF2-40B4-BE49-F238E27FC236}">
                <a16:creationId xmlns:a16="http://schemas.microsoft.com/office/drawing/2014/main" id="{97B655F3-9B93-4D27-982D-1145D71443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7914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2BECB-E1A2-6342-A9D6-8648A73E8FFA}"/>
              </a:ext>
            </a:extLst>
          </p:cNvPr>
          <p:cNvSpPr>
            <a:spLocks noGrp="1"/>
          </p:cNvSpPr>
          <p:nvPr>
            <p:ph type="title"/>
          </p:nvPr>
        </p:nvSpPr>
        <p:spPr>
          <a:xfrm>
            <a:off x="1475619" y="734181"/>
            <a:ext cx="9603275" cy="1049235"/>
          </a:xfrm>
          <a:prstGeom prst="ellipse">
            <a:avLst/>
          </a:prstGeom>
        </p:spPr>
        <p:txBody>
          <a:bodyPr>
            <a:normAutofit/>
          </a:bodyPr>
          <a:lstStyle/>
          <a:p>
            <a:pPr algn="ctr"/>
            <a:r>
              <a:rPr lang="cy-GB"/>
              <a:t>Taflen Gynnwys</a:t>
            </a:r>
          </a:p>
        </p:txBody>
      </p:sp>
      <p:sp>
        <p:nvSpPr>
          <p:cNvPr id="3" name="Content Placeholder 2">
            <a:extLst>
              <a:ext uri="{FF2B5EF4-FFF2-40B4-BE49-F238E27FC236}">
                <a16:creationId xmlns:a16="http://schemas.microsoft.com/office/drawing/2014/main" id="{607A4252-5C22-664F-A5C6-9872DFF21AEA}"/>
              </a:ext>
            </a:extLst>
          </p:cNvPr>
          <p:cNvSpPr>
            <a:spLocks noGrp="1"/>
          </p:cNvSpPr>
          <p:nvPr>
            <p:ph idx="1"/>
          </p:nvPr>
        </p:nvSpPr>
        <p:spPr>
          <a:xfrm>
            <a:off x="1451579" y="2015734"/>
            <a:ext cx="4343579" cy="3453535"/>
          </a:xfrm>
        </p:spPr>
        <p:txBody>
          <a:bodyPr>
            <a:normAutofit lnSpcReduction="10000"/>
          </a:bodyPr>
          <a:lstStyle/>
          <a:p>
            <a:pPr>
              <a:lnSpc>
                <a:spcPct val="110000"/>
              </a:lnSpc>
            </a:pPr>
            <a:r>
              <a:rPr lang="cy-GB" sz="1700">
                <a:hlinkClick r:id="rId2" action="ppaction://hlinksldjump"/>
              </a:rPr>
              <a:t>Gwers 1 – Tasg Erifa</a:t>
            </a:r>
            <a:endParaRPr lang="cy-GB" sz="1700"/>
          </a:p>
          <a:p>
            <a:pPr>
              <a:lnSpc>
                <a:spcPct val="110000"/>
              </a:lnSpc>
            </a:pPr>
            <a:r>
              <a:rPr lang="cy-GB" sz="1700">
                <a:hlinkClick r:id="rId3" action="ppaction://hlinksldjump"/>
              </a:rPr>
              <a:t>Gwers 2 – Brenhines Fictoria a’i theyrnasiad (Pie Corbett)</a:t>
            </a:r>
            <a:r>
              <a:rPr lang="cy-GB" sz="1700"/>
              <a:t> - </a:t>
            </a:r>
            <a:r>
              <a:rPr lang="cy-GB" sz="1800"/>
              <a:t>Ieithoedd, Llythrennedd a Chyfathrebu</a:t>
            </a:r>
            <a:endParaRPr lang="cy-GB" sz="1700"/>
          </a:p>
          <a:p>
            <a:pPr>
              <a:lnSpc>
                <a:spcPct val="110000"/>
              </a:lnSpc>
            </a:pPr>
            <a:r>
              <a:rPr lang="cy-GB" sz="1700">
                <a:hlinkClick r:id="rId4" action="ppaction://hlinksldjump"/>
              </a:rPr>
              <a:t>Gwers 3 – Ysgolion Fictoriaidd – Tasg Ysgrifennu – Rheolau</a:t>
            </a:r>
            <a:r>
              <a:rPr lang="cy-GB" sz="1700"/>
              <a:t> - </a:t>
            </a:r>
            <a:r>
              <a:rPr lang="cy-GB" sz="1800"/>
              <a:t>Ieithoedd, Llythrennedd a Chyfathrebu</a:t>
            </a:r>
            <a:endParaRPr lang="cy-GB" sz="1700"/>
          </a:p>
          <a:p>
            <a:pPr>
              <a:lnSpc>
                <a:spcPct val="110000"/>
              </a:lnSpc>
            </a:pPr>
            <a:r>
              <a:rPr lang="cy-GB" sz="1700">
                <a:hlinkClick r:id="rId5" action="ppaction://hlinksldjump"/>
              </a:rPr>
              <a:t>Gwers 4 – Cod Morse </a:t>
            </a:r>
            <a:r>
              <a:rPr lang="cy-GB" sz="1700"/>
              <a:t>- </a:t>
            </a:r>
            <a:r>
              <a:rPr lang="cy-GB" sz="1800"/>
              <a:t>Y Dyniaethau</a:t>
            </a:r>
            <a:endParaRPr lang="cy-GB" sz="1700"/>
          </a:p>
          <a:p>
            <a:pPr>
              <a:lnSpc>
                <a:spcPct val="110000"/>
              </a:lnSpc>
            </a:pPr>
            <a:r>
              <a:rPr lang="cy-GB" sz="1700">
                <a:hlinkClick r:id="rId6" action="ppaction://hlinksldjump"/>
              </a:rPr>
              <a:t>Gwers 5 – William Morris </a:t>
            </a:r>
            <a:r>
              <a:rPr lang="cy-GB" sz="1700"/>
              <a:t>- </a:t>
            </a:r>
            <a:r>
              <a:rPr lang="cy-GB" sz="1800"/>
              <a:t>Y celfyddydau Mynegiannol</a:t>
            </a:r>
            <a:endParaRPr lang="cy-GB" sz="1700"/>
          </a:p>
        </p:txBody>
      </p:sp>
      <p:grpSp>
        <p:nvGrpSpPr>
          <p:cNvPr id="19" name="Group 8">
            <a:extLst>
              <a:ext uri="{FF2B5EF4-FFF2-40B4-BE49-F238E27FC236}">
                <a16:creationId xmlns:a16="http://schemas.microsoft.com/office/drawing/2014/main" id="{F7C65FA4-631C-444F-89AA-F891363CCF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9823" y="2012810"/>
            <a:ext cx="4948659" cy="3453535"/>
            <a:chOff x="7807230" y="2012810"/>
            <a:chExt cx="3251252" cy="3459865"/>
          </a:xfrm>
        </p:grpSpPr>
        <p:sp>
          <p:nvSpPr>
            <p:cNvPr id="10" name="Rectangle 9">
              <a:extLst>
                <a:ext uri="{FF2B5EF4-FFF2-40B4-BE49-F238E27FC236}">
                  <a16:creationId xmlns:a16="http://schemas.microsoft.com/office/drawing/2014/main" id="{353C58CC-6818-48FD-9CE0-B43BF88B7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cy-GB"/>
            </a:p>
          </p:txBody>
        </p:sp>
        <p:sp>
          <p:nvSpPr>
            <p:cNvPr id="11" name="Rectangle 10">
              <a:extLst>
                <a:ext uri="{FF2B5EF4-FFF2-40B4-BE49-F238E27FC236}">
                  <a16:creationId xmlns:a16="http://schemas.microsoft.com/office/drawing/2014/main" id="{1B2694E9-2175-4647-803A-3AD63554C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solidFill>
              <a:schemeClr val="bg1"/>
            </a:soli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cy-GB"/>
            </a:p>
          </p:txBody>
        </p:sp>
      </p:grpSp>
      <p:pic>
        <p:nvPicPr>
          <p:cNvPr id="4" name="Picture 3">
            <a:extLst>
              <a:ext uri="{FF2B5EF4-FFF2-40B4-BE49-F238E27FC236}">
                <a16:creationId xmlns:a16="http://schemas.microsoft.com/office/drawing/2014/main" id="{76DB019D-6E3B-FD40-93CA-EB1EB2A33D60}"/>
              </a:ext>
            </a:extLst>
          </p:cNvPr>
          <p:cNvPicPr>
            <a:picLocks noChangeAspect="1"/>
          </p:cNvPicPr>
          <p:nvPr/>
        </p:nvPicPr>
        <p:blipFill>
          <a:blip r:embed="rId7"/>
          <a:stretch>
            <a:fillRect/>
          </a:stretch>
        </p:blipFill>
        <p:spPr>
          <a:xfrm>
            <a:off x="6277257" y="2484905"/>
            <a:ext cx="4613872" cy="2503025"/>
          </a:xfrm>
          <a:prstGeom prst="rect">
            <a:avLst/>
          </a:prstGeom>
        </p:spPr>
      </p:pic>
      <p:sp>
        <p:nvSpPr>
          <p:cNvPr id="5" name="TextBox 4">
            <a:extLst>
              <a:ext uri="{FF2B5EF4-FFF2-40B4-BE49-F238E27FC236}">
                <a16:creationId xmlns:a16="http://schemas.microsoft.com/office/drawing/2014/main" id="{2FADD205-0B43-6E4F-8C9C-61EADD7AD42D}"/>
              </a:ext>
            </a:extLst>
          </p:cNvPr>
          <p:cNvSpPr txBox="1"/>
          <p:nvPr/>
        </p:nvSpPr>
        <p:spPr>
          <a:xfrm>
            <a:off x="1205948" y="463826"/>
            <a:ext cx="184731" cy="369332"/>
          </a:xfrm>
          <a:prstGeom prst="rect">
            <a:avLst/>
          </a:prstGeom>
          <a:noFill/>
        </p:spPr>
        <p:txBody>
          <a:bodyPr wrap="none" rtlCol="0">
            <a:spAutoFit/>
          </a:bodyPr>
          <a:lstStyle/>
          <a:p>
            <a:endParaRPr lang="cy-GB"/>
          </a:p>
        </p:txBody>
      </p:sp>
    </p:spTree>
    <p:extLst>
      <p:ext uri="{BB962C8B-B14F-4D97-AF65-F5344CB8AC3E}">
        <p14:creationId xmlns:p14="http://schemas.microsoft.com/office/powerpoint/2010/main" val="2043094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B2CABE1-1FD2-4943-8CA5-1A52D0B89543}"/>
              </a:ext>
            </a:extLst>
          </p:cNvPr>
          <p:cNvPicPr>
            <a:picLocks noChangeAspect="1"/>
          </p:cNvPicPr>
          <p:nvPr/>
        </p:nvPicPr>
        <p:blipFill>
          <a:blip r:embed="rId2"/>
          <a:stretch>
            <a:fillRect/>
          </a:stretch>
        </p:blipFill>
        <p:spPr>
          <a:xfrm>
            <a:off x="134319" y="3657600"/>
            <a:ext cx="3216483" cy="3200400"/>
          </a:xfrm>
          <a:prstGeom prst="rect">
            <a:avLst/>
          </a:prstGeom>
        </p:spPr>
      </p:pic>
      <p:sp>
        <p:nvSpPr>
          <p:cNvPr id="3" name="Rectangle 2">
            <a:extLst>
              <a:ext uri="{FF2B5EF4-FFF2-40B4-BE49-F238E27FC236}">
                <a16:creationId xmlns:a16="http://schemas.microsoft.com/office/drawing/2014/main" id="{6E558175-7C4F-F64E-93DC-388B8470454E}"/>
              </a:ext>
            </a:extLst>
          </p:cNvPr>
          <p:cNvSpPr/>
          <p:nvPr/>
        </p:nvSpPr>
        <p:spPr>
          <a:xfrm>
            <a:off x="0" y="0"/>
            <a:ext cx="7928004" cy="923330"/>
          </a:xfrm>
          <a:prstGeom prst="rect">
            <a:avLst/>
          </a:prstGeom>
          <a:noFill/>
        </p:spPr>
        <p:txBody>
          <a:bodyPr wrap="none" lIns="91440" tIns="45720" rIns="91440" bIns="45720">
            <a:spAutoFit/>
          </a:bodyPr>
          <a:lstStyle/>
          <a:p>
            <a:pPr algn="ctr"/>
            <a:r>
              <a:rPr lang="cy-GB" sz="5400" b="0" cap="none" spc="0" dirty="0">
                <a:ln w="0"/>
                <a:solidFill>
                  <a:schemeClr val="tx1"/>
                </a:solidFill>
                <a:effectLst>
                  <a:outerShdw blurRad="38100" dist="19050" dir="2700000" algn="tl" rotWithShape="0">
                    <a:schemeClr val="dk1">
                      <a:alpha val="40000"/>
                    </a:schemeClr>
                  </a:outerShdw>
                </a:effectLst>
              </a:rPr>
              <a:t>Gweithgaredd 1 – Tasg Eirfa</a:t>
            </a:r>
          </a:p>
        </p:txBody>
      </p:sp>
      <p:sp>
        <p:nvSpPr>
          <p:cNvPr id="4" name="TextBox 3">
            <a:extLst>
              <a:ext uri="{FF2B5EF4-FFF2-40B4-BE49-F238E27FC236}">
                <a16:creationId xmlns:a16="http://schemas.microsoft.com/office/drawing/2014/main" id="{09739629-1874-E049-8C8B-9AFDEB49F4EA}"/>
              </a:ext>
            </a:extLst>
          </p:cNvPr>
          <p:cNvSpPr txBox="1"/>
          <p:nvPr/>
        </p:nvSpPr>
        <p:spPr>
          <a:xfrm>
            <a:off x="3350802" y="1390918"/>
            <a:ext cx="8706879" cy="4524315"/>
          </a:xfrm>
          <a:prstGeom prst="rect">
            <a:avLst/>
          </a:prstGeom>
          <a:noFill/>
        </p:spPr>
        <p:txBody>
          <a:bodyPr wrap="square" rtlCol="0">
            <a:spAutoFit/>
          </a:bodyPr>
          <a:lstStyle/>
          <a:p>
            <a:pPr algn="ctr"/>
            <a:r>
              <a:rPr lang="cy-GB" b="1" u="sng" dirty="0">
                <a:solidFill>
                  <a:srgbClr val="0070C0"/>
                </a:solidFill>
              </a:rPr>
              <a:t>“Nod y wers ydy dysgu’r eirfa i ddefnyddio yn ystod y gwersi Cymraeg y hanner tymer hwn.” </a:t>
            </a:r>
          </a:p>
          <a:p>
            <a:endParaRPr lang="cy-GB" dirty="0"/>
          </a:p>
          <a:p>
            <a:r>
              <a:rPr lang="cy-GB" dirty="0"/>
              <a:t>Rhowch y Mat Iaith i bob plentyn. Mae rhaid i’r plant ddefnyddio’r geiriaduron (ar iPads, cyfrifiaduron, llyfrau, ac yn y blaen.) i ddarganfod ystyr yr eirfa. Bydd rhaid i’r plant ysgrifennu’r diffiniadau ar eu mat iaith nhw. Bydd yr eirfa hyn yn cael eu ddefnyddio yn ystod y hanner tymor, felly dylen nhw gadw eu mat iaith nhw yn ddiogel gyda’i enwau. </a:t>
            </a:r>
          </a:p>
          <a:p>
            <a:endParaRPr lang="cy-GB" dirty="0"/>
          </a:p>
          <a:p>
            <a:r>
              <a:rPr lang="cy-GB" dirty="0"/>
              <a:t>Rydw i’n disgwyl rhai o’r plant ddarganfod ystyr yr eirfa i gyd ac bydd rhaid iddyn nhw uwcholeuo’r geiriau i ddangos eu bod nhw’n wrywaidd neu’n fenywaidd.  </a:t>
            </a:r>
          </a:p>
          <a:p>
            <a:endParaRPr lang="cy-GB" dirty="0"/>
          </a:p>
          <a:p>
            <a:r>
              <a:rPr lang="cy-GB" dirty="0"/>
              <a:t>Dydw i ddim yn disgwyl pawb i wneud hynny.  Hoffwn i’r gweddill ohonyn nhw ganolbwyntio ar yr eirfa sy’n bwysicaf a does dim rhaid iddyn nhw uwcholeuo’r geiriau o gwbl. </a:t>
            </a:r>
          </a:p>
          <a:p>
            <a:endParaRPr lang="cy-GB" dirty="0"/>
          </a:p>
          <a:p>
            <a:pPr algn="ctr"/>
            <a:r>
              <a:rPr lang="cy-GB" b="1" u="sng" dirty="0">
                <a:solidFill>
                  <a:srgbClr val="0070C0"/>
                </a:solidFill>
              </a:rPr>
              <a:t>Ffocws iaith – mae rhaid i’r plant ganolbwyntio ar y cendl enwau a phenderfynnu os mae’r geiriau’n wrywaidd neu’n fenywaidd</a:t>
            </a:r>
          </a:p>
        </p:txBody>
      </p:sp>
      <p:sp>
        <p:nvSpPr>
          <p:cNvPr id="5" name="Rectangle 4">
            <a:extLst>
              <a:ext uri="{FF2B5EF4-FFF2-40B4-BE49-F238E27FC236}">
                <a16:creationId xmlns:a16="http://schemas.microsoft.com/office/drawing/2014/main" id="{45B69651-09BD-7D4E-9DDC-49CC8F9DD0BA}"/>
              </a:ext>
            </a:extLst>
          </p:cNvPr>
          <p:cNvSpPr/>
          <p:nvPr/>
        </p:nvSpPr>
        <p:spPr>
          <a:xfrm>
            <a:off x="13209" y="751862"/>
            <a:ext cx="5157309" cy="477054"/>
          </a:xfrm>
          <a:prstGeom prst="rect">
            <a:avLst/>
          </a:prstGeom>
          <a:noFill/>
        </p:spPr>
        <p:txBody>
          <a:bodyPr wrap="none" lIns="91440" tIns="45720" rIns="91440" bIns="45720">
            <a:spAutoFit/>
          </a:bodyPr>
          <a:lstStyle/>
          <a:p>
            <a:pPr algn="ctr"/>
            <a:r>
              <a:rPr lang="cy-GB" sz="2500" b="0" cap="none" spc="0" dirty="0">
                <a:ln w="0"/>
                <a:solidFill>
                  <a:schemeClr val="accent2">
                    <a:lumMod val="75000"/>
                  </a:schemeClr>
                </a:solidFill>
                <a:effectLst>
                  <a:outerShdw blurRad="38100" dist="19050" dir="2700000" algn="tl" rotWithShape="0">
                    <a:schemeClr val="dk1">
                      <a:alpha val="40000"/>
                    </a:schemeClr>
                  </a:outerShdw>
                </a:effectLst>
              </a:rPr>
              <a:t>Ieithoedd, Llythrennedd a Chyfathrebu</a:t>
            </a:r>
          </a:p>
        </p:txBody>
      </p:sp>
    </p:spTree>
    <p:extLst>
      <p:ext uri="{BB962C8B-B14F-4D97-AF65-F5344CB8AC3E}">
        <p14:creationId xmlns:p14="http://schemas.microsoft.com/office/powerpoint/2010/main" val="2039316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F654EB-5B4D-214C-8D01-F6D4BA141530}"/>
              </a:ext>
            </a:extLst>
          </p:cNvPr>
          <p:cNvSpPr/>
          <p:nvPr/>
        </p:nvSpPr>
        <p:spPr>
          <a:xfrm>
            <a:off x="0" y="358755"/>
            <a:ext cx="2640467" cy="923330"/>
          </a:xfrm>
          <a:prstGeom prst="rect">
            <a:avLst/>
          </a:prstGeom>
          <a:noFill/>
        </p:spPr>
        <p:txBody>
          <a:bodyPr wrap="none" lIns="91440" tIns="45720" rIns="91440" bIns="45720">
            <a:spAutoFit/>
          </a:bodyPr>
          <a:lstStyle/>
          <a:p>
            <a:pPr algn="ctr"/>
            <a:r>
              <a:rPr lang="cy-GB" sz="5400" b="0" cap="none" spc="0" dirty="0">
                <a:ln w="0"/>
                <a:solidFill>
                  <a:schemeClr val="tx1"/>
                </a:solidFill>
                <a:effectLst>
                  <a:outerShdw blurRad="38100" dist="19050" dir="2700000" algn="tl" rotWithShape="0">
                    <a:schemeClr val="dk1">
                      <a:alpha val="40000"/>
                    </a:schemeClr>
                  </a:outerShdw>
                </a:effectLst>
              </a:rPr>
              <a:t>Mat Iaith</a:t>
            </a:r>
          </a:p>
        </p:txBody>
      </p:sp>
      <p:sp>
        <p:nvSpPr>
          <p:cNvPr id="3" name="TextBox 2">
            <a:extLst>
              <a:ext uri="{FF2B5EF4-FFF2-40B4-BE49-F238E27FC236}">
                <a16:creationId xmlns:a16="http://schemas.microsoft.com/office/drawing/2014/main" id="{BF729F10-1161-3141-858E-9DDB30013A47}"/>
              </a:ext>
            </a:extLst>
          </p:cNvPr>
          <p:cNvSpPr txBox="1"/>
          <p:nvPr/>
        </p:nvSpPr>
        <p:spPr>
          <a:xfrm>
            <a:off x="189042" y="1380708"/>
            <a:ext cx="4237815" cy="2308324"/>
          </a:xfrm>
          <a:prstGeom prst="rect">
            <a:avLst/>
          </a:prstGeom>
          <a:solidFill>
            <a:schemeClr val="accent1">
              <a:lumMod val="60000"/>
              <a:lumOff val="40000"/>
            </a:schemeClr>
          </a:solidFill>
        </p:spPr>
        <p:txBody>
          <a:bodyPr wrap="square" rtlCol="0">
            <a:spAutoFit/>
          </a:bodyPr>
          <a:lstStyle/>
          <a:p>
            <a:r>
              <a:rPr lang="cy-GB" b="1" u="sng" dirty="0"/>
              <a:t>Gweithgarredd 2 - Brenhines Fictoria</a:t>
            </a:r>
          </a:p>
          <a:p>
            <a:endParaRPr lang="cy-GB" b="1" u="sng" dirty="0"/>
          </a:p>
          <a:p>
            <a:r>
              <a:rPr lang="cy-GB" b="1" dirty="0"/>
              <a:t>Teyrnasiad		Eidaleg</a:t>
            </a:r>
          </a:p>
          <a:p>
            <a:r>
              <a:rPr lang="cy-GB" b="1" dirty="0"/>
              <a:t>Coroni 			Ffrangeg</a:t>
            </a:r>
          </a:p>
          <a:p>
            <a:r>
              <a:rPr lang="cy-GB" b="1" dirty="0"/>
              <a:t>Geni – born		Plentyn</a:t>
            </a:r>
          </a:p>
          <a:p>
            <a:r>
              <a:rPr lang="cy-GB" b="1" dirty="0"/>
              <a:t>Marw			Almaeneg</a:t>
            </a:r>
          </a:p>
          <a:p>
            <a:r>
              <a:rPr lang="cy-GB" b="1" dirty="0"/>
              <a:t>Trist			Saesneg</a:t>
            </a:r>
          </a:p>
          <a:p>
            <a:r>
              <a:rPr lang="cy-GB" b="1" dirty="0"/>
              <a:t>Brenhines		Baban</a:t>
            </a:r>
          </a:p>
        </p:txBody>
      </p:sp>
      <p:sp>
        <p:nvSpPr>
          <p:cNvPr id="4" name="TextBox 3">
            <a:extLst>
              <a:ext uri="{FF2B5EF4-FFF2-40B4-BE49-F238E27FC236}">
                <a16:creationId xmlns:a16="http://schemas.microsoft.com/office/drawing/2014/main" id="{181CD560-50A6-DA40-9C5D-437578872C9A}"/>
              </a:ext>
            </a:extLst>
          </p:cNvPr>
          <p:cNvSpPr txBox="1"/>
          <p:nvPr/>
        </p:nvSpPr>
        <p:spPr>
          <a:xfrm>
            <a:off x="5517931" y="5239971"/>
            <a:ext cx="5062983" cy="646331"/>
          </a:xfrm>
          <a:prstGeom prst="rect">
            <a:avLst/>
          </a:prstGeom>
          <a:solidFill>
            <a:schemeClr val="accent2">
              <a:lumMod val="60000"/>
              <a:lumOff val="40000"/>
            </a:schemeClr>
          </a:solidFill>
        </p:spPr>
        <p:txBody>
          <a:bodyPr wrap="square" rtlCol="0">
            <a:spAutoFit/>
          </a:bodyPr>
          <a:lstStyle/>
          <a:p>
            <a:r>
              <a:rPr lang="cy-GB" b="1" u="sng" dirty="0"/>
              <a:t>Celf William Morris</a:t>
            </a:r>
          </a:p>
          <a:p>
            <a:r>
              <a:rPr lang="cy-GB" b="1" dirty="0"/>
              <a:t>Llun 		Cymesuredd			Delwedd</a:t>
            </a:r>
          </a:p>
        </p:txBody>
      </p:sp>
      <p:sp>
        <p:nvSpPr>
          <p:cNvPr id="5" name="TextBox 4">
            <a:extLst>
              <a:ext uri="{FF2B5EF4-FFF2-40B4-BE49-F238E27FC236}">
                <a16:creationId xmlns:a16="http://schemas.microsoft.com/office/drawing/2014/main" id="{361B6D96-CE3A-0949-91CF-D19AC0AD1DA7}"/>
              </a:ext>
            </a:extLst>
          </p:cNvPr>
          <p:cNvSpPr txBox="1"/>
          <p:nvPr/>
        </p:nvSpPr>
        <p:spPr>
          <a:xfrm>
            <a:off x="0" y="174089"/>
            <a:ext cx="6748529" cy="369332"/>
          </a:xfrm>
          <a:prstGeom prst="rect">
            <a:avLst/>
          </a:prstGeom>
          <a:noFill/>
        </p:spPr>
        <p:txBody>
          <a:bodyPr wrap="square" rtlCol="0">
            <a:spAutoFit/>
          </a:bodyPr>
          <a:lstStyle/>
          <a:p>
            <a:r>
              <a:rPr lang="cy-GB" u="sng" dirty="0"/>
              <a:t>Enw:                               			.</a:t>
            </a:r>
            <a:endParaRPr lang="cy-GB" dirty="0"/>
          </a:p>
        </p:txBody>
      </p:sp>
      <p:sp>
        <p:nvSpPr>
          <p:cNvPr id="6" name="TextBox 5">
            <a:extLst>
              <a:ext uri="{FF2B5EF4-FFF2-40B4-BE49-F238E27FC236}">
                <a16:creationId xmlns:a16="http://schemas.microsoft.com/office/drawing/2014/main" id="{41F7D7BD-A4E8-C44E-AB90-2F6E715B748F}"/>
              </a:ext>
            </a:extLst>
          </p:cNvPr>
          <p:cNvSpPr txBox="1"/>
          <p:nvPr/>
        </p:nvSpPr>
        <p:spPr>
          <a:xfrm>
            <a:off x="4855335" y="247611"/>
            <a:ext cx="6748529" cy="1938992"/>
          </a:xfrm>
          <a:prstGeom prst="rect">
            <a:avLst/>
          </a:prstGeom>
          <a:solidFill>
            <a:schemeClr val="accent1">
              <a:lumMod val="20000"/>
              <a:lumOff val="80000"/>
            </a:schemeClr>
          </a:solidFill>
        </p:spPr>
        <p:txBody>
          <a:bodyPr wrap="square" rtlCol="0">
            <a:spAutoFit/>
          </a:bodyPr>
          <a:lstStyle/>
          <a:p>
            <a:pPr algn="ctr"/>
            <a:r>
              <a:rPr lang="cy-GB" sz="2000" b="1" u="sng" dirty="0"/>
              <a:t>Gweithgareddau 3 – Ysgolion Fictoriaidd</a:t>
            </a:r>
          </a:p>
          <a:p>
            <a:r>
              <a:rPr lang="cy-GB" sz="2000" b="1" dirty="0"/>
              <a:t>Dosbarth/dosbarthiadau	Rhes/rhesi</a:t>
            </a:r>
          </a:p>
          <a:p>
            <a:r>
              <a:rPr lang="cy-GB" sz="2000" b="1" dirty="0"/>
              <a:t>Ysgol/ysgolion				Ffenestr/Ffenestri</a:t>
            </a:r>
          </a:p>
          <a:p>
            <a:r>
              <a:rPr lang="cy-GB" sz="2000" b="1" dirty="0"/>
              <a:t>Disgybl/disgyblion			Cosb/cosbau</a:t>
            </a:r>
          </a:p>
          <a:p>
            <a:r>
              <a:rPr lang="cy-GB" sz="2000" b="1" dirty="0"/>
              <a:t>Uchel						Blaen</a:t>
            </a:r>
          </a:p>
          <a:p>
            <a:r>
              <a:rPr lang="cy-GB" sz="2000" b="1" dirty="0"/>
              <a:t>Cefn						Arferol</a:t>
            </a:r>
          </a:p>
        </p:txBody>
      </p:sp>
      <p:sp>
        <p:nvSpPr>
          <p:cNvPr id="7" name="TextBox 6">
            <a:extLst>
              <a:ext uri="{FF2B5EF4-FFF2-40B4-BE49-F238E27FC236}">
                <a16:creationId xmlns:a16="http://schemas.microsoft.com/office/drawing/2014/main" id="{B1B75390-CDF8-2F4B-BF1C-33FB8C17D48A}"/>
              </a:ext>
            </a:extLst>
          </p:cNvPr>
          <p:cNvSpPr txBox="1"/>
          <p:nvPr/>
        </p:nvSpPr>
        <p:spPr>
          <a:xfrm>
            <a:off x="3428025" y="3929642"/>
            <a:ext cx="2854621" cy="923330"/>
          </a:xfrm>
          <a:prstGeom prst="rect">
            <a:avLst/>
          </a:prstGeom>
          <a:solidFill>
            <a:schemeClr val="accent1">
              <a:lumMod val="40000"/>
              <a:lumOff val="60000"/>
            </a:schemeClr>
          </a:solidFill>
        </p:spPr>
        <p:txBody>
          <a:bodyPr wrap="square" rtlCol="0">
            <a:spAutoFit/>
          </a:bodyPr>
          <a:lstStyle/>
          <a:p>
            <a:r>
              <a:rPr lang="cy-GB" b="1" u="sng" dirty="0"/>
              <a:t>Ymadroddion</a:t>
            </a:r>
          </a:p>
          <a:p>
            <a:r>
              <a:rPr lang="cy-GB" b="1" dirty="0"/>
              <a:t>Yn fy marn i...</a:t>
            </a:r>
          </a:p>
          <a:p>
            <a:r>
              <a:rPr lang="cy-GB" b="1" dirty="0"/>
              <a:t>Rydw i’n meddwl bod...</a:t>
            </a:r>
          </a:p>
        </p:txBody>
      </p:sp>
      <p:sp>
        <p:nvSpPr>
          <p:cNvPr id="8" name="TextBox 7">
            <a:extLst>
              <a:ext uri="{FF2B5EF4-FFF2-40B4-BE49-F238E27FC236}">
                <a16:creationId xmlns:a16="http://schemas.microsoft.com/office/drawing/2014/main" id="{DA7568B9-EFF7-5744-A006-CEFEF77C61AE}"/>
              </a:ext>
            </a:extLst>
          </p:cNvPr>
          <p:cNvSpPr txBox="1"/>
          <p:nvPr/>
        </p:nvSpPr>
        <p:spPr>
          <a:xfrm>
            <a:off x="6481707" y="2806258"/>
            <a:ext cx="5521252" cy="2246769"/>
          </a:xfrm>
          <a:prstGeom prst="rect">
            <a:avLst/>
          </a:prstGeom>
          <a:solidFill>
            <a:schemeClr val="accent2">
              <a:lumMod val="40000"/>
              <a:lumOff val="60000"/>
            </a:schemeClr>
          </a:solidFill>
        </p:spPr>
        <p:txBody>
          <a:bodyPr wrap="square" rtlCol="0">
            <a:spAutoFit/>
          </a:bodyPr>
          <a:lstStyle/>
          <a:p>
            <a:r>
              <a:rPr lang="cy-GB" sz="2000" b="1" u="sng" dirty="0"/>
              <a:t>Ansoddeiriau Cyffredinol </a:t>
            </a:r>
          </a:p>
          <a:p>
            <a:r>
              <a:rPr lang="cy-GB" sz="2000" b="1" dirty="0"/>
              <a:t>Du				Diflas			Diddorol</a:t>
            </a:r>
          </a:p>
          <a:p>
            <a:r>
              <a:rPr lang="cy-GB" sz="2000" b="1" dirty="0"/>
              <a:t>Bywiog			Gwych			Cyffrous	</a:t>
            </a:r>
          </a:p>
          <a:p>
            <a:r>
              <a:rPr lang="cy-GB" sz="2000" b="1" dirty="0"/>
              <a:t>Prysur			Modern			Ofnadwy</a:t>
            </a:r>
          </a:p>
          <a:p>
            <a:r>
              <a:rPr lang="cy-GB" sz="2000" b="1" dirty="0"/>
              <a:t>Sbwriel			Sothach			Arbennig</a:t>
            </a:r>
          </a:p>
          <a:p>
            <a:r>
              <a:rPr lang="cy-GB" sz="2000" b="1" dirty="0"/>
              <a:t>Lliwgar			Cras				Llym</a:t>
            </a:r>
          </a:p>
          <a:p>
            <a:r>
              <a:rPr lang="cy-GB" sz="2000" b="1" dirty="0"/>
              <a:t>Pwrpasol		Chwithigo</a:t>
            </a:r>
          </a:p>
        </p:txBody>
      </p:sp>
      <p:sp>
        <p:nvSpPr>
          <p:cNvPr id="9" name="TextBox 8">
            <a:extLst>
              <a:ext uri="{FF2B5EF4-FFF2-40B4-BE49-F238E27FC236}">
                <a16:creationId xmlns:a16="http://schemas.microsoft.com/office/drawing/2014/main" id="{E0F7FE37-BADA-054B-8F7D-0B2716DAB615}"/>
              </a:ext>
            </a:extLst>
          </p:cNvPr>
          <p:cNvSpPr txBox="1"/>
          <p:nvPr/>
        </p:nvSpPr>
        <p:spPr>
          <a:xfrm>
            <a:off x="64694" y="4391307"/>
            <a:ext cx="3171063" cy="1323439"/>
          </a:xfrm>
          <a:prstGeom prst="rect">
            <a:avLst/>
          </a:prstGeom>
          <a:solidFill>
            <a:schemeClr val="accent2">
              <a:lumMod val="20000"/>
              <a:lumOff val="80000"/>
            </a:schemeClr>
          </a:solidFill>
        </p:spPr>
        <p:txBody>
          <a:bodyPr wrap="square" rtlCol="0">
            <a:spAutoFit/>
          </a:bodyPr>
          <a:lstStyle/>
          <a:p>
            <a:r>
              <a:rPr lang="cy-GB" sz="2000" b="1" u="sng" dirty="0"/>
              <a:t>Berfau</a:t>
            </a:r>
          </a:p>
          <a:p>
            <a:r>
              <a:rPr lang="cy-GB" sz="2000" b="1" dirty="0"/>
              <a:t>Darllen		Gweld</a:t>
            </a:r>
          </a:p>
          <a:p>
            <a:r>
              <a:rPr lang="cy-GB" sz="2000" b="1" dirty="0"/>
              <a:t>Hoffi		Casàu</a:t>
            </a:r>
          </a:p>
          <a:p>
            <a:r>
              <a:rPr lang="cy-GB" sz="2000" b="1" dirty="0"/>
              <a:t>Dwlu ar	Gwrthdynnu</a:t>
            </a:r>
          </a:p>
        </p:txBody>
      </p:sp>
    </p:spTree>
    <p:extLst>
      <p:ext uri="{BB962C8B-B14F-4D97-AF65-F5344CB8AC3E}">
        <p14:creationId xmlns:p14="http://schemas.microsoft.com/office/powerpoint/2010/main" val="631274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558175-7C4F-F64E-93DC-388B8470454E}"/>
              </a:ext>
            </a:extLst>
          </p:cNvPr>
          <p:cNvSpPr/>
          <p:nvPr/>
        </p:nvSpPr>
        <p:spPr>
          <a:xfrm>
            <a:off x="-103032" y="0"/>
            <a:ext cx="10586435" cy="923330"/>
          </a:xfrm>
          <a:prstGeom prst="rect">
            <a:avLst/>
          </a:prstGeom>
          <a:noFill/>
        </p:spPr>
        <p:txBody>
          <a:bodyPr wrap="square" lIns="91440" tIns="45720" rIns="91440" bIns="45720">
            <a:spAutoFit/>
          </a:bodyPr>
          <a:lstStyle/>
          <a:p>
            <a:pPr algn="ctr"/>
            <a:r>
              <a:rPr lang="cy-GB" sz="5400" b="0" cap="none" spc="0" dirty="0">
                <a:ln w="0"/>
                <a:solidFill>
                  <a:schemeClr val="tx1"/>
                </a:solidFill>
                <a:effectLst>
                  <a:outerShdw blurRad="38100" dist="19050" dir="2700000" algn="tl" rotWithShape="0">
                    <a:schemeClr val="dk1">
                      <a:alpha val="40000"/>
                    </a:schemeClr>
                  </a:outerShdw>
                </a:effectLst>
              </a:rPr>
              <a:t>Gweithgaredd 2 – Brenhines Fictoria</a:t>
            </a:r>
          </a:p>
        </p:txBody>
      </p:sp>
      <p:sp>
        <p:nvSpPr>
          <p:cNvPr id="4" name="TextBox 3">
            <a:extLst>
              <a:ext uri="{FF2B5EF4-FFF2-40B4-BE49-F238E27FC236}">
                <a16:creationId xmlns:a16="http://schemas.microsoft.com/office/drawing/2014/main" id="{09739629-1874-E049-8C8B-9AFDEB49F4EA}"/>
              </a:ext>
            </a:extLst>
          </p:cNvPr>
          <p:cNvSpPr txBox="1"/>
          <p:nvPr/>
        </p:nvSpPr>
        <p:spPr>
          <a:xfrm>
            <a:off x="90153" y="1313975"/>
            <a:ext cx="8932749" cy="4770537"/>
          </a:xfrm>
          <a:prstGeom prst="rect">
            <a:avLst/>
          </a:prstGeom>
          <a:noFill/>
        </p:spPr>
        <p:txBody>
          <a:bodyPr wrap="square" rtlCol="0">
            <a:spAutoFit/>
          </a:bodyPr>
          <a:lstStyle/>
          <a:p>
            <a:pPr algn="ctr"/>
            <a:r>
              <a:rPr lang="cy-GB" sz="1600" b="1" u="sng" dirty="0">
                <a:solidFill>
                  <a:srgbClr val="0070C0"/>
                </a:solidFill>
              </a:rPr>
              <a:t>“Nod y wers ydy dysgu am Frenhines Fictoria a’i bywyd hi”</a:t>
            </a:r>
          </a:p>
          <a:p>
            <a:endParaRPr lang="cy-GB" sz="1600" dirty="0"/>
          </a:p>
          <a:p>
            <a:r>
              <a:rPr lang="cy-GB" sz="1600" dirty="0"/>
              <a:t>Cyflwynwch yr eirfa newydd a driliwch yr eirfa. Canolbwyntiwch ar eu hynganiad a sicrhau eu bod nhw’n gwybod pa lun sy’n mynd gyda phob gair achos bydd rhaid iddyn nhw ddefnyddio’r lluniau i greu paragraff yn arddull Pie Corbett. </a:t>
            </a:r>
          </a:p>
          <a:p>
            <a:endParaRPr lang="cy-GB" sz="1600" dirty="0"/>
          </a:p>
          <a:p>
            <a:r>
              <a:rPr lang="cy-GB" sz="1600" dirty="0"/>
              <a:t>Defnyddiwch y sleid nesaf ar y PwerBwynt i ddrilio’r patrwm yn yr amser amherffaith ac wedyn, cyflwynwch yr eirfa newydd gan ddefnyddio’r sleid nesaf. Bydd pob gair ar eu mat iaith a dylai’r plant fod wedi darganfod ystyr yr eirfa yn barod. </a:t>
            </a:r>
          </a:p>
          <a:p>
            <a:endParaRPr lang="cy-GB" sz="1600" dirty="0"/>
          </a:p>
          <a:p>
            <a:r>
              <a:rPr lang="cy-GB" sz="1600" dirty="0"/>
              <a:t>Bydd rhaid iddyn nhw ysgrifennu paragraff newydd fel tasen nhw’n Frenhines Fictoria gan ddefnyddio’r patrwm ‘roeddwn i...’ yn lle ‘roedd hi...’. Maen nhw’n gallu defnyddio’r un ffeithiau os maen nhw eisiau, ond gallen nhw ymchwilio ffeithiau newydd hefyd. </a:t>
            </a:r>
          </a:p>
          <a:p>
            <a:endParaRPr lang="cy-GB" sz="1600" dirty="0"/>
          </a:p>
          <a:p>
            <a:r>
              <a:rPr lang="cy-GB" sz="1600" dirty="0">
                <a:solidFill>
                  <a:srgbClr val="FF0000"/>
                </a:solidFill>
              </a:rPr>
              <a:t>Gallu is </a:t>
            </a:r>
            <a:r>
              <a:rPr lang="cy-GB" sz="1600" dirty="0">
                <a:solidFill>
                  <a:srgbClr val="FF0000"/>
                </a:solidFill>
                <a:sym typeface="Wingdings" pitchFamily="2" charset="2"/>
              </a:rPr>
              <a:t> bydd rhaid i’r plant ddefnyddio’r patrwm ‘roeddwn i’ ond canolbwyntiff y plant ar ‘roeddwn i’n hoffi...’ i sicrhau eu bod nhw’n deall ystyr y patrwm. Gallen nhw ymchwilio ffeithiau newydd neu maen nhw’n gallu defnyddio’u dychymig i feddwl o bethau basen nhw fod wedi mwynhau yn Yr Oes Fictoria.  </a:t>
            </a:r>
            <a:endParaRPr lang="cy-GB" sz="1600" dirty="0">
              <a:solidFill>
                <a:srgbClr val="FF0000"/>
              </a:solidFill>
            </a:endParaRPr>
          </a:p>
          <a:p>
            <a:endParaRPr lang="cy-GB" sz="1600" dirty="0"/>
          </a:p>
          <a:p>
            <a:pPr algn="ctr"/>
            <a:r>
              <a:rPr lang="cy-GB" sz="1600" b="1" u="sng" dirty="0">
                <a:solidFill>
                  <a:srgbClr val="0070C0"/>
                </a:solidFill>
              </a:rPr>
              <a:t>Ffocws iaith – yr amser amherffaith</a:t>
            </a:r>
          </a:p>
        </p:txBody>
      </p:sp>
      <p:pic>
        <p:nvPicPr>
          <p:cNvPr id="5" name="Picture 4">
            <a:extLst>
              <a:ext uri="{FF2B5EF4-FFF2-40B4-BE49-F238E27FC236}">
                <a16:creationId xmlns:a16="http://schemas.microsoft.com/office/drawing/2014/main" id="{2A276802-C8E7-A54D-95CF-A24502E8D0EF}"/>
              </a:ext>
            </a:extLst>
          </p:cNvPr>
          <p:cNvPicPr>
            <a:picLocks noChangeAspect="1"/>
          </p:cNvPicPr>
          <p:nvPr/>
        </p:nvPicPr>
        <p:blipFill>
          <a:blip r:embed="rId3"/>
          <a:stretch>
            <a:fillRect/>
          </a:stretch>
        </p:blipFill>
        <p:spPr>
          <a:xfrm>
            <a:off x="9022903" y="2588655"/>
            <a:ext cx="2921000" cy="4114800"/>
          </a:xfrm>
          <a:prstGeom prst="rect">
            <a:avLst/>
          </a:prstGeom>
        </p:spPr>
      </p:pic>
      <p:sp>
        <p:nvSpPr>
          <p:cNvPr id="6" name="Rectangle 5">
            <a:extLst>
              <a:ext uri="{FF2B5EF4-FFF2-40B4-BE49-F238E27FC236}">
                <a16:creationId xmlns:a16="http://schemas.microsoft.com/office/drawing/2014/main" id="{3A704DE5-BC8B-D442-8ED1-7478869AA012}"/>
              </a:ext>
            </a:extLst>
          </p:cNvPr>
          <p:cNvSpPr/>
          <p:nvPr/>
        </p:nvSpPr>
        <p:spPr>
          <a:xfrm>
            <a:off x="13209" y="742711"/>
            <a:ext cx="5157309" cy="477054"/>
          </a:xfrm>
          <a:prstGeom prst="rect">
            <a:avLst/>
          </a:prstGeom>
          <a:noFill/>
        </p:spPr>
        <p:txBody>
          <a:bodyPr wrap="none" lIns="91440" tIns="45720" rIns="91440" bIns="45720">
            <a:spAutoFit/>
          </a:bodyPr>
          <a:lstStyle/>
          <a:p>
            <a:pPr algn="ctr"/>
            <a:r>
              <a:rPr lang="cy-GB" sz="2500" b="0" cap="none" spc="0" dirty="0">
                <a:ln w="0"/>
                <a:solidFill>
                  <a:schemeClr val="accent2">
                    <a:lumMod val="75000"/>
                  </a:schemeClr>
                </a:solidFill>
                <a:effectLst>
                  <a:outerShdw blurRad="38100" dist="19050" dir="2700000" algn="tl" rotWithShape="0">
                    <a:schemeClr val="dk1">
                      <a:alpha val="40000"/>
                    </a:schemeClr>
                  </a:outerShdw>
                </a:effectLst>
              </a:rPr>
              <a:t>Ieithoedd, Llythrennedd a Chyfathrebu</a:t>
            </a:r>
          </a:p>
        </p:txBody>
      </p:sp>
    </p:spTree>
    <p:extLst>
      <p:ext uri="{BB962C8B-B14F-4D97-AF65-F5344CB8AC3E}">
        <p14:creationId xmlns:p14="http://schemas.microsoft.com/office/powerpoint/2010/main" val="3261795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558175-7C4F-F64E-93DC-388B8470454E}"/>
              </a:ext>
            </a:extLst>
          </p:cNvPr>
          <p:cNvSpPr/>
          <p:nvPr/>
        </p:nvSpPr>
        <p:spPr>
          <a:xfrm>
            <a:off x="0" y="0"/>
            <a:ext cx="12192000" cy="923330"/>
          </a:xfrm>
          <a:prstGeom prst="rect">
            <a:avLst/>
          </a:prstGeom>
          <a:noFill/>
        </p:spPr>
        <p:txBody>
          <a:bodyPr wrap="square" lIns="91440" tIns="45720" rIns="91440" bIns="45720">
            <a:spAutoFit/>
          </a:bodyPr>
          <a:lstStyle/>
          <a:p>
            <a:r>
              <a:rPr lang="cy-GB" sz="5400" b="0" cap="none" spc="0" dirty="0">
                <a:ln w="0"/>
                <a:solidFill>
                  <a:schemeClr val="tx1"/>
                </a:solidFill>
                <a:effectLst>
                  <a:outerShdw blurRad="38100" dist="19050" dir="2700000" algn="tl" rotWithShape="0">
                    <a:schemeClr val="dk1">
                      <a:alpha val="40000"/>
                    </a:schemeClr>
                  </a:outerShdw>
                </a:effectLst>
              </a:rPr>
              <a:t>Gweithgaredd 2 – </a:t>
            </a:r>
            <a:r>
              <a:rPr lang="cy-GB" sz="5400" dirty="0">
                <a:ln w="0"/>
                <a:effectLst>
                  <a:outerShdw blurRad="38100" dist="19050" dir="2700000" algn="tl" rotWithShape="0">
                    <a:schemeClr val="dk1">
                      <a:alpha val="40000"/>
                    </a:schemeClr>
                  </a:outerShdw>
                </a:effectLst>
              </a:rPr>
              <a:t>Drilio</a:t>
            </a:r>
            <a:endParaRPr lang="cy-GB" sz="5400" b="0" cap="none" spc="0" dirty="0">
              <a:ln w="0"/>
              <a:solidFill>
                <a:schemeClr val="tx1"/>
              </a:solidFill>
              <a:effectLst>
                <a:outerShdw blurRad="38100" dist="19050" dir="2700000" algn="tl" rotWithShape="0">
                  <a:schemeClr val="dk1">
                    <a:alpha val="40000"/>
                  </a:schemeClr>
                </a:outerShdw>
              </a:effectLst>
            </a:endParaRPr>
          </a:p>
        </p:txBody>
      </p:sp>
      <p:pic>
        <p:nvPicPr>
          <p:cNvPr id="5" name="Picture 4">
            <a:extLst>
              <a:ext uri="{FF2B5EF4-FFF2-40B4-BE49-F238E27FC236}">
                <a16:creationId xmlns:a16="http://schemas.microsoft.com/office/drawing/2014/main" id="{2A276802-C8E7-A54D-95CF-A24502E8D0EF}"/>
              </a:ext>
            </a:extLst>
          </p:cNvPr>
          <p:cNvPicPr>
            <a:picLocks noChangeAspect="1"/>
          </p:cNvPicPr>
          <p:nvPr/>
        </p:nvPicPr>
        <p:blipFill>
          <a:blip r:embed="rId2"/>
          <a:stretch>
            <a:fillRect/>
          </a:stretch>
        </p:blipFill>
        <p:spPr>
          <a:xfrm>
            <a:off x="406400" y="2622068"/>
            <a:ext cx="2921000" cy="4114800"/>
          </a:xfrm>
          <a:prstGeom prst="rect">
            <a:avLst/>
          </a:prstGeom>
        </p:spPr>
      </p:pic>
      <p:graphicFrame>
        <p:nvGraphicFramePr>
          <p:cNvPr id="2" name="Diagram 1">
            <a:extLst>
              <a:ext uri="{FF2B5EF4-FFF2-40B4-BE49-F238E27FC236}">
                <a16:creationId xmlns:a16="http://schemas.microsoft.com/office/drawing/2014/main" id="{E6672580-59DE-3B4C-95BC-318956C5FB87}"/>
              </a:ext>
            </a:extLst>
          </p:cNvPr>
          <p:cNvGraphicFramePr/>
          <p:nvPr>
            <p:extLst>
              <p:ext uri="{D42A27DB-BD31-4B8C-83A1-F6EECF244321}">
                <p14:modId xmlns:p14="http://schemas.microsoft.com/office/powerpoint/2010/main" val="2555201987"/>
              </p:ext>
            </p:extLst>
          </p:nvPr>
        </p:nvGraphicFramePr>
        <p:xfrm>
          <a:off x="3590346" y="1643515"/>
          <a:ext cx="3467278"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BFA0CDBA-0441-4A4F-B360-7E294669AA21}"/>
              </a:ext>
            </a:extLst>
          </p:cNvPr>
          <p:cNvGraphicFramePr/>
          <p:nvPr>
            <p:extLst>
              <p:ext uri="{D42A27DB-BD31-4B8C-83A1-F6EECF244321}">
                <p14:modId xmlns:p14="http://schemas.microsoft.com/office/powerpoint/2010/main" val="897310316"/>
              </p:ext>
            </p:extLst>
          </p:nvPr>
        </p:nvGraphicFramePr>
        <p:xfrm>
          <a:off x="8175225" y="1643515"/>
          <a:ext cx="3467278" cy="41148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221760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558175-7C4F-F64E-93DC-388B8470454E}"/>
              </a:ext>
            </a:extLst>
          </p:cNvPr>
          <p:cNvSpPr/>
          <p:nvPr/>
        </p:nvSpPr>
        <p:spPr>
          <a:xfrm>
            <a:off x="0" y="0"/>
            <a:ext cx="12192000" cy="923330"/>
          </a:xfrm>
          <a:prstGeom prst="rect">
            <a:avLst/>
          </a:prstGeom>
          <a:noFill/>
        </p:spPr>
        <p:txBody>
          <a:bodyPr wrap="square" lIns="91440" tIns="45720" rIns="91440" bIns="45720">
            <a:spAutoFit/>
          </a:bodyPr>
          <a:lstStyle/>
          <a:p>
            <a:r>
              <a:rPr lang="cy-GB" sz="5400" b="0" cap="none" spc="0">
                <a:ln w="0"/>
                <a:solidFill>
                  <a:schemeClr val="tx1"/>
                </a:solidFill>
                <a:effectLst>
                  <a:outerShdw blurRad="38100" dist="19050" dir="2700000" algn="tl" rotWithShape="0">
                    <a:schemeClr val="dk1">
                      <a:alpha val="40000"/>
                    </a:schemeClr>
                  </a:outerShdw>
                </a:effectLst>
              </a:rPr>
              <a:t>Gweithgaredd 2 – </a:t>
            </a:r>
            <a:r>
              <a:rPr lang="cy-GB" sz="5000" b="0" cap="none" spc="0">
                <a:ln w="0"/>
                <a:solidFill>
                  <a:schemeClr val="tx1"/>
                </a:solidFill>
                <a:effectLst>
                  <a:outerShdw blurRad="38100" dist="19050" dir="2700000" algn="tl" rotWithShape="0">
                    <a:schemeClr val="dk1">
                      <a:alpha val="40000"/>
                    </a:schemeClr>
                  </a:outerShdw>
                </a:effectLst>
              </a:rPr>
              <a:t>Geirfa Brenhines Fictoria</a:t>
            </a:r>
          </a:p>
        </p:txBody>
      </p:sp>
      <p:pic>
        <p:nvPicPr>
          <p:cNvPr id="5" name="Picture 4">
            <a:extLst>
              <a:ext uri="{FF2B5EF4-FFF2-40B4-BE49-F238E27FC236}">
                <a16:creationId xmlns:a16="http://schemas.microsoft.com/office/drawing/2014/main" id="{2A276802-C8E7-A54D-95CF-A24502E8D0EF}"/>
              </a:ext>
            </a:extLst>
          </p:cNvPr>
          <p:cNvPicPr>
            <a:picLocks noChangeAspect="1"/>
          </p:cNvPicPr>
          <p:nvPr/>
        </p:nvPicPr>
        <p:blipFill>
          <a:blip r:embed="rId3"/>
          <a:stretch>
            <a:fillRect/>
          </a:stretch>
        </p:blipFill>
        <p:spPr>
          <a:xfrm>
            <a:off x="0" y="2564010"/>
            <a:ext cx="2921000" cy="4114800"/>
          </a:xfrm>
          <a:prstGeom prst="rect">
            <a:avLst/>
          </a:prstGeom>
        </p:spPr>
      </p:pic>
      <p:sp>
        <p:nvSpPr>
          <p:cNvPr id="6" name="Rectangle 5">
            <a:extLst>
              <a:ext uri="{FF2B5EF4-FFF2-40B4-BE49-F238E27FC236}">
                <a16:creationId xmlns:a16="http://schemas.microsoft.com/office/drawing/2014/main" id="{3A704DE5-BC8B-D442-8ED1-7478869AA012}"/>
              </a:ext>
            </a:extLst>
          </p:cNvPr>
          <p:cNvSpPr/>
          <p:nvPr/>
        </p:nvSpPr>
        <p:spPr>
          <a:xfrm>
            <a:off x="0" y="832862"/>
            <a:ext cx="5157309" cy="477054"/>
          </a:xfrm>
          <a:prstGeom prst="rect">
            <a:avLst/>
          </a:prstGeom>
          <a:noFill/>
        </p:spPr>
        <p:txBody>
          <a:bodyPr wrap="none" lIns="91440" tIns="45720" rIns="91440" bIns="45720">
            <a:spAutoFit/>
          </a:bodyPr>
          <a:lstStyle/>
          <a:p>
            <a:pPr algn="ctr"/>
            <a:r>
              <a:rPr lang="cy-GB" sz="2500" b="0" cap="none" spc="0" dirty="0">
                <a:ln w="0"/>
                <a:solidFill>
                  <a:schemeClr val="accent2">
                    <a:lumMod val="75000"/>
                  </a:schemeClr>
                </a:solidFill>
                <a:effectLst>
                  <a:outerShdw blurRad="38100" dist="19050" dir="2700000" algn="tl" rotWithShape="0">
                    <a:schemeClr val="dk1">
                      <a:alpha val="40000"/>
                    </a:schemeClr>
                  </a:outerShdw>
                </a:effectLst>
              </a:rPr>
              <a:t>Ieithoedd, Llythrennedd a Chyfathrebu</a:t>
            </a:r>
          </a:p>
        </p:txBody>
      </p:sp>
      <p:pic>
        <p:nvPicPr>
          <p:cNvPr id="8" name="Picture 7">
            <a:extLst>
              <a:ext uri="{FF2B5EF4-FFF2-40B4-BE49-F238E27FC236}">
                <a16:creationId xmlns:a16="http://schemas.microsoft.com/office/drawing/2014/main" id="{62DADFC5-772B-BC46-A92B-EF430C0C43C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970227" y="1437910"/>
            <a:ext cx="1394084" cy="971502"/>
          </a:xfrm>
          <a:prstGeom prst="rect">
            <a:avLst/>
          </a:prstGeom>
        </p:spPr>
      </p:pic>
      <p:sp>
        <p:nvSpPr>
          <p:cNvPr id="10" name="TextBox 9">
            <a:extLst>
              <a:ext uri="{FF2B5EF4-FFF2-40B4-BE49-F238E27FC236}">
                <a16:creationId xmlns:a16="http://schemas.microsoft.com/office/drawing/2014/main" id="{49C28BEC-F523-E549-9164-CCA350891D68}"/>
              </a:ext>
            </a:extLst>
          </p:cNvPr>
          <p:cNvSpPr txBox="1"/>
          <p:nvPr/>
        </p:nvSpPr>
        <p:spPr>
          <a:xfrm>
            <a:off x="1744970" y="2357548"/>
            <a:ext cx="1828800" cy="369332"/>
          </a:xfrm>
          <a:prstGeom prst="rect">
            <a:avLst/>
          </a:prstGeom>
          <a:noFill/>
        </p:spPr>
        <p:txBody>
          <a:bodyPr wrap="square" rtlCol="0">
            <a:spAutoFit/>
          </a:bodyPr>
          <a:lstStyle/>
          <a:p>
            <a:pPr algn="ctr"/>
            <a:r>
              <a:rPr lang="cy-GB" dirty="0"/>
              <a:t>Coroni</a:t>
            </a:r>
          </a:p>
        </p:txBody>
      </p:sp>
      <p:pic>
        <p:nvPicPr>
          <p:cNvPr id="11" name="Picture 10">
            <a:extLst>
              <a:ext uri="{FF2B5EF4-FFF2-40B4-BE49-F238E27FC236}">
                <a16:creationId xmlns:a16="http://schemas.microsoft.com/office/drawing/2014/main" id="{0A13A60F-5C43-1E49-B20B-93B5F794E178}"/>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2493898" y="2767286"/>
            <a:ext cx="1146467" cy="1146467"/>
          </a:xfrm>
          <a:prstGeom prst="rect">
            <a:avLst/>
          </a:prstGeom>
        </p:spPr>
      </p:pic>
      <p:sp>
        <p:nvSpPr>
          <p:cNvPr id="12" name="TextBox 11">
            <a:extLst>
              <a:ext uri="{FF2B5EF4-FFF2-40B4-BE49-F238E27FC236}">
                <a16:creationId xmlns:a16="http://schemas.microsoft.com/office/drawing/2014/main" id="{8139097F-6612-A846-B251-EE21DD661720}"/>
              </a:ext>
            </a:extLst>
          </p:cNvPr>
          <p:cNvSpPr txBox="1"/>
          <p:nvPr/>
        </p:nvSpPr>
        <p:spPr>
          <a:xfrm>
            <a:off x="2153173" y="3816198"/>
            <a:ext cx="1828800" cy="369332"/>
          </a:xfrm>
          <a:prstGeom prst="rect">
            <a:avLst/>
          </a:prstGeom>
          <a:noFill/>
        </p:spPr>
        <p:txBody>
          <a:bodyPr wrap="square" rtlCol="0">
            <a:spAutoFit/>
          </a:bodyPr>
          <a:lstStyle/>
          <a:p>
            <a:pPr algn="ctr"/>
            <a:r>
              <a:rPr lang="cy-GB" dirty="0"/>
              <a:t>Saesneg</a:t>
            </a:r>
          </a:p>
        </p:txBody>
      </p:sp>
      <p:pic>
        <p:nvPicPr>
          <p:cNvPr id="14" name="Picture 13">
            <a:extLst>
              <a:ext uri="{FF2B5EF4-FFF2-40B4-BE49-F238E27FC236}">
                <a16:creationId xmlns:a16="http://schemas.microsoft.com/office/drawing/2014/main" id="{1B2C7DA4-E078-F44F-92FE-62B1A576DB72}"/>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2803054" y="4360256"/>
            <a:ext cx="1100922" cy="1100922"/>
          </a:xfrm>
          <a:prstGeom prst="rect">
            <a:avLst/>
          </a:prstGeom>
        </p:spPr>
      </p:pic>
      <p:sp>
        <p:nvSpPr>
          <p:cNvPr id="16" name="TextBox 15">
            <a:extLst>
              <a:ext uri="{FF2B5EF4-FFF2-40B4-BE49-F238E27FC236}">
                <a16:creationId xmlns:a16="http://schemas.microsoft.com/office/drawing/2014/main" id="{55D57AA6-443C-A842-8BB1-F70BA4A3C704}"/>
              </a:ext>
            </a:extLst>
          </p:cNvPr>
          <p:cNvSpPr txBox="1"/>
          <p:nvPr/>
        </p:nvSpPr>
        <p:spPr>
          <a:xfrm>
            <a:off x="2420626" y="5430350"/>
            <a:ext cx="1828800" cy="369332"/>
          </a:xfrm>
          <a:prstGeom prst="rect">
            <a:avLst/>
          </a:prstGeom>
          <a:noFill/>
        </p:spPr>
        <p:txBody>
          <a:bodyPr wrap="square" rtlCol="0">
            <a:spAutoFit/>
          </a:bodyPr>
          <a:lstStyle/>
          <a:p>
            <a:pPr algn="ctr"/>
            <a:r>
              <a:rPr lang="cy-GB" dirty="0"/>
              <a:t>Almaeneg</a:t>
            </a:r>
          </a:p>
        </p:txBody>
      </p:sp>
      <p:sp>
        <p:nvSpPr>
          <p:cNvPr id="24" name="TextBox 23">
            <a:extLst>
              <a:ext uri="{FF2B5EF4-FFF2-40B4-BE49-F238E27FC236}">
                <a16:creationId xmlns:a16="http://schemas.microsoft.com/office/drawing/2014/main" id="{9FA66BF7-4C6C-DD4F-84D0-0B4B2A27F13D}"/>
              </a:ext>
            </a:extLst>
          </p:cNvPr>
          <p:cNvSpPr txBox="1"/>
          <p:nvPr/>
        </p:nvSpPr>
        <p:spPr>
          <a:xfrm>
            <a:off x="4147630" y="5287983"/>
            <a:ext cx="1828800" cy="369332"/>
          </a:xfrm>
          <a:prstGeom prst="rect">
            <a:avLst/>
          </a:prstGeom>
          <a:noFill/>
        </p:spPr>
        <p:txBody>
          <a:bodyPr wrap="square" rtlCol="0">
            <a:spAutoFit/>
          </a:bodyPr>
          <a:lstStyle/>
          <a:p>
            <a:pPr algn="ctr"/>
            <a:r>
              <a:rPr lang="cy-GB" dirty="0"/>
              <a:t>Ffrangeg</a:t>
            </a:r>
          </a:p>
        </p:txBody>
      </p:sp>
      <p:sp>
        <p:nvSpPr>
          <p:cNvPr id="30" name="TextBox 29">
            <a:extLst>
              <a:ext uri="{FF2B5EF4-FFF2-40B4-BE49-F238E27FC236}">
                <a16:creationId xmlns:a16="http://schemas.microsoft.com/office/drawing/2014/main" id="{1082B56F-D10E-8C46-81EA-7A5B499A5474}"/>
              </a:ext>
            </a:extLst>
          </p:cNvPr>
          <p:cNvSpPr txBox="1"/>
          <p:nvPr/>
        </p:nvSpPr>
        <p:spPr>
          <a:xfrm>
            <a:off x="3899570" y="3911512"/>
            <a:ext cx="1828800" cy="369332"/>
          </a:xfrm>
          <a:prstGeom prst="rect">
            <a:avLst/>
          </a:prstGeom>
          <a:noFill/>
        </p:spPr>
        <p:txBody>
          <a:bodyPr wrap="square" rtlCol="0">
            <a:spAutoFit/>
          </a:bodyPr>
          <a:lstStyle/>
          <a:p>
            <a:pPr algn="ctr"/>
            <a:r>
              <a:rPr lang="cy-GB" dirty="0"/>
              <a:t>Eidaleg</a:t>
            </a:r>
          </a:p>
        </p:txBody>
      </p:sp>
      <p:pic>
        <p:nvPicPr>
          <p:cNvPr id="32" name="Picture 31">
            <a:extLst>
              <a:ext uri="{FF2B5EF4-FFF2-40B4-BE49-F238E27FC236}">
                <a16:creationId xmlns:a16="http://schemas.microsoft.com/office/drawing/2014/main" id="{D69767F8-8AFF-B448-967C-70CA96DF8796}"/>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3938014" y="1202784"/>
            <a:ext cx="1633009" cy="1633009"/>
          </a:xfrm>
          <a:prstGeom prst="rect">
            <a:avLst/>
          </a:prstGeom>
        </p:spPr>
      </p:pic>
      <p:sp>
        <p:nvSpPr>
          <p:cNvPr id="33" name="TextBox 32">
            <a:extLst>
              <a:ext uri="{FF2B5EF4-FFF2-40B4-BE49-F238E27FC236}">
                <a16:creationId xmlns:a16="http://schemas.microsoft.com/office/drawing/2014/main" id="{9C2A1B21-91DE-6D4B-B9D8-2FB4D6C422E8}"/>
              </a:ext>
            </a:extLst>
          </p:cNvPr>
          <p:cNvSpPr txBox="1"/>
          <p:nvPr/>
        </p:nvSpPr>
        <p:spPr>
          <a:xfrm>
            <a:off x="3893490" y="2597647"/>
            <a:ext cx="1828800" cy="369332"/>
          </a:xfrm>
          <a:prstGeom prst="rect">
            <a:avLst/>
          </a:prstGeom>
          <a:noFill/>
        </p:spPr>
        <p:txBody>
          <a:bodyPr wrap="square" rtlCol="0">
            <a:spAutoFit/>
          </a:bodyPr>
          <a:lstStyle/>
          <a:p>
            <a:pPr algn="ctr"/>
            <a:r>
              <a:rPr lang="cy-GB" dirty="0"/>
              <a:t>Plentyn</a:t>
            </a:r>
          </a:p>
        </p:txBody>
      </p:sp>
      <p:sp>
        <p:nvSpPr>
          <p:cNvPr id="34" name="Rectangle 33">
            <a:extLst>
              <a:ext uri="{FF2B5EF4-FFF2-40B4-BE49-F238E27FC236}">
                <a16:creationId xmlns:a16="http://schemas.microsoft.com/office/drawing/2014/main" id="{E2633ECD-ECEA-7244-9F50-766850BE2476}"/>
              </a:ext>
            </a:extLst>
          </p:cNvPr>
          <p:cNvSpPr/>
          <p:nvPr/>
        </p:nvSpPr>
        <p:spPr>
          <a:xfrm>
            <a:off x="4323919" y="4134555"/>
            <a:ext cx="1462523" cy="1631216"/>
          </a:xfrm>
          <a:prstGeom prst="rect">
            <a:avLst/>
          </a:prstGeom>
        </p:spPr>
        <p:txBody>
          <a:bodyPr wrap="square">
            <a:spAutoFit/>
          </a:bodyPr>
          <a:lstStyle/>
          <a:p>
            <a:r>
              <a:rPr lang="en-GB" sz="10000" dirty="0">
                <a:latin typeface="Helvetica" pitchFamily="2" charset="0"/>
              </a:rPr>
              <a:t>🇫🇷</a:t>
            </a:r>
            <a:endParaRPr lang="en-GB" sz="10000" dirty="0">
              <a:effectLst/>
              <a:latin typeface="Helvetica" pitchFamily="2" charset="0"/>
            </a:endParaRPr>
          </a:p>
        </p:txBody>
      </p:sp>
      <p:sp>
        <p:nvSpPr>
          <p:cNvPr id="35" name="Rectangle 34">
            <a:extLst>
              <a:ext uri="{FF2B5EF4-FFF2-40B4-BE49-F238E27FC236}">
                <a16:creationId xmlns:a16="http://schemas.microsoft.com/office/drawing/2014/main" id="{D74794E6-0E57-C143-85A1-09189057FE4B}"/>
              </a:ext>
            </a:extLst>
          </p:cNvPr>
          <p:cNvSpPr/>
          <p:nvPr/>
        </p:nvSpPr>
        <p:spPr>
          <a:xfrm>
            <a:off x="4103955" y="2796182"/>
            <a:ext cx="1467068" cy="1631216"/>
          </a:xfrm>
          <a:prstGeom prst="rect">
            <a:avLst/>
          </a:prstGeom>
        </p:spPr>
        <p:txBody>
          <a:bodyPr wrap="none">
            <a:spAutoFit/>
          </a:bodyPr>
          <a:lstStyle/>
          <a:p>
            <a:r>
              <a:rPr lang="en-GB" sz="10000" dirty="0">
                <a:latin typeface="Helvetica" pitchFamily="2" charset="0"/>
              </a:rPr>
              <a:t>🇮🇪</a:t>
            </a:r>
            <a:endParaRPr lang="en-GB" sz="10000" dirty="0">
              <a:effectLst/>
              <a:latin typeface="Helvetica" pitchFamily="2" charset="0"/>
            </a:endParaRPr>
          </a:p>
        </p:txBody>
      </p:sp>
      <p:pic>
        <p:nvPicPr>
          <p:cNvPr id="40" name="Picture 39">
            <a:extLst>
              <a:ext uri="{FF2B5EF4-FFF2-40B4-BE49-F238E27FC236}">
                <a16:creationId xmlns:a16="http://schemas.microsoft.com/office/drawing/2014/main" id="{09419A28-7A40-254A-8622-446155D8168B}"/>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6202600" y="4310468"/>
            <a:ext cx="1394085" cy="1394085"/>
          </a:xfrm>
          <a:prstGeom prst="rect">
            <a:avLst/>
          </a:prstGeom>
        </p:spPr>
      </p:pic>
      <p:sp>
        <p:nvSpPr>
          <p:cNvPr id="42" name="TextBox 41">
            <a:extLst>
              <a:ext uri="{FF2B5EF4-FFF2-40B4-BE49-F238E27FC236}">
                <a16:creationId xmlns:a16="http://schemas.microsoft.com/office/drawing/2014/main" id="{E9D7831D-311E-0442-BDB0-37DE044378B6}"/>
              </a:ext>
            </a:extLst>
          </p:cNvPr>
          <p:cNvSpPr txBox="1"/>
          <p:nvPr/>
        </p:nvSpPr>
        <p:spPr>
          <a:xfrm>
            <a:off x="6050923" y="5638552"/>
            <a:ext cx="1828800" cy="369332"/>
          </a:xfrm>
          <a:prstGeom prst="rect">
            <a:avLst/>
          </a:prstGeom>
          <a:noFill/>
        </p:spPr>
        <p:txBody>
          <a:bodyPr wrap="square" rtlCol="0">
            <a:spAutoFit/>
          </a:bodyPr>
          <a:lstStyle/>
          <a:p>
            <a:pPr algn="ctr"/>
            <a:r>
              <a:rPr lang="cy-GB" dirty="0"/>
              <a:t>Trist</a:t>
            </a:r>
          </a:p>
        </p:txBody>
      </p:sp>
      <p:pic>
        <p:nvPicPr>
          <p:cNvPr id="50" name="Picture 49">
            <a:extLst>
              <a:ext uri="{FF2B5EF4-FFF2-40B4-BE49-F238E27FC236}">
                <a16:creationId xmlns:a16="http://schemas.microsoft.com/office/drawing/2014/main" id="{7C49A9B4-7264-A74A-989A-31D4BC783DB5}"/>
              </a:ext>
            </a:extLst>
          </p:cNvPr>
          <p:cNvPicPr>
            <a:picLocks noChangeAspect="1"/>
          </p:cNvPicPr>
          <p:nvPr/>
        </p:nvPicPr>
        <p:blipFill>
          <a:blip r:embed="rId14">
            <a:extLst>
              <a:ext uri="{837473B0-CC2E-450A-ABE3-18F120FF3D39}">
                <a1611:picAttrSrcUrl xmlns:a1611="http://schemas.microsoft.com/office/drawing/2016/11/main" r:id="rId15"/>
              </a:ext>
            </a:extLst>
          </a:blip>
          <a:stretch>
            <a:fillRect/>
          </a:stretch>
        </p:blipFill>
        <p:spPr>
          <a:xfrm>
            <a:off x="5872399" y="1086873"/>
            <a:ext cx="1394084" cy="1394084"/>
          </a:xfrm>
          <a:prstGeom prst="rect">
            <a:avLst/>
          </a:prstGeom>
        </p:spPr>
      </p:pic>
      <p:sp>
        <p:nvSpPr>
          <p:cNvPr id="52" name="TextBox 51">
            <a:extLst>
              <a:ext uri="{FF2B5EF4-FFF2-40B4-BE49-F238E27FC236}">
                <a16:creationId xmlns:a16="http://schemas.microsoft.com/office/drawing/2014/main" id="{50659E4A-1B2F-E54D-B727-AF1DDF1933FC}"/>
              </a:ext>
            </a:extLst>
          </p:cNvPr>
          <p:cNvSpPr txBox="1"/>
          <p:nvPr/>
        </p:nvSpPr>
        <p:spPr>
          <a:xfrm>
            <a:off x="5682984" y="2453472"/>
            <a:ext cx="1828800" cy="369332"/>
          </a:xfrm>
          <a:prstGeom prst="rect">
            <a:avLst/>
          </a:prstGeom>
          <a:noFill/>
        </p:spPr>
        <p:txBody>
          <a:bodyPr wrap="square" rtlCol="0">
            <a:spAutoFit/>
          </a:bodyPr>
          <a:lstStyle/>
          <a:p>
            <a:pPr algn="ctr"/>
            <a:r>
              <a:rPr lang="cy-GB" dirty="0"/>
              <a:t>Marw</a:t>
            </a:r>
          </a:p>
        </p:txBody>
      </p:sp>
      <p:pic>
        <p:nvPicPr>
          <p:cNvPr id="54" name="Picture 53" descr="A picture containing object&#10;&#10;Description automatically generated">
            <a:extLst>
              <a:ext uri="{FF2B5EF4-FFF2-40B4-BE49-F238E27FC236}">
                <a16:creationId xmlns:a16="http://schemas.microsoft.com/office/drawing/2014/main" id="{541176F7-9894-D14A-AC0F-3BCBC08CCCE4}"/>
              </a:ext>
            </a:extLst>
          </p:cNvPr>
          <p:cNvPicPr>
            <a:picLocks noChangeAspect="1"/>
          </p:cNvPicPr>
          <p:nvPr/>
        </p:nvPicPr>
        <p:blipFill>
          <a:blip r:embed="rId16">
            <a:extLst>
              <a:ext uri="{837473B0-CC2E-450A-ABE3-18F120FF3D39}">
                <a1611:picAttrSrcUrl xmlns:a1611="http://schemas.microsoft.com/office/drawing/2016/11/main" r:id="rId17"/>
              </a:ext>
            </a:extLst>
          </a:blip>
          <a:stretch>
            <a:fillRect/>
          </a:stretch>
        </p:blipFill>
        <p:spPr>
          <a:xfrm>
            <a:off x="8377477" y="4252755"/>
            <a:ext cx="1188145" cy="1356506"/>
          </a:xfrm>
          <a:prstGeom prst="rect">
            <a:avLst/>
          </a:prstGeom>
        </p:spPr>
      </p:pic>
      <p:sp>
        <p:nvSpPr>
          <p:cNvPr id="55" name="TextBox 54">
            <a:extLst>
              <a:ext uri="{FF2B5EF4-FFF2-40B4-BE49-F238E27FC236}">
                <a16:creationId xmlns:a16="http://schemas.microsoft.com/office/drawing/2014/main" id="{EBCF5D69-7F73-3E47-AE88-B2E8009A09AA}"/>
              </a:ext>
            </a:extLst>
          </p:cNvPr>
          <p:cNvSpPr txBox="1"/>
          <p:nvPr/>
        </p:nvSpPr>
        <p:spPr>
          <a:xfrm>
            <a:off x="8112108" y="5597966"/>
            <a:ext cx="1828800" cy="369332"/>
          </a:xfrm>
          <a:prstGeom prst="rect">
            <a:avLst/>
          </a:prstGeom>
          <a:noFill/>
        </p:spPr>
        <p:txBody>
          <a:bodyPr wrap="square" rtlCol="0">
            <a:spAutoFit/>
          </a:bodyPr>
          <a:lstStyle/>
          <a:p>
            <a:pPr algn="ctr"/>
            <a:r>
              <a:rPr lang="cy-GB" dirty="0"/>
              <a:t>Brenhines</a:t>
            </a:r>
          </a:p>
        </p:txBody>
      </p:sp>
      <p:pic>
        <p:nvPicPr>
          <p:cNvPr id="61" name="Picture 60" descr="A close up of a logo&#10;&#10;Description automatically generated">
            <a:extLst>
              <a:ext uri="{FF2B5EF4-FFF2-40B4-BE49-F238E27FC236}">
                <a16:creationId xmlns:a16="http://schemas.microsoft.com/office/drawing/2014/main" id="{12D94F79-A7DB-0946-8653-42EA26CF24E2}"/>
              </a:ext>
            </a:extLst>
          </p:cNvPr>
          <p:cNvPicPr>
            <a:picLocks noChangeAspect="1"/>
          </p:cNvPicPr>
          <p:nvPr/>
        </p:nvPicPr>
        <p:blipFill>
          <a:blip r:embed="rId18">
            <a:extLst>
              <a:ext uri="{837473B0-CC2E-450A-ABE3-18F120FF3D39}">
                <a1611:picAttrSrcUrl xmlns:a1611="http://schemas.microsoft.com/office/drawing/2016/11/main" r:id="rId19"/>
              </a:ext>
            </a:extLst>
          </a:blip>
          <a:stretch>
            <a:fillRect/>
          </a:stretch>
        </p:blipFill>
        <p:spPr>
          <a:xfrm>
            <a:off x="7741020" y="1219448"/>
            <a:ext cx="1245826" cy="1180256"/>
          </a:xfrm>
          <a:prstGeom prst="rect">
            <a:avLst/>
          </a:prstGeom>
        </p:spPr>
      </p:pic>
      <p:sp>
        <p:nvSpPr>
          <p:cNvPr id="62" name="TextBox 61">
            <a:extLst>
              <a:ext uri="{FF2B5EF4-FFF2-40B4-BE49-F238E27FC236}">
                <a16:creationId xmlns:a16="http://schemas.microsoft.com/office/drawing/2014/main" id="{F4B0D4CE-B5B4-3845-A0F5-EE76491ED4B1}"/>
              </a:ext>
            </a:extLst>
          </p:cNvPr>
          <p:cNvSpPr txBox="1"/>
          <p:nvPr/>
        </p:nvSpPr>
        <p:spPr>
          <a:xfrm>
            <a:off x="7449533" y="2424162"/>
            <a:ext cx="1828800" cy="369332"/>
          </a:xfrm>
          <a:prstGeom prst="rect">
            <a:avLst/>
          </a:prstGeom>
          <a:noFill/>
        </p:spPr>
        <p:txBody>
          <a:bodyPr wrap="square" rtlCol="0">
            <a:spAutoFit/>
          </a:bodyPr>
          <a:lstStyle/>
          <a:p>
            <a:pPr algn="ctr"/>
            <a:r>
              <a:rPr lang="cy-GB" dirty="0"/>
              <a:t>Du</a:t>
            </a:r>
          </a:p>
        </p:txBody>
      </p:sp>
      <p:pic>
        <p:nvPicPr>
          <p:cNvPr id="64" name="Picture 63" descr="A close up of a sign&#10;&#10;Description automatically generated">
            <a:extLst>
              <a:ext uri="{FF2B5EF4-FFF2-40B4-BE49-F238E27FC236}">
                <a16:creationId xmlns:a16="http://schemas.microsoft.com/office/drawing/2014/main" id="{12B1F77E-4454-B948-85D4-1825D6CABC8B}"/>
              </a:ext>
            </a:extLst>
          </p:cNvPr>
          <p:cNvPicPr>
            <a:picLocks noChangeAspect="1"/>
          </p:cNvPicPr>
          <p:nvPr/>
        </p:nvPicPr>
        <p:blipFill>
          <a:blip r:embed="rId20">
            <a:extLst>
              <a:ext uri="{837473B0-CC2E-450A-ABE3-18F120FF3D39}">
                <a1611:picAttrSrcUrl xmlns:a1611="http://schemas.microsoft.com/office/drawing/2016/11/main" r:id="rId21"/>
              </a:ext>
            </a:extLst>
          </a:blip>
          <a:stretch>
            <a:fillRect/>
          </a:stretch>
        </p:blipFill>
        <p:spPr>
          <a:xfrm>
            <a:off x="10156406" y="4302604"/>
            <a:ext cx="1709226" cy="1278501"/>
          </a:xfrm>
          <a:prstGeom prst="rect">
            <a:avLst/>
          </a:prstGeom>
        </p:spPr>
      </p:pic>
      <p:sp>
        <p:nvSpPr>
          <p:cNvPr id="66" name="TextBox 65">
            <a:extLst>
              <a:ext uri="{FF2B5EF4-FFF2-40B4-BE49-F238E27FC236}">
                <a16:creationId xmlns:a16="http://schemas.microsoft.com/office/drawing/2014/main" id="{4376A447-F7E6-BE4D-B432-B69531241795}"/>
              </a:ext>
            </a:extLst>
          </p:cNvPr>
          <p:cNvSpPr txBox="1"/>
          <p:nvPr/>
        </p:nvSpPr>
        <p:spPr>
          <a:xfrm>
            <a:off x="10156406" y="5581105"/>
            <a:ext cx="1828800" cy="369332"/>
          </a:xfrm>
          <a:prstGeom prst="rect">
            <a:avLst/>
          </a:prstGeom>
          <a:noFill/>
        </p:spPr>
        <p:txBody>
          <a:bodyPr wrap="square" rtlCol="0">
            <a:spAutoFit/>
          </a:bodyPr>
          <a:lstStyle/>
          <a:p>
            <a:pPr algn="ctr"/>
            <a:r>
              <a:rPr lang="cy-GB" dirty="0"/>
              <a:t>Un Deg Wyth</a:t>
            </a:r>
          </a:p>
        </p:txBody>
      </p:sp>
      <p:pic>
        <p:nvPicPr>
          <p:cNvPr id="68" name="Picture 67" descr="A close up of a sign&#10;&#10;Description automatically generated">
            <a:extLst>
              <a:ext uri="{FF2B5EF4-FFF2-40B4-BE49-F238E27FC236}">
                <a16:creationId xmlns:a16="http://schemas.microsoft.com/office/drawing/2014/main" id="{BE609145-37A7-024A-BB3D-75BE8109E675}"/>
              </a:ext>
            </a:extLst>
          </p:cNvPr>
          <p:cNvPicPr>
            <a:picLocks noChangeAspect="1"/>
          </p:cNvPicPr>
          <p:nvPr/>
        </p:nvPicPr>
        <p:blipFill>
          <a:blip r:embed="rId22">
            <a:extLst>
              <a:ext uri="{837473B0-CC2E-450A-ABE3-18F120FF3D39}">
                <a1611:picAttrSrcUrl xmlns:a1611="http://schemas.microsoft.com/office/drawing/2016/11/main" r:id="rId23"/>
              </a:ext>
            </a:extLst>
          </a:blip>
          <a:stretch>
            <a:fillRect/>
          </a:stretch>
        </p:blipFill>
        <p:spPr>
          <a:xfrm>
            <a:off x="10262720" y="2377781"/>
            <a:ext cx="1520771" cy="1520771"/>
          </a:xfrm>
          <a:prstGeom prst="rect">
            <a:avLst/>
          </a:prstGeom>
        </p:spPr>
      </p:pic>
      <p:sp>
        <p:nvSpPr>
          <p:cNvPr id="70" name="TextBox 69">
            <a:extLst>
              <a:ext uri="{FF2B5EF4-FFF2-40B4-BE49-F238E27FC236}">
                <a16:creationId xmlns:a16="http://schemas.microsoft.com/office/drawing/2014/main" id="{137D4020-5726-624F-912B-64F26644870A}"/>
              </a:ext>
            </a:extLst>
          </p:cNvPr>
          <p:cNvSpPr txBox="1"/>
          <p:nvPr/>
        </p:nvSpPr>
        <p:spPr>
          <a:xfrm>
            <a:off x="10096619" y="3882258"/>
            <a:ext cx="1828800" cy="369332"/>
          </a:xfrm>
          <a:prstGeom prst="rect">
            <a:avLst/>
          </a:prstGeom>
          <a:noFill/>
        </p:spPr>
        <p:txBody>
          <a:bodyPr wrap="square" rtlCol="0">
            <a:spAutoFit/>
          </a:bodyPr>
          <a:lstStyle/>
          <a:p>
            <a:pPr algn="ctr"/>
            <a:r>
              <a:rPr lang="cy-GB" dirty="0"/>
              <a:t>Pedwar Deg Dau</a:t>
            </a:r>
          </a:p>
        </p:txBody>
      </p:sp>
      <p:pic>
        <p:nvPicPr>
          <p:cNvPr id="72" name="Picture 71" descr="A stop sign&#10;&#10;Description automatically generated">
            <a:extLst>
              <a:ext uri="{FF2B5EF4-FFF2-40B4-BE49-F238E27FC236}">
                <a16:creationId xmlns:a16="http://schemas.microsoft.com/office/drawing/2014/main" id="{1BF60ACC-8E2A-AC43-9313-DFF780D3AF43}"/>
              </a:ext>
            </a:extLst>
          </p:cNvPr>
          <p:cNvPicPr>
            <a:picLocks noChangeAspect="1"/>
          </p:cNvPicPr>
          <p:nvPr/>
        </p:nvPicPr>
        <p:blipFill>
          <a:blip r:embed="rId24">
            <a:extLst>
              <a:ext uri="{837473B0-CC2E-450A-ABE3-18F120FF3D39}">
                <a1611:picAttrSrcUrl xmlns:a1611="http://schemas.microsoft.com/office/drawing/2016/11/main" r:id="rId25"/>
              </a:ext>
            </a:extLst>
          </a:blip>
          <a:stretch>
            <a:fillRect/>
          </a:stretch>
        </p:blipFill>
        <p:spPr>
          <a:xfrm>
            <a:off x="10097148" y="923330"/>
            <a:ext cx="1686343" cy="1183399"/>
          </a:xfrm>
          <a:prstGeom prst="rect">
            <a:avLst/>
          </a:prstGeom>
        </p:spPr>
      </p:pic>
      <p:sp>
        <p:nvSpPr>
          <p:cNvPr id="74" name="TextBox 73">
            <a:extLst>
              <a:ext uri="{FF2B5EF4-FFF2-40B4-BE49-F238E27FC236}">
                <a16:creationId xmlns:a16="http://schemas.microsoft.com/office/drawing/2014/main" id="{6CB972BF-CB1B-8946-9BF9-A229F3FE6FDE}"/>
              </a:ext>
            </a:extLst>
          </p:cNvPr>
          <p:cNvSpPr txBox="1"/>
          <p:nvPr/>
        </p:nvSpPr>
        <p:spPr>
          <a:xfrm>
            <a:off x="10008818" y="2033462"/>
            <a:ext cx="1828800" cy="369332"/>
          </a:xfrm>
          <a:prstGeom prst="rect">
            <a:avLst/>
          </a:prstGeom>
          <a:noFill/>
        </p:spPr>
        <p:txBody>
          <a:bodyPr wrap="square" rtlCol="0">
            <a:spAutoFit/>
          </a:bodyPr>
          <a:lstStyle/>
          <a:p>
            <a:pPr algn="ctr"/>
            <a:r>
              <a:rPr lang="cy-GB" dirty="0"/>
              <a:t>Chwe Deg</a:t>
            </a:r>
          </a:p>
        </p:txBody>
      </p:sp>
      <p:grpSp>
        <p:nvGrpSpPr>
          <p:cNvPr id="9" name="Group 8">
            <a:extLst>
              <a:ext uri="{FF2B5EF4-FFF2-40B4-BE49-F238E27FC236}">
                <a16:creationId xmlns:a16="http://schemas.microsoft.com/office/drawing/2014/main" id="{0BAC0A7E-D942-F04D-935B-AF3DFC1F3BDD}"/>
              </a:ext>
            </a:extLst>
          </p:cNvPr>
          <p:cNvGrpSpPr/>
          <p:nvPr/>
        </p:nvGrpSpPr>
        <p:grpSpPr>
          <a:xfrm>
            <a:off x="6009135" y="2835793"/>
            <a:ext cx="1416880" cy="921347"/>
            <a:chOff x="5998960" y="2894851"/>
            <a:chExt cx="1416880" cy="1016661"/>
          </a:xfrm>
        </p:grpSpPr>
        <p:sp>
          <p:nvSpPr>
            <p:cNvPr id="7" name="Left Arrow 6">
              <a:extLst>
                <a:ext uri="{FF2B5EF4-FFF2-40B4-BE49-F238E27FC236}">
                  <a16:creationId xmlns:a16="http://schemas.microsoft.com/office/drawing/2014/main" id="{5CF449C9-83AB-7F48-844B-3DF51B8F132A}"/>
                </a:ext>
              </a:extLst>
            </p:cNvPr>
            <p:cNvSpPr/>
            <p:nvPr/>
          </p:nvSpPr>
          <p:spPr>
            <a:xfrm>
              <a:off x="5998960" y="3267545"/>
              <a:ext cx="973072" cy="271271"/>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logo&#10;&#10;Description automatically generated">
              <a:extLst>
                <a:ext uri="{FF2B5EF4-FFF2-40B4-BE49-F238E27FC236}">
                  <a16:creationId xmlns:a16="http://schemas.microsoft.com/office/drawing/2014/main" id="{52161C08-A256-9C4C-94D8-EAF52DD1B76C}"/>
                </a:ext>
              </a:extLst>
            </p:cNvPr>
            <p:cNvPicPr>
              <a:picLocks noChangeAspect="1"/>
            </p:cNvPicPr>
            <p:nvPr/>
          </p:nvPicPr>
          <p:blipFill>
            <a:blip r:embed="rId26">
              <a:extLst>
                <a:ext uri="{837473B0-CC2E-450A-ABE3-18F120FF3D39}">
                  <a1611:picAttrSrcUrl xmlns:a1611="http://schemas.microsoft.com/office/drawing/2016/11/main" r:id="rId27"/>
                </a:ext>
              </a:extLst>
            </a:blip>
            <a:stretch>
              <a:fillRect/>
            </a:stretch>
          </p:blipFill>
          <p:spPr>
            <a:xfrm>
              <a:off x="6722304" y="2894851"/>
              <a:ext cx="693536" cy="1016661"/>
            </a:xfrm>
            <a:prstGeom prst="rect">
              <a:avLst/>
            </a:prstGeom>
          </p:spPr>
        </p:pic>
      </p:grpSp>
      <p:sp>
        <p:nvSpPr>
          <p:cNvPr id="36" name="TextBox 35">
            <a:extLst>
              <a:ext uri="{FF2B5EF4-FFF2-40B4-BE49-F238E27FC236}">
                <a16:creationId xmlns:a16="http://schemas.microsoft.com/office/drawing/2014/main" id="{BEC5C11E-9FF8-0742-A326-BC894BF3A9AF}"/>
              </a:ext>
            </a:extLst>
          </p:cNvPr>
          <p:cNvSpPr txBox="1"/>
          <p:nvPr/>
        </p:nvSpPr>
        <p:spPr>
          <a:xfrm>
            <a:off x="5999165" y="3713886"/>
            <a:ext cx="1828800" cy="369332"/>
          </a:xfrm>
          <a:prstGeom prst="rect">
            <a:avLst/>
          </a:prstGeom>
          <a:noFill/>
        </p:spPr>
        <p:txBody>
          <a:bodyPr wrap="square" rtlCol="0">
            <a:spAutoFit/>
          </a:bodyPr>
          <a:lstStyle/>
          <a:p>
            <a:pPr algn="ctr"/>
            <a:r>
              <a:rPr lang="cy-GB" dirty="0"/>
              <a:t>Roedd hi’n</a:t>
            </a:r>
          </a:p>
        </p:txBody>
      </p:sp>
      <p:pic>
        <p:nvPicPr>
          <p:cNvPr id="15" name="Picture 14">
            <a:extLst>
              <a:ext uri="{FF2B5EF4-FFF2-40B4-BE49-F238E27FC236}">
                <a16:creationId xmlns:a16="http://schemas.microsoft.com/office/drawing/2014/main" id="{A5761FC7-7AAF-A442-9063-DAC47EC7C0BB}"/>
              </a:ext>
            </a:extLst>
          </p:cNvPr>
          <p:cNvPicPr>
            <a:picLocks noChangeAspect="1"/>
          </p:cNvPicPr>
          <p:nvPr/>
        </p:nvPicPr>
        <p:blipFill>
          <a:blip r:embed="rId28">
            <a:extLst>
              <a:ext uri="{837473B0-CC2E-450A-ABE3-18F120FF3D39}">
                <a1611:picAttrSrcUrl xmlns:a1611="http://schemas.microsoft.com/office/drawing/2016/11/main" r:id="rId29"/>
              </a:ext>
            </a:extLst>
          </a:blip>
          <a:stretch>
            <a:fillRect/>
          </a:stretch>
        </p:blipFill>
        <p:spPr>
          <a:xfrm>
            <a:off x="8570313" y="2542214"/>
            <a:ext cx="896375" cy="1235819"/>
          </a:xfrm>
          <a:prstGeom prst="rect">
            <a:avLst/>
          </a:prstGeom>
        </p:spPr>
      </p:pic>
      <p:sp>
        <p:nvSpPr>
          <p:cNvPr id="38" name="TextBox 37">
            <a:extLst>
              <a:ext uri="{FF2B5EF4-FFF2-40B4-BE49-F238E27FC236}">
                <a16:creationId xmlns:a16="http://schemas.microsoft.com/office/drawing/2014/main" id="{92749B4F-17B9-7849-A841-50BA0633B8FB}"/>
              </a:ext>
            </a:extLst>
          </p:cNvPr>
          <p:cNvSpPr txBox="1"/>
          <p:nvPr/>
        </p:nvSpPr>
        <p:spPr>
          <a:xfrm>
            <a:off x="8112108" y="3752061"/>
            <a:ext cx="1828800" cy="369332"/>
          </a:xfrm>
          <a:prstGeom prst="rect">
            <a:avLst/>
          </a:prstGeom>
          <a:noFill/>
        </p:spPr>
        <p:txBody>
          <a:bodyPr wrap="square" rtlCol="0">
            <a:spAutoFit/>
          </a:bodyPr>
          <a:lstStyle/>
          <a:p>
            <a:pPr algn="ctr"/>
            <a:r>
              <a:rPr lang="cy-GB" dirty="0"/>
              <a:t>Baban</a:t>
            </a:r>
          </a:p>
        </p:txBody>
      </p:sp>
    </p:spTree>
    <p:extLst>
      <p:ext uri="{BB962C8B-B14F-4D97-AF65-F5344CB8AC3E}">
        <p14:creationId xmlns:p14="http://schemas.microsoft.com/office/powerpoint/2010/main" val="3840580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558175-7C4F-F64E-93DC-388B8470454E}"/>
              </a:ext>
            </a:extLst>
          </p:cNvPr>
          <p:cNvSpPr/>
          <p:nvPr/>
        </p:nvSpPr>
        <p:spPr>
          <a:xfrm>
            <a:off x="0" y="0"/>
            <a:ext cx="12192000" cy="923330"/>
          </a:xfrm>
          <a:prstGeom prst="rect">
            <a:avLst/>
          </a:prstGeom>
          <a:noFill/>
        </p:spPr>
        <p:txBody>
          <a:bodyPr wrap="square" lIns="91440" tIns="45720" rIns="91440" bIns="45720">
            <a:spAutoFit/>
          </a:bodyPr>
          <a:lstStyle/>
          <a:p>
            <a:r>
              <a:rPr lang="cy-GB" sz="5400" b="0" cap="none" spc="0">
                <a:ln w="0"/>
                <a:solidFill>
                  <a:schemeClr val="tx1"/>
                </a:solidFill>
                <a:effectLst>
                  <a:outerShdw blurRad="38100" dist="19050" dir="2700000" algn="tl" rotWithShape="0">
                    <a:schemeClr val="dk1">
                      <a:alpha val="40000"/>
                    </a:schemeClr>
                  </a:outerShdw>
                </a:effectLst>
              </a:rPr>
              <a:t>Gweithgaredd 2 –</a:t>
            </a:r>
            <a:r>
              <a:rPr lang="cy-GB" sz="4900" b="0" cap="none" spc="0">
                <a:ln w="0"/>
                <a:solidFill>
                  <a:schemeClr val="tx1"/>
                </a:solidFill>
                <a:effectLst>
                  <a:outerShdw blurRad="38100" dist="19050" dir="2700000" algn="tl" rotWithShape="0">
                    <a:schemeClr val="dk1">
                      <a:alpha val="40000"/>
                    </a:schemeClr>
                  </a:outerShdw>
                </a:effectLst>
              </a:rPr>
              <a:t> Ffeithiau Brenhines Fictoria</a:t>
            </a:r>
          </a:p>
        </p:txBody>
      </p:sp>
      <p:pic>
        <p:nvPicPr>
          <p:cNvPr id="5" name="Picture 4">
            <a:extLst>
              <a:ext uri="{FF2B5EF4-FFF2-40B4-BE49-F238E27FC236}">
                <a16:creationId xmlns:a16="http://schemas.microsoft.com/office/drawing/2014/main" id="{2A276802-C8E7-A54D-95CF-A24502E8D0EF}"/>
              </a:ext>
            </a:extLst>
          </p:cNvPr>
          <p:cNvPicPr>
            <a:picLocks noChangeAspect="1"/>
          </p:cNvPicPr>
          <p:nvPr/>
        </p:nvPicPr>
        <p:blipFill>
          <a:blip r:embed="rId2"/>
          <a:stretch>
            <a:fillRect/>
          </a:stretch>
        </p:blipFill>
        <p:spPr>
          <a:xfrm>
            <a:off x="0" y="2564010"/>
            <a:ext cx="2921000" cy="4114800"/>
          </a:xfrm>
          <a:prstGeom prst="rect">
            <a:avLst/>
          </a:prstGeom>
        </p:spPr>
      </p:pic>
      <p:sp>
        <p:nvSpPr>
          <p:cNvPr id="6" name="Rectangle 5">
            <a:extLst>
              <a:ext uri="{FF2B5EF4-FFF2-40B4-BE49-F238E27FC236}">
                <a16:creationId xmlns:a16="http://schemas.microsoft.com/office/drawing/2014/main" id="{3A704DE5-BC8B-D442-8ED1-7478869AA012}"/>
              </a:ext>
            </a:extLst>
          </p:cNvPr>
          <p:cNvSpPr/>
          <p:nvPr/>
        </p:nvSpPr>
        <p:spPr>
          <a:xfrm>
            <a:off x="-76944" y="820340"/>
            <a:ext cx="5157309" cy="477054"/>
          </a:xfrm>
          <a:prstGeom prst="rect">
            <a:avLst/>
          </a:prstGeom>
          <a:noFill/>
        </p:spPr>
        <p:txBody>
          <a:bodyPr wrap="none" lIns="91440" tIns="45720" rIns="91440" bIns="45720">
            <a:spAutoFit/>
          </a:bodyPr>
          <a:lstStyle/>
          <a:p>
            <a:pPr algn="ctr"/>
            <a:r>
              <a:rPr lang="cy-GB" sz="2500" b="0" cap="none" spc="0" dirty="0">
                <a:ln w="0"/>
                <a:solidFill>
                  <a:schemeClr val="accent2">
                    <a:lumMod val="75000"/>
                  </a:schemeClr>
                </a:solidFill>
                <a:effectLst>
                  <a:outerShdw blurRad="38100" dist="19050" dir="2700000" algn="tl" rotWithShape="0">
                    <a:schemeClr val="dk1">
                      <a:alpha val="40000"/>
                    </a:schemeClr>
                  </a:outerShdw>
                </a:effectLst>
              </a:rPr>
              <a:t>Ieithoedd, Llythrennedd a Chyfathrebu</a:t>
            </a:r>
          </a:p>
        </p:txBody>
      </p:sp>
      <p:sp>
        <p:nvSpPr>
          <p:cNvPr id="2" name="TextBox 1">
            <a:extLst>
              <a:ext uri="{FF2B5EF4-FFF2-40B4-BE49-F238E27FC236}">
                <a16:creationId xmlns:a16="http://schemas.microsoft.com/office/drawing/2014/main" id="{FEA19188-9C86-324C-AAC3-7EF0DEB7DF8F}"/>
              </a:ext>
            </a:extLst>
          </p:cNvPr>
          <p:cNvSpPr txBox="1"/>
          <p:nvPr/>
        </p:nvSpPr>
        <p:spPr>
          <a:xfrm>
            <a:off x="3078051" y="1896995"/>
            <a:ext cx="8435662" cy="3293209"/>
          </a:xfrm>
          <a:prstGeom prst="rect">
            <a:avLst/>
          </a:prstGeom>
          <a:noFill/>
        </p:spPr>
        <p:txBody>
          <a:bodyPr wrap="square" rtlCol="0">
            <a:spAutoFit/>
          </a:bodyPr>
          <a:lstStyle/>
          <a:p>
            <a:r>
              <a:rPr lang="cy-GB" sz="2800" dirty="0"/>
              <a:t>Cafodd hi ei </a:t>
            </a:r>
            <a:r>
              <a:rPr lang="cy-GB" sz="2800" dirty="0">
                <a:solidFill>
                  <a:srgbClr val="E4E2DE"/>
                </a:solidFill>
              </a:rPr>
              <a:t>geni</a:t>
            </a:r>
            <a:r>
              <a:rPr lang="cy-GB" sz="2800" dirty="0"/>
              <a:t> ar y pedwerydd ar hugain o Fai, 1819. Roedd hi’n        pan cafodd hi ei </a:t>
            </a:r>
            <a:r>
              <a:rPr lang="cy-GB" sz="2800" dirty="0">
                <a:solidFill>
                  <a:srgbClr val="E4E2DE"/>
                </a:solidFill>
              </a:rPr>
              <a:t>choroni</a:t>
            </a:r>
            <a:r>
              <a:rPr lang="cy-GB" sz="2800" dirty="0">
                <a:solidFill>
                  <a:srgbClr val="DCDAD6"/>
                </a:solidFill>
              </a:rPr>
              <a:t> </a:t>
            </a:r>
            <a:r>
              <a:rPr lang="cy-GB" sz="2800" dirty="0"/>
              <a:t>hi. </a:t>
            </a:r>
            <a:r>
              <a:rPr lang="cy-GB" sz="2800" dirty="0">
                <a:solidFill>
                  <a:srgbClr val="E4E2DE"/>
                </a:solidFill>
              </a:rPr>
              <a:t>Roedd  </a:t>
            </a:r>
            <a:r>
              <a:rPr lang="cy-GB" sz="2800" dirty="0"/>
              <a:t>gallu siarad yn </a:t>
            </a:r>
            <a:r>
              <a:rPr lang="cy-GB" sz="2800" dirty="0">
                <a:solidFill>
                  <a:srgbClr val="E4E2DE"/>
                </a:solidFill>
              </a:rPr>
              <a:t>Saes</a:t>
            </a:r>
            <a:r>
              <a:rPr lang="cy-GB" sz="2800" dirty="0"/>
              <a:t>ac </a:t>
            </a:r>
            <a:r>
              <a:rPr lang="cy-GB" sz="2800" dirty="0">
                <a:solidFill>
                  <a:srgbClr val="E4E2DE"/>
                </a:solidFill>
              </a:rPr>
              <a:t>Alm</a:t>
            </a:r>
            <a:r>
              <a:rPr lang="cy-GB" sz="2800" dirty="0"/>
              <a:t>, ac </a:t>
            </a:r>
            <a:r>
              <a:rPr lang="cy-GB" sz="2800" dirty="0">
                <a:solidFill>
                  <a:srgbClr val="E4E2DE"/>
                </a:solidFill>
              </a:rPr>
              <a:t>roedd h</a:t>
            </a:r>
            <a:r>
              <a:rPr lang="cy-GB" sz="2800" dirty="0"/>
              <a:t>dysgu </a:t>
            </a:r>
            <a:r>
              <a:rPr lang="en-GB" sz="4000" dirty="0">
                <a:latin typeface="Helvetica" pitchFamily="2" charset="0"/>
              </a:rPr>
              <a:t>🇫🇷 </a:t>
            </a:r>
            <a:r>
              <a:rPr lang="cy-GB" sz="2800" dirty="0"/>
              <a:t>ac </a:t>
            </a:r>
            <a:r>
              <a:rPr lang="en-GB" sz="4000" dirty="0">
                <a:latin typeface="Helvetica" pitchFamily="2" charset="0"/>
              </a:rPr>
              <a:t>🇮🇪.</a:t>
            </a:r>
            <a:r>
              <a:rPr lang="cy-GB" sz="2800" dirty="0"/>
              <a:t> Roedd naw </a:t>
            </a:r>
            <a:r>
              <a:rPr lang="cy-GB" sz="2800" dirty="0">
                <a:solidFill>
                  <a:srgbClr val="E4E2DE"/>
                </a:solidFill>
              </a:rPr>
              <a:t>plen</a:t>
            </a:r>
            <a:r>
              <a:rPr lang="cy-GB" sz="2800" dirty="0"/>
              <a:t>gyda hi gyda’i gŵr, Albert. </a:t>
            </a:r>
            <a:r>
              <a:rPr lang="cy-GB" sz="2800" dirty="0">
                <a:solidFill>
                  <a:srgbClr val="E4E2DE"/>
                </a:solidFill>
              </a:rPr>
              <a:t>Roedd hi’n </a:t>
            </a:r>
            <a:r>
              <a:rPr lang="cy-GB" sz="2800" dirty="0"/>
              <a:t>iawn pan buodd Albert ei </a:t>
            </a:r>
            <a:r>
              <a:rPr lang="cy-GB" sz="2800" dirty="0">
                <a:solidFill>
                  <a:srgbClr val="E4E2DE"/>
                </a:solidFill>
              </a:rPr>
              <a:t>farw</a:t>
            </a:r>
            <a:r>
              <a:rPr lang="cy-GB" sz="2800" dirty="0"/>
              <a:t>pan oedd hi’n       . Gwisgodd hi </a:t>
            </a:r>
            <a:r>
              <a:rPr lang="cy-GB" sz="2800" dirty="0">
                <a:solidFill>
                  <a:srgbClr val="E4E2DE"/>
                </a:solidFill>
              </a:rPr>
              <a:t>ddu</a:t>
            </a:r>
            <a:r>
              <a:rPr lang="cy-GB" sz="2800" dirty="0"/>
              <a:t> tan buodd hi ei </a:t>
            </a:r>
            <a:r>
              <a:rPr lang="cy-GB" sz="2800" dirty="0">
                <a:solidFill>
                  <a:srgbClr val="E4E2DE"/>
                </a:solidFill>
              </a:rPr>
              <a:t>mar </a:t>
            </a:r>
            <a:r>
              <a:rPr lang="cy-GB" sz="2800" dirty="0"/>
              <a:t>yn 1901. </a:t>
            </a:r>
          </a:p>
          <a:p>
            <a:r>
              <a:rPr lang="cy-GB" sz="2800" dirty="0">
                <a:solidFill>
                  <a:srgbClr val="E4E2DE"/>
                </a:solidFill>
              </a:rPr>
              <a:t>Bren</a:t>
            </a:r>
            <a:r>
              <a:rPr lang="cy-GB" sz="2800" dirty="0"/>
              <a:t>dros </a:t>
            </a:r>
            <a:r>
              <a:rPr lang="cy-GB" sz="2800" dirty="0">
                <a:solidFill>
                  <a:srgbClr val="E4E2DE"/>
                </a:solidFill>
              </a:rPr>
              <a:t>chwe </a:t>
            </a:r>
            <a:r>
              <a:rPr lang="cy-GB" sz="2800" dirty="0"/>
              <a:t>blynyddoedd. </a:t>
            </a:r>
          </a:p>
        </p:txBody>
      </p:sp>
      <p:pic>
        <p:nvPicPr>
          <p:cNvPr id="7" name="Picture 6" descr="A close up of a sign&#10;&#10;Description automatically generated">
            <a:extLst>
              <a:ext uri="{FF2B5EF4-FFF2-40B4-BE49-F238E27FC236}">
                <a16:creationId xmlns:a16="http://schemas.microsoft.com/office/drawing/2014/main" id="{01E885E1-5A14-BD47-89F3-60AEC4ACEE9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817710" y="2431258"/>
            <a:ext cx="548099" cy="409978"/>
          </a:xfrm>
          <a:prstGeom prst="rect">
            <a:avLst/>
          </a:prstGeom>
        </p:spPr>
      </p:pic>
      <p:pic>
        <p:nvPicPr>
          <p:cNvPr id="8" name="Picture 7">
            <a:extLst>
              <a:ext uri="{FF2B5EF4-FFF2-40B4-BE49-F238E27FC236}">
                <a16:creationId xmlns:a16="http://schemas.microsoft.com/office/drawing/2014/main" id="{EB503972-155C-394B-9CD4-36D7952104A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015516" y="2350688"/>
            <a:ext cx="765699" cy="533596"/>
          </a:xfrm>
          <a:prstGeom prst="rect">
            <a:avLst/>
          </a:prstGeom>
        </p:spPr>
      </p:pic>
      <p:pic>
        <p:nvPicPr>
          <p:cNvPr id="9" name="Picture 8">
            <a:extLst>
              <a:ext uri="{FF2B5EF4-FFF2-40B4-BE49-F238E27FC236}">
                <a16:creationId xmlns:a16="http://schemas.microsoft.com/office/drawing/2014/main" id="{317CB724-A75F-E64B-B35E-701AAB8388C6}"/>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512858" y="2892738"/>
            <a:ext cx="548099" cy="548099"/>
          </a:xfrm>
          <a:prstGeom prst="rect">
            <a:avLst/>
          </a:prstGeom>
        </p:spPr>
      </p:pic>
      <p:pic>
        <p:nvPicPr>
          <p:cNvPr id="10" name="Picture 9">
            <a:extLst>
              <a:ext uri="{FF2B5EF4-FFF2-40B4-BE49-F238E27FC236}">
                <a16:creationId xmlns:a16="http://schemas.microsoft.com/office/drawing/2014/main" id="{7DEA638F-591D-B041-B039-C812FB54DFC0}"/>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5571241" y="2916078"/>
            <a:ext cx="524759" cy="524759"/>
          </a:xfrm>
          <a:prstGeom prst="rect">
            <a:avLst/>
          </a:prstGeom>
        </p:spPr>
      </p:pic>
      <p:pic>
        <p:nvPicPr>
          <p:cNvPr id="11" name="Picture 10">
            <a:extLst>
              <a:ext uri="{FF2B5EF4-FFF2-40B4-BE49-F238E27FC236}">
                <a16:creationId xmlns:a16="http://schemas.microsoft.com/office/drawing/2014/main" id="{B250FD45-4708-A54D-8834-AA19110BB814}"/>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4745324" y="3293046"/>
            <a:ext cx="747392" cy="747392"/>
          </a:xfrm>
          <a:prstGeom prst="rect">
            <a:avLst/>
          </a:prstGeom>
        </p:spPr>
      </p:pic>
      <p:pic>
        <p:nvPicPr>
          <p:cNvPr id="12" name="Picture 11">
            <a:extLst>
              <a:ext uri="{FF2B5EF4-FFF2-40B4-BE49-F238E27FC236}">
                <a16:creationId xmlns:a16="http://schemas.microsoft.com/office/drawing/2014/main" id="{668912D6-9B8D-544D-8882-AC4D8022A5BC}"/>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10202541" y="3273159"/>
            <a:ext cx="637388" cy="637388"/>
          </a:xfrm>
          <a:prstGeom prst="rect">
            <a:avLst/>
          </a:prstGeom>
        </p:spPr>
      </p:pic>
      <p:pic>
        <p:nvPicPr>
          <p:cNvPr id="13" name="Picture 12">
            <a:extLst>
              <a:ext uri="{FF2B5EF4-FFF2-40B4-BE49-F238E27FC236}">
                <a16:creationId xmlns:a16="http://schemas.microsoft.com/office/drawing/2014/main" id="{7CF65BC9-C94C-3A4E-BD68-7F23281516FA}"/>
              </a:ext>
            </a:extLst>
          </p:cNvPr>
          <p:cNvPicPr>
            <a:picLocks noChangeAspect="1"/>
          </p:cNvPicPr>
          <p:nvPr/>
        </p:nvPicPr>
        <p:blipFill>
          <a:blip r:embed="rId15">
            <a:extLst>
              <a:ext uri="{837473B0-CC2E-450A-ABE3-18F120FF3D39}">
                <a1611:picAttrSrcUrl xmlns:a1611="http://schemas.microsoft.com/office/drawing/2016/11/main" r:id="rId16"/>
              </a:ext>
            </a:extLst>
          </a:blip>
          <a:stretch>
            <a:fillRect/>
          </a:stretch>
        </p:blipFill>
        <p:spPr>
          <a:xfrm>
            <a:off x="6861955" y="3778058"/>
            <a:ext cx="524759" cy="524759"/>
          </a:xfrm>
          <a:prstGeom prst="rect">
            <a:avLst/>
          </a:prstGeom>
        </p:spPr>
      </p:pic>
      <p:pic>
        <p:nvPicPr>
          <p:cNvPr id="14" name="Picture 13" descr="A close up of a sign&#10;&#10;Description automatically generated">
            <a:extLst>
              <a:ext uri="{FF2B5EF4-FFF2-40B4-BE49-F238E27FC236}">
                <a16:creationId xmlns:a16="http://schemas.microsoft.com/office/drawing/2014/main" id="{15EBEA60-1950-0347-9F00-B897657493ED}"/>
              </a:ext>
            </a:extLst>
          </p:cNvPr>
          <p:cNvPicPr>
            <a:picLocks noChangeAspect="1"/>
          </p:cNvPicPr>
          <p:nvPr/>
        </p:nvPicPr>
        <p:blipFill>
          <a:blip r:embed="rId17">
            <a:extLst>
              <a:ext uri="{837473B0-CC2E-450A-ABE3-18F120FF3D39}">
                <a1611:picAttrSrcUrl xmlns:a1611="http://schemas.microsoft.com/office/drawing/2016/11/main" r:id="rId18"/>
              </a:ext>
            </a:extLst>
          </a:blip>
          <a:stretch>
            <a:fillRect/>
          </a:stretch>
        </p:blipFill>
        <p:spPr>
          <a:xfrm>
            <a:off x="9499188" y="3828401"/>
            <a:ext cx="506503" cy="506503"/>
          </a:xfrm>
          <a:prstGeom prst="rect">
            <a:avLst/>
          </a:prstGeom>
        </p:spPr>
      </p:pic>
      <p:pic>
        <p:nvPicPr>
          <p:cNvPr id="15" name="Picture 14" descr="A close up of a logo&#10;&#10;Description automatically generated">
            <a:extLst>
              <a:ext uri="{FF2B5EF4-FFF2-40B4-BE49-F238E27FC236}">
                <a16:creationId xmlns:a16="http://schemas.microsoft.com/office/drawing/2014/main" id="{27A9F132-3E89-2047-8CFA-1D318A552410}"/>
              </a:ext>
            </a:extLst>
          </p:cNvPr>
          <p:cNvPicPr>
            <a:picLocks noChangeAspect="1"/>
          </p:cNvPicPr>
          <p:nvPr/>
        </p:nvPicPr>
        <p:blipFill>
          <a:blip r:embed="rId19">
            <a:extLst>
              <a:ext uri="{837473B0-CC2E-450A-ABE3-18F120FF3D39}">
                <a1611:picAttrSrcUrl xmlns:a1611="http://schemas.microsoft.com/office/drawing/2016/11/main" r:id="rId20"/>
              </a:ext>
            </a:extLst>
          </a:blip>
          <a:stretch>
            <a:fillRect/>
          </a:stretch>
        </p:blipFill>
        <p:spPr>
          <a:xfrm>
            <a:off x="5044024" y="4265141"/>
            <a:ext cx="527217" cy="499469"/>
          </a:xfrm>
          <a:prstGeom prst="rect">
            <a:avLst/>
          </a:prstGeom>
        </p:spPr>
      </p:pic>
      <p:pic>
        <p:nvPicPr>
          <p:cNvPr id="16" name="Picture 15">
            <a:extLst>
              <a:ext uri="{FF2B5EF4-FFF2-40B4-BE49-F238E27FC236}">
                <a16:creationId xmlns:a16="http://schemas.microsoft.com/office/drawing/2014/main" id="{4A973898-5CD4-1249-B74F-5E62E4003A83}"/>
              </a:ext>
            </a:extLst>
          </p:cNvPr>
          <p:cNvPicPr>
            <a:picLocks noChangeAspect="1"/>
          </p:cNvPicPr>
          <p:nvPr/>
        </p:nvPicPr>
        <p:blipFill>
          <a:blip r:embed="rId15">
            <a:extLst>
              <a:ext uri="{837473B0-CC2E-450A-ABE3-18F120FF3D39}">
                <a1611:picAttrSrcUrl xmlns:a1611="http://schemas.microsoft.com/office/drawing/2016/11/main" r:id="rId16"/>
              </a:ext>
            </a:extLst>
          </a:blip>
          <a:stretch>
            <a:fillRect/>
          </a:stretch>
        </p:blipFill>
        <p:spPr>
          <a:xfrm>
            <a:off x="8015516" y="4239851"/>
            <a:ext cx="524759" cy="524759"/>
          </a:xfrm>
          <a:prstGeom prst="rect">
            <a:avLst/>
          </a:prstGeom>
        </p:spPr>
      </p:pic>
      <p:pic>
        <p:nvPicPr>
          <p:cNvPr id="17" name="Picture 16" descr="A picture containing object&#10;&#10;Description automatically generated">
            <a:extLst>
              <a:ext uri="{FF2B5EF4-FFF2-40B4-BE49-F238E27FC236}">
                <a16:creationId xmlns:a16="http://schemas.microsoft.com/office/drawing/2014/main" id="{672CD7E8-FE57-A841-92DA-02DDEC595F4F}"/>
              </a:ext>
            </a:extLst>
          </p:cNvPr>
          <p:cNvPicPr>
            <a:picLocks noChangeAspect="1"/>
          </p:cNvPicPr>
          <p:nvPr/>
        </p:nvPicPr>
        <p:blipFill>
          <a:blip r:embed="rId21">
            <a:extLst>
              <a:ext uri="{837473B0-CC2E-450A-ABE3-18F120FF3D39}">
                <a1611:picAttrSrcUrl xmlns:a1611="http://schemas.microsoft.com/office/drawing/2016/11/main" r:id="rId22"/>
              </a:ext>
            </a:extLst>
          </a:blip>
          <a:stretch>
            <a:fillRect/>
          </a:stretch>
        </p:blipFill>
        <p:spPr>
          <a:xfrm>
            <a:off x="3270662" y="4683440"/>
            <a:ext cx="558279" cy="637388"/>
          </a:xfrm>
          <a:prstGeom prst="rect">
            <a:avLst/>
          </a:prstGeom>
        </p:spPr>
      </p:pic>
      <p:pic>
        <p:nvPicPr>
          <p:cNvPr id="18" name="Picture 17" descr="A stop sign&#10;&#10;Description automatically generated">
            <a:extLst>
              <a:ext uri="{FF2B5EF4-FFF2-40B4-BE49-F238E27FC236}">
                <a16:creationId xmlns:a16="http://schemas.microsoft.com/office/drawing/2014/main" id="{16BB3719-1D0F-7F4F-84D3-753997E354CC}"/>
              </a:ext>
            </a:extLst>
          </p:cNvPr>
          <p:cNvPicPr>
            <a:picLocks noChangeAspect="1"/>
          </p:cNvPicPr>
          <p:nvPr/>
        </p:nvPicPr>
        <p:blipFill>
          <a:blip r:embed="rId23">
            <a:extLst>
              <a:ext uri="{837473B0-CC2E-450A-ABE3-18F120FF3D39}">
                <a1611:picAttrSrcUrl xmlns:a1611="http://schemas.microsoft.com/office/drawing/2016/11/main" r:id="rId24"/>
              </a:ext>
            </a:extLst>
          </a:blip>
          <a:stretch>
            <a:fillRect/>
          </a:stretch>
        </p:blipFill>
        <p:spPr>
          <a:xfrm>
            <a:off x="4560240" y="4764610"/>
            <a:ext cx="747392" cy="524486"/>
          </a:xfrm>
          <a:prstGeom prst="rect">
            <a:avLst/>
          </a:prstGeom>
        </p:spPr>
      </p:pic>
      <p:grpSp>
        <p:nvGrpSpPr>
          <p:cNvPr id="19" name="Group 18">
            <a:extLst>
              <a:ext uri="{FF2B5EF4-FFF2-40B4-BE49-F238E27FC236}">
                <a16:creationId xmlns:a16="http://schemas.microsoft.com/office/drawing/2014/main" id="{95B608CB-1DDA-F240-9AE9-C88599735A28}"/>
              </a:ext>
            </a:extLst>
          </p:cNvPr>
          <p:cNvGrpSpPr/>
          <p:nvPr/>
        </p:nvGrpSpPr>
        <p:grpSpPr>
          <a:xfrm>
            <a:off x="9540926" y="2364234"/>
            <a:ext cx="910377" cy="506504"/>
            <a:chOff x="5998960" y="2894851"/>
            <a:chExt cx="1416880" cy="1016661"/>
          </a:xfrm>
        </p:grpSpPr>
        <p:sp>
          <p:nvSpPr>
            <p:cNvPr id="20" name="Left Arrow 19">
              <a:extLst>
                <a:ext uri="{FF2B5EF4-FFF2-40B4-BE49-F238E27FC236}">
                  <a16:creationId xmlns:a16="http://schemas.microsoft.com/office/drawing/2014/main" id="{CE7E0B4E-AD99-054F-9744-1DDE9A26F5B9}"/>
                </a:ext>
              </a:extLst>
            </p:cNvPr>
            <p:cNvSpPr/>
            <p:nvPr/>
          </p:nvSpPr>
          <p:spPr>
            <a:xfrm>
              <a:off x="5998960" y="3267545"/>
              <a:ext cx="973072" cy="271271"/>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A close up of a logo&#10;&#10;Description automatically generated">
              <a:extLst>
                <a:ext uri="{FF2B5EF4-FFF2-40B4-BE49-F238E27FC236}">
                  <a16:creationId xmlns:a16="http://schemas.microsoft.com/office/drawing/2014/main" id="{7B9F32FB-9DA3-AD42-86DF-E59FBC482CB8}"/>
                </a:ext>
              </a:extLst>
            </p:cNvPr>
            <p:cNvPicPr>
              <a:picLocks noChangeAspect="1"/>
            </p:cNvPicPr>
            <p:nvPr/>
          </p:nvPicPr>
          <p:blipFill>
            <a:blip r:embed="rId25">
              <a:extLst>
                <a:ext uri="{837473B0-CC2E-450A-ABE3-18F120FF3D39}">
                  <a1611:picAttrSrcUrl xmlns:a1611="http://schemas.microsoft.com/office/drawing/2016/11/main" r:id="rId26"/>
                </a:ext>
              </a:extLst>
            </a:blip>
            <a:stretch>
              <a:fillRect/>
            </a:stretch>
          </p:blipFill>
          <p:spPr>
            <a:xfrm>
              <a:off x="6722304" y="2894851"/>
              <a:ext cx="693536" cy="1016661"/>
            </a:xfrm>
            <a:prstGeom prst="rect">
              <a:avLst/>
            </a:prstGeom>
          </p:spPr>
        </p:pic>
      </p:grpSp>
      <p:grpSp>
        <p:nvGrpSpPr>
          <p:cNvPr id="25" name="Group 24">
            <a:extLst>
              <a:ext uri="{FF2B5EF4-FFF2-40B4-BE49-F238E27FC236}">
                <a16:creationId xmlns:a16="http://schemas.microsoft.com/office/drawing/2014/main" id="{E4A2FB0D-9A42-0A40-A2FA-F1D4319BF8C1}"/>
              </a:ext>
            </a:extLst>
          </p:cNvPr>
          <p:cNvGrpSpPr/>
          <p:nvPr/>
        </p:nvGrpSpPr>
        <p:grpSpPr>
          <a:xfrm>
            <a:off x="9255769" y="3339099"/>
            <a:ext cx="910377" cy="506504"/>
            <a:chOff x="5998960" y="2894851"/>
            <a:chExt cx="1416880" cy="1016661"/>
          </a:xfrm>
        </p:grpSpPr>
        <p:sp>
          <p:nvSpPr>
            <p:cNvPr id="26" name="Left Arrow 25">
              <a:extLst>
                <a:ext uri="{FF2B5EF4-FFF2-40B4-BE49-F238E27FC236}">
                  <a16:creationId xmlns:a16="http://schemas.microsoft.com/office/drawing/2014/main" id="{4221A943-AC7F-DC4D-B960-DDEA8BB925AA}"/>
                </a:ext>
              </a:extLst>
            </p:cNvPr>
            <p:cNvSpPr/>
            <p:nvPr/>
          </p:nvSpPr>
          <p:spPr>
            <a:xfrm>
              <a:off x="5998960" y="3267545"/>
              <a:ext cx="973072" cy="271271"/>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A close up of a logo&#10;&#10;Description automatically generated">
              <a:extLst>
                <a:ext uri="{FF2B5EF4-FFF2-40B4-BE49-F238E27FC236}">
                  <a16:creationId xmlns:a16="http://schemas.microsoft.com/office/drawing/2014/main" id="{7C67A721-E75E-5143-A4E6-05DE444CD5B3}"/>
                </a:ext>
              </a:extLst>
            </p:cNvPr>
            <p:cNvPicPr>
              <a:picLocks noChangeAspect="1"/>
            </p:cNvPicPr>
            <p:nvPr/>
          </p:nvPicPr>
          <p:blipFill>
            <a:blip r:embed="rId25">
              <a:extLst>
                <a:ext uri="{837473B0-CC2E-450A-ABE3-18F120FF3D39}">
                  <a1611:picAttrSrcUrl xmlns:a1611="http://schemas.microsoft.com/office/drawing/2016/11/main" r:id="rId26"/>
                </a:ext>
              </a:extLst>
            </a:blip>
            <a:stretch>
              <a:fillRect/>
            </a:stretch>
          </p:blipFill>
          <p:spPr>
            <a:xfrm>
              <a:off x="6722304" y="2894851"/>
              <a:ext cx="693536" cy="1016661"/>
            </a:xfrm>
            <a:prstGeom prst="rect">
              <a:avLst/>
            </a:prstGeom>
          </p:spPr>
        </p:pic>
      </p:grpSp>
      <p:grpSp>
        <p:nvGrpSpPr>
          <p:cNvPr id="28" name="Group 27">
            <a:extLst>
              <a:ext uri="{FF2B5EF4-FFF2-40B4-BE49-F238E27FC236}">
                <a16:creationId xmlns:a16="http://schemas.microsoft.com/office/drawing/2014/main" id="{07E1879F-DC23-9743-B8C3-86A4BFA59F67}"/>
              </a:ext>
            </a:extLst>
          </p:cNvPr>
          <p:cNvGrpSpPr/>
          <p:nvPr/>
        </p:nvGrpSpPr>
        <p:grpSpPr>
          <a:xfrm>
            <a:off x="9996114" y="4239851"/>
            <a:ext cx="910377" cy="506504"/>
            <a:chOff x="5998960" y="2894851"/>
            <a:chExt cx="1416880" cy="1016661"/>
          </a:xfrm>
        </p:grpSpPr>
        <p:sp>
          <p:nvSpPr>
            <p:cNvPr id="29" name="Left Arrow 28">
              <a:extLst>
                <a:ext uri="{FF2B5EF4-FFF2-40B4-BE49-F238E27FC236}">
                  <a16:creationId xmlns:a16="http://schemas.microsoft.com/office/drawing/2014/main" id="{86335E8E-9A64-7847-A741-FA08EA2EF5E1}"/>
                </a:ext>
              </a:extLst>
            </p:cNvPr>
            <p:cNvSpPr/>
            <p:nvPr/>
          </p:nvSpPr>
          <p:spPr>
            <a:xfrm>
              <a:off x="5998960" y="3267545"/>
              <a:ext cx="973072" cy="271271"/>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descr="A close up of a logo&#10;&#10;Description automatically generated">
              <a:extLst>
                <a:ext uri="{FF2B5EF4-FFF2-40B4-BE49-F238E27FC236}">
                  <a16:creationId xmlns:a16="http://schemas.microsoft.com/office/drawing/2014/main" id="{9985AB40-0A1D-F848-8324-6815151C6C15}"/>
                </a:ext>
              </a:extLst>
            </p:cNvPr>
            <p:cNvPicPr>
              <a:picLocks noChangeAspect="1"/>
            </p:cNvPicPr>
            <p:nvPr/>
          </p:nvPicPr>
          <p:blipFill>
            <a:blip r:embed="rId25">
              <a:extLst>
                <a:ext uri="{837473B0-CC2E-450A-ABE3-18F120FF3D39}">
                  <a1611:picAttrSrcUrl xmlns:a1611="http://schemas.microsoft.com/office/drawing/2016/11/main" r:id="rId26"/>
                </a:ext>
              </a:extLst>
            </a:blip>
            <a:stretch>
              <a:fillRect/>
            </a:stretch>
          </p:blipFill>
          <p:spPr>
            <a:xfrm>
              <a:off x="6722304" y="2894851"/>
              <a:ext cx="693536" cy="1016661"/>
            </a:xfrm>
            <a:prstGeom prst="rect">
              <a:avLst/>
            </a:prstGeom>
          </p:spPr>
        </p:pic>
      </p:grpSp>
      <p:pic>
        <p:nvPicPr>
          <p:cNvPr id="31" name="Picture 30">
            <a:extLst>
              <a:ext uri="{FF2B5EF4-FFF2-40B4-BE49-F238E27FC236}">
                <a16:creationId xmlns:a16="http://schemas.microsoft.com/office/drawing/2014/main" id="{10184E04-FDF3-874E-A176-7C3C437B743B}"/>
              </a:ext>
            </a:extLst>
          </p:cNvPr>
          <p:cNvPicPr>
            <a:picLocks noChangeAspect="1"/>
          </p:cNvPicPr>
          <p:nvPr/>
        </p:nvPicPr>
        <p:blipFill>
          <a:blip r:embed="rId27">
            <a:extLst>
              <a:ext uri="{837473B0-CC2E-450A-ABE3-18F120FF3D39}">
                <a1611:picAttrSrcUrl xmlns:a1611="http://schemas.microsoft.com/office/drawing/2016/11/main" r:id="rId28"/>
              </a:ext>
            </a:extLst>
          </a:blip>
          <a:stretch>
            <a:fillRect/>
          </a:stretch>
        </p:blipFill>
        <p:spPr>
          <a:xfrm>
            <a:off x="5038057" y="1719419"/>
            <a:ext cx="489922" cy="675448"/>
          </a:xfrm>
          <a:prstGeom prst="rect">
            <a:avLst/>
          </a:prstGeom>
        </p:spPr>
      </p:pic>
      <p:grpSp>
        <p:nvGrpSpPr>
          <p:cNvPr id="32" name="Group 31">
            <a:extLst>
              <a:ext uri="{FF2B5EF4-FFF2-40B4-BE49-F238E27FC236}">
                <a16:creationId xmlns:a16="http://schemas.microsoft.com/office/drawing/2014/main" id="{36F458AC-DB9E-3C41-987D-2ACBF4DAF6E4}"/>
              </a:ext>
            </a:extLst>
          </p:cNvPr>
          <p:cNvGrpSpPr/>
          <p:nvPr/>
        </p:nvGrpSpPr>
        <p:grpSpPr>
          <a:xfrm>
            <a:off x="6756886" y="2929514"/>
            <a:ext cx="910377" cy="506504"/>
            <a:chOff x="5998960" y="2894851"/>
            <a:chExt cx="1416880" cy="1016661"/>
          </a:xfrm>
        </p:grpSpPr>
        <p:sp>
          <p:nvSpPr>
            <p:cNvPr id="33" name="Left Arrow 32">
              <a:extLst>
                <a:ext uri="{FF2B5EF4-FFF2-40B4-BE49-F238E27FC236}">
                  <a16:creationId xmlns:a16="http://schemas.microsoft.com/office/drawing/2014/main" id="{CB3D1A2E-E907-9944-9C24-AE7EDDA68822}"/>
                </a:ext>
              </a:extLst>
            </p:cNvPr>
            <p:cNvSpPr/>
            <p:nvPr/>
          </p:nvSpPr>
          <p:spPr>
            <a:xfrm>
              <a:off x="5998960" y="3267545"/>
              <a:ext cx="973072" cy="271271"/>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descr="A close up of a logo&#10;&#10;Description automatically generated">
              <a:extLst>
                <a:ext uri="{FF2B5EF4-FFF2-40B4-BE49-F238E27FC236}">
                  <a16:creationId xmlns:a16="http://schemas.microsoft.com/office/drawing/2014/main" id="{294B9AC5-FD0B-5C46-8EC9-F743E0E470DF}"/>
                </a:ext>
              </a:extLst>
            </p:cNvPr>
            <p:cNvPicPr>
              <a:picLocks noChangeAspect="1"/>
            </p:cNvPicPr>
            <p:nvPr/>
          </p:nvPicPr>
          <p:blipFill>
            <a:blip r:embed="rId25">
              <a:extLst>
                <a:ext uri="{837473B0-CC2E-450A-ABE3-18F120FF3D39}">
                  <a1611:picAttrSrcUrl xmlns:a1611="http://schemas.microsoft.com/office/drawing/2016/11/main" r:id="rId26"/>
                </a:ext>
              </a:extLst>
            </a:blip>
            <a:stretch>
              <a:fillRect/>
            </a:stretch>
          </p:blipFill>
          <p:spPr>
            <a:xfrm>
              <a:off x="6722304" y="2894851"/>
              <a:ext cx="693536" cy="1016661"/>
            </a:xfrm>
            <a:prstGeom prst="rect">
              <a:avLst/>
            </a:prstGeom>
          </p:spPr>
        </p:pic>
      </p:grpSp>
    </p:spTree>
    <p:extLst>
      <p:ext uri="{BB962C8B-B14F-4D97-AF65-F5344CB8AC3E}">
        <p14:creationId xmlns:p14="http://schemas.microsoft.com/office/powerpoint/2010/main" val="4064059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558175-7C4F-F64E-93DC-388B8470454E}"/>
              </a:ext>
            </a:extLst>
          </p:cNvPr>
          <p:cNvSpPr/>
          <p:nvPr/>
        </p:nvSpPr>
        <p:spPr>
          <a:xfrm>
            <a:off x="0" y="0"/>
            <a:ext cx="12192000" cy="846386"/>
          </a:xfrm>
          <a:prstGeom prst="rect">
            <a:avLst/>
          </a:prstGeom>
          <a:noFill/>
        </p:spPr>
        <p:txBody>
          <a:bodyPr wrap="square" lIns="91440" tIns="45720" rIns="91440" bIns="45720">
            <a:spAutoFit/>
          </a:bodyPr>
          <a:lstStyle/>
          <a:p>
            <a:pPr algn="ctr"/>
            <a:r>
              <a:rPr lang="cy-GB" sz="4900" b="0" u="sng" cap="none" spc="0">
                <a:ln w="0"/>
                <a:solidFill>
                  <a:schemeClr val="tx1"/>
                </a:solidFill>
                <a:effectLst>
                  <a:outerShdw blurRad="38100" dist="19050" dir="2700000" algn="tl" rotWithShape="0">
                    <a:schemeClr val="dk1">
                      <a:alpha val="40000"/>
                    </a:schemeClr>
                  </a:outerShdw>
                </a:effectLst>
              </a:rPr>
              <a:t>Brenhines Fictoria ydw i...</a:t>
            </a:r>
          </a:p>
        </p:txBody>
      </p:sp>
      <p:pic>
        <p:nvPicPr>
          <p:cNvPr id="5" name="Picture 4">
            <a:extLst>
              <a:ext uri="{FF2B5EF4-FFF2-40B4-BE49-F238E27FC236}">
                <a16:creationId xmlns:a16="http://schemas.microsoft.com/office/drawing/2014/main" id="{2A276802-C8E7-A54D-95CF-A24502E8D0EF}"/>
              </a:ext>
            </a:extLst>
          </p:cNvPr>
          <p:cNvPicPr>
            <a:picLocks noChangeAspect="1"/>
          </p:cNvPicPr>
          <p:nvPr/>
        </p:nvPicPr>
        <p:blipFill>
          <a:blip r:embed="rId2"/>
          <a:stretch>
            <a:fillRect/>
          </a:stretch>
        </p:blipFill>
        <p:spPr>
          <a:xfrm>
            <a:off x="0" y="2564010"/>
            <a:ext cx="2921000" cy="4114800"/>
          </a:xfrm>
          <a:prstGeom prst="rect">
            <a:avLst/>
          </a:prstGeom>
        </p:spPr>
      </p:pic>
      <p:cxnSp>
        <p:nvCxnSpPr>
          <p:cNvPr id="22" name="Straight Connector 21">
            <a:extLst>
              <a:ext uri="{FF2B5EF4-FFF2-40B4-BE49-F238E27FC236}">
                <a16:creationId xmlns:a16="http://schemas.microsoft.com/office/drawing/2014/main" id="{5982CC84-748C-3C43-8610-3C0871A0ED98}"/>
              </a:ext>
            </a:extLst>
          </p:cNvPr>
          <p:cNvCxnSpPr>
            <a:cxnSpLocks/>
          </p:cNvCxnSpPr>
          <p:nvPr/>
        </p:nvCxnSpPr>
        <p:spPr>
          <a:xfrm>
            <a:off x="319314" y="1262742"/>
            <a:ext cx="1149531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34E210B-533D-6840-874A-04326060D32B}"/>
              </a:ext>
            </a:extLst>
          </p:cNvPr>
          <p:cNvCxnSpPr>
            <a:cxnSpLocks/>
          </p:cNvCxnSpPr>
          <p:nvPr/>
        </p:nvCxnSpPr>
        <p:spPr>
          <a:xfrm>
            <a:off x="319314" y="1879600"/>
            <a:ext cx="1149531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D40A965-57AA-1F4A-B308-349B15A1C51F}"/>
              </a:ext>
            </a:extLst>
          </p:cNvPr>
          <p:cNvCxnSpPr>
            <a:cxnSpLocks/>
          </p:cNvCxnSpPr>
          <p:nvPr/>
        </p:nvCxnSpPr>
        <p:spPr>
          <a:xfrm>
            <a:off x="1756228" y="2502325"/>
            <a:ext cx="100584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F985C68-FEB1-CF4F-9A52-92ECD64426A3}"/>
              </a:ext>
            </a:extLst>
          </p:cNvPr>
          <p:cNvCxnSpPr>
            <a:cxnSpLocks/>
          </p:cNvCxnSpPr>
          <p:nvPr/>
        </p:nvCxnSpPr>
        <p:spPr>
          <a:xfrm>
            <a:off x="2206172" y="3153229"/>
            <a:ext cx="960845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CBBA9DE-A98C-6843-A9CC-2C93D27F2933}"/>
              </a:ext>
            </a:extLst>
          </p:cNvPr>
          <p:cNvCxnSpPr>
            <a:cxnSpLocks/>
          </p:cNvCxnSpPr>
          <p:nvPr/>
        </p:nvCxnSpPr>
        <p:spPr>
          <a:xfrm>
            <a:off x="2387600" y="3853543"/>
            <a:ext cx="94270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B68150C-ACF6-454A-81EA-B40E542C02B2}"/>
              </a:ext>
            </a:extLst>
          </p:cNvPr>
          <p:cNvCxnSpPr>
            <a:cxnSpLocks/>
          </p:cNvCxnSpPr>
          <p:nvPr/>
        </p:nvCxnSpPr>
        <p:spPr>
          <a:xfrm>
            <a:off x="2489200" y="4528457"/>
            <a:ext cx="93254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64A2207-F212-9043-91EE-771237727CDF}"/>
              </a:ext>
            </a:extLst>
          </p:cNvPr>
          <p:cNvCxnSpPr>
            <a:cxnSpLocks/>
          </p:cNvCxnSpPr>
          <p:nvPr/>
        </p:nvCxnSpPr>
        <p:spPr>
          <a:xfrm>
            <a:off x="2489200" y="5170714"/>
            <a:ext cx="93254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DE77C0F-C43E-8B4B-BB26-BC9440443D40}"/>
              </a:ext>
            </a:extLst>
          </p:cNvPr>
          <p:cNvCxnSpPr>
            <a:cxnSpLocks/>
          </p:cNvCxnSpPr>
          <p:nvPr/>
        </p:nvCxnSpPr>
        <p:spPr>
          <a:xfrm>
            <a:off x="2590800" y="5860143"/>
            <a:ext cx="9223828" cy="0"/>
          </a:xfrm>
          <a:prstGeom prst="line">
            <a:avLst/>
          </a:prstGeom>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678BE7A3-3637-C140-A952-050766BF8496}"/>
              </a:ext>
            </a:extLst>
          </p:cNvPr>
          <p:cNvSpPr txBox="1"/>
          <p:nvPr/>
        </p:nvSpPr>
        <p:spPr>
          <a:xfrm>
            <a:off x="0" y="0"/>
            <a:ext cx="2387600" cy="369332"/>
          </a:xfrm>
          <a:prstGeom prst="rect">
            <a:avLst/>
          </a:prstGeom>
          <a:noFill/>
        </p:spPr>
        <p:txBody>
          <a:bodyPr wrap="square" rtlCol="0">
            <a:spAutoFit/>
          </a:bodyPr>
          <a:lstStyle/>
          <a:p>
            <a:r>
              <a:rPr lang="cy-GB"/>
              <a:t>Taflen Waith</a:t>
            </a:r>
          </a:p>
        </p:txBody>
      </p:sp>
    </p:spTree>
    <p:extLst>
      <p:ext uri="{BB962C8B-B14F-4D97-AF65-F5344CB8AC3E}">
        <p14:creationId xmlns:p14="http://schemas.microsoft.com/office/powerpoint/2010/main" val="2401092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06E33CD-7ACE-5645-BCA1-809379041AA5}"/>
              </a:ext>
            </a:extLst>
          </p:cNvPr>
          <p:cNvPicPr>
            <a:picLocks noChangeAspect="1"/>
          </p:cNvPicPr>
          <p:nvPr/>
        </p:nvPicPr>
        <p:blipFill>
          <a:blip r:embed="rId2"/>
          <a:stretch>
            <a:fillRect/>
          </a:stretch>
        </p:blipFill>
        <p:spPr>
          <a:xfrm rot="19636941">
            <a:off x="245384" y="4634906"/>
            <a:ext cx="1808494" cy="2073432"/>
          </a:xfrm>
          <a:prstGeom prst="rect">
            <a:avLst/>
          </a:prstGeom>
        </p:spPr>
      </p:pic>
      <p:sp>
        <p:nvSpPr>
          <p:cNvPr id="7" name="Rectangle 6">
            <a:extLst>
              <a:ext uri="{FF2B5EF4-FFF2-40B4-BE49-F238E27FC236}">
                <a16:creationId xmlns:a16="http://schemas.microsoft.com/office/drawing/2014/main" id="{18450617-6270-8C4C-B2C2-6F59E7A36CC1}"/>
              </a:ext>
            </a:extLst>
          </p:cNvPr>
          <p:cNvSpPr/>
          <p:nvPr/>
        </p:nvSpPr>
        <p:spPr>
          <a:xfrm>
            <a:off x="-320747" y="0"/>
            <a:ext cx="10586435" cy="861774"/>
          </a:xfrm>
          <a:prstGeom prst="rect">
            <a:avLst/>
          </a:prstGeom>
          <a:noFill/>
        </p:spPr>
        <p:txBody>
          <a:bodyPr wrap="square" lIns="91440" tIns="45720" rIns="91440" bIns="45720">
            <a:spAutoFit/>
          </a:bodyPr>
          <a:lstStyle/>
          <a:p>
            <a:pPr algn="ctr"/>
            <a:r>
              <a:rPr lang="cy-GB" sz="5000" b="0" cap="none" spc="0" dirty="0">
                <a:ln w="0"/>
                <a:solidFill>
                  <a:schemeClr val="tx1"/>
                </a:solidFill>
                <a:effectLst>
                  <a:outerShdw blurRad="38100" dist="19050" dir="2700000" algn="tl" rotWithShape="0">
                    <a:schemeClr val="dk1">
                      <a:alpha val="40000"/>
                    </a:schemeClr>
                  </a:outerShdw>
                </a:effectLst>
              </a:rPr>
              <a:t>Gweithgaredd 3 – Ysgolion Fictoriaidd</a:t>
            </a:r>
          </a:p>
        </p:txBody>
      </p:sp>
      <p:sp>
        <p:nvSpPr>
          <p:cNvPr id="8" name="Rectangle 7">
            <a:extLst>
              <a:ext uri="{FF2B5EF4-FFF2-40B4-BE49-F238E27FC236}">
                <a16:creationId xmlns:a16="http://schemas.microsoft.com/office/drawing/2014/main" id="{2477E8D5-86D6-8741-AC71-A682CEF13DA8}"/>
              </a:ext>
            </a:extLst>
          </p:cNvPr>
          <p:cNvSpPr/>
          <p:nvPr/>
        </p:nvSpPr>
        <p:spPr>
          <a:xfrm>
            <a:off x="0" y="623247"/>
            <a:ext cx="5157309" cy="477054"/>
          </a:xfrm>
          <a:prstGeom prst="rect">
            <a:avLst/>
          </a:prstGeom>
          <a:noFill/>
        </p:spPr>
        <p:txBody>
          <a:bodyPr wrap="none" lIns="91440" tIns="45720" rIns="91440" bIns="45720">
            <a:spAutoFit/>
          </a:bodyPr>
          <a:lstStyle/>
          <a:p>
            <a:pPr algn="ctr"/>
            <a:r>
              <a:rPr lang="cy-GB" sz="2500" b="0" cap="none" spc="0" dirty="0">
                <a:ln w="0"/>
                <a:solidFill>
                  <a:schemeClr val="accent2">
                    <a:lumMod val="75000"/>
                  </a:schemeClr>
                </a:solidFill>
                <a:effectLst>
                  <a:outerShdw blurRad="38100" dist="19050" dir="2700000" algn="tl" rotWithShape="0">
                    <a:schemeClr val="dk1">
                      <a:alpha val="40000"/>
                    </a:schemeClr>
                  </a:outerShdw>
                </a:effectLst>
              </a:rPr>
              <a:t>Ieithoedd, Llythrennedd a Chyfathrebu</a:t>
            </a:r>
          </a:p>
        </p:txBody>
      </p:sp>
      <p:sp>
        <p:nvSpPr>
          <p:cNvPr id="5" name="TextBox 4">
            <a:extLst>
              <a:ext uri="{FF2B5EF4-FFF2-40B4-BE49-F238E27FC236}">
                <a16:creationId xmlns:a16="http://schemas.microsoft.com/office/drawing/2014/main" id="{AC4646FF-1765-C94D-89C5-86D00D3B103F}"/>
              </a:ext>
            </a:extLst>
          </p:cNvPr>
          <p:cNvSpPr txBox="1"/>
          <p:nvPr/>
        </p:nvSpPr>
        <p:spPr>
          <a:xfrm>
            <a:off x="339523" y="1062713"/>
            <a:ext cx="11512954" cy="3293209"/>
          </a:xfrm>
          <a:prstGeom prst="rect">
            <a:avLst/>
          </a:prstGeom>
          <a:noFill/>
        </p:spPr>
        <p:txBody>
          <a:bodyPr wrap="square" rtlCol="0">
            <a:spAutoFit/>
          </a:bodyPr>
          <a:lstStyle/>
          <a:p>
            <a:pPr algn="ctr"/>
            <a:r>
              <a:rPr lang="cy-GB" sz="1600" b="1" u="sng" dirty="0">
                <a:solidFill>
                  <a:srgbClr val="0070C0"/>
                </a:solidFill>
              </a:rPr>
              <a:t>“Nod y wers ydy dysgu am ddiwrnod arferol yn Ysgolion Fictoriaidd ac ysgrifennu rhestr o reolau ar gyfer y dosbarth”. </a:t>
            </a:r>
          </a:p>
          <a:p>
            <a:r>
              <a:rPr lang="cy-GB" sz="1600" dirty="0"/>
              <a:t>Esboniwch i’r plant sut i greu gorchmynion gan newyd terfyniad y berfau. Defnyddiwch Kahoot a’r Mat Terfyniadau Gorchymyn i ymarfer hyn. </a:t>
            </a:r>
          </a:p>
          <a:p>
            <a:endParaRPr lang="cy-GB" sz="1600" dirty="0"/>
          </a:p>
          <a:p>
            <a:r>
              <a:rPr lang="cy-GB" sz="1600" dirty="0"/>
              <a:t>Defnyddiwch yr wybodaeth yn y pecyn hwn i ddysgu’r plant am ddiwrnod arferol mewn ysgolion yn Yr Oes Fictoria. </a:t>
            </a:r>
          </a:p>
          <a:p>
            <a:endParaRPr lang="cy-GB" sz="1600" dirty="0"/>
          </a:p>
          <a:p>
            <a:r>
              <a:rPr lang="cy-GB" sz="1600" dirty="0"/>
              <a:t>Bydd rhaid i’r plant feddwl o reolau sy’n bwysig yn ein dosbarth ni. Gofynnwch i’r plant ddefnyddio’r wybodaeth ar y sleidiau nesaf fel ysbridoliaeth ac i feddwl am reolau perthnasol. Rhowch bapur du a sialc i’r plant achos doedd dim papur a phensiliau yn Yr Oes Fictoria! </a:t>
            </a:r>
          </a:p>
          <a:p>
            <a:endParaRPr lang="cy-GB" sz="1600" dirty="0"/>
          </a:p>
          <a:p>
            <a:r>
              <a:rPr lang="cy-GB" sz="1600" b="1" dirty="0">
                <a:solidFill>
                  <a:srgbClr val="00B050"/>
                </a:solidFill>
              </a:rPr>
              <a:t>Mwy abl a thalentog </a:t>
            </a:r>
            <a:r>
              <a:rPr lang="cy-GB" sz="1600" b="1" dirty="0">
                <a:solidFill>
                  <a:srgbClr val="00B050"/>
                </a:solidFill>
                <a:sym typeface="Wingdings" pitchFamily="2" charset="2"/>
              </a:rPr>
              <a:t> bydd rhaid i’r plant roi rhesymau neu fwy o wybodaeth gyda’i rheolau </a:t>
            </a:r>
          </a:p>
          <a:p>
            <a:r>
              <a:rPr lang="cy-GB" sz="1600" b="1" dirty="0">
                <a:solidFill>
                  <a:srgbClr val="00B050"/>
                </a:solidFill>
                <a:sym typeface="Wingdings" pitchFamily="2" charset="2"/>
              </a:rPr>
              <a:t>i ymestyn eu hiaith.  Tasen nhw’n ysgrifennu ‘Eisteddwch yn dawel’, dylen nhw </a:t>
            </a:r>
          </a:p>
          <a:p>
            <a:r>
              <a:rPr lang="cy-GB" sz="1600" b="1" dirty="0">
                <a:solidFill>
                  <a:srgbClr val="00B050"/>
                </a:solidFill>
                <a:sym typeface="Wingdings" pitchFamily="2" charset="2"/>
              </a:rPr>
              <a:t>ymestyn eu brawddeg gyda mwy o wybodaeth fel ‘eisteddwch yn dawel pan mae’r </a:t>
            </a:r>
          </a:p>
          <a:p>
            <a:r>
              <a:rPr lang="cy-GB" sz="1600" b="1" dirty="0">
                <a:solidFill>
                  <a:srgbClr val="00B050"/>
                </a:solidFill>
                <a:sym typeface="Wingdings" pitchFamily="2" charset="2"/>
              </a:rPr>
              <a:t>athro yn siarad’, er enghraifft. </a:t>
            </a:r>
            <a:endParaRPr lang="cy-GB" sz="1600" b="1" dirty="0">
              <a:solidFill>
                <a:srgbClr val="00B050"/>
              </a:solidFill>
            </a:endParaRPr>
          </a:p>
        </p:txBody>
      </p:sp>
      <p:pic>
        <p:nvPicPr>
          <p:cNvPr id="2" name="Picture 1">
            <a:extLst>
              <a:ext uri="{FF2B5EF4-FFF2-40B4-BE49-F238E27FC236}">
                <a16:creationId xmlns:a16="http://schemas.microsoft.com/office/drawing/2014/main" id="{38B13A57-F040-294D-B6AF-495FB7AFAF9A}"/>
              </a:ext>
            </a:extLst>
          </p:cNvPr>
          <p:cNvPicPr>
            <a:picLocks noChangeAspect="1"/>
          </p:cNvPicPr>
          <p:nvPr/>
        </p:nvPicPr>
        <p:blipFill>
          <a:blip r:embed="rId3"/>
          <a:stretch>
            <a:fillRect/>
          </a:stretch>
        </p:blipFill>
        <p:spPr>
          <a:xfrm>
            <a:off x="8808110" y="3277589"/>
            <a:ext cx="2983885" cy="3319153"/>
          </a:xfrm>
          <a:prstGeom prst="rect">
            <a:avLst/>
          </a:prstGeom>
        </p:spPr>
      </p:pic>
      <p:sp>
        <p:nvSpPr>
          <p:cNvPr id="9" name="TextBox 8">
            <a:extLst>
              <a:ext uri="{FF2B5EF4-FFF2-40B4-BE49-F238E27FC236}">
                <a16:creationId xmlns:a16="http://schemas.microsoft.com/office/drawing/2014/main" id="{F1D5F983-F1B4-3442-83A9-E36A473CF880}"/>
              </a:ext>
            </a:extLst>
          </p:cNvPr>
          <p:cNvSpPr txBox="1"/>
          <p:nvPr/>
        </p:nvSpPr>
        <p:spPr>
          <a:xfrm>
            <a:off x="1842186" y="4443357"/>
            <a:ext cx="6260568" cy="1200329"/>
          </a:xfrm>
          <a:prstGeom prst="rect">
            <a:avLst/>
          </a:prstGeom>
          <a:noFill/>
        </p:spPr>
        <p:txBody>
          <a:bodyPr wrap="square" rtlCol="0">
            <a:spAutoFit/>
          </a:bodyPr>
          <a:lstStyle/>
          <a:p>
            <a:endParaRPr lang="cy-GB" dirty="0"/>
          </a:p>
          <a:p>
            <a:pPr algn="ctr"/>
            <a:r>
              <a:rPr lang="cy-GB" b="1" u="sng" dirty="0">
                <a:solidFill>
                  <a:srgbClr val="0070C0"/>
                </a:solidFill>
              </a:rPr>
              <a:t>Ffocws iaith – mae rhaid i’r plant ddefnyddio gorchmynion yn y cadarnhaol ac yn y negyddol, </a:t>
            </a:r>
          </a:p>
          <a:p>
            <a:pPr algn="ctr"/>
            <a:r>
              <a:rPr lang="cy-GB" b="1" u="sng" dirty="0">
                <a:solidFill>
                  <a:srgbClr val="0070C0"/>
                </a:solidFill>
              </a:rPr>
              <a:t>e.e. ‘–wch’ a ‘peidiwch â...’)</a:t>
            </a:r>
          </a:p>
        </p:txBody>
      </p:sp>
    </p:spTree>
    <p:extLst>
      <p:ext uri="{BB962C8B-B14F-4D97-AF65-F5344CB8AC3E}">
        <p14:creationId xmlns:p14="http://schemas.microsoft.com/office/powerpoint/2010/main" val="1904353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4" name="Rectangle 6">
            <a:extLst>
              <a:ext uri="{FF2B5EF4-FFF2-40B4-BE49-F238E27FC236}">
                <a16:creationId xmlns:a16="http://schemas.microsoft.com/office/drawing/2014/main" id="{62C9703D-C8F9-44AD-A7C0-C2F3871F8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60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 up of a sign&#10;&#10;Description automatically generated">
            <a:extLst>
              <a:ext uri="{FF2B5EF4-FFF2-40B4-BE49-F238E27FC236}">
                <a16:creationId xmlns:a16="http://schemas.microsoft.com/office/drawing/2014/main" id="{5BCC77D2-279E-AD4D-BF0B-4685CFF38D54}"/>
              </a:ext>
            </a:extLst>
          </p:cNvPr>
          <p:cNvPicPr>
            <a:picLocks noChangeAspect="1"/>
          </p:cNvPicPr>
          <p:nvPr/>
        </p:nvPicPr>
        <p:blipFill>
          <a:blip r:embed="rId2"/>
          <a:stretch>
            <a:fillRect/>
          </a:stretch>
        </p:blipFill>
        <p:spPr>
          <a:xfrm>
            <a:off x="1764236" y="1448789"/>
            <a:ext cx="8663527" cy="4067911"/>
          </a:xfrm>
          <a:prstGeom prst="rect">
            <a:avLst/>
          </a:prstGeom>
        </p:spPr>
      </p:pic>
      <p:sp>
        <p:nvSpPr>
          <p:cNvPr id="11" name="TextBox 10">
            <a:extLst>
              <a:ext uri="{FF2B5EF4-FFF2-40B4-BE49-F238E27FC236}">
                <a16:creationId xmlns:a16="http://schemas.microsoft.com/office/drawing/2014/main" id="{D63603D9-6BB1-B04E-9706-234EBE1CF66A}"/>
              </a:ext>
            </a:extLst>
          </p:cNvPr>
          <p:cNvSpPr txBox="1"/>
          <p:nvPr/>
        </p:nvSpPr>
        <p:spPr>
          <a:xfrm>
            <a:off x="1615317" y="539729"/>
            <a:ext cx="8961364" cy="369332"/>
          </a:xfrm>
          <a:prstGeom prst="rect">
            <a:avLst/>
          </a:prstGeom>
          <a:noFill/>
        </p:spPr>
        <p:txBody>
          <a:bodyPr wrap="none" rtlCol="0">
            <a:spAutoFit/>
          </a:bodyPr>
          <a:lstStyle/>
          <a:p>
            <a:r>
              <a:rPr lang="en-US" dirty="0">
                <a:hlinkClick r:id="rId3"/>
              </a:rPr>
              <a:t>https://create.kahoot.it/share/sut-i-greu-gorchmynion/427f4c3f-b8ef-4d72-b885-ab82d862bb37</a:t>
            </a:r>
            <a:r>
              <a:rPr lang="en-US" dirty="0"/>
              <a:t> </a:t>
            </a:r>
          </a:p>
        </p:txBody>
      </p:sp>
    </p:spTree>
    <p:extLst>
      <p:ext uri="{BB962C8B-B14F-4D97-AF65-F5344CB8AC3E}">
        <p14:creationId xmlns:p14="http://schemas.microsoft.com/office/powerpoint/2010/main" val="40498317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06E33CD-7ACE-5645-BCA1-809379041AA5}"/>
              </a:ext>
            </a:extLst>
          </p:cNvPr>
          <p:cNvPicPr>
            <a:picLocks noChangeAspect="1"/>
          </p:cNvPicPr>
          <p:nvPr/>
        </p:nvPicPr>
        <p:blipFill>
          <a:blip r:embed="rId2"/>
          <a:stretch>
            <a:fillRect/>
          </a:stretch>
        </p:blipFill>
        <p:spPr>
          <a:xfrm rot="19636941">
            <a:off x="245384" y="4634906"/>
            <a:ext cx="1808494" cy="2073432"/>
          </a:xfrm>
          <a:prstGeom prst="rect">
            <a:avLst/>
          </a:prstGeom>
        </p:spPr>
      </p:pic>
      <p:sp>
        <p:nvSpPr>
          <p:cNvPr id="7" name="Rectangle 6">
            <a:extLst>
              <a:ext uri="{FF2B5EF4-FFF2-40B4-BE49-F238E27FC236}">
                <a16:creationId xmlns:a16="http://schemas.microsoft.com/office/drawing/2014/main" id="{18450617-6270-8C4C-B2C2-6F59E7A36CC1}"/>
              </a:ext>
            </a:extLst>
          </p:cNvPr>
          <p:cNvSpPr/>
          <p:nvPr/>
        </p:nvSpPr>
        <p:spPr>
          <a:xfrm>
            <a:off x="-107326" y="10364"/>
            <a:ext cx="11091666" cy="861774"/>
          </a:xfrm>
          <a:prstGeom prst="rect">
            <a:avLst/>
          </a:prstGeom>
          <a:noFill/>
        </p:spPr>
        <p:txBody>
          <a:bodyPr wrap="square" lIns="91440" tIns="45720" rIns="91440" bIns="45720">
            <a:spAutoFit/>
          </a:bodyPr>
          <a:lstStyle/>
          <a:p>
            <a:pPr algn="ctr"/>
            <a:r>
              <a:rPr lang="cy-GB" sz="5000" b="0" cap="none" spc="0" dirty="0">
                <a:ln w="0"/>
                <a:solidFill>
                  <a:schemeClr val="tx1"/>
                </a:solidFill>
                <a:effectLst>
                  <a:outerShdw blurRad="38100" dist="19050" dir="2700000" algn="tl" rotWithShape="0">
                    <a:schemeClr val="dk1">
                      <a:alpha val="40000"/>
                    </a:schemeClr>
                  </a:outerShdw>
                </a:effectLst>
              </a:rPr>
              <a:t>Gweithgaredd 3 – </a:t>
            </a:r>
            <a:r>
              <a:rPr lang="cy-GB" sz="5000" dirty="0">
                <a:ln w="0"/>
                <a:effectLst>
                  <a:outerShdw blurRad="38100" dist="19050" dir="2700000" algn="tl" rotWithShape="0">
                    <a:schemeClr val="dk1">
                      <a:alpha val="40000"/>
                    </a:schemeClr>
                  </a:outerShdw>
                </a:effectLst>
              </a:rPr>
              <a:t>Sut i greu gorchmynion</a:t>
            </a:r>
            <a:endParaRPr lang="cy-GB" sz="5000" b="0" cap="none" spc="0" dirty="0">
              <a:ln w="0"/>
              <a:solidFill>
                <a:schemeClr val="tx1"/>
              </a:solidFill>
              <a:effectLst>
                <a:outerShdw blurRad="38100" dist="19050" dir="2700000" algn="tl" rotWithShape="0">
                  <a:schemeClr val="dk1">
                    <a:alpha val="40000"/>
                  </a:schemeClr>
                </a:outerShdw>
              </a:effectLst>
            </a:endParaRPr>
          </a:p>
        </p:txBody>
      </p:sp>
      <p:pic>
        <p:nvPicPr>
          <p:cNvPr id="2" name="Picture 1">
            <a:extLst>
              <a:ext uri="{FF2B5EF4-FFF2-40B4-BE49-F238E27FC236}">
                <a16:creationId xmlns:a16="http://schemas.microsoft.com/office/drawing/2014/main" id="{38B13A57-F040-294D-B6AF-495FB7AFAF9A}"/>
              </a:ext>
            </a:extLst>
          </p:cNvPr>
          <p:cNvPicPr>
            <a:picLocks noChangeAspect="1"/>
          </p:cNvPicPr>
          <p:nvPr/>
        </p:nvPicPr>
        <p:blipFill>
          <a:blip r:embed="rId3"/>
          <a:stretch>
            <a:fillRect/>
          </a:stretch>
        </p:blipFill>
        <p:spPr>
          <a:xfrm>
            <a:off x="9480686" y="4025735"/>
            <a:ext cx="2311309" cy="2571007"/>
          </a:xfrm>
          <a:prstGeom prst="rect">
            <a:avLst/>
          </a:prstGeom>
        </p:spPr>
      </p:pic>
      <p:sp>
        <p:nvSpPr>
          <p:cNvPr id="8" name="Rectangle 7">
            <a:extLst>
              <a:ext uri="{FF2B5EF4-FFF2-40B4-BE49-F238E27FC236}">
                <a16:creationId xmlns:a16="http://schemas.microsoft.com/office/drawing/2014/main" id="{C76DC5FD-773E-5644-BB73-F22669D965F5}"/>
              </a:ext>
            </a:extLst>
          </p:cNvPr>
          <p:cNvSpPr/>
          <p:nvPr/>
        </p:nvSpPr>
        <p:spPr>
          <a:xfrm>
            <a:off x="0" y="738983"/>
            <a:ext cx="4070281" cy="477054"/>
          </a:xfrm>
          <a:prstGeom prst="rect">
            <a:avLst/>
          </a:prstGeom>
          <a:noFill/>
        </p:spPr>
        <p:txBody>
          <a:bodyPr wrap="none" lIns="91440" tIns="45720" rIns="91440" bIns="45720">
            <a:spAutoFit/>
          </a:bodyPr>
          <a:lstStyle/>
          <a:p>
            <a:pPr algn="ctr"/>
            <a:r>
              <a:rPr lang="cy-GB" sz="2500" b="0" cap="none" spc="0">
                <a:ln w="0"/>
                <a:solidFill>
                  <a:schemeClr val="accent2">
                    <a:lumMod val="75000"/>
                  </a:schemeClr>
                </a:solidFill>
                <a:effectLst>
                  <a:outerShdw blurRad="38100" dist="19050" dir="2700000" algn="tl" rotWithShape="0">
                    <a:schemeClr val="dk1">
                      <a:alpha val="40000"/>
                    </a:schemeClr>
                  </a:outerShdw>
                </a:effectLst>
              </a:rPr>
              <a:t>Mat Terfyniadau Gorchmynion</a:t>
            </a:r>
          </a:p>
        </p:txBody>
      </p:sp>
      <p:graphicFrame>
        <p:nvGraphicFramePr>
          <p:cNvPr id="9" name="Table 8">
            <a:extLst>
              <a:ext uri="{FF2B5EF4-FFF2-40B4-BE49-F238E27FC236}">
                <a16:creationId xmlns:a16="http://schemas.microsoft.com/office/drawing/2014/main" id="{73FD13E8-5BE9-C64C-9503-AC6A6693FBC2}"/>
              </a:ext>
            </a:extLst>
          </p:cNvPr>
          <p:cNvGraphicFramePr>
            <a:graphicFrameLocks noGrp="1"/>
          </p:cNvGraphicFramePr>
          <p:nvPr>
            <p:extLst>
              <p:ext uri="{D42A27DB-BD31-4B8C-83A1-F6EECF244321}">
                <p14:modId xmlns:p14="http://schemas.microsoft.com/office/powerpoint/2010/main" val="580345075"/>
              </p:ext>
            </p:extLst>
          </p:nvPr>
        </p:nvGraphicFramePr>
        <p:xfrm>
          <a:off x="400005" y="1610819"/>
          <a:ext cx="5038502" cy="2966720"/>
        </p:xfrm>
        <a:graphic>
          <a:graphicData uri="http://schemas.openxmlformats.org/drawingml/2006/table">
            <a:tbl>
              <a:tblPr firstRow="1" bandRow="1">
                <a:tableStyleId>{BC89EF96-8CEA-46FF-86C4-4CE0E7609802}</a:tableStyleId>
              </a:tblPr>
              <a:tblGrid>
                <a:gridCol w="2519251">
                  <a:extLst>
                    <a:ext uri="{9D8B030D-6E8A-4147-A177-3AD203B41FA5}">
                      <a16:colId xmlns:a16="http://schemas.microsoft.com/office/drawing/2014/main" val="704260301"/>
                    </a:ext>
                  </a:extLst>
                </a:gridCol>
                <a:gridCol w="2519251">
                  <a:extLst>
                    <a:ext uri="{9D8B030D-6E8A-4147-A177-3AD203B41FA5}">
                      <a16:colId xmlns:a16="http://schemas.microsoft.com/office/drawing/2014/main" val="558206602"/>
                    </a:ext>
                  </a:extLst>
                </a:gridCol>
              </a:tblGrid>
              <a:tr h="370840">
                <a:tc>
                  <a:txBody>
                    <a:bodyPr/>
                    <a:lstStyle/>
                    <a:p>
                      <a:r>
                        <a:rPr lang="cy-GB" b="1" noProof="0"/>
                        <a:t>Terfyniadau</a:t>
                      </a:r>
                    </a:p>
                  </a:txBody>
                  <a:tcPr/>
                </a:tc>
                <a:tc>
                  <a:txBody>
                    <a:bodyPr/>
                    <a:lstStyle/>
                    <a:p>
                      <a:r>
                        <a:rPr lang="cy-GB" b="1" noProof="0"/>
                        <a:t>Gorchmynion </a:t>
                      </a:r>
                      <a:r>
                        <a:rPr lang="cy-GB" b="1" noProof="0">
                          <a:solidFill>
                            <a:schemeClr val="accent1"/>
                          </a:solidFill>
                        </a:rPr>
                        <a:t>+ wch</a:t>
                      </a:r>
                    </a:p>
                  </a:txBody>
                  <a:tcPr/>
                </a:tc>
                <a:extLst>
                  <a:ext uri="{0D108BD9-81ED-4DB2-BD59-A6C34878D82A}">
                    <a16:rowId xmlns:a16="http://schemas.microsoft.com/office/drawing/2014/main" val="253426079"/>
                  </a:ext>
                </a:extLst>
              </a:tr>
              <a:tr h="370840">
                <a:tc>
                  <a:txBody>
                    <a:bodyPr/>
                    <a:lstStyle/>
                    <a:p>
                      <a:r>
                        <a:rPr lang="cy-GB" b="1" noProof="0"/>
                        <a:t>-i</a:t>
                      </a:r>
                      <a:r>
                        <a:rPr lang="cy-GB" b="1" noProof="0">
                          <a:solidFill>
                            <a:srgbClr val="FF0000"/>
                          </a:solidFill>
                        </a:rPr>
                        <a:t>o</a:t>
                      </a:r>
                    </a:p>
                  </a:txBody>
                  <a:tcPr/>
                </a:tc>
                <a:tc>
                  <a:txBody>
                    <a:bodyPr/>
                    <a:lstStyle/>
                    <a:p>
                      <a:r>
                        <a:rPr lang="cy-GB" b="1" noProof="0"/>
                        <a:t>Nofi</a:t>
                      </a:r>
                      <a:r>
                        <a:rPr lang="cy-GB" b="1" noProof="0">
                          <a:solidFill>
                            <a:srgbClr val="FF0000"/>
                          </a:solidFill>
                        </a:rPr>
                        <a:t>o</a:t>
                      </a:r>
                      <a:r>
                        <a:rPr lang="cy-GB" b="1" noProof="0"/>
                        <a:t> </a:t>
                      </a:r>
                      <a:r>
                        <a:rPr lang="cy-GB" b="1" noProof="0">
                          <a:sym typeface="Wingdings" pitchFamily="2" charset="2"/>
                        </a:rPr>
                        <a:t> nofi</a:t>
                      </a:r>
                      <a:r>
                        <a:rPr lang="cy-GB" b="1" noProof="0">
                          <a:solidFill>
                            <a:schemeClr val="accent1"/>
                          </a:solidFill>
                          <a:sym typeface="Wingdings" pitchFamily="2" charset="2"/>
                        </a:rPr>
                        <a:t>wch</a:t>
                      </a:r>
                      <a:endParaRPr lang="cy-GB" b="1" noProof="0">
                        <a:solidFill>
                          <a:schemeClr val="accent1"/>
                        </a:solidFill>
                      </a:endParaRPr>
                    </a:p>
                  </a:txBody>
                  <a:tcPr/>
                </a:tc>
                <a:extLst>
                  <a:ext uri="{0D108BD9-81ED-4DB2-BD59-A6C34878D82A}">
                    <a16:rowId xmlns:a16="http://schemas.microsoft.com/office/drawing/2014/main" val="537682266"/>
                  </a:ext>
                </a:extLst>
              </a:tr>
              <a:tr h="370840">
                <a:tc>
                  <a:txBody>
                    <a:bodyPr/>
                    <a:lstStyle/>
                    <a:p>
                      <a:r>
                        <a:rPr lang="cy-GB" b="1" noProof="0"/>
                        <a:t>-</a:t>
                      </a:r>
                      <a:r>
                        <a:rPr lang="cy-GB" b="1" noProof="0">
                          <a:solidFill>
                            <a:srgbClr val="FF0000"/>
                          </a:solidFill>
                        </a:rPr>
                        <a:t>o</a:t>
                      </a:r>
                      <a:r>
                        <a:rPr lang="cy-GB" b="1" noProof="0"/>
                        <a:t> </a:t>
                      </a:r>
                    </a:p>
                  </a:txBody>
                  <a:tcPr/>
                </a:tc>
                <a:tc>
                  <a:txBody>
                    <a:bodyPr/>
                    <a:lstStyle/>
                    <a:p>
                      <a:r>
                        <a:rPr lang="cy-GB" b="1" noProof="0"/>
                        <a:t>Cynil</a:t>
                      </a:r>
                      <a:r>
                        <a:rPr lang="cy-GB" b="1" noProof="0">
                          <a:solidFill>
                            <a:srgbClr val="FF0000"/>
                          </a:solidFill>
                        </a:rPr>
                        <a:t>o</a:t>
                      </a:r>
                      <a:r>
                        <a:rPr lang="cy-GB" b="1" noProof="0"/>
                        <a:t> </a:t>
                      </a:r>
                      <a:r>
                        <a:rPr lang="cy-GB" b="1" noProof="0">
                          <a:sym typeface="Wingdings" pitchFamily="2" charset="2"/>
                        </a:rPr>
                        <a:t> cynil</a:t>
                      </a:r>
                      <a:r>
                        <a:rPr lang="cy-GB" b="1" noProof="0">
                          <a:solidFill>
                            <a:schemeClr val="accent1"/>
                          </a:solidFill>
                          <a:sym typeface="Wingdings" pitchFamily="2" charset="2"/>
                        </a:rPr>
                        <a:t>wch</a:t>
                      </a:r>
                      <a:endParaRPr lang="cy-GB" b="1" noProof="0">
                        <a:solidFill>
                          <a:schemeClr val="accent1"/>
                        </a:solidFill>
                      </a:endParaRPr>
                    </a:p>
                  </a:txBody>
                  <a:tcPr/>
                </a:tc>
                <a:extLst>
                  <a:ext uri="{0D108BD9-81ED-4DB2-BD59-A6C34878D82A}">
                    <a16:rowId xmlns:a16="http://schemas.microsoft.com/office/drawing/2014/main" val="3891399422"/>
                  </a:ext>
                </a:extLst>
              </a:tr>
              <a:tr h="370840">
                <a:tc>
                  <a:txBody>
                    <a:bodyPr/>
                    <a:lstStyle/>
                    <a:p>
                      <a:r>
                        <a:rPr lang="cy-GB" b="1" noProof="0"/>
                        <a:t>-</a:t>
                      </a:r>
                      <a:r>
                        <a:rPr lang="cy-GB" b="1" noProof="0">
                          <a:solidFill>
                            <a:srgbClr val="FF0000"/>
                          </a:solidFill>
                        </a:rPr>
                        <a:t>u</a:t>
                      </a:r>
                    </a:p>
                  </a:txBody>
                  <a:tcPr/>
                </a:tc>
                <a:tc>
                  <a:txBody>
                    <a:bodyPr/>
                    <a:lstStyle/>
                    <a:p>
                      <a:r>
                        <a:rPr lang="cy-GB" b="1" noProof="0"/>
                        <a:t>Can</a:t>
                      </a:r>
                      <a:r>
                        <a:rPr lang="cy-GB" b="1" noProof="0">
                          <a:solidFill>
                            <a:srgbClr val="FF0000"/>
                          </a:solidFill>
                        </a:rPr>
                        <a:t>u</a:t>
                      </a:r>
                      <a:r>
                        <a:rPr lang="cy-GB" b="1" noProof="0"/>
                        <a:t> </a:t>
                      </a:r>
                      <a:r>
                        <a:rPr lang="cy-GB" b="1" noProof="0">
                          <a:sym typeface="Wingdings" pitchFamily="2" charset="2"/>
                        </a:rPr>
                        <a:t> can</a:t>
                      </a:r>
                      <a:r>
                        <a:rPr lang="cy-GB" b="1" noProof="0">
                          <a:solidFill>
                            <a:schemeClr val="accent1"/>
                          </a:solidFill>
                          <a:sym typeface="Wingdings" pitchFamily="2" charset="2"/>
                        </a:rPr>
                        <a:t>wch</a:t>
                      </a:r>
                      <a:endParaRPr lang="cy-GB" b="1" noProof="0">
                        <a:solidFill>
                          <a:schemeClr val="accent1"/>
                        </a:solidFill>
                      </a:endParaRPr>
                    </a:p>
                  </a:txBody>
                  <a:tcPr/>
                </a:tc>
                <a:extLst>
                  <a:ext uri="{0D108BD9-81ED-4DB2-BD59-A6C34878D82A}">
                    <a16:rowId xmlns:a16="http://schemas.microsoft.com/office/drawing/2014/main" val="3296228876"/>
                  </a:ext>
                </a:extLst>
              </a:tr>
              <a:tr h="370840">
                <a:tc>
                  <a:txBody>
                    <a:bodyPr/>
                    <a:lstStyle/>
                    <a:p>
                      <a:r>
                        <a:rPr lang="cy-GB" b="1" noProof="0"/>
                        <a:t>-</a:t>
                      </a:r>
                      <a:r>
                        <a:rPr lang="cy-GB" b="1" noProof="0">
                          <a:solidFill>
                            <a:srgbClr val="FF0000"/>
                          </a:solidFill>
                        </a:rPr>
                        <a:t>i</a:t>
                      </a:r>
                    </a:p>
                  </a:txBody>
                  <a:tcPr/>
                </a:tc>
                <a:tc>
                  <a:txBody>
                    <a:bodyPr/>
                    <a:lstStyle/>
                    <a:p>
                      <a:r>
                        <a:rPr lang="cy-GB" b="1" noProof="0"/>
                        <a:t>Cod</a:t>
                      </a:r>
                      <a:r>
                        <a:rPr lang="cy-GB" b="1" noProof="0">
                          <a:solidFill>
                            <a:srgbClr val="FF0000"/>
                          </a:solidFill>
                        </a:rPr>
                        <a:t>i</a:t>
                      </a:r>
                      <a:r>
                        <a:rPr lang="cy-GB" b="1" noProof="0"/>
                        <a:t> </a:t>
                      </a:r>
                      <a:r>
                        <a:rPr lang="cy-GB" b="1" noProof="0">
                          <a:sym typeface="Wingdings" pitchFamily="2" charset="2"/>
                        </a:rPr>
                        <a:t> cod</a:t>
                      </a:r>
                      <a:r>
                        <a:rPr lang="cy-GB" b="1" noProof="0">
                          <a:solidFill>
                            <a:schemeClr val="accent1"/>
                          </a:solidFill>
                          <a:sym typeface="Wingdings" pitchFamily="2" charset="2"/>
                        </a:rPr>
                        <a:t>wch</a:t>
                      </a:r>
                      <a:endParaRPr lang="cy-GB" b="1" noProof="0">
                        <a:solidFill>
                          <a:schemeClr val="accent1"/>
                        </a:solidFill>
                      </a:endParaRPr>
                    </a:p>
                  </a:txBody>
                  <a:tcPr/>
                </a:tc>
                <a:extLst>
                  <a:ext uri="{0D108BD9-81ED-4DB2-BD59-A6C34878D82A}">
                    <a16:rowId xmlns:a16="http://schemas.microsoft.com/office/drawing/2014/main" val="2737812542"/>
                  </a:ext>
                </a:extLst>
              </a:tr>
              <a:tr h="370840">
                <a:tc>
                  <a:txBody>
                    <a:bodyPr/>
                    <a:lstStyle/>
                    <a:p>
                      <a:r>
                        <a:rPr lang="cy-GB" b="1" noProof="0"/>
                        <a:t>-</a:t>
                      </a:r>
                      <a:r>
                        <a:rPr lang="cy-GB" b="1" noProof="0">
                          <a:solidFill>
                            <a:srgbClr val="FF0000"/>
                          </a:solidFill>
                        </a:rPr>
                        <a:t>a</a:t>
                      </a:r>
                    </a:p>
                  </a:txBody>
                  <a:tcPr/>
                </a:tc>
                <a:tc>
                  <a:txBody>
                    <a:bodyPr/>
                    <a:lstStyle/>
                    <a:p>
                      <a:r>
                        <a:rPr lang="cy-GB" b="1" noProof="0"/>
                        <a:t>Bwyt</a:t>
                      </a:r>
                      <a:r>
                        <a:rPr lang="cy-GB" b="1" noProof="0">
                          <a:solidFill>
                            <a:srgbClr val="FF0000"/>
                          </a:solidFill>
                        </a:rPr>
                        <a:t>a</a:t>
                      </a:r>
                      <a:r>
                        <a:rPr lang="cy-GB" b="1" noProof="0"/>
                        <a:t> </a:t>
                      </a:r>
                      <a:r>
                        <a:rPr lang="cy-GB" b="1" noProof="0">
                          <a:sym typeface="Wingdings" pitchFamily="2" charset="2"/>
                        </a:rPr>
                        <a:t> </a:t>
                      </a:r>
                      <a:r>
                        <a:rPr lang="cy-GB" b="1" noProof="0"/>
                        <a:t>bwyt</a:t>
                      </a:r>
                      <a:r>
                        <a:rPr lang="cy-GB" b="1" noProof="0">
                          <a:solidFill>
                            <a:schemeClr val="accent1"/>
                          </a:solidFill>
                        </a:rPr>
                        <a:t>wch</a:t>
                      </a:r>
                    </a:p>
                  </a:txBody>
                  <a:tcPr/>
                </a:tc>
                <a:extLst>
                  <a:ext uri="{0D108BD9-81ED-4DB2-BD59-A6C34878D82A}">
                    <a16:rowId xmlns:a16="http://schemas.microsoft.com/office/drawing/2014/main" val="2671919532"/>
                  </a:ext>
                </a:extLst>
              </a:tr>
              <a:tr h="370840">
                <a:tc>
                  <a:txBody>
                    <a:bodyPr/>
                    <a:lstStyle/>
                    <a:p>
                      <a:r>
                        <a:rPr lang="cy-GB" b="1" noProof="0"/>
                        <a:t>-</a:t>
                      </a:r>
                      <a:r>
                        <a:rPr lang="cy-GB" b="1" noProof="0">
                          <a:solidFill>
                            <a:srgbClr val="FF0000"/>
                          </a:solidFill>
                        </a:rPr>
                        <a:t>eg</a:t>
                      </a:r>
                    </a:p>
                  </a:txBody>
                  <a:tcPr/>
                </a:tc>
                <a:tc>
                  <a:txBody>
                    <a:bodyPr/>
                    <a:lstStyle/>
                    <a:p>
                      <a:r>
                        <a:rPr lang="cy-GB" b="1" noProof="0"/>
                        <a:t>Rhed</a:t>
                      </a:r>
                      <a:r>
                        <a:rPr lang="cy-GB" b="1" noProof="0">
                          <a:solidFill>
                            <a:srgbClr val="FF0000"/>
                          </a:solidFill>
                        </a:rPr>
                        <a:t>eg</a:t>
                      </a:r>
                      <a:r>
                        <a:rPr lang="cy-GB" b="1" noProof="0"/>
                        <a:t> </a:t>
                      </a:r>
                      <a:r>
                        <a:rPr lang="cy-GB" b="1" noProof="0">
                          <a:sym typeface="Wingdings" pitchFamily="2" charset="2"/>
                        </a:rPr>
                        <a:t> rhed</a:t>
                      </a:r>
                      <a:r>
                        <a:rPr lang="cy-GB" b="1" noProof="0">
                          <a:solidFill>
                            <a:schemeClr val="accent1"/>
                          </a:solidFill>
                          <a:sym typeface="Wingdings" pitchFamily="2" charset="2"/>
                        </a:rPr>
                        <a:t>wch</a:t>
                      </a:r>
                      <a:endParaRPr lang="cy-GB" b="1" noProof="0">
                        <a:solidFill>
                          <a:schemeClr val="accent1"/>
                        </a:solidFill>
                      </a:endParaRPr>
                    </a:p>
                  </a:txBody>
                  <a:tcPr/>
                </a:tc>
                <a:extLst>
                  <a:ext uri="{0D108BD9-81ED-4DB2-BD59-A6C34878D82A}">
                    <a16:rowId xmlns:a16="http://schemas.microsoft.com/office/drawing/2014/main" val="2526910805"/>
                  </a:ext>
                </a:extLst>
              </a:tr>
              <a:tr h="370840">
                <a:tc>
                  <a:txBody>
                    <a:bodyPr/>
                    <a:lstStyle/>
                    <a:p>
                      <a:r>
                        <a:rPr lang="cy-GB" b="1" noProof="0"/>
                        <a:t>-</a:t>
                      </a:r>
                      <a:r>
                        <a:rPr lang="cy-GB" b="1" noProof="0">
                          <a:solidFill>
                            <a:srgbClr val="FF0000"/>
                          </a:solidFill>
                        </a:rPr>
                        <a:t>ed</a:t>
                      </a:r>
                    </a:p>
                  </a:txBody>
                  <a:tcPr/>
                </a:tc>
                <a:tc>
                  <a:txBody>
                    <a:bodyPr/>
                    <a:lstStyle/>
                    <a:p>
                      <a:r>
                        <a:rPr lang="cy-GB" b="1" noProof="0" dirty="0"/>
                        <a:t>Cerdd</a:t>
                      </a:r>
                      <a:r>
                        <a:rPr lang="cy-GB" b="1" noProof="0" dirty="0">
                          <a:solidFill>
                            <a:srgbClr val="FF0000"/>
                          </a:solidFill>
                        </a:rPr>
                        <a:t>ed</a:t>
                      </a:r>
                      <a:r>
                        <a:rPr lang="cy-GB" b="1" noProof="0" dirty="0"/>
                        <a:t> </a:t>
                      </a:r>
                      <a:r>
                        <a:rPr lang="cy-GB" b="1" noProof="0" dirty="0">
                          <a:sym typeface="Wingdings" pitchFamily="2" charset="2"/>
                        </a:rPr>
                        <a:t> cerdd</a:t>
                      </a:r>
                      <a:r>
                        <a:rPr lang="cy-GB" b="1" noProof="0" dirty="0">
                          <a:solidFill>
                            <a:schemeClr val="accent1"/>
                          </a:solidFill>
                          <a:sym typeface="Wingdings" pitchFamily="2" charset="2"/>
                        </a:rPr>
                        <a:t>wch</a:t>
                      </a:r>
                      <a:endParaRPr lang="cy-GB" b="1" noProof="0" dirty="0">
                        <a:solidFill>
                          <a:schemeClr val="accent1"/>
                        </a:solidFill>
                      </a:endParaRPr>
                    </a:p>
                  </a:txBody>
                  <a:tcPr/>
                </a:tc>
                <a:extLst>
                  <a:ext uri="{0D108BD9-81ED-4DB2-BD59-A6C34878D82A}">
                    <a16:rowId xmlns:a16="http://schemas.microsoft.com/office/drawing/2014/main" val="2875119163"/>
                  </a:ext>
                </a:extLst>
              </a:tr>
            </a:tbl>
          </a:graphicData>
        </a:graphic>
      </p:graphicFrame>
      <p:graphicFrame>
        <p:nvGraphicFramePr>
          <p:cNvPr id="10" name="Table 9">
            <a:extLst>
              <a:ext uri="{FF2B5EF4-FFF2-40B4-BE49-F238E27FC236}">
                <a16:creationId xmlns:a16="http://schemas.microsoft.com/office/drawing/2014/main" id="{96D4F613-1892-7B4E-84C6-4E50D615295F}"/>
              </a:ext>
            </a:extLst>
          </p:cNvPr>
          <p:cNvGraphicFramePr>
            <a:graphicFrameLocks noGrp="1"/>
          </p:cNvGraphicFramePr>
          <p:nvPr>
            <p:extLst>
              <p:ext uri="{D42A27DB-BD31-4B8C-83A1-F6EECF244321}">
                <p14:modId xmlns:p14="http://schemas.microsoft.com/office/powerpoint/2010/main" val="1626107868"/>
              </p:ext>
            </p:extLst>
          </p:nvPr>
        </p:nvGraphicFramePr>
        <p:xfrm>
          <a:off x="5689600" y="1610819"/>
          <a:ext cx="6102396" cy="2103120"/>
        </p:xfrm>
        <a:graphic>
          <a:graphicData uri="http://schemas.openxmlformats.org/drawingml/2006/table">
            <a:tbl>
              <a:tblPr firstRow="1" bandRow="1">
                <a:tableStyleId>{5C22544A-7EE6-4342-B048-85BDC9FD1C3A}</a:tableStyleId>
              </a:tblPr>
              <a:tblGrid>
                <a:gridCol w="1863106">
                  <a:extLst>
                    <a:ext uri="{9D8B030D-6E8A-4147-A177-3AD203B41FA5}">
                      <a16:colId xmlns:a16="http://schemas.microsoft.com/office/drawing/2014/main" val="2767957502"/>
                    </a:ext>
                  </a:extLst>
                </a:gridCol>
                <a:gridCol w="4239290">
                  <a:extLst>
                    <a:ext uri="{9D8B030D-6E8A-4147-A177-3AD203B41FA5}">
                      <a16:colId xmlns:a16="http://schemas.microsoft.com/office/drawing/2014/main" val="1546197914"/>
                    </a:ext>
                  </a:extLst>
                </a:gridCol>
              </a:tblGrid>
              <a:tr h="441005">
                <a:tc>
                  <a:txBody>
                    <a:bodyPr/>
                    <a:lstStyle/>
                    <a:p>
                      <a:r>
                        <a:rPr lang="cy-GB" noProof="0"/>
                        <a:t>Gorchmynion yn y negyddol</a:t>
                      </a:r>
                    </a:p>
                  </a:txBody>
                  <a:tcPr/>
                </a:tc>
                <a:tc>
                  <a:txBody>
                    <a:bodyPr/>
                    <a:lstStyle/>
                    <a:p>
                      <a:r>
                        <a:rPr lang="cy-GB" noProof="0"/>
                        <a:t>Enghreifftiau</a:t>
                      </a:r>
                    </a:p>
                  </a:txBody>
                  <a:tcPr/>
                </a:tc>
                <a:extLst>
                  <a:ext uri="{0D108BD9-81ED-4DB2-BD59-A6C34878D82A}">
                    <a16:rowId xmlns:a16="http://schemas.microsoft.com/office/drawing/2014/main" val="1971634496"/>
                  </a:ext>
                </a:extLst>
              </a:tr>
              <a:tr h="833385">
                <a:tc>
                  <a:txBody>
                    <a:bodyPr/>
                    <a:lstStyle/>
                    <a:p>
                      <a:r>
                        <a:rPr lang="cy-GB" noProof="0" dirty="0"/>
                        <a:t>Peidiwch â …</a:t>
                      </a:r>
                    </a:p>
                    <a:p>
                      <a:pPr algn="ctr"/>
                      <a:r>
                        <a:rPr lang="cy-GB" b="1" u="sng" noProof="0" dirty="0"/>
                        <a:t>neu</a:t>
                      </a:r>
                    </a:p>
                    <a:p>
                      <a:pPr algn="l"/>
                      <a:r>
                        <a:rPr lang="cy-GB" b="0" u="none" noProof="0" dirty="0"/>
                        <a:t>Peidiwch ag...(cyn llafariaid</a:t>
                      </a:r>
                    </a:p>
                  </a:txBody>
                  <a:tcPr/>
                </a:tc>
                <a:tc>
                  <a:txBody>
                    <a:bodyPr/>
                    <a:lstStyle/>
                    <a:p>
                      <a:pPr marL="285750" indent="-285750">
                        <a:buFont typeface="Arial" panose="020B0604020202020204" pitchFamily="34" charset="0"/>
                        <a:buChar char="•"/>
                      </a:pPr>
                      <a:r>
                        <a:rPr lang="cy-GB" noProof="0" dirty="0"/>
                        <a:t>Peidiwch â rhedeg!</a:t>
                      </a:r>
                    </a:p>
                    <a:p>
                      <a:pPr marL="285750" indent="-285750">
                        <a:buFont typeface="Arial" panose="020B0604020202020204" pitchFamily="34" charset="0"/>
                        <a:buChar char="•"/>
                      </a:pPr>
                      <a:r>
                        <a:rPr lang="cy-GB" noProof="0" dirty="0"/>
                        <a:t>Peidiwch â bwyta yn y dosbarth!</a:t>
                      </a:r>
                    </a:p>
                    <a:p>
                      <a:pPr marL="285750" indent="-285750">
                        <a:buFont typeface="Arial" panose="020B0604020202020204" pitchFamily="34" charset="0"/>
                        <a:buChar char="•"/>
                      </a:pPr>
                      <a:r>
                        <a:rPr lang="cy-GB" noProof="0" dirty="0"/>
                        <a:t>Peidiwch â siarad!</a:t>
                      </a:r>
                    </a:p>
                    <a:p>
                      <a:pPr marL="285750" indent="-285750">
                        <a:buFont typeface="Arial" panose="020B0604020202020204" pitchFamily="34" charset="0"/>
                        <a:buChar char="•"/>
                      </a:pPr>
                      <a:r>
                        <a:rPr lang="cy-GB" noProof="0" dirty="0"/>
                        <a:t>Peidiwch â </a:t>
                      </a:r>
                      <a:r>
                        <a:rPr lang="cy-GB" b="1" noProof="0" dirty="0">
                          <a:solidFill>
                            <a:srgbClr val="0070C0"/>
                          </a:solidFill>
                        </a:rPr>
                        <a:t>ch</a:t>
                      </a:r>
                      <a:r>
                        <a:rPr lang="cy-GB" noProof="0" dirty="0"/>
                        <a:t>erdded!</a:t>
                      </a:r>
                    </a:p>
                    <a:p>
                      <a:pPr marL="285750" indent="-285750">
                        <a:buFont typeface="Arial" panose="020B0604020202020204" pitchFamily="34" charset="0"/>
                        <a:buChar char="•"/>
                      </a:pPr>
                      <a:r>
                        <a:rPr lang="cy-GB" noProof="0" dirty="0"/>
                        <a:t>Peidiwch â </a:t>
                      </a:r>
                      <a:r>
                        <a:rPr lang="cy-GB" b="1" noProof="0" dirty="0">
                          <a:solidFill>
                            <a:srgbClr val="0070C0"/>
                          </a:solidFill>
                        </a:rPr>
                        <a:t>ph</a:t>
                      </a:r>
                      <a:r>
                        <a:rPr lang="cy-GB" noProof="0" dirty="0"/>
                        <a:t>rynu unrhyw beth!</a:t>
                      </a:r>
                    </a:p>
                  </a:txBody>
                  <a:tcPr/>
                </a:tc>
                <a:extLst>
                  <a:ext uri="{0D108BD9-81ED-4DB2-BD59-A6C34878D82A}">
                    <a16:rowId xmlns:a16="http://schemas.microsoft.com/office/drawing/2014/main" val="3622168063"/>
                  </a:ext>
                </a:extLst>
              </a:tr>
            </a:tbl>
          </a:graphicData>
        </a:graphic>
      </p:graphicFrame>
      <p:sp>
        <p:nvSpPr>
          <p:cNvPr id="11" name="16-Point Star 10">
            <a:extLst>
              <a:ext uri="{FF2B5EF4-FFF2-40B4-BE49-F238E27FC236}">
                <a16:creationId xmlns:a16="http://schemas.microsoft.com/office/drawing/2014/main" id="{4293F474-DAA6-5D44-94B4-1140DBB1F1A5}"/>
              </a:ext>
            </a:extLst>
          </p:cNvPr>
          <p:cNvSpPr/>
          <p:nvPr/>
        </p:nvSpPr>
        <p:spPr>
          <a:xfrm>
            <a:off x="5593278" y="3918857"/>
            <a:ext cx="3887408" cy="1947553"/>
          </a:xfrm>
          <a:prstGeom prst="star1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a:t>Cofiwch dreiglo’n llaes ar ôl ’â’! </a:t>
            </a:r>
          </a:p>
          <a:p>
            <a:pPr algn="ctr"/>
            <a:r>
              <a:rPr lang="cy-GB"/>
              <a:t>P </a:t>
            </a:r>
            <a:r>
              <a:rPr lang="cy-GB">
                <a:sym typeface="Wingdings" pitchFamily="2" charset="2"/>
              </a:rPr>
              <a:t> ph</a:t>
            </a:r>
          </a:p>
          <a:p>
            <a:pPr algn="ctr"/>
            <a:r>
              <a:rPr lang="cy-GB">
                <a:sym typeface="Wingdings" pitchFamily="2" charset="2"/>
              </a:rPr>
              <a:t>T  th</a:t>
            </a:r>
          </a:p>
          <a:p>
            <a:pPr algn="ctr"/>
            <a:r>
              <a:rPr lang="cy-GB">
                <a:sym typeface="Wingdings" pitchFamily="2" charset="2"/>
              </a:rPr>
              <a:t>C  ch</a:t>
            </a:r>
            <a:endParaRPr lang="cy-GB"/>
          </a:p>
        </p:txBody>
      </p:sp>
    </p:spTree>
    <p:extLst>
      <p:ext uri="{BB962C8B-B14F-4D97-AF65-F5344CB8AC3E}">
        <p14:creationId xmlns:p14="http://schemas.microsoft.com/office/powerpoint/2010/main" val="40722272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3" name="Rectangle 11">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cxnSp>
        <p:nvCxnSpPr>
          <p:cNvPr id="25" name="Straight Connector 13">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973EA18-1A70-BB4E-A6E6-E254CC8B63FB}"/>
              </a:ext>
            </a:extLst>
          </p:cNvPr>
          <p:cNvSpPr>
            <a:spLocks noGrp="1"/>
          </p:cNvSpPr>
          <p:nvPr>
            <p:ph type="title"/>
          </p:nvPr>
        </p:nvSpPr>
        <p:spPr>
          <a:xfrm>
            <a:off x="1451580" y="804520"/>
            <a:ext cx="3530157" cy="1049235"/>
          </a:xfrm>
        </p:spPr>
        <p:txBody>
          <a:bodyPr>
            <a:normAutofit/>
          </a:bodyPr>
          <a:lstStyle/>
          <a:p>
            <a:r>
              <a:rPr lang="cy-GB"/>
              <a:t>Ysgolion yn yr oes fictoria</a:t>
            </a:r>
          </a:p>
        </p:txBody>
      </p:sp>
      <p:sp>
        <p:nvSpPr>
          <p:cNvPr id="26" name="Rectangle 15">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cy-GB"/>
          </a:p>
        </p:txBody>
      </p:sp>
      <p:sp>
        <p:nvSpPr>
          <p:cNvPr id="27" name="Content Placeholder 8">
            <a:extLst>
              <a:ext uri="{FF2B5EF4-FFF2-40B4-BE49-F238E27FC236}">
                <a16:creationId xmlns:a16="http://schemas.microsoft.com/office/drawing/2014/main" id="{E5397EBA-6ACF-42AA-A7C5-D1D69E3E2D16}"/>
              </a:ext>
            </a:extLst>
          </p:cNvPr>
          <p:cNvSpPr>
            <a:spLocks noGrp="1"/>
          </p:cNvSpPr>
          <p:nvPr>
            <p:ph idx="1"/>
          </p:nvPr>
        </p:nvSpPr>
        <p:spPr>
          <a:xfrm>
            <a:off x="1608349" y="2018413"/>
            <a:ext cx="3526523" cy="3450613"/>
          </a:xfrm>
        </p:spPr>
        <p:txBody>
          <a:bodyPr>
            <a:normAutofit/>
          </a:bodyPr>
          <a:lstStyle/>
          <a:p>
            <a:r>
              <a:rPr lang="cy-GB" dirty="0"/>
              <a:t>Roedd yr ysgolion yn Yr Oes Fictoria yn hollol wahanol i ein hysgolion ni! </a:t>
            </a:r>
          </a:p>
          <a:p>
            <a:r>
              <a:rPr lang="cy-GB" dirty="0"/>
              <a:t>Yn aml, roedd mwy na 70 o  ddisgyblion mewn </a:t>
            </a:r>
            <a:r>
              <a:rPr lang="cy-GB" u="sng" dirty="0"/>
              <a:t>un</a:t>
            </a:r>
            <a:r>
              <a:rPr lang="cy-GB" dirty="0"/>
              <a:t> dosbarth! </a:t>
            </a:r>
          </a:p>
          <a:p>
            <a:r>
              <a:rPr lang="cy-GB" dirty="0">
                <a:solidFill>
                  <a:schemeClr val="accent1"/>
                </a:solidFill>
              </a:rPr>
              <a:t>Sut brofiad fyddai hyn i’r plant? Trafodwch. </a:t>
            </a:r>
          </a:p>
        </p:txBody>
      </p:sp>
      <p:grpSp>
        <p:nvGrpSpPr>
          <p:cNvPr id="28" name="Group 17">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19" name="Rectangle 18">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cy-GB"/>
            </a:p>
          </p:txBody>
        </p:sp>
        <p:sp>
          <p:nvSpPr>
            <p:cNvPr id="29" name="Rectangle 19">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cy-GB"/>
            </a:p>
          </p:txBody>
        </p:sp>
      </p:grpSp>
      <p:pic>
        <p:nvPicPr>
          <p:cNvPr id="30" name="Content Placeholder 3" descr="A group of people posing for a photo&#10;&#10;Description automatically generated">
            <a:extLst>
              <a:ext uri="{FF2B5EF4-FFF2-40B4-BE49-F238E27FC236}">
                <a16:creationId xmlns:a16="http://schemas.microsoft.com/office/drawing/2014/main" id="{F7C3DAC8-313B-C342-A133-F005FEDAA840}"/>
              </a:ext>
            </a:extLst>
          </p:cNvPr>
          <p:cNvPicPr>
            <a:picLocks noChangeAspect="1"/>
          </p:cNvPicPr>
          <p:nvPr/>
        </p:nvPicPr>
        <p:blipFill rotWithShape="1">
          <a:blip r:embed="rId2"/>
          <a:srcRect r="21119" b="-2"/>
          <a:stretch/>
        </p:blipFill>
        <p:spPr>
          <a:xfrm>
            <a:off x="6093926" y="1116345"/>
            <a:ext cx="4821551" cy="3866172"/>
          </a:xfrm>
          <a:prstGeom prst="rect">
            <a:avLst/>
          </a:prstGeom>
        </p:spPr>
      </p:pic>
      <p:pic>
        <p:nvPicPr>
          <p:cNvPr id="22" name="Picture 21">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31" name="Picture 30">
            <a:extLst>
              <a:ext uri="{FF2B5EF4-FFF2-40B4-BE49-F238E27FC236}">
                <a16:creationId xmlns:a16="http://schemas.microsoft.com/office/drawing/2014/main" id="{471FC3B4-BEC9-A641-9AFE-F1457C0DF86C}"/>
              </a:ext>
            </a:extLst>
          </p:cNvPr>
          <p:cNvPicPr>
            <a:picLocks noChangeAspect="1"/>
          </p:cNvPicPr>
          <p:nvPr/>
        </p:nvPicPr>
        <p:blipFill>
          <a:blip r:embed="rId4"/>
          <a:stretch>
            <a:fillRect/>
          </a:stretch>
        </p:blipFill>
        <p:spPr>
          <a:xfrm rot="19636941">
            <a:off x="306321" y="4662311"/>
            <a:ext cx="1808494" cy="2073432"/>
          </a:xfrm>
          <a:prstGeom prst="rect">
            <a:avLst/>
          </a:prstGeom>
        </p:spPr>
      </p:pic>
    </p:spTree>
    <p:extLst>
      <p:ext uri="{BB962C8B-B14F-4D97-AF65-F5344CB8AC3E}">
        <p14:creationId xmlns:p14="http://schemas.microsoft.com/office/powerpoint/2010/main" val="13737376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4" name="Straight Connector 33">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973EA18-1A70-BB4E-A6E6-E254CC8B63FB}"/>
              </a:ext>
            </a:extLst>
          </p:cNvPr>
          <p:cNvSpPr>
            <a:spLocks noGrp="1"/>
          </p:cNvSpPr>
          <p:nvPr>
            <p:ph type="title"/>
          </p:nvPr>
        </p:nvSpPr>
        <p:spPr>
          <a:xfrm>
            <a:off x="1451580" y="804520"/>
            <a:ext cx="3530157" cy="1049235"/>
          </a:xfrm>
        </p:spPr>
        <p:txBody>
          <a:bodyPr>
            <a:normAutofit/>
          </a:bodyPr>
          <a:lstStyle/>
          <a:p>
            <a:r>
              <a:rPr lang="cy-GB"/>
              <a:t>Ysgolion yn yr oes fictoria</a:t>
            </a:r>
          </a:p>
        </p:txBody>
      </p:sp>
      <p:sp>
        <p:nvSpPr>
          <p:cNvPr id="36" name="Rectangle 35">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7" name="Content Placeholder 8">
            <a:extLst>
              <a:ext uri="{FF2B5EF4-FFF2-40B4-BE49-F238E27FC236}">
                <a16:creationId xmlns:a16="http://schemas.microsoft.com/office/drawing/2014/main" id="{E5397EBA-6ACF-42AA-A7C5-D1D69E3E2D16}"/>
              </a:ext>
            </a:extLst>
          </p:cNvPr>
          <p:cNvSpPr>
            <a:spLocks noGrp="1"/>
          </p:cNvSpPr>
          <p:nvPr>
            <p:ph idx="1"/>
          </p:nvPr>
        </p:nvSpPr>
        <p:spPr>
          <a:xfrm>
            <a:off x="1451581" y="2015732"/>
            <a:ext cx="3526523" cy="3450613"/>
          </a:xfrm>
        </p:spPr>
        <p:txBody>
          <a:bodyPr>
            <a:normAutofit/>
          </a:bodyPr>
          <a:lstStyle/>
          <a:p>
            <a:pPr>
              <a:lnSpc>
                <a:spcPct val="110000"/>
              </a:lnSpc>
            </a:pPr>
            <a:r>
              <a:rPr lang="cy-GB" sz="1600" dirty="0"/>
              <a:t>Roedd dau beth ar y wal yn y dosbarth – Darlun o Frenhines Fictoria a map y byd. </a:t>
            </a:r>
          </a:p>
          <a:p>
            <a:pPr>
              <a:lnSpc>
                <a:spcPct val="110000"/>
              </a:lnSpc>
            </a:pPr>
            <a:r>
              <a:rPr lang="cy-GB" sz="1600" dirty="0"/>
              <a:t>Roedd stepiau yn y dosbarth, felly roedd y plant yn y blaen a’r plant yn y cefn yn gallu gweld yr athro. </a:t>
            </a:r>
          </a:p>
          <a:p>
            <a:pPr>
              <a:lnSpc>
                <a:spcPct val="110000"/>
              </a:lnSpc>
            </a:pPr>
            <a:r>
              <a:rPr lang="cy-GB" sz="1600" dirty="0"/>
              <a:t>Roedd y ffenestri’n uchel iawn ar bwrpas i sicrhau bod y plant ddim yn cael eu gwrthdynnu. </a:t>
            </a:r>
          </a:p>
          <a:p>
            <a:pPr>
              <a:lnSpc>
                <a:spcPct val="110000"/>
              </a:lnSpc>
            </a:pPr>
            <a:r>
              <a:rPr lang="cy-GB" sz="1600" dirty="0"/>
              <a:t>Eisteddod y plant mewn rhesi trwy’r amser. </a:t>
            </a:r>
          </a:p>
        </p:txBody>
      </p:sp>
      <p:grpSp>
        <p:nvGrpSpPr>
          <p:cNvPr id="38" name="Group 37">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39" name="Rectangle 38">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3" name="Picture 2">
            <a:extLst>
              <a:ext uri="{FF2B5EF4-FFF2-40B4-BE49-F238E27FC236}">
                <a16:creationId xmlns:a16="http://schemas.microsoft.com/office/drawing/2014/main" id="{795F78D4-D32C-8F46-8A4A-A8504A3AD42C}"/>
              </a:ext>
            </a:extLst>
          </p:cNvPr>
          <p:cNvPicPr>
            <a:picLocks noChangeAspect="1"/>
          </p:cNvPicPr>
          <p:nvPr/>
        </p:nvPicPr>
        <p:blipFill rotWithShape="1">
          <a:blip r:embed="rId2"/>
          <a:srcRect l="870" r="16194" b="-3"/>
          <a:stretch/>
        </p:blipFill>
        <p:spPr>
          <a:xfrm>
            <a:off x="6093926" y="1116345"/>
            <a:ext cx="4821551" cy="3866172"/>
          </a:xfrm>
          <a:prstGeom prst="rect">
            <a:avLst/>
          </a:prstGeom>
        </p:spPr>
      </p:pic>
      <p:pic>
        <p:nvPicPr>
          <p:cNvPr id="42" name="Picture 41">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4" name="Straight Connector 43">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33" name="Picture 32">
            <a:extLst>
              <a:ext uri="{FF2B5EF4-FFF2-40B4-BE49-F238E27FC236}">
                <a16:creationId xmlns:a16="http://schemas.microsoft.com/office/drawing/2014/main" id="{E77EB681-0291-9C40-9ABF-CDBD5E70FA9C}"/>
              </a:ext>
            </a:extLst>
          </p:cNvPr>
          <p:cNvPicPr>
            <a:picLocks noChangeAspect="1"/>
          </p:cNvPicPr>
          <p:nvPr/>
        </p:nvPicPr>
        <p:blipFill>
          <a:blip r:embed="rId4"/>
          <a:stretch>
            <a:fillRect/>
          </a:stretch>
        </p:blipFill>
        <p:spPr>
          <a:xfrm rot="19636941">
            <a:off x="179100" y="4973320"/>
            <a:ext cx="1520584" cy="1743344"/>
          </a:xfrm>
          <a:prstGeom prst="rect">
            <a:avLst/>
          </a:prstGeom>
        </p:spPr>
      </p:pic>
    </p:spTree>
    <p:extLst>
      <p:ext uri="{BB962C8B-B14F-4D97-AF65-F5344CB8AC3E}">
        <p14:creationId xmlns:p14="http://schemas.microsoft.com/office/powerpoint/2010/main" val="3401459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4" name="Straight Connector 33">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973EA18-1A70-BB4E-A6E6-E254CC8B63FB}"/>
              </a:ext>
            </a:extLst>
          </p:cNvPr>
          <p:cNvSpPr>
            <a:spLocks noGrp="1"/>
          </p:cNvSpPr>
          <p:nvPr>
            <p:ph type="title"/>
          </p:nvPr>
        </p:nvSpPr>
        <p:spPr>
          <a:xfrm>
            <a:off x="1451580" y="804520"/>
            <a:ext cx="3530157" cy="1049235"/>
          </a:xfrm>
        </p:spPr>
        <p:txBody>
          <a:bodyPr>
            <a:normAutofit/>
          </a:bodyPr>
          <a:lstStyle/>
          <a:p>
            <a:r>
              <a:rPr lang="cy-GB"/>
              <a:t>Ysgolion yn yr oes fictoria</a:t>
            </a:r>
          </a:p>
        </p:txBody>
      </p:sp>
      <p:sp>
        <p:nvSpPr>
          <p:cNvPr id="36" name="Rectangle 35">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7" name="Content Placeholder 8">
            <a:extLst>
              <a:ext uri="{FF2B5EF4-FFF2-40B4-BE49-F238E27FC236}">
                <a16:creationId xmlns:a16="http://schemas.microsoft.com/office/drawing/2014/main" id="{E5397EBA-6ACF-42AA-A7C5-D1D69E3E2D16}"/>
              </a:ext>
            </a:extLst>
          </p:cNvPr>
          <p:cNvSpPr>
            <a:spLocks noGrp="1"/>
          </p:cNvSpPr>
          <p:nvPr>
            <p:ph idx="1"/>
          </p:nvPr>
        </p:nvSpPr>
        <p:spPr>
          <a:xfrm>
            <a:off x="1451581" y="2015732"/>
            <a:ext cx="3526523" cy="3450613"/>
          </a:xfrm>
        </p:spPr>
        <p:txBody>
          <a:bodyPr>
            <a:normAutofit/>
          </a:bodyPr>
          <a:lstStyle/>
          <a:p>
            <a:pPr>
              <a:lnSpc>
                <a:spcPct val="110000"/>
              </a:lnSpc>
            </a:pPr>
            <a:r>
              <a:rPr lang="cy-GB" sz="1700" dirty="0"/>
              <a:t>Roedd yr athrawon yn llym iawn ac roedd y cosbau yn gras. </a:t>
            </a:r>
          </a:p>
          <a:p>
            <a:pPr>
              <a:lnSpc>
                <a:spcPct val="110000"/>
              </a:lnSpc>
            </a:pPr>
            <a:r>
              <a:rPr lang="cy-GB" sz="1700" dirty="0"/>
              <a:t>Roedd rhaid i’r plant fod yn dawel trwy’r amser. </a:t>
            </a:r>
          </a:p>
          <a:p>
            <a:pPr>
              <a:lnSpc>
                <a:spcPct val="110000"/>
              </a:lnSpc>
            </a:pPr>
            <a:r>
              <a:rPr lang="cy-GB" sz="1700" dirty="0"/>
              <a:t>Roedd rhaid i’r plant wisgo ‘Het Dunce’ os doedden nhw ddim yn deall pethau yn eu hysgol nhw. (Meddyliodd yr athrawon, basen nhw’n wella os roedden nhw’n teimlo’n chwithigo.) </a:t>
            </a:r>
          </a:p>
          <a:p>
            <a:pPr>
              <a:lnSpc>
                <a:spcPct val="110000"/>
              </a:lnSpc>
            </a:pPr>
            <a:endParaRPr lang="cy-GB" sz="1700" dirty="0"/>
          </a:p>
        </p:txBody>
      </p:sp>
      <p:grpSp>
        <p:nvGrpSpPr>
          <p:cNvPr id="38" name="Group 37">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39" name="Rectangle 38">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24A88EC3-830D-2E4D-A466-C421C3D101E9}"/>
              </a:ext>
            </a:extLst>
          </p:cNvPr>
          <p:cNvPicPr>
            <a:picLocks noChangeAspect="1"/>
          </p:cNvPicPr>
          <p:nvPr/>
        </p:nvPicPr>
        <p:blipFill rotWithShape="1">
          <a:blip r:embed="rId2"/>
          <a:srcRect r="6465" b="-2"/>
          <a:stretch/>
        </p:blipFill>
        <p:spPr>
          <a:xfrm>
            <a:off x="6093926" y="1116345"/>
            <a:ext cx="4821551" cy="3866172"/>
          </a:xfrm>
          <a:prstGeom prst="rect">
            <a:avLst/>
          </a:prstGeom>
        </p:spPr>
      </p:pic>
      <p:pic>
        <p:nvPicPr>
          <p:cNvPr id="42" name="Picture 41">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4" name="Straight Connector 43">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BB22A797-6738-1A4C-B4C1-547EF5DBD437}"/>
              </a:ext>
            </a:extLst>
          </p:cNvPr>
          <p:cNvPicPr>
            <a:picLocks noChangeAspect="1"/>
          </p:cNvPicPr>
          <p:nvPr/>
        </p:nvPicPr>
        <p:blipFill>
          <a:blip r:embed="rId4"/>
          <a:stretch>
            <a:fillRect/>
          </a:stretch>
        </p:blipFill>
        <p:spPr>
          <a:xfrm rot="19636941">
            <a:off x="179100" y="4973320"/>
            <a:ext cx="1520584" cy="1743344"/>
          </a:xfrm>
          <a:prstGeom prst="rect">
            <a:avLst/>
          </a:prstGeom>
        </p:spPr>
      </p:pic>
    </p:spTree>
    <p:extLst>
      <p:ext uri="{BB962C8B-B14F-4D97-AF65-F5344CB8AC3E}">
        <p14:creationId xmlns:p14="http://schemas.microsoft.com/office/powerpoint/2010/main" val="27678291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5" name="Picture 34">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7" name="Straight Connector 36">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1" name="Rectangle 40">
            <a:extLst>
              <a:ext uri="{FF2B5EF4-FFF2-40B4-BE49-F238E27FC236}">
                <a16:creationId xmlns:a16="http://schemas.microsoft.com/office/drawing/2014/main" id="{4F6621CF-F493-40D5-98AE-24A9D3AD4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0"/>
            <a:ext cx="12194875" cy="4950268"/>
          </a:xfrm>
          <a:prstGeom prst="rect">
            <a:avLst/>
          </a:prstGeom>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cy-GB"/>
          </a:p>
        </p:txBody>
      </p:sp>
      <p:sp>
        <p:nvSpPr>
          <p:cNvPr id="2" name="Title 1">
            <a:extLst>
              <a:ext uri="{FF2B5EF4-FFF2-40B4-BE49-F238E27FC236}">
                <a16:creationId xmlns:a16="http://schemas.microsoft.com/office/drawing/2014/main" id="{D9F09847-18D5-F846-AC0A-2E389923CD53}"/>
              </a:ext>
            </a:extLst>
          </p:cNvPr>
          <p:cNvSpPr>
            <a:spLocks noGrp="1"/>
          </p:cNvSpPr>
          <p:nvPr>
            <p:ph type="title"/>
          </p:nvPr>
        </p:nvSpPr>
        <p:spPr>
          <a:xfrm>
            <a:off x="5078896" y="643467"/>
            <a:ext cx="5975956" cy="4127545"/>
          </a:xfrm>
        </p:spPr>
        <p:txBody>
          <a:bodyPr vert="horz" lIns="91440" tIns="45720" rIns="91440" bIns="0" rtlCol="0" anchor="ctr">
            <a:normAutofit/>
          </a:bodyPr>
          <a:lstStyle/>
          <a:p>
            <a:r>
              <a:rPr lang="cy-GB" sz="4100" dirty="0"/>
              <a:t>Ysgrifennwch restr o reolau ar gyfer ein dosbarth gan ddefnyddio gorchmynion cadarnhaol a negyddol</a:t>
            </a:r>
          </a:p>
        </p:txBody>
      </p:sp>
      <p:sp>
        <p:nvSpPr>
          <p:cNvPr id="43" name="Rectangle 42">
            <a:extLst>
              <a:ext uri="{FF2B5EF4-FFF2-40B4-BE49-F238E27FC236}">
                <a16:creationId xmlns:a16="http://schemas.microsoft.com/office/drawing/2014/main" id="{CADEE02A-D296-42EA-88F5-7803F69CE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4950269"/>
            <a:ext cx="12191695" cy="1907732"/>
          </a:xfrm>
          <a:prstGeom prst="rect">
            <a:avLst/>
          </a:prstGeom>
          <a:solidFill>
            <a:schemeClr val="accent1"/>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cy-GB"/>
          </a:p>
        </p:txBody>
      </p:sp>
      <p:pic>
        <p:nvPicPr>
          <p:cNvPr id="3" name="Picture 2" descr="A picture containing wall, old, indoor, wooden&#10;&#10;Description automatically generated">
            <a:extLst>
              <a:ext uri="{FF2B5EF4-FFF2-40B4-BE49-F238E27FC236}">
                <a16:creationId xmlns:a16="http://schemas.microsoft.com/office/drawing/2014/main" id="{B1630CE9-D739-BC46-9483-3CC92A5F7868}"/>
              </a:ext>
            </a:extLst>
          </p:cNvPr>
          <p:cNvPicPr>
            <a:picLocks noChangeAspect="1"/>
          </p:cNvPicPr>
          <p:nvPr/>
        </p:nvPicPr>
        <p:blipFill rotWithShape="1">
          <a:blip r:embed="rId3"/>
          <a:srcRect l="10181" r="10497"/>
          <a:stretch/>
        </p:blipFill>
        <p:spPr>
          <a:xfrm>
            <a:off x="3179" y="-2"/>
            <a:ext cx="4651117" cy="6858002"/>
          </a:xfrm>
          <a:prstGeom prst="rect">
            <a:avLst/>
          </a:prstGeom>
        </p:spPr>
      </p:pic>
      <p:pic>
        <p:nvPicPr>
          <p:cNvPr id="29" name="Picture 28">
            <a:extLst>
              <a:ext uri="{FF2B5EF4-FFF2-40B4-BE49-F238E27FC236}">
                <a16:creationId xmlns:a16="http://schemas.microsoft.com/office/drawing/2014/main" id="{34FC2498-0CBF-D349-924C-7F8DA2DE49B5}"/>
              </a:ext>
            </a:extLst>
          </p:cNvPr>
          <p:cNvPicPr>
            <a:picLocks noChangeAspect="1"/>
          </p:cNvPicPr>
          <p:nvPr/>
        </p:nvPicPr>
        <p:blipFill>
          <a:blip r:embed="rId4"/>
          <a:stretch>
            <a:fillRect/>
          </a:stretch>
        </p:blipFill>
        <p:spPr>
          <a:xfrm>
            <a:off x="9116069" y="3429000"/>
            <a:ext cx="2842383" cy="3258782"/>
          </a:xfrm>
          <a:prstGeom prst="rect">
            <a:avLst/>
          </a:prstGeom>
        </p:spPr>
      </p:pic>
    </p:spTree>
    <p:extLst>
      <p:ext uri="{BB962C8B-B14F-4D97-AF65-F5344CB8AC3E}">
        <p14:creationId xmlns:p14="http://schemas.microsoft.com/office/powerpoint/2010/main" val="18541163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558175-7C4F-F64E-93DC-388B8470454E}"/>
              </a:ext>
            </a:extLst>
          </p:cNvPr>
          <p:cNvSpPr/>
          <p:nvPr/>
        </p:nvSpPr>
        <p:spPr>
          <a:xfrm>
            <a:off x="0" y="21271"/>
            <a:ext cx="8604471" cy="923330"/>
          </a:xfrm>
          <a:prstGeom prst="rect">
            <a:avLst/>
          </a:prstGeom>
          <a:noFill/>
        </p:spPr>
        <p:txBody>
          <a:bodyPr wrap="none" lIns="91440" tIns="45720" rIns="91440" bIns="45720">
            <a:spAutoFit/>
          </a:bodyPr>
          <a:lstStyle/>
          <a:p>
            <a:pPr algn="ctr"/>
            <a:r>
              <a:rPr lang="cy-GB" sz="5400" b="0" cap="none" spc="0" dirty="0">
                <a:ln w="0"/>
                <a:solidFill>
                  <a:schemeClr val="tx1"/>
                </a:solidFill>
                <a:effectLst>
                  <a:outerShdw blurRad="38100" dist="19050" dir="2700000" algn="tl" rotWithShape="0">
                    <a:schemeClr val="dk1">
                      <a:alpha val="40000"/>
                    </a:schemeClr>
                  </a:outerShdw>
                </a:effectLst>
              </a:rPr>
              <a:t>Gweithgaredd 4 – </a:t>
            </a:r>
            <a:r>
              <a:rPr lang="cy-GB" sz="5400" dirty="0">
                <a:ln w="0"/>
                <a:effectLst>
                  <a:outerShdw blurRad="38100" dist="19050" dir="2700000" algn="tl" rotWithShape="0">
                    <a:schemeClr val="dk1">
                      <a:alpha val="40000"/>
                    </a:schemeClr>
                  </a:outerShdw>
                </a:effectLst>
              </a:rPr>
              <a:t>Cod Morse</a:t>
            </a:r>
            <a:endParaRPr lang="cy-GB" sz="5400" b="0" cap="none" spc="0" dirty="0">
              <a:ln w="0"/>
              <a:solidFill>
                <a:schemeClr val="tx1"/>
              </a:solidFill>
              <a:effectLst>
                <a:outerShdw blurRad="38100" dist="19050" dir="2700000" algn="tl" rotWithShape="0">
                  <a:schemeClr val="dk1">
                    <a:alpha val="40000"/>
                  </a:schemeClr>
                </a:outerShdw>
              </a:effectLst>
            </a:endParaRPr>
          </a:p>
        </p:txBody>
      </p:sp>
      <p:sp>
        <p:nvSpPr>
          <p:cNvPr id="4" name="TextBox 3">
            <a:extLst>
              <a:ext uri="{FF2B5EF4-FFF2-40B4-BE49-F238E27FC236}">
                <a16:creationId xmlns:a16="http://schemas.microsoft.com/office/drawing/2014/main" id="{09739629-1874-E049-8C8B-9AFDEB49F4EA}"/>
              </a:ext>
            </a:extLst>
          </p:cNvPr>
          <p:cNvSpPr txBox="1"/>
          <p:nvPr/>
        </p:nvSpPr>
        <p:spPr>
          <a:xfrm>
            <a:off x="1662718" y="1271136"/>
            <a:ext cx="10018422" cy="3970318"/>
          </a:xfrm>
          <a:prstGeom prst="rect">
            <a:avLst/>
          </a:prstGeom>
          <a:noFill/>
        </p:spPr>
        <p:txBody>
          <a:bodyPr wrap="square" rtlCol="0">
            <a:spAutoFit/>
          </a:bodyPr>
          <a:lstStyle/>
          <a:p>
            <a:pPr algn="ctr"/>
            <a:r>
              <a:rPr lang="cy-GB" b="1" u="sng" dirty="0">
                <a:solidFill>
                  <a:srgbClr val="0070C0"/>
                </a:solidFill>
              </a:rPr>
              <a:t>“Nod y wers ydy ymarfer ysgrifennu negeseuon gan ddefnyddio Cod Morse”. </a:t>
            </a:r>
          </a:p>
          <a:p>
            <a:endParaRPr lang="cy-GB" dirty="0">
              <a:highlight>
                <a:srgbClr val="FFFF00"/>
              </a:highlight>
            </a:endParaRPr>
          </a:p>
          <a:p>
            <a:r>
              <a:rPr lang="cy-GB" dirty="0"/>
              <a:t>Gofynnwch i’r plant edrych ar eu mat Cod Morse nhw. Mae rhaid i chi esbonio does dim Cod Morse ar gyfer y llythrennau Cymraeg, felly bydd rhaid i chi benderfynnu ar batrymau newydd ar gyfer y llythrennau hyn. Dangoswch sut i wneud seiniau byr a seiniau hir gan ddefnyddio offerynnau gwahanol, neu gan ddefnyddio ‘synau bîp’.</a:t>
            </a:r>
          </a:p>
          <a:p>
            <a:endParaRPr lang="cy-GB" dirty="0"/>
          </a:p>
          <a:p>
            <a:r>
              <a:rPr lang="cy-GB" dirty="0"/>
              <a:t>Cyflwynwch batrwm gorffennol a gofynnwch i’r plant greu brawddegau syml yn y gorffennol. Bydd rhaid iddyn nhw ddefnyddio eu patrwm newydd cyn iddyn nhw ddefnyddio’r offerynnau i ymarfer y frawddeg. </a:t>
            </a:r>
          </a:p>
          <a:p>
            <a:endParaRPr lang="cy-GB" dirty="0"/>
          </a:p>
          <a:p>
            <a:r>
              <a:rPr lang="cy-GB" dirty="0"/>
              <a:t>I orffen, gofynnwch i’r plant berfformio’r frawddeg a bydd rhaid i’r plant eraill difalu’r frawddeg. </a:t>
            </a:r>
          </a:p>
          <a:p>
            <a:endParaRPr lang="cy-GB" dirty="0"/>
          </a:p>
          <a:p>
            <a:pPr algn="ctr"/>
            <a:r>
              <a:rPr lang="cy-GB" b="1" u="sng" dirty="0">
                <a:solidFill>
                  <a:srgbClr val="0070C0"/>
                </a:solidFill>
              </a:rPr>
              <a:t>Ffocws iaith – mae rhaid i’r plant defnyddio’r patrwm gorffennol i ysgrifennu brawddegau syml dros Cod Morse, e.e. Bwytodd e sglodion. </a:t>
            </a:r>
          </a:p>
        </p:txBody>
      </p:sp>
      <p:sp>
        <p:nvSpPr>
          <p:cNvPr id="5" name="Rectangle 4">
            <a:extLst>
              <a:ext uri="{FF2B5EF4-FFF2-40B4-BE49-F238E27FC236}">
                <a16:creationId xmlns:a16="http://schemas.microsoft.com/office/drawing/2014/main" id="{45B69651-09BD-7D4E-9DDC-49CC8F9DD0BA}"/>
              </a:ext>
            </a:extLst>
          </p:cNvPr>
          <p:cNvSpPr/>
          <p:nvPr/>
        </p:nvSpPr>
        <p:spPr>
          <a:xfrm>
            <a:off x="73569" y="794082"/>
            <a:ext cx="1935146" cy="477054"/>
          </a:xfrm>
          <a:prstGeom prst="rect">
            <a:avLst/>
          </a:prstGeom>
          <a:noFill/>
        </p:spPr>
        <p:txBody>
          <a:bodyPr wrap="none" lIns="91440" tIns="45720" rIns="91440" bIns="45720">
            <a:spAutoFit/>
          </a:bodyPr>
          <a:lstStyle/>
          <a:p>
            <a:pPr algn="ctr"/>
            <a:r>
              <a:rPr lang="cy-GB" sz="2500" b="0" cap="none" spc="0" dirty="0">
                <a:ln w="0"/>
                <a:solidFill>
                  <a:schemeClr val="accent2">
                    <a:lumMod val="75000"/>
                  </a:schemeClr>
                </a:solidFill>
                <a:effectLst>
                  <a:outerShdw blurRad="38100" dist="19050" dir="2700000" algn="tl" rotWithShape="0">
                    <a:schemeClr val="dk1">
                      <a:alpha val="40000"/>
                    </a:schemeClr>
                  </a:outerShdw>
                </a:effectLst>
              </a:rPr>
              <a:t>Y Dyniaethau</a:t>
            </a:r>
          </a:p>
        </p:txBody>
      </p:sp>
      <p:grpSp>
        <p:nvGrpSpPr>
          <p:cNvPr id="9" name="Group 8">
            <a:extLst>
              <a:ext uri="{FF2B5EF4-FFF2-40B4-BE49-F238E27FC236}">
                <a16:creationId xmlns:a16="http://schemas.microsoft.com/office/drawing/2014/main" id="{5AA20CA0-B462-4E4C-A99E-E9901E92875C}"/>
              </a:ext>
            </a:extLst>
          </p:cNvPr>
          <p:cNvGrpSpPr/>
          <p:nvPr/>
        </p:nvGrpSpPr>
        <p:grpSpPr>
          <a:xfrm>
            <a:off x="0" y="4138862"/>
            <a:ext cx="2877954" cy="2719137"/>
            <a:chOff x="0" y="3759200"/>
            <a:chExt cx="3886200" cy="3098800"/>
          </a:xfrm>
        </p:grpSpPr>
        <p:pic>
          <p:nvPicPr>
            <p:cNvPr id="6" name="Picture 5">
              <a:extLst>
                <a:ext uri="{FF2B5EF4-FFF2-40B4-BE49-F238E27FC236}">
                  <a16:creationId xmlns:a16="http://schemas.microsoft.com/office/drawing/2014/main" id="{4C336B3C-C464-3F44-87EE-0B05923CC36C}"/>
                </a:ext>
              </a:extLst>
            </p:cNvPr>
            <p:cNvPicPr>
              <a:picLocks noChangeAspect="1"/>
            </p:cNvPicPr>
            <p:nvPr/>
          </p:nvPicPr>
          <p:blipFill>
            <a:blip r:embed="rId2"/>
            <a:stretch>
              <a:fillRect/>
            </a:stretch>
          </p:blipFill>
          <p:spPr>
            <a:xfrm flipH="1">
              <a:off x="0" y="3759200"/>
              <a:ext cx="3886200" cy="3098800"/>
            </a:xfrm>
            <a:prstGeom prst="rect">
              <a:avLst/>
            </a:prstGeom>
          </p:spPr>
        </p:pic>
        <p:sp>
          <p:nvSpPr>
            <p:cNvPr id="7" name="Oval 6">
              <a:extLst>
                <a:ext uri="{FF2B5EF4-FFF2-40B4-BE49-F238E27FC236}">
                  <a16:creationId xmlns:a16="http://schemas.microsoft.com/office/drawing/2014/main" id="{5C2DD275-332F-2942-ABC9-65206D06DAB0}"/>
                </a:ext>
              </a:extLst>
            </p:cNvPr>
            <p:cNvSpPr/>
            <p:nvPr/>
          </p:nvSpPr>
          <p:spPr>
            <a:xfrm>
              <a:off x="257175" y="6235065"/>
              <a:ext cx="388620" cy="114300"/>
            </a:xfrm>
            <a:prstGeom prst="ellipse">
              <a:avLst/>
            </a:prstGeom>
            <a:gradFill flip="none" rotWithShape="1">
              <a:gsLst>
                <a:gs pos="0">
                  <a:srgbClr val="9BB5F5">
                    <a:tint val="66000"/>
                    <a:satMod val="160000"/>
                  </a:srgbClr>
                </a:gs>
                <a:gs pos="50000">
                  <a:srgbClr val="9BB5F5">
                    <a:tint val="44500"/>
                    <a:satMod val="160000"/>
                  </a:srgbClr>
                </a:gs>
                <a:gs pos="100000">
                  <a:srgbClr val="9BB5F5">
                    <a:tint val="23500"/>
                    <a:satMod val="16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D49FDB9-0E0C-9C42-809A-1DC559A4897B}"/>
                </a:ext>
              </a:extLst>
            </p:cNvPr>
            <p:cNvSpPr/>
            <p:nvPr/>
          </p:nvSpPr>
          <p:spPr>
            <a:xfrm>
              <a:off x="3083312" y="6400800"/>
              <a:ext cx="630044" cy="117088"/>
            </a:xfrm>
            <a:prstGeom prst="rect">
              <a:avLst/>
            </a:prstGeom>
            <a:solidFill>
              <a:srgbClr val="6425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873006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3">
            <a:extLst>
              <a:ext uri="{FF2B5EF4-FFF2-40B4-BE49-F238E27FC236}">
                <a16:creationId xmlns:a16="http://schemas.microsoft.com/office/drawing/2014/main" id="{4762C855-BDF1-714D-A5D5-8060A5CE8DC6}"/>
              </a:ext>
            </a:extLst>
          </p:cNvPr>
          <p:cNvGraphicFramePr>
            <a:graphicFrameLocks/>
          </p:cNvGraphicFramePr>
          <p:nvPr>
            <p:extLst>
              <p:ext uri="{D42A27DB-BD31-4B8C-83A1-F6EECF244321}">
                <p14:modId xmlns:p14="http://schemas.microsoft.com/office/powerpoint/2010/main" val="163892754"/>
              </p:ext>
            </p:extLst>
          </p:nvPr>
        </p:nvGraphicFramePr>
        <p:xfrm>
          <a:off x="773378" y="282028"/>
          <a:ext cx="3592286" cy="53666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Content Placeholder 3">
            <a:extLst>
              <a:ext uri="{FF2B5EF4-FFF2-40B4-BE49-F238E27FC236}">
                <a16:creationId xmlns:a16="http://schemas.microsoft.com/office/drawing/2014/main" id="{E0E56469-009A-CB44-A33C-7500A5242397}"/>
              </a:ext>
            </a:extLst>
          </p:cNvPr>
          <p:cNvGraphicFramePr>
            <a:graphicFrameLocks/>
          </p:cNvGraphicFramePr>
          <p:nvPr>
            <p:extLst>
              <p:ext uri="{D42A27DB-BD31-4B8C-83A1-F6EECF244321}">
                <p14:modId xmlns:p14="http://schemas.microsoft.com/office/powerpoint/2010/main" val="37415456"/>
              </p:ext>
            </p:extLst>
          </p:nvPr>
        </p:nvGraphicFramePr>
        <p:xfrm>
          <a:off x="4487335" y="282028"/>
          <a:ext cx="3592286" cy="536665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4" name="Content Placeholder 3">
            <a:extLst>
              <a:ext uri="{FF2B5EF4-FFF2-40B4-BE49-F238E27FC236}">
                <a16:creationId xmlns:a16="http://schemas.microsoft.com/office/drawing/2014/main" id="{E739421D-44A7-CB4C-90A2-4366FE54EAE2}"/>
              </a:ext>
            </a:extLst>
          </p:cNvPr>
          <p:cNvGraphicFramePr>
            <a:graphicFrameLocks/>
          </p:cNvGraphicFramePr>
          <p:nvPr>
            <p:extLst>
              <p:ext uri="{D42A27DB-BD31-4B8C-83A1-F6EECF244321}">
                <p14:modId xmlns:p14="http://schemas.microsoft.com/office/powerpoint/2010/main" val="2417900859"/>
              </p:ext>
            </p:extLst>
          </p:nvPr>
        </p:nvGraphicFramePr>
        <p:xfrm>
          <a:off x="8079621" y="282028"/>
          <a:ext cx="3592286" cy="5366657"/>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5" name="Rectangle 4">
            <a:extLst>
              <a:ext uri="{FF2B5EF4-FFF2-40B4-BE49-F238E27FC236}">
                <a16:creationId xmlns:a16="http://schemas.microsoft.com/office/drawing/2014/main" id="{029FC708-6885-7943-AAE4-C515043D3F1C}"/>
              </a:ext>
            </a:extLst>
          </p:cNvPr>
          <p:cNvSpPr/>
          <p:nvPr/>
        </p:nvSpPr>
        <p:spPr>
          <a:xfrm>
            <a:off x="980784" y="0"/>
            <a:ext cx="3177473" cy="861774"/>
          </a:xfrm>
          <a:prstGeom prst="rect">
            <a:avLst/>
          </a:prstGeom>
          <a:noFill/>
        </p:spPr>
        <p:txBody>
          <a:bodyPr wrap="none" lIns="91440" tIns="45720" rIns="91440" bIns="45720">
            <a:spAutoFit/>
          </a:bodyPr>
          <a:lstStyle/>
          <a:p>
            <a:pPr algn="ctr"/>
            <a:r>
              <a:rPr lang="cy-GB" sz="5000" b="0" cap="none" spc="0" dirty="0">
                <a:ln w="0"/>
                <a:solidFill>
                  <a:schemeClr val="tx1"/>
                </a:solidFill>
                <a:effectLst>
                  <a:outerShdw blurRad="38100" dist="19050" dir="2700000" algn="tl" rotWithShape="0">
                    <a:schemeClr val="dk1">
                      <a:alpha val="40000"/>
                    </a:schemeClr>
                  </a:outerShdw>
                </a:effectLst>
              </a:rPr>
              <a:t>Cadarnhaol</a:t>
            </a:r>
          </a:p>
        </p:txBody>
      </p:sp>
      <p:sp>
        <p:nvSpPr>
          <p:cNvPr id="6" name="Rectangle 5">
            <a:extLst>
              <a:ext uri="{FF2B5EF4-FFF2-40B4-BE49-F238E27FC236}">
                <a16:creationId xmlns:a16="http://schemas.microsoft.com/office/drawing/2014/main" id="{EEF1306A-4462-2F49-B5F0-0372E52E8D13}"/>
              </a:ext>
            </a:extLst>
          </p:cNvPr>
          <p:cNvSpPr/>
          <p:nvPr/>
        </p:nvSpPr>
        <p:spPr>
          <a:xfrm>
            <a:off x="4871138" y="0"/>
            <a:ext cx="2985689" cy="923330"/>
          </a:xfrm>
          <a:prstGeom prst="rect">
            <a:avLst/>
          </a:prstGeom>
          <a:noFill/>
        </p:spPr>
        <p:txBody>
          <a:bodyPr wrap="none" lIns="91440" tIns="45720" rIns="91440" bIns="45720">
            <a:spAutoFit/>
          </a:bodyPr>
          <a:lstStyle/>
          <a:p>
            <a:pPr algn="ctr"/>
            <a:r>
              <a:rPr lang="cy-GB" sz="5400" b="0" cap="none" spc="0" dirty="0">
                <a:ln w="0"/>
                <a:solidFill>
                  <a:schemeClr val="tx1"/>
                </a:solidFill>
                <a:effectLst>
                  <a:outerShdw blurRad="38100" dist="19050" dir="2700000" algn="tl" rotWithShape="0">
                    <a:schemeClr val="dk1">
                      <a:alpha val="40000"/>
                    </a:schemeClr>
                  </a:outerShdw>
                </a:effectLst>
              </a:rPr>
              <a:t>Cwestiwn</a:t>
            </a:r>
          </a:p>
        </p:txBody>
      </p:sp>
      <p:sp>
        <p:nvSpPr>
          <p:cNvPr id="7" name="Rectangle 6">
            <a:extLst>
              <a:ext uri="{FF2B5EF4-FFF2-40B4-BE49-F238E27FC236}">
                <a16:creationId xmlns:a16="http://schemas.microsoft.com/office/drawing/2014/main" id="{D8F8B69F-6940-5D48-8208-2B191CE9AA2B}"/>
              </a:ext>
            </a:extLst>
          </p:cNvPr>
          <p:cNvSpPr/>
          <p:nvPr/>
        </p:nvSpPr>
        <p:spPr>
          <a:xfrm>
            <a:off x="8615584" y="0"/>
            <a:ext cx="2892138" cy="923330"/>
          </a:xfrm>
          <a:prstGeom prst="rect">
            <a:avLst/>
          </a:prstGeom>
          <a:noFill/>
        </p:spPr>
        <p:txBody>
          <a:bodyPr wrap="none" lIns="91440" tIns="45720" rIns="91440" bIns="45720">
            <a:spAutoFit/>
          </a:bodyPr>
          <a:lstStyle/>
          <a:p>
            <a:pPr algn="ctr"/>
            <a:r>
              <a:rPr lang="cy-GB" sz="5400" b="0" cap="none" spc="0" dirty="0">
                <a:ln w="0"/>
                <a:solidFill>
                  <a:schemeClr val="tx1"/>
                </a:solidFill>
                <a:effectLst>
                  <a:outerShdw blurRad="38100" dist="19050" dir="2700000" algn="tl" rotWithShape="0">
                    <a:schemeClr val="dk1">
                      <a:alpha val="40000"/>
                    </a:schemeClr>
                  </a:outerShdw>
                </a:effectLst>
              </a:rPr>
              <a:t>Negyddol</a:t>
            </a:r>
          </a:p>
        </p:txBody>
      </p:sp>
      <p:sp>
        <p:nvSpPr>
          <p:cNvPr id="8" name="Title 1">
            <a:extLst>
              <a:ext uri="{FF2B5EF4-FFF2-40B4-BE49-F238E27FC236}">
                <a16:creationId xmlns:a16="http://schemas.microsoft.com/office/drawing/2014/main" id="{B1A66CAE-A60E-7649-B27A-CC41F15BDC18}"/>
              </a:ext>
            </a:extLst>
          </p:cNvPr>
          <p:cNvSpPr txBox="1">
            <a:spLocks/>
          </p:cNvSpPr>
          <p:nvPr/>
        </p:nvSpPr>
        <p:spPr>
          <a:xfrm rot="16200000">
            <a:off x="-887344" y="2590602"/>
            <a:ext cx="2814874" cy="749508"/>
          </a:xfrm>
          <a:prstGeom prst="rect">
            <a:avLst/>
          </a:prstGeom>
        </p:spPr>
        <p:txBody>
          <a:bodyPr>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cy-GB" sz="3500" dirty="0"/>
              <a:t>Y Patrymau</a:t>
            </a:r>
          </a:p>
        </p:txBody>
      </p:sp>
      <p:sp>
        <p:nvSpPr>
          <p:cNvPr id="9" name="TextBox 8">
            <a:extLst>
              <a:ext uri="{FF2B5EF4-FFF2-40B4-BE49-F238E27FC236}">
                <a16:creationId xmlns:a16="http://schemas.microsoft.com/office/drawing/2014/main" id="{6A4F4E5D-2923-A048-916A-C5672A41AA65}"/>
              </a:ext>
            </a:extLst>
          </p:cNvPr>
          <p:cNvSpPr txBox="1"/>
          <p:nvPr/>
        </p:nvSpPr>
        <p:spPr>
          <a:xfrm>
            <a:off x="637416" y="5279351"/>
            <a:ext cx="10917168" cy="369332"/>
          </a:xfrm>
          <a:prstGeom prst="rect">
            <a:avLst/>
          </a:prstGeom>
          <a:noFill/>
        </p:spPr>
        <p:txBody>
          <a:bodyPr wrap="square" rtlCol="0">
            <a:spAutoFit/>
          </a:bodyPr>
          <a:lstStyle/>
          <a:p>
            <a:r>
              <a:rPr lang="cy-GB" b="1" dirty="0"/>
              <a:t>E.e. 		Cerddodd e							Gerddodd e…?					Cherdodd e ddim </a:t>
            </a:r>
          </a:p>
        </p:txBody>
      </p:sp>
      <p:sp>
        <p:nvSpPr>
          <p:cNvPr id="10" name="TextBox 9">
            <a:extLst>
              <a:ext uri="{FF2B5EF4-FFF2-40B4-BE49-F238E27FC236}">
                <a16:creationId xmlns:a16="http://schemas.microsoft.com/office/drawing/2014/main" id="{9B9FFF4E-9999-F24D-BE33-92D3B9B44400}"/>
              </a:ext>
            </a:extLst>
          </p:cNvPr>
          <p:cNvSpPr txBox="1"/>
          <p:nvPr/>
        </p:nvSpPr>
        <p:spPr>
          <a:xfrm>
            <a:off x="637416" y="5561381"/>
            <a:ext cx="10917168" cy="369332"/>
          </a:xfrm>
          <a:prstGeom prst="rect">
            <a:avLst/>
          </a:prstGeom>
          <a:noFill/>
        </p:spPr>
        <p:txBody>
          <a:bodyPr wrap="square" rtlCol="0">
            <a:spAutoFit/>
          </a:bodyPr>
          <a:lstStyle/>
          <a:p>
            <a:r>
              <a:rPr lang="cy-GB" b="1" dirty="0"/>
              <a:t>E.e. 		Bwytaist ti							Fwytaist ti? ?						Fwytaist ti ddim</a:t>
            </a:r>
          </a:p>
        </p:txBody>
      </p:sp>
    </p:spTree>
    <p:extLst>
      <p:ext uri="{BB962C8B-B14F-4D97-AF65-F5344CB8AC3E}">
        <p14:creationId xmlns:p14="http://schemas.microsoft.com/office/powerpoint/2010/main" val="10330204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558175-7C4F-F64E-93DC-388B8470454E}"/>
              </a:ext>
            </a:extLst>
          </p:cNvPr>
          <p:cNvSpPr/>
          <p:nvPr/>
        </p:nvSpPr>
        <p:spPr>
          <a:xfrm>
            <a:off x="-92766" y="21271"/>
            <a:ext cx="8604471" cy="923330"/>
          </a:xfrm>
          <a:prstGeom prst="rect">
            <a:avLst/>
          </a:prstGeom>
          <a:noFill/>
        </p:spPr>
        <p:txBody>
          <a:bodyPr wrap="none" lIns="91440" tIns="45720" rIns="91440" bIns="45720">
            <a:spAutoFit/>
          </a:bodyPr>
          <a:lstStyle/>
          <a:p>
            <a:pPr algn="ctr"/>
            <a:r>
              <a:rPr lang="cy-GB" sz="5400" b="0" cap="none" spc="0" dirty="0">
                <a:ln w="0"/>
                <a:solidFill>
                  <a:schemeClr val="tx1"/>
                </a:solidFill>
                <a:effectLst>
                  <a:outerShdw blurRad="38100" dist="19050" dir="2700000" algn="tl" rotWithShape="0">
                    <a:schemeClr val="dk1">
                      <a:alpha val="40000"/>
                    </a:schemeClr>
                  </a:outerShdw>
                </a:effectLst>
              </a:rPr>
              <a:t>Gweithgaredd 4 – </a:t>
            </a:r>
            <a:r>
              <a:rPr lang="cy-GB" sz="5400" dirty="0">
                <a:ln w="0"/>
                <a:effectLst>
                  <a:outerShdw blurRad="38100" dist="19050" dir="2700000" algn="tl" rotWithShape="0">
                    <a:schemeClr val="dk1">
                      <a:alpha val="40000"/>
                    </a:schemeClr>
                  </a:outerShdw>
                </a:effectLst>
              </a:rPr>
              <a:t>Cod Morse</a:t>
            </a:r>
            <a:endParaRPr lang="cy-GB" sz="5400" b="0" cap="none" spc="0" dirty="0">
              <a:ln w="0"/>
              <a:solidFill>
                <a:schemeClr val="tx1"/>
              </a:solidFill>
              <a:effectLst>
                <a:outerShdw blurRad="38100" dist="19050" dir="2700000" algn="tl" rotWithShape="0">
                  <a:schemeClr val="dk1">
                    <a:alpha val="40000"/>
                  </a:schemeClr>
                </a:outerShdw>
              </a:effectLst>
            </a:endParaRPr>
          </a:p>
        </p:txBody>
      </p:sp>
      <p:sp>
        <p:nvSpPr>
          <p:cNvPr id="5" name="Rectangle 4">
            <a:extLst>
              <a:ext uri="{FF2B5EF4-FFF2-40B4-BE49-F238E27FC236}">
                <a16:creationId xmlns:a16="http://schemas.microsoft.com/office/drawing/2014/main" id="{45B69651-09BD-7D4E-9DDC-49CC8F9DD0BA}"/>
              </a:ext>
            </a:extLst>
          </p:cNvPr>
          <p:cNvSpPr/>
          <p:nvPr/>
        </p:nvSpPr>
        <p:spPr>
          <a:xfrm>
            <a:off x="0" y="722107"/>
            <a:ext cx="2255746" cy="477054"/>
          </a:xfrm>
          <a:prstGeom prst="rect">
            <a:avLst/>
          </a:prstGeom>
          <a:noFill/>
        </p:spPr>
        <p:txBody>
          <a:bodyPr wrap="none" lIns="91440" tIns="45720" rIns="91440" bIns="45720">
            <a:spAutoFit/>
          </a:bodyPr>
          <a:lstStyle/>
          <a:p>
            <a:pPr algn="ctr"/>
            <a:r>
              <a:rPr lang="cy-GB" sz="2500" b="0" cap="none" spc="0" dirty="0">
                <a:ln w="0"/>
                <a:solidFill>
                  <a:schemeClr val="accent2">
                    <a:lumMod val="75000"/>
                  </a:schemeClr>
                </a:solidFill>
                <a:effectLst>
                  <a:outerShdw blurRad="38100" dist="19050" dir="2700000" algn="tl" rotWithShape="0">
                    <a:schemeClr val="dk1">
                      <a:alpha val="40000"/>
                    </a:schemeClr>
                  </a:outerShdw>
                </a:effectLst>
              </a:rPr>
              <a:t>Mat Cod Morse</a:t>
            </a:r>
          </a:p>
        </p:txBody>
      </p:sp>
      <p:grpSp>
        <p:nvGrpSpPr>
          <p:cNvPr id="9" name="Group 8">
            <a:extLst>
              <a:ext uri="{FF2B5EF4-FFF2-40B4-BE49-F238E27FC236}">
                <a16:creationId xmlns:a16="http://schemas.microsoft.com/office/drawing/2014/main" id="{5AA20CA0-B462-4E4C-A99E-E9901E92875C}"/>
              </a:ext>
            </a:extLst>
          </p:cNvPr>
          <p:cNvGrpSpPr/>
          <p:nvPr/>
        </p:nvGrpSpPr>
        <p:grpSpPr>
          <a:xfrm>
            <a:off x="0" y="4138862"/>
            <a:ext cx="2877954" cy="2719137"/>
            <a:chOff x="0" y="3759200"/>
            <a:chExt cx="3886200" cy="3098800"/>
          </a:xfrm>
        </p:grpSpPr>
        <p:pic>
          <p:nvPicPr>
            <p:cNvPr id="6" name="Picture 5">
              <a:extLst>
                <a:ext uri="{FF2B5EF4-FFF2-40B4-BE49-F238E27FC236}">
                  <a16:creationId xmlns:a16="http://schemas.microsoft.com/office/drawing/2014/main" id="{4C336B3C-C464-3F44-87EE-0B05923CC36C}"/>
                </a:ext>
              </a:extLst>
            </p:cNvPr>
            <p:cNvPicPr>
              <a:picLocks noChangeAspect="1"/>
            </p:cNvPicPr>
            <p:nvPr/>
          </p:nvPicPr>
          <p:blipFill>
            <a:blip r:embed="rId2"/>
            <a:stretch>
              <a:fillRect/>
            </a:stretch>
          </p:blipFill>
          <p:spPr>
            <a:xfrm flipH="1">
              <a:off x="0" y="3759200"/>
              <a:ext cx="3886200" cy="3098800"/>
            </a:xfrm>
            <a:prstGeom prst="rect">
              <a:avLst/>
            </a:prstGeom>
          </p:spPr>
        </p:pic>
        <p:sp>
          <p:nvSpPr>
            <p:cNvPr id="7" name="Oval 6">
              <a:extLst>
                <a:ext uri="{FF2B5EF4-FFF2-40B4-BE49-F238E27FC236}">
                  <a16:creationId xmlns:a16="http://schemas.microsoft.com/office/drawing/2014/main" id="{5C2DD275-332F-2942-ABC9-65206D06DAB0}"/>
                </a:ext>
              </a:extLst>
            </p:cNvPr>
            <p:cNvSpPr/>
            <p:nvPr/>
          </p:nvSpPr>
          <p:spPr>
            <a:xfrm>
              <a:off x="257175" y="6235065"/>
              <a:ext cx="388620" cy="114300"/>
            </a:xfrm>
            <a:prstGeom prst="ellipse">
              <a:avLst/>
            </a:prstGeom>
            <a:gradFill flip="none" rotWithShape="1">
              <a:gsLst>
                <a:gs pos="0">
                  <a:srgbClr val="9BB5F5">
                    <a:tint val="66000"/>
                    <a:satMod val="160000"/>
                  </a:srgbClr>
                </a:gs>
                <a:gs pos="50000">
                  <a:srgbClr val="9BB5F5">
                    <a:tint val="44500"/>
                    <a:satMod val="160000"/>
                  </a:srgbClr>
                </a:gs>
                <a:gs pos="100000">
                  <a:srgbClr val="9BB5F5">
                    <a:tint val="23500"/>
                    <a:satMod val="16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D49FDB9-0E0C-9C42-809A-1DC559A4897B}"/>
                </a:ext>
              </a:extLst>
            </p:cNvPr>
            <p:cNvSpPr/>
            <p:nvPr/>
          </p:nvSpPr>
          <p:spPr>
            <a:xfrm>
              <a:off x="3083312" y="6400800"/>
              <a:ext cx="630044" cy="117088"/>
            </a:xfrm>
            <a:prstGeom prst="rect">
              <a:avLst/>
            </a:prstGeom>
            <a:solidFill>
              <a:srgbClr val="6425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3" name="Table 12">
            <a:extLst>
              <a:ext uri="{FF2B5EF4-FFF2-40B4-BE49-F238E27FC236}">
                <a16:creationId xmlns:a16="http://schemas.microsoft.com/office/drawing/2014/main" id="{97A03561-974E-4248-8CF5-A2D6B18C23BF}"/>
              </a:ext>
            </a:extLst>
          </p:cNvPr>
          <p:cNvGraphicFramePr>
            <a:graphicFrameLocks noGrp="1"/>
          </p:cNvGraphicFramePr>
          <p:nvPr>
            <p:extLst>
              <p:ext uri="{D42A27DB-BD31-4B8C-83A1-F6EECF244321}">
                <p14:modId xmlns:p14="http://schemas.microsoft.com/office/powerpoint/2010/main" val="3866708766"/>
              </p:ext>
            </p:extLst>
          </p:nvPr>
        </p:nvGraphicFramePr>
        <p:xfrm>
          <a:off x="3258355" y="1199161"/>
          <a:ext cx="8062175" cy="4506184"/>
        </p:xfrm>
        <a:graphic>
          <a:graphicData uri="http://schemas.openxmlformats.org/drawingml/2006/table">
            <a:tbl>
              <a:tblPr firstRow="1" bandRow="1">
                <a:tableStyleId>{69CF1AB2-1976-4502-BF36-3FF5EA218861}</a:tableStyleId>
              </a:tblPr>
              <a:tblGrid>
                <a:gridCol w="729155">
                  <a:extLst>
                    <a:ext uri="{9D8B030D-6E8A-4147-A177-3AD203B41FA5}">
                      <a16:colId xmlns:a16="http://schemas.microsoft.com/office/drawing/2014/main" val="199890425"/>
                    </a:ext>
                  </a:extLst>
                </a:gridCol>
                <a:gridCol w="832571">
                  <a:extLst>
                    <a:ext uri="{9D8B030D-6E8A-4147-A177-3AD203B41FA5}">
                      <a16:colId xmlns:a16="http://schemas.microsoft.com/office/drawing/2014/main" val="4251365272"/>
                    </a:ext>
                  </a:extLst>
                </a:gridCol>
                <a:gridCol w="672460">
                  <a:extLst>
                    <a:ext uri="{9D8B030D-6E8A-4147-A177-3AD203B41FA5}">
                      <a16:colId xmlns:a16="http://schemas.microsoft.com/office/drawing/2014/main" val="606009842"/>
                    </a:ext>
                  </a:extLst>
                </a:gridCol>
                <a:gridCol w="982834">
                  <a:extLst>
                    <a:ext uri="{9D8B030D-6E8A-4147-A177-3AD203B41FA5}">
                      <a16:colId xmlns:a16="http://schemas.microsoft.com/office/drawing/2014/main" val="788618315"/>
                    </a:ext>
                  </a:extLst>
                </a:gridCol>
                <a:gridCol w="698316">
                  <a:extLst>
                    <a:ext uri="{9D8B030D-6E8A-4147-A177-3AD203B41FA5}">
                      <a16:colId xmlns:a16="http://schemas.microsoft.com/office/drawing/2014/main" val="653035253"/>
                    </a:ext>
                  </a:extLst>
                </a:gridCol>
                <a:gridCol w="2097437">
                  <a:extLst>
                    <a:ext uri="{9D8B030D-6E8A-4147-A177-3AD203B41FA5}">
                      <a16:colId xmlns:a16="http://schemas.microsoft.com/office/drawing/2014/main" val="1983763313"/>
                    </a:ext>
                  </a:extLst>
                </a:gridCol>
                <a:gridCol w="864591">
                  <a:extLst>
                    <a:ext uri="{9D8B030D-6E8A-4147-A177-3AD203B41FA5}">
                      <a16:colId xmlns:a16="http://schemas.microsoft.com/office/drawing/2014/main" val="3814030351"/>
                    </a:ext>
                  </a:extLst>
                </a:gridCol>
                <a:gridCol w="1184811">
                  <a:extLst>
                    <a:ext uri="{9D8B030D-6E8A-4147-A177-3AD203B41FA5}">
                      <a16:colId xmlns:a16="http://schemas.microsoft.com/office/drawing/2014/main" val="2211607991"/>
                    </a:ext>
                  </a:extLst>
                </a:gridCol>
              </a:tblGrid>
              <a:tr h="563273">
                <a:tc>
                  <a:txBody>
                    <a:bodyPr/>
                    <a:lstStyle/>
                    <a:p>
                      <a:pPr algn="ctr"/>
                      <a:r>
                        <a:rPr lang="cy-GB" sz="2500" b="1" noProof="0"/>
                        <a:t>a</a:t>
                      </a:r>
                    </a:p>
                  </a:txBody>
                  <a:tcPr/>
                </a:tc>
                <a:tc>
                  <a:txBody>
                    <a:bodyPr/>
                    <a:lstStyle/>
                    <a:p>
                      <a:pPr algn="ctr"/>
                      <a:r>
                        <a:rPr lang="cy-GB" b="1" noProof="0"/>
                        <a:t>.  _</a:t>
                      </a:r>
                    </a:p>
                  </a:txBody>
                  <a:tcPr/>
                </a:tc>
                <a:tc>
                  <a:txBody>
                    <a:bodyPr/>
                    <a:lstStyle/>
                    <a:p>
                      <a:pPr algn="ctr"/>
                      <a:r>
                        <a:rPr lang="cy-GB" sz="2500" b="1" noProof="0"/>
                        <a:t>ff</a:t>
                      </a:r>
                    </a:p>
                  </a:txBody>
                  <a:tcPr/>
                </a:tc>
                <a:tc>
                  <a:txBody>
                    <a:bodyPr/>
                    <a:lstStyle/>
                    <a:p>
                      <a:pPr algn="ctr"/>
                      <a:endParaRPr lang="cy-GB" b="1" noProof="0"/>
                    </a:p>
                  </a:txBody>
                  <a:tcPr/>
                </a:tc>
                <a:tc>
                  <a:txBody>
                    <a:bodyPr/>
                    <a:lstStyle/>
                    <a:p>
                      <a:pPr algn="ctr"/>
                      <a:r>
                        <a:rPr lang="cy-GB" sz="2500" b="1" noProof="0"/>
                        <a:t>m</a:t>
                      </a:r>
                    </a:p>
                  </a:txBody>
                  <a:tcPr/>
                </a:tc>
                <a:tc>
                  <a:txBody>
                    <a:bodyPr/>
                    <a:lstStyle/>
                    <a:p>
                      <a:pPr algn="ctr"/>
                      <a:r>
                        <a:rPr lang="cy-GB" b="1" noProof="0"/>
                        <a:t>_ _</a:t>
                      </a:r>
                    </a:p>
                  </a:txBody>
                  <a:tcPr/>
                </a:tc>
                <a:tc>
                  <a:txBody>
                    <a:bodyPr/>
                    <a:lstStyle/>
                    <a:p>
                      <a:pPr algn="ctr"/>
                      <a:r>
                        <a:rPr lang="cy-GB" sz="2500" b="1" noProof="0"/>
                        <a:t>t</a:t>
                      </a:r>
                    </a:p>
                  </a:txBody>
                  <a:tcPr/>
                </a:tc>
                <a:tc>
                  <a:txBody>
                    <a:bodyPr/>
                    <a:lstStyle/>
                    <a:p>
                      <a:pPr algn="ctr"/>
                      <a:r>
                        <a:rPr lang="cy-GB" b="1" noProof="0"/>
                        <a:t>_</a:t>
                      </a:r>
                    </a:p>
                  </a:txBody>
                  <a:tcPr/>
                </a:tc>
                <a:extLst>
                  <a:ext uri="{0D108BD9-81ED-4DB2-BD59-A6C34878D82A}">
                    <a16:rowId xmlns:a16="http://schemas.microsoft.com/office/drawing/2014/main" val="2058693281"/>
                  </a:ext>
                </a:extLst>
              </a:tr>
              <a:tr h="563273">
                <a:tc>
                  <a:txBody>
                    <a:bodyPr/>
                    <a:lstStyle/>
                    <a:p>
                      <a:pPr algn="ctr"/>
                      <a:r>
                        <a:rPr lang="cy-GB" sz="2500" b="1" noProof="0"/>
                        <a:t>b</a:t>
                      </a:r>
                    </a:p>
                  </a:txBody>
                  <a:tcPr/>
                </a:tc>
                <a:tc>
                  <a:txBody>
                    <a:bodyPr/>
                    <a:lstStyle/>
                    <a:p>
                      <a:pPr algn="ctr"/>
                      <a:r>
                        <a:rPr lang="cy-GB" b="1" noProof="0"/>
                        <a:t>_ . . .</a:t>
                      </a:r>
                    </a:p>
                  </a:txBody>
                  <a:tcPr/>
                </a:tc>
                <a:tc>
                  <a:txBody>
                    <a:bodyPr/>
                    <a:lstStyle/>
                    <a:p>
                      <a:pPr algn="ctr"/>
                      <a:r>
                        <a:rPr lang="cy-GB" sz="2500" b="1" noProof="0"/>
                        <a:t>g</a:t>
                      </a:r>
                    </a:p>
                  </a:txBody>
                  <a:tcPr/>
                </a:tc>
                <a:tc>
                  <a:txBody>
                    <a:bodyPr/>
                    <a:lstStyle/>
                    <a:p>
                      <a:pPr algn="ctr"/>
                      <a:r>
                        <a:rPr lang="cy-GB" b="1" noProof="0"/>
                        <a:t>_ _ .</a:t>
                      </a:r>
                    </a:p>
                  </a:txBody>
                  <a:tcPr/>
                </a:tc>
                <a:tc>
                  <a:txBody>
                    <a:bodyPr/>
                    <a:lstStyle/>
                    <a:p>
                      <a:pPr algn="ctr"/>
                      <a:r>
                        <a:rPr lang="cy-GB" sz="2500" b="1" noProof="0"/>
                        <a:t>n</a:t>
                      </a:r>
                    </a:p>
                  </a:txBody>
                  <a:tcPr/>
                </a:tc>
                <a:tc>
                  <a:txBody>
                    <a:bodyPr/>
                    <a:lstStyle/>
                    <a:p>
                      <a:pPr algn="ctr"/>
                      <a:r>
                        <a:rPr lang="cy-GB" b="1" noProof="0"/>
                        <a:t>_ .</a:t>
                      </a:r>
                    </a:p>
                  </a:txBody>
                  <a:tcPr/>
                </a:tc>
                <a:tc>
                  <a:txBody>
                    <a:bodyPr/>
                    <a:lstStyle/>
                    <a:p>
                      <a:pPr algn="ctr"/>
                      <a:r>
                        <a:rPr lang="cy-GB" sz="2500" b="1" noProof="0"/>
                        <a:t>th</a:t>
                      </a:r>
                    </a:p>
                  </a:txBody>
                  <a:tcPr/>
                </a:tc>
                <a:tc>
                  <a:txBody>
                    <a:bodyPr/>
                    <a:lstStyle/>
                    <a:p>
                      <a:pPr algn="ctr"/>
                      <a:endParaRPr lang="cy-GB" b="1" noProof="0"/>
                    </a:p>
                  </a:txBody>
                  <a:tcPr/>
                </a:tc>
                <a:extLst>
                  <a:ext uri="{0D108BD9-81ED-4DB2-BD59-A6C34878D82A}">
                    <a16:rowId xmlns:a16="http://schemas.microsoft.com/office/drawing/2014/main" val="3594514814"/>
                  </a:ext>
                </a:extLst>
              </a:tr>
              <a:tr h="563273">
                <a:tc>
                  <a:txBody>
                    <a:bodyPr/>
                    <a:lstStyle/>
                    <a:p>
                      <a:pPr algn="ctr"/>
                      <a:r>
                        <a:rPr lang="cy-GB" sz="2500" b="1" noProof="0"/>
                        <a:t>c</a:t>
                      </a:r>
                    </a:p>
                  </a:txBody>
                  <a:tcPr/>
                </a:tc>
                <a:tc>
                  <a:txBody>
                    <a:bodyPr/>
                    <a:lstStyle/>
                    <a:p>
                      <a:pPr algn="ctr"/>
                      <a:r>
                        <a:rPr lang="cy-GB" b="1" noProof="0"/>
                        <a:t>_ . _ .</a:t>
                      </a:r>
                    </a:p>
                  </a:txBody>
                  <a:tcPr/>
                </a:tc>
                <a:tc>
                  <a:txBody>
                    <a:bodyPr/>
                    <a:lstStyle/>
                    <a:p>
                      <a:pPr algn="ctr"/>
                      <a:r>
                        <a:rPr lang="cy-GB" sz="2500" b="1" noProof="0"/>
                        <a:t>ng</a:t>
                      </a:r>
                    </a:p>
                  </a:txBody>
                  <a:tcPr/>
                </a:tc>
                <a:tc>
                  <a:txBody>
                    <a:bodyPr/>
                    <a:lstStyle/>
                    <a:p>
                      <a:pPr algn="ctr"/>
                      <a:endParaRPr lang="cy-GB" b="1" noProof="0"/>
                    </a:p>
                  </a:txBody>
                  <a:tcPr/>
                </a:tc>
                <a:tc>
                  <a:txBody>
                    <a:bodyPr/>
                    <a:lstStyle/>
                    <a:p>
                      <a:pPr algn="ctr"/>
                      <a:r>
                        <a:rPr lang="cy-GB" sz="2500" b="1" noProof="0"/>
                        <a:t>o</a:t>
                      </a:r>
                    </a:p>
                  </a:txBody>
                  <a:tcPr/>
                </a:tc>
                <a:tc>
                  <a:txBody>
                    <a:bodyPr/>
                    <a:lstStyle/>
                    <a:p>
                      <a:pPr algn="ctr"/>
                      <a:r>
                        <a:rPr lang="cy-GB" b="1" noProof="0"/>
                        <a:t>_ _ _</a:t>
                      </a:r>
                    </a:p>
                  </a:txBody>
                  <a:tcPr/>
                </a:tc>
                <a:tc>
                  <a:txBody>
                    <a:bodyPr/>
                    <a:lstStyle/>
                    <a:p>
                      <a:pPr algn="ctr"/>
                      <a:r>
                        <a:rPr lang="cy-GB" sz="2500" b="1" noProof="0"/>
                        <a:t>u</a:t>
                      </a:r>
                    </a:p>
                  </a:txBody>
                  <a:tcPr/>
                </a:tc>
                <a:tc>
                  <a:txBody>
                    <a:bodyPr/>
                    <a:lstStyle/>
                    <a:p>
                      <a:pPr algn="ctr"/>
                      <a:r>
                        <a:rPr lang="cy-GB" b="1" noProof="0"/>
                        <a:t>. . _</a:t>
                      </a:r>
                    </a:p>
                  </a:txBody>
                  <a:tcPr/>
                </a:tc>
                <a:extLst>
                  <a:ext uri="{0D108BD9-81ED-4DB2-BD59-A6C34878D82A}">
                    <a16:rowId xmlns:a16="http://schemas.microsoft.com/office/drawing/2014/main" val="129518998"/>
                  </a:ext>
                </a:extLst>
              </a:tr>
              <a:tr h="563273">
                <a:tc>
                  <a:txBody>
                    <a:bodyPr/>
                    <a:lstStyle/>
                    <a:p>
                      <a:pPr algn="ctr"/>
                      <a:r>
                        <a:rPr lang="cy-GB" sz="2500" b="1" noProof="0"/>
                        <a:t>ch</a:t>
                      </a:r>
                    </a:p>
                  </a:txBody>
                  <a:tcPr/>
                </a:tc>
                <a:tc>
                  <a:txBody>
                    <a:bodyPr/>
                    <a:lstStyle/>
                    <a:p>
                      <a:pPr algn="ctr"/>
                      <a:endParaRPr lang="cy-GB" b="1" noProof="0"/>
                    </a:p>
                  </a:txBody>
                  <a:tcPr/>
                </a:tc>
                <a:tc>
                  <a:txBody>
                    <a:bodyPr/>
                    <a:lstStyle/>
                    <a:p>
                      <a:pPr algn="ctr"/>
                      <a:r>
                        <a:rPr lang="cy-GB" sz="2500" b="1" noProof="0"/>
                        <a:t>h</a:t>
                      </a:r>
                    </a:p>
                  </a:txBody>
                  <a:tcPr/>
                </a:tc>
                <a:tc>
                  <a:txBody>
                    <a:bodyPr/>
                    <a:lstStyle/>
                    <a:p>
                      <a:pPr algn="ctr"/>
                      <a:r>
                        <a:rPr lang="cy-GB" b="1" noProof="0"/>
                        <a:t>. . . .</a:t>
                      </a:r>
                    </a:p>
                  </a:txBody>
                  <a:tcPr/>
                </a:tc>
                <a:tc>
                  <a:txBody>
                    <a:bodyPr/>
                    <a:lstStyle/>
                    <a:p>
                      <a:pPr algn="ctr"/>
                      <a:r>
                        <a:rPr lang="cy-GB" sz="2500" b="1" noProof="0"/>
                        <a:t>p</a:t>
                      </a:r>
                    </a:p>
                  </a:txBody>
                  <a:tcPr/>
                </a:tc>
                <a:tc>
                  <a:txBody>
                    <a:bodyPr/>
                    <a:lstStyle/>
                    <a:p>
                      <a:pPr algn="ctr"/>
                      <a:r>
                        <a:rPr lang="cy-GB" b="1" noProof="0"/>
                        <a:t>. _ _ .</a:t>
                      </a:r>
                    </a:p>
                  </a:txBody>
                  <a:tcPr/>
                </a:tc>
                <a:tc>
                  <a:txBody>
                    <a:bodyPr/>
                    <a:lstStyle/>
                    <a:p>
                      <a:pPr algn="ctr"/>
                      <a:r>
                        <a:rPr lang="cy-GB" sz="2500" b="1" noProof="0"/>
                        <a:t>w</a:t>
                      </a:r>
                    </a:p>
                  </a:txBody>
                  <a:tcPr/>
                </a:tc>
                <a:tc>
                  <a:txBody>
                    <a:bodyPr/>
                    <a:lstStyle/>
                    <a:p>
                      <a:pPr algn="ctr"/>
                      <a:r>
                        <a:rPr lang="cy-GB" b="1" noProof="0"/>
                        <a:t>. _ _</a:t>
                      </a:r>
                    </a:p>
                  </a:txBody>
                  <a:tcPr/>
                </a:tc>
                <a:extLst>
                  <a:ext uri="{0D108BD9-81ED-4DB2-BD59-A6C34878D82A}">
                    <a16:rowId xmlns:a16="http://schemas.microsoft.com/office/drawing/2014/main" val="1451110527"/>
                  </a:ext>
                </a:extLst>
              </a:tr>
              <a:tr h="563273">
                <a:tc>
                  <a:txBody>
                    <a:bodyPr/>
                    <a:lstStyle/>
                    <a:p>
                      <a:pPr algn="ctr"/>
                      <a:r>
                        <a:rPr lang="cy-GB" sz="2500" b="1" noProof="0"/>
                        <a:t>d</a:t>
                      </a:r>
                    </a:p>
                  </a:txBody>
                  <a:tcPr/>
                </a:tc>
                <a:tc>
                  <a:txBody>
                    <a:bodyPr/>
                    <a:lstStyle/>
                    <a:p>
                      <a:pPr algn="ctr"/>
                      <a:r>
                        <a:rPr lang="cy-GB" b="1" noProof="0"/>
                        <a:t>_ . .</a:t>
                      </a:r>
                    </a:p>
                  </a:txBody>
                  <a:tcPr/>
                </a:tc>
                <a:tc>
                  <a:txBody>
                    <a:bodyPr/>
                    <a:lstStyle/>
                    <a:p>
                      <a:pPr algn="ctr"/>
                      <a:r>
                        <a:rPr lang="cy-GB" sz="2500" b="1" noProof="0"/>
                        <a:t>i</a:t>
                      </a:r>
                    </a:p>
                  </a:txBody>
                  <a:tcPr/>
                </a:tc>
                <a:tc>
                  <a:txBody>
                    <a:bodyPr/>
                    <a:lstStyle/>
                    <a:p>
                      <a:pPr algn="ctr"/>
                      <a:r>
                        <a:rPr lang="cy-GB" b="1" noProof="0"/>
                        <a:t>. .</a:t>
                      </a:r>
                    </a:p>
                  </a:txBody>
                  <a:tcPr/>
                </a:tc>
                <a:tc>
                  <a:txBody>
                    <a:bodyPr/>
                    <a:lstStyle/>
                    <a:p>
                      <a:pPr algn="ctr"/>
                      <a:r>
                        <a:rPr lang="cy-GB" sz="2500" b="1" noProof="0"/>
                        <a:t>ph</a:t>
                      </a:r>
                    </a:p>
                  </a:txBody>
                  <a:tcPr/>
                </a:tc>
                <a:tc>
                  <a:txBody>
                    <a:bodyPr/>
                    <a:lstStyle/>
                    <a:p>
                      <a:pPr algn="ctr"/>
                      <a:endParaRPr lang="cy-GB" b="1" noProof="0"/>
                    </a:p>
                  </a:txBody>
                  <a:tcPr/>
                </a:tc>
                <a:tc>
                  <a:txBody>
                    <a:bodyPr/>
                    <a:lstStyle/>
                    <a:p>
                      <a:pPr algn="ctr"/>
                      <a:r>
                        <a:rPr lang="cy-GB" sz="2500" b="1" noProof="0"/>
                        <a:t>y</a:t>
                      </a:r>
                    </a:p>
                  </a:txBody>
                  <a:tcPr/>
                </a:tc>
                <a:tc>
                  <a:txBody>
                    <a:bodyPr/>
                    <a:lstStyle/>
                    <a:p>
                      <a:pPr algn="ctr"/>
                      <a:r>
                        <a:rPr lang="cy-GB" b="1" noProof="0"/>
                        <a:t>_ . _ _</a:t>
                      </a:r>
                    </a:p>
                  </a:txBody>
                  <a:tcPr/>
                </a:tc>
                <a:extLst>
                  <a:ext uri="{0D108BD9-81ED-4DB2-BD59-A6C34878D82A}">
                    <a16:rowId xmlns:a16="http://schemas.microsoft.com/office/drawing/2014/main" val="839283431"/>
                  </a:ext>
                </a:extLst>
              </a:tr>
              <a:tr h="563273">
                <a:tc>
                  <a:txBody>
                    <a:bodyPr/>
                    <a:lstStyle/>
                    <a:p>
                      <a:pPr algn="ctr"/>
                      <a:r>
                        <a:rPr lang="cy-GB" sz="2500" b="1" noProof="0"/>
                        <a:t>dd</a:t>
                      </a:r>
                    </a:p>
                  </a:txBody>
                  <a:tcPr/>
                </a:tc>
                <a:tc>
                  <a:txBody>
                    <a:bodyPr/>
                    <a:lstStyle/>
                    <a:p>
                      <a:pPr algn="ctr"/>
                      <a:endParaRPr lang="cy-GB" b="1" noProof="0"/>
                    </a:p>
                  </a:txBody>
                  <a:tcPr/>
                </a:tc>
                <a:tc>
                  <a:txBody>
                    <a:bodyPr/>
                    <a:lstStyle/>
                    <a:p>
                      <a:pPr algn="ctr"/>
                      <a:r>
                        <a:rPr lang="cy-GB" sz="2500" b="1" noProof="0"/>
                        <a:t>j</a:t>
                      </a:r>
                    </a:p>
                  </a:txBody>
                  <a:tcPr/>
                </a:tc>
                <a:tc>
                  <a:txBody>
                    <a:bodyPr/>
                    <a:lstStyle/>
                    <a:p>
                      <a:pPr algn="ctr"/>
                      <a:r>
                        <a:rPr lang="cy-GB" b="1" noProof="0"/>
                        <a:t>. _ _ _</a:t>
                      </a:r>
                    </a:p>
                  </a:txBody>
                  <a:tcPr/>
                </a:tc>
                <a:tc>
                  <a:txBody>
                    <a:bodyPr/>
                    <a:lstStyle/>
                    <a:p>
                      <a:pPr algn="ctr"/>
                      <a:r>
                        <a:rPr lang="cy-GB" sz="2500" b="1" noProof="0"/>
                        <a:t>r</a:t>
                      </a:r>
                    </a:p>
                  </a:txBody>
                  <a:tcPr/>
                </a:tc>
                <a:tc>
                  <a:txBody>
                    <a:bodyPr/>
                    <a:lstStyle/>
                    <a:p>
                      <a:pPr algn="ctr"/>
                      <a:r>
                        <a:rPr lang="cy-GB" b="1" noProof="0"/>
                        <a:t>. _ .</a:t>
                      </a:r>
                    </a:p>
                  </a:txBody>
                  <a:tcPr/>
                </a:tc>
                <a:tc>
                  <a:txBody>
                    <a:bodyPr/>
                    <a:lstStyle/>
                    <a:p>
                      <a:pPr algn="ctr"/>
                      <a:endParaRPr lang="cy-GB" b="1" noProof="0"/>
                    </a:p>
                  </a:txBody>
                  <a:tcPr/>
                </a:tc>
                <a:tc>
                  <a:txBody>
                    <a:bodyPr/>
                    <a:lstStyle/>
                    <a:p>
                      <a:pPr algn="ctr"/>
                      <a:endParaRPr lang="cy-GB" b="1" noProof="0"/>
                    </a:p>
                  </a:txBody>
                  <a:tcPr/>
                </a:tc>
                <a:extLst>
                  <a:ext uri="{0D108BD9-81ED-4DB2-BD59-A6C34878D82A}">
                    <a16:rowId xmlns:a16="http://schemas.microsoft.com/office/drawing/2014/main" val="1307009365"/>
                  </a:ext>
                </a:extLst>
              </a:tr>
              <a:tr h="563273">
                <a:tc>
                  <a:txBody>
                    <a:bodyPr/>
                    <a:lstStyle/>
                    <a:p>
                      <a:pPr algn="ctr"/>
                      <a:r>
                        <a:rPr lang="cy-GB" sz="2500" b="1" noProof="0"/>
                        <a:t>e</a:t>
                      </a:r>
                    </a:p>
                  </a:txBody>
                  <a:tcPr/>
                </a:tc>
                <a:tc>
                  <a:txBody>
                    <a:bodyPr/>
                    <a:lstStyle/>
                    <a:p>
                      <a:pPr algn="ctr"/>
                      <a:r>
                        <a:rPr lang="cy-GB" b="1" noProof="0"/>
                        <a:t>.</a:t>
                      </a:r>
                    </a:p>
                  </a:txBody>
                  <a:tcPr/>
                </a:tc>
                <a:tc>
                  <a:txBody>
                    <a:bodyPr/>
                    <a:lstStyle/>
                    <a:p>
                      <a:pPr algn="ctr"/>
                      <a:r>
                        <a:rPr lang="cy-GB" sz="2500" b="1" noProof="0"/>
                        <a:t>l</a:t>
                      </a:r>
                    </a:p>
                  </a:txBody>
                  <a:tcPr/>
                </a:tc>
                <a:tc>
                  <a:txBody>
                    <a:bodyPr/>
                    <a:lstStyle/>
                    <a:p>
                      <a:pPr algn="ctr"/>
                      <a:r>
                        <a:rPr lang="cy-GB" b="1" noProof="0"/>
                        <a:t>. _ . .</a:t>
                      </a:r>
                    </a:p>
                  </a:txBody>
                  <a:tcPr/>
                </a:tc>
                <a:tc>
                  <a:txBody>
                    <a:bodyPr/>
                    <a:lstStyle/>
                    <a:p>
                      <a:pPr algn="ctr"/>
                      <a:r>
                        <a:rPr lang="cy-GB" sz="2500" b="1" noProof="0"/>
                        <a:t>rh</a:t>
                      </a:r>
                    </a:p>
                  </a:txBody>
                  <a:tcPr/>
                </a:tc>
                <a:tc>
                  <a:txBody>
                    <a:bodyPr/>
                    <a:lstStyle/>
                    <a:p>
                      <a:pPr algn="ctr"/>
                      <a:endParaRPr lang="cy-GB" b="1" noProof="0"/>
                    </a:p>
                  </a:txBody>
                  <a:tcPr/>
                </a:tc>
                <a:tc>
                  <a:txBody>
                    <a:bodyPr/>
                    <a:lstStyle/>
                    <a:p>
                      <a:pPr algn="ctr"/>
                      <a:endParaRPr lang="cy-GB" b="1" noProof="0"/>
                    </a:p>
                  </a:txBody>
                  <a:tcPr/>
                </a:tc>
                <a:tc>
                  <a:txBody>
                    <a:bodyPr/>
                    <a:lstStyle/>
                    <a:p>
                      <a:pPr algn="ctr"/>
                      <a:endParaRPr lang="cy-GB" b="1" noProof="0"/>
                    </a:p>
                  </a:txBody>
                  <a:tcPr/>
                </a:tc>
                <a:extLst>
                  <a:ext uri="{0D108BD9-81ED-4DB2-BD59-A6C34878D82A}">
                    <a16:rowId xmlns:a16="http://schemas.microsoft.com/office/drawing/2014/main" val="975868850"/>
                  </a:ext>
                </a:extLst>
              </a:tr>
              <a:tr h="563273">
                <a:tc>
                  <a:txBody>
                    <a:bodyPr/>
                    <a:lstStyle/>
                    <a:p>
                      <a:pPr algn="ctr"/>
                      <a:r>
                        <a:rPr lang="cy-GB" sz="2500" b="1" noProof="0"/>
                        <a:t>f</a:t>
                      </a:r>
                    </a:p>
                  </a:txBody>
                  <a:tcPr/>
                </a:tc>
                <a:tc>
                  <a:txBody>
                    <a:bodyPr/>
                    <a:lstStyle/>
                    <a:p>
                      <a:pPr algn="ctr"/>
                      <a:r>
                        <a:rPr lang="cy-GB" b="1" noProof="0"/>
                        <a:t>. . _ .</a:t>
                      </a:r>
                    </a:p>
                  </a:txBody>
                  <a:tcPr/>
                </a:tc>
                <a:tc>
                  <a:txBody>
                    <a:bodyPr/>
                    <a:lstStyle/>
                    <a:p>
                      <a:pPr algn="ctr"/>
                      <a:r>
                        <a:rPr lang="cy-GB" sz="2500" b="1" noProof="0"/>
                        <a:t>ll</a:t>
                      </a:r>
                    </a:p>
                  </a:txBody>
                  <a:tcPr/>
                </a:tc>
                <a:tc>
                  <a:txBody>
                    <a:bodyPr/>
                    <a:lstStyle/>
                    <a:p>
                      <a:pPr algn="ctr"/>
                      <a:endParaRPr lang="cy-GB" b="1" noProof="0"/>
                    </a:p>
                  </a:txBody>
                  <a:tcPr/>
                </a:tc>
                <a:tc>
                  <a:txBody>
                    <a:bodyPr/>
                    <a:lstStyle/>
                    <a:p>
                      <a:pPr algn="ctr"/>
                      <a:r>
                        <a:rPr lang="cy-GB" sz="2500" b="1" noProof="0"/>
                        <a:t>s</a:t>
                      </a:r>
                    </a:p>
                  </a:txBody>
                  <a:tcPr/>
                </a:tc>
                <a:tc>
                  <a:txBody>
                    <a:bodyPr/>
                    <a:lstStyle/>
                    <a:p>
                      <a:pPr algn="ctr"/>
                      <a:r>
                        <a:rPr lang="cy-GB" b="1" noProof="0"/>
                        <a:t>. . .</a:t>
                      </a:r>
                    </a:p>
                  </a:txBody>
                  <a:tcPr/>
                </a:tc>
                <a:tc>
                  <a:txBody>
                    <a:bodyPr/>
                    <a:lstStyle/>
                    <a:p>
                      <a:pPr algn="ctr"/>
                      <a:endParaRPr lang="cy-GB" b="1" noProof="0"/>
                    </a:p>
                  </a:txBody>
                  <a:tcPr/>
                </a:tc>
                <a:tc>
                  <a:txBody>
                    <a:bodyPr/>
                    <a:lstStyle/>
                    <a:p>
                      <a:pPr algn="ctr"/>
                      <a:endParaRPr lang="cy-GB" b="1" noProof="0" dirty="0"/>
                    </a:p>
                  </a:txBody>
                  <a:tcPr/>
                </a:tc>
                <a:extLst>
                  <a:ext uri="{0D108BD9-81ED-4DB2-BD59-A6C34878D82A}">
                    <a16:rowId xmlns:a16="http://schemas.microsoft.com/office/drawing/2014/main" val="659922548"/>
                  </a:ext>
                </a:extLst>
              </a:tr>
            </a:tbl>
          </a:graphicData>
        </a:graphic>
      </p:graphicFrame>
    </p:spTree>
    <p:extLst>
      <p:ext uri="{BB962C8B-B14F-4D97-AF65-F5344CB8AC3E}">
        <p14:creationId xmlns:p14="http://schemas.microsoft.com/office/powerpoint/2010/main" val="27237625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DB9BD58-819F-EE4E-8597-905908151972}"/>
              </a:ext>
            </a:extLst>
          </p:cNvPr>
          <p:cNvPicPr>
            <a:picLocks noChangeAspect="1"/>
          </p:cNvPicPr>
          <p:nvPr/>
        </p:nvPicPr>
        <p:blipFill>
          <a:blip r:embed="rId2"/>
          <a:stretch>
            <a:fillRect/>
          </a:stretch>
        </p:blipFill>
        <p:spPr>
          <a:xfrm>
            <a:off x="10098161" y="4918390"/>
            <a:ext cx="1952171" cy="1952171"/>
          </a:xfrm>
          <a:prstGeom prst="rect">
            <a:avLst/>
          </a:prstGeom>
        </p:spPr>
      </p:pic>
      <p:sp>
        <p:nvSpPr>
          <p:cNvPr id="3" name="Rectangle 2">
            <a:extLst>
              <a:ext uri="{FF2B5EF4-FFF2-40B4-BE49-F238E27FC236}">
                <a16:creationId xmlns:a16="http://schemas.microsoft.com/office/drawing/2014/main" id="{6E558175-7C4F-F64E-93DC-388B8470454E}"/>
              </a:ext>
            </a:extLst>
          </p:cNvPr>
          <p:cNvSpPr/>
          <p:nvPr/>
        </p:nvSpPr>
        <p:spPr>
          <a:xfrm>
            <a:off x="0" y="2004"/>
            <a:ext cx="8502841" cy="830997"/>
          </a:xfrm>
          <a:prstGeom prst="rect">
            <a:avLst/>
          </a:prstGeom>
          <a:noFill/>
        </p:spPr>
        <p:txBody>
          <a:bodyPr wrap="none" lIns="91440" tIns="45720" rIns="91440" bIns="45720">
            <a:spAutoFit/>
          </a:bodyPr>
          <a:lstStyle/>
          <a:p>
            <a:pPr algn="ctr"/>
            <a:r>
              <a:rPr lang="cy-GB" sz="4800" b="0" cap="none" spc="0" dirty="0">
                <a:ln w="0"/>
                <a:solidFill>
                  <a:schemeClr val="tx1"/>
                </a:solidFill>
                <a:effectLst>
                  <a:outerShdw blurRad="38100" dist="19050" dir="2700000" algn="tl" rotWithShape="0">
                    <a:schemeClr val="dk1">
                      <a:alpha val="40000"/>
                    </a:schemeClr>
                  </a:outerShdw>
                </a:effectLst>
              </a:rPr>
              <a:t>Gweithgaredd 5 – William Morris</a:t>
            </a:r>
          </a:p>
        </p:txBody>
      </p:sp>
      <p:sp>
        <p:nvSpPr>
          <p:cNvPr id="4" name="TextBox 3">
            <a:extLst>
              <a:ext uri="{FF2B5EF4-FFF2-40B4-BE49-F238E27FC236}">
                <a16:creationId xmlns:a16="http://schemas.microsoft.com/office/drawing/2014/main" id="{09739629-1874-E049-8C8B-9AFDEB49F4EA}"/>
              </a:ext>
            </a:extLst>
          </p:cNvPr>
          <p:cNvSpPr txBox="1"/>
          <p:nvPr/>
        </p:nvSpPr>
        <p:spPr>
          <a:xfrm>
            <a:off x="141668" y="1269133"/>
            <a:ext cx="11745531" cy="4524315"/>
          </a:xfrm>
          <a:prstGeom prst="rect">
            <a:avLst/>
          </a:prstGeom>
          <a:noFill/>
        </p:spPr>
        <p:txBody>
          <a:bodyPr wrap="square" rtlCol="0">
            <a:spAutoFit/>
          </a:bodyPr>
          <a:lstStyle/>
          <a:p>
            <a:pPr algn="ctr"/>
            <a:r>
              <a:rPr lang="cy-GB" b="1" u="sng" dirty="0">
                <a:solidFill>
                  <a:srgbClr val="0070C0"/>
                </a:solidFill>
              </a:rPr>
              <a:t>“Nod y wers ydy trafod gwaith William Morris a gwneud llun cymesur yn ei arddull”. </a:t>
            </a:r>
          </a:p>
          <a:p>
            <a:endParaRPr lang="cy-GB" dirty="0">
              <a:highlight>
                <a:srgbClr val="FFFF00"/>
              </a:highlight>
            </a:endParaRPr>
          </a:p>
          <a:p>
            <a:r>
              <a:rPr lang="cy-GB" dirty="0"/>
              <a:t>Gofynnwch i’r plant edrych ar y llun ar y sleid o’r enw ‘Trafodwch’. Bydd rhaid iddyn nhw feddwl am y cwestiynau sy o gwmpas y llun.  Annogwch y plant edrych ar eu mat iath i sicrhau eu bod nhw’n deall yr eirfa yn y cwestiynau. </a:t>
            </a:r>
          </a:p>
          <a:p>
            <a:endParaRPr lang="cy-GB" dirty="0"/>
          </a:p>
          <a:p>
            <a:r>
              <a:rPr lang="cy-GB" dirty="0"/>
              <a:t>Bydd rhaid i’r plant dynny lluniau yn yr arddull William Morris. Dangoswch luniau o’i waith ar y we a thrafodwch y themâu. Defnyddiwch y patrymau i drafod y lluniau mae’r plant yn hoffi, neu’r lluniau dydy’r plant ddim yn hoffi.  Mae llawer o flodau, dail ac anifeiliaid yn ei waith e. Dylai’r plant ddefnyddio’r we i lawrllwytho lluniau neu ddelweddau fel ysbrydoliaeth. Nesaf, dylen nhw dynnu lluniau i greu llun newydd yn ei arddull. </a:t>
            </a:r>
          </a:p>
          <a:p>
            <a:endParaRPr lang="cy-GB" dirty="0"/>
          </a:p>
          <a:p>
            <a:r>
              <a:rPr lang="cy-GB" dirty="0"/>
              <a:t>Ar ôl iddyn nhw orffen, gofynnwch i’r plant gyfnewid eu gwaith gyda rhywun arall. Bydd rhaid iddyn nhw ddefnyddio’r partwm i drafod y llun maen nhw wedi derbyn. (Dywedwch wrthyn nhw ”peidiwch â defnyddio’r patrwm ‘Rydw i’n casau’ y tro hwn achos dydych chi ddim eisiau troseddu unrhyw un!”). </a:t>
            </a:r>
          </a:p>
          <a:p>
            <a:endParaRPr lang="cy-GB" dirty="0"/>
          </a:p>
          <a:p>
            <a:pPr algn="ctr"/>
            <a:r>
              <a:rPr lang="cy-GB" b="1" u="sng" dirty="0">
                <a:solidFill>
                  <a:srgbClr val="0070C0"/>
                </a:solidFill>
              </a:rPr>
              <a:t>Ffocws iaith – mynegi barn gan ddefnyddio’r patrymau sy ar y sleid nesaf ac i roi rhesymau am eu hatebion nhw. Bydd rhaid i’r plant ganolbwyntio ar y treigladau gydag ansoddeiriau ar òl ‘yn’. </a:t>
            </a:r>
          </a:p>
        </p:txBody>
      </p:sp>
      <p:sp>
        <p:nvSpPr>
          <p:cNvPr id="5" name="Rectangle 4">
            <a:extLst>
              <a:ext uri="{FF2B5EF4-FFF2-40B4-BE49-F238E27FC236}">
                <a16:creationId xmlns:a16="http://schemas.microsoft.com/office/drawing/2014/main" id="{45B69651-09BD-7D4E-9DDC-49CC8F9DD0BA}"/>
              </a:ext>
            </a:extLst>
          </p:cNvPr>
          <p:cNvSpPr/>
          <p:nvPr/>
        </p:nvSpPr>
        <p:spPr>
          <a:xfrm>
            <a:off x="95179" y="691051"/>
            <a:ext cx="3772251" cy="477054"/>
          </a:xfrm>
          <a:prstGeom prst="rect">
            <a:avLst/>
          </a:prstGeom>
          <a:noFill/>
        </p:spPr>
        <p:txBody>
          <a:bodyPr wrap="none" lIns="91440" tIns="45720" rIns="91440" bIns="45720">
            <a:spAutoFit/>
          </a:bodyPr>
          <a:lstStyle/>
          <a:p>
            <a:pPr algn="ctr"/>
            <a:r>
              <a:rPr lang="cy-GB" sz="2500" b="0" cap="none" spc="0" dirty="0">
                <a:ln w="0"/>
                <a:solidFill>
                  <a:schemeClr val="accent2">
                    <a:lumMod val="75000"/>
                  </a:schemeClr>
                </a:solidFill>
                <a:effectLst>
                  <a:outerShdw blurRad="38100" dist="19050" dir="2700000" algn="tl" rotWithShape="0">
                    <a:schemeClr val="dk1">
                      <a:alpha val="40000"/>
                    </a:schemeClr>
                  </a:outerShdw>
                </a:effectLst>
              </a:rPr>
              <a:t>Y Celfyddydau Mynegiannol</a:t>
            </a:r>
          </a:p>
        </p:txBody>
      </p:sp>
    </p:spTree>
    <p:extLst>
      <p:ext uri="{BB962C8B-B14F-4D97-AF65-F5344CB8AC3E}">
        <p14:creationId xmlns:p14="http://schemas.microsoft.com/office/powerpoint/2010/main" val="5627735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52C16-69F3-294F-88E1-A2FF774FEAC2}"/>
              </a:ext>
            </a:extLst>
          </p:cNvPr>
          <p:cNvSpPr>
            <a:spLocks noGrp="1"/>
          </p:cNvSpPr>
          <p:nvPr>
            <p:ph type="title"/>
          </p:nvPr>
        </p:nvSpPr>
        <p:spPr/>
        <p:txBody>
          <a:bodyPr/>
          <a:lstStyle/>
          <a:p>
            <a:r>
              <a:rPr lang="cy-GB" dirty="0"/>
              <a:t>Patrymau Iaith</a:t>
            </a:r>
          </a:p>
        </p:txBody>
      </p:sp>
      <p:sp>
        <p:nvSpPr>
          <p:cNvPr id="3" name="Rectangle 2">
            <a:extLst>
              <a:ext uri="{FF2B5EF4-FFF2-40B4-BE49-F238E27FC236}">
                <a16:creationId xmlns:a16="http://schemas.microsoft.com/office/drawing/2014/main" id="{19094AAC-767E-9243-B295-C11432F89A59}"/>
              </a:ext>
            </a:extLst>
          </p:cNvPr>
          <p:cNvSpPr/>
          <p:nvPr/>
        </p:nvSpPr>
        <p:spPr>
          <a:xfrm>
            <a:off x="240406" y="1947833"/>
            <a:ext cx="5222905" cy="477054"/>
          </a:xfrm>
          <a:prstGeom prst="rect">
            <a:avLst/>
          </a:prstGeom>
          <a:noFill/>
        </p:spPr>
        <p:txBody>
          <a:bodyPr wrap="none" lIns="91440" tIns="45720" rIns="91440" bIns="45720">
            <a:spAutoFit/>
          </a:bodyPr>
          <a:lstStyle/>
          <a:p>
            <a:pPr algn="ctr"/>
            <a:r>
              <a:rPr lang="cy-GB" sz="2500" b="0" cap="none" spc="0" dirty="0">
                <a:ln w="0"/>
                <a:solidFill>
                  <a:schemeClr val="tx1"/>
                </a:solidFill>
                <a:effectLst>
                  <a:outerShdw blurRad="38100" dist="19050" dir="2700000" algn="tl" rotWithShape="0">
                    <a:schemeClr val="dk1">
                      <a:alpha val="40000"/>
                    </a:schemeClr>
                  </a:outerShdw>
                </a:effectLst>
              </a:rPr>
              <a:t>Rydw i’n hoffi’r</a:t>
            </a:r>
            <a:r>
              <a:rPr lang="cy-GB" sz="2500" dirty="0">
                <a:ln w="0"/>
                <a:effectLst>
                  <a:outerShdw blurRad="38100" dist="19050" dir="2700000" algn="tl" rotWithShape="0">
                    <a:schemeClr val="dk1">
                      <a:alpha val="40000"/>
                    </a:schemeClr>
                  </a:outerShdw>
                </a:effectLst>
              </a:rPr>
              <a:t> llun hwn achos mae’n...</a:t>
            </a:r>
            <a:endParaRPr lang="cy-GB" sz="2500" b="0" cap="none" spc="0" dirty="0">
              <a:ln w="0"/>
              <a:solidFill>
                <a:schemeClr val="tx1"/>
              </a:solidFill>
              <a:effectLst>
                <a:outerShdw blurRad="38100" dist="19050" dir="2700000" algn="tl" rotWithShape="0">
                  <a:schemeClr val="dk1">
                    <a:alpha val="40000"/>
                  </a:schemeClr>
                </a:outerShdw>
              </a:effectLst>
            </a:endParaRPr>
          </a:p>
        </p:txBody>
      </p:sp>
      <p:sp>
        <p:nvSpPr>
          <p:cNvPr id="4" name="Rectangle 3">
            <a:extLst>
              <a:ext uri="{FF2B5EF4-FFF2-40B4-BE49-F238E27FC236}">
                <a16:creationId xmlns:a16="http://schemas.microsoft.com/office/drawing/2014/main" id="{0785F958-F280-A747-A8B8-0191A1094E5B}"/>
              </a:ext>
            </a:extLst>
          </p:cNvPr>
          <p:cNvSpPr/>
          <p:nvPr/>
        </p:nvSpPr>
        <p:spPr>
          <a:xfrm>
            <a:off x="240406" y="2490962"/>
            <a:ext cx="6160725" cy="477054"/>
          </a:xfrm>
          <a:prstGeom prst="rect">
            <a:avLst/>
          </a:prstGeom>
          <a:noFill/>
        </p:spPr>
        <p:txBody>
          <a:bodyPr wrap="none" lIns="91440" tIns="45720" rIns="91440" bIns="45720">
            <a:spAutoFit/>
          </a:bodyPr>
          <a:lstStyle/>
          <a:p>
            <a:pPr algn="ctr"/>
            <a:r>
              <a:rPr lang="cy-GB" sz="2500" b="0" cap="none" spc="0" dirty="0">
                <a:ln w="0"/>
                <a:solidFill>
                  <a:schemeClr val="tx1"/>
                </a:solidFill>
                <a:effectLst>
                  <a:outerShdw blurRad="38100" dist="19050" dir="2700000" algn="tl" rotWithShape="0">
                    <a:schemeClr val="dk1">
                      <a:alpha val="40000"/>
                    </a:schemeClr>
                  </a:outerShdw>
                </a:effectLst>
              </a:rPr>
              <a:t>Dydw i ddim yn hoffi’r llun hwn achos mae’n...</a:t>
            </a:r>
          </a:p>
        </p:txBody>
      </p:sp>
      <p:sp>
        <p:nvSpPr>
          <p:cNvPr id="5" name="Rectangle 4">
            <a:extLst>
              <a:ext uri="{FF2B5EF4-FFF2-40B4-BE49-F238E27FC236}">
                <a16:creationId xmlns:a16="http://schemas.microsoft.com/office/drawing/2014/main" id="{CCBAFBE8-5F6D-F940-B72A-D94B6C035C7A}"/>
              </a:ext>
            </a:extLst>
          </p:cNvPr>
          <p:cNvSpPr/>
          <p:nvPr/>
        </p:nvSpPr>
        <p:spPr>
          <a:xfrm>
            <a:off x="240406" y="3412931"/>
            <a:ext cx="5692585" cy="477054"/>
          </a:xfrm>
          <a:prstGeom prst="rect">
            <a:avLst/>
          </a:prstGeom>
          <a:noFill/>
        </p:spPr>
        <p:txBody>
          <a:bodyPr wrap="none" lIns="91440" tIns="45720" rIns="91440" bIns="45720">
            <a:spAutoFit/>
          </a:bodyPr>
          <a:lstStyle/>
          <a:p>
            <a:pPr algn="ctr"/>
            <a:r>
              <a:rPr lang="cy-GB" sz="2500" b="0" cap="none" spc="0" dirty="0">
                <a:ln w="0"/>
                <a:solidFill>
                  <a:schemeClr val="tx1"/>
                </a:solidFill>
                <a:effectLst>
                  <a:outerShdw blurRad="38100" dist="19050" dir="2700000" algn="tl" rotWithShape="0">
                    <a:schemeClr val="dk1">
                      <a:alpha val="40000"/>
                    </a:schemeClr>
                  </a:outerShdw>
                </a:effectLst>
              </a:rPr>
              <a:t>Rydw i</a:t>
            </a:r>
            <a:r>
              <a:rPr lang="cy-GB" sz="2500" dirty="0">
                <a:ln w="0"/>
                <a:effectLst>
                  <a:outerShdw blurRad="38100" dist="19050" dir="2700000" algn="tl" rotWithShape="0">
                    <a:schemeClr val="dk1">
                      <a:alpha val="40000"/>
                    </a:schemeClr>
                  </a:outerShdw>
                </a:effectLst>
              </a:rPr>
              <a:t>’n dwlu ar y llun hwn achos mae’n...</a:t>
            </a:r>
            <a:endParaRPr lang="cy-GB" sz="25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C51D1BD8-CB78-8A4F-B671-3068D3F8A706}"/>
              </a:ext>
            </a:extLst>
          </p:cNvPr>
          <p:cNvSpPr/>
          <p:nvPr/>
        </p:nvSpPr>
        <p:spPr>
          <a:xfrm>
            <a:off x="240406" y="3958877"/>
            <a:ext cx="5352747" cy="477054"/>
          </a:xfrm>
          <a:prstGeom prst="rect">
            <a:avLst/>
          </a:prstGeom>
          <a:noFill/>
        </p:spPr>
        <p:txBody>
          <a:bodyPr wrap="none" lIns="91440" tIns="45720" rIns="91440" bIns="45720">
            <a:spAutoFit/>
          </a:bodyPr>
          <a:lstStyle/>
          <a:p>
            <a:pPr algn="ctr"/>
            <a:r>
              <a:rPr lang="cy-GB" sz="2500" b="0" cap="none" spc="0" dirty="0">
                <a:ln w="0"/>
                <a:solidFill>
                  <a:schemeClr val="tx1"/>
                </a:solidFill>
                <a:effectLst>
                  <a:outerShdw blurRad="38100" dist="19050" dir="2700000" algn="tl" rotWithShape="0">
                    <a:schemeClr val="dk1">
                      <a:alpha val="40000"/>
                    </a:schemeClr>
                  </a:outerShdw>
                </a:effectLst>
              </a:rPr>
              <a:t>Rydw i’n casàu’r</a:t>
            </a:r>
            <a:r>
              <a:rPr lang="cy-GB" sz="2500" dirty="0">
                <a:ln w="0"/>
                <a:effectLst>
                  <a:outerShdw blurRad="38100" dist="19050" dir="2700000" algn="tl" rotWithShape="0">
                    <a:schemeClr val="dk1">
                      <a:alpha val="40000"/>
                    </a:schemeClr>
                  </a:outerShdw>
                </a:effectLst>
              </a:rPr>
              <a:t> llun hwn achos mae’n...</a:t>
            </a:r>
            <a:endParaRPr lang="cy-GB" sz="2500" b="0" cap="none" spc="0" dirty="0">
              <a:ln w="0"/>
              <a:solidFill>
                <a:schemeClr val="tx1"/>
              </a:solidFill>
              <a:effectLst>
                <a:outerShdw blurRad="38100" dist="19050" dir="2700000" algn="tl" rotWithShape="0">
                  <a:schemeClr val="dk1">
                    <a:alpha val="40000"/>
                  </a:schemeClr>
                </a:outerShdw>
              </a:effectLst>
            </a:endParaRPr>
          </a:p>
        </p:txBody>
      </p:sp>
      <p:sp>
        <p:nvSpPr>
          <p:cNvPr id="9" name="Rectangle 8">
            <a:extLst>
              <a:ext uri="{FF2B5EF4-FFF2-40B4-BE49-F238E27FC236}">
                <a16:creationId xmlns:a16="http://schemas.microsoft.com/office/drawing/2014/main" id="{18C88CDE-77E9-634F-A66A-8FBB86208EB4}"/>
              </a:ext>
            </a:extLst>
          </p:cNvPr>
          <p:cNvSpPr/>
          <p:nvPr/>
        </p:nvSpPr>
        <p:spPr>
          <a:xfrm>
            <a:off x="240406" y="4881574"/>
            <a:ext cx="6064481" cy="477054"/>
          </a:xfrm>
          <a:prstGeom prst="rect">
            <a:avLst/>
          </a:prstGeom>
          <a:noFill/>
        </p:spPr>
        <p:txBody>
          <a:bodyPr wrap="none" lIns="91440" tIns="45720" rIns="91440" bIns="45720">
            <a:spAutoFit/>
          </a:bodyPr>
          <a:lstStyle/>
          <a:p>
            <a:pPr algn="ctr"/>
            <a:r>
              <a:rPr lang="cy-GB" sz="2500" b="0" cap="none" spc="0" dirty="0">
                <a:ln w="0"/>
                <a:solidFill>
                  <a:schemeClr val="tx1"/>
                </a:solidFill>
                <a:effectLst>
                  <a:outerShdw blurRad="38100" dist="19050" dir="2700000" algn="tl" rotWithShape="0">
                    <a:schemeClr val="dk1">
                      <a:alpha val="40000"/>
                    </a:schemeClr>
                  </a:outerShdw>
                </a:effectLst>
              </a:rPr>
              <a:t>Yn fy marn i, mae’r llun yn ___ achos mae’n...</a:t>
            </a:r>
          </a:p>
        </p:txBody>
      </p:sp>
      <p:sp>
        <p:nvSpPr>
          <p:cNvPr id="10" name="Rectangle 9">
            <a:extLst>
              <a:ext uri="{FF2B5EF4-FFF2-40B4-BE49-F238E27FC236}">
                <a16:creationId xmlns:a16="http://schemas.microsoft.com/office/drawing/2014/main" id="{A802D1F5-8B9A-DD46-98B5-56526505F025}"/>
              </a:ext>
            </a:extLst>
          </p:cNvPr>
          <p:cNvSpPr/>
          <p:nvPr/>
        </p:nvSpPr>
        <p:spPr>
          <a:xfrm>
            <a:off x="240406" y="5427520"/>
            <a:ext cx="6699334" cy="477054"/>
          </a:xfrm>
          <a:prstGeom prst="rect">
            <a:avLst/>
          </a:prstGeom>
          <a:noFill/>
        </p:spPr>
        <p:txBody>
          <a:bodyPr wrap="none" lIns="91440" tIns="45720" rIns="91440" bIns="45720">
            <a:spAutoFit/>
          </a:bodyPr>
          <a:lstStyle/>
          <a:p>
            <a:pPr algn="ctr"/>
            <a:r>
              <a:rPr lang="cy-GB" sz="2500" dirty="0">
                <a:ln w="0"/>
                <a:effectLst>
                  <a:outerShdw blurRad="38100" dist="19050" dir="2700000" algn="tl" rotWithShape="0">
                    <a:schemeClr val="dk1">
                      <a:alpha val="40000"/>
                    </a:schemeClr>
                  </a:outerShdw>
                </a:effectLst>
              </a:rPr>
              <a:t>Rydw i’n meddwl bod y llun </a:t>
            </a:r>
            <a:r>
              <a:rPr lang="cy-GB" sz="2500" b="0" cap="none" spc="0" dirty="0">
                <a:ln w="0"/>
                <a:solidFill>
                  <a:schemeClr val="tx1"/>
                </a:solidFill>
                <a:effectLst>
                  <a:outerShdw blurRad="38100" dist="19050" dir="2700000" algn="tl" rotWithShape="0">
                    <a:schemeClr val="dk1">
                      <a:alpha val="40000"/>
                    </a:schemeClr>
                  </a:outerShdw>
                </a:effectLst>
              </a:rPr>
              <a:t>yn ___ achos mae’n...</a:t>
            </a:r>
          </a:p>
        </p:txBody>
      </p:sp>
      <p:sp>
        <p:nvSpPr>
          <p:cNvPr id="12" name="TextBox 11">
            <a:extLst>
              <a:ext uri="{FF2B5EF4-FFF2-40B4-BE49-F238E27FC236}">
                <a16:creationId xmlns:a16="http://schemas.microsoft.com/office/drawing/2014/main" id="{08040E58-753F-CC46-8D75-E560DF7DD451}"/>
              </a:ext>
            </a:extLst>
          </p:cNvPr>
          <p:cNvSpPr txBox="1"/>
          <p:nvPr/>
        </p:nvSpPr>
        <p:spPr>
          <a:xfrm>
            <a:off x="7542113" y="2088145"/>
            <a:ext cx="4224271" cy="3816429"/>
          </a:xfrm>
          <a:prstGeom prst="rect">
            <a:avLst/>
          </a:prstGeom>
          <a:solidFill>
            <a:schemeClr val="accent1">
              <a:lumMod val="60000"/>
              <a:lumOff val="40000"/>
              <a:alpha val="82000"/>
            </a:schemeClr>
          </a:solidFill>
          <a:ln w="47625">
            <a:solidFill>
              <a:schemeClr val="accent1"/>
            </a:solidFill>
          </a:ln>
        </p:spPr>
        <p:txBody>
          <a:bodyPr wrap="square" rtlCol="0">
            <a:spAutoFit/>
          </a:bodyPr>
          <a:lstStyle/>
          <a:p>
            <a:pPr algn="ctr"/>
            <a:r>
              <a:rPr lang="cy-GB" sz="2200" b="1" dirty="0"/>
              <a:t>Diddorol </a:t>
            </a:r>
            <a:r>
              <a:rPr lang="cy-GB" sz="2200" b="1" dirty="0">
                <a:sym typeface="Wingdings" pitchFamily="2" charset="2"/>
              </a:rPr>
              <a:t> ddidorol</a:t>
            </a:r>
            <a:endParaRPr lang="cy-GB" sz="2200" b="1" dirty="0"/>
          </a:p>
          <a:p>
            <a:pPr algn="ctr"/>
            <a:r>
              <a:rPr lang="cy-GB" sz="2200" b="1" dirty="0"/>
              <a:t>Cyffrous </a:t>
            </a:r>
            <a:r>
              <a:rPr lang="cy-GB" sz="2200" b="1" dirty="0">
                <a:sym typeface="Wingdings" pitchFamily="2" charset="2"/>
              </a:rPr>
              <a:t> gyffrous</a:t>
            </a:r>
            <a:endParaRPr lang="cy-GB" sz="2200" b="1" dirty="0"/>
          </a:p>
          <a:p>
            <a:pPr algn="ctr"/>
            <a:r>
              <a:rPr lang="cy-GB" sz="2200" b="1" dirty="0"/>
              <a:t>Modern </a:t>
            </a:r>
            <a:r>
              <a:rPr lang="cy-GB" sz="2200" b="1" dirty="0">
                <a:sym typeface="Wingdings" pitchFamily="2" charset="2"/>
              </a:rPr>
              <a:t> fodern</a:t>
            </a:r>
            <a:endParaRPr lang="cy-GB" sz="2200" b="1" dirty="0"/>
          </a:p>
          <a:p>
            <a:pPr algn="ctr"/>
            <a:r>
              <a:rPr lang="cy-GB" sz="2200" b="1" dirty="0"/>
              <a:t>Gwych </a:t>
            </a:r>
            <a:r>
              <a:rPr lang="cy-GB" sz="2200" b="1" dirty="0">
                <a:sym typeface="Wingdings" pitchFamily="2" charset="2"/>
              </a:rPr>
              <a:t> wych</a:t>
            </a:r>
          </a:p>
          <a:p>
            <a:pPr algn="ctr"/>
            <a:r>
              <a:rPr lang="cy-GB" sz="2200" b="1" dirty="0">
                <a:sym typeface="Wingdings" pitchFamily="2" charset="2"/>
              </a:rPr>
              <a:t>Bywiog  fywiog</a:t>
            </a:r>
          </a:p>
          <a:p>
            <a:pPr algn="ctr"/>
            <a:r>
              <a:rPr lang="cy-GB" sz="2200" b="1" dirty="0">
                <a:sym typeface="Wingdings" pitchFamily="2" charset="2"/>
              </a:rPr>
              <a:t>Diflas  ddiflas</a:t>
            </a:r>
          </a:p>
          <a:p>
            <a:pPr algn="ctr"/>
            <a:r>
              <a:rPr lang="cy-GB" sz="2200" b="1" dirty="0">
                <a:sym typeface="Wingdings" pitchFamily="2" charset="2"/>
              </a:rPr>
              <a:t>Prysur – brysur</a:t>
            </a:r>
          </a:p>
          <a:p>
            <a:pPr algn="ctr"/>
            <a:r>
              <a:rPr lang="cy-GB" sz="2200" b="1" dirty="0">
                <a:sym typeface="Wingdings" pitchFamily="2" charset="2"/>
              </a:rPr>
              <a:t>Ofnadwy</a:t>
            </a:r>
          </a:p>
          <a:p>
            <a:pPr algn="ctr"/>
            <a:r>
              <a:rPr lang="cy-GB" sz="2200" b="1" dirty="0">
                <a:sym typeface="Wingdings" pitchFamily="2" charset="2"/>
              </a:rPr>
              <a:t>Sbwriel/sothach</a:t>
            </a:r>
          </a:p>
          <a:p>
            <a:pPr algn="ctr"/>
            <a:r>
              <a:rPr lang="cy-GB" sz="2200" b="1" dirty="0">
                <a:sym typeface="Wingdings" pitchFamily="2" charset="2"/>
              </a:rPr>
              <a:t>Arbennig</a:t>
            </a:r>
          </a:p>
          <a:p>
            <a:pPr algn="ctr"/>
            <a:r>
              <a:rPr lang="cy-GB" sz="2200" b="1" dirty="0">
                <a:sym typeface="Wingdings" pitchFamily="2" charset="2"/>
              </a:rPr>
              <a:t>Lliwgar</a:t>
            </a:r>
          </a:p>
        </p:txBody>
      </p:sp>
      <p:pic>
        <p:nvPicPr>
          <p:cNvPr id="13" name="Picture 12">
            <a:extLst>
              <a:ext uri="{FF2B5EF4-FFF2-40B4-BE49-F238E27FC236}">
                <a16:creationId xmlns:a16="http://schemas.microsoft.com/office/drawing/2014/main" id="{569DD36B-A6F8-014A-8727-F5883DD5B13E}"/>
              </a:ext>
            </a:extLst>
          </p:cNvPr>
          <p:cNvPicPr>
            <a:picLocks noChangeAspect="1"/>
          </p:cNvPicPr>
          <p:nvPr/>
        </p:nvPicPr>
        <p:blipFill>
          <a:blip r:embed="rId2"/>
          <a:stretch>
            <a:fillRect/>
          </a:stretch>
        </p:blipFill>
        <p:spPr>
          <a:xfrm>
            <a:off x="10098161" y="4918390"/>
            <a:ext cx="1952171" cy="1952171"/>
          </a:xfrm>
          <a:prstGeom prst="rect">
            <a:avLst/>
          </a:prstGeom>
        </p:spPr>
      </p:pic>
    </p:spTree>
    <p:extLst>
      <p:ext uri="{BB962C8B-B14F-4D97-AF65-F5344CB8AC3E}">
        <p14:creationId xmlns:p14="http://schemas.microsoft.com/office/powerpoint/2010/main" val="664679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6531A-0776-43BA-A852-5FB5C7753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6085" y="533400"/>
            <a:ext cx="9079832" cy="507732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cy-GB"/>
          </a:p>
        </p:txBody>
      </p:sp>
      <p:sp>
        <p:nvSpPr>
          <p:cNvPr id="11" name="Rectangle 10">
            <a:extLst>
              <a:ext uri="{FF2B5EF4-FFF2-40B4-BE49-F238E27FC236}">
                <a16:creationId xmlns:a16="http://schemas.microsoft.com/office/drawing/2014/main" id="{F8C5273F-2B84-46BF-A94F-1A20E13B3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4605" y="763203"/>
            <a:ext cx="8622792" cy="461772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cy-GB"/>
          </a:p>
        </p:txBody>
      </p:sp>
      <p:pic>
        <p:nvPicPr>
          <p:cNvPr id="4" name="Picture 3" descr="A picture containing text&#10;&#10;Description automatically generated">
            <a:extLst>
              <a:ext uri="{FF2B5EF4-FFF2-40B4-BE49-F238E27FC236}">
                <a16:creationId xmlns:a16="http://schemas.microsoft.com/office/drawing/2014/main" id="{9B26F2ED-4519-8B48-BF1A-C27F44ECF127}"/>
              </a:ext>
            </a:extLst>
          </p:cNvPr>
          <p:cNvPicPr>
            <a:picLocks noChangeAspect="1"/>
          </p:cNvPicPr>
          <p:nvPr/>
        </p:nvPicPr>
        <p:blipFill>
          <a:blip r:embed="rId2"/>
          <a:stretch>
            <a:fillRect/>
          </a:stretch>
        </p:blipFill>
        <p:spPr>
          <a:xfrm>
            <a:off x="4271773" y="1247835"/>
            <a:ext cx="3648456" cy="3648456"/>
          </a:xfrm>
          <a:prstGeom prst="rect">
            <a:avLst/>
          </a:prstGeom>
        </p:spPr>
      </p:pic>
      <p:sp>
        <p:nvSpPr>
          <p:cNvPr id="5" name="TextBox 4">
            <a:extLst>
              <a:ext uri="{FF2B5EF4-FFF2-40B4-BE49-F238E27FC236}">
                <a16:creationId xmlns:a16="http://schemas.microsoft.com/office/drawing/2014/main" id="{3F04C32B-D3E3-BB46-986B-6CFCE6655FAB}"/>
              </a:ext>
            </a:extLst>
          </p:cNvPr>
          <p:cNvSpPr txBox="1"/>
          <p:nvPr/>
        </p:nvSpPr>
        <p:spPr>
          <a:xfrm>
            <a:off x="360608" y="1247835"/>
            <a:ext cx="3284113" cy="369332"/>
          </a:xfrm>
          <a:prstGeom prst="rect">
            <a:avLst/>
          </a:prstGeom>
          <a:solidFill>
            <a:schemeClr val="accent1">
              <a:lumMod val="60000"/>
              <a:lumOff val="40000"/>
            </a:schemeClr>
          </a:solidFill>
          <a:ln w="25400">
            <a:solidFill>
              <a:schemeClr val="accent1">
                <a:lumMod val="75000"/>
              </a:schemeClr>
            </a:solidFill>
          </a:ln>
        </p:spPr>
        <p:txBody>
          <a:bodyPr wrap="square" rtlCol="0">
            <a:spAutoFit/>
          </a:bodyPr>
          <a:lstStyle/>
          <a:p>
            <a:pPr algn="ctr"/>
            <a:r>
              <a:rPr lang="cy-GB" dirty="0"/>
              <a:t>Beth allech chi weld?</a:t>
            </a:r>
          </a:p>
        </p:txBody>
      </p:sp>
      <p:sp>
        <p:nvSpPr>
          <p:cNvPr id="8" name="TextBox 7">
            <a:extLst>
              <a:ext uri="{FF2B5EF4-FFF2-40B4-BE49-F238E27FC236}">
                <a16:creationId xmlns:a16="http://schemas.microsoft.com/office/drawing/2014/main" id="{8EE43982-767B-514B-B2AF-C3D872E1B02E}"/>
              </a:ext>
            </a:extLst>
          </p:cNvPr>
          <p:cNvSpPr txBox="1"/>
          <p:nvPr/>
        </p:nvSpPr>
        <p:spPr>
          <a:xfrm>
            <a:off x="8547281" y="1477077"/>
            <a:ext cx="3284113" cy="646331"/>
          </a:xfrm>
          <a:prstGeom prst="rect">
            <a:avLst/>
          </a:prstGeom>
          <a:solidFill>
            <a:schemeClr val="accent1">
              <a:lumMod val="60000"/>
              <a:lumOff val="40000"/>
            </a:schemeClr>
          </a:solidFill>
          <a:ln w="25400">
            <a:solidFill>
              <a:schemeClr val="accent1">
                <a:lumMod val="75000"/>
              </a:schemeClr>
            </a:solidFill>
          </a:ln>
        </p:spPr>
        <p:txBody>
          <a:bodyPr wrap="square" rtlCol="0">
            <a:spAutoFit/>
          </a:bodyPr>
          <a:lstStyle/>
          <a:p>
            <a:pPr algn="ctr"/>
            <a:r>
              <a:rPr lang="cy-GB" dirty="0"/>
              <a:t>Pa wthrychau ydych chi’n gallu gweld?</a:t>
            </a:r>
          </a:p>
        </p:txBody>
      </p:sp>
      <p:sp>
        <p:nvSpPr>
          <p:cNvPr id="7" name="TextBox 6">
            <a:extLst>
              <a:ext uri="{FF2B5EF4-FFF2-40B4-BE49-F238E27FC236}">
                <a16:creationId xmlns:a16="http://schemas.microsoft.com/office/drawing/2014/main" id="{CDE10751-4F6B-2B43-BD8B-56E1DA495FC9}"/>
              </a:ext>
            </a:extLst>
          </p:cNvPr>
          <p:cNvSpPr txBox="1"/>
          <p:nvPr/>
        </p:nvSpPr>
        <p:spPr>
          <a:xfrm>
            <a:off x="8547280" y="3429000"/>
            <a:ext cx="3284113" cy="646331"/>
          </a:xfrm>
          <a:prstGeom prst="rect">
            <a:avLst/>
          </a:prstGeom>
          <a:solidFill>
            <a:schemeClr val="accent1">
              <a:lumMod val="60000"/>
              <a:lumOff val="40000"/>
            </a:schemeClr>
          </a:solidFill>
          <a:ln w="25400">
            <a:solidFill>
              <a:schemeClr val="accent1">
                <a:lumMod val="75000"/>
              </a:schemeClr>
            </a:solidFill>
          </a:ln>
        </p:spPr>
        <p:txBody>
          <a:bodyPr wrap="square" rtlCol="0">
            <a:spAutoFit/>
          </a:bodyPr>
          <a:lstStyle/>
          <a:p>
            <a:pPr algn="ctr"/>
            <a:r>
              <a:rPr lang="cy-GB" dirty="0"/>
              <a:t>Pa anifeiliaid ydych chi’n gallu gweld?</a:t>
            </a:r>
          </a:p>
        </p:txBody>
      </p:sp>
      <p:sp>
        <p:nvSpPr>
          <p:cNvPr id="10" name="TextBox 9">
            <a:extLst>
              <a:ext uri="{FF2B5EF4-FFF2-40B4-BE49-F238E27FC236}">
                <a16:creationId xmlns:a16="http://schemas.microsoft.com/office/drawing/2014/main" id="{7378371D-E8E7-1B49-81DA-E9050EFB7829}"/>
              </a:ext>
            </a:extLst>
          </p:cNvPr>
          <p:cNvSpPr txBox="1"/>
          <p:nvPr/>
        </p:nvSpPr>
        <p:spPr>
          <a:xfrm>
            <a:off x="6245132" y="271874"/>
            <a:ext cx="3284113" cy="646331"/>
          </a:xfrm>
          <a:prstGeom prst="rect">
            <a:avLst/>
          </a:prstGeom>
          <a:solidFill>
            <a:schemeClr val="accent1">
              <a:lumMod val="60000"/>
              <a:lumOff val="40000"/>
            </a:schemeClr>
          </a:solidFill>
          <a:ln w="25400">
            <a:solidFill>
              <a:schemeClr val="accent1">
                <a:lumMod val="75000"/>
              </a:schemeClr>
            </a:solidFill>
          </a:ln>
        </p:spPr>
        <p:txBody>
          <a:bodyPr wrap="square" rtlCol="0">
            <a:spAutoFit/>
          </a:bodyPr>
          <a:lstStyle/>
          <a:p>
            <a:pPr algn="ctr"/>
            <a:r>
              <a:rPr lang="cy-GB" dirty="0"/>
              <a:t>Pa ffrwythau ydych chi’n gallu gweld?</a:t>
            </a:r>
          </a:p>
        </p:txBody>
      </p:sp>
      <p:sp>
        <p:nvSpPr>
          <p:cNvPr id="12" name="TextBox 11">
            <a:extLst>
              <a:ext uri="{FF2B5EF4-FFF2-40B4-BE49-F238E27FC236}">
                <a16:creationId xmlns:a16="http://schemas.microsoft.com/office/drawing/2014/main" id="{1D0CBBBC-9BB6-F54B-B303-1242FA630BB1}"/>
              </a:ext>
            </a:extLst>
          </p:cNvPr>
          <p:cNvSpPr txBox="1"/>
          <p:nvPr/>
        </p:nvSpPr>
        <p:spPr>
          <a:xfrm>
            <a:off x="389921" y="3029178"/>
            <a:ext cx="3284113" cy="369332"/>
          </a:xfrm>
          <a:prstGeom prst="rect">
            <a:avLst/>
          </a:prstGeom>
          <a:solidFill>
            <a:schemeClr val="accent1">
              <a:lumMod val="60000"/>
              <a:lumOff val="40000"/>
            </a:schemeClr>
          </a:solidFill>
          <a:ln w="25400">
            <a:solidFill>
              <a:schemeClr val="accent1">
                <a:lumMod val="75000"/>
              </a:schemeClr>
            </a:solidFill>
          </a:ln>
        </p:spPr>
        <p:txBody>
          <a:bodyPr wrap="square" rtlCol="0">
            <a:spAutoFit/>
          </a:bodyPr>
          <a:lstStyle/>
          <a:p>
            <a:pPr algn="ctr"/>
            <a:r>
              <a:rPr lang="cy-GB" dirty="0"/>
              <a:t>Pa liwiau ydych chi’n gallu gweld?</a:t>
            </a:r>
          </a:p>
        </p:txBody>
      </p:sp>
      <p:sp>
        <p:nvSpPr>
          <p:cNvPr id="13" name="TextBox 12">
            <a:extLst>
              <a:ext uri="{FF2B5EF4-FFF2-40B4-BE49-F238E27FC236}">
                <a16:creationId xmlns:a16="http://schemas.microsoft.com/office/drawing/2014/main" id="{5AB3C086-91BC-9448-AC5E-26988F9DC279}"/>
              </a:ext>
            </a:extLst>
          </p:cNvPr>
          <p:cNvSpPr txBox="1"/>
          <p:nvPr/>
        </p:nvSpPr>
        <p:spPr>
          <a:xfrm>
            <a:off x="360607" y="4810521"/>
            <a:ext cx="3284113" cy="369332"/>
          </a:xfrm>
          <a:prstGeom prst="rect">
            <a:avLst/>
          </a:prstGeom>
          <a:solidFill>
            <a:schemeClr val="accent1">
              <a:lumMod val="60000"/>
              <a:lumOff val="40000"/>
            </a:schemeClr>
          </a:solidFill>
          <a:ln w="25400">
            <a:solidFill>
              <a:schemeClr val="accent1">
                <a:lumMod val="75000"/>
              </a:schemeClr>
            </a:solidFill>
          </a:ln>
        </p:spPr>
        <p:txBody>
          <a:bodyPr wrap="square" rtlCol="0">
            <a:spAutoFit/>
          </a:bodyPr>
          <a:lstStyle/>
          <a:p>
            <a:pPr algn="ctr"/>
            <a:r>
              <a:rPr lang="cy-GB" dirty="0"/>
              <a:t>Oes cymesuredd yn y llun hwn?</a:t>
            </a:r>
          </a:p>
        </p:txBody>
      </p:sp>
      <p:sp>
        <p:nvSpPr>
          <p:cNvPr id="14" name="TextBox 13">
            <a:extLst>
              <a:ext uri="{FF2B5EF4-FFF2-40B4-BE49-F238E27FC236}">
                <a16:creationId xmlns:a16="http://schemas.microsoft.com/office/drawing/2014/main" id="{F49295A1-AEC2-E745-8107-D988098598BB}"/>
              </a:ext>
            </a:extLst>
          </p:cNvPr>
          <p:cNvSpPr txBox="1"/>
          <p:nvPr/>
        </p:nvSpPr>
        <p:spPr>
          <a:xfrm>
            <a:off x="4636116" y="5837897"/>
            <a:ext cx="3284113" cy="646331"/>
          </a:xfrm>
          <a:prstGeom prst="rect">
            <a:avLst/>
          </a:prstGeom>
          <a:solidFill>
            <a:schemeClr val="accent1">
              <a:lumMod val="60000"/>
              <a:lumOff val="40000"/>
            </a:schemeClr>
          </a:solidFill>
          <a:ln w="25400">
            <a:solidFill>
              <a:schemeClr val="accent1">
                <a:lumMod val="75000"/>
              </a:schemeClr>
            </a:solidFill>
          </a:ln>
        </p:spPr>
        <p:txBody>
          <a:bodyPr wrap="square" rtlCol="0">
            <a:spAutoFit/>
          </a:bodyPr>
          <a:lstStyle/>
          <a:p>
            <a:pPr algn="ctr"/>
            <a:r>
              <a:rPr lang="cy-GB" dirty="0"/>
              <a:t>Ydych chi’n hoffi’r llun hwn? Pam?</a:t>
            </a:r>
          </a:p>
        </p:txBody>
      </p:sp>
      <p:sp>
        <p:nvSpPr>
          <p:cNvPr id="2" name="Rectangle 1">
            <a:extLst>
              <a:ext uri="{FF2B5EF4-FFF2-40B4-BE49-F238E27FC236}">
                <a16:creationId xmlns:a16="http://schemas.microsoft.com/office/drawing/2014/main" id="{C7D57610-BC09-5243-A0D9-5FA9F139E0F3}"/>
              </a:ext>
            </a:extLst>
          </p:cNvPr>
          <p:cNvSpPr/>
          <p:nvPr/>
        </p:nvSpPr>
        <p:spPr>
          <a:xfrm>
            <a:off x="0" y="-16937"/>
            <a:ext cx="2095894" cy="630942"/>
          </a:xfrm>
          <a:prstGeom prst="rect">
            <a:avLst/>
          </a:prstGeom>
          <a:noFill/>
        </p:spPr>
        <p:txBody>
          <a:bodyPr wrap="none" lIns="91440" tIns="45720" rIns="91440" bIns="45720">
            <a:spAutoFit/>
          </a:bodyPr>
          <a:lstStyle/>
          <a:p>
            <a:pPr algn="ctr"/>
            <a:r>
              <a:rPr lang="cy-GB" sz="3500" b="0" cap="none" spc="0" dirty="0">
                <a:ln w="0"/>
                <a:solidFill>
                  <a:schemeClr val="accent1"/>
                </a:solidFill>
                <a:effectLst>
                  <a:outerShdw blurRad="38100" dist="25400" dir="5400000" algn="ctr" rotWithShape="0">
                    <a:srgbClr val="6E747A">
                      <a:alpha val="43000"/>
                    </a:srgbClr>
                  </a:outerShdw>
                </a:effectLst>
              </a:rPr>
              <a:t>Trafodwch</a:t>
            </a:r>
          </a:p>
        </p:txBody>
      </p:sp>
      <p:pic>
        <p:nvPicPr>
          <p:cNvPr id="15" name="Picture 14">
            <a:extLst>
              <a:ext uri="{FF2B5EF4-FFF2-40B4-BE49-F238E27FC236}">
                <a16:creationId xmlns:a16="http://schemas.microsoft.com/office/drawing/2014/main" id="{07872B19-FEAF-0945-9078-B8D415E5874C}"/>
              </a:ext>
            </a:extLst>
          </p:cNvPr>
          <p:cNvPicPr>
            <a:picLocks noChangeAspect="1"/>
          </p:cNvPicPr>
          <p:nvPr/>
        </p:nvPicPr>
        <p:blipFill>
          <a:blip r:embed="rId3"/>
          <a:stretch>
            <a:fillRect/>
          </a:stretch>
        </p:blipFill>
        <p:spPr>
          <a:xfrm>
            <a:off x="10098161" y="4918390"/>
            <a:ext cx="1952171" cy="1952171"/>
          </a:xfrm>
          <a:prstGeom prst="rect">
            <a:avLst/>
          </a:prstGeom>
        </p:spPr>
      </p:pic>
    </p:spTree>
    <p:extLst>
      <p:ext uri="{BB962C8B-B14F-4D97-AF65-F5344CB8AC3E}">
        <p14:creationId xmlns:p14="http://schemas.microsoft.com/office/powerpoint/2010/main" val="44444216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499</TotalTime>
  <Words>2006</Words>
  <Application>Microsoft Macintosh PowerPoint</Application>
  <PresentationFormat>Widescreen</PresentationFormat>
  <Paragraphs>296</Paragraphs>
  <Slides>22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Gill Sans MT</vt:lpstr>
      <vt:lpstr>Helvetica</vt:lpstr>
      <vt:lpstr>Wingdings</vt:lpstr>
      <vt:lpstr>Gallery</vt:lpstr>
      <vt:lpstr>Yr Oes Fictoria</vt:lpstr>
      <vt:lpstr>Taflen Gynnwys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Ysgolion yn yr oes fictoria</vt:lpstr>
      <vt:lpstr>Ysgolion yn yr oes fictoria</vt:lpstr>
      <vt:lpstr>Ysgolion yn yr oes fictoria</vt:lpstr>
      <vt:lpstr>Ysgrifennwch restr o reolau ar gyfer ein dosbarth gan ddefnyddio gorchmynion cadarnhaol a negyddol</vt:lpstr>
      <vt:lpstr>PowerPoint Presentation</vt:lpstr>
      <vt:lpstr>PowerPoint Presentation</vt:lpstr>
      <vt:lpstr>PowerPoint Presentation</vt:lpstr>
      <vt:lpstr>PowerPoint Presentation</vt:lpstr>
      <vt:lpstr>Patrymau Iaith</vt:lpstr>
      <vt:lpstr>PowerPoint Presentation</vt:lpstr>
    </vt:vector>
  </TitlesOfParts>
  <Manager/>
  <Company/>
  <LinksUpToDate>false</LinksUpToDate>
  <SharedDoc>false</SharedDoc>
  <HyperlinkBase/>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Yr Oes Fictoria</dc:title>
  <dc:subject/>
  <dc:creator>J Langdon (Milford Haven CP School)</dc:creator>
  <cp:keywords/>
  <dc:description/>
  <cp:lastModifiedBy>Gwen J. Davies</cp:lastModifiedBy>
  <cp:revision>31</cp:revision>
  <dcterms:created xsi:type="dcterms:W3CDTF">2019-03-14T13:35:38Z</dcterms:created>
  <dcterms:modified xsi:type="dcterms:W3CDTF">2019-05-01T10:10:30Z</dcterms:modified>
  <cp:category/>
</cp:coreProperties>
</file>