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2" r:id="rId6"/>
    <p:sldId id="268" r:id="rId7"/>
    <p:sldId id="263" r:id="rId8"/>
    <p:sldId id="264" r:id="rId9"/>
    <p:sldId id="265" r:id="rId10"/>
    <p:sldId id="266" r:id="rId11"/>
    <p:sldId id="269" r:id="rId12"/>
    <p:sldId id="267"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A9BBDB-476D-4130-87D4-D8F2F7A06EAC}" v="20" dt="2020-03-11T14:39:46.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15" autoAdjust="0"/>
    <p:restoredTop sz="94249" autoAdjust="0"/>
  </p:normalViewPr>
  <p:slideViewPr>
    <p:cSldViewPr snapToGrid="0">
      <p:cViewPr varScale="1">
        <p:scale>
          <a:sx n="68" d="100"/>
          <a:sy n="68" d="100"/>
        </p:scale>
        <p:origin x="492"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0A10B7-FA84-487A-AEDF-83BBD5549F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87B88D-E77F-4131-AF85-E904F53EA31B}">
      <dgm:prSet/>
      <dgm:spPr/>
      <dgm:t>
        <a:bodyPr/>
        <a:lstStyle/>
        <a:p>
          <a:pPr>
            <a:lnSpc>
              <a:spcPct val="100000"/>
            </a:lnSpc>
          </a:pPr>
          <a:r>
            <a:rPr lang="en-GB" dirty="0"/>
            <a:t>Front office</a:t>
          </a:r>
          <a:endParaRPr lang="en-US" dirty="0"/>
        </a:p>
      </dgm:t>
    </dgm:pt>
    <dgm:pt modelId="{AF55FFBE-922D-46DA-886D-6E985B6E32A7}" type="parTrans" cxnId="{92D0F9E8-1879-432E-AE44-AE9FAF3C80C2}">
      <dgm:prSet/>
      <dgm:spPr/>
      <dgm:t>
        <a:bodyPr/>
        <a:lstStyle/>
        <a:p>
          <a:endParaRPr lang="en-US"/>
        </a:p>
      </dgm:t>
    </dgm:pt>
    <dgm:pt modelId="{0BDF0CD0-2D27-4D7E-B8E1-7F379D085366}" type="sibTrans" cxnId="{92D0F9E8-1879-432E-AE44-AE9FAF3C80C2}">
      <dgm:prSet/>
      <dgm:spPr/>
      <dgm:t>
        <a:bodyPr/>
        <a:lstStyle/>
        <a:p>
          <a:endParaRPr lang="en-US"/>
        </a:p>
      </dgm:t>
    </dgm:pt>
    <dgm:pt modelId="{B3161580-BF2B-450B-B239-F30288E3AA8F}">
      <dgm:prSet/>
      <dgm:spPr/>
      <dgm:t>
        <a:bodyPr/>
        <a:lstStyle/>
        <a:p>
          <a:pPr>
            <a:lnSpc>
              <a:spcPct val="100000"/>
            </a:lnSpc>
          </a:pPr>
          <a:r>
            <a:rPr lang="en-GB" dirty="0"/>
            <a:t>Booking and reservation</a:t>
          </a:r>
          <a:endParaRPr lang="en-US" dirty="0"/>
        </a:p>
      </dgm:t>
    </dgm:pt>
    <dgm:pt modelId="{5A6B6AD4-95C9-4956-8B3E-1718AAF39E89}" type="parTrans" cxnId="{34CA28A4-9FB9-4B0D-83B7-24E8C3280933}">
      <dgm:prSet/>
      <dgm:spPr/>
      <dgm:t>
        <a:bodyPr/>
        <a:lstStyle/>
        <a:p>
          <a:endParaRPr lang="en-US"/>
        </a:p>
      </dgm:t>
    </dgm:pt>
    <dgm:pt modelId="{1F1B89DF-B0BB-44E1-80A1-E8B5E46A8182}" type="sibTrans" cxnId="{34CA28A4-9FB9-4B0D-83B7-24E8C3280933}">
      <dgm:prSet/>
      <dgm:spPr/>
      <dgm:t>
        <a:bodyPr/>
        <a:lstStyle/>
        <a:p>
          <a:endParaRPr lang="en-US"/>
        </a:p>
      </dgm:t>
    </dgm:pt>
    <dgm:pt modelId="{A0B159CE-73CE-4859-AA42-FFECE9793733}">
      <dgm:prSet/>
      <dgm:spPr/>
      <dgm:t>
        <a:bodyPr/>
        <a:lstStyle/>
        <a:p>
          <a:pPr>
            <a:lnSpc>
              <a:spcPct val="100000"/>
            </a:lnSpc>
          </a:pPr>
          <a:r>
            <a:rPr lang="en-GB" dirty="0"/>
            <a:t>Banqueting </a:t>
          </a:r>
          <a:endParaRPr lang="en-US" dirty="0"/>
        </a:p>
      </dgm:t>
    </dgm:pt>
    <dgm:pt modelId="{09646901-EECE-4BA0-BA4E-68B7C4ABC587}" type="parTrans" cxnId="{0D14FE08-4C04-4D0D-84C9-B0315F4FF14A}">
      <dgm:prSet/>
      <dgm:spPr/>
      <dgm:t>
        <a:bodyPr/>
        <a:lstStyle/>
        <a:p>
          <a:endParaRPr lang="en-US"/>
        </a:p>
      </dgm:t>
    </dgm:pt>
    <dgm:pt modelId="{93600EA6-74E4-491A-BF33-718217E979F0}" type="sibTrans" cxnId="{0D14FE08-4C04-4D0D-84C9-B0315F4FF14A}">
      <dgm:prSet/>
      <dgm:spPr/>
      <dgm:t>
        <a:bodyPr/>
        <a:lstStyle/>
        <a:p>
          <a:endParaRPr lang="en-US"/>
        </a:p>
      </dgm:t>
    </dgm:pt>
    <dgm:pt modelId="{E19EA815-39EC-46D6-8256-C0CF6CB51D5F}">
      <dgm:prSet/>
      <dgm:spPr/>
      <dgm:t>
        <a:bodyPr/>
        <a:lstStyle/>
        <a:p>
          <a:pPr>
            <a:lnSpc>
              <a:spcPct val="100000"/>
            </a:lnSpc>
          </a:pPr>
          <a:r>
            <a:rPr lang="en-GB" dirty="0"/>
            <a:t>Finance</a:t>
          </a:r>
          <a:endParaRPr lang="en-US" dirty="0"/>
        </a:p>
      </dgm:t>
    </dgm:pt>
    <dgm:pt modelId="{B5897224-680A-4245-9727-83F2C05047B4}" type="parTrans" cxnId="{75309F3C-787D-4FB6-B7FB-A9FD116B856B}">
      <dgm:prSet/>
      <dgm:spPr/>
      <dgm:t>
        <a:bodyPr/>
        <a:lstStyle/>
        <a:p>
          <a:endParaRPr lang="en-US"/>
        </a:p>
      </dgm:t>
    </dgm:pt>
    <dgm:pt modelId="{EA7FCEBB-9486-49BD-AA07-7CE04AB99BF5}" type="sibTrans" cxnId="{75309F3C-787D-4FB6-B7FB-A9FD116B856B}">
      <dgm:prSet/>
      <dgm:spPr/>
      <dgm:t>
        <a:bodyPr/>
        <a:lstStyle/>
        <a:p>
          <a:endParaRPr lang="en-US"/>
        </a:p>
      </dgm:t>
    </dgm:pt>
    <dgm:pt modelId="{B8539A83-AC4E-4A1A-A3F9-05DAB5A0DBBB}">
      <dgm:prSet/>
      <dgm:spPr/>
      <dgm:t>
        <a:bodyPr/>
        <a:lstStyle/>
        <a:p>
          <a:pPr>
            <a:lnSpc>
              <a:spcPct val="100000"/>
            </a:lnSpc>
          </a:pPr>
          <a:r>
            <a:rPr lang="en-GB" dirty="0"/>
            <a:t>HR</a:t>
          </a:r>
          <a:endParaRPr lang="en-US" dirty="0"/>
        </a:p>
      </dgm:t>
    </dgm:pt>
    <dgm:pt modelId="{2B31D650-ADF6-4345-A145-C90E91CD5175}" type="parTrans" cxnId="{8069B6FE-8DB9-41E9-A7A8-3FBF9D718760}">
      <dgm:prSet/>
      <dgm:spPr/>
      <dgm:t>
        <a:bodyPr/>
        <a:lstStyle/>
        <a:p>
          <a:endParaRPr lang="en-US"/>
        </a:p>
      </dgm:t>
    </dgm:pt>
    <dgm:pt modelId="{8302E21C-11AA-45A8-890F-C5A0FD4762E9}" type="sibTrans" cxnId="{8069B6FE-8DB9-41E9-A7A8-3FBF9D718760}">
      <dgm:prSet/>
      <dgm:spPr/>
      <dgm:t>
        <a:bodyPr/>
        <a:lstStyle/>
        <a:p>
          <a:endParaRPr lang="en-US"/>
        </a:p>
      </dgm:t>
    </dgm:pt>
    <dgm:pt modelId="{08FC43A3-A044-44CB-A9A4-6D2BA633F978}">
      <dgm:prSet/>
      <dgm:spPr/>
      <dgm:t>
        <a:bodyPr/>
        <a:lstStyle/>
        <a:p>
          <a:pPr>
            <a:lnSpc>
              <a:spcPct val="100000"/>
            </a:lnSpc>
          </a:pPr>
          <a:r>
            <a:rPr lang="en-GB" dirty="0"/>
            <a:t>Housekeeping</a:t>
          </a:r>
          <a:endParaRPr lang="en-US" dirty="0"/>
        </a:p>
      </dgm:t>
    </dgm:pt>
    <dgm:pt modelId="{2F5EF1EB-976E-4986-852F-776B7F868EE0}" type="parTrans" cxnId="{97CC0EA1-A604-41C4-B22A-A9C647A7C6B4}">
      <dgm:prSet/>
      <dgm:spPr/>
      <dgm:t>
        <a:bodyPr/>
        <a:lstStyle/>
        <a:p>
          <a:endParaRPr lang="en-US"/>
        </a:p>
      </dgm:t>
    </dgm:pt>
    <dgm:pt modelId="{32E434C2-C362-46D2-B7BE-C4534719402E}" type="sibTrans" cxnId="{97CC0EA1-A604-41C4-B22A-A9C647A7C6B4}">
      <dgm:prSet/>
      <dgm:spPr/>
      <dgm:t>
        <a:bodyPr/>
        <a:lstStyle/>
        <a:p>
          <a:endParaRPr lang="en-US"/>
        </a:p>
      </dgm:t>
    </dgm:pt>
    <dgm:pt modelId="{1F6766F8-38E0-4980-8DCC-8D06706E5EFE}">
      <dgm:prSet/>
      <dgm:spPr/>
      <dgm:t>
        <a:bodyPr/>
        <a:lstStyle/>
        <a:p>
          <a:pPr>
            <a:lnSpc>
              <a:spcPct val="100000"/>
            </a:lnSpc>
          </a:pPr>
          <a:r>
            <a:rPr lang="en-GB" dirty="0"/>
            <a:t>Maintenance</a:t>
          </a:r>
          <a:endParaRPr lang="en-US" dirty="0"/>
        </a:p>
      </dgm:t>
    </dgm:pt>
    <dgm:pt modelId="{AD60C10D-DCAA-495A-ADF2-86F8F9875AEE}" type="parTrans" cxnId="{D1797676-23AC-4545-9EE6-07F0B2422C69}">
      <dgm:prSet/>
      <dgm:spPr/>
      <dgm:t>
        <a:bodyPr/>
        <a:lstStyle/>
        <a:p>
          <a:endParaRPr lang="en-US"/>
        </a:p>
      </dgm:t>
    </dgm:pt>
    <dgm:pt modelId="{1B7C2050-A909-4639-86E0-D0C2E58892BA}" type="sibTrans" cxnId="{D1797676-23AC-4545-9EE6-07F0B2422C69}">
      <dgm:prSet/>
      <dgm:spPr/>
      <dgm:t>
        <a:bodyPr/>
        <a:lstStyle/>
        <a:p>
          <a:endParaRPr lang="en-US"/>
        </a:p>
      </dgm:t>
    </dgm:pt>
    <dgm:pt modelId="{BE6D3BAA-DF50-48B2-917B-8382BB940FD6}">
      <dgm:prSet/>
      <dgm:spPr/>
      <dgm:t>
        <a:bodyPr/>
        <a:lstStyle/>
        <a:p>
          <a:pPr>
            <a:lnSpc>
              <a:spcPct val="100000"/>
            </a:lnSpc>
          </a:pPr>
          <a:r>
            <a:rPr lang="en-GB" dirty="0"/>
            <a:t>Sale and marketing department</a:t>
          </a:r>
          <a:endParaRPr lang="en-US" dirty="0"/>
        </a:p>
      </dgm:t>
    </dgm:pt>
    <dgm:pt modelId="{5E2D2037-B215-4200-A053-0FDE3169D38D}" type="parTrans" cxnId="{E079E59C-7D02-4618-92E4-03ED8458D9ED}">
      <dgm:prSet/>
      <dgm:spPr/>
      <dgm:t>
        <a:bodyPr/>
        <a:lstStyle/>
        <a:p>
          <a:endParaRPr lang="en-US"/>
        </a:p>
      </dgm:t>
    </dgm:pt>
    <dgm:pt modelId="{DB114D0B-6E47-42DE-9A1E-E0FE93F84271}" type="sibTrans" cxnId="{E079E59C-7D02-4618-92E4-03ED8458D9ED}">
      <dgm:prSet/>
      <dgm:spPr/>
      <dgm:t>
        <a:bodyPr/>
        <a:lstStyle/>
        <a:p>
          <a:endParaRPr lang="en-US"/>
        </a:p>
      </dgm:t>
    </dgm:pt>
    <dgm:pt modelId="{7A399AF0-CBBD-486F-934F-0C3E5E66D524}" type="pres">
      <dgm:prSet presAssocID="{940A10B7-FA84-487A-AEDF-83BBD5549F0C}" presName="root" presStyleCnt="0">
        <dgm:presLayoutVars>
          <dgm:dir/>
          <dgm:resizeHandles val="exact"/>
        </dgm:presLayoutVars>
      </dgm:prSet>
      <dgm:spPr/>
    </dgm:pt>
    <dgm:pt modelId="{F0F1307C-5C16-4934-8509-7B48AA7ED513}" type="pres">
      <dgm:prSet presAssocID="{7E87B88D-E77F-4131-AF85-E904F53EA31B}" presName="compNode" presStyleCnt="0"/>
      <dgm:spPr/>
    </dgm:pt>
    <dgm:pt modelId="{BAB6E937-040C-4908-A91B-27D56E95E55A}" type="pres">
      <dgm:prSet presAssocID="{7E87B88D-E77F-4131-AF85-E904F53EA31B}" presName="bgRect" presStyleLbl="bgShp" presStyleIdx="0" presStyleCnt="8"/>
      <dgm:spPr/>
    </dgm:pt>
    <dgm:pt modelId="{7EF3BB56-7C57-407F-915B-49D990800BCC}" type="pres">
      <dgm:prSet presAssocID="{7E87B88D-E77F-4131-AF85-E904F53EA31B}"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C8CF6ACD-F2E5-4E2A-ABE2-F590D3D57418}" type="pres">
      <dgm:prSet presAssocID="{7E87B88D-E77F-4131-AF85-E904F53EA31B}" presName="spaceRect" presStyleCnt="0"/>
      <dgm:spPr/>
    </dgm:pt>
    <dgm:pt modelId="{D9A24F10-773A-4282-AC27-73928E568A12}" type="pres">
      <dgm:prSet presAssocID="{7E87B88D-E77F-4131-AF85-E904F53EA31B}" presName="parTx" presStyleLbl="revTx" presStyleIdx="0" presStyleCnt="8">
        <dgm:presLayoutVars>
          <dgm:chMax val="0"/>
          <dgm:chPref val="0"/>
        </dgm:presLayoutVars>
      </dgm:prSet>
      <dgm:spPr/>
    </dgm:pt>
    <dgm:pt modelId="{46ECDE9B-2A6B-4208-963C-470139DDD8C6}" type="pres">
      <dgm:prSet presAssocID="{0BDF0CD0-2D27-4D7E-B8E1-7F379D085366}" presName="sibTrans" presStyleCnt="0"/>
      <dgm:spPr/>
    </dgm:pt>
    <dgm:pt modelId="{93467C96-E11D-45DD-BDAA-7560C76E222D}" type="pres">
      <dgm:prSet presAssocID="{B3161580-BF2B-450B-B239-F30288E3AA8F}" presName="compNode" presStyleCnt="0"/>
      <dgm:spPr/>
    </dgm:pt>
    <dgm:pt modelId="{97ED364A-2BEE-49EF-A5FD-3762BDDD2D73}" type="pres">
      <dgm:prSet presAssocID="{B3161580-BF2B-450B-B239-F30288E3AA8F}" presName="bgRect" presStyleLbl="bgShp" presStyleIdx="1" presStyleCnt="8"/>
      <dgm:spPr/>
    </dgm:pt>
    <dgm:pt modelId="{6FD2E149-09E4-4B47-BEFF-259CF5A3FFCB}" type="pres">
      <dgm:prSet presAssocID="{B3161580-BF2B-450B-B239-F30288E3AA8F}"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A8E44C07-4278-427F-A881-E040E6CF6CB2}" type="pres">
      <dgm:prSet presAssocID="{B3161580-BF2B-450B-B239-F30288E3AA8F}" presName="spaceRect" presStyleCnt="0"/>
      <dgm:spPr/>
    </dgm:pt>
    <dgm:pt modelId="{22380583-647A-4B39-955C-4284A45FDE01}" type="pres">
      <dgm:prSet presAssocID="{B3161580-BF2B-450B-B239-F30288E3AA8F}" presName="parTx" presStyleLbl="revTx" presStyleIdx="1" presStyleCnt="8">
        <dgm:presLayoutVars>
          <dgm:chMax val="0"/>
          <dgm:chPref val="0"/>
        </dgm:presLayoutVars>
      </dgm:prSet>
      <dgm:spPr/>
    </dgm:pt>
    <dgm:pt modelId="{7EBE8CAE-BC11-4140-815C-1365EAD1B545}" type="pres">
      <dgm:prSet presAssocID="{1F1B89DF-B0BB-44E1-80A1-E8B5E46A8182}" presName="sibTrans" presStyleCnt="0"/>
      <dgm:spPr/>
    </dgm:pt>
    <dgm:pt modelId="{0C760282-B40D-479D-89FC-A96304E0A239}" type="pres">
      <dgm:prSet presAssocID="{A0B159CE-73CE-4859-AA42-FFECE9793733}" presName="compNode" presStyleCnt="0"/>
      <dgm:spPr/>
    </dgm:pt>
    <dgm:pt modelId="{9544D739-60AD-40FC-A81B-2204447AF9AA}" type="pres">
      <dgm:prSet presAssocID="{A0B159CE-73CE-4859-AA42-FFECE9793733}" presName="bgRect" presStyleLbl="bgShp" presStyleIdx="2" presStyleCnt="8"/>
      <dgm:spPr/>
    </dgm:pt>
    <dgm:pt modelId="{5EB0C3C3-935C-4815-AF14-7A788AB46E75}" type="pres">
      <dgm:prSet presAssocID="{A0B159CE-73CE-4859-AA42-FFECE979373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 Chime"/>
        </a:ext>
      </dgm:extLst>
    </dgm:pt>
    <dgm:pt modelId="{EA377C7B-D7EB-420D-877C-45E5289F0E18}" type="pres">
      <dgm:prSet presAssocID="{A0B159CE-73CE-4859-AA42-FFECE9793733}" presName="spaceRect" presStyleCnt="0"/>
      <dgm:spPr/>
    </dgm:pt>
    <dgm:pt modelId="{BC8084E7-AA86-421A-8265-14A174029869}" type="pres">
      <dgm:prSet presAssocID="{A0B159CE-73CE-4859-AA42-FFECE9793733}" presName="parTx" presStyleLbl="revTx" presStyleIdx="2" presStyleCnt="8">
        <dgm:presLayoutVars>
          <dgm:chMax val="0"/>
          <dgm:chPref val="0"/>
        </dgm:presLayoutVars>
      </dgm:prSet>
      <dgm:spPr/>
    </dgm:pt>
    <dgm:pt modelId="{A4284FD8-88D5-460A-B8B5-78EF7C7E7868}" type="pres">
      <dgm:prSet presAssocID="{93600EA6-74E4-491A-BF33-718217E979F0}" presName="sibTrans" presStyleCnt="0"/>
      <dgm:spPr/>
    </dgm:pt>
    <dgm:pt modelId="{58C3D0B8-A73B-4BEA-9634-23CD53C8B26C}" type="pres">
      <dgm:prSet presAssocID="{E19EA815-39EC-46D6-8256-C0CF6CB51D5F}" presName="compNode" presStyleCnt="0"/>
      <dgm:spPr/>
    </dgm:pt>
    <dgm:pt modelId="{E8DF4827-0B4D-49CA-A214-F6E869F69A2E}" type="pres">
      <dgm:prSet presAssocID="{E19EA815-39EC-46D6-8256-C0CF6CB51D5F}" presName="bgRect" presStyleLbl="bgShp" presStyleIdx="3" presStyleCnt="8"/>
      <dgm:spPr/>
    </dgm:pt>
    <dgm:pt modelId="{9BA4EA3B-D796-4B2E-9B00-339F046BA9F7}" type="pres">
      <dgm:prSet presAssocID="{E19EA815-39EC-46D6-8256-C0CF6CB51D5F}"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Yuan"/>
        </a:ext>
      </dgm:extLst>
    </dgm:pt>
    <dgm:pt modelId="{C3DE3364-2118-446E-80B1-A00DBC3E072D}" type="pres">
      <dgm:prSet presAssocID="{E19EA815-39EC-46D6-8256-C0CF6CB51D5F}" presName="spaceRect" presStyleCnt="0"/>
      <dgm:spPr/>
    </dgm:pt>
    <dgm:pt modelId="{D166F9FD-27F3-4D56-B6C5-DA30CE18795B}" type="pres">
      <dgm:prSet presAssocID="{E19EA815-39EC-46D6-8256-C0CF6CB51D5F}" presName="parTx" presStyleLbl="revTx" presStyleIdx="3" presStyleCnt="8">
        <dgm:presLayoutVars>
          <dgm:chMax val="0"/>
          <dgm:chPref val="0"/>
        </dgm:presLayoutVars>
      </dgm:prSet>
      <dgm:spPr/>
    </dgm:pt>
    <dgm:pt modelId="{7CA1B307-080C-4D73-B6B4-2C3E0CDA8271}" type="pres">
      <dgm:prSet presAssocID="{EA7FCEBB-9486-49BD-AA07-7CE04AB99BF5}" presName="sibTrans" presStyleCnt="0"/>
      <dgm:spPr/>
    </dgm:pt>
    <dgm:pt modelId="{F882F32E-5912-4497-82F2-3825F19329B9}" type="pres">
      <dgm:prSet presAssocID="{B8539A83-AC4E-4A1A-A3F9-05DAB5A0DBBB}" presName="compNode" presStyleCnt="0"/>
      <dgm:spPr/>
    </dgm:pt>
    <dgm:pt modelId="{A5C8146D-003F-4CED-A597-4EB6C3E81528}" type="pres">
      <dgm:prSet presAssocID="{B8539A83-AC4E-4A1A-A3F9-05DAB5A0DBBB}" presName="bgRect" presStyleLbl="bgShp" presStyleIdx="4" presStyleCnt="8"/>
      <dgm:spPr/>
    </dgm:pt>
    <dgm:pt modelId="{24C2DF9D-D620-4290-A327-6FA2EBCFE4DB}" type="pres">
      <dgm:prSet presAssocID="{B8539A83-AC4E-4A1A-A3F9-05DAB5A0DBB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54233FD3-5E79-4C75-A43B-B5DB1DF06030}" type="pres">
      <dgm:prSet presAssocID="{B8539A83-AC4E-4A1A-A3F9-05DAB5A0DBBB}" presName="spaceRect" presStyleCnt="0"/>
      <dgm:spPr/>
    </dgm:pt>
    <dgm:pt modelId="{87C2C8AC-E2BC-4CB3-9D04-6A40442A34EC}" type="pres">
      <dgm:prSet presAssocID="{B8539A83-AC4E-4A1A-A3F9-05DAB5A0DBBB}" presName="parTx" presStyleLbl="revTx" presStyleIdx="4" presStyleCnt="8">
        <dgm:presLayoutVars>
          <dgm:chMax val="0"/>
          <dgm:chPref val="0"/>
        </dgm:presLayoutVars>
      </dgm:prSet>
      <dgm:spPr/>
    </dgm:pt>
    <dgm:pt modelId="{0B0B1782-FC7F-4728-8D67-0470BAE3F927}" type="pres">
      <dgm:prSet presAssocID="{8302E21C-11AA-45A8-890F-C5A0FD4762E9}" presName="sibTrans" presStyleCnt="0"/>
      <dgm:spPr/>
    </dgm:pt>
    <dgm:pt modelId="{A55A5A31-DEAB-4C08-B6AB-41840A593C7B}" type="pres">
      <dgm:prSet presAssocID="{08FC43A3-A044-44CB-A9A4-6D2BA633F978}" presName="compNode" presStyleCnt="0"/>
      <dgm:spPr/>
    </dgm:pt>
    <dgm:pt modelId="{F25780C2-A47C-4B0D-95E1-5C4624EEB82C}" type="pres">
      <dgm:prSet presAssocID="{08FC43A3-A044-44CB-A9A4-6D2BA633F978}" presName="bgRect" presStyleLbl="bgShp" presStyleIdx="5" presStyleCnt="8"/>
      <dgm:spPr/>
    </dgm:pt>
    <dgm:pt modelId="{2A6C44BA-D78C-461B-B2CA-65E69C135C3D}" type="pres">
      <dgm:prSet presAssocID="{08FC43A3-A044-44CB-A9A4-6D2BA633F97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p and bucket"/>
        </a:ext>
      </dgm:extLst>
    </dgm:pt>
    <dgm:pt modelId="{89F2651A-112E-49C5-AC25-C8FD53CBDDCF}" type="pres">
      <dgm:prSet presAssocID="{08FC43A3-A044-44CB-A9A4-6D2BA633F978}" presName="spaceRect" presStyleCnt="0"/>
      <dgm:spPr/>
    </dgm:pt>
    <dgm:pt modelId="{7C142547-F5D5-4ADA-9131-73F175EDEEE2}" type="pres">
      <dgm:prSet presAssocID="{08FC43A3-A044-44CB-A9A4-6D2BA633F978}" presName="parTx" presStyleLbl="revTx" presStyleIdx="5" presStyleCnt="8">
        <dgm:presLayoutVars>
          <dgm:chMax val="0"/>
          <dgm:chPref val="0"/>
        </dgm:presLayoutVars>
      </dgm:prSet>
      <dgm:spPr/>
    </dgm:pt>
    <dgm:pt modelId="{51939EB3-E956-411F-831A-E8B3C1C523A8}" type="pres">
      <dgm:prSet presAssocID="{32E434C2-C362-46D2-B7BE-C4534719402E}" presName="sibTrans" presStyleCnt="0"/>
      <dgm:spPr/>
    </dgm:pt>
    <dgm:pt modelId="{43B918ED-BD6F-4E7F-B5A8-D722E389DECF}" type="pres">
      <dgm:prSet presAssocID="{1F6766F8-38E0-4980-8DCC-8D06706E5EFE}" presName="compNode" presStyleCnt="0"/>
      <dgm:spPr/>
    </dgm:pt>
    <dgm:pt modelId="{EA864872-E8D0-4747-A4D2-E6C2C7C61612}" type="pres">
      <dgm:prSet presAssocID="{1F6766F8-38E0-4980-8DCC-8D06706E5EFE}" presName="bgRect" presStyleLbl="bgShp" presStyleIdx="6" presStyleCnt="8"/>
      <dgm:spPr/>
    </dgm:pt>
    <dgm:pt modelId="{039CEFF6-029A-45A8-B6EF-D162BEA1D693}" type="pres">
      <dgm:prSet presAssocID="{1F6766F8-38E0-4980-8DCC-8D06706E5EF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ools"/>
        </a:ext>
      </dgm:extLst>
    </dgm:pt>
    <dgm:pt modelId="{88D3C30C-DAAD-48A3-94E7-6E9353949683}" type="pres">
      <dgm:prSet presAssocID="{1F6766F8-38E0-4980-8DCC-8D06706E5EFE}" presName="spaceRect" presStyleCnt="0"/>
      <dgm:spPr/>
    </dgm:pt>
    <dgm:pt modelId="{19B5A3F0-26F7-4F17-9851-C94E66B35F29}" type="pres">
      <dgm:prSet presAssocID="{1F6766F8-38E0-4980-8DCC-8D06706E5EFE}" presName="parTx" presStyleLbl="revTx" presStyleIdx="6" presStyleCnt="8">
        <dgm:presLayoutVars>
          <dgm:chMax val="0"/>
          <dgm:chPref val="0"/>
        </dgm:presLayoutVars>
      </dgm:prSet>
      <dgm:spPr/>
    </dgm:pt>
    <dgm:pt modelId="{63920122-F7EB-4043-9394-D9A038EEC094}" type="pres">
      <dgm:prSet presAssocID="{1B7C2050-A909-4639-86E0-D0C2E58892BA}" presName="sibTrans" presStyleCnt="0"/>
      <dgm:spPr/>
    </dgm:pt>
    <dgm:pt modelId="{E7082CCC-9886-45AC-A891-FA6D28C72589}" type="pres">
      <dgm:prSet presAssocID="{BE6D3BAA-DF50-48B2-917B-8382BB940FD6}" presName="compNode" presStyleCnt="0"/>
      <dgm:spPr/>
    </dgm:pt>
    <dgm:pt modelId="{ED3B719E-AEAB-4C35-A8E0-D3B0B84BECBD}" type="pres">
      <dgm:prSet presAssocID="{BE6D3BAA-DF50-48B2-917B-8382BB940FD6}" presName="bgRect" presStyleLbl="bgShp" presStyleIdx="7" presStyleCnt="8"/>
      <dgm:spPr/>
    </dgm:pt>
    <dgm:pt modelId="{E73C7550-B671-4F23-9FD0-AE28FE056D4E}" type="pres">
      <dgm:prSet presAssocID="{BE6D3BAA-DF50-48B2-917B-8382BB940FD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33FED35C-6BC4-4346-9E6C-0DD8BE5EF063}" type="pres">
      <dgm:prSet presAssocID="{BE6D3BAA-DF50-48B2-917B-8382BB940FD6}" presName="spaceRect" presStyleCnt="0"/>
      <dgm:spPr/>
    </dgm:pt>
    <dgm:pt modelId="{9533D753-2A5C-4F19-A0B7-DD3323C1CEB1}" type="pres">
      <dgm:prSet presAssocID="{BE6D3BAA-DF50-48B2-917B-8382BB940FD6}" presName="parTx" presStyleLbl="revTx" presStyleIdx="7" presStyleCnt="8">
        <dgm:presLayoutVars>
          <dgm:chMax val="0"/>
          <dgm:chPref val="0"/>
        </dgm:presLayoutVars>
      </dgm:prSet>
      <dgm:spPr/>
    </dgm:pt>
  </dgm:ptLst>
  <dgm:cxnLst>
    <dgm:cxn modelId="{0D14FE08-4C04-4D0D-84C9-B0315F4FF14A}" srcId="{940A10B7-FA84-487A-AEDF-83BBD5549F0C}" destId="{A0B159CE-73CE-4859-AA42-FFECE9793733}" srcOrd="2" destOrd="0" parTransId="{09646901-EECE-4BA0-BA4E-68B7C4ABC587}" sibTransId="{93600EA6-74E4-491A-BF33-718217E979F0}"/>
    <dgm:cxn modelId="{E65F2415-A123-44A4-A7A6-0B87DFD1AA73}" type="presOf" srcId="{A0B159CE-73CE-4859-AA42-FFECE9793733}" destId="{BC8084E7-AA86-421A-8265-14A174029869}" srcOrd="0" destOrd="0" presId="urn:microsoft.com/office/officeart/2018/2/layout/IconVerticalSolidList"/>
    <dgm:cxn modelId="{B4BC3D23-7C34-49AF-AEA3-E139133E1640}" type="presOf" srcId="{B3161580-BF2B-450B-B239-F30288E3AA8F}" destId="{22380583-647A-4B39-955C-4284A45FDE01}" srcOrd="0" destOrd="0" presId="urn:microsoft.com/office/officeart/2018/2/layout/IconVerticalSolidList"/>
    <dgm:cxn modelId="{F3B49631-644D-4046-82BE-D3425AD03392}" type="presOf" srcId="{BE6D3BAA-DF50-48B2-917B-8382BB940FD6}" destId="{9533D753-2A5C-4F19-A0B7-DD3323C1CEB1}" srcOrd="0" destOrd="0" presId="urn:microsoft.com/office/officeart/2018/2/layout/IconVerticalSolidList"/>
    <dgm:cxn modelId="{75309F3C-787D-4FB6-B7FB-A9FD116B856B}" srcId="{940A10B7-FA84-487A-AEDF-83BBD5549F0C}" destId="{E19EA815-39EC-46D6-8256-C0CF6CB51D5F}" srcOrd="3" destOrd="0" parTransId="{B5897224-680A-4245-9727-83F2C05047B4}" sibTransId="{EA7FCEBB-9486-49BD-AA07-7CE04AB99BF5}"/>
    <dgm:cxn modelId="{7010275F-7F0E-4BAE-859F-9111E3FF5FD1}" type="presOf" srcId="{7E87B88D-E77F-4131-AF85-E904F53EA31B}" destId="{D9A24F10-773A-4282-AC27-73928E568A12}" srcOrd="0" destOrd="0" presId="urn:microsoft.com/office/officeart/2018/2/layout/IconVerticalSolidList"/>
    <dgm:cxn modelId="{4AAB9E49-090F-43C3-8585-83140412A8FC}" type="presOf" srcId="{940A10B7-FA84-487A-AEDF-83BBD5549F0C}" destId="{7A399AF0-CBBD-486F-934F-0C3E5E66D524}" srcOrd="0" destOrd="0" presId="urn:microsoft.com/office/officeart/2018/2/layout/IconVerticalSolidList"/>
    <dgm:cxn modelId="{8D797D4A-5033-4C9F-8E8A-AA5D901EEA1F}" type="presOf" srcId="{B8539A83-AC4E-4A1A-A3F9-05DAB5A0DBBB}" destId="{87C2C8AC-E2BC-4CB3-9D04-6A40442A34EC}" srcOrd="0" destOrd="0" presId="urn:microsoft.com/office/officeart/2018/2/layout/IconVerticalSolidList"/>
    <dgm:cxn modelId="{1AAFB54F-6C3E-4607-A88C-667C540E7ECB}" type="presOf" srcId="{E19EA815-39EC-46D6-8256-C0CF6CB51D5F}" destId="{D166F9FD-27F3-4D56-B6C5-DA30CE18795B}" srcOrd="0" destOrd="0" presId="urn:microsoft.com/office/officeart/2018/2/layout/IconVerticalSolidList"/>
    <dgm:cxn modelId="{D1797676-23AC-4545-9EE6-07F0B2422C69}" srcId="{940A10B7-FA84-487A-AEDF-83BBD5549F0C}" destId="{1F6766F8-38E0-4980-8DCC-8D06706E5EFE}" srcOrd="6" destOrd="0" parTransId="{AD60C10D-DCAA-495A-ADF2-86F8F9875AEE}" sibTransId="{1B7C2050-A909-4639-86E0-D0C2E58892BA}"/>
    <dgm:cxn modelId="{314BF67A-DE93-430F-A7AB-A27A4F9E6A70}" type="presOf" srcId="{08FC43A3-A044-44CB-A9A4-6D2BA633F978}" destId="{7C142547-F5D5-4ADA-9131-73F175EDEEE2}" srcOrd="0" destOrd="0" presId="urn:microsoft.com/office/officeart/2018/2/layout/IconVerticalSolidList"/>
    <dgm:cxn modelId="{E079E59C-7D02-4618-92E4-03ED8458D9ED}" srcId="{940A10B7-FA84-487A-AEDF-83BBD5549F0C}" destId="{BE6D3BAA-DF50-48B2-917B-8382BB940FD6}" srcOrd="7" destOrd="0" parTransId="{5E2D2037-B215-4200-A053-0FDE3169D38D}" sibTransId="{DB114D0B-6E47-42DE-9A1E-E0FE93F84271}"/>
    <dgm:cxn modelId="{97CC0EA1-A604-41C4-B22A-A9C647A7C6B4}" srcId="{940A10B7-FA84-487A-AEDF-83BBD5549F0C}" destId="{08FC43A3-A044-44CB-A9A4-6D2BA633F978}" srcOrd="5" destOrd="0" parTransId="{2F5EF1EB-976E-4986-852F-776B7F868EE0}" sibTransId="{32E434C2-C362-46D2-B7BE-C4534719402E}"/>
    <dgm:cxn modelId="{34CA28A4-9FB9-4B0D-83B7-24E8C3280933}" srcId="{940A10B7-FA84-487A-AEDF-83BBD5549F0C}" destId="{B3161580-BF2B-450B-B239-F30288E3AA8F}" srcOrd="1" destOrd="0" parTransId="{5A6B6AD4-95C9-4956-8B3E-1718AAF39E89}" sibTransId="{1F1B89DF-B0BB-44E1-80A1-E8B5E46A8182}"/>
    <dgm:cxn modelId="{0EDA0FC2-661F-47B6-9098-A41DC6081677}" type="presOf" srcId="{1F6766F8-38E0-4980-8DCC-8D06706E5EFE}" destId="{19B5A3F0-26F7-4F17-9851-C94E66B35F29}" srcOrd="0" destOrd="0" presId="urn:microsoft.com/office/officeart/2018/2/layout/IconVerticalSolidList"/>
    <dgm:cxn modelId="{92D0F9E8-1879-432E-AE44-AE9FAF3C80C2}" srcId="{940A10B7-FA84-487A-AEDF-83BBD5549F0C}" destId="{7E87B88D-E77F-4131-AF85-E904F53EA31B}" srcOrd="0" destOrd="0" parTransId="{AF55FFBE-922D-46DA-886D-6E985B6E32A7}" sibTransId="{0BDF0CD0-2D27-4D7E-B8E1-7F379D085366}"/>
    <dgm:cxn modelId="{8069B6FE-8DB9-41E9-A7A8-3FBF9D718760}" srcId="{940A10B7-FA84-487A-AEDF-83BBD5549F0C}" destId="{B8539A83-AC4E-4A1A-A3F9-05DAB5A0DBBB}" srcOrd="4" destOrd="0" parTransId="{2B31D650-ADF6-4345-A145-C90E91CD5175}" sibTransId="{8302E21C-11AA-45A8-890F-C5A0FD4762E9}"/>
    <dgm:cxn modelId="{B5C3AD2E-6DBD-4AB1-8024-FCAE4E5B4658}" type="presParOf" srcId="{7A399AF0-CBBD-486F-934F-0C3E5E66D524}" destId="{F0F1307C-5C16-4934-8509-7B48AA7ED513}" srcOrd="0" destOrd="0" presId="urn:microsoft.com/office/officeart/2018/2/layout/IconVerticalSolidList"/>
    <dgm:cxn modelId="{C0B0CF23-A55F-46FE-B85D-123CA4D19D3F}" type="presParOf" srcId="{F0F1307C-5C16-4934-8509-7B48AA7ED513}" destId="{BAB6E937-040C-4908-A91B-27D56E95E55A}" srcOrd="0" destOrd="0" presId="urn:microsoft.com/office/officeart/2018/2/layout/IconVerticalSolidList"/>
    <dgm:cxn modelId="{EF794461-ECC9-42FE-8F06-4F513117A4C1}" type="presParOf" srcId="{F0F1307C-5C16-4934-8509-7B48AA7ED513}" destId="{7EF3BB56-7C57-407F-915B-49D990800BCC}" srcOrd="1" destOrd="0" presId="urn:microsoft.com/office/officeart/2018/2/layout/IconVerticalSolidList"/>
    <dgm:cxn modelId="{602D8CF6-2DB0-44B4-9FE8-DD6D988B0474}" type="presParOf" srcId="{F0F1307C-5C16-4934-8509-7B48AA7ED513}" destId="{C8CF6ACD-F2E5-4E2A-ABE2-F590D3D57418}" srcOrd="2" destOrd="0" presId="urn:microsoft.com/office/officeart/2018/2/layout/IconVerticalSolidList"/>
    <dgm:cxn modelId="{FC54B81A-4467-47BF-9F91-5F2F4847A2DD}" type="presParOf" srcId="{F0F1307C-5C16-4934-8509-7B48AA7ED513}" destId="{D9A24F10-773A-4282-AC27-73928E568A12}" srcOrd="3" destOrd="0" presId="urn:microsoft.com/office/officeart/2018/2/layout/IconVerticalSolidList"/>
    <dgm:cxn modelId="{51C0645B-C998-4DE7-AE5C-DB3BA42F486E}" type="presParOf" srcId="{7A399AF0-CBBD-486F-934F-0C3E5E66D524}" destId="{46ECDE9B-2A6B-4208-963C-470139DDD8C6}" srcOrd="1" destOrd="0" presId="urn:microsoft.com/office/officeart/2018/2/layout/IconVerticalSolidList"/>
    <dgm:cxn modelId="{C06BA772-2A55-4F11-B05E-CDEF81FED09E}" type="presParOf" srcId="{7A399AF0-CBBD-486F-934F-0C3E5E66D524}" destId="{93467C96-E11D-45DD-BDAA-7560C76E222D}" srcOrd="2" destOrd="0" presId="urn:microsoft.com/office/officeart/2018/2/layout/IconVerticalSolidList"/>
    <dgm:cxn modelId="{0EF6058C-76C2-4265-9A18-19783915305B}" type="presParOf" srcId="{93467C96-E11D-45DD-BDAA-7560C76E222D}" destId="{97ED364A-2BEE-49EF-A5FD-3762BDDD2D73}" srcOrd="0" destOrd="0" presId="urn:microsoft.com/office/officeart/2018/2/layout/IconVerticalSolidList"/>
    <dgm:cxn modelId="{6E4BC492-CE39-4840-A5DC-39F9758920CC}" type="presParOf" srcId="{93467C96-E11D-45DD-BDAA-7560C76E222D}" destId="{6FD2E149-09E4-4B47-BEFF-259CF5A3FFCB}" srcOrd="1" destOrd="0" presId="urn:microsoft.com/office/officeart/2018/2/layout/IconVerticalSolidList"/>
    <dgm:cxn modelId="{058CBC50-A35B-471D-AC7F-012CBA2623A1}" type="presParOf" srcId="{93467C96-E11D-45DD-BDAA-7560C76E222D}" destId="{A8E44C07-4278-427F-A881-E040E6CF6CB2}" srcOrd="2" destOrd="0" presId="urn:microsoft.com/office/officeart/2018/2/layout/IconVerticalSolidList"/>
    <dgm:cxn modelId="{80D97C0B-EFD3-4B17-8158-5A692B1AF49A}" type="presParOf" srcId="{93467C96-E11D-45DD-BDAA-7560C76E222D}" destId="{22380583-647A-4B39-955C-4284A45FDE01}" srcOrd="3" destOrd="0" presId="urn:microsoft.com/office/officeart/2018/2/layout/IconVerticalSolidList"/>
    <dgm:cxn modelId="{5BEE33EE-9586-4E5F-BE89-A7F3EC37C8B0}" type="presParOf" srcId="{7A399AF0-CBBD-486F-934F-0C3E5E66D524}" destId="{7EBE8CAE-BC11-4140-815C-1365EAD1B545}" srcOrd="3" destOrd="0" presId="urn:microsoft.com/office/officeart/2018/2/layout/IconVerticalSolidList"/>
    <dgm:cxn modelId="{5B9A2E55-719C-4D08-B829-36E95B48C9A0}" type="presParOf" srcId="{7A399AF0-CBBD-486F-934F-0C3E5E66D524}" destId="{0C760282-B40D-479D-89FC-A96304E0A239}" srcOrd="4" destOrd="0" presId="urn:microsoft.com/office/officeart/2018/2/layout/IconVerticalSolidList"/>
    <dgm:cxn modelId="{97491628-7DC0-4C55-9552-BFBBD72F1F25}" type="presParOf" srcId="{0C760282-B40D-479D-89FC-A96304E0A239}" destId="{9544D739-60AD-40FC-A81B-2204447AF9AA}" srcOrd="0" destOrd="0" presId="urn:microsoft.com/office/officeart/2018/2/layout/IconVerticalSolidList"/>
    <dgm:cxn modelId="{24E00793-A829-4DA3-B9D2-DFCA7DDD6ABC}" type="presParOf" srcId="{0C760282-B40D-479D-89FC-A96304E0A239}" destId="{5EB0C3C3-935C-4815-AF14-7A788AB46E75}" srcOrd="1" destOrd="0" presId="urn:microsoft.com/office/officeart/2018/2/layout/IconVerticalSolidList"/>
    <dgm:cxn modelId="{89F53D92-24B5-4073-8480-E284207726B5}" type="presParOf" srcId="{0C760282-B40D-479D-89FC-A96304E0A239}" destId="{EA377C7B-D7EB-420D-877C-45E5289F0E18}" srcOrd="2" destOrd="0" presId="urn:microsoft.com/office/officeart/2018/2/layout/IconVerticalSolidList"/>
    <dgm:cxn modelId="{26086BF6-9E01-4F8F-BAA4-6416E24FDE3D}" type="presParOf" srcId="{0C760282-B40D-479D-89FC-A96304E0A239}" destId="{BC8084E7-AA86-421A-8265-14A174029869}" srcOrd="3" destOrd="0" presId="urn:microsoft.com/office/officeart/2018/2/layout/IconVerticalSolidList"/>
    <dgm:cxn modelId="{1E21AE5B-E654-4EAB-8316-680A031D2F6B}" type="presParOf" srcId="{7A399AF0-CBBD-486F-934F-0C3E5E66D524}" destId="{A4284FD8-88D5-460A-B8B5-78EF7C7E7868}" srcOrd="5" destOrd="0" presId="urn:microsoft.com/office/officeart/2018/2/layout/IconVerticalSolidList"/>
    <dgm:cxn modelId="{AE00EFD6-7F3E-434D-82C7-F4838784E03A}" type="presParOf" srcId="{7A399AF0-CBBD-486F-934F-0C3E5E66D524}" destId="{58C3D0B8-A73B-4BEA-9634-23CD53C8B26C}" srcOrd="6" destOrd="0" presId="urn:microsoft.com/office/officeart/2018/2/layout/IconVerticalSolidList"/>
    <dgm:cxn modelId="{D7E79415-95FE-434B-B600-80B992EC7AFA}" type="presParOf" srcId="{58C3D0B8-A73B-4BEA-9634-23CD53C8B26C}" destId="{E8DF4827-0B4D-49CA-A214-F6E869F69A2E}" srcOrd="0" destOrd="0" presId="urn:microsoft.com/office/officeart/2018/2/layout/IconVerticalSolidList"/>
    <dgm:cxn modelId="{7B1B9D1C-5C5F-45C3-B62E-314E8B17BAEC}" type="presParOf" srcId="{58C3D0B8-A73B-4BEA-9634-23CD53C8B26C}" destId="{9BA4EA3B-D796-4B2E-9B00-339F046BA9F7}" srcOrd="1" destOrd="0" presId="urn:microsoft.com/office/officeart/2018/2/layout/IconVerticalSolidList"/>
    <dgm:cxn modelId="{FBF1B405-26BE-4127-96D8-E60F5DADCA44}" type="presParOf" srcId="{58C3D0B8-A73B-4BEA-9634-23CD53C8B26C}" destId="{C3DE3364-2118-446E-80B1-A00DBC3E072D}" srcOrd="2" destOrd="0" presId="urn:microsoft.com/office/officeart/2018/2/layout/IconVerticalSolidList"/>
    <dgm:cxn modelId="{FD3328B5-6912-4349-AC7E-60AE8C3FA3F3}" type="presParOf" srcId="{58C3D0B8-A73B-4BEA-9634-23CD53C8B26C}" destId="{D166F9FD-27F3-4D56-B6C5-DA30CE18795B}" srcOrd="3" destOrd="0" presId="urn:microsoft.com/office/officeart/2018/2/layout/IconVerticalSolidList"/>
    <dgm:cxn modelId="{16FE7E7B-B380-431F-8E79-1D66EAC6F761}" type="presParOf" srcId="{7A399AF0-CBBD-486F-934F-0C3E5E66D524}" destId="{7CA1B307-080C-4D73-B6B4-2C3E0CDA8271}" srcOrd="7" destOrd="0" presId="urn:microsoft.com/office/officeart/2018/2/layout/IconVerticalSolidList"/>
    <dgm:cxn modelId="{04E02992-5AEB-4EAF-B1C2-138CC8C7213D}" type="presParOf" srcId="{7A399AF0-CBBD-486F-934F-0C3E5E66D524}" destId="{F882F32E-5912-4497-82F2-3825F19329B9}" srcOrd="8" destOrd="0" presId="urn:microsoft.com/office/officeart/2018/2/layout/IconVerticalSolidList"/>
    <dgm:cxn modelId="{C185408A-16FB-40CA-A546-EECD82AAEC9D}" type="presParOf" srcId="{F882F32E-5912-4497-82F2-3825F19329B9}" destId="{A5C8146D-003F-4CED-A597-4EB6C3E81528}" srcOrd="0" destOrd="0" presId="urn:microsoft.com/office/officeart/2018/2/layout/IconVerticalSolidList"/>
    <dgm:cxn modelId="{0A134835-2A3B-4E1E-91A0-E8B481A43C7C}" type="presParOf" srcId="{F882F32E-5912-4497-82F2-3825F19329B9}" destId="{24C2DF9D-D620-4290-A327-6FA2EBCFE4DB}" srcOrd="1" destOrd="0" presId="urn:microsoft.com/office/officeart/2018/2/layout/IconVerticalSolidList"/>
    <dgm:cxn modelId="{7D6576E2-BE6A-4ECD-871E-00E0292EF018}" type="presParOf" srcId="{F882F32E-5912-4497-82F2-3825F19329B9}" destId="{54233FD3-5E79-4C75-A43B-B5DB1DF06030}" srcOrd="2" destOrd="0" presId="urn:microsoft.com/office/officeart/2018/2/layout/IconVerticalSolidList"/>
    <dgm:cxn modelId="{9B53C939-8748-4E18-94F9-BB6A12FC178C}" type="presParOf" srcId="{F882F32E-5912-4497-82F2-3825F19329B9}" destId="{87C2C8AC-E2BC-4CB3-9D04-6A40442A34EC}" srcOrd="3" destOrd="0" presId="urn:microsoft.com/office/officeart/2018/2/layout/IconVerticalSolidList"/>
    <dgm:cxn modelId="{312EA5E0-A15F-4197-A792-E5124C985B66}" type="presParOf" srcId="{7A399AF0-CBBD-486F-934F-0C3E5E66D524}" destId="{0B0B1782-FC7F-4728-8D67-0470BAE3F927}" srcOrd="9" destOrd="0" presId="urn:microsoft.com/office/officeart/2018/2/layout/IconVerticalSolidList"/>
    <dgm:cxn modelId="{40874647-ACDB-4877-89B1-B0C6C63EB443}" type="presParOf" srcId="{7A399AF0-CBBD-486F-934F-0C3E5E66D524}" destId="{A55A5A31-DEAB-4C08-B6AB-41840A593C7B}" srcOrd="10" destOrd="0" presId="urn:microsoft.com/office/officeart/2018/2/layout/IconVerticalSolidList"/>
    <dgm:cxn modelId="{FEAC65BE-22F1-46F7-80AC-8BE9249BB69B}" type="presParOf" srcId="{A55A5A31-DEAB-4C08-B6AB-41840A593C7B}" destId="{F25780C2-A47C-4B0D-95E1-5C4624EEB82C}" srcOrd="0" destOrd="0" presId="urn:microsoft.com/office/officeart/2018/2/layout/IconVerticalSolidList"/>
    <dgm:cxn modelId="{4F544EF5-DF4A-43FE-9C33-44D85D3F1C15}" type="presParOf" srcId="{A55A5A31-DEAB-4C08-B6AB-41840A593C7B}" destId="{2A6C44BA-D78C-461B-B2CA-65E69C135C3D}" srcOrd="1" destOrd="0" presId="urn:microsoft.com/office/officeart/2018/2/layout/IconVerticalSolidList"/>
    <dgm:cxn modelId="{FDC53DCE-0EB1-455D-8778-D6614C7D8E88}" type="presParOf" srcId="{A55A5A31-DEAB-4C08-B6AB-41840A593C7B}" destId="{89F2651A-112E-49C5-AC25-C8FD53CBDDCF}" srcOrd="2" destOrd="0" presId="urn:microsoft.com/office/officeart/2018/2/layout/IconVerticalSolidList"/>
    <dgm:cxn modelId="{0E2F9503-0B5D-498B-A8AF-4AF9CB649DD9}" type="presParOf" srcId="{A55A5A31-DEAB-4C08-B6AB-41840A593C7B}" destId="{7C142547-F5D5-4ADA-9131-73F175EDEEE2}" srcOrd="3" destOrd="0" presId="urn:microsoft.com/office/officeart/2018/2/layout/IconVerticalSolidList"/>
    <dgm:cxn modelId="{4088660F-7CDE-45C3-A420-3D4E83DBEFEC}" type="presParOf" srcId="{7A399AF0-CBBD-486F-934F-0C3E5E66D524}" destId="{51939EB3-E956-411F-831A-E8B3C1C523A8}" srcOrd="11" destOrd="0" presId="urn:microsoft.com/office/officeart/2018/2/layout/IconVerticalSolidList"/>
    <dgm:cxn modelId="{9969039A-C7BF-4CAE-B295-3B4ED04BBE39}" type="presParOf" srcId="{7A399AF0-CBBD-486F-934F-0C3E5E66D524}" destId="{43B918ED-BD6F-4E7F-B5A8-D722E389DECF}" srcOrd="12" destOrd="0" presId="urn:microsoft.com/office/officeart/2018/2/layout/IconVerticalSolidList"/>
    <dgm:cxn modelId="{4E6B03D5-348E-4003-A1ED-07A44BF6621A}" type="presParOf" srcId="{43B918ED-BD6F-4E7F-B5A8-D722E389DECF}" destId="{EA864872-E8D0-4747-A4D2-E6C2C7C61612}" srcOrd="0" destOrd="0" presId="urn:microsoft.com/office/officeart/2018/2/layout/IconVerticalSolidList"/>
    <dgm:cxn modelId="{A098109D-DEC5-402C-B577-A79B7947C9CB}" type="presParOf" srcId="{43B918ED-BD6F-4E7F-B5A8-D722E389DECF}" destId="{039CEFF6-029A-45A8-B6EF-D162BEA1D693}" srcOrd="1" destOrd="0" presId="urn:microsoft.com/office/officeart/2018/2/layout/IconVerticalSolidList"/>
    <dgm:cxn modelId="{EDC28F81-29DF-41D1-8D75-F62A6E623982}" type="presParOf" srcId="{43B918ED-BD6F-4E7F-B5A8-D722E389DECF}" destId="{88D3C30C-DAAD-48A3-94E7-6E9353949683}" srcOrd="2" destOrd="0" presId="urn:microsoft.com/office/officeart/2018/2/layout/IconVerticalSolidList"/>
    <dgm:cxn modelId="{1828CE24-51FD-4F82-8E58-9DAFE0DBAE85}" type="presParOf" srcId="{43B918ED-BD6F-4E7F-B5A8-D722E389DECF}" destId="{19B5A3F0-26F7-4F17-9851-C94E66B35F29}" srcOrd="3" destOrd="0" presId="urn:microsoft.com/office/officeart/2018/2/layout/IconVerticalSolidList"/>
    <dgm:cxn modelId="{432A7D6D-4342-4819-A9FC-196CDA69CA66}" type="presParOf" srcId="{7A399AF0-CBBD-486F-934F-0C3E5E66D524}" destId="{63920122-F7EB-4043-9394-D9A038EEC094}" srcOrd="13" destOrd="0" presId="urn:microsoft.com/office/officeart/2018/2/layout/IconVerticalSolidList"/>
    <dgm:cxn modelId="{86EDC16E-F717-4067-ABAB-54FFB0090246}" type="presParOf" srcId="{7A399AF0-CBBD-486F-934F-0C3E5E66D524}" destId="{E7082CCC-9886-45AC-A891-FA6D28C72589}" srcOrd="14" destOrd="0" presId="urn:microsoft.com/office/officeart/2018/2/layout/IconVerticalSolidList"/>
    <dgm:cxn modelId="{C75CBA98-244B-4692-80C3-2FD952672C10}" type="presParOf" srcId="{E7082CCC-9886-45AC-A891-FA6D28C72589}" destId="{ED3B719E-AEAB-4C35-A8E0-D3B0B84BECBD}" srcOrd="0" destOrd="0" presId="urn:microsoft.com/office/officeart/2018/2/layout/IconVerticalSolidList"/>
    <dgm:cxn modelId="{75F3150B-3EBC-4444-9B41-2F484CB87EF5}" type="presParOf" srcId="{E7082CCC-9886-45AC-A891-FA6D28C72589}" destId="{E73C7550-B671-4F23-9FD0-AE28FE056D4E}" srcOrd="1" destOrd="0" presId="urn:microsoft.com/office/officeart/2018/2/layout/IconVerticalSolidList"/>
    <dgm:cxn modelId="{ECB8F0CB-8353-44A6-9ACC-3E4AD3F1B14D}" type="presParOf" srcId="{E7082CCC-9886-45AC-A891-FA6D28C72589}" destId="{33FED35C-6BC4-4346-9E6C-0DD8BE5EF063}" srcOrd="2" destOrd="0" presId="urn:microsoft.com/office/officeart/2018/2/layout/IconVerticalSolidList"/>
    <dgm:cxn modelId="{26B948C2-48E5-4345-824D-934E45468337}" type="presParOf" srcId="{E7082CCC-9886-45AC-A891-FA6D28C72589}" destId="{9533D753-2A5C-4F19-A0B7-DD3323C1CE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8A6653-90AC-4D67-BA6D-A974B4262DF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824A54E-5733-4B1C-85FB-C6C9F783CF1E}">
      <dgm:prSet/>
      <dgm:spPr/>
      <dgm:t>
        <a:bodyPr/>
        <a:lstStyle/>
        <a:p>
          <a:r>
            <a:rPr lang="en-GB" dirty="0"/>
            <a:t>Provide and maintain equipment ensure a health and safety environment.</a:t>
          </a:r>
          <a:endParaRPr lang="en-US" dirty="0"/>
        </a:p>
      </dgm:t>
    </dgm:pt>
    <dgm:pt modelId="{C60643C9-F35A-4B8D-A6B4-68EBAB643068}" type="parTrans" cxnId="{7F295436-1309-451D-BAAE-4E08E44B0AFD}">
      <dgm:prSet/>
      <dgm:spPr/>
      <dgm:t>
        <a:bodyPr/>
        <a:lstStyle/>
        <a:p>
          <a:endParaRPr lang="en-US"/>
        </a:p>
      </dgm:t>
    </dgm:pt>
    <dgm:pt modelId="{BC793B24-5B14-4E6C-BD92-2C660065D46B}" type="sibTrans" cxnId="{7F295436-1309-451D-BAAE-4E08E44B0AFD}">
      <dgm:prSet/>
      <dgm:spPr/>
      <dgm:t>
        <a:bodyPr/>
        <a:lstStyle/>
        <a:p>
          <a:endParaRPr lang="en-US"/>
        </a:p>
      </dgm:t>
    </dgm:pt>
    <dgm:pt modelId="{CC3530FE-6222-4D46-AAC0-082C2EFA354E}">
      <dgm:prSet/>
      <dgm:spPr/>
      <dgm:t>
        <a:bodyPr/>
        <a:lstStyle/>
        <a:p>
          <a:r>
            <a:rPr lang="en-GB" dirty="0"/>
            <a:t>To provide training, information’s, facilities, control the risk at the workplace and taking the measure to avoid a dangerous workplace.</a:t>
          </a:r>
          <a:endParaRPr lang="en-US" dirty="0"/>
        </a:p>
      </dgm:t>
    </dgm:pt>
    <dgm:pt modelId="{DA7E1748-C136-463B-9DC0-D93CD29B2769}" type="parTrans" cxnId="{C3429FB7-396E-427C-B585-21265ED70C5C}">
      <dgm:prSet/>
      <dgm:spPr/>
      <dgm:t>
        <a:bodyPr/>
        <a:lstStyle/>
        <a:p>
          <a:endParaRPr lang="en-US"/>
        </a:p>
      </dgm:t>
    </dgm:pt>
    <dgm:pt modelId="{2CCFAB53-A49C-436E-9DFD-15FB4484BF39}" type="sibTrans" cxnId="{C3429FB7-396E-427C-B585-21265ED70C5C}">
      <dgm:prSet/>
      <dgm:spPr/>
      <dgm:t>
        <a:bodyPr/>
        <a:lstStyle/>
        <a:p>
          <a:endParaRPr lang="en-US"/>
        </a:p>
      </dgm:t>
    </dgm:pt>
    <dgm:pt modelId="{BBCBC5D3-2243-4A36-80E3-939C15E098EF}">
      <dgm:prSet/>
      <dgm:spPr/>
      <dgm:t>
        <a:bodyPr/>
        <a:lstStyle/>
        <a:p>
          <a:r>
            <a:rPr lang="en-GB" dirty="0"/>
            <a:t>Identifying the risk need a competent person with the necessary skills, experience and knowledge.</a:t>
          </a:r>
          <a:endParaRPr lang="en-US" dirty="0"/>
        </a:p>
      </dgm:t>
    </dgm:pt>
    <dgm:pt modelId="{2EB906E0-48BE-4A23-AB03-AD0DC233B78F}" type="parTrans" cxnId="{E2823EA0-9D30-403C-9AF4-69F4F14A7256}">
      <dgm:prSet/>
      <dgm:spPr/>
      <dgm:t>
        <a:bodyPr/>
        <a:lstStyle/>
        <a:p>
          <a:endParaRPr lang="en-US"/>
        </a:p>
      </dgm:t>
    </dgm:pt>
    <dgm:pt modelId="{885D4F30-7C7D-47AC-8264-14963B39B1CF}" type="sibTrans" cxnId="{E2823EA0-9D30-403C-9AF4-69F4F14A7256}">
      <dgm:prSet/>
      <dgm:spPr/>
      <dgm:t>
        <a:bodyPr/>
        <a:lstStyle/>
        <a:p>
          <a:endParaRPr lang="en-US"/>
        </a:p>
      </dgm:t>
    </dgm:pt>
    <dgm:pt modelId="{6B697A9F-13DE-452F-9C81-2B0AFAD1D641}" type="pres">
      <dgm:prSet presAssocID="{0A8A6653-90AC-4D67-BA6D-A974B4262DF1}" presName="root" presStyleCnt="0">
        <dgm:presLayoutVars>
          <dgm:dir/>
          <dgm:resizeHandles val="exact"/>
        </dgm:presLayoutVars>
      </dgm:prSet>
      <dgm:spPr/>
    </dgm:pt>
    <dgm:pt modelId="{1F2B87FF-E0C9-4FE5-B64C-6CE2BF1D0CC0}" type="pres">
      <dgm:prSet presAssocID="{B824A54E-5733-4B1C-85FB-C6C9F783CF1E}" presName="compNode" presStyleCnt="0"/>
      <dgm:spPr/>
    </dgm:pt>
    <dgm:pt modelId="{A2E164A9-4FAE-46AE-BCEB-3FB73741B328}" type="pres">
      <dgm:prSet presAssocID="{B824A54E-5733-4B1C-85FB-C6C9F783CF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271954AF-9126-47CE-816A-6428F3126A44}" type="pres">
      <dgm:prSet presAssocID="{B824A54E-5733-4B1C-85FB-C6C9F783CF1E}" presName="spaceRect" presStyleCnt="0"/>
      <dgm:spPr/>
    </dgm:pt>
    <dgm:pt modelId="{7329328E-563F-4466-AE70-A965441C18DB}" type="pres">
      <dgm:prSet presAssocID="{B824A54E-5733-4B1C-85FB-C6C9F783CF1E}" presName="textRect" presStyleLbl="revTx" presStyleIdx="0" presStyleCnt="3">
        <dgm:presLayoutVars>
          <dgm:chMax val="1"/>
          <dgm:chPref val="1"/>
        </dgm:presLayoutVars>
      </dgm:prSet>
      <dgm:spPr/>
    </dgm:pt>
    <dgm:pt modelId="{5FB202F5-4535-40F2-BA55-40DEC31A3466}" type="pres">
      <dgm:prSet presAssocID="{BC793B24-5B14-4E6C-BD92-2C660065D46B}" presName="sibTrans" presStyleCnt="0"/>
      <dgm:spPr/>
    </dgm:pt>
    <dgm:pt modelId="{B5214107-0D97-4A4C-B211-E485F423A99C}" type="pres">
      <dgm:prSet presAssocID="{CC3530FE-6222-4D46-AAC0-082C2EFA354E}" presName="compNode" presStyleCnt="0"/>
      <dgm:spPr/>
    </dgm:pt>
    <dgm:pt modelId="{1573603A-71B5-4DE4-916D-0AE8F5DD9FFE}" type="pres">
      <dgm:prSet presAssocID="{CC3530FE-6222-4D46-AAC0-082C2EFA35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9CEFC65E-0F51-4978-B294-9FA48A98B60A}" type="pres">
      <dgm:prSet presAssocID="{CC3530FE-6222-4D46-AAC0-082C2EFA354E}" presName="spaceRect" presStyleCnt="0"/>
      <dgm:spPr/>
    </dgm:pt>
    <dgm:pt modelId="{50BAD34C-F05B-4E7F-A6D8-C2461C2BD7C5}" type="pres">
      <dgm:prSet presAssocID="{CC3530FE-6222-4D46-AAC0-082C2EFA354E}" presName="textRect" presStyleLbl="revTx" presStyleIdx="1" presStyleCnt="3">
        <dgm:presLayoutVars>
          <dgm:chMax val="1"/>
          <dgm:chPref val="1"/>
        </dgm:presLayoutVars>
      </dgm:prSet>
      <dgm:spPr/>
    </dgm:pt>
    <dgm:pt modelId="{9367AE25-1AF4-4BED-B6FC-E73C32B5C4F8}" type="pres">
      <dgm:prSet presAssocID="{2CCFAB53-A49C-436E-9DFD-15FB4484BF39}" presName="sibTrans" presStyleCnt="0"/>
      <dgm:spPr/>
    </dgm:pt>
    <dgm:pt modelId="{3207581A-48FC-44B4-965E-342536428EC6}" type="pres">
      <dgm:prSet presAssocID="{BBCBC5D3-2243-4A36-80E3-939C15E098EF}" presName="compNode" presStyleCnt="0"/>
      <dgm:spPr/>
    </dgm:pt>
    <dgm:pt modelId="{C67E73E0-B3E5-4557-81CB-327D657F4346}" type="pres">
      <dgm:prSet presAssocID="{BBCBC5D3-2243-4A36-80E3-939C15E098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D818DDA-1596-498D-B998-FEB4EF49E917}" type="pres">
      <dgm:prSet presAssocID="{BBCBC5D3-2243-4A36-80E3-939C15E098EF}" presName="spaceRect" presStyleCnt="0"/>
      <dgm:spPr/>
    </dgm:pt>
    <dgm:pt modelId="{901B042B-0D39-48E9-8290-04E2CF61B603}" type="pres">
      <dgm:prSet presAssocID="{BBCBC5D3-2243-4A36-80E3-939C15E098EF}" presName="textRect" presStyleLbl="revTx" presStyleIdx="2" presStyleCnt="3">
        <dgm:presLayoutVars>
          <dgm:chMax val="1"/>
          <dgm:chPref val="1"/>
        </dgm:presLayoutVars>
      </dgm:prSet>
      <dgm:spPr/>
    </dgm:pt>
  </dgm:ptLst>
  <dgm:cxnLst>
    <dgm:cxn modelId="{17808F07-D684-44A9-9627-5DC94BFE07E6}" type="presOf" srcId="{BBCBC5D3-2243-4A36-80E3-939C15E098EF}" destId="{901B042B-0D39-48E9-8290-04E2CF61B603}" srcOrd="0" destOrd="0" presId="urn:microsoft.com/office/officeart/2018/2/layout/IconLabelList"/>
    <dgm:cxn modelId="{6DF7A907-71AE-4BC7-99F4-0171F6D9F2E9}" type="presOf" srcId="{CC3530FE-6222-4D46-AAC0-082C2EFA354E}" destId="{50BAD34C-F05B-4E7F-A6D8-C2461C2BD7C5}" srcOrd="0" destOrd="0" presId="urn:microsoft.com/office/officeart/2018/2/layout/IconLabelList"/>
    <dgm:cxn modelId="{7F295436-1309-451D-BAAE-4E08E44B0AFD}" srcId="{0A8A6653-90AC-4D67-BA6D-A974B4262DF1}" destId="{B824A54E-5733-4B1C-85FB-C6C9F783CF1E}" srcOrd="0" destOrd="0" parTransId="{C60643C9-F35A-4B8D-A6B4-68EBAB643068}" sibTransId="{BC793B24-5B14-4E6C-BD92-2C660065D46B}"/>
    <dgm:cxn modelId="{DE2CAD48-9C60-4BD1-95EA-63FEB88A39BE}" type="presOf" srcId="{0A8A6653-90AC-4D67-BA6D-A974B4262DF1}" destId="{6B697A9F-13DE-452F-9C81-2B0AFAD1D641}" srcOrd="0" destOrd="0" presId="urn:microsoft.com/office/officeart/2018/2/layout/IconLabelList"/>
    <dgm:cxn modelId="{EA57FF74-86AF-491A-995A-48DAD3A14716}" type="presOf" srcId="{B824A54E-5733-4B1C-85FB-C6C9F783CF1E}" destId="{7329328E-563F-4466-AE70-A965441C18DB}" srcOrd="0" destOrd="0" presId="urn:microsoft.com/office/officeart/2018/2/layout/IconLabelList"/>
    <dgm:cxn modelId="{E2823EA0-9D30-403C-9AF4-69F4F14A7256}" srcId="{0A8A6653-90AC-4D67-BA6D-A974B4262DF1}" destId="{BBCBC5D3-2243-4A36-80E3-939C15E098EF}" srcOrd="2" destOrd="0" parTransId="{2EB906E0-48BE-4A23-AB03-AD0DC233B78F}" sibTransId="{885D4F30-7C7D-47AC-8264-14963B39B1CF}"/>
    <dgm:cxn modelId="{C3429FB7-396E-427C-B585-21265ED70C5C}" srcId="{0A8A6653-90AC-4D67-BA6D-A974B4262DF1}" destId="{CC3530FE-6222-4D46-AAC0-082C2EFA354E}" srcOrd="1" destOrd="0" parTransId="{DA7E1748-C136-463B-9DC0-D93CD29B2769}" sibTransId="{2CCFAB53-A49C-436E-9DFD-15FB4484BF39}"/>
    <dgm:cxn modelId="{70B312AF-6672-41A4-8C27-D3C60DC9F2D1}" type="presParOf" srcId="{6B697A9F-13DE-452F-9C81-2B0AFAD1D641}" destId="{1F2B87FF-E0C9-4FE5-B64C-6CE2BF1D0CC0}" srcOrd="0" destOrd="0" presId="urn:microsoft.com/office/officeart/2018/2/layout/IconLabelList"/>
    <dgm:cxn modelId="{562F35E3-B141-49DE-9674-23B19EE5049A}" type="presParOf" srcId="{1F2B87FF-E0C9-4FE5-B64C-6CE2BF1D0CC0}" destId="{A2E164A9-4FAE-46AE-BCEB-3FB73741B328}" srcOrd="0" destOrd="0" presId="urn:microsoft.com/office/officeart/2018/2/layout/IconLabelList"/>
    <dgm:cxn modelId="{BA8CC87C-B283-4E64-8B6D-261F4B827F05}" type="presParOf" srcId="{1F2B87FF-E0C9-4FE5-B64C-6CE2BF1D0CC0}" destId="{271954AF-9126-47CE-816A-6428F3126A44}" srcOrd="1" destOrd="0" presId="urn:microsoft.com/office/officeart/2018/2/layout/IconLabelList"/>
    <dgm:cxn modelId="{E574CBD7-F3B0-42DB-9645-DA25A286C501}" type="presParOf" srcId="{1F2B87FF-E0C9-4FE5-B64C-6CE2BF1D0CC0}" destId="{7329328E-563F-4466-AE70-A965441C18DB}" srcOrd="2" destOrd="0" presId="urn:microsoft.com/office/officeart/2018/2/layout/IconLabelList"/>
    <dgm:cxn modelId="{85D7AC96-7DEA-49CC-93AE-EE9BD21E7639}" type="presParOf" srcId="{6B697A9F-13DE-452F-9C81-2B0AFAD1D641}" destId="{5FB202F5-4535-40F2-BA55-40DEC31A3466}" srcOrd="1" destOrd="0" presId="urn:microsoft.com/office/officeart/2018/2/layout/IconLabelList"/>
    <dgm:cxn modelId="{61491BBB-E274-43D5-8BAC-FA254ACE5CF2}" type="presParOf" srcId="{6B697A9F-13DE-452F-9C81-2B0AFAD1D641}" destId="{B5214107-0D97-4A4C-B211-E485F423A99C}" srcOrd="2" destOrd="0" presId="urn:microsoft.com/office/officeart/2018/2/layout/IconLabelList"/>
    <dgm:cxn modelId="{CD5FE2E8-A5F7-45FE-B4B3-58BD6A1E41CA}" type="presParOf" srcId="{B5214107-0D97-4A4C-B211-E485F423A99C}" destId="{1573603A-71B5-4DE4-916D-0AE8F5DD9FFE}" srcOrd="0" destOrd="0" presId="urn:microsoft.com/office/officeart/2018/2/layout/IconLabelList"/>
    <dgm:cxn modelId="{449FEDBF-4ABD-4DDE-B405-57AD43DD2791}" type="presParOf" srcId="{B5214107-0D97-4A4C-B211-E485F423A99C}" destId="{9CEFC65E-0F51-4978-B294-9FA48A98B60A}" srcOrd="1" destOrd="0" presId="urn:microsoft.com/office/officeart/2018/2/layout/IconLabelList"/>
    <dgm:cxn modelId="{4E204AC1-BD55-42C6-8EBA-85E8B8503C18}" type="presParOf" srcId="{B5214107-0D97-4A4C-B211-E485F423A99C}" destId="{50BAD34C-F05B-4E7F-A6D8-C2461C2BD7C5}" srcOrd="2" destOrd="0" presId="urn:microsoft.com/office/officeart/2018/2/layout/IconLabelList"/>
    <dgm:cxn modelId="{255A7466-329B-42F9-89CA-275BC45D83AC}" type="presParOf" srcId="{6B697A9F-13DE-452F-9C81-2B0AFAD1D641}" destId="{9367AE25-1AF4-4BED-B6FC-E73C32B5C4F8}" srcOrd="3" destOrd="0" presId="urn:microsoft.com/office/officeart/2018/2/layout/IconLabelList"/>
    <dgm:cxn modelId="{254AFCDB-E99E-4A61-8737-3AD9B4AE7D5A}" type="presParOf" srcId="{6B697A9F-13DE-452F-9C81-2B0AFAD1D641}" destId="{3207581A-48FC-44B4-965E-342536428EC6}" srcOrd="4" destOrd="0" presId="urn:microsoft.com/office/officeart/2018/2/layout/IconLabelList"/>
    <dgm:cxn modelId="{5D9F5BC2-FC15-4256-9E0C-8D878858588B}" type="presParOf" srcId="{3207581A-48FC-44B4-965E-342536428EC6}" destId="{C67E73E0-B3E5-4557-81CB-327D657F4346}" srcOrd="0" destOrd="0" presId="urn:microsoft.com/office/officeart/2018/2/layout/IconLabelList"/>
    <dgm:cxn modelId="{CBF330F8-08DE-464A-92FB-6AA56E248874}" type="presParOf" srcId="{3207581A-48FC-44B4-965E-342536428EC6}" destId="{ED818DDA-1596-498D-B998-FEB4EF49E917}" srcOrd="1" destOrd="0" presId="urn:microsoft.com/office/officeart/2018/2/layout/IconLabelList"/>
    <dgm:cxn modelId="{F937B4EE-0F6E-46B1-879E-CC6BA96A0DF5}" type="presParOf" srcId="{3207581A-48FC-44B4-965E-342536428EC6}" destId="{901B042B-0D39-48E9-8290-04E2CF61B60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6E937-040C-4908-A91B-27D56E95E55A}">
      <dsp:nvSpPr>
        <dsp:cNvPr id="0" name=""/>
        <dsp:cNvSpPr/>
      </dsp:nvSpPr>
      <dsp:spPr>
        <a:xfrm>
          <a:off x="0" y="718"/>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3BB56-7C57-407F-915B-49D990800BCC}">
      <dsp:nvSpPr>
        <dsp:cNvPr id="0" name=""/>
        <dsp:cNvSpPr/>
      </dsp:nvSpPr>
      <dsp:spPr>
        <a:xfrm>
          <a:off x="182554" y="136502"/>
          <a:ext cx="331917" cy="3319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A24F10-773A-4282-AC27-73928E568A12}">
      <dsp:nvSpPr>
        <dsp:cNvPr id="0" name=""/>
        <dsp:cNvSpPr/>
      </dsp:nvSpPr>
      <dsp:spPr>
        <a:xfrm>
          <a:off x="697026" y="71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Front office</a:t>
          </a:r>
          <a:endParaRPr lang="en-US" sz="1600" kern="1200" dirty="0"/>
        </a:p>
      </dsp:txBody>
      <dsp:txXfrm>
        <a:off x="697026" y="718"/>
        <a:ext cx="5816577" cy="603486"/>
      </dsp:txXfrm>
    </dsp:sp>
    <dsp:sp modelId="{97ED364A-2BEE-49EF-A5FD-3762BDDD2D73}">
      <dsp:nvSpPr>
        <dsp:cNvPr id="0" name=""/>
        <dsp:cNvSpPr/>
      </dsp:nvSpPr>
      <dsp:spPr>
        <a:xfrm>
          <a:off x="0" y="755076"/>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D2E149-09E4-4B47-BEFF-259CF5A3FFCB}">
      <dsp:nvSpPr>
        <dsp:cNvPr id="0" name=""/>
        <dsp:cNvSpPr/>
      </dsp:nvSpPr>
      <dsp:spPr>
        <a:xfrm>
          <a:off x="182554" y="890860"/>
          <a:ext cx="331917" cy="3319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80583-647A-4B39-955C-4284A45FDE01}">
      <dsp:nvSpPr>
        <dsp:cNvPr id="0" name=""/>
        <dsp:cNvSpPr/>
      </dsp:nvSpPr>
      <dsp:spPr>
        <a:xfrm>
          <a:off x="697026" y="75507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Booking and reservation</a:t>
          </a:r>
          <a:endParaRPr lang="en-US" sz="1600" kern="1200" dirty="0"/>
        </a:p>
      </dsp:txBody>
      <dsp:txXfrm>
        <a:off x="697026" y="755076"/>
        <a:ext cx="5816577" cy="603486"/>
      </dsp:txXfrm>
    </dsp:sp>
    <dsp:sp modelId="{9544D739-60AD-40FC-A81B-2204447AF9AA}">
      <dsp:nvSpPr>
        <dsp:cNvPr id="0" name=""/>
        <dsp:cNvSpPr/>
      </dsp:nvSpPr>
      <dsp:spPr>
        <a:xfrm>
          <a:off x="0" y="1509433"/>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0C3C3-935C-4815-AF14-7A788AB46E75}">
      <dsp:nvSpPr>
        <dsp:cNvPr id="0" name=""/>
        <dsp:cNvSpPr/>
      </dsp:nvSpPr>
      <dsp:spPr>
        <a:xfrm>
          <a:off x="182554" y="1645217"/>
          <a:ext cx="331917" cy="3319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8084E7-AA86-421A-8265-14A174029869}">
      <dsp:nvSpPr>
        <dsp:cNvPr id="0" name=""/>
        <dsp:cNvSpPr/>
      </dsp:nvSpPr>
      <dsp:spPr>
        <a:xfrm>
          <a:off x="697026" y="150943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Banqueting </a:t>
          </a:r>
          <a:endParaRPr lang="en-US" sz="1600" kern="1200" dirty="0"/>
        </a:p>
      </dsp:txBody>
      <dsp:txXfrm>
        <a:off x="697026" y="1509433"/>
        <a:ext cx="5816577" cy="603486"/>
      </dsp:txXfrm>
    </dsp:sp>
    <dsp:sp modelId="{E8DF4827-0B4D-49CA-A214-F6E869F69A2E}">
      <dsp:nvSpPr>
        <dsp:cNvPr id="0" name=""/>
        <dsp:cNvSpPr/>
      </dsp:nvSpPr>
      <dsp:spPr>
        <a:xfrm>
          <a:off x="0" y="2263791"/>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4EA3B-D796-4B2E-9B00-339F046BA9F7}">
      <dsp:nvSpPr>
        <dsp:cNvPr id="0" name=""/>
        <dsp:cNvSpPr/>
      </dsp:nvSpPr>
      <dsp:spPr>
        <a:xfrm>
          <a:off x="182554" y="2399575"/>
          <a:ext cx="331917" cy="3319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66F9FD-27F3-4D56-B6C5-DA30CE18795B}">
      <dsp:nvSpPr>
        <dsp:cNvPr id="0" name=""/>
        <dsp:cNvSpPr/>
      </dsp:nvSpPr>
      <dsp:spPr>
        <a:xfrm>
          <a:off x="697026" y="226379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Finance</a:t>
          </a:r>
          <a:endParaRPr lang="en-US" sz="1600" kern="1200" dirty="0"/>
        </a:p>
      </dsp:txBody>
      <dsp:txXfrm>
        <a:off x="697026" y="2263791"/>
        <a:ext cx="5816577" cy="603486"/>
      </dsp:txXfrm>
    </dsp:sp>
    <dsp:sp modelId="{A5C8146D-003F-4CED-A597-4EB6C3E81528}">
      <dsp:nvSpPr>
        <dsp:cNvPr id="0" name=""/>
        <dsp:cNvSpPr/>
      </dsp:nvSpPr>
      <dsp:spPr>
        <a:xfrm>
          <a:off x="0" y="3018148"/>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C2DF9D-D620-4290-A327-6FA2EBCFE4DB}">
      <dsp:nvSpPr>
        <dsp:cNvPr id="0" name=""/>
        <dsp:cNvSpPr/>
      </dsp:nvSpPr>
      <dsp:spPr>
        <a:xfrm>
          <a:off x="182554" y="3153933"/>
          <a:ext cx="331917" cy="3319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C2C8AC-E2BC-4CB3-9D04-6A40442A34EC}">
      <dsp:nvSpPr>
        <dsp:cNvPr id="0" name=""/>
        <dsp:cNvSpPr/>
      </dsp:nvSpPr>
      <dsp:spPr>
        <a:xfrm>
          <a:off x="697026" y="301814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HR</a:t>
          </a:r>
          <a:endParaRPr lang="en-US" sz="1600" kern="1200" dirty="0"/>
        </a:p>
      </dsp:txBody>
      <dsp:txXfrm>
        <a:off x="697026" y="3018148"/>
        <a:ext cx="5816577" cy="603486"/>
      </dsp:txXfrm>
    </dsp:sp>
    <dsp:sp modelId="{F25780C2-A47C-4B0D-95E1-5C4624EEB82C}">
      <dsp:nvSpPr>
        <dsp:cNvPr id="0" name=""/>
        <dsp:cNvSpPr/>
      </dsp:nvSpPr>
      <dsp:spPr>
        <a:xfrm>
          <a:off x="0" y="3772506"/>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C44BA-D78C-461B-B2CA-65E69C135C3D}">
      <dsp:nvSpPr>
        <dsp:cNvPr id="0" name=""/>
        <dsp:cNvSpPr/>
      </dsp:nvSpPr>
      <dsp:spPr>
        <a:xfrm>
          <a:off x="182554" y="3908290"/>
          <a:ext cx="331917" cy="3319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142547-F5D5-4ADA-9131-73F175EDEEE2}">
      <dsp:nvSpPr>
        <dsp:cNvPr id="0" name=""/>
        <dsp:cNvSpPr/>
      </dsp:nvSpPr>
      <dsp:spPr>
        <a:xfrm>
          <a:off x="697026" y="377250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Housekeeping</a:t>
          </a:r>
          <a:endParaRPr lang="en-US" sz="1600" kern="1200" dirty="0"/>
        </a:p>
      </dsp:txBody>
      <dsp:txXfrm>
        <a:off x="697026" y="3772506"/>
        <a:ext cx="5816577" cy="603486"/>
      </dsp:txXfrm>
    </dsp:sp>
    <dsp:sp modelId="{EA864872-E8D0-4747-A4D2-E6C2C7C61612}">
      <dsp:nvSpPr>
        <dsp:cNvPr id="0" name=""/>
        <dsp:cNvSpPr/>
      </dsp:nvSpPr>
      <dsp:spPr>
        <a:xfrm>
          <a:off x="0" y="4526863"/>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CEFF6-029A-45A8-B6EF-D162BEA1D693}">
      <dsp:nvSpPr>
        <dsp:cNvPr id="0" name=""/>
        <dsp:cNvSpPr/>
      </dsp:nvSpPr>
      <dsp:spPr>
        <a:xfrm>
          <a:off x="182554" y="4662648"/>
          <a:ext cx="331917" cy="33191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B5A3F0-26F7-4F17-9851-C94E66B35F29}">
      <dsp:nvSpPr>
        <dsp:cNvPr id="0" name=""/>
        <dsp:cNvSpPr/>
      </dsp:nvSpPr>
      <dsp:spPr>
        <a:xfrm>
          <a:off x="697026" y="452686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Maintenance</a:t>
          </a:r>
          <a:endParaRPr lang="en-US" sz="1600" kern="1200" dirty="0"/>
        </a:p>
      </dsp:txBody>
      <dsp:txXfrm>
        <a:off x="697026" y="4526863"/>
        <a:ext cx="5816577" cy="603486"/>
      </dsp:txXfrm>
    </dsp:sp>
    <dsp:sp modelId="{ED3B719E-AEAB-4C35-A8E0-D3B0B84BECBD}">
      <dsp:nvSpPr>
        <dsp:cNvPr id="0" name=""/>
        <dsp:cNvSpPr/>
      </dsp:nvSpPr>
      <dsp:spPr>
        <a:xfrm>
          <a:off x="0" y="5281221"/>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C7550-B671-4F23-9FD0-AE28FE056D4E}">
      <dsp:nvSpPr>
        <dsp:cNvPr id="0" name=""/>
        <dsp:cNvSpPr/>
      </dsp:nvSpPr>
      <dsp:spPr>
        <a:xfrm>
          <a:off x="182554" y="5417005"/>
          <a:ext cx="331917" cy="33191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33D753-2A5C-4F19-A0B7-DD3323C1CEB1}">
      <dsp:nvSpPr>
        <dsp:cNvPr id="0" name=""/>
        <dsp:cNvSpPr/>
      </dsp:nvSpPr>
      <dsp:spPr>
        <a:xfrm>
          <a:off x="697026" y="528122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100000"/>
            </a:lnSpc>
            <a:spcBef>
              <a:spcPct val="0"/>
            </a:spcBef>
            <a:spcAft>
              <a:spcPct val="35000"/>
            </a:spcAft>
            <a:buNone/>
          </a:pPr>
          <a:r>
            <a:rPr lang="en-GB" sz="1600" kern="1200" dirty="0"/>
            <a:t>Sale and marketing department</a:t>
          </a:r>
          <a:endParaRPr lang="en-US" sz="1600" kern="1200" dirty="0"/>
        </a:p>
      </dsp:txBody>
      <dsp:txXfrm>
        <a:off x="697026" y="5281221"/>
        <a:ext cx="5816577" cy="603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164A9-4FAE-46AE-BCEB-3FB73741B328}">
      <dsp:nvSpPr>
        <dsp:cNvPr id="0" name=""/>
        <dsp:cNvSpPr/>
      </dsp:nvSpPr>
      <dsp:spPr>
        <a:xfrm>
          <a:off x="1082105" y="878242"/>
          <a:ext cx="1485526" cy="14855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29328E-563F-4466-AE70-A965441C18DB}">
      <dsp:nvSpPr>
        <dsp:cNvPr id="0" name=""/>
        <dsp:cNvSpPr/>
      </dsp:nvSpPr>
      <dsp:spPr>
        <a:xfrm>
          <a:off x="174284" y="2753095"/>
          <a:ext cx="33011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Provide and maintain equipment ensure a health and safety environment.</a:t>
          </a:r>
          <a:endParaRPr lang="en-US" sz="1400" kern="1200" dirty="0"/>
        </a:p>
      </dsp:txBody>
      <dsp:txXfrm>
        <a:off x="174284" y="2753095"/>
        <a:ext cx="3301169" cy="720000"/>
      </dsp:txXfrm>
    </dsp:sp>
    <dsp:sp modelId="{1573603A-71B5-4DE4-916D-0AE8F5DD9FFE}">
      <dsp:nvSpPr>
        <dsp:cNvPr id="0" name=""/>
        <dsp:cNvSpPr/>
      </dsp:nvSpPr>
      <dsp:spPr>
        <a:xfrm>
          <a:off x="4960980" y="878242"/>
          <a:ext cx="1485526" cy="14855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BAD34C-F05B-4E7F-A6D8-C2461C2BD7C5}">
      <dsp:nvSpPr>
        <dsp:cNvPr id="0" name=""/>
        <dsp:cNvSpPr/>
      </dsp:nvSpPr>
      <dsp:spPr>
        <a:xfrm>
          <a:off x="4053158" y="2753095"/>
          <a:ext cx="33011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To provide training, information’s, facilities, control the risk at the workplace and taking the measure to avoid a dangerous workplace.</a:t>
          </a:r>
          <a:endParaRPr lang="en-US" sz="1400" kern="1200" dirty="0"/>
        </a:p>
      </dsp:txBody>
      <dsp:txXfrm>
        <a:off x="4053158" y="2753095"/>
        <a:ext cx="3301169" cy="720000"/>
      </dsp:txXfrm>
    </dsp:sp>
    <dsp:sp modelId="{C67E73E0-B3E5-4557-81CB-327D657F4346}">
      <dsp:nvSpPr>
        <dsp:cNvPr id="0" name=""/>
        <dsp:cNvSpPr/>
      </dsp:nvSpPr>
      <dsp:spPr>
        <a:xfrm>
          <a:off x="8839854" y="878242"/>
          <a:ext cx="1485526" cy="14855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1B042B-0D39-48E9-8290-04E2CF61B603}">
      <dsp:nvSpPr>
        <dsp:cNvPr id="0" name=""/>
        <dsp:cNvSpPr/>
      </dsp:nvSpPr>
      <dsp:spPr>
        <a:xfrm>
          <a:off x="7932033" y="2753095"/>
          <a:ext cx="33011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Identifying the risk need a competent person with the necessary skills, experience and knowledge.</a:t>
          </a:r>
          <a:endParaRPr lang="en-US" sz="1400" kern="1200" dirty="0"/>
        </a:p>
      </dsp:txBody>
      <dsp:txXfrm>
        <a:off x="7932033" y="2753095"/>
        <a:ext cx="330116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573CF-4AA7-4DB7-9C2E-EE8B9C4EC8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483D7B-65A8-4F83-A591-E8A731846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8B7603-996C-4C64-8717-DE083DB59D90}"/>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5" name="Footer Placeholder 4">
            <a:extLst>
              <a:ext uri="{FF2B5EF4-FFF2-40B4-BE49-F238E27FC236}">
                <a16:creationId xmlns:a16="http://schemas.microsoft.com/office/drawing/2014/main" id="{7B5685F3-5A90-49D5-8433-BFCDCC72D9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6596941-0C3B-4DBB-89B2-A12B1A9A141F}"/>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1400838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78B92-6468-4F3B-B797-7917E4A9B7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B7B513-969A-4365-B3FD-6BB7C412F9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C435BB-C1B9-4572-937E-24EACC37E753}"/>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5" name="Footer Placeholder 4">
            <a:extLst>
              <a:ext uri="{FF2B5EF4-FFF2-40B4-BE49-F238E27FC236}">
                <a16:creationId xmlns:a16="http://schemas.microsoft.com/office/drawing/2014/main" id="{FAED93B6-2E3B-4E31-803F-2DBA0492283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CEEA5E-3612-436D-A277-F33B39098890}"/>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105673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33D4D-A67C-4C72-ADE7-3F34BF4B86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7641ED-63D4-4651-AC43-F06FE6400F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98361B-6FB1-4695-B940-51D5DBCDE6B3}"/>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5" name="Footer Placeholder 4">
            <a:extLst>
              <a:ext uri="{FF2B5EF4-FFF2-40B4-BE49-F238E27FC236}">
                <a16:creationId xmlns:a16="http://schemas.microsoft.com/office/drawing/2014/main" id="{A88D9013-D793-4377-A2B7-5102A08198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96B642-CE26-4DDF-AF0C-136E76C9F3B7}"/>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2321723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EA03B-C12C-4554-B2EA-7600C4E2E1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5F6DCE-1859-4EF8-AB6C-1FB6928387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300DFD-6976-47B2-BE1A-9EB314753F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5780B5-7D6E-4E80-8FB1-F8CA9C800E0A}"/>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6" name="Footer Placeholder 5">
            <a:extLst>
              <a:ext uri="{FF2B5EF4-FFF2-40B4-BE49-F238E27FC236}">
                <a16:creationId xmlns:a16="http://schemas.microsoft.com/office/drawing/2014/main" id="{54926B43-8BA1-4FBD-8502-4BEFE11BF56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948B9A5-EAA9-474A-BCA4-8914E49281D3}"/>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3394463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B3F6-EBCD-45BE-9709-C403AAFA64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F2F1C1-7E50-4DA4-97EB-DF53604C51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8148D2-CC07-4AD5-A3F8-76A2279228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1C4415-C067-4A8B-8271-4FF8A6E0DD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137CCC-6422-49AA-9786-D2CB79F669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294885-E9A8-4520-A744-EFD1A1991AC5}"/>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8" name="Footer Placeholder 7">
            <a:extLst>
              <a:ext uri="{FF2B5EF4-FFF2-40B4-BE49-F238E27FC236}">
                <a16:creationId xmlns:a16="http://schemas.microsoft.com/office/drawing/2014/main" id="{444F8D9D-989E-4956-A3F3-CEF9B7D61DC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F63DC79-F9D1-4A71-9996-6922FEE913A8}"/>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2317614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5CA5-B490-415A-956D-02EF1CE09F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7B0714-467B-4FE5-ABD9-2131237B10ED}"/>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4" name="Footer Placeholder 3">
            <a:extLst>
              <a:ext uri="{FF2B5EF4-FFF2-40B4-BE49-F238E27FC236}">
                <a16:creationId xmlns:a16="http://schemas.microsoft.com/office/drawing/2014/main" id="{B72CABEB-05F6-4AB0-9B4C-845EEB083EB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7DFC616-502D-4A30-8556-C6BCD6D13857}"/>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280974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2B404D-A213-491E-8244-C78553EA4922}"/>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3" name="Footer Placeholder 2">
            <a:extLst>
              <a:ext uri="{FF2B5EF4-FFF2-40B4-BE49-F238E27FC236}">
                <a16:creationId xmlns:a16="http://schemas.microsoft.com/office/drawing/2014/main" id="{747713EC-A257-408C-AD97-E08643D4A1B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F94B4A0-1427-475B-AC45-AE90106DFCFA}"/>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154688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78EEE-887B-4DBD-9CFB-C974A34D80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F4141E-6DA3-4A01-A28B-863C78ED9E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81DB9E-73CE-48F6-8D0E-EA5E5FC7D7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BB4C57-77BC-4F81-B8F7-0977C6C661D2}"/>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6" name="Footer Placeholder 5">
            <a:extLst>
              <a:ext uri="{FF2B5EF4-FFF2-40B4-BE49-F238E27FC236}">
                <a16:creationId xmlns:a16="http://schemas.microsoft.com/office/drawing/2014/main" id="{520E2C5B-706D-482B-B467-41990F25601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CBCD49F-0294-4803-8FB4-95408EA92B7C}"/>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965544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D900-7F53-4E72-BFC3-25DB0AB2D8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9E6E04-0230-4DE1-B50D-C9567306B7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DAE1601-9071-463F-BBFB-F635B0B790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1D96CA-9DB0-4C60-804D-B3648F8A191F}"/>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6" name="Footer Placeholder 5">
            <a:extLst>
              <a:ext uri="{FF2B5EF4-FFF2-40B4-BE49-F238E27FC236}">
                <a16:creationId xmlns:a16="http://schemas.microsoft.com/office/drawing/2014/main" id="{F0085BE4-3F68-4ED8-BD4A-F715FB78B26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4E49F4D-BDB9-4499-8D95-AED0C85B2812}"/>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3791942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52411-170C-4694-BB21-240FAD6744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16AA80-438C-4CD9-A531-063521505D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CF4431-B9F9-4946-829B-CFD83DEDDC0F}"/>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5" name="Footer Placeholder 4">
            <a:extLst>
              <a:ext uri="{FF2B5EF4-FFF2-40B4-BE49-F238E27FC236}">
                <a16:creationId xmlns:a16="http://schemas.microsoft.com/office/drawing/2014/main" id="{FFC0E399-7F7C-4F30-B8E5-0195F94DC66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802BA38-5CA9-4964-84ED-8279A4B03B8A}"/>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510390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695A68-FB62-45EF-8D1C-1807C23D9C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7C396-E2DF-406F-9281-26C2AA1641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773F6-C6E0-4129-8C33-F8E8AF2FF91D}"/>
              </a:ext>
            </a:extLst>
          </p:cNvPr>
          <p:cNvSpPr>
            <a:spLocks noGrp="1"/>
          </p:cNvSpPr>
          <p:nvPr>
            <p:ph type="dt" sz="half" idx="10"/>
          </p:nvPr>
        </p:nvSpPr>
        <p:spPr/>
        <p:txBody>
          <a:bodyPr/>
          <a:lstStyle/>
          <a:p>
            <a:fld id="{466309CF-2733-43F6-BE4E-9E0D91E8440B}" type="datetimeFigureOut">
              <a:rPr lang="en-GB" smtClean="0"/>
              <a:t>11/03/2020</a:t>
            </a:fld>
            <a:endParaRPr lang="en-GB" dirty="0"/>
          </a:p>
        </p:txBody>
      </p:sp>
      <p:sp>
        <p:nvSpPr>
          <p:cNvPr id="5" name="Footer Placeholder 4">
            <a:extLst>
              <a:ext uri="{FF2B5EF4-FFF2-40B4-BE49-F238E27FC236}">
                <a16:creationId xmlns:a16="http://schemas.microsoft.com/office/drawing/2014/main" id="{7E030ABF-0710-4481-AE28-3661474BF5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1CAC6D0-136B-49DB-8424-02E787B92127}"/>
              </a:ext>
            </a:extLst>
          </p:cNvPr>
          <p:cNvSpPr>
            <a:spLocks noGrp="1"/>
          </p:cNvSpPr>
          <p:nvPr>
            <p:ph type="sldNum" sz="quarter" idx="12"/>
          </p:nvPr>
        </p:nvSpPr>
        <p:spPr/>
        <p:txBody>
          <a:bodyPr/>
          <a:lstStyle/>
          <a:p>
            <a:fld id="{E8E0CAD4-4A89-4896-8FC2-BC6A80792EDF}" type="slidenum">
              <a:rPr lang="en-GB" smtClean="0"/>
              <a:t>‹#›</a:t>
            </a:fld>
            <a:endParaRPr lang="en-GB" dirty="0"/>
          </a:p>
        </p:txBody>
      </p:sp>
    </p:spTree>
    <p:extLst>
      <p:ext uri="{BB962C8B-B14F-4D97-AF65-F5344CB8AC3E}">
        <p14:creationId xmlns:p14="http://schemas.microsoft.com/office/powerpoint/2010/main" val="804226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8F72CC-B6C2-40A8-9185-C711377971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62FFFA-7017-4A1C-9EEE-36ECBFB4AD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21DD54-818A-4A70-A98B-CC751F7D4F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6309CF-2733-43F6-BE4E-9E0D91E8440B}" type="datetimeFigureOut">
              <a:rPr lang="en-GB" smtClean="0"/>
              <a:t>11/03/2020</a:t>
            </a:fld>
            <a:endParaRPr lang="en-GB" dirty="0"/>
          </a:p>
        </p:txBody>
      </p:sp>
      <p:sp>
        <p:nvSpPr>
          <p:cNvPr id="5" name="Footer Placeholder 4">
            <a:extLst>
              <a:ext uri="{FF2B5EF4-FFF2-40B4-BE49-F238E27FC236}">
                <a16:creationId xmlns:a16="http://schemas.microsoft.com/office/drawing/2014/main" id="{75312EA1-30A8-4E1F-9BAE-2C8ED0FFFE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1933295-0E93-4FCB-BE03-A155270284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E0CAD4-4A89-4896-8FC2-BC6A80792EDF}" type="slidenum">
              <a:rPr lang="en-GB" smtClean="0"/>
              <a:t>‹#›</a:t>
            </a:fld>
            <a:endParaRPr lang="en-GB" dirty="0"/>
          </a:p>
        </p:txBody>
      </p:sp>
    </p:spTree>
    <p:extLst>
      <p:ext uri="{BB962C8B-B14F-4D97-AF65-F5344CB8AC3E}">
        <p14:creationId xmlns:p14="http://schemas.microsoft.com/office/powerpoint/2010/main" val="871757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1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ompanieshistory.com/marriott-international/" TargetMode="External"/><Relationship Id="rId2" Type="http://schemas.openxmlformats.org/officeDocument/2006/relationships/hyperlink" Target="https://moneyinc.com/exactly-how-many-marriott-hotel-brands-are-there/" TargetMode="External"/><Relationship Id="rId1" Type="http://schemas.openxmlformats.org/officeDocument/2006/relationships/slideLayout" Target="../slideLayouts/slideLayout1.xml"/><Relationship Id="rId6" Type="http://schemas.openxmlformats.org/officeDocument/2006/relationships/hyperlink" Target="https://www.marriott.com/culture-and-values/marriott-family-history.mi" TargetMode="External"/><Relationship Id="rId5" Type="http://schemas.openxmlformats.org/officeDocument/2006/relationships/hyperlink" Target="https://www.tableresmarriott.com/cast-iron-bar-grill-restaurant-birmingham-airport-nec-forest-of-arden" TargetMode="External"/><Relationship Id="rId4" Type="http://schemas.openxmlformats.org/officeDocument/2006/relationships/hyperlink" Target="https://www.marriott.co.uk/hotels/hotel-information/restaurant/cvtgs-forest-of-arden-marriott-hotel-and-country-clu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30">
            <a:extLst>
              <a:ext uri="{FF2B5EF4-FFF2-40B4-BE49-F238E27FC236}">
                <a16:creationId xmlns:a16="http://schemas.microsoft.com/office/drawing/2014/main" id="{DE4C27B6-DB04-4891-AF97-BA1671B17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grassy field&#10;&#10;Description automatically generated">
            <a:extLst>
              <a:ext uri="{FF2B5EF4-FFF2-40B4-BE49-F238E27FC236}">
                <a16:creationId xmlns:a16="http://schemas.microsoft.com/office/drawing/2014/main" id="{BF25B9AF-196F-4FDF-8D55-75A33216D2CB}"/>
              </a:ext>
            </a:extLst>
          </p:cNvPr>
          <p:cNvPicPr>
            <a:picLocks noChangeAspect="1"/>
          </p:cNvPicPr>
          <p:nvPr/>
        </p:nvPicPr>
        <p:blipFill rotWithShape="1">
          <a:blip r:embed="rId2">
            <a:extLst>
              <a:ext uri="{28A0092B-C50C-407E-A947-70E740481C1C}">
                <a14:useLocalDpi xmlns:a14="http://schemas.microsoft.com/office/drawing/2010/main" val="0"/>
              </a:ext>
            </a:extLst>
          </a:blip>
          <a:srcRect t="10309" r="-1" b="-1"/>
          <a:stretch/>
        </p:blipFill>
        <p:spPr>
          <a:xfrm>
            <a:off x="606719" y="-1"/>
            <a:ext cx="11585281" cy="6857999"/>
          </a:xfrm>
          <a:prstGeom prst="rect">
            <a:avLst/>
          </a:prstGeom>
        </p:spPr>
      </p:pic>
      <p:sp>
        <p:nvSpPr>
          <p:cNvPr id="61" name="Rectangle 32">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F9C5B-6E03-4A75-8153-43151EAF806E}"/>
              </a:ext>
            </a:extLst>
          </p:cNvPr>
          <p:cNvSpPr>
            <a:spLocks noGrp="1"/>
          </p:cNvSpPr>
          <p:nvPr>
            <p:ph type="ctrTitle"/>
          </p:nvPr>
        </p:nvSpPr>
        <p:spPr>
          <a:xfrm>
            <a:off x="1036684" y="1152144"/>
            <a:ext cx="3953501" cy="3072393"/>
          </a:xfrm>
        </p:spPr>
        <p:txBody>
          <a:bodyPr vert="horz" lIns="91440" tIns="45720" rIns="91440" bIns="45720" rtlCol="0">
            <a:normAutofit/>
          </a:bodyPr>
          <a:lstStyle/>
          <a:p>
            <a:pPr algn="l"/>
            <a:r>
              <a:rPr lang="en-US" sz="3900">
                <a:solidFill>
                  <a:schemeClr val="bg1"/>
                </a:solidFill>
              </a:rPr>
              <a:t>FOREST OF ARDEN MARRIOTT  HOTEL</a:t>
            </a:r>
            <a:br>
              <a:rPr lang="en-US" sz="3900">
                <a:solidFill>
                  <a:schemeClr val="bg1"/>
                </a:solidFill>
              </a:rPr>
            </a:br>
            <a:r>
              <a:rPr lang="en-US" sz="3900">
                <a:solidFill>
                  <a:schemeClr val="bg1"/>
                </a:solidFill>
              </a:rPr>
              <a:t>&amp; COUNTRY CLUB</a:t>
            </a:r>
          </a:p>
        </p:txBody>
      </p:sp>
      <p:sp>
        <p:nvSpPr>
          <p:cNvPr id="3" name="Subtitle 2">
            <a:extLst>
              <a:ext uri="{FF2B5EF4-FFF2-40B4-BE49-F238E27FC236}">
                <a16:creationId xmlns:a16="http://schemas.microsoft.com/office/drawing/2014/main" id="{C47262C3-9327-430A-A808-38CFADCE1DD8}"/>
              </a:ext>
            </a:extLst>
          </p:cNvPr>
          <p:cNvSpPr>
            <a:spLocks noGrp="1"/>
          </p:cNvSpPr>
          <p:nvPr>
            <p:ph type="subTitle" idx="1"/>
          </p:nvPr>
        </p:nvSpPr>
        <p:spPr>
          <a:xfrm>
            <a:off x="1036684" y="4462272"/>
            <a:ext cx="3953501" cy="1272831"/>
          </a:xfrm>
        </p:spPr>
        <p:txBody>
          <a:bodyPr vert="horz" lIns="91440" tIns="45720" rIns="91440" bIns="45720" rtlCol="0" anchor="t">
            <a:normAutofit/>
          </a:bodyPr>
          <a:lstStyle/>
          <a:p>
            <a:pPr indent="-228600" algn="l">
              <a:buFont typeface="Arial" panose="020B0604020202020204" pitchFamily="34" charset="0"/>
              <a:buChar char="•"/>
            </a:pPr>
            <a:r>
              <a:rPr lang="en-US" sz="1300">
                <a:solidFill>
                  <a:schemeClr val="bg1"/>
                </a:solidFill>
              </a:rPr>
              <a:t>STUDENT NAME: ILEANA GRECU</a:t>
            </a:r>
          </a:p>
          <a:p>
            <a:pPr indent="-228600" algn="l">
              <a:buFont typeface="Arial" panose="020B0604020202020204" pitchFamily="34" charset="0"/>
              <a:buChar char="•"/>
            </a:pPr>
            <a:r>
              <a:rPr lang="en-US" sz="1300">
                <a:solidFill>
                  <a:schemeClr val="bg1"/>
                </a:solidFill>
              </a:rPr>
              <a:t>STUDENT NUMBER: 1815471</a:t>
            </a:r>
          </a:p>
          <a:p>
            <a:pPr indent="-228600" algn="l">
              <a:buFont typeface="Arial" panose="020B0604020202020204" pitchFamily="34" charset="0"/>
              <a:buChar char="•"/>
            </a:pPr>
            <a:r>
              <a:rPr lang="en-US" sz="1300">
                <a:solidFill>
                  <a:schemeClr val="bg1"/>
                </a:solidFill>
              </a:rPr>
              <a:t>STUDENT FIELD TRIP </a:t>
            </a:r>
          </a:p>
          <a:p>
            <a:pPr indent="-228600" algn="l">
              <a:buFont typeface="Arial" panose="020B0604020202020204" pitchFamily="34" charset="0"/>
              <a:buChar char="•"/>
            </a:pPr>
            <a:r>
              <a:rPr lang="en-US" sz="1300">
                <a:solidFill>
                  <a:schemeClr val="bg1"/>
                </a:solidFill>
              </a:rPr>
              <a:t>TEACHING TEAM: Dr. Olu and Dr. Jazz</a:t>
            </a:r>
          </a:p>
        </p:txBody>
      </p:sp>
      <p:sp>
        <p:nvSpPr>
          <p:cNvPr id="62" name="Rectangle 34">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36">
            <a:extLst>
              <a:ext uri="{FF2B5EF4-FFF2-40B4-BE49-F238E27FC236}">
                <a16:creationId xmlns:a16="http://schemas.microsoft.com/office/drawing/2014/main" id="{5E0EAE70-C355-42D1-BF00-CA8A17A74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4" name="Rectangle 64">
              <a:extLst>
                <a:ext uri="{FF2B5EF4-FFF2-40B4-BE49-F238E27FC236}">
                  <a16:creationId xmlns:a16="http://schemas.microsoft.com/office/drawing/2014/main" id="{E6E58C95-A3F9-4C87-B9A5-32A7A75D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7B08CDDF-E602-4C1B-A248-A43292EB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6298B977-8F47-48C6-8454-11EF9478E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6A6FB8E-FB47-44B7-810F-B88B4CCA0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818DB8DB-4D04-42C0-BE68-842A9F29A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DBCFEA99-52A4-4E8E-B9C9-3D39B0E32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4">
              <a:extLst>
                <a:ext uri="{FF2B5EF4-FFF2-40B4-BE49-F238E27FC236}">
                  <a16:creationId xmlns:a16="http://schemas.microsoft.com/office/drawing/2014/main" id="{A6C0BB10-7324-4D11-A497-57A85CDB6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6">
              <a:extLst>
                <a:ext uri="{FF2B5EF4-FFF2-40B4-BE49-F238E27FC236}">
                  <a16:creationId xmlns:a16="http://schemas.microsoft.com/office/drawing/2014/main" id="{D7440F2E-8192-4FDF-AE8F-2833B7F40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4">
              <a:extLst>
                <a:ext uri="{FF2B5EF4-FFF2-40B4-BE49-F238E27FC236}">
                  <a16:creationId xmlns:a16="http://schemas.microsoft.com/office/drawing/2014/main" id="{B9F7DA6A-1872-4697-A567-20A0115A0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6">
              <a:extLst>
                <a:ext uri="{FF2B5EF4-FFF2-40B4-BE49-F238E27FC236}">
                  <a16:creationId xmlns:a16="http://schemas.microsoft.com/office/drawing/2014/main" id="{98BC1544-07ED-411D-880C-58CB1149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4">
              <a:extLst>
                <a:ext uri="{FF2B5EF4-FFF2-40B4-BE49-F238E27FC236}">
                  <a16:creationId xmlns:a16="http://schemas.microsoft.com/office/drawing/2014/main" id="{BA70D948-9946-455F-8155-D274F01DAB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6">
              <a:extLst>
                <a:ext uri="{FF2B5EF4-FFF2-40B4-BE49-F238E27FC236}">
                  <a16:creationId xmlns:a16="http://schemas.microsoft.com/office/drawing/2014/main" id="{807FCDBA-F7E3-4836-8253-15D212128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D6A9BF83-5C67-44B0-883C-82BCAA192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94BA7F92-7961-489E-83BD-5518EB1E99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4">
              <a:extLst>
                <a:ext uri="{FF2B5EF4-FFF2-40B4-BE49-F238E27FC236}">
                  <a16:creationId xmlns:a16="http://schemas.microsoft.com/office/drawing/2014/main" id="{56ADE108-5AE8-4ACF-88B9-28A0B125B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75B2D25F-B666-4F19-816A-24456EAF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A7D581F0-987F-45C5-A849-CC1B41222F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F388E533-92C3-428E-B078-81D6E1F2D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4">
              <a:extLst>
                <a:ext uri="{FF2B5EF4-FFF2-40B4-BE49-F238E27FC236}">
                  <a16:creationId xmlns:a16="http://schemas.microsoft.com/office/drawing/2014/main" id="{C68AEED3-AAB1-48A9-8FC3-C68AE6675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0A6CA6BC-FFA6-4C34-B200-6F61EE173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Rectangle 58">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2649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AA32-B78A-4367-9EA2-D41D2FF92263}"/>
              </a:ext>
            </a:extLst>
          </p:cNvPr>
          <p:cNvSpPr>
            <a:spLocks noGrp="1"/>
          </p:cNvSpPr>
          <p:nvPr>
            <p:ph type="title"/>
          </p:nvPr>
        </p:nvSpPr>
        <p:spPr>
          <a:xfrm>
            <a:off x="4965430" y="629268"/>
            <a:ext cx="6586491" cy="1286160"/>
          </a:xfrm>
        </p:spPr>
        <p:txBody>
          <a:bodyPr anchor="b">
            <a:normAutofit/>
          </a:bodyPr>
          <a:lstStyle/>
          <a:p>
            <a:r>
              <a:rPr lang="en-GB" dirty="0"/>
              <a:t> MARRIOTT HISTORY</a:t>
            </a:r>
          </a:p>
        </p:txBody>
      </p:sp>
      <p:sp>
        <p:nvSpPr>
          <p:cNvPr id="9" name="Content Placeholder 8">
            <a:extLst>
              <a:ext uri="{FF2B5EF4-FFF2-40B4-BE49-F238E27FC236}">
                <a16:creationId xmlns:a16="http://schemas.microsoft.com/office/drawing/2014/main" id="{EC00B59D-8ED5-4078-892E-4E2D721EBA1C}"/>
              </a:ext>
            </a:extLst>
          </p:cNvPr>
          <p:cNvSpPr>
            <a:spLocks noGrp="1"/>
          </p:cNvSpPr>
          <p:nvPr>
            <p:ph idx="1"/>
          </p:nvPr>
        </p:nvSpPr>
        <p:spPr>
          <a:xfrm>
            <a:off x="4965431" y="2438400"/>
            <a:ext cx="6586489" cy="3785419"/>
          </a:xfrm>
        </p:spPr>
        <p:txBody>
          <a:bodyPr>
            <a:normAutofit/>
          </a:bodyPr>
          <a:lstStyle/>
          <a:p>
            <a:pPr marL="0" indent="0">
              <a:buNone/>
            </a:pPr>
            <a:r>
              <a:rPr lang="en-US" sz="2000" dirty="0"/>
              <a:t> MARRIOTT history start in early on 30’s with a ‘’take care of people’’ and continue in 1957 with’’ take care of customer and customer will come back’’ of  the first hotel  open as Motors Hotels, 1961 Marriott Motor Hotel,1984 Marriott Hotels,1984 Marriott Hotels &amp; Resort.</a:t>
            </a:r>
          </a:p>
          <a:p>
            <a:pPr marL="0" indent="0">
              <a:buNone/>
            </a:pPr>
            <a:r>
              <a:rPr lang="en-US" sz="2000" dirty="0"/>
              <a:t>The Marriott Hotels start from chain restaurant with small beginners to a largest companies  in the world and franchises other hotels around the world.</a:t>
            </a:r>
          </a:p>
          <a:p>
            <a:pPr marL="0" indent="0">
              <a:buNone/>
            </a:pPr>
            <a:r>
              <a:rPr lang="en-US" sz="2000" dirty="0"/>
              <a:t>In 2012 the company have 3.800 hotels in all part of the world and  become big and complex, still looking for marketing opportunities.</a:t>
            </a:r>
          </a:p>
          <a:p>
            <a:pPr marL="0" indent="0">
              <a:buNone/>
            </a:pPr>
            <a:endParaRPr lang="en-US" sz="2000" dirty="0"/>
          </a:p>
          <a:p>
            <a:pPr marL="0" indent="0">
              <a:buNone/>
            </a:pPr>
            <a:endParaRPr lang="en-US" sz="2000" dirty="0"/>
          </a:p>
        </p:txBody>
      </p:sp>
      <p:pic>
        <p:nvPicPr>
          <p:cNvPr id="5" name="Content Placeholder 4" descr="A sign on the side of a building&#10;&#10;Description automatically generated">
            <a:extLst>
              <a:ext uri="{FF2B5EF4-FFF2-40B4-BE49-F238E27FC236}">
                <a16:creationId xmlns:a16="http://schemas.microsoft.com/office/drawing/2014/main" id="{3818313A-10DC-475F-8F34-58033C0C92DE}"/>
              </a:ext>
            </a:extLst>
          </p:cNvPr>
          <p:cNvPicPr>
            <a:picLocks noChangeAspect="1"/>
          </p:cNvPicPr>
          <p:nvPr/>
        </p:nvPicPr>
        <p:blipFill rotWithShape="1">
          <a:blip r:embed="rId2">
            <a:extLst>
              <a:ext uri="{28A0092B-C50C-407E-A947-70E740481C1C}">
                <a14:useLocalDpi xmlns:a14="http://schemas.microsoft.com/office/drawing/2010/main" val="0"/>
              </a:ext>
            </a:extLst>
          </a:blip>
          <a:srcRect l="1194" r="14314"/>
          <a:stretch/>
        </p:blipFill>
        <p:spPr>
          <a:xfrm>
            <a:off x="20" y="10"/>
            <a:ext cx="4635571" cy="6857990"/>
          </a:xfrm>
          <a:prstGeom prst="rect">
            <a:avLst/>
          </a:prstGeom>
          <a:effectLst/>
        </p:spPr>
      </p:pic>
      <p:cxnSp>
        <p:nvCxnSpPr>
          <p:cNvPr id="32"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0119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DCD8D796-717C-4992-B397-9125DBBF0C1F}"/>
              </a:ext>
            </a:extLst>
          </p:cNvPr>
          <p:cNvSpPr>
            <a:spLocks noGrp="1"/>
          </p:cNvSpPr>
          <p:nvPr>
            <p:ph type="title" idx="4294967295"/>
          </p:nvPr>
        </p:nvSpPr>
        <p:spPr>
          <a:xfrm>
            <a:off x="546351" y="433545"/>
            <a:ext cx="11139854" cy="930447"/>
          </a:xfrm>
        </p:spPr>
        <p:txBody>
          <a:bodyPr vert="horz" lIns="91440" tIns="45720" rIns="91440" bIns="45720" rtlCol="0" anchor="b">
            <a:normAutofit fontScale="90000"/>
          </a:bodyPr>
          <a:lstStyle/>
          <a:p>
            <a:pPr algn="ctr"/>
            <a:r>
              <a:rPr lang="en-US" sz="1400" dirty="0">
                <a:solidFill>
                  <a:srgbClr val="FFFFFF"/>
                </a:solidFill>
              </a:rPr>
              <a:t>J.W. ‘’ BILL’’ MARRIOT FOUNDER OF MARRIOT </a:t>
            </a:r>
            <a:br>
              <a:rPr lang="en-US" sz="1400" dirty="0">
                <a:solidFill>
                  <a:srgbClr val="FFFFFF"/>
                </a:solidFill>
              </a:rPr>
            </a:br>
            <a:r>
              <a:rPr lang="en-US" sz="1400" dirty="0">
                <a:solidFill>
                  <a:srgbClr val="FFFFFF"/>
                </a:solidFill>
              </a:rPr>
              <a:t>THE SMALL BEGINNING </a:t>
            </a:r>
            <a:br>
              <a:rPr lang="en-US" sz="1400" dirty="0">
                <a:solidFill>
                  <a:srgbClr val="FFFFFF"/>
                </a:solidFill>
              </a:rPr>
            </a:br>
            <a:r>
              <a:rPr lang="en-US" sz="1400" dirty="0">
                <a:solidFill>
                  <a:srgbClr val="FFFFFF"/>
                </a:solidFill>
              </a:rPr>
              <a:t> AND 70 YEARS LATER</a:t>
            </a:r>
            <a:br>
              <a:rPr lang="en-US" sz="1400" dirty="0">
                <a:solidFill>
                  <a:srgbClr val="FFFFFF"/>
                </a:solidFill>
              </a:rPr>
            </a:br>
            <a:br>
              <a:rPr lang="en-US" sz="1400" dirty="0">
                <a:solidFill>
                  <a:srgbClr val="FFFFFF"/>
                </a:solidFill>
              </a:rPr>
            </a:br>
            <a:endParaRPr lang="en-US" sz="1400" dirty="0">
              <a:solidFill>
                <a:srgbClr val="FFFFFF"/>
              </a:solidFill>
            </a:endParaRPr>
          </a:p>
        </p:txBody>
      </p:sp>
      <p:cxnSp>
        <p:nvCxnSpPr>
          <p:cNvPr id="36" name="Straight Connector 3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A person wearing a suit and tie&#10;&#10;Description automatically generated">
            <a:extLst>
              <a:ext uri="{FF2B5EF4-FFF2-40B4-BE49-F238E27FC236}">
                <a16:creationId xmlns:a16="http://schemas.microsoft.com/office/drawing/2014/main" id="{D19D37FA-A543-4281-BDFF-E119C79FA11B}"/>
              </a:ext>
            </a:extLst>
          </p:cNvPr>
          <p:cNvPicPr>
            <a:picLocks noChangeAspect="1"/>
          </p:cNvPicPr>
          <p:nvPr/>
        </p:nvPicPr>
        <p:blipFill rotWithShape="1">
          <a:blip r:embed="rId2">
            <a:extLst>
              <a:ext uri="{28A0092B-C50C-407E-A947-70E740481C1C}">
                <a14:useLocalDpi xmlns:a14="http://schemas.microsoft.com/office/drawing/2010/main" val="0"/>
              </a:ext>
            </a:extLst>
          </a:blip>
          <a:srcRect l="3038" r="3349" b="-1"/>
          <a:stretch/>
        </p:blipFill>
        <p:spPr>
          <a:xfrm>
            <a:off x="564678" y="2426818"/>
            <a:ext cx="4989695" cy="3997637"/>
          </a:xfrm>
          <a:prstGeom prst="rect">
            <a:avLst/>
          </a:prstGeom>
        </p:spPr>
      </p:pic>
      <p:cxnSp>
        <p:nvCxnSpPr>
          <p:cNvPr id="38" name="Straight Connector 3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Picture 8" descr="A close up of text on a white background&#10;&#10;Description automatically generated">
            <a:extLst>
              <a:ext uri="{FF2B5EF4-FFF2-40B4-BE49-F238E27FC236}">
                <a16:creationId xmlns:a16="http://schemas.microsoft.com/office/drawing/2014/main" id="{5F60710C-B2F6-4CF7-9DD9-9802699CE8A3}"/>
              </a:ext>
            </a:extLst>
          </p:cNvPr>
          <p:cNvPicPr>
            <a:picLocks noChangeAspect="1"/>
          </p:cNvPicPr>
          <p:nvPr/>
        </p:nvPicPr>
        <p:blipFill rotWithShape="1">
          <a:blip r:embed="rId3">
            <a:extLst>
              <a:ext uri="{28A0092B-C50C-407E-A947-70E740481C1C}">
                <a14:useLocalDpi xmlns:a14="http://schemas.microsoft.com/office/drawing/2010/main" val="0"/>
              </a:ext>
            </a:extLst>
          </a:blip>
          <a:srcRect l="6644" r="9706" b="-3"/>
          <a:stretch/>
        </p:blipFill>
        <p:spPr>
          <a:xfrm>
            <a:off x="6658804" y="2426818"/>
            <a:ext cx="5028455" cy="3997637"/>
          </a:xfrm>
          <a:prstGeom prst="rect">
            <a:avLst/>
          </a:prstGeom>
        </p:spPr>
      </p:pic>
    </p:spTree>
    <p:extLst>
      <p:ext uri="{BB962C8B-B14F-4D97-AF65-F5344CB8AC3E}">
        <p14:creationId xmlns:p14="http://schemas.microsoft.com/office/powerpoint/2010/main" val="4288195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F5E5E-EB27-477D-B73F-34E333B14237}"/>
              </a:ext>
            </a:extLst>
          </p:cNvPr>
          <p:cNvSpPr>
            <a:spLocks noGrp="1"/>
          </p:cNvSpPr>
          <p:nvPr>
            <p:ph type="title"/>
          </p:nvPr>
        </p:nvSpPr>
        <p:spPr>
          <a:xfrm>
            <a:off x="960100" y="978102"/>
            <a:ext cx="10588434" cy="1062644"/>
          </a:xfrm>
        </p:spPr>
        <p:txBody>
          <a:bodyPr anchor="b">
            <a:normAutofit/>
          </a:bodyPr>
          <a:lstStyle/>
          <a:p>
            <a:r>
              <a:rPr lang="en-GB" dirty="0"/>
              <a:t>THE HISTORY</a:t>
            </a:r>
          </a:p>
        </p:txBody>
      </p:sp>
      <p:cxnSp>
        <p:nvCxnSpPr>
          <p:cNvPr id="54" name="Straight Connector 37">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erson standing in front of a white sign with black text&#10;&#10;Description automatically generated">
            <a:extLst>
              <a:ext uri="{FF2B5EF4-FFF2-40B4-BE49-F238E27FC236}">
                <a16:creationId xmlns:a16="http://schemas.microsoft.com/office/drawing/2014/main" id="{86588521-53BF-46D4-AA02-F58C29AE90B7}"/>
              </a:ext>
            </a:extLst>
          </p:cNvPr>
          <p:cNvPicPr>
            <a:picLocks noChangeAspect="1"/>
          </p:cNvPicPr>
          <p:nvPr/>
        </p:nvPicPr>
        <p:blipFill rotWithShape="1">
          <a:blip r:embed="rId2">
            <a:extLst>
              <a:ext uri="{28A0092B-C50C-407E-A947-70E740481C1C}">
                <a14:useLocalDpi xmlns:a14="http://schemas.microsoft.com/office/drawing/2010/main" val="0"/>
              </a:ext>
            </a:extLst>
          </a:blip>
          <a:srcRect t="13749" r="2" b="7753"/>
          <a:stretch/>
        </p:blipFill>
        <p:spPr>
          <a:xfrm>
            <a:off x="1398475" y="2811104"/>
            <a:ext cx="2797576" cy="2928114"/>
          </a:xfrm>
          <a:prstGeom prst="rect">
            <a:avLst/>
          </a:prstGeom>
        </p:spPr>
      </p:pic>
      <p:sp>
        <p:nvSpPr>
          <p:cNvPr id="3" name="Content Placeholder 2">
            <a:extLst>
              <a:ext uri="{FF2B5EF4-FFF2-40B4-BE49-F238E27FC236}">
                <a16:creationId xmlns:a16="http://schemas.microsoft.com/office/drawing/2014/main" id="{1221BC8B-5698-4B25-BEB0-6D438DDA57F4}"/>
              </a:ext>
            </a:extLst>
          </p:cNvPr>
          <p:cNvSpPr>
            <a:spLocks noGrp="1"/>
          </p:cNvSpPr>
          <p:nvPr>
            <p:ph idx="1"/>
          </p:nvPr>
        </p:nvSpPr>
        <p:spPr>
          <a:xfrm>
            <a:off x="4955354" y="2682433"/>
            <a:ext cx="6282169" cy="3215749"/>
          </a:xfrm>
        </p:spPr>
        <p:txBody>
          <a:bodyPr>
            <a:normAutofit/>
          </a:bodyPr>
          <a:lstStyle/>
          <a:p>
            <a:pPr marL="0" indent="0">
              <a:buNone/>
            </a:pPr>
            <a:r>
              <a:rPr lang="en-GB" sz="1500" dirty="0"/>
              <a:t>Over the 60 years the leadership is growing a family business into a large global company and open a Marriott centre education to supporting the education of hospitality industry to make successful the company and strong competitive with Marriott police of take care of customers and associates.</a:t>
            </a:r>
          </a:p>
          <a:p>
            <a:pPr marL="0" indent="0">
              <a:buNone/>
            </a:pPr>
            <a:r>
              <a:rPr lang="en-GB" sz="1500" dirty="0"/>
              <a:t>1957 first hotel Motors Hotels,1961 Marriott Motors Hotels, 1980 Marriott Hotels,1984 Marriott Hotels and Resorts. In 1993 the company split in two: Marriott International and Host Marriot Corporation.</a:t>
            </a:r>
          </a:p>
          <a:p>
            <a:pPr marL="0" indent="0">
              <a:buNone/>
            </a:pPr>
            <a:r>
              <a:rPr lang="en-GB" sz="1500" dirty="0"/>
              <a:t>Marriot international is the three major groups: Classic Luxury, Distinctive Luxury, Classic Premium.</a:t>
            </a:r>
          </a:p>
          <a:p>
            <a:pPr marL="0" indent="0">
              <a:buNone/>
            </a:pPr>
            <a:r>
              <a:rPr lang="en-GB" sz="1500" dirty="0"/>
              <a:t>1995 and 1998 Marriott bay 49% of Luxurious Hotel Brand RITZ CARLTON. </a:t>
            </a:r>
          </a:p>
        </p:txBody>
      </p:sp>
    </p:spTree>
    <p:extLst>
      <p:ext uri="{BB962C8B-B14F-4D97-AF65-F5344CB8AC3E}">
        <p14:creationId xmlns:p14="http://schemas.microsoft.com/office/powerpoint/2010/main" val="3395709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DB90EDA9-2517-46EC-B6D4-3918D0478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60D226-EEF1-4218-9134-246588DF4261}"/>
              </a:ext>
            </a:extLst>
          </p:cNvPr>
          <p:cNvSpPr>
            <a:spLocks noGrp="1"/>
          </p:cNvSpPr>
          <p:nvPr>
            <p:ph type="title"/>
          </p:nvPr>
        </p:nvSpPr>
        <p:spPr>
          <a:xfrm>
            <a:off x="612648" y="1078992"/>
            <a:ext cx="6272784" cy="1536192"/>
          </a:xfrm>
        </p:spPr>
        <p:txBody>
          <a:bodyPr anchor="b">
            <a:normAutofit/>
          </a:bodyPr>
          <a:lstStyle/>
          <a:p>
            <a:r>
              <a:rPr lang="en-GB" sz="4000" dirty="0"/>
              <a:t>FOREST OF ARDEN MARRIOTT HOTEL &amp; COUNTRY CLUB</a:t>
            </a:r>
          </a:p>
        </p:txBody>
      </p:sp>
      <p:sp>
        <p:nvSpPr>
          <p:cNvPr id="29" name="Rectangle 13">
            <a:extLst>
              <a:ext uri="{FF2B5EF4-FFF2-40B4-BE49-F238E27FC236}">
                <a16:creationId xmlns:a16="http://schemas.microsoft.com/office/drawing/2014/main" id="{D449B1F2-532C-44C7-8AC7-28EA15EE0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pic>
        <p:nvPicPr>
          <p:cNvPr id="7" name="Picture 6" descr="A large green field with a mountain in the background&#10;&#10;Description automatically generated">
            <a:extLst>
              <a:ext uri="{FF2B5EF4-FFF2-40B4-BE49-F238E27FC236}">
                <a16:creationId xmlns:a16="http://schemas.microsoft.com/office/drawing/2014/main" id="{0B914A14-66FC-46E3-92F6-D31053A52E76}"/>
              </a:ext>
            </a:extLst>
          </p:cNvPr>
          <p:cNvPicPr>
            <a:picLocks noChangeAspect="1"/>
          </p:cNvPicPr>
          <p:nvPr/>
        </p:nvPicPr>
        <p:blipFill rotWithShape="1">
          <a:blip r:embed="rId2">
            <a:extLst>
              <a:ext uri="{28A0092B-C50C-407E-A947-70E740481C1C}">
                <a14:useLocalDpi xmlns:a14="http://schemas.microsoft.com/office/drawing/2010/main" val="0"/>
              </a:ext>
            </a:extLst>
          </a:blip>
          <a:srcRect t="10760" r="-3" b="2440"/>
          <a:stretch/>
        </p:blipFill>
        <p:spPr>
          <a:xfrm>
            <a:off x="7684008" y="10"/>
            <a:ext cx="4507992" cy="293457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0" name="Rectangle 15">
            <a:extLst>
              <a:ext uri="{FF2B5EF4-FFF2-40B4-BE49-F238E27FC236}">
                <a16:creationId xmlns:a16="http://schemas.microsoft.com/office/drawing/2014/main" id="{EE7D3784-5CF9-4282-9B1C-52395785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D2780E-44D3-4ABF-A648-E53D3EC1495B}"/>
              </a:ext>
            </a:extLst>
          </p:cNvPr>
          <p:cNvSpPr>
            <a:spLocks noGrp="1"/>
          </p:cNvSpPr>
          <p:nvPr>
            <p:ph idx="1"/>
          </p:nvPr>
        </p:nvSpPr>
        <p:spPr>
          <a:xfrm>
            <a:off x="612648" y="3355848"/>
            <a:ext cx="6272784" cy="2825496"/>
          </a:xfrm>
        </p:spPr>
        <p:txBody>
          <a:bodyPr>
            <a:normAutofit/>
          </a:bodyPr>
          <a:lstStyle/>
          <a:p>
            <a:pPr marL="0" indent="0">
              <a:buNone/>
            </a:pPr>
            <a:r>
              <a:rPr lang="en-GB" sz="2200" dirty="0"/>
              <a:t>The hotel is the largest hotel out of London and is a part of International Hotel Brand with over 30 years of Golf Championship history, with an excellent location in the hart of England offer an iconic golf venue and memorable stay at the venue and easy access to all travel preference. The hotel offers spacious accommodation with a memorable overview of green land  and 24 hours room service, is a business centre with excellent and helpful service.</a:t>
            </a:r>
          </a:p>
        </p:txBody>
      </p:sp>
      <p:pic>
        <p:nvPicPr>
          <p:cNvPr id="6" name="Picture 5" descr="A large brick building with green grass&#10;&#10;Description automatically generated">
            <a:extLst>
              <a:ext uri="{FF2B5EF4-FFF2-40B4-BE49-F238E27FC236}">
                <a16:creationId xmlns:a16="http://schemas.microsoft.com/office/drawing/2014/main" id="{632436BA-CF80-4B25-AA1E-C2C1A51AA503}"/>
              </a:ext>
            </a:extLst>
          </p:cNvPr>
          <p:cNvPicPr>
            <a:picLocks noChangeAspect="1"/>
          </p:cNvPicPr>
          <p:nvPr/>
        </p:nvPicPr>
        <p:blipFill rotWithShape="1">
          <a:blip r:embed="rId3">
            <a:extLst>
              <a:ext uri="{28A0092B-C50C-407E-A947-70E740481C1C}">
                <a14:useLocalDpi xmlns:a14="http://schemas.microsoft.com/office/drawing/2010/main" val="0"/>
              </a:ext>
            </a:extLst>
          </a:blip>
          <a:srcRect r="8253" b="2"/>
          <a:stretch/>
        </p:blipFill>
        <p:spPr>
          <a:xfrm>
            <a:off x="7684008" y="3172968"/>
            <a:ext cx="4507992" cy="3685032"/>
          </a:xfrm>
          <a:prstGeom prst="rect">
            <a:avLst/>
          </a:prstGeom>
        </p:spPr>
      </p:pic>
    </p:spTree>
    <p:extLst>
      <p:ext uri="{BB962C8B-B14F-4D97-AF65-F5344CB8AC3E}">
        <p14:creationId xmlns:p14="http://schemas.microsoft.com/office/powerpoint/2010/main" val="2055090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2E833CE5-4546-483D-8098-A89951C88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727890D-331A-492F-8B35-CB1A097D64C3}"/>
              </a:ext>
            </a:extLst>
          </p:cNvPr>
          <p:cNvSpPr>
            <a:spLocks noGrp="1"/>
          </p:cNvSpPr>
          <p:nvPr>
            <p:ph type="title"/>
          </p:nvPr>
        </p:nvSpPr>
        <p:spPr>
          <a:xfrm>
            <a:off x="5229509" y="552160"/>
            <a:ext cx="5847781" cy="1046671"/>
          </a:xfrm>
        </p:spPr>
        <p:txBody>
          <a:bodyPr>
            <a:normAutofit/>
          </a:bodyPr>
          <a:lstStyle/>
          <a:p>
            <a:r>
              <a:rPr lang="en-GB" sz="2800" dirty="0"/>
              <a:t>Facilities and Services</a:t>
            </a:r>
          </a:p>
        </p:txBody>
      </p:sp>
      <p:sp>
        <p:nvSpPr>
          <p:cNvPr id="83" name="Rectangle 82">
            <a:extLst>
              <a:ext uri="{FF2B5EF4-FFF2-40B4-BE49-F238E27FC236}">
                <a16:creationId xmlns:a16="http://schemas.microsoft.com/office/drawing/2014/main" id="{8587DE20-364E-4BE1-B603-E62BB8A6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4355787" cy="6858002"/>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9" name="Graphic 68" descr="Schoolhouse">
            <a:extLst>
              <a:ext uri="{FF2B5EF4-FFF2-40B4-BE49-F238E27FC236}">
                <a16:creationId xmlns:a16="http://schemas.microsoft.com/office/drawing/2014/main" id="{DE43FF88-1A4F-4306-B903-076BB26010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8559" y="1539666"/>
            <a:ext cx="3778666" cy="3778666"/>
          </a:xfrm>
          <a:prstGeom prst="rect">
            <a:avLst/>
          </a:prstGeom>
        </p:spPr>
      </p:pic>
      <p:sp>
        <p:nvSpPr>
          <p:cNvPr id="85" name="Rectangle 84">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46485"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56" name="Content Placeholder 2">
            <a:extLst>
              <a:ext uri="{FF2B5EF4-FFF2-40B4-BE49-F238E27FC236}">
                <a16:creationId xmlns:a16="http://schemas.microsoft.com/office/drawing/2014/main" id="{A447D758-5785-461D-948D-D813C18AD6AE}"/>
              </a:ext>
            </a:extLst>
          </p:cNvPr>
          <p:cNvSpPr>
            <a:spLocks noGrp="1"/>
          </p:cNvSpPr>
          <p:nvPr>
            <p:ph idx="1"/>
          </p:nvPr>
        </p:nvSpPr>
        <p:spPr>
          <a:xfrm>
            <a:off x="5292615" y="2046610"/>
            <a:ext cx="5847780" cy="4542876"/>
          </a:xfrm>
        </p:spPr>
        <p:txBody>
          <a:bodyPr anchor="ctr">
            <a:normAutofit/>
          </a:bodyPr>
          <a:lstStyle/>
          <a:p>
            <a:pPr marL="0" indent="0">
              <a:buNone/>
            </a:pPr>
            <a:r>
              <a:rPr lang="en-GB" sz="1700" dirty="0"/>
              <a:t>Golf venue</a:t>
            </a:r>
          </a:p>
          <a:p>
            <a:pPr>
              <a:buFontTx/>
              <a:buChar char="-"/>
            </a:pPr>
            <a:r>
              <a:rPr lang="en-GB" sz="1700" dirty="0"/>
              <a:t>Leisure facilities</a:t>
            </a:r>
          </a:p>
          <a:p>
            <a:pPr>
              <a:buFontTx/>
              <a:buChar char="-"/>
            </a:pPr>
            <a:r>
              <a:rPr lang="en-GB" sz="1700" dirty="0"/>
              <a:t>Spacious rooms</a:t>
            </a:r>
          </a:p>
          <a:p>
            <a:pPr>
              <a:buFontTx/>
              <a:buChar char="-"/>
            </a:pPr>
            <a:r>
              <a:rPr lang="en-GB" sz="1700" dirty="0"/>
              <a:t>Free Wi-Fi</a:t>
            </a:r>
          </a:p>
          <a:p>
            <a:pPr>
              <a:buFontTx/>
              <a:buChar char="-"/>
            </a:pPr>
            <a:r>
              <a:rPr lang="en-GB" sz="1700" dirty="0"/>
              <a:t>Spa</a:t>
            </a:r>
          </a:p>
          <a:p>
            <a:pPr>
              <a:buFontTx/>
              <a:buChar char="-"/>
            </a:pPr>
            <a:r>
              <a:rPr lang="en-GB" sz="1700" dirty="0"/>
              <a:t>Tennis court</a:t>
            </a:r>
          </a:p>
          <a:p>
            <a:pPr>
              <a:buFontTx/>
              <a:buChar char="-"/>
            </a:pPr>
            <a:r>
              <a:rPr lang="en-GB" sz="1700" dirty="0"/>
              <a:t>Fitness centre</a:t>
            </a:r>
          </a:p>
          <a:p>
            <a:pPr>
              <a:buFontTx/>
              <a:buChar char="-"/>
            </a:pPr>
            <a:r>
              <a:rPr lang="en-GB" sz="1700" dirty="0"/>
              <a:t>Pool complex</a:t>
            </a:r>
          </a:p>
          <a:p>
            <a:pPr>
              <a:buFontTx/>
              <a:buChar char="-"/>
            </a:pPr>
            <a:r>
              <a:rPr lang="en-GB" sz="1700" dirty="0"/>
              <a:t>18 meeting rooms </a:t>
            </a:r>
          </a:p>
          <a:p>
            <a:pPr>
              <a:buFontTx/>
              <a:buChar char="-"/>
            </a:pPr>
            <a:r>
              <a:rPr lang="en-GB" sz="1700" dirty="0"/>
              <a:t>AA Rosette restaurant </a:t>
            </a:r>
          </a:p>
          <a:p>
            <a:pPr>
              <a:buFontTx/>
              <a:buChar char="-"/>
            </a:pPr>
            <a:r>
              <a:rPr lang="en-GB" sz="1700" dirty="0"/>
              <a:t>Golf shop</a:t>
            </a:r>
          </a:p>
          <a:p>
            <a:pPr>
              <a:buFontTx/>
              <a:buChar char="-"/>
            </a:pPr>
            <a:endParaRPr lang="en-GB" sz="1700" dirty="0"/>
          </a:p>
        </p:txBody>
      </p:sp>
    </p:spTree>
    <p:extLst>
      <p:ext uri="{BB962C8B-B14F-4D97-AF65-F5344CB8AC3E}">
        <p14:creationId xmlns:p14="http://schemas.microsoft.com/office/powerpoint/2010/main" val="2621933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53D1-A038-4A2B-9AEA-4097184CB393}"/>
              </a:ext>
            </a:extLst>
          </p:cNvPr>
          <p:cNvSpPr>
            <a:spLocks noGrp="1"/>
          </p:cNvSpPr>
          <p:nvPr>
            <p:ph type="title"/>
          </p:nvPr>
        </p:nvSpPr>
        <p:spPr>
          <a:xfrm>
            <a:off x="481013" y="3752849"/>
            <a:ext cx="3290887" cy="2452687"/>
          </a:xfrm>
        </p:spPr>
        <p:txBody>
          <a:bodyPr anchor="ctr">
            <a:normAutofit/>
          </a:bodyPr>
          <a:lstStyle/>
          <a:p>
            <a:r>
              <a:rPr lang="en-GB" sz="3600" dirty="0"/>
              <a:t>FOOD AND BEVERAGE</a:t>
            </a:r>
          </a:p>
        </p:txBody>
      </p:sp>
      <p:pic>
        <p:nvPicPr>
          <p:cNvPr id="4" name="Picture 3" descr="A plate of food on a table&#10;&#10;Description automatically generated">
            <a:extLst>
              <a:ext uri="{FF2B5EF4-FFF2-40B4-BE49-F238E27FC236}">
                <a16:creationId xmlns:a16="http://schemas.microsoft.com/office/drawing/2014/main" id="{11102637-C3DD-4D83-920B-E26491A94550}"/>
              </a:ext>
            </a:extLst>
          </p:cNvPr>
          <p:cNvPicPr>
            <a:picLocks noChangeAspect="1"/>
          </p:cNvPicPr>
          <p:nvPr/>
        </p:nvPicPr>
        <p:blipFill rotWithShape="1">
          <a:blip r:embed="rId2">
            <a:extLst>
              <a:ext uri="{28A0092B-C50C-407E-A947-70E740481C1C}">
                <a14:useLocalDpi xmlns:a14="http://schemas.microsoft.com/office/drawing/2010/main" val="0"/>
              </a:ext>
            </a:extLst>
          </a:blip>
          <a:srcRect t="11439" b="951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2" name="Content Placeholder 2">
            <a:extLst>
              <a:ext uri="{FF2B5EF4-FFF2-40B4-BE49-F238E27FC236}">
                <a16:creationId xmlns:a16="http://schemas.microsoft.com/office/drawing/2014/main" id="{50CA6F62-E8CE-4871-897D-10B62C3A5BD2}"/>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Is an important department of the hotel with day by day operational service is a massive work to cover all the needs of al quests needs.</a:t>
            </a:r>
          </a:p>
          <a:p>
            <a:pPr marL="0" indent="0">
              <a:buNone/>
            </a:pPr>
            <a:r>
              <a:rPr lang="en-GB" sz="1800" dirty="0"/>
              <a:t>This department is responsible with food and drink for al the events as: conference, banqueting, weddings, celebrations days, meetings, restaurant, bar, room service, and the most important event of the hotel, championship golf event. </a:t>
            </a:r>
          </a:p>
        </p:txBody>
      </p:sp>
    </p:spTree>
    <p:extLst>
      <p:ext uri="{BB962C8B-B14F-4D97-AF65-F5344CB8AC3E}">
        <p14:creationId xmlns:p14="http://schemas.microsoft.com/office/powerpoint/2010/main" val="1101822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EC501D-1B0A-4364-B492-85F57207EC80}"/>
              </a:ext>
            </a:extLst>
          </p:cNvPr>
          <p:cNvSpPr>
            <a:spLocks noGrp="1"/>
          </p:cNvSpPr>
          <p:nvPr>
            <p:ph type="title"/>
          </p:nvPr>
        </p:nvSpPr>
        <p:spPr>
          <a:xfrm>
            <a:off x="863029" y="1012004"/>
            <a:ext cx="3416158" cy="4795408"/>
          </a:xfrm>
        </p:spPr>
        <p:txBody>
          <a:bodyPr>
            <a:normAutofit/>
          </a:bodyPr>
          <a:lstStyle/>
          <a:p>
            <a:r>
              <a:rPr lang="en-GB" sz="4100" dirty="0">
                <a:solidFill>
                  <a:srgbClr val="FFFFFF"/>
                </a:solidFill>
              </a:rPr>
              <a:t>HOTEL FACILITIES MANAGEMENT OPERATION</a:t>
            </a:r>
          </a:p>
        </p:txBody>
      </p:sp>
      <p:graphicFrame>
        <p:nvGraphicFramePr>
          <p:cNvPr id="16" name="Content Placeholder 2">
            <a:extLst>
              <a:ext uri="{FF2B5EF4-FFF2-40B4-BE49-F238E27FC236}">
                <a16:creationId xmlns:a16="http://schemas.microsoft.com/office/drawing/2014/main" id="{AED9AF88-8CB0-4872-AFDC-EC4D8B2F578C}"/>
              </a:ext>
            </a:extLst>
          </p:cNvPr>
          <p:cNvGraphicFramePr>
            <a:graphicFrameLocks noGrp="1"/>
          </p:cNvGraphicFramePr>
          <p:nvPr>
            <p:ph idx="1"/>
            <p:extLst>
              <p:ext uri="{D42A27DB-BD31-4B8C-83A1-F6EECF244321}">
                <p14:modId xmlns:p14="http://schemas.microsoft.com/office/powerpoint/2010/main" val="196178491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1408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68">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late of food and a cup of coffee on a table&#10;&#10;Description automatically generated">
            <a:extLst>
              <a:ext uri="{FF2B5EF4-FFF2-40B4-BE49-F238E27FC236}">
                <a16:creationId xmlns:a16="http://schemas.microsoft.com/office/drawing/2014/main" id="{065B29EF-7290-4C4B-8469-9A916123403A}"/>
              </a:ext>
            </a:extLst>
          </p:cNvPr>
          <p:cNvPicPr>
            <a:picLocks noChangeAspect="1"/>
          </p:cNvPicPr>
          <p:nvPr/>
        </p:nvPicPr>
        <p:blipFill rotWithShape="1">
          <a:blip r:embed="rId2">
            <a:extLst>
              <a:ext uri="{28A0092B-C50C-407E-A947-70E740481C1C}">
                <a14:useLocalDpi xmlns:a14="http://schemas.microsoft.com/office/drawing/2010/main" val="0"/>
              </a:ext>
            </a:extLst>
          </a:blip>
          <a:srcRect l="9688" r="18439" b="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7" name="Picture 6" descr="A sandwich sitting on top of a wooden table&#10;&#10;Description automatically generated">
            <a:extLst>
              <a:ext uri="{FF2B5EF4-FFF2-40B4-BE49-F238E27FC236}">
                <a16:creationId xmlns:a16="http://schemas.microsoft.com/office/drawing/2014/main" id="{ED77A96B-9DF3-4F27-B1DB-70B0FB81C9A2}"/>
              </a:ext>
            </a:extLst>
          </p:cNvPr>
          <p:cNvPicPr>
            <a:picLocks noChangeAspect="1"/>
          </p:cNvPicPr>
          <p:nvPr/>
        </p:nvPicPr>
        <p:blipFill rotWithShape="1">
          <a:blip r:embed="rId3">
            <a:extLst>
              <a:ext uri="{28A0092B-C50C-407E-A947-70E740481C1C}">
                <a14:useLocalDpi xmlns:a14="http://schemas.microsoft.com/office/drawing/2010/main" val="0"/>
              </a:ext>
            </a:extLst>
          </a:blip>
          <a:srcRect l="17835" r="1355"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Content Placeholder 4" descr="A plate of food on a table&#10;&#10;Description automatically generated">
            <a:extLst>
              <a:ext uri="{FF2B5EF4-FFF2-40B4-BE49-F238E27FC236}">
                <a16:creationId xmlns:a16="http://schemas.microsoft.com/office/drawing/2014/main" id="{9DC3E757-FBB3-45D5-8EDC-E8811784701E}"/>
              </a:ext>
            </a:extLst>
          </p:cNvPr>
          <p:cNvPicPr>
            <a:picLocks noChangeAspect="1"/>
          </p:cNvPicPr>
          <p:nvPr/>
        </p:nvPicPr>
        <p:blipFill rotWithShape="1">
          <a:blip r:embed="rId4">
            <a:extLst>
              <a:ext uri="{28A0092B-C50C-407E-A947-70E740481C1C}">
                <a14:useLocalDpi xmlns:a14="http://schemas.microsoft.com/office/drawing/2010/main" val="0"/>
              </a:ext>
            </a:extLst>
          </a:blip>
          <a:srcRect t="12645" r="-1" b="14800"/>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86" name="Freeform: Shape 70">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73" name="Freeform: Shape 72">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4A43ED-3DC1-4AAF-BB12-98DDE8F20FEC}"/>
              </a:ext>
            </a:extLst>
          </p:cNvPr>
          <p:cNvSpPr>
            <a:spLocks noGrp="1"/>
          </p:cNvSpPr>
          <p:nvPr>
            <p:ph type="title"/>
          </p:nvPr>
        </p:nvSpPr>
        <p:spPr>
          <a:xfrm>
            <a:off x="448056" y="685800"/>
            <a:ext cx="4922338" cy="1325563"/>
          </a:xfrm>
        </p:spPr>
        <p:txBody>
          <a:bodyPr>
            <a:normAutofit/>
          </a:bodyPr>
          <a:lstStyle/>
          <a:p>
            <a:r>
              <a:rPr lang="en-GB" sz="3400" dirty="0"/>
              <a:t> RESTAURANT</a:t>
            </a:r>
          </a:p>
        </p:txBody>
      </p:sp>
      <p:sp>
        <p:nvSpPr>
          <p:cNvPr id="87" name="Rectangle 74">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8" name="Rectangle 76">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F04865A8-FA34-4CC7-B5E7-B5741C2D6392}"/>
              </a:ext>
            </a:extLst>
          </p:cNvPr>
          <p:cNvSpPr>
            <a:spLocks noGrp="1"/>
          </p:cNvSpPr>
          <p:nvPr>
            <p:ph idx="1"/>
          </p:nvPr>
        </p:nvSpPr>
        <p:spPr>
          <a:xfrm>
            <a:off x="448056" y="2514600"/>
            <a:ext cx="4922338" cy="3666744"/>
          </a:xfrm>
        </p:spPr>
        <p:txBody>
          <a:bodyPr>
            <a:normAutofit/>
          </a:bodyPr>
          <a:lstStyle/>
          <a:p>
            <a:pPr>
              <a:buFontTx/>
              <a:buChar char="-"/>
            </a:pPr>
            <a:r>
              <a:rPr lang="en-US" sz="2000" dirty="0"/>
              <a:t>Cast Iron Bar &amp; Grill have AA-Rosette </a:t>
            </a:r>
          </a:p>
          <a:p>
            <a:pPr marL="0" indent="0">
              <a:buNone/>
            </a:pPr>
            <a:r>
              <a:rPr lang="en-US" sz="2000" dirty="0"/>
              <a:t>For simple to sophisticate menu:</a:t>
            </a:r>
          </a:p>
          <a:p>
            <a:pPr marL="0" indent="0">
              <a:buNone/>
            </a:pPr>
            <a:r>
              <a:rPr lang="en-US" sz="2000" dirty="0"/>
              <a:t>-steak, traditional afternoon tea, Sunday lunch menu, traditional English menu or a fusion of French-English a la carte dishes and desserts and a good selections of soft and spirts drinks and wine</a:t>
            </a:r>
          </a:p>
          <a:p>
            <a:pPr marL="0" indent="0">
              <a:buNone/>
            </a:pPr>
            <a:r>
              <a:rPr lang="en-US" sz="2000" dirty="0"/>
              <a:t>-Zest Restaurant with a global </a:t>
            </a:r>
            <a:r>
              <a:rPr lang="en-US" sz="2000" dirty="0" err="1"/>
              <a:t>inspirat</a:t>
            </a:r>
            <a:r>
              <a:rPr lang="en-US" sz="2000" dirty="0"/>
              <a:t> menu and light bites or snacks and various type of drinks </a:t>
            </a:r>
          </a:p>
        </p:txBody>
      </p:sp>
    </p:spTree>
    <p:extLst>
      <p:ext uri="{BB962C8B-B14F-4D97-AF65-F5344CB8AC3E}">
        <p14:creationId xmlns:p14="http://schemas.microsoft.com/office/powerpoint/2010/main" val="748510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edroom with a bed and desk in a room&#10;&#10;Description automatically generated">
            <a:extLst>
              <a:ext uri="{FF2B5EF4-FFF2-40B4-BE49-F238E27FC236}">
                <a16:creationId xmlns:a16="http://schemas.microsoft.com/office/drawing/2014/main" id="{58BA5155-494F-48C1-A582-00875BFE325E}"/>
              </a:ext>
            </a:extLst>
          </p:cNvPr>
          <p:cNvPicPr>
            <a:picLocks noChangeAspect="1"/>
          </p:cNvPicPr>
          <p:nvPr/>
        </p:nvPicPr>
        <p:blipFill rotWithShape="1">
          <a:blip r:embed="rId2">
            <a:extLst>
              <a:ext uri="{28A0092B-C50C-407E-A947-70E740481C1C}">
                <a14:useLocalDpi xmlns:a14="http://schemas.microsoft.com/office/drawing/2010/main" val="0"/>
              </a:ext>
            </a:extLst>
          </a:blip>
          <a:srcRect l="13980" r="5266" b="4"/>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5" name="Picture 4" descr="A picture containing outdoor, grass, table, sitting&#10;&#10;Description automatically generated">
            <a:extLst>
              <a:ext uri="{FF2B5EF4-FFF2-40B4-BE49-F238E27FC236}">
                <a16:creationId xmlns:a16="http://schemas.microsoft.com/office/drawing/2014/main" id="{E6721784-2E92-4FFF-9BA0-7C1F26750764}"/>
              </a:ext>
            </a:extLst>
          </p:cNvPr>
          <p:cNvPicPr>
            <a:picLocks noChangeAspect="1"/>
          </p:cNvPicPr>
          <p:nvPr/>
        </p:nvPicPr>
        <p:blipFill rotWithShape="1">
          <a:blip r:embed="rId3">
            <a:extLst>
              <a:ext uri="{28A0092B-C50C-407E-A947-70E740481C1C}">
                <a14:useLocalDpi xmlns:a14="http://schemas.microsoft.com/office/drawing/2010/main" val="0"/>
              </a:ext>
            </a:extLst>
          </a:blip>
          <a:srcRect l="2654" r="16535"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9" name="Picture 8" descr="A dining room table in front of a building&#10;&#10;Description automatically generated">
            <a:extLst>
              <a:ext uri="{FF2B5EF4-FFF2-40B4-BE49-F238E27FC236}">
                <a16:creationId xmlns:a16="http://schemas.microsoft.com/office/drawing/2014/main" id="{80994807-D441-4FC7-B214-63E5E2644B7D}"/>
              </a:ext>
            </a:extLst>
          </p:cNvPr>
          <p:cNvPicPr>
            <a:picLocks noChangeAspect="1"/>
          </p:cNvPicPr>
          <p:nvPr/>
        </p:nvPicPr>
        <p:blipFill rotWithShape="1">
          <a:blip r:embed="rId4">
            <a:extLst>
              <a:ext uri="{28A0092B-C50C-407E-A947-70E740481C1C}">
                <a14:useLocalDpi xmlns:a14="http://schemas.microsoft.com/office/drawing/2010/main" val="0"/>
              </a:ext>
            </a:extLst>
          </a:blip>
          <a:srcRect t="13577" r="-1" b="21849"/>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42" name="Freeform: Shape 1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1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984FCE-33D2-47BB-BBB5-972DE8579B6C}"/>
              </a:ext>
            </a:extLst>
          </p:cNvPr>
          <p:cNvSpPr>
            <a:spLocks noGrp="1"/>
          </p:cNvSpPr>
          <p:nvPr>
            <p:ph type="title"/>
          </p:nvPr>
        </p:nvSpPr>
        <p:spPr>
          <a:xfrm>
            <a:off x="448056" y="685800"/>
            <a:ext cx="4922338" cy="1325563"/>
          </a:xfrm>
        </p:spPr>
        <p:txBody>
          <a:bodyPr>
            <a:normAutofit/>
          </a:bodyPr>
          <a:lstStyle/>
          <a:p>
            <a:r>
              <a:rPr lang="en-GB" sz="3400"/>
              <a:t>TIPE OF PRODUCT HOTEL SALE</a:t>
            </a:r>
          </a:p>
        </p:txBody>
      </p:sp>
      <p:sp>
        <p:nvSpPr>
          <p:cNvPr id="44" name="Rectangle 1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2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BCAE06-4593-4907-96A7-B5A323D0FE90}"/>
              </a:ext>
            </a:extLst>
          </p:cNvPr>
          <p:cNvSpPr>
            <a:spLocks noGrp="1"/>
          </p:cNvSpPr>
          <p:nvPr>
            <p:ph idx="1"/>
          </p:nvPr>
        </p:nvSpPr>
        <p:spPr>
          <a:xfrm>
            <a:off x="448056" y="2514600"/>
            <a:ext cx="4922338" cy="3666744"/>
          </a:xfrm>
        </p:spPr>
        <p:txBody>
          <a:bodyPr>
            <a:normAutofit/>
          </a:bodyPr>
          <a:lstStyle/>
          <a:p>
            <a:r>
              <a:rPr lang="en-GB" sz="1100"/>
              <a:t>Golf packages: golf program for juniors , championship Arden course, rental and lessons, Sunday golf, golf equipment at the hotel golf shop.</a:t>
            </a:r>
          </a:p>
          <a:p>
            <a:r>
              <a:rPr lang="en-GB" sz="1100"/>
              <a:t>Rooms : deluxe, superior and guest room ideal for  family </a:t>
            </a:r>
          </a:p>
          <a:p>
            <a:r>
              <a:rPr lang="en-GB" sz="1100"/>
              <a:t>Fitness club </a:t>
            </a:r>
          </a:p>
          <a:p>
            <a:r>
              <a:rPr lang="en-GB" sz="1100"/>
              <a:t>Swimming pool, sauna, </a:t>
            </a:r>
          </a:p>
          <a:p>
            <a:r>
              <a:rPr lang="en-GB" sz="1100"/>
              <a:t>Spa facilities</a:t>
            </a:r>
          </a:p>
          <a:p>
            <a:r>
              <a:rPr lang="en-GB" sz="1100"/>
              <a:t>Dining</a:t>
            </a:r>
          </a:p>
          <a:p>
            <a:r>
              <a:rPr lang="en-GB" sz="1100"/>
              <a:t>Breakfast</a:t>
            </a:r>
          </a:p>
          <a:p>
            <a:r>
              <a:rPr lang="en-GB" sz="1100"/>
              <a:t>Room service</a:t>
            </a:r>
          </a:p>
          <a:p>
            <a:r>
              <a:rPr lang="en-GB" sz="1100"/>
              <a:t>Weddings packages</a:t>
            </a:r>
          </a:p>
          <a:p>
            <a:r>
              <a:rPr lang="en-GB" sz="1100"/>
              <a:t>Party packages for festive season and anniversary celebrations</a:t>
            </a:r>
          </a:p>
          <a:p>
            <a:r>
              <a:rPr lang="en-GB" sz="1100"/>
              <a:t>Conference and meetings for company</a:t>
            </a:r>
          </a:p>
          <a:p>
            <a:pPr marL="0" indent="0">
              <a:buNone/>
            </a:pPr>
            <a:r>
              <a:rPr lang="en-GB" sz="1100"/>
              <a:t> </a:t>
            </a:r>
          </a:p>
          <a:p>
            <a:pPr marL="0" indent="0">
              <a:buNone/>
            </a:pPr>
            <a:endParaRPr lang="en-GB" sz="1100"/>
          </a:p>
        </p:txBody>
      </p:sp>
    </p:spTree>
    <p:extLst>
      <p:ext uri="{BB962C8B-B14F-4D97-AF65-F5344CB8AC3E}">
        <p14:creationId xmlns:p14="http://schemas.microsoft.com/office/powerpoint/2010/main" val="2314603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uitar&#10;&#10;Description automatically generated">
            <a:extLst>
              <a:ext uri="{FF2B5EF4-FFF2-40B4-BE49-F238E27FC236}">
                <a16:creationId xmlns:a16="http://schemas.microsoft.com/office/drawing/2014/main" id="{C86B4FC6-A926-4A5B-9114-DD87049F3C66}"/>
              </a:ext>
            </a:extLst>
          </p:cNvPr>
          <p:cNvPicPr>
            <a:picLocks noChangeAspect="1"/>
          </p:cNvPicPr>
          <p:nvPr/>
        </p:nvPicPr>
        <p:blipFill rotWithShape="1">
          <a:blip r:embed="rId2">
            <a:extLst>
              <a:ext uri="{28A0092B-C50C-407E-A947-70E740481C1C}">
                <a14:useLocalDpi xmlns:a14="http://schemas.microsoft.com/office/drawing/2010/main" val="0"/>
              </a:ext>
            </a:extLst>
          </a:blip>
          <a:srcRect l="12429" r="6464" b="1"/>
          <a:stretch/>
        </p:blipFill>
        <p:spPr>
          <a:xfrm>
            <a:off x="603671" y="-1"/>
            <a:ext cx="11588329" cy="6857999"/>
          </a:xfrm>
          <a:prstGeom prst="rect">
            <a:avLst/>
          </a:prstGeom>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6CACB-A414-4F33-ADFC-D9E5C294F61B}"/>
              </a:ext>
            </a:extLst>
          </p:cNvPr>
          <p:cNvSpPr>
            <a:spLocks noGrp="1"/>
          </p:cNvSpPr>
          <p:nvPr>
            <p:ph type="title"/>
          </p:nvPr>
        </p:nvSpPr>
        <p:spPr>
          <a:xfrm>
            <a:off x="1166649" y="721805"/>
            <a:ext cx="3874686" cy="2147520"/>
          </a:xfrm>
        </p:spPr>
        <p:txBody>
          <a:bodyPr>
            <a:normAutofit/>
          </a:bodyPr>
          <a:lstStyle/>
          <a:p>
            <a:r>
              <a:rPr lang="en-GB" sz="4100">
                <a:solidFill>
                  <a:schemeClr val="bg1"/>
                </a:solidFill>
              </a:rPr>
              <a:t>HOW THE HOTEL SALE THEM PRODUCTS</a:t>
            </a:r>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2A835F-242B-440C-A7A8-8D53B04443CF}"/>
              </a:ext>
            </a:extLst>
          </p:cNvPr>
          <p:cNvSpPr>
            <a:spLocks noGrp="1"/>
          </p:cNvSpPr>
          <p:nvPr>
            <p:ph idx="1"/>
          </p:nvPr>
        </p:nvSpPr>
        <p:spPr>
          <a:xfrm>
            <a:off x="1166649" y="3379979"/>
            <a:ext cx="3874685" cy="3186359"/>
          </a:xfrm>
        </p:spPr>
        <p:txBody>
          <a:bodyPr anchor="ctr">
            <a:normAutofit/>
          </a:bodyPr>
          <a:lstStyle/>
          <a:p>
            <a:pPr marL="0" indent="0">
              <a:buNone/>
            </a:pPr>
            <a:r>
              <a:rPr lang="en-GB" sz="1800">
                <a:solidFill>
                  <a:schemeClr val="bg1"/>
                </a:solidFill>
              </a:rPr>
              <a:t>Using all mass media channels: website, social media, advertising an view signs, online, posters on public spaces, smartphone apps, packages offers for companies.</a:t>
            </a:r>
          </a:p>
        </p:txBody>
      </p:sp>
    </p:spTree>
    <p:extLst>
      <p:ext uri="{BB962C8B-B14F-4D97-AF65-F5344CB8AC3E}">
        <p14:creationId xmlns:p14="http://schemas.microsoft.com/office/powerpoint/2010/main" val="1836835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13FD-9D08-4C6A-89AE-84EDB54D7FB1}"/>
              </a:ext>
            </a:extLst>
          </p:cNvPr>
          <p:cNvSpPr>
            <a:spLocks noGrp="1"/>
          </p:cNvSpPr>
          <p:nvPr>
            <p:ph type="title"/>
          </p:nvPr>
        </p:nvSpPr>
        <p:spPr>
          <a:xfrm>
            <a:off x="391378" y="320675"/>
            <a:ext cx="11407487" cy="1325563"/>
          </a:xfrm>
        </p:spPr>
        <p:txBody>
          <a:bodyPr>
            <a:normAutofit/>
          </a:bodyPr>
          <a:lstStyle/>
          <a:p>
            <a:r>
              <a:rPr lang="en-GB" sz="5400" dirty="0"/>
              <a:t>HEALT AND SAFETY MANAGEMENT</a:t>
            </a:r>
          </a:p>
        </p:txBody>
      </p:sp>
      <p:graphicFrame>
        <p:nvGraphicFramePr>
          <p:cNvPr id="12" name="Content Placeholder 2">
            <a:extLst>
              <a:ext uri="{FF2B5EF4-FFF2-40B4-BE49-F238E27FC236}">
                <a16:creationId xmlns:a16="http://schemas.microsoft.com/office/drawing/2014/main" id="{BD9BFB1C-206E-4225-9C83-3C5EFA7579F5}"/>
              </a:ext>
            </a:extLst>
          </p:cNvPr>
          <p:cNvGraphicFramePr>
            <a:graphicFrameLocks noGrp="1"/>
          </p:cNvGraphicFramePr>
          <p:nvPr>
            <p:ph idx="1"/>
            <p:extLst>
              <p:ext uri="{D42A27DB-BD31-4B8C-83A1-F6EECF244321}">
                <p14:modId xmlns:p14="http://schemas.microsoft.com/office/powerpoint/2010/main" val="1928881777"/>
              </p:ext>
            </p:extLst>
          </p:nvPr>
        </p:nvGraphicFramePr>
        <p:xfrm>
          <a:off x="391379"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893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C46A2-705B-414F-82CA-5F7FF4A586F9}"/>
              </a:ext>
            </a:extLst>
          </p:cNvPr>
          <p:cNvSpPr>
            <a:spLocks noGrp="1"/>
          </p:cNvSpPr>
          <p:nvPr>
            <p:ph type="ctrTitle"/>
          </p:nvPr>
        </p:nvSpPr>
        <p:spPr/>
        <p:txBody>
          <a:bodyPr/>
          <a:lstStyle/>
          <a:p>
            <a:br>
              <a:rPr lang="en-GB" dirty="0"/>
            </a:br>
            <a:endParaRPr lang="en-GB" dirty="0"/>
          </a:p>
        </p:txBody>
      </p:sp>
      <p:sp>
        <p:nvSpPr>
          <p:cNvPr id="3" name="Subtitle 2">
            <a:extLst>
              <a:ext uri="{FF2B5EF4-FFF2-40B4-BE49-F238E27FC236}">
                <a16:creationId xmlns:a16="http://schemas.microsoft.com/office/drawing/2014/main" id="{E402154E-3729-4CDB-829C-9F4C0FD6EF0F}"/>
              </a:ext>
            </a:extLst>
          </p:cNvPr>
          <p:cNvSpPr>
            <a:spLocks noGrp="1"/>
          </p:cNvSpPr>
          <p:nvPr>
            <p:ph type="subTitle" idx="1"/>
          </p:nvPr>
        </p:nvSpPr>
        <p:spPr>
          <a:xfrm>
            <a:off x="618978" y="0"/>
            <a:ext cx="10049022" cy="5257800"/>
          </a:xfrm>
        </p:spPr>
        <p:txBody>
          <a:bodyPr/>
          <a:lstStyle/>
          <a:p>
            <a:r>
              <a:rPr lang="en-GB" dirty="0"/>
              <a:t>REFERENCE</a:t>
            </a:r>
          </a:p>
          <a:p>
            <a:r>
              <a:rPr lang="en-GB" dirty="0">
                <a:hlinkClick r:id="rId2"/>
              </a:rPr>
              <a:t>https://moneyinc.com/exactly-how-many-marriott-hotel-brands-are-there/</a:t>
            </a:r>
            <a:endParaRPr lang="en-GB" dirty="0"/>
          </a:p>
          <a:p>
            <a:r>
              <a:rPr lang="en-GB" dirty="0">
                <a:hlinkClick r:id="rId3"/>
              </a:rPr>
              <a:t>https://www.companieshistory.com/marriott-international/</a:t>
            </a:r>
            <a:endParaRPr lang="en-GB" dirty="0"/>
          </a:p>
          <a:p>
            <a:endParaRPr lang="en-GB" dirty="0"/>
          </a:p>
          <a:p>
            <a:r>
              <a:rPr lang="en-GB" dirty="0">
                <a:hlinkClick r:id="rId4"/>
              </a:rPr>
              <a:t>https://www.marriott.co.uk/hotels/hotel-information/restaurant/cvtgs-forest-of-arden-marriott-hotel-and-country-club/</a:t>
            </a:r>
            <a:endParaRPr lang="en-GB" dirty="0"/>
          </a:p>
          <a:p>
            <a:r>
              <a:rPr lang="en-GB" dirty="0">
                <a:hlinkClick r:id="rId5"/>
              </a:rPr>
              <a:t>https://www.tableresmarriott.com/cast-iron-bar-grill-restaurant-birmingham-airport-nec-forest-of-arden</a:t>
            </a:r>
            <a:endParaRPr lang="en-GB" dirty="0"/>
          </a:p>
          <a:p>
            <a:r>
              <a:rPr lang="en-GB" dirty="0">
                <a:hlinkClick r:id="rId6"/>
              </a:rPr>
              <a:t>https://www.marriott.com/culture-and-values/marriott-family-history.mi</a:t>
            </a:r>
            <a:endParaRPr lang="en-GB" dirty="0"/>
          </a:p>
          <a:p>
            <a:endParaRPr lang="en-GB" dirty="0"/>
          </a:p>
        </p:txBody>
      </p:sp>
    </p:spTree>
    <p:extLst>
      <p:ext uri="{BB962C8B-B14F-4D97-AF65-F5344CB8AC3E}">
        <p14:creationId xmlns:p14="http://schemas.microsoft.com/office/powerpoint/2010/main" val="2615615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782</Words>
  <Application>Microsoft Office PowerPoint</Application>
  <PresentationFormat>Widescreen</PresentationFormat>
  <Paragraphs>73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FOREST OF ARDEN MARRIOTT  HOTEL &amp; COUNTRY CLUB</vt:lpstr>
      <vt:lpstr> MARRIOTT HISTORY</vt:lpstr>
      <vt:lpstr>J.W. ‘’ BILL’’ MARRIOT FOUNDER OF MARRIOT  THE SMALL BEGINNING   AND 70 YEARS LATER  </vt:lpstr>
      <vt:lpstr>THE HISTORY</vt:lpstr>
      <vt:lpstr>FOREST OF ARDEN MARRIOTT HOTEL &amp; COUNTRY CLUB</vt:lpstr>
      <vt:lpstr>Facilities and Services</vt:lpstr>
      <vt:lpstr>FOOD AND BEVERAGE</vt:lpstr>
      <vt:lpstr>HOTEL FACILITIES MANAGEMENT OPERATION</vt:lpstr>
      <vt:lpstr> RESTAURANT</vt:lpstr>
      <vt:lpstr>TIPE OF PRODUCT HOTEL SALE</vt:lpstr>
      <vt:lpstr>HOW THE HOTEL SALE THEM PRODUCTS</vt:lpstr>
      <vt:lpstr>HEALT AND SAFETY MANAGEMENT</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FOREST OF ARDEN MARRIOTT  HOTEL &amp; COUNTRY CLUB</dc:title>
  <dc:creator>Radu Grecu</dc:creator>
  <cp:lastModifiedBy>Radu Grecu</cp:lastModifiedBy>
  <cp:revision>2</cp:revision>
  <dcterms:created xsi:type="dcterms:W3CDTF">2020-03-11T14:42:44Z</dcterms:created>
  <dcterms:modified xsi:type="dcterms:W3CDTF">2020-03-11T14:46:09Z</dcterms:modified>
</cp:coreProperties>
</file>