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5"/>
  </p:notesMasterIdLst>
  <p:handoutMasterIdLst>
    <p:handoutMasterId r:id="rId16"/>
  </p:handoutMasterIdLst>
  <p:sldIdLst>
    <p:sldId id="273" r:id="rId2"/>
    <p:sldId id="286" r:id="rId3"/>
    <p:sldId id="274" r:id="rId4"/>
    <p:sldId id="275" r:id="rId5"/>
    <p:sldId id="285" r:id="rId6"/>
    <p:sldId id="276" r:id="rId7"/>
    <p:sldId id="277" r:id="rId8"/>
    <p:sldId id="278" r:id="rId9"/>
    <p:sldId id="279" r:id="rId10"/>
    <p:sldId id="280" r:id="rId11"/>
    <p:sldId id="281" r:id="rId12"/>
    <p:sldId id="283" r:id="rId13"/>
    <p:sldId id="284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0160" autoAdjust="0"/>
  </p:normalViewPr>
  <p:slideViewPr>
    <p:cSldViewPr>
      <p:cViewPr varScale="1">
        <p:scale>
          <a:sx n="64" d="100"/>
          <a:sy n="64" d="100"/>
        </p:scale>
        <p:origin x="1398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 smtClean="0"/>
              <a:t>Notes</a:t>
            </a:r>
            <a:r>
              <a:rPr lang="cy-GB" altLang="cy-GB" baseline="0" dirty="0" smtClean="0"/>
              <a:t> for Module Team:</a:t>
            </a:r>
          </a:p>
          <a:p>
            <a:endParaRPr lang="cy-GB" altLang="cy-GB" baseline="0" dirty="0" smtClean="0"/>
          </a:p>
          <a:p>
            <a:r>
              <a:rPr lang="cy-GB" altLang="cy-GB" baseline="0" dirty="0" smtClean="0"/>
              <a:t>This is a short PP which provides students with an overview of the module.</a:t>
            </a:r>
          </a:p>
          <a:p>
            <a:r>
              <a:rPr lang="cy-GB" altLang="cy-GB" baseline="0" dirty="0" smtClean="0"/>
              <a:t>You can open the module handbook on the whiteboard and go over details, such as:</a:t>
            </a:r>
          </a:p>
          <a:p>
            <a:endParaRPr lang="cy-GB" altLang="cy-GB" baseline="0" dirty="0" smtClean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 smtClean="0"/>
              <a:t>Staff details – explain that they have to e-mail their lecturer if absent</a:t>
            </a:r>
            <a:endParaRPr lang="cy-GB" altLang="cy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smtClean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smtClean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 smtClean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97918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Students can discuss the</a:t>
            </a:r>
            <a:r>
              <a:rPr lang="en-GB" baseline="0" dirty="0" smtClean="0"/>
              <a:t> benefits of doing a degree and </a:t>
            </a:r>
            <a:r>
              <a:rPr lang="en-GB" dirty="0" smtClean="0"/>
              <a:t>share</a:t>
            </a:r>
            <a:r>
              <a:rPr lang="en-GB" baseline="0" dirty="0" smtClean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2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3204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378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913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6342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4316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7126625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622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70555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29351413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095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463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654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709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4256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4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2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83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876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550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80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7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105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05/08/2020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92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666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67544" y="1052736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 P/C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Astudio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</a:t>
            </a: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cademaidd i Fyfyrwyr 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 smtClean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43497" y="980728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 P/C</a:t>
            </a:r>
            <a:endParaRPr lang="en-GB" sz="3600" b="1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Study </a:t>
            </a: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</a:t>
            </a: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kills for Students</a:t>
            </a: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356064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Why are we here?</a:t>
            </a:r>
            <a:endParaRPr lang="en-GB" dirty="0"/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18518" y="1412776"/>
            <a:ext cx="4906963" cy="3413125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2</a:t>
            </a:fld>
            <a:endParaRPr lang="en-GB" altLang="en-US" smtClean="0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395536" y="1383371"/>
            <a:ext cx="1512168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dirty="0"/>
              <a:t>What does ‘having a degree’ stand </a:t>
            </a:r>
            <a:r>
              <a:rPr lang="en-GB" altLang="en-US" dirty="0" smtClean="0"/>
              <a:t>for?</a:t>
            </a:r>
          </a:p>
          <a:p>
            <a:endParaRPr lang="en-GB" altLang="en-US" dirty="0"/>
          </a:p>
          <a:p>
            <a:endParaRPr lang="en-GB" altLang="en-US" dirty="0" smtClean="0"/>
          </a:p>
          <a:p>
            <a:endParaRPr lang="en-GB" altLang="en-US" dirty="0"/>
          </a:p>
          <a:p>
            <a:r>
              <a:rPr lang="en-GB" altLang="en-US" dirty="0" smtClean="0"/>
              <a:t>What does it mean to you?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9426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 smtClean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Trosolwg </a:t>
            </a: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 smtClean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00807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Overview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154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Sgiliau</a:t>
            </a:r>
            <a:r>
              <a:rPr lang="en-GB" sz="3600" dirty="0" smtClean="0">
                <a:latin typeface="Lucida Sans" panose="020B0602030504020204" pitchFamily="34" charset="0"/>
              </a:rPr>
              <a:t>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Trefniadaeth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Rheoli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526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 smtClean="0">
                <a:latin typeface="Lucida Sans" panose="020B0602030504020204" pitchFamily="34" charset="0"/>
              </a:rPr>
              <a:t>Adnoddau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Gwefannau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Gweithgaredd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rheoli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Time </a:t>
            </a:r>
            <a:r>
              <a:rPr lang="en-GB" smtClean="0">
                <a:solidFill>
                  <a:srgbClr val="0000FF"/>
                </a:solidFill>
                <a:latin typeface="Lucida Sans" panose="020B0602030504020204" pitchFamily="34" charset="0"/>
              </a:rPr>
              <a:t>management activity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09581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Rhaglen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Ymarferydd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Blynyddoedd</a:t>
            </a:r>
            <a:r>
              <a:rPr lang="en-GB" sz="3200" b="1" dirty="0" smtClean="0">
                <a:latin typeface="Lucida Sans" panose="020B0602030504020204" pitchFamily="34" charset="0"/>
              </a:rPr>
              <a:t> </a:t>
            </a:r>
            <a:r>
              <a:rPr lang="en-GB" sz="3200" b="1" dirty="0" err="1" smtClean="0">
                <a:latin typeface="Lucida Sans" panose="020B0602030504020204" pitchFamily="34" charset="0"/>
              </a:rPr>
              <a:t>Cynnar</a:t>
            </a:r>
            <a:r>
              <a:rPr lang="en-GB" sz="3200" dirty="0" smtClean="0">
                <a:latin typeface="Lucida Sans" panose="020B0602030504020204" pitchFamily="34" charset="0"/>
              </a:rPr>
              <a:t/>
            </a:r>
            <a:br>
              <a:rPr lang="en-GB" sz="3200" dirty="0" smtClean="0">
                <a:latin typeface="Lucida Sans" panose="020B0602030504020204" pitchFamily="34" charset="0"/>
              </a:rPr>
            </a:br>
            <a:r>
              <a:rPr lang="en-GB" sz="3200" b="1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</a:t>
            </a:r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Meini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prawf</a:t>
            </a:r>
            <a:r>
              <a:rPr lang="en-GB" dirty="0" smtClean="0">
                <a:latin typeface="Lucida Sans" panose="020B0602030504020204" pitchFamily="34" charset="0"/>
              </a:rPr>
              <a:t> y NOS a </a:t>
            </a:r>
            <a:r>
              <a:rPr lang="en-GB" dirty="0" err="1" smtClean="0">
                <a:latin typeface="Lucida Sans" panose="020B0602030504020204" pitchFamily="34" charset="0"/>
              </a:rPr>
              <a:t>gyflawnwyd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yn</a:t>
            </a:r>
            <a:r>
              <a:rPr lang="en-GB" dirty="0" smtClean="0">
                <a:latin typeface="Lucida Sans" panose="020B0602030504020204" pitchFamily="34" charset="0"/>
              </a:rPr>
              <a:t> y </a:t>
            </a:r>
            <a:r>
              <a:rPr lang="en-GB" dirty="0" err="1" smtClean="0">
                <a:latin typeface="Lucida Sans" panose="020B0602030504020204" pitchFamily="34" charset="0"/>
              </a:rPr>
              <a:t>ddarlith</a:t>
            </a:r>
            <a:r>
              <a:rPr lang="en-GB" dirty="0" smtClean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 smtClean="0">
                <a:latin typeface="Lucida Sans" panose="020B0602030504020204" pitchFamily="34" charset="0"/>
              </a:rPr>
              <a:t>Craidd</a:t>
            </a:r>
            <a:r>
              <a:rPr lang="en-GB" dirty="0" smtClean="0">
                <a:latin typeface="Lucida Sans" panose="020B0602030504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 smtClean="0">
                <a:latin typeface="Lucida Sans" panose="020B0602030504020204" pitchFamily="34" charset="0"/>
              </a:rPr>
              <a:t>SCH32 – K1, K2, K3, K4, K5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 smtClean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8936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dirty="0" smtClean="0">
                <a:latin typeface="Lucida Sans" panose="020B0602040502020204" pitchFamily="34" charset="0"/>
              </a:rPr>
              <a:t>Beth yw sgiliau astudio?</a:t>
            </a:r>
            <a:r>
              <a:rPr lang="en-GB" altLang="en-US" dirty="0" smtClean="0">
                <a:latin typeface="Lucida Sans" panose="020B0602040502020204" pitchFamily="34" charset="0"/>
              </a:rPr>
              <a:t/>
            </a:r>
            <a:br>
              <a:rPr lang="en-GB" altLang="en-US" dirty="0" smtClean="0">
                <a:latin typeface="Lucida Sans" panose="020B0602040502020204" pitchFamily="34" charset="0"/>
              </a:rPr>
            </a:br>
            <a:r>
              <a:rPr lang="en-GB" altLang="en-US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411342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  <a:endParaRPr lang="en-GB" altLang="cy-GB" sz="4000" dirty="0" smtClean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14967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10 cam at rheoli amser da  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800" kern="0" dirty="0" err="1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125)</a:t>
            </a:r>
            <a: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 smtClean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Blaenoriaethwch beth sydd fwyaf pwysig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Cynlluniwch beth fyddwch </a:t>
            </a:r>
            <a:r>
              <a:rPr lang="cy-GB" altLang="cy-GB" sz="1500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chi’n</a:t>
            </a: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ei wneud a phryd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Gwnewch, gan gadw at eich cynllun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Defnyddiwch dechnegau rheoli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Rheolwch gwrthdyniadau ac oedi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Monitrwch, gan wirio bod eich cynllun yn gweithio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</a:t>
            </a:r>
            <a:r>
              <a:rPr lang="en-GB" altLang="cy-GB" sz="1500" kern="0" dirty="0" smtClean="0">
                <a:solidFill>
                  <a:srgbClr val="0000FF"/>
                </a:solidFill>
                <a:latin typeface="Arial"/>
                <a:ea typeface="ＭＳ Ｐゴシック" charset="-128"/>
              </a:rPr>
              <a:t>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6825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Amserlen gweithgareddau</a:t>
            </a:r>
            <a: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(www.timethoughts.com)</a:t>
            </a:r>
            <a:endParaRPr lang="cy-GB" altLang="cy-GB" sz="4000" dirty="0" smtClean="0">
              <a:latin typeface="Lucida Sans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041" y="1412776"/>
            <a:ext cx="8699439" cy="468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3677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 defnyddiol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resources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4035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E-books</a:t>
            </a: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Legislation</a:t>
            </a: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Conferences/Courses</a:t>
            </a:r>
            <a:endParaRPr lang="en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E-lyfrau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Deddfwriaeth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Cynadleddau/Cyrsiau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27429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 smtClean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</a:t>
            </a:r>
            <a:r>
              <a:rPr lang="en-GB" altLang="cy-GB" i="1" kern="0" dirty="0" smtClean="0">
                <a:solidFill>
                  <a:srgbClr val="000000"/>
                </a:solidFill>
                <a:latin typeface="Arial"/>
                <a:ea typeface="ＭＳ Ｐゴシック" charset="-128"/>
              </a:rPr>
              <a:t>tudy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S</a:t>
            </a:r>
            <a:r>
              <a:rPr lang="en-GB" altLang="cy-GB" i="1" kern="0" dirty="0" smtClean="0">
                <a:solidFill>
                  <a:srgbClr val="000000"/>
                </a:solidFill>
                <a:latin typeface="Arial"/>
                <a:ea typeface="ＭＳ Ｐゴシック" charset="-128"/>
              </a:rPr>
              <a:t>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4225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 smtClean="0">
                <a:latin typeface="Lucida Sans" panose="020B0602040502020204" pitchFamily="34" charset="0"/>
              </a:rPr>
              <a:t>Cwestiynau?</a:t>
            </a:r>
            <a:endParaRPr lang="cy-GB" dirty="0">
              <a:latin typeface="Lucida Sans" panose="020B06020405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133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378</TotalTime>
  <Words>526</Words>
  <Application>Microsoft Office PowerPoint</Application>
  <PresentationFormat>On-screen Show (4:3)</PresentationFormat>
  <Paragraphs>128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ＭＳ Ｐゴシック</vt:lpstr>
      <vt:lpstr>Arial</vt:lpstr>
      <vt:lpstr>Calibri</vt:lpstr>
      <vt:lpstr>Calibri Light</vt:lpstr>
      <vt:lpstr>Lucida Sans</vt:lpstr>
      <vt:lpstr>Myriad Pro</vt:lpstr>
      <vt:lpstr>Times</vt:lpstr>
      <vt:lpstr>Verdana</vt:lpstr>
      <vt:lpstr>Office Theme</vt:lpstr>
      <vt:lpstr>PowerPoint Presentation</vt:lpstr>
      <vt:lpstr>Why are we here?</vt:lpstr>
      <vt:lpstr>Cynnwys Contents</vt:lpstr>
      <vt:lpstr>Sgiliau Cyflogadwyedd/Trosglwyddadwy Employability/Transferable Skills</vt:lpstr>
      <vt:lpstr>Adnoddau Resources</vt:lpstr>
      <vt:lpstr>Rhaglen Ymarferydd Blynyddoedd Cynnar Early Years Practitioner programme</vt:lpstr>
      <vt:lpstr> Beth yw sgiliau astudio? What are study skills?</vt:lpstr>
      <vt:lpstr>Rheoli amser Time management</vt:lpstr>
      <vt:lpstr>10 cam at rheoli amser da  (Cottrell, 2013: 125) 10 steps to good time management </vt:lpstr>
      <vt:lpstr>Amserlen gweithgareddau Activity timetable  (www.timethoughts.com)</vt:lpstr>
      <vt:lpstr>Adnoddau defnyddiol Useful resources</vt:lpstr>
      <vt:lpstr>Cyfeiriadau 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Heike Griffiths</cp:lastModifiedBy>
  <cp:revision>25</cp:revision>
  <dcterms:created xsi:type="dcterms:W3CDTF">2015-04-14T15:21:28Z</dcterms:created>
  <dcterms:modified xsi:type="dcterms:W3CDTF">2020-08-05T15:05:19Z</dcterms:modified>
</cp:coreProperties>
</file>