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mony Reid (2308897)" userId="c005c07c-cf15-4720-ae65-eb8a96d46039" providerId="ADAL" clId="{355C3AFF-EE25-044C-8070-2C88DC699DF6}"/>
    <pc:docChg chg="delSld modSld">
      <pc:chgData name="Harmony Reid (2308897)" userId="c005c07c-cf15-4720-ae65-eb8a96d46039" providerId="ADAL" clId="{355C3AFF-EE25-044C-8070-2C88DC699DF6}" dt="2025-10-27T14:10:16.342" v="326" actId="14100"/>
      <pc:docMkLst>
        <pc:docMk/>
      </pc:docMkLst>
      <pc:sldChg chg="modSp">
        <pc:chgData name="Harmony Reid (2308897)" userId="c005c07c-cf15-4720-ae65-eb8a96d46039" providerId="ADAL" clId="{355C3AFF-EE25-044C-8070-2C88DC699DF6}" dt="2025-10-27T14:03:03.233" v="7" actId="255"/>
        <pc:sldMkLst>
          <pc:docMk/>
          <pc:sldMk cId="354219857" sldId="257"/>
        </pc:sldMkLst>
        <pc:spChg chg="mod">
          <ac:chgData name="Harmony Reid (2308897)" userId="c005c07c-cf15-4720-ae65-eb8a96d46039" providerId="ADAL" clId="{355C3AFF-EE25-044C-8070-2C88DC699DF6}" dt="2025-10-27T14:03:03.233" v="7" actId="255"/>
          <ac:spMkLst>
            <pc:docMk/>
            <pc:sldMk cId="354219857" sldId="257"/>
            <ac:spMk id="3" creationId="{9C722641-BCEE-1FDC-4BD6-7AC488C99CDD}"/>
          </ac:spMkLst>
        </pc:spChg>
      </pc:sldChg>
      <pc:sldChg chg="del">
        <pc:chgData name="Harmony Reid (2308897)" userId="c005c07c-cf15-4720-ae65-eb8a96d46039" providerId="ADAL" clId="{355C3AFF-EE25-044C-8070-2C88DC699DF6}" dt="2025-10-27T14:02:27.158" v="0" actId="21"/>
        <pc:sldMkLst>
          <pc:docMk/>
          <pc:sldMk cId="1116066313" sldId="258"/>
        </pc:sldMkLst>
      </pc:sldChg>
      <pc:sldChg chg="modSp">
        <pc:chgData name="Harmony Reid (2308897)" userId="c005c07c-cf15-4720-ae65-eb8a96d46039" providerId="ADAL" clId="{355C3AFF-EE25-044C-8070-2C88DC699DF6}" dt="2025-10-27T14:02:31.659" v="1" actId="25668"/>
        <pc:sldMkLst>
          <pc:docMk/>
          <pc:sldMk cId="2437181483" sldId="259"/>
        </pc:sldMkLst>
        <pc:spChg chg="mod">
          <ac:chgData name="Harmony Reid (2308897)" userId="c005c07c-cf15-4720-ae65-eb8a96d46039" providerId="ADAL" clId="{355C3AFF-EE25-044C-8070-2C88DC699DF6}" dt="2025-10-27T14:02:31.659" v="1" actId="25668"/>
          <ac:spMkLst>
            <pc:docMk/>
            <pc:sldMk cId="2437181483" sldId="259"/>
            <ac:spMk id="3" creationId="{04482326-B6B1-216A-6D09-D2CF16D156B6}"/>
          </ac:spMkLst>
        </pc:spChg>
      </pc:sldChg>
      <pc:sldChg chg="modSp">
        <pc:chgData name="Harmony Reid (2308897)" userId="c005c07c-cf15-4720-ae65-eb8a96d46039" providerId="ADAL" clId="{355C3AFF-EE25-044C-8070-2C88DC699DF6}" dt="2025-10-27T14:10:16.342" v="326" actId="14100"/>
        <pc:sldMkLst>
          <pc:docMk/>
          <pc:sldMk cId="102028129" sldId="262"/>
        </pc:sldMkLst>
        <pc:spChg chg="mod">
          <ac:chgData name="Harmony Reid (2308897)" userId="c005c07c-cf15-4720-ae65-eb8a96d46039" providerId="ADAL" clId="{355C3AFF-EE25-044C-8070-2C88DC699DF6}" dt="2025-10-27T14:10:16.342" v="326" actId="14100"/>
          <ac:spMkLst>
            <pc:docMk/>
            <pc:sldMk cId="102028129" sldId="262"/>
            <ac:spMk id="3" creationId="{7FE28735-40AF-D5E9-2140-ED1E203DB53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" TargetMode="External"/><Relationship Id="rId2" Type="http://schemas.openxmlformats.org/officeDocument/2006/relationships/hyperlink" Target="https://www.skillsforcare.org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nd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8126-8DA6-71BC-41C6-12B36056AE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Personal swat analysis for professional development in health and social care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EBEB2B-D775-B421-E51A-77B423D832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Harmony Reid                    </a:t>
            </a:r>
          </a:p>
          <a:p>
            <a:r>
              <a:rPr lang="en-GB" dirty="0"/>
              <a:t>208897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90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96541-CAA0-D62E-4BE7-5E031753A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22641-BCEE-1FDC-4BD6-7AC488C99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547893"/>
            <a:ext cx="7729728" cy="3101983"/>
          </a:xfrm>
        </p:spPr>
        <p:txBody>
          <a:bodyPr/>
          <a:lstStyle/>
          <a:p>
            <a:r>
              <a:rPr lang="en-GB" dirty="0"/>
              <a:t>Compassionate and caring-committed to delivering quality care </a:t>
            </a:r>
          </a:p>
          <a:p>
            <a:r>
              <a:rPr lang="en-GB" dirty="0"/>
              <a:t>Genuine intentions and strong moral values</a:t>
            </a:r>
          </a:p>
          <a:p>
            <a:r>
              <a:rPr lang="en-GB" dirty="0"/>
              <a:t>Proactive thinker-can act responsibly even when unsure</a:t>
            </a:r>
          </a:p>
        </p:txBody>
      </p:sp>
    </p:spTree>
    <p:extLst>
      <p:ext uri="{BB962C8B-B14F-4D97-AF65-F5344CB8AC3E}">
        <p14:creationId xmlns:p14="http://schemas.microsoft.com/office/powerpoint/2010/main" val="354219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BD950-34F5-B683-30FC-9A82A50AE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82326-B6B1-216A-6D09-D2CF16D15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CPD (Continuing professional development) and training courses</a:t>
            </a:r>
          </a:p>
          <a:p>
            <a:r>
              <a:rPr lang="en-GB" dirty="0"/>
              <a:t>Mentorship and supervision support</a:t>
            </a:r>
          </a:p>
          <a:p>
            <a:r>
              <a:rPr lang="en-GB" dirty="0"/>
              <a:t>Volunteering and networking to gain experience </a:t>
            </a:r>
          </a:p>
          <a:p>
            <a:r>
              <a:rPr lang="en-GB" dirty="0"/>
              <a:t>Workshops on stress management and emotional intelligence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181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C02EE-58B4-EA64-3CB7-77656F32E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56719-C9B8-8CA1-832C-4F77E69830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Burnout from emotional strain or high workload</a:t>
            </a:r>
          </a:p>
          <a:p>
            <a:r>
              <a:rPr lang="en-GB" dirty="0"/>
              <a:t>Staff shortages and time pressure</a:t>
            </a:r>
          </a:p>
          <a:p>
            <a:r>
              <a:rPr lang="en-GB" dirty="0"/>
              <a:t>Competition for placements and roles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843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34F4A-4709-8E83-8849-F13EA004C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my swot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0AFB3-0311-83B8-532D-53F3988BD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compassion to build positive relationships</a:t>
            </a:r>
          </a:p>
          <a:p>
            <a:r>
              <a:rPr lang="en-GB" dirty="0"/>
              <a:t>Apply proactive thinking to stay calm under pressure</a:t>
            </a:r>
          </a:p>
          <a:p>
            <a:r>
              <a:rPr lang="en-GB" dirty="0"/>
              <a:t>Use reflection and CPD to manage stress and emotions</a:t>
            </a:r>
          </a:p>
          <a:p>
            <a:r>
              <a:rPr lang="en-GB" dirty="0"/>
              <a:t>Set realistic goals for continuous development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76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17DC4-270D-3F1D-C785-371203675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28735-40AF-D5E9-2140-ED1E203DB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53168"/>
            <a:ext cx="7729728" cy="3086859"/>
          </a:xfrm>
        </p:spPr>
        <p:txBody>
          <a:bodyPr/>
          <a:lstStyle/>
          <a:p>
            <a:r>
              <a:rPr lang="en-GB" dirty="0"/>
              <a:t>Skills for care (2023).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www.skillsforcare.org.uk</a:t>
            </a:r>
            <a:r>
              <a:rPr lang="en-GB" dirty="0"/>
              <a:t> </a:t>
            </a:r>
          </a:p>
          <a:p>
            <a:r>
              <a:rPr lang="en-GB" dirty="0"/>
              <a:t>NHS England (2024). Continuing professional development for health and social care staff. 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www.england.nhs.uk</a:t>
            </a:r>
            <a:endParaRPr lang="en-GB" dirty="0"/>
          </a:p>
          <a:p>
            <a:r>
              <a:rPr lang="en-GB" dirty="0"/>
              <a:t>Mind (2024). Stress management for health care workers. Available at: </a:t>
            </a:r>
            <a:r>
              <a:rPr lang="en-GB" dirty="0">
                <a:hlinkClick r:id="rId4"/>
              </a:rPr>
              <a:t>https://www.mind.org.uk</a:t>
            </a:r>
            <a:r>
              <a:rPr lang="en-GB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2812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Parcel</vt:lpstr>
      <vt:lpstr>Personal swat analysis for professional development in health and social care</vt:lpstr>
      <vt:lpstr>Strengths</vt:lpstr>
      <vt:lpstr>Opportunities </vt:lpstr>
      <vt:lpstr>Threats</vt:lpstr>
      <vt:lpstr>Applying my swot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swat analysis for professional development in health and social care</dc:title>
  <dc:creator>Harmony Reid (2308897)</dc:creator>
  <cp:lastModifiedBy>Harmony Reid (2308897)</cp:lastModifiedBy>
  <cp:revision>3</cp:revision>
  <dcterms:created xsi:type="dcterms:W3CDTF">2025-10-27T13:35:47Z</dcterms:created>
  <dcterms:modified xsi:type="dcterms:W3CDTF">2025-10-27T14:10:24Z</dcterms:modified>
</cp:coreProperties>
</file>