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ink/ink1.xml" ContentType="application/inkml+xml"/>
  <Override PartName="/ppt/ink/ink2.xml" ContentType="application/inkml+xml"/>
  <Override PartName="/ppt/ink/ink3.xml" ContentType="application/inkml+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p:cViewPr varScale="1">
        <p:scale>
          <a:sx n="104" d="100"/>
          <a:sy n="104" d="100"/>
        </p:scale>
        <p:origin x="232"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313321-5698-4B5E-92AA-D108A0264661}" type="doc">
      <dgm:prSet loTypeId="urn:microsoft.com/office/officeart/2005/8/layout/bProcess2" loCatId="process" qsTypeId="urn:microsoft.com/office/officeart/2005/8/quickstyle/simple1" qsCatId="simple" csTypeId="urn:microsoft.com/office/officeart/2005/8/colors/accent1_2" csCatId="accent1"/>
      <dgm:spPr/>
      <dgm:t>
        <a:bodyPr/>
        <a:lstStyle/>
        <a:p>
          <a:endParaRPr lang="en-US"/>
        </a:p>
      </dgm:t>
    </dgm:pt>
    <dgm:pt modelId="{52522621-9B50-4439-996B-20B9B285923D}">
      <dgm:prSet/>
      <dgm:spPr/>
      <dgm:t>
        <a:bodyPr/>
        <a:lstStyle/>
        <a:p>
          <a:r>
            <a:rPr lang="en-US" dirty="0"/>
            <a:t>TEAMWORK MAKES THE DREAM WORK </a:t>
          </a:r>
        </a:p>
      </dgm:t>
    </dgm:pt>
    <dgm:pt modelId="{C2380DFA-E1B3-4B53-A3E0-929180FDAE6E}" type="parTrans" cxnId="{11CF833B-35FC-4952-9C4C-A3E648F012CC}">
      <dgm:prSet/>
      <dgm:spPr/>
      <dgm:t>
        <a:bodyPr/>
        <a:lstStyle/>
        <a:p>
          <a:endParaRPr lang="en-US"/>
        </a:p>
      </dgm:t>
    </dgm:pt>
    <dgm:pt modelId="{CB7DA43D-CD6B-4D5F-A902-5510A0A69AD7}" type="sibTrans" cxnId="{11CF833B-35FC-4952-9C4C-A3E648F012CC}">
      <dgm:prSet/>
      <dgm:spPr/>
      <dgm:t>
        <a:bodyPr/>
        <a:lstStyle/>
        <a:p>
          <a:endParaRPr lang="en-US"/>
        </a:p>
      </dgm:t>
    </dgm:pt>
    <dgm:pt modelId="{A90DA525-45B2-406A-94F3-52A50A3FED16}">
      <dgm:prSet/>
      <dgm:spPr/>
      <dgm:t>
        <a:bodyPr/>
        <a:lstStyle/>
        <a:p>
          <a:r>
            <a:rPr lang="en-US" dirty="0"/>
            <a:t>It teaches social skills, active listening, effective speaking and how to adhere to peers. </a:t>
          </a:r>
        </a:p>
      </dgm:t>
    </dgm:pt>
    <dgm:pt modelId="{F05B55B9-332B-4F68-B57B-9A2E4192E4D7}" type="parTrans" cxnId="{039238D4-70EE-410E-B936-7EA1AAB5EB71}">
      <dgm:prSet/>
      <dgm:spPr/>
      <dgm:t>
        <a:bodyPr/>
        <a:lstStyle/>
        <a:p>
          <a:endParaRPr lang="en-US"/>
        </a:p>
      </dgm:t>
    </dgm:pt>
    <dgm:pt modelId="{79B6E728-46C8-4324-86F6-51FBD1F417AF}" type="sibTrans" cxnId="{039238D4-70EE-410E-B936-7EA1AAB5EB71}">
      <dgm:prSet/>
      <dgm:spPr/>
      <dgm:t>
        <a:bodyPr/>
        <a:lstStyle/>
        <a:p>
          <a:endParaRPr lang="en-US"/>
        </a:p>
      </dgm:t>
    </dgm:pt>
    <dgm:pt modelId="{CC5C1E0C-DC6C-BE42-90A4-FF6B5F9BB73F}" type="pres">
      <dgm:prSet presAssocID="{E8313321-5698-4B5E-92AA-D108A0264661}" presName="diagram" presStyleCnt="0">
        <dgm:presLayoutVars>
          <dgm:dir/>
          <dgm:resizeHandles/>
        </dgm:presLayoutVars>
      </dgm:prSet>
      <dgm:spPr/>
    </dgm:pt>
    <dgm:pt modelId="{ED3ABC08-A175-B44F-A8AD-BB08DED22C00}" type="pres">
      <dgm:prSet presAssocID="{52522621-9B50-4439-996B-20B9B285923D}" presName="firstNode" presStyleLbl="node1" presStyleIdx="0" presStyleCnt="2">
        <dgm:presLayoutVars>
          <dgm:bulletEnabled val="1"/>
        </dgm:presLayoutVars>
      </dgm:prSet>
      <dgm:spPr/>
    </dgm:pt>
    <dgm:pt modelId="{5B24536F-BFB9-B34F-8C10-C995A986017F}" type="pres">
      <dgm:prSet presAssocID="{CB7DA43D-CD6B-4D5F-A902-5510A0A69AD7}" presName="sibTrans" presStyleLbl="sibTrans2D1" presStyleIdx="0" presStyleCnt="1"/>
      <dgm:spPr/>
    </dgm:pt>
    <dgm:pt modelId="{6C97AA75-901E-9142-8630-35033A424DC5}" type="pres">
      <dgm:prSet presAssocID="{A90DA525-45B2-406A-94F3-52A50A3FED16}" presName="lastNode" presStyleLbl="node1" presStyleIdx="1" presStyleCnt="2">
        <dgm:presLayoutVars>
          <dgm:bulletEnabled val="1"/>
        </dgm:presLayoutVars>
      </dgm:prSet>
      <dgm:spPr/>
    </dgm:pt>
  </dgm:ptLst>
  <dgm:cxnLst>
    <dgm:cxn modelId="{11CF833B-35FC-4952-9C4C-A3E648F012CC}" srcId="{E8313321-5698-4B5E-92AA-D108A0264661}" destId="{52522621-9B50-4439-996B-20B9B285923D}" srcOrd="0" destOrd="0" parTransId="{C2380DFA-E1B3-4B53-A3E0-929180FDAE6E}" sibTransId="{CB7DA43D-CD6B-4D5F-A902-5510A0A69AD7}"/>
    <dgm:cxn modelId="{83C8C077-534E-424C-BB1E-21EF654A9A8A}" type="presOf" srcId="{CB7DA43D-CD6B-4D5F-A902-5510A0A69AD7}" destId="{5B24536F-BFB9-B34F-8C10-C995A986017F}" srcOrd="0" destOrd="0" presId="urn:microsoft.com/office/officeart/2005/8/layout/bProcess2"/>
    <dgm:cxn modelId="{039238D4-70EE-410E-B936-7EA1AAB5EB71}" srcId="{E8313321-5698-4B5E-92AA-D108A0264661}" destId="{A90DA525-45B2-406A-94F3-52A50A3FED16}" srcOrd="1" destOrd="0" parTransId="{F05B55B9-332B-4F68-B57B-9A2E4192E4D7}" sibTransId="{79B6E728-46C8-4324-86F6-51FBD1F417AF}"/>
    <dgm:cxn modelId="{1AEC08F0-3EF4-164A-B502-36586B589E72}" type="presOf" srcId="{A90DA525-45B2-406A-94F3-52A50A3FED16}" destId="{6C97AA75-901E-9142-8630-35033A424DC5}" srcOrd="0" destOrd="0" presId="urn:microsoft.com/office/officeart/2005/8/layout/bProcess2"/>
    <dgm:cxn modelId="{327C6DF1-3D75-9A4E-A67B-2FD50981E90B}" type="presOf" srcId="{E8313321-5698-4B5E-92AA-D108A0264661}" destId="{CC5C1E0C-DC6C-BE42-90A4-FF6B5F9BB73F}" srcOrd="0" destOrd="0" presId="urn:microsoft.com/office/officeart/2005/8/layout/bProcess2"/>
    <dgm:cxn modelId="{6BB9E0FE-FD24-D548-86B0-500E74131C64}" type="presOf" srcId="{52522621-9B50-4439-996B-20B9B285923D}" destId="{ED3ABC08-A175-B44F-A8AD-BB08DED22C00}" srcOrd="0" destOrd="0" presId="urn:microsoft.com/office/officeart/2005/8/layout/bProcess2"/>
    <dgm:cxn modelId="{2D804C54-AEAF-7541-8C71-C7B7753CEEC2}" type="presParOf" srcId="{CC5C1E0C-DC6C-BE42-90A4-FF6B5F9BB73F}" destId="{ED3ABC08-A175-B44F-A8AD-BB08DED22C00}" srcOrd="0" destOrd="0" presId="urn:microsoft.com/office/officeart/2005/8/layout/bProcess2"/>
    <dgm:cxn modelId="{952595E6-AE08-BA46-96DE-50337CB63630}" type="presParOf" srcId="{CC5C1E0C-DC6C-BE42-90A4-FF6B5F9BB73F}" destId="{5B24536F-BFB9-B34F-8C10-C995A986017F}" srcOrd="1" destOrd="0" presId="urn:microsoft.com/office/officeart/2005/8/layout/bProcess2"/>
    <dgm:cxn modelId="{AB9E2337-22A8-1D4C-9C1E-4B0A522DCDFC}" type="presParOf" srcId="{CC5C1E0C-DC6C-BE42-90A4-FF6B5F9BB73F}" destId="{6C97AA75-901E-9142-8630-35033A424DC5}" srcOrd="2" destOrd="0" presId="urn:microsoft.com/office/officeart/2005/8/layout/b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8C715D-2D28-CF4F-9E4E-36C2A32ED461}" type="doc">
      <dgm:prSet loTypeId="urn:microsoft.com/office/officeart/2005/8/layout/cycle2" loCatId="" qsTypeId="urn:microsoft.com/office/officeart/2005/8/quickstyle/simple1" qsCatId="simple" csTypeId="urn:microsoft.com/office/officeart/2005/8/colors/accent1_2" csCatId="accent1" phldr="1"/>
      <dgm:spPr/>
      <dgm:t>
        <a:bodyPr/>
        <a:lstStyle/>
        <a:p>
          <a:endParaRPr lang="en-GB"/>
        </a:p>
      </dgm:t>
    </dgm:pt>
    <dgm:pt modelId="{EF3BEF46-50DF-C943-AD8E-5543A8E34CF8}">
      <dgm:prSet phldrT="[Text]"/>
      <dgm:spPr/>
      <dgm:t>
        <a:bodyPr/>
        <a:lstStyle/>
        <a:p>
          <a:r>
            <a:rPr lang="en-GB" dirty="0"/>
            <a:t>Leader</a:t>
          </a:r>
        </a:p>
        <a:p>
          <a:r>
            <a:rPr lang="en-GB" dirty="0"/>
            <a:t>Lion</a:t>
          </a:r>
        </a:p>
      </dgm:t>
    </dgm:pt>
    <dgm:pt modelId="{3BC20DDD-2328-634C-8428-66F09A0E3F2F}" type="parTrans" cxnId="{9EA68697-BF52-4D48-A6AC-1926A7BD2678}">
      <dgm:prSet/>
      <dgm:spPr/>
      <dgm:t>
        <a:bodyPr/>
        <a:lstStyle/>
        <a:p>
          <a:endParaRPr lang="en-GB"/>
        </a:p>
      </dgm:t>
    </dgm:pt>
    <dgm:pt modelId="{6C83326D-17DF-4E46-AB4B-7648C8A22937}" type="sibTrans" cxnId="{9EA68697-BF52-4D48-A6AC-1926A7BD2678}">
      <dgm:prSet/>
      <dgm:spPr/>
      <dgm:t>
        <a:bodyPr/>
        <a:lstStyle/>
        <a:p>
          <a:endParaRPr lang="en-GB" dirty="0"/>
        </a:p>
      </dgm:t>
    </dgm:pt>
    <dgm:pt modelId="{C8D344A2-E845-FC40-9EAF-933A79C2699A}">
      <dgm:prSet phldrT="[Text]"/>
      <dgm:spPr/>
      <dgm:t>
        <a:bodyPr/>
        <a:lstStyle/>
        <a:p>
          <a:r>
            <a:rPr lang="en-GB" dirty="0"/>
            <a:t>Listener</a:t>
          </a:r>
        </a:p>
        <a:p>
          <a:r>
            <a:rPr lang="en-GB" dirty="0"/>
            <a:t>Dog</a:t>
          </a:r>
        </a:p>
      </dgm:t>
    </dgm:pt>
    <dgm:pt modelId="{384EFECB-5FA2-B541-B076-5F8BA8C2731C}" type="parTrans" cxnId="{520BDDBD-F38B-8B49-8F47-0B60892D5AE9}">
      <dgm:prSet/>
      <dgm:spPr/>
      <dgm:t>
        <a:bodyPr/>
        <a:lstStyle/>
        <a:p>
          <a:endParaRPr lang="en-GB"/>
        </a:p>
      </dgm:t>
    </dgm:pt>
    <dgm:pt modelId="{76DFE0C5-E5BF-DF46-935E-3B0EE041F61B}" type="sibTrans" cxnId="{520BDDBD-F38B-8B49-8F47-0B60892D5AE9}">
      <dgm:prSet/>
      <dgm:spPr/>
      <dgm:t>
        <a:bodyPr/>
        <a:lstStyle/>
        <a:p>
          <a:endParaRPr lang="en-GB" dirty="0"/>
        </a:p>
      </dgm:t>
    </dgm:pt>
    <dgm:pt modelId="{B455812A-2876-2940-B8D6-CC7A7683BF31}">
      <dgm:prSet phldrT="[Text]"/>
      <dgm:spPr/>
      <dgm:t>
        <a:bodyPr/>
        <a:lstStyle/>
        <a:p>
          <a:r>
            <a:rPr lang="en-GB" dirty="0"/>
            <a:t>Silent observer</a:t>
          </a:r>
        </a:p>
        <a:p>
          <a:r>
            <a:rPr lang="en-GB" dirty="0"/>
            <a:t>Cat</a:t>
          </a:r>
        </a:p>
      </dgm:t>
    </dgm:pt>
    <dgm:pt modelId="{3BD39E7D-5A6F-AF46-9CE8-BF32BC6D9513}" type="parTrans" cxnId="{15BE112A-9AFC-AA47-AA28-78E78560073A}">
      <dgm:prSet/>
      <dgm:spPr/>
      <dgm:t>
        <a:bodyPr/>
        <a:lstStyle/>
        <a:p>
          <a:endParaRPr lang="en-GB"/>
        </a:p>
      </dgm:t>
    </dgm:pt>
    <dgm:pt modelId="{DDC9E079-A1E7-D349-86A0-11036C63E697}" type="sibTrans" cxnId="{15BE112A-9AFC-AA47-AA28-78E78560073A}">
      <dgm:prSet/>
      <dgm:spPr/>
      <dgm:t>
        <a:bodyPr/>
        <a:lstStyle/>
        <a:p>
          <a:endParaRPr lang="en-GB" dirty="0"/>
        </a:p>
      </dgm:t>
    </dgm:pt>
    <dgm:pt modelId="{7FE76DD2-7AA4-9040-809E-AD7BB2192039}">
      <dgm:prSet phldrT="[Text]"/>
      <dgm:spPr/>
      <dgm:t>
        <a:bodyPr/>
        <a:lstStyle/>
        <a:p>
          <a:r>
            <a:rPr lang="en-GB" dirty="0"/>
            <a:t>Information source</a:t>
          </a:r>
        </a:p>
        <a:p>
          <a:r>
            <a:rPr lang="en-GB" dirty="0"/>
            <a:t>Owl</a:t>
          </a:r>
        </a:p>
      </dgm:t>
    </dgm:pt>
    <dgm:pt modelId="{6BF4E34A-479D-F249-A7BE-2041A0C0E2A4}" type="parTrans" cxnId="{9C14B939-FAED-6F41-BA83-550C519A92BA}">
      <dgm:prSet/>
      <dgm:spPr/>
      <dgm:t>
        <a:bodyPr/>
        <a:lstStyle/>
        <a:p>
          <a:endParaRPr lang="en-GB"/>
        </a:p>
      </dgm:t>
    </dgm:pt>
    <dgm:pt modelId="{E268F233-731B-9947-9DE5-E3D3CF55A297}" type="sibTrans" cxnId="{9C14B939-FAED-6F41-BA83-550C519A92BA}">
      <dgm:prSet/>
      <dgm:spPr/>
      <dgm:t>
        <a:bodyPr/>
        <a:lstStyle/>
        <a:p>
          <a:endParaRPr lang="en-GB" dirty="0"/>
        </a:p>
      </dgm:t>
    </dgm:pt>
    <dgm:pt modelId="{EE9275F8-9F31-894E-A664-EBDEB5BAFA08}">
      <dgm:prSet phldrT="[Text]"/>
      <dgm:spPr/>
      <dgm:t>
        <a:bodyPr/>
        <a:lstStyle/>
        <a:p>
          <a:r>
            <a:rPr lang="en-GB" dirty="0"/>
            <a:t>Tension releaser</a:t>
          </a:r>
        </a:p>
        <a:p>
          <a:r>
            <a:rPr lang="en-GB" dirty="0"/>
            <a:t>Monkey</a:t>
          </a:r>
        </a:p>
      </dgm:t>
    </dgm:pt>
    <dgm:pt modelId="{C38CDDA5-E48C-5D43-871B-2B346E1A90B8}" type="parTrans" cxnId="{173DD604-1A30-6943-A15E-A357B59F0DDA}">
      <dgm:prSet/>
      <dgm:spPr/>
      <dgm:t>
        <a:bodyPr/>
        <a:lstStyle/>
        <a:p>
          <a:endParaRPr lang="en-GB"/>
        </a:p>
      </dgm:t>
    </dgm:pt>
    <dgm:pt modelId="{E1FA0B65-830E-8842-8D51-9783150D88B4}" type="sibTrans" cxnId="{173DD604-1A30-6943-A15E-A357B59F0DDA}">
      <dgm:prSet/>
      <dgm:spPr/>
      <dgm:t>
        <a:bodyPr/>
        <a:lstStyle/>
        <a:p>
          <a:endParaRPr lang="en-GB" dirty="0"/>
        </a:p>
      </dgm:t>
    </dgm:pt>
    <dgm:pt modelId="{22F4895F-100F-BB4C-B182-90EBC5812D65}" type="pres">
      <dgm:prSet presAssocID="{5F8C715D-2D28-CF4F-9E4E-36C2A32ED461}" presName="cycle" presStyleCnt="0">
        <dgm:presLayoutVars>
          <dgm:dir/>
          <dgm:resizeHandles val="exact"/>
        </dgm:presLayoutVars>
      </dgm:prSet>
      <dgm:spPr/>
    </dgm:pt>
    <dgm:pt modelId="{C0E9F0F8-2EF7-4F44-89AE-FB30448137D3}" type="pres">
      <dgm:prSet presAssocID="{EF3BEF46-50DF-C943-AD8E-5543A8E34CF8}" presName="node" presStyleLbl="node1" presStyleIdx="0" presStyleCnt="5">
        <dgm:presLayoutVars>
          <dgm:bulletEnabled val="1"/>
        </dgm:presLayoutVars>
      </dgm:prSet>
      <dgm:spPr/>
    </dgm:pt>
    <dgm:pt modelId="{0AADCB2E-09D2-1245-A251-4094CB1CCACC}" type="pres">
      <dgm:prSet presAssocID="{6C83326D-17DF-4E46-AB4B-7648C8A22937}" presName="sibTrans" presStyleLbl="sibTrans2D1" presStyleIdx="0" presStyleCnt="5"/>
      <dgm:spPr/>
    </dgm:pt>
    <dgm:pt modelId="{5E47FA8A-97CB-BA4C-B1A6-E1E45A8D4702}" type="pres">
      <dgm:prSet presAssocID="{6C83326D-17DF-4E46-AB4B-7648C8A22937}" presName="connectorText" presStyleLbl="sibTrans2D1" presStyleIdx="0" presStyleCnt="5"/>
      <dgm:spPr/>
    </dgm:pt>
    <dgm:pt modelId="{71B1D82E-2BBF-9446-8726-8069D75BFE49}" type="pres">
      <dgm:prSet presAssocID="{C8D344A2-E845-FC40-9EAF-933A79C2699A}" presName="node" presStyleLbl="node1" presStyleIdx="1" presStyleCnt="5">
        <dgm:presLayoutVars>
          <dgm:bulletEnabled val="1"/>
        </dgm:presLayoutVars>
      </dgm:prSet>
      <dgm:spPr/>
    </dgm:pt>
    <dgm:pt modelId="{69C763B8-E564-8E40-83DF-2F664E88A433}" type="pres">
      <dgm:prSet presAssocID="{76DFE0C5-E5BF-DF46-935E-3B0EE041F61B}" presName="sibTrans" presStyleLbl="sibTrans2D1" presStyleIdx="1" presStyleCnt="5"/>
      <dgm:spPr/>
    </dgm:pt>
    <dgm:pt modelId="{CB22C9F6-D0F6-F74D-A36F-42D551433989}" type="pres">
      <dgm:prSet presAssocID="{76DFE0C5-E5BF-DF46-935E-3B0EE041F61B}" presName="connectorText" presStyleLbl="sibTrans2D1" presStyleIdx="1" presStyleCnt="5"/>
      <dgm:spPr/>
    </dgm:pt>
    <dgm:pt modelId="{B80ABA5C-4F59-D348-BD93-6A2FE2B44AAF}" type="pres">
      <dgm:prSet presAssocID="{B455812A-2876-2940-B8D6-CC7A7683BF31}" presName="node" presStyleLbl="node1" presStyleIdx="2" presStyleCnt="5">
        <dgm:presLayoutVars>
          <dgm:bulletEnabled val="1"/>
        </dgm:presLayoutVars>
      </dgm:prSet>
      <dgm:spPr/>
    </dgm:pt>
    <dgm:pt modelId="{FA7ED9F9-30C1-F145-BA28-4C1298511B23}" type="pres">
      <dgm:prSet presAssocID="{DDC9E079-A1E7-D349-86A0-11036C63E697}" presName="sibTrans" presStyleLbl="sibTrans2D1" presStyleIdx="2" presStyleCnt="5"/>
      <dgm:spPr/>
    </dgm:pt>
    <dgm:pt modelId="{12ADE2A9-042A-C44C-8D2A-3C7E2FFC66B0}" type="pres">
      <dgm:prSet presAssocID="{DDC9E079-A1E7-D349-86A0-11036C63E697}" presName="connectorText" presStyleLbl="sibTrans2D1" presStyleIdx="2" presStyleCnt="5"/>
      <dgm:spPr/>
    </dgm:pt>
    <dgm:pt modelId="{A1935AD9-93D0-4447-9AAC-8370DAD6D380}" type="pres">
      <dgm:prSet presAssocID="{7FE76DD2-7AA4-9040-809E-AD7BB2192039}" presName="node" presStyleLbl="node1" presStyleIdx="3" presStyleCnt="5">
        <dgm:presLayoutVars>
          <dgm:bulletEnabled val="1"/>
        </dgm:presLayoutVars>
      </dgm:prSet>
      <dgm:spPr/>
    </dgm:pt>
    <dgm:pt modelId="{87B5831F-9980-7D4B-8986-1A5B9CFDEF64}" type="pres">
      <dgm:prSet presAssocID="{E268F233-731B-9947-9DE5-E3D3CF55A297}" presName="sibTrans" presStyleLbl="sibTrans2D1" presStyleIdx="3" presStyleCnt="5"/>
      <dgm:spPr/>
    </dgm:pt>
    <dgm:pt modelId="{E625E2A7-DBA0-244C-9965-C293A2DF3C3D}" type="pres">
      <dgm:prSet presAssocID="{E268F233-731B-9947-9DE5-E3D3CF55A297}" presName="connectorText" presStyleLbl="sibTrans2D1" presStyleIdx="3" presStyleCnt="5"/>
      <dgm:spPr/>
    </dgm:pt>
    <dgm:pt modelId="{01C8E1F4-AD58-F648-9BBF-D308378C4D5B}" type="pres">
      <dgm:prSet presAssocID="{EE9275F8-9F31-894E-A664-EBDEB5BAFA08}" presName="node" presStyleLbl="node1" presStyleIdx="4" presStyleCnt="5">
        <dgm:presLayoutVars>
          <dgm:bulletEnabled val="1"/>
        </dgm:presLayoutVars>
      </dgm:prSet>
      <dgm:spPr/>
    </dgm:pt>
    <dgm:pt modelId="{7B58997D-EC33-B140-83C0-5BDFA57CE30B}" type="pres">
      <dgm:prSet presAssocID="{E1FA0B65-830E-8842-8D51-9783150D88B4}" presName="sibTrans" presStyleLbl="sibTrans2D1" presStyleIdx="4" presStyleCnt="5"/>
      <dgm:spPr/>
    </dgm:pt>
    <dgm:pt modelId="{22AA4FC2-AE08-DD45-9398-003123798A76}" type="pres">
      <dgm:prSet presAssocID="{E1FA0B65-830E-8842-8D51-9783150D88B4}" presName="connectorText" presStyleLbl="sibTrans2D1" presStyleIdx="4" presStyleCnt="5"/>
      <dgm:spPr/>
    </dgm:pt>
  </dgm:ptLst>
  <dgm:cxnLst>
    <dgm:cxn modelId="{173DD604-1A30-6943-A15E-A357B59F0DDA}" srcId="{5F8C715D-2D28-CF4F-9E4E-36C2A32ED461}" destId="{EE9275F8-9F31-894E-A664-EBDEB5BAFA08}" srcOrd="4" destOrd="0" parTransId="{C38CDDA5-E48C-5D43-871B-2B346E1A90B8}" sibTransId="{E1FA0B65-830E-8842-8D51-9783150D88B4}"/>
    <dgm:cxn modelId="{15BE112A-9AFC-AA47-AA28-78E78560073A}" srcId="{5F8C715D-2D28-CF4F-9E4E-36C2A32ED461}" destId="{B455812A-2876-2940-B8D6-CC7A7683BF31}" srcOrd="2" destOrd="0" parTransId="{3BD39E7D-5A6F-AF46-9CE8-BF32BC6D9513}" sibTransId="{DDC9E079-A1E7-D349-86A0-11036C63E697}"/>
    <dgm:cxn modelId="{B1F7642B-2A93-2D44-B047-4BED47E386B4}" type="presOf" srcId="{6C83326D-17DF-4E46-AB4B-7648C8A22937}" destId="{5E47FA8A-97CB-BA4C-B1A6-E1E45A8D4702}" srcOrd="1" destOrd="0" presId="urn:microsoft.com/office/officeart/2005/8/layout/cycle2"/>
    <dgm:cxn modelId="{9C14B939-FAED-6F41-BA83-550C519A92BA}" srcId="{5F8C715D-2D28-CF4F-9E4E-36C2A32ED461}" destId="{7FE76DD2-7AA4-9040-809E-AD7BB2192039}" srcOrd="3" destOrd="0" parTransId="{6BF4E34A-479D-F249-A7BE-2041A0C0E2A4}" sibTransId="{E268F233-731B-9947-9DE5-E3D3CF55A297}"/>
    <dgm:cxn modelId="{0ECAF942-B6EA-604B-BB35-69E84F0366DC}" type="presOf" srcId="{76DFE0C5-E5BF-DF46-935E-3B0EE041F61B}" destId="{CB22C9F6-D0F6-F74D-A36F-42D551433989}" srcOrd="1" destOrd="0" presId="urn:microsoft.com/office/officeart/2005/8/layout/cycle2"/>
    <dgm:cxn modelId="{945DDD50-FBEC-5A45-9496-52C2216293A0}" type="presOf" srcId="{7FE76DD2-7AA4-9040-809E-AD7BB2192039}" destId="{A1935AD9-93D0-4447-9AAC-8370DAD6D380}" srcOrd="0" destOrd="0" presId="urn:microsoft.com/office/officeart/2005/8/layout/cycle2"/>
    <dgm:cxn modelId="{A4CEFD65-9563-724E-86F5-D1EFE8F3679F}" type="presOf" srcId="{EE9275F8-9F31-894E-A664-EBDEB5BAFA08}" destId="{01C8E1F4-AD58-F648-9BBF-D308378C4D5B}" srcOrd="0" destOrd="0" presId="urn:microsoft.com/office/officeart/2005/8/layout/cycle2"/>
    <dgm:cxn modelId="{CC199367-BC47-D84C-91DE-3C474AF25A2F}" type="presOf" srcId="{B455812A-2876-2940-B8D6-CC7A7683BF31}" destId="{B80ABA5C-4F59-D348-BD93-6A2FE2B44AAF}" srcOrd="0" destOrd="0" presId="urn:microsoft.com/office/officeart/2005/8/layout/cycle2"/>
    <dgm:cxn modelId="{BC048786-AE70-7E4A-AB10-F23F37BF162D}" type="presOf" srcId="{E268F233-731B-9947-9DE5-E3D3CF55A297}" destId="{E625E2A7-DBA0-244C-9965-C293A2DF3C3D}" srcOrd="1" destOrd="0" presId="urn:microsoft.com/office/officeart/2005/8/layout/cycle2"/>
    <dgm:cxn modelId="{28C3818A-4A9F-F745-A439-50F3226A3827}" type="presOf" srcId="{E1FA0B65-830E-8842-8D51-9783150D88B4}" destId="{22AA4FC2-AE08-DD45-9398-003123798A76}" srcOrd="1" destOrd="0" presId="urn:microsoft.com/office/officeart/2005/8/layout/cycle2"/>
    <dgm:cxn modelId="{480FCB8D-A1E4-C84A-99D9-6175965D1005}" type="presOf" srcId="{5F8C715D-2D28-CF4F-9E4E-36C2A32ED461}" destId="{22F4895F-100F-BB4C-B182-90EBC5812D65}" srcOrd="0" destOrd="0" presId="urn:microsoft.com/office/officeart/2005/8/layout/cycle2"/>
    <dgm:cxn modelId="{D72FEA90-B51C-454A-89F5-90DF2DB49859}" type="presOf" srcId="{C8D344A2-E845-FC40-9EAF-933A79C2699A}" destId="{71B1D82E-2BBF-9446-8726-8069D75BFE49}" srcOrd="0" destOrd="0" presId="urn:microsoft.com/office/officeart/2005/8/layout/cycle2"/>
    <dgm:cxn modelId="{1250DB93-8991-834B-969C-19A6573F7F7C}" type="presOf" srcId="{DDC9E079-A1E7-D349-86A0-11036C63E697}" destId="{12ADE2A9-042A-C44C-8D2A-3C7E2FFC66B0}" srcOrd="1" destOrd="0" presId="urn:microsoft.com/office/officeart/2005/8/layout/cycle2"/>
    <dgm:cxn modelId="{D1591A95-7779-EA43-9D00-3BB929596D85}" type="presOf" srcId="{E1FA0B65-830E-8842-8D51-9783150D88B4}" destId="{7B58997D-EC33-B140-83C0-5BDFA57CE30B}" srcOrd="0" destOrd="0" presId="urn:microsoft.com/office/officeart/2005/8/layout/cycle2"/>
    <dgm:cxn modelId="{9EA68697-BF52-4D48-A6AC-1926A7BD2678}" srcId="{5F8C715D-2D28-CF4F-9E4E-36C2A32ED461}" destId="{EF3BEF46-50DF-C943-AD8E-5543A8E34CF8}" srcOrd="0" destOrd="0" parTransId="{3BC20DDD-2328-634C-8428-66F09A0E3F2F}" sibTransId="{6C83326D-17DF-4E46-AB4B-7648C8A22937}"/>
    <dgm:cxn modelId="{F438EA98-848F-6C48-960F-244578264A9E}" type="presOf" srcId="{E268F233-731B-9947-9DE5-E3D3CF55A297}" destId="{87B5831F-9980-7D4B-8986-1A5B9CFDEF64}" srcOrd="0" destOrd="0" presId="urn:microsoft.com/office/officeart/2005/8/layout/cycle2"/>
    <dgm:cxn modelId="{222F289A-8782-D64E-AE76-0AE50DFC64FC}" type="presOf" srcId="{DDC9E079-A1E7-D349-86A0-11036C63E697}" destId="{FA7ED9F9-30C1-F145-BA28-4C1298511B23}" srcOrd="0" destOrd="0" presId="urn:microsoft.com/office/officeart/2005/8/layout/cycle2"/>
    <dgm:cxn modelId="{1F4BC0B3-4B09-614F-92C2-AA5E2BF9AF46}" type="presOf" srcId="{6C83326D-17DF-4E46-AB4B-7648C8A22937}" destId="{0AADCB2E-09D2-1245-A251-4094CB1CCACC}" srcOrd="0" destOrd="0" presId="urn:microsoft.com/office/officeart/2005/8/layout/cycle2"/>
    <dgm:cxn modelId="{520BDDBD-F38B-8B49-8F47-0B60892D5AE9}" srcId="{5F8C715D-2D28-CF4F-9E4E-36C2A32ED461}" destId="{C8D344A2-E845-FC40-9EAF-933A79C2699A}" srcOrd="1" destOrd="0" parTransId="{384EFECB-5FA2-B541-B076-5F8BA8C2731C}" sibTransId="{76DFE0C5-E5BF-DF46-935E-3B0EE041F61B}"/>
    <dgm:cxn modelId="{C61209C0-1AEF-994A-B4BB-7D57E0E2C77C}" type="presOf" srcId="{76DFE0C5-E5BF-DF46-935E-3B0EE041F61B}" destId="{69C763B8-E564-8E40-83DF-2F664E88A433}" srcOrd="0" destOrd="0" presId="urn:microsoft.com/office/officeart/2005/8/layout/cycle2"/>
    <dgm:cxn modelId="{E8B20BD6-C2BB-644C-9FC1-EB96BF632D27}" type="presOf" srcId="{EF3BEF46-50DF-C943-AD8E-5543A8E34CF8}" destId="{C0E9F0F8-2EF7-4F44-89AE-FB30448137D3}" srcOrd="0" destOrd="0" presId="urn:microsoft.com/office/officeart/2005/8/layout/cycle2"/>
    <dgm:cxn modelId="{FC92B08B-7670-7D46-83F6-736AD60FB813}" type="presParOf" srcId="{22F4895F-100F-BB4C-B182-90EBC5812D65}" destId="{C0E9F0F8-2EF7-4F44-89AE-FB30448137D3}" srcOrd="0" destOrd="0" presId="urn:microsoft.com/office/officeart/2005/8/layout/cycle2"/>
    <dgm:cxn modelId="{0805C6F8-108F-7447-AD16-C7AB9C5288B1}" type="presParOf" srcId="{22F4895F-100F-BB4C-B182-90EBC5812D65}" destId="{0AADCB2E-09D2-1245-A251-4094CB1CCACC}" srcOrd="1" destOrd="0" presId="urn:microsoft.com/office/officeart/2005/8/layout/cycle2"/>
    <dgm:cxn modelId="{0B6FEA63-6CEF-C94F-A570-818C978A02D3}" type="presParOf" srcId="{0AADCB2E-09D2-1245-A251-4094CB1CCACC}" destId="{5E47FA8A-97CB-BA4C-B1A6-E1E45A8D4702}" srcOrd="0" destOrd="0" presId="urn:microsoft.com/office/officeart/2005/8/layout/cycle2"/>
    <dgm:cxn modelId="{2E742C08-82F2-0943-8776-2327E0D02EE8}" type="presParOf" srcId="{22F4895F-100F-BB4C-B182-90EBC5812D65}" destId="{71B1D82E-2BBF-9446-8726-8069D75BFE49}" srcOrd="2" destOrd="0" presId="urn:microsoft.com/office/officeart/2005/8/layout/cycle2"/>
    <dgm:cxn modelId="{8E8BB9B7-6135-084F-A0B8-3B3E6C413025}" type="presParOf" srcId="{22F4895F-100F-BB4C-B182-90EBC5812D65}" destId="{69C763B8-E564-8E40-83DF-2F664E88A433}" srcOrd="3" destOrd="0" presId="urn:microsoft.com/office/officeart/2005/8/layout/cycle2"/>
    <dgm:cxn modelId="{CE4C81FB-B6A7-2446-909D-73308813E09C}" type="presParOf" srcId="{69C763B8-E564-8E40-83DF-2F664E88A433}" destId="{CB22C9F6-D0F6-F74D-A36F-42D551433989}" srcOrd="0" destOrd="0" presId="urn:microsoft.com/office/officeart/2005/8/layout/cycle2"/>
    <dgm:cxn modelId="{1DAC5B1E-8CEB-9F41-8548-D2196E3F74A9}" type="presParOf" srcId="{22F4895F-100F-BB4C-B182-90EBC5812D65}" destId="{B80ABA5C-4F59-D348-BD93-6A2FE2B44AAF}" srcOrd="4" destOrd="0" presId="urn:microsoft.com/office/officeart/2005/8/layout/cycle2"/>
    <dgm:cxn modelId="{A92785E2-6E3A-224E-8885-BB652286ACA0}" type="presParOf" srcId="{22F4895F-100F-BB4C-B182-90EBC5812D65}" destId="{FA7ED9F9-30C1-F145-BA28-4C1298511B23}" srcOrd="5" destOrd="0" presId="urn:microsoft.com/office/officeart/2005/8/layout/cycle2"/>
    <dgm:cxn modelId="{7A77A09A-A12C-F54F-A636-7977352BE2A8}" type="presParOf" srcId="{FA7ED9F9-30C1-F145-BA28-4C1298511B23}" destId="{12ADE2A9-042A-C44C-8D2A-3C7E2FFC66B0}" srcOrd="0" destOrd="0" presId="urn:microsoft.com/office/officeart/2005/8/layout/cycle2"/>
    <dgm:cxn modelId="{5BC46899-DE30-0A41-AD2A-2860BBF6EA84}" type="presParOf" srcId="{22F4895F-100F-BB4C-B182-90EBC5812D65}" destId="{A1935AD9-93D0-4447-9AAC-8370DAD6D380}" srcOrd="6" destOrd="0" presId="urn:microsoft.com/office/officeart/2005/8/layout/cycle2"/>
    <dgm:cxn modelId="{3294D2C7-8DF0-3643-B0C5-EF740E727D95}" type="presParOf" srcId="{22F4895F-100F-BB4C-B182-90EBC5812D65}" destId="{87B5831F-9980-7D4B-8986-1A5B9CFDEF64}" srcOrd="7" destOrd="0" presId="urn:microsoft.com/office/officeart/2005/8/layout/cycle2"/>
    <dgm:cxn modelId="{AEB18D48-D2BA-4048-9458-5838E399441F}" type="presParOf" srcId="{87B5831F-9980-7D4B-8986-1A5B9CFDEF64}" destId="{E625E2A7-DBA0-244C-9965-C293A2DF3C3D}" srcOrd="0" destOrd="0" presId="urn:microsoft.com/office/officeart/2005/8/layout/cycle2"/>
    <dgm:cxn modelId="{F103ED53-DB9C-2F40-A4BA-3CBF533F0E07}" type="presParOf" srcId="{22F4895F-100F-BB4C-B182-90EBC5812D65}" destId="{01C8E1F4-AD58-F648-9BBF-D308378C4D5B}" srcOrd="8" destOrd="0" presId="urn:microsoft.com/office/officeart/2005/8/layout/cycle2"/>
    <dgm:cxn modelId="{FEFF45E1-18C3-F94C-A77F-34F0D1826300}" type="presParOf" srcId="{22F4895F-100F-BB4C-B182-90EBC5812D65}" destId="{7B58997D-EC33-B140-83C0-5BDFA57CE30B}" srcOrd="9" destOrd="0" presId="urn:microsoft.com/office/officeart/2005/8/layout/cycle2"/>
    <dgm:cxn modelId="{C4F68682-DC97-6246-9C31-B373500600E5}" type="presParOf" srcId="{7B58997D-EC33-B140-83C0-5BDFA57CE30B}" destId="{22AA4FC2-AE08-DD45-9398-003123798A76}"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8EB2F0-B54D-7E47-AFEF-5E34E3A4E3C3}" type="doc">
      <dgm:prSet loTypeId="urn:microsoft.com/office/officeart/2005/8/layout/vList3" loCatId="" qsTypeId="urn:microsoft.com/office/officeart/2005/8/quickstyle/simple1" qsCatId="simple" csTypeId="urn:microsoft.com/office/officeart/2005/8/colors/accent1_2" csCatId="accent1" phldr="1"/>
      <dgm:spPr/>
    </dgm:pt>
    <dgm:pt modelId="{C31C3567-8634-F84D-BD6A-4D129C2DFBFF}">
      <dgm:prSet phldrT="[Text]"/>
      <dgm:spPr/>
      <dgm:t>
        <a:bodyPr/>
        <a:lstStyle/>
        <a:p>
          <a:r>
            <a:rPr lang="en-GB" dirty="0"/>
            <a:t>planning</a:t>
          </a:r>
        </a:p>
      </dgm:t>
    </dgm:pt>
    <dgm:pt modelId="{1555F49B-F020-FB4F-AF0D-18FBDC4B2AE0}" type="parTrans" cxnId="{B749296A-3C3A-9B4D-AB89-C527AE866DE9}">
      <dgm:prSet/>
      <dgm:spPr/>
      <dgm:t>
        <a:bodyPr/>
        <a:lstStyle/>
        <a:p>
          <a:endParaRPr lang="en-GB"/>
        </a:p>
      </dgm:t>
    </dgm:pt>
    <dgm:pt modelId="{EAD6EABF-0EA0-A643-8B3F-C1E2822C71BB}" type="sibTrans" cxnId="{B749296A-3C3A-9B4D-AB89-C527AE866DE9}">
      <dgm:prSet/>
      <dgm:spPr/>
      <dgm:t>
        <a:bodyPr/>
        <a:lstStyle/>
        <a:p>
          <a:endParaRPr lang="en-GB"/>
        </a:p>
      </dgm:t>
    </dgm:pt>
    <dgm:pt modelId="{20E36806-EC63-2D42-946B-E5D66B9E7B03}">
      <dgm:prSet phldrT="[Text]"/>
      <dgm:spPr/>
      <dgm:t>
        <a:bodyPr/>
        <a:lstStyle/>
        <a:p>
          <a:r>
            <a:rPr lang="en-GB" dirty="0"/>
            <a:t>communication</a:t>
          </a:r>
        </a:p>
      </dgm:t>
    </dgm:pt>
    <dgm:pt modelId="{9580B1FA-CEFC-A548-BD4D-65A76EFCA511}" type="parTrans" cxnId="{C6CDD53E-5E61-314D-8544-81DE5E288F01}">
      <dgm:prSet/>
      <dgm:spPr/>
      <dgm:t>
        <a:bodyPr/>
        <a:lstStyle/>
        <a:p>
          <a:endParaRPr lang="en-GB"/>
        </a:p>
      </dgm:t>
    </dgm:pt>
    <dgm:pt modelId="{C09CA78B-67A7-0B40-9FCF-5132E3166E62}" type="sibTrans" cxnId="{C6CDD53E-5E61-314D-8544-81DE5E288F01}">
      <dgm:prSet/>
      <dgm:spPr/>
      <dgm:t>
        <a:bodyPr/>
        <a:lstStyle/>
        <a:p>
          <a:endParaRPr lang="en-GB"/>
        </a:p>
      </dgm:t>
    </dgm:pt>
    <dgm:pt modelId="{7C6C3043-381A-4B4D-A27B-1CB1960EDA9F}">
      <dgm:prSet phldrT="[Text]"/>
      <dgm:spPr/>
      <dgm:t>
        <a:bodyPr/>
        <a:lstStyle/>
        <a:p>
          <a:r>
            <a:rPr lang="en-GB" dirty="0"/>
            <a:t>funding</a:t>
          </a:r>
        </a:p>
      </dgm:t>
    </dgm:pt>
    <dgm:pt modelId="{05E4D4AC-78C1-5E42-9927-6E67FA87D3C0}" type="parTrans" cxnId="{C9C37FCB-B62C-504F-AB18-CAA6D43F84BC}">
      <dgm:prSet/>
      <dgm:spPr/>
      <dgm:t>
        <a:bodyPr/>
        <a:lstStyle/>
        <a:p>
          <a:endParaRPr lang="en-GB"/>
        </a:p>
      </dgm:t>
    </dgm:pt>
    <dgm:pt modelId="{131087B8-26B1-3344-B0A8-303C0B42C76C}" type="sibTrans" cxnId="{C9C37FCB-B62C-504F-AB18-CAA6D43F84BC}">
      <dgm:prSet/>
      <dgm:spPr/>
      <dgm:t>
        <a:bodyPr/>
        <a:lstStyle/>
        <a:p>
          <a:endParaRPr lang="en-GB"/>
        </a:p>
      </dgm:t>
    </dgm:pt>
    <dgm:pt modelId="{E9C510E3-3F52-6B4E-8D8C-877C82119A91}" type="pres">
      <dgm:prSet presAssocID="{2B8EB2F0-B54D-7E47-AFEF-5E34E3A4E3C3}" presName="linearFlow" presStyleCnt="0">
        <dgm:presLayoutVars>
          <dgm:dir/>
          <dgm:resizeHandles val="exact"/>
        </dgm:presLayoutVars>
      </dgm:prSet>
      <dgm:spPr/>
    </dgm:pt>
    <dgm:pt modelId="{7B7840A0-3F7D-E049-9A0E-EA2949526670}" type="pres">
      <dgm:prSet presAssocID="{C31C3567-8634-F84D-BD6A-4D129C2DFBFF}" presName="composite" presStyleCnt="0"/>
      <dgm:spPr/>
    </dgm:pt>
    <dgm:pt modelId="{FD3C3719-E75C-D84E-97A9-3B49D3715F75}" type="pres">
      <dgm:prSet presAssocID="{C31C3567-8634-F84D-BD6A-4D129C2DFBFF}" presName="imgShp" presStyleLbl="fgImgPlace1" presStyleIdx="0" presStyleCnt="3"/>
      <dgm:spPr/>
    </dgm:pt>
    <dgm:pt modelId="{D3F28236-3702-2749-8BE8-1EF7F2C38073}" type="pres">
      <dgm:prSet presAssocID="{C31C3567-8634-F84D-BD6A-4D129C2DFBFF}" presName="txShp" presStyleLbl="node1" presStyleIdx="0" presStyleCnt="3">
        <dgm:presLayoutVars>
          <dgm:bulletEnabled val="1"/>
        </dgm:presLayoutVars>
      </dgm:prSet>
      <dgm:spPr/>
    </dgm:pt>
    <dgm:pt modelId="{1878B5B4-7938-3F45-AE3A-14F5966087CF}" type="pres">
      <dgm:prSet presAssocID="{EAD6EABF-0EA0-A643-8B3F-C1E2822C71BB}" presName="spacing" presStyleCnt="0"/>
      <dgm:spPr/>
    </dgm:pt>
    <dgm:pt modelId="{6823A5D5-B62F-864D-B386-69F965EE3F0B}" type="pres">
      <dgm:prSet presAssocID="{20E36806-EC63-2D42-946B-E5D66B9E7B03}" presName="composite" presStyleCnt="0"/>
      <dgm:spPr/>
    </dgm:pt>
    <dgm:pt modelId="{DA797D6A-AC57-5B43-B2DC-2A3B6FFCBBF3}" type="pres">
      <dgm:prSet presAssocID="{20E36806-EC63-2D42-946B-E5D66B9E7B03}" presName="imgShp" presStyleLbl="fgImgPlace1" presStyleIdx="1" presStyleCnt="3"/>
      <dgm:spPr/>
    </dgm:pt>
    <dgm:pt modelId="{541D3A95-4D70-B847-B633-C448671DA82B}" type="pres">
      <dgm:prSet presAssocID="{20E36806-EC63-2D42-946B-E5D66B9E7B03}" presName="txShp" presStyleLbl="node1" presStyleIdx="1" presStyleCnt="3">
        <dgm:presLayoutVars>
          <dgm:bulletEnabled val="1"/>
        </dgm:presLayoutVars>
      </dgm:prSet>
      <dgm:spPr/>
    </dgm:pt>
    <dgm:pt modelId="{07076121-369B-AE4C-935C-312D419C45B3}" type="pres">
      <dgm:prSet presAssocID="{C09CA78B-67A7-0B40-9FCF-5132E3166E62}" presName="spacing" presStyleCnt="0"/>
      <dgm:spPr/>
    </dgm:pt>
    <dgm:pt modelId="{57579AC5-B54B-C34F-8BEE-504C635A279F}" type="pres">
      <dgm:prSet presAssocID="{7C6C3043-381A-4B4D-A27B-1CB1960EDA9F}" presName="composite" presStyleCnt="0"/>
      <dgm:spPr/>
    </dgm:pt>
    <dgm:pt modelId="{775E3146-D8AA-784E-BF74-0DC77B3AAE5B}" type="pres">
      <dgm:prSet presAssocID="{7C6C3043-381A-4B4D-A27B-1CB1960EDA9F}" presName="imgShp" presStyleLbl="fgImgPlace1" presStyleIdx="2" presStyleCnt="3"/>
      <dgm:spPr/>
    </dgm:pt>
    <dgm:pt modelId="{570B180B-8838-0B46-8E50-B1458C077B8D}" type="pres">
      <dgm:prSet presAssocID="{7C6C3043-381A-4B4D-A27B-1CB1960EDA9F}" presName="txShp" presStyleLbl="node1" presStyleIdx="2" presStyleCnt="3">
        <dgm:presLayoutVars>
          <dgm:bulletEnabled val="1"/>
        </dgm:presLayoutVars>
      </dgm:prSet>
      <dgm:spPr/>
    </dgm:pt>
  </dgm:ptLst>
  <dgm:cxnLst>
    <dgm:cxn modelId="{5D3F0E0E-D9EF-F340-84FD-E48AEF50561B}" type="presOf" srcId="{20E36806-EC63-2D42-946B-E5D66B9E7B03}" destId="{541D3A95-4D70-B847-B633-C448671DA82B}" srcOrd="0" destOrd="0" presId="urn:microsoft.com/office/officeart/2005/8/layout/vList3"/>
    <dgm:cxn modelId="{576CF923-67E6-B548-B365-3D7198A7C9D6}" type="presOf" srcId="{2B8EB2F0-B54D-7E47-AFEF-5E34E3A4E3C3}" destId="{E9C510E3-3F52-6B4E-8D8C-877C82119A91}" srcOrd="0" destOrd="0" presId="urn:microsoft.com/office/officeart/2005/8/layout/vList3"/>
    <dgm:cxn modelId="{C6CDD53E-5E61-314D-8544-81DE5E288F01}" srcId="{2B8EB2F0-B54D-7E47-AFEF-5E34E3A4E3C3}" destId="{20E36806-EC63-2D42-946B-E5D66B9E7B03}" srcOrd="1" destOrd="0" parTransId="{9580B1FA-CEFC-A548-BD4D-65A76EFCA511}" sibTransId="{C09CA78B-67A7-0B40-9FCF-5132E3166E62}"/>
    <dgm:cxn modelId="{315E4C57-7438-A14D-824B-C9F9EEC740AF}" type="presOf" srcId="{7C6C3043-381A-4B4D-A27B-1CB1960EDA9F}" destId="{570B180B-8838-0B46-8E50-B1458C077B8D}" srcOrd="0" destOrd="0" presId="urn:microsoft.com/office/officeart/2005/8/layout/vList3"/>
    <dgm:cxn modelId="{B749296A-3C3A-9B4D-AB89-C527AE866DE9}" srcId="{2B8EB2F0-B54D-7E47-AFEF-5E34E3A4E3C3}" destId="{C31C3567-8634-F84D-BD6A-4D129C2DFBFF}" srcOrd="0" destOrd="0" parTransId="{1555F49B-F020-FB4F-AF0D-18FBDC4B2AE0}" sibTransId="{EAD6EABF-0EA0-A643-8B3F-C1E2822C71BB}"/>
    <dgm:cxn modelId="{C9C37FCB-B62C-504F-AB18-CAA6D43F84BC}" srcId="{2B8EB2F0-B54D-7E47-AFEF-5E34E3A4E3C3}" destId="{7C6C3043-381A-4B4D-A27B-1CB1960EDA9F}" srcOrd="2" destOrd="0" parTransId="{05E4D4AC-78C1-5E42-9927-6E67FA87D3C0}" sibTransId="{131087B8-26B1-3344-B0A8-303C0B42C76C}"/>
    <dgm:cxn modelId="{6FBD3AE4-D7A2-C941-9EAC-743C35563C23}" type="presOf" srcId="{C31C3567-8634-F84D-BD6A-4D129C2DFBFF}" destId="{D3F28236-3702-2749-8BE8-1EF7F2C38073}" srcOrd="0" destOrd="0" presId="urn:microsoft.com/office/officeart/2005/8/layout/vList3"/>
    <dgm:cxn modelId="{41380383-4F1D-7544-9A16-C1D282EC2CF0}" type="presParOf" srcId="{E9C510E3-3F52-6B4E-8D8C-877C82119A91}" destId="{7B7840A0-3F7D-E049-9A0E-EA2949526670}" srcOrd="0" destOrd="0" presId="urn:microsoft.com/office/officeart/2005/8/layout/vList3"/>
    <dgm:cxn modelId="{899DB1C7-85A8-3E4A-8784-AE15FDE7712F}" type="presParOf" srcId="{7B7840A0-3F7D-E049-9A0E-EA2949526670}" destId="{FD3C3719-E75C-D84E-97A9-3B49D3715F75}" srcOrd="0" destOrd="0" presId="urn:microsoft.com/office/officeart/2005/8/layout/vList3"/>
    <dgm:cxn modelId="{8D17B4B5-E3E7-2A42-ADC4-3759F3AF8532}" type="presParOf" srcId="{7B7840A0-3F7D-E049-9A0E-EA2949526670}" destId="{D3F28236-3702-2749-8BE8-1EF7F2C38073}" srcOrd="1" destOrd="0" presId="urn:microsoft.com/office/officeart/2005/8/layout/vList3"/>
    <dgm:cxn modelId="{6D68E456-B15D-F543-8744-022E77F896AC}" type="presParOf" srcId="{E9C510E3-3F52-6B4E-8D8C-877C82119A91}" destId="{1878B5B4-7938-3F45-AE3A-14F5966087CF}" srcOrd="1" destOrd="0" presId="urn:microsoft.com/office/officeart/2005/8/layout/vList3"/>
    <dgm:cxn modelId="{24C1111E-729F-C943-90AA-5B310B9A914E}" type="presParOf" srcId="{E9C510E3-3F52-6B4E-8D8C-877C82119A91}" destId="{6823A5D5-B62F-864D-B386-69F965EE3F0B}" srcOrd="2" destOrd="0" presId="urn:microsoft.com/office/officeart/2005/8/layout/vList3"/>
    <dgm:cxn modelId="{FF66399E-06BD-0D4D-89AE-FFBF53D6EACA}" type="presParOf" srcId="{6823A5D5-B62F-864D-B386-69F965EE3F0B}" destId="{DA797D6A-AC57-5B43-B2DC-2A3B6FFCBBF3}" srcOrd="0" destOrd="0" presId="urn:microsoft.com/office/officeart/2005/8/layout/vList3"/>
    <dgm:cxn modelId="{836855A0-D2E3-1E4D-A1CC-336529302D65}" type="presParOf" srcId="{6823A5D5-B62F-864D-B386-69F965EE3F0B}" destId="{541D3A95-4D70-B847-B633-C448671DA82B}" srcOrd="1" destOrd="0" presId="urn:microsoft.com/office/officeart/2005/8/layout/vList3"/>
    <dgm:cxn modelId="{6FFF1FE7-083D-DE47-9A1A-B2171BA2355B}" type="presParOf" srcId="{E9C510E3-3F52-6B4E-8D8C-877C82119A91}" destId="{07076121-369B-AE4C-935C-312D419C45B3}" srcOrd="3" destOrd="0" presId="urn:microsoft.com/office/officeart/2005/8/layout/vList3"/>
    <dgm:cxn modelId="{64E9862B-B9B0-464E-9A5A-CEF69CBE9490}" type="presParOf" srcId="{E9C510E3-3F52-6B4E-8D8C-877C82119A91}" destId="{57579AC5-B54B-C34F-8BEE-504C635A279F}" srcOrd="4" destOrd="0" presId="urn:microsoft.com/office/officeart/2005/8/layout/vList3"/>
    <dgm:cxn modelId="{6AA0E2A5-B715-D344-94F8-B1B37A662762}" type="presParOf" srcId="{57579AC5-B54B-C34F-8BEE-504C635A279F}" destId="{775E3146-D8AA-784E-BF74-0DC77B3AAE5B}" srcOrd="0" destOrd="0" presId="urn:microsoft.com/office/officeart/2005/8/layout/vList3"/>
    <dgm:cxn modelId="{DEC74597-B592-CF47-9C39-D01F58707B24}" type="presParOf" srcId="{57579AC5-B54B-C34F-8BEE-504C635A279F}" destId="{570B180B-8838-0B46-8E50-B1458C077B8D}"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1F9CE4-42C8-7246-947A-D3EC95009911}"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D5910ED1-D999-AC4E-8C95-85B060C3FABC}">
      <dgm:prSet phldrT="[Text]"/>
      <dgm:spPr/>
      <dgm:t>
        <a:bodyPr/>
        <a:lstStyle/>
        <a:p>
          <a:r>
            <a:rPr lang="en-GB" dirty="0"/>
            <a:t>Staff not adequately trained</a:t>
          </a:r>
        </a:p>
      </dgm:t>
    </dgm:pt>
    <dgm:pt modelId="{DE00F34F-0A73-3142-B21D-F0C92B108D84}" type="parTrans" cxnId="{CFB6CB45-8BFD-6247-9401-CDB7A3609666}">
      <dgm:prSet/>
      <dgm:spPr/>
      <dgm:t>
        <a:bodyPr/>
        <a:lstStyle/>
        <a:p>
          <a:endParaRPr lang="en-GB"/>
        </a:p>
      </dgm:t>
    </dgm:pt>
    <dgm:pt modelId="{1A6D76F8-71A4-F141-A309-8CD9CD550830}" type="sibTrans" cxnId="{CFB6CB45-8BFD-6247-9401-CDB7A3609666}">
      <dgm:prSet/>
      <dgm:spPr/>
      <dgm:t>
        <a:bodyPr/>
        <a:lstStyle/>
        <a:p>
          <a:endParaRPr lang="en-GB"/>
        </a:p>
      </dgm:t>
    </dgm:pt>
    <dgm:pt modelId="{EE428CCB-84F9-D04A-99DD-64C845B3A451}">
      <dgm:prSet phldrT="[Text]"/>
      <dgm:spPr/>
      <dgm:t>
        <a:bodyPr/>
        <a:lstStyle/>
        <a:p>
          <a:r>
            <a:rPr lang="en-GB" dirty="0"/>
            <a:t>Aggressive behaviour</a:t>
          </a:r>
        </a:p>
      </dgm:t>
    </dgm:pt>
    <dgm:pt modelId="{30FAC8FC-3E4A-B443-99B9-DF355120BAED}" type="parTrans" cxnId="{E4E11559-3E4B-F344-A1C7-01EDBF221C1C}">
      <dgm:prSet/>
      <dgm:spPr/>
      <dgm:t>
        <a:bodyPr/>
        <a:lstStyle/>
        <a:p>
          <a:endParaRPr lang="en-GB"/>
        </a:p>
      </dgm:t>
    </dgm:pt>
    <dgm:pt modelId="{D99662AB-2AFA-2246-9FCF-C4AFCC3CA05C}" type="sibTrans" cxnId="{E4E11559-3E4B-F344-A1C7-01EDBF221C1C}">
      <dgm:prSet/>
      <dgm:spPr/>
      <dgm:t>
        <a:bodyPr/>
        <a:lstStyle/>
        <a:p>
          <a:endParaRPr lang="en-GB"/>
        </a:p>
      </dgm:t>
    </dgm:pt>
    <dgm:pt modelId="{30D5A325-B34C-E643-B7C8-BEDCFBA94120}">
      <dgm:prSet phldrT="[Text]"/>
      <dgm:spPr/>
      <dgm:t>
        <a:bodyPr/>
        <a:lstStyle/>
        <a:p>
          <a:r>
            <a:rPr lang="en-GB" dirty="0"/>
            <a:t>External pressure affecting the group</a:t>
          </a:r>
        </a:p>
      </dgm:t>
    </dgm:pt>
    <dgm:pt modelId="{05FE51AD-181B-BD4A-8BCF-64B16229C7AE}" type="parTrans" cxnId="{F63B8911-4409-914C-961C-B53A8055A429}">
      <dgm:prSet/>
      <dgm:spPr/>
      <dgm:t>
        <a:bodyPr/>
        <a:lstStyle/>
        <a:p>
          <a:endParaRPr lang="en-GB"/>
        </a:p>
      </dgm:t>
    </dgm:pt>
    <dgm:pt modelId="{55DA69FA-246B-A74E-8699-6DE6A7E7325D}" type="sibTrans" cxnId="{F63B8911-4409-914C-961C-B53A8055A429}">
      <dgm:prSet/>
      <dgm:spPr/>
      <dgm:t>
        <a:bodyPr/>
        <a:lstStyle/>
        <a:p>
          <a:endParaRPr lang="en-GB"/>
        </a:p>
      </dgm:t>
    </dgm:pt>
    <dgm:pt modelId="{3C0C8ABC-9386-6541-A905-33F580172BBF}" type="pres">
      <dgm:prSet presAssocID="{601F9CE4-42C8-7246-947A-D3EC95009911}" presName="hierChild1" presStyleCnt="0">
        <dgm:presLayoutVars>
          <dgm:chPref val="1"/>
          <dgm:dir/>
          <dgm:animOne val="branch"/>
          <dgm:animLvl val="lvl"/>
          <dgm:resizeHandles/>
        </dgm:presLayoutVars>
      </dgm:prSet>
      <dgm:spPr/>
    </dgm:pt>
    <dgm:pt modelId="{C9E7B8E7-8749-8E45-982C-1E1D3326483B}" type="pres">
      <dgm:prSet presAssocID="{D5910ED1-D999-AC4E-8C95-85B060C3FABC}" presName="hierRoot1" presStyleCnt="0"/>
      <dgm:spPr/>
    </dgm:pt>
    <dgm:pt modelId="{2062AF4B-59E2-A146-95CB-27B7B27D3F07}" type="pres">
      <dgm:prSet presAssocID="{D5910ED1-D999-AC4E-8C95-85B060C3FABC}" presName="composite" presStyleCnt="0"/>
      <dgm:spPr/>
    </dgm:pt>
    <dgm:pt modelId="{FCBA873C-2A22-2D4D-AC73-455E3C1319C9}" type="pres">
      <dgm:prSet presAssocID="{D5910ED1-D999-AC4E-8C95-85B060C3FABC}" presName="background" presStyleLbl="node0" presStyleIdx="0" presStyleCnt="3"/>
      <dgm:spPr/>
    </dgm:pt>
    <dgm:pt modelId="{39D3BCA8-A745-5940-A44C-0C91074B3C94}" type="pres">
      <dgm:prSet presAssocID="{D5910ED1-D999-AC4E-8C95-85B060C3FABC}" presName="text" presStyleLbl="fgAcc0" presStyleIdx="0" presStyleCnt="3">
        <dgm:presLayoutVars>
          <dgm:chPref val="3"/>
        </dgm:presLayoutVars>
      </dgm:prSet>
      <dgm:spPr/>
    </dgm:pt>
    <dgm:pt modelId="{67DC7093-4386-4D45-821C-B8E471CAEE68}" type="pres">
      <dgm:prSet presAssocID="{D5910ED1-D999-AC4E-8C95-85B060C3FABC}" presName="hierChild2" presStyleCnt="0"/>
      <dgm:spPr/>
    </dgm:pt>
    <dgm:pt modelId="{1C14CC71-0453-A44D-A37C-93BA22D91CEA}" type="pres">
      <dgm:prSet presAssocID="{EE428CCB-84F9-D04A-99DD-64C845B3A451}" presName="hierRoot1" presStyleCnt="0"/>
      <dgm:spPr/>
    </dgm:pt>
    <dgm:pt modelId="{F9A9F6E1-E410-F14C-95FE-642FF1998CB3}" type="pres">
      <dgm:prSet presAssocID="{EE428CCB-84F9-D04A-99DD-64C845B3A451}" presName="composite" presStyleCnt="0"/>
      <dgm:spPr/>
    </dgm:pt>
    <dgm:pt modelId="{F991C269-FA68-2C4F-85AE-34B7C27C7A08}" type="pres">
      <dgm:prSet presAssocID="{EE428CCB-84F9-D04A-99DD-64C845B3A451}" presName="background" presStyleLbl="node0" presStyleIdx="1" presStyleCnt="3"/>
      <dgm:spPr/>
    </dgm:pt>
    <dgm:pt modelId="{A5BC7643-2B37-7E4B-BB35-3D7188E1797B}" type="pres">
      <dgm:prSet presAssocID="{EE428CCB-84F9-D04A-99DD-64C845B3A451}" presName="text" presStyleLbl="fgAcc0" presStyleIdx="1" presStyleCnt="3">
        <dgm:presLayoutVars>
          <dgm:chPref val="3"/>
        </dgm:presLayoutVars>
      </dgm:prSet>
      <dgm:spPr/>
    </dgm:pt>
    <dgm:pt modelId="{54276169-6E48-1440-B3D2-386F2012339F}" type="pres">
      <dgm:prSet presAssocID="{EE428CCB-84F9-D04A-99DD-64C845B3A451}" presName="hierChild2" presStyleCnt="0"/>
      <dgm:spPr/>
    </dgm:pt>
    <dgm:pt modelId="{838B7C78-7BBB-1742-8B79-B148C2831C03}" type="pres">
      <dgm:prSet presAssocID="{30D5A325-B34C-E643-B7C8-BEDCFBA94120}" presName="hierRoot1" presStyleCnt="0"/>
      <dgm:spPr/>
    </dgm:pt>
    <dgm:pt modelId="{FDD7E468-54D4-5247-B9F2-2B0695A2F3DD}" type="pres">
      <dgm:prSet presAssocID="{30D5A325-B34C-E643-B7C8-BEDCFBA94120}" presName="composite" presStyleCnt="0"/>
      <dgm:spPr/>
    </dgm:pt>
    <dgm:pt modelId="{9977A98A-1B96-2F4F-AA28-115E287CC709}" type="pres">
      <dgm:prSet presAssocID="{30D5A325-B34C-E643-B7C8-BEDCFBA94120}" presName="background" presStyleLbl="node0" presStyleIdx="2" presStyleCnt="3"/>
      <dgm:spPr/>
    </dgm:pt>
    <dgm:pt modelId="{F3980DB2-50B2-404E-A231-1898DA381EB7}" type="pres">
      <dgm:prSet presAssocID="{30D5A325-B34C-E643-B7C8-BEDCFBA94120}" presName="text" presStyleLbl="fgAcc0" presStyleIdx="2" presStyleCnt="3">
        <dgm:presLayoutVars>
          <dgm:chPref val="3"/>
        </dgm:presLayoutVars>
      </dgm:prSet>
      <dgm:spPr/>
    </dgm:pt>
    <dgm:pt modelId="{2877D90A-7ACC-4D47-853F-C7F310668042}" type="pres">
      <dgm:prSet presAssocID="{30D5A325-B34C-E643-B7C8-BEDCFBA94120}" presName="hierChild2" presStyleCnt="0"/>
      <dgm:spPr/>
    </dgm:pt>
  </dgm:ptLst>
  <dgm:cxnLst>
    <dgm:cxn modelId="{F63B8911-4409-914C-961C-B53A8055A429}" srcId="{601F9CE4-42C8-7246-947A-D3EC95009911}" destId="{30D5A325-B34C-E643-B7C8-BEDCFBA94120}" srcOrd="2" destOrd="0" parTransId="{05FE51AD-181B-BD4A-8BCF-64B16229C7AE}" sibTransId="{55DA69FA-246B-A74E-8699-6DE6A7E7325D}"/>
    <dgm:cxn modelId="{71FE8A29-D733-9B4F-8F03-3E8E0DDF40DF}" type="presOf" srcId="{30D5A325-B34C-E643-B7C8-BEDCFBA94120}" destId="{F3980DB2-50B2-404E-A231-1898DA381EB7}" srcOrd="0" destOrd="0" presId="urn:microsoft.com/office/officeart/2005/8/layout/hierarchy1"/>
    <dgm:cxn modelId="{CFB6CB45-8BFD-6247-9401-CDB7A3609666}" srcId="{601F9CE4-42C8-7246-947A-D3EC95009911}" destId="{D5910ED1-D999-AC4E-8C95-85B060C3FABC}" srcOrd="0" destOrd="0" parTransId="{DE00F34F-0A73-3142-B21D-F0C92B108D84}" sibTransId="{1A6D76F8-71A4-F141-A309-8CD9CD550830}"/>
    <dgm:cxn modelId="{E4E11559-3E4B-F344-A1C7-01EDBF221C1C}" srcId="{601F9CE4-42C8-7246-947A-D3EC95009911}" destId="{EE428CCB-84F9-D04A-99DD-64C845B3A451}" srcOrd="1" destOrd="0" parTransId="{30FAC8FC-3E4A-B443-99B9-DF355120BAED}" sibTransId="{D99662AB-2AFA-2246-9FCF-C4AFCC3CA05C}"/>
    <dgm:cxn modelId="{E99B69A1-356C-3E46-8A6F-6CE72492DBFB}" type="presOf" srcId="{601F9CE4-42C8-7246-947A-D3EC95009911}" destId="{3C0C8ABC-9386-6541-A905-33F580172BBF}" srcOrd="0" destOrd="0" presId="urn:microsoft.com/office/officeart/2005/8/layout/hierarchy1"/>
    <dgm:cxn modelId="{B5B8E4A9-1EA0-9B4C-B25F-85E23203E99F}" type="presOf" srcId="{D5910ED1-D999-AC4E-8C95-85B060C3FABC}" destId="{39D3BCA8-A745-5940-A44C-0C91074B3C94}" srcOrd="0" destOrd="0" presId="urn:microsoft.com/office/officeart/2005/8/layout/hierarchy1"/>
    <dgm:cxn modelId="{66D836AC-86BF-3244-B58B-E24460109472}" type="presOf" srcId="{EE428CCB-84F9-D04A-99DD-64C845B3A451}" destId="{A5BC7643-2B37-7E4B-BB35-3D7188E1797B}" srcOrd="0" destOrd="0" presId="urn:microsoft.com/office/officeart/2005/8/layout/hierarchy1"/>
    <dgm:cxn modelId="{F542A4E3-F0AC-8543-A6A2-7F517FBEF9F5}" type="presParOf" srcId="{3C0C8ABC-9386-6541-A905-33F580172BBF}" destId="{C9E7B8E7-8749-8E45-982C-1E1D3326483B}" srcOrd="0" destOrd="0" presId="urn:microsoft.com/office/officeart/2005/8/layout/hierarchy1"/>
    <dgm:cxn modelId="{ED34F7A4-1B2C-2F41-8ED2-112FD48CC2A0}" type="presParOf" srcId="{C9E7B8E7-8749-8E45-982C-1E1D3326483B}" destId="{2062AF4B-59E2-A146-95CB-27B7B27D3F07}" srcOrd="0" destOrd="0" presId="urn:microsoft.com/office/officeart/2005/8/layout/hierarchy1"/>
    <dgm:cxn modelId="{CF6A9DB4-2937-4049-B13A-6F42B031CDEC}" type="presParOf" srcId="{2062AF4B-59E2-A146-95CB-27B7B27D3F07}" destId="{FCBA873C-2A22-2D4D-AC73-455E3C1319C9}" srcOrd="0" destOrd="0" presId="urn:microsoft.com/office/officeart/2005/8/layout/hierarchy1"/>
    <dgm:cxn modelId="{EB8599E9-EF2B-F34C-B01B-2844D04C5060}" type="presParOf" srcId="{2062AF4B-59E2-A146-95CB-27B7B27D3F07}" destId="{39D3BCA8-A745-5940-A44C-0C91074B3C94}" srcOrd="1" destOrd="0" presId="urn:microsoft.com/office/officeart/2005/8/layout/hierarchy1"/>
    <dgm:cxn modelId="{F2FBD1EB-F31F-6F4D-B286-AE5D0E746E9F}" type="presParOf" srcId="{C9E7B8E7-8749-8E45-982C-1E1D3326483B}" destId="{67DC7093-4386-4D45-821C-B8E471CAEE68}" srcOrd="1" destOrd="0" presId="urn:microsoft.com/office/officeart/2005/8/layout/hierarchy1"/>
    <dgm:cxn modelId="{2B63CA1C-EE57-7F4C-A9D7-A66A5CDF9219}" type="presParOf" srcId="{3C0C8ABC-9386-6541-A905-33F580172BBF}" destId="{1C14CC71-0453-A44D-A37C-93BA22D91CEA}" srcOrd="1" destOrd="0" presId="urn:microsoft.com/office/officeart/2005/8/layout/hierarchy1"/>
    <dgm:cxn modelId="{9AF896AC-DF58-DF44-83B9-1DB293882748}" type="presParOf" srcId="{1C14CC71-0453-A44D-A37C-93BA22D91CEA}" destId="{F9A9F6E1-E410-F14C-95FE-642FF1998CB3}" srcOrd="0" destOrd="0" presId="urn:microsoft.com/office/officeart/2005/8/layout/hierarchy1"/>
    <dgm:cxn modelId="{E4B3A127-3420-BF46-93FD-132A07C2B353}" type="presParOf" srcId="{F9A9F6E1-E410-F14C-95FE-642FF1998CB3}" destId="{F991C269-FA68-2C4F-85AE-34B7C27C7A08}" srcOrd="0" destOrd="0" presId="urn:microsoft.com/office/officeart/2005/8/layout/hierarchy1"/>
    <dgm:cxn modelId="{F8B8446A-61F4-0E48-AC72-D43671E89F02}" type="presParOf" srcId="{F9A9F6E1-E410-F14C-95FE-642FF1998CB3}" destId="{A5BC7643-2B37-7E4B-BB35-3D7188E1797B}" srcOrd="1" destOrd="0" presId="urn:microsoft.com/office/officeart/2005/8/layout/hierarchy1"/>
    <dgm:cxn modelId="{DB3F222F-E22C-6E4C-9B4D-B858AF46DAE1}" type="presParOf" srcId="{1C14CC71-0453-A44D-A37C-93BA22D91CEA}" destId="{54276169-6E48-1440-B3D2-386F2012339F}" srcOrd="1" destOrd="0" presId="urn:microsoft.com/office/officeart/2005/8/layout/hierarchy1"/>
    <dgm:cxn modelId="{4F661CAD-9FD1-0C40-A219-6EAB0B91BFA2}" type="presParOf" srcId="{3C0C8ABC-9386-6541-A905-33F580172BBF}" destId="{838B7C78-7BBB-1742-8B79-B148C2831C03}" srcOrd="2" destOrd="0" presId="urn:microsoft.com/office/officeart/2005/8/layout/hierarchy1"/>
    <dgm:cxn modelId="{7BF408FC-5AEF-C346-989E-52F0541830A0}" type="presParOf" srcId="{838B7C78-7BBB-1742-8B79-B148C2831C03}" destId="{FDD7E468-54D4-5247-B9F2-2B0695A2F3DD}" srcOrd="0" destOrd="0" presId="urn:microsoft.com/office/officeart/2005/8/layout/hierarchy1"/>
    <dgm:cxn modelId="{D9C366F7-1CE4-F348-BEF2-D6C05A8DD37E}" type="presParOf" srcId="{FDD7E468-54D4-5247-B9F2-2B0695A2F3DD}" destId="{9977A98A-1B96-2F4F-AA28-115E287CC709}" srcOrd="0" destOrd="0" presId="urn:microsoft.com/office/officeart/2005/8/layout/hierarchy1"/>
    <dgm:cxn modelId="{7515034B-0E52-0A4A-B031-E0F238601477}" type="presParOf" srcId="{FDD7E468-54D4-5247-B9F2-2B0695A2F3DD}" destId="{F3980DB2-50B2-404E-A231-1898DA381EB7}" srcOrd="1" destOrd="0" presId="urn:microsoft.com/office/officeart/2005/8/layout/hierarchy1"/>
    <dgm:cxn modelId="{B62FD767-0852-3747-AE7B-20E438246F31}" type="presParOf" srcId="{838B7C78-7BBB-1742-8B79-B148C2831C03}" destId="{2877D90A-7ACC-4D47-853F-C7F31066804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0FFC12-707E-A640-B698-E8CB212B08EB}" type="doc">
      <dgm:prSet loTypeId="urn:microsoft.com/office/officeart/2005/8/layout/matrix1" loCatId="" qsTypeId="urn:microsoft.com/office/officeart/2005/8/quickstyle/simple1" qsCatId="simple" csTypeId="urn:microsoft.com/office/officeart/2005/8/colors/accent1_2" csCatId="accent1" phldr="1"/>
      <dgm:spPr/>
      <dgm:t>
        <a:bodyPr/>
        <a:lstStyle/>
        <a:p>
          <a:endParaRPr lang="en-GB"/>
        </a:p>
      </dgm:t>
    </dgm:pt>
    <dgm:pt modelId="{6E226CFA-F008-9640-B960-2A1D0EB54720}">
      <dgm:prSet phldrT="[Text]"/>
      <dgm:spPr/>
      <dgm:t>
        <a:bodyPr/>
        <a:lstStyle/>
        <a:p>
          <a:r>
            <a:rPr lang="en-GB" dirty="0"/>
            <a:t>ADJOURNING</a:t>
          </a:r>
        </a:p>
      </dgm:t>
    </dgm:pt>
    <dgm:pt modelId="{500A35CB-28AC-F946-B782-8C7FD5D85B7D}" type="parTrans" cxnId="{4A458920-661F-5B40-80D6-566F5F8E3EFF}">
      <dgm:prSet/>
      <dgm:spPr/>
      <dgm:t>
        <a:bodyPr/>
        <a:lstStyle/>
        <a:p>
          <a:endParaRPr lang="en-GB"/>
        </a:p>
      </dgm:t>
    </dgm:pt>
    <dgm:pt modelId="{7E2FBA84-DE8B-364F-9AE1-3821DB7E0A3D}" type="sibTrans" cxnId="{4A458920-661F-5B40-80D6-566F5F8E3EFF}">
      <dgm:prSet/>
      <dgm:spPr/>
      <dgm:t>
        <a:bodyPr/>
        <a:lstStyle/>
        <a:p>
          <a:endParaRPr lang="en-GB"/>
        </a:p>
      </dgm:t>
    </dgm:pt>
    <dgm:pt modelId="{5F47CFA1-B3D5-C842-B77A-DB56E60A7ACE}">
      <dgm:prSet phldrT="[Text]"/>
      <dgm:spPr/>
      <dgm:t>
        <a:bodyPr/>
        <a:lstStyle/>
        <a:p>
          <a:r>
            <a:rPr lang="en-GB" dirty="0"/>
            <a:t>FORMING</a:t>
          </a:r>
        </a:p>
      </dgm:t>
    </dgm:pt>
    <dgm:pt modelId="{F46C9465-F248-5B4F-8C99-F6EF5CDECDE5}" type="parTrans" cxnId="{F3410804-539F-514E-8A43-08ED0C32CABE}">
      <dgm:prSet/>
      <dgm:spPr/>
      <dgm:t>
        <a:bodyPr/>
        <a:lstStyle/>
        <a:p>
          <a:endParaRPr lang="en-GB"/>
        </a:p>
      </dgm:t>
    </dgm:pt>
    <dgm:pt modelId="{EA028C98-AABD-8E4B-A5D8-69027A3B9C90}" type="sibTrans" cxnId="{F3410804-539F-514E-8A43-08ED0C32CABE}">
      <dgm:prSet/>
      <dgm:spPr/>
      <dgm:t>
        <a:bodyPr/>
        <a:lstStyle/>
        <a:p>
          <a:endParaRPr lang="en-GB"/>
        </a:p>
      </dgm:t>
    </dgm:pt>
    <dgm:pt modelId="{943B44BD-BEFC-FB4A-B0A0-85E28CFD4712}">
      <dgm:prSet phldrT="[Text]"/>
      <dgm:spPr/>
      <dgm:t>
        <a:bodyPr/>
        <a:lstStyle/>
        <a:p>
          <a:r>
            <a:rPr lang="en-GB" dirty="0"/>
            <a:t>STORMING</a:t>
          </a:r>
        </a:p>
      </dgm:t>
    </dgm:pt>
    <dgm:pt modelId="{BF0AA365-EC38-4040-9FE4-2F2D4753C87C}" type="parTrans" cxnId="{FD6F2FAA-E9F6-2C45-8D48-63F254BB5153}">
      <dgm:prSet/>
      <dgm:spPr/>
      <dgm:t>
        <a:bodyPr/>
        <a:lstStyle/>
        <a:p>
          <a:endParaRPr lang="en-GB"/>
        </a:p>
      </dgm:t>
    </dgm:pt>
    <dgm:pt modelId="{4195E0B0-8C11-1B4D-B276-04CDE2C24684}" type="sibTrans" cxnId="{FD6F2FAA-E9F6-2C45-8D48-63F254BB5153}">
      <dgm:prSet/>
      <dgm:spPr/>
      <dgm:t>
        <a:bodyPr/>
        <a:lstStyle/>
        <a:p>
          <a:endParaRPr lang="en-GB"/>
        </a:p>
      </dgm:t>
    </dgm:pt>
    <dgm:pt modelId="{E41B94BA-EBCF-B840-BAF5-CC0CE480C206}">
      <dgm:prSet phldrT="[Text]"/>
      <dgm:spPr/>
      <dgm:t>
        <a:bodyPr/>
        <a:lstStyle/>
        <a:p>
          <a:r>
            <a:rPr lang="en-GB" dirty="0"/>
            <a:t>PERFORMING</a:t>
          </a:r>
        </a:p>
      </dgm:t>
    </dgm:pt>
    <dgm:pt modelId="{CAC18E26-0886-9F49-92B7-33E57FE8F256}" type="parTrans" cxnId="{9EBB3DA3-697B-274E-B47D-4915F690414D}">
      <dgm:prSet/>
      <dgm:spPr/>
      <dgm:t>
        <a:bodyPr/>
        <a:lstStyle/>
        <a:p>
          <a:endParaRPr lang="en-GB"/>
        </a:p>
      </dgm:t>
    </dgm:pt>
    <dgm:pt modelId="{A63B3283-5286-8F4F-843B-1EE083D3530E}" type="sibTrans" cxnId="{9EBB3DA3-697B-274E-B47D-4915F690414D}">
      <dgm:prSet/>
      <dgm:spPr/>
      <dgm:t>
        <a:bodyPr/>
        <a:lstStyle/>
        <a:p>
          <a:endParaRPr lang="en-GB"/>
        </a:p>
      </dgm:t>
    </dgm:pt>
    <dgm:pt modelId="{0D6FF79A-7548-2245-AD79-5FBA98561277}">
      <dgm:prSet phldrT="[Text]"/>
      <dgm:spPr/>
      <dgm:t>
        <a:bodyPr/>
        <a:lstStyle/>
        <a:p>
          <a:r>
            <a:rPr lang="en-GB" dirty="0"/>
            <a:t>NORMING</a:t>
          </a:r>
        </a:p>
      </dgm:t>
    </dgm:pt>
    <dgm:pt modelId="{256D865C-8A0F-D145-AD92-14A4B77A65DF}" type="parTrans" cxnId="{E4035A64-5E03-7D43-8B2B-E34FAF1F7D7E}">
      <dgm:prSet/>
      <dgm:spPr/>
      <dgm:t>
        <a:bodyPr/>
        <a:lstStyle/>
        <a:p>
          <a:endParaRPr lang="en-GB"/>
        </a:p>
      </dgm:t>
    </dgm:pt>
    <dgm:pt modelId="{F028C7CE-865C-5A4D-9125-38520B5A66DD}" type="sibTrans" cxnId="{E4035A64-5E03-7D43-8B2B-E34FAF1F7D7E}">
      <dgm:prSet/>
      <dgm:spPr/>
      <dgm:t>
        <a:bodyPr/>
        <a:lstStyle/>
        <a:p>
          <a:endParaRPr lang="en-GB"/>
        </a:p>
      </dgm:t>
    </dgm:pt>
    <dgm:pt modelId="{4B00793B-3F12-5D4A-B3EE-9DA32EF10554}" type="pres">
      <dgm:prSet presAssocID="{300FFC12-707E-A640-B698-E8CB212B08EB}" presName="diagram" presStyleCnt="0">
        <dgm:presLayoutVars>
          <dgm:chMax val="1"/>
          <dgm:dir/>
          <dgm:animLvl val="ctr"/>
          <dgm:resizeHandles val="exact"/>
        </dgm:presLayoutVars>
      </dgm:prSet>
      <dgm:spPr/>
    </dgm:pt>
    <dgm:pt modelId="{106ECB20-7289-EE44-8CEC-EF18E87FF493}" type="pres">
      <dgm:prSet presAssocID="{300FFC12-707E-A640-B698-E8CB212B08EB}" presName="matrix" presStyleCnt="0"/>
      <dgm:spPr/>
    </dgm:pt>
    <dgm:pt modelId="{92A51219-992D-C54A-AEC8-3708088C442E}" type="pres">
      <dgm:prSet presAssocID="{300FFC12-707E-A640-B698-E8CB212B08EB}" presName="tile1" presStyleLbl="node1" presStyleIdx="0" presStyleCnt="4"/>
      <dgm:spPr/>
    </dgm:pt>
    <dgm:pt modelId="{022238BE-B9C4-774A-8CFE-F3381BB81FA4}" type="pres">
      <dgm:prSet presAssocID="{300FFC12-707E-A640-B698-E8CB212B08EB}" presName="tile1text" presStyleLbl="node1" presStyleIdx="0" presStyleCnt="4">
        <dgm:presLayoutVars>
          <dgm:chMax val="0"/>
          <dgm:chPref val="0"/>
          <dgm:bulletEnabled val="1"/>
        </dgm:presLayoutVars>
      </dgm:prSet>
      <dgm:spPr/>
    </dgm:pt>
    <dgm:pt modelId="{A78C91EA-AA13-7848-8C06-A86E8F281390}" type="pres">
      <dgm:prSet presAssocID="{300FFC12-707E-A640-B698-E8CB212B08EB}" presName="tile2" presStyleLbl="node1" presStyleIdx="1" presStyleCnt="4"/>
      <dgm:spPr/>
    </dgm:pt>
    <dgm:pt modelId="{62E42662-02A2-4F40-8713-E0E848FA347A}" type="pres">
      <dgm:prSet presAssocID="{300FFC12-707E-A640-B698-E8CB212B08EB}" presName="tile2text" presStyleLbl="node1" presStyleIdx="1" presStyleCnt="4">
        <dgm:presLayoutVars>
          <dgm:chMax val="0"/>
          <dgm:chPref val="0"/>
          <dgm:bulletEnabled val="1"/>
        </dgm:presLayoutVars>
      </dgm:prSet>
      <dgm:spPr/>
    </dgm:pt>
    <dgm:pt modelId="{6137DA57-6999-5043-9C7A-F6EB6833F573}" type="pres">
      <dgm:prSet presAssocID="{300FFC12-707E-A640-B698-E8CB212B08EB}" presName="tile3" presStyleLbl="node1" presStyleIdx="2" presStyleCnt="4"/>
      <dgm:spPr/>
    </dgm:pt>
    <dgm:pt modelId="{D52ADC28-F292-0745-88B9-1CE9D77096B0}" type="pres">
      <dgm:prSet presAssocID="{300FFC12-707E-A640-B698-E8CB212B08EB}" presName="tile3text" presStyleLbl="node1" presStyleIdx="2" presStyleCnt="4">
        <dgm:presLayoutVars>
          <dgm:chMax val="0"/>
          <dgm:chPref val="0"/>
          <dgm:bulletEnabled val="1"/>
        </dgm:presLayoutVars>
      </dgm:prSet>
      <dgm:spPr/>
    </dgm:pt>
    <dgm:pt modelId="{000A246D-835D-5F45-9B92-020DDBACB3BA}" type="pres">
      <dgm:prSet presAssocID="{300FFC12-707E-A640-B698-E8CB212B08EB}" presName="tile4" presStyleLbl="node1" presStyleIdx="3" presStyleCnt="4"/>
      <dgm:spPr/>
    </dgm:pt>
    <dgm:pt modelId="{C5793EBA-E528-614C-BF46-CF27CBE3CA2F}" type="pres">
      <dgm:prSet presAssocID="{300FFC12-707E-A640-B698-E8CB212B08EB}" presName="tile4text" presStyleLbl="node1" presStyleIdx="3" presStyleCnt="4">
        <dgm:presLayoutVars>
          <dgm:chMax val="0"/>
          <dgm:chPref val="0"/>
          <dgm:bulletEnabled val="1"/>
        </dgm:presLayoutVars>
      </dgm:prSet>
      <dgm:spPr/>
    </dgm:pt>
    <dgm:pt modelId="{325DAC71-DB1D-344A-92C1-8389C1D8D8D3}" type="pres">
      <dgm:prSet presAssocID="{300FFC12-707E-A640-B698-E8CB212B08EB}" presName="centerTile" presStyleLbl="fgShp" presStyleIdx="0" presStyleCnt="1">
        <dgm:presLayoutVars>
          <dgm:chMax val="0"/>
          <dgm:chPref val="0"/>
        </dgm:presLayoutVars>
      </dgm:prSet>
      <dgm:spPr/>
    </dgm:pt>
  </dgm:ptLst>
  <dgm:cxnLst>
    <dgm:cxn modelId="{F3410804-539F-514E-8A43-08ED0C32CABE}" srcId="{6E226CFA-F008-9640-B960-2A1D0EB54720}" destId="{5F47CFA1-B3D5-C842-B77A-DB56E60A7ACE}" srcOrd="0" destOrd="0" parTransId="{F46C9465-F248-5B4F-8C99-F6EF5CDECDE5}" sibTransId="{EA028C98-AABD-8E4B-A5D8-69027A3B9C90}"/>
    <dgm:cxn modelId="{4A458920-661F-5B40-80D6-566F5F8E3EFF}" srcId="{300FFC12-707E-A640-B698-E8CB212B08EB}" destId="{6E226CFA-F008-9640-B960-2A1D0EB54720}" srcOrd="0" destOrd="0" parTransId="{500A35CB-28AC-F946-B782-8C7FD5D85B7D}" sibTransId="{7E2FBA84-DE8B-364F-9AE1-3821DB7E0A3D}"/>
    <dgm:cxn modelId="{E4035A64-5E03-7D43-8B2B-E34FAF1F7D7E}" srcId="{6E226CFA-F008-9640-B960-2A1D0EB54720}" destId="{0D6FF79A-7548-2245-AD79-5FBA98561277}" srcOrd="3" destOrd="0" parTransId="{256D865C-8A0F-D145-AD92-14A4B77A65DF}" sibTransId="{F028C7CE-865C-5A4D-9125-38520B5A66DD}"/>
    <dgm:cxn modelId="{B2C7ED67-54F3-FC40-B9B6-FDBDCAD34BCF}" type="presOf" srcId="{E41B94BA-EBCF-B840-BAF5-CC0CE480C206}" destId="{6137DA57-6999-5043-9C7A-F6EB6833F573}" srcOrd="0" destOrd="0" presId="urn:microsoft.com/office/officeart/2005/8/layout/matrix1"/>
    <dgm:cxn modelId="{7CCC837E-A61E-784C-B85C-CB722BA37E3E}" type="presOf" srcId="{6E226CFA-F008-9640-B960-2A1D0EB54720}" destId="{325DAC71-DB1D-344A-92C1-8389C1D8D8D3}" srcOrd="0" destOrd="0" presId="urn:microsoft.com/office/officeart/2005/8/layout/matrix1"/>
    <dgm:cxn modelId="{A533A47E-B3E7-F844-A732-CB4528F1AB84}" type="presOf" srcId="{943B44BD-BEFC-FB4A-B0A0-85E28CFD4712}" destId="{62E42662-02A2-4F40-8713-E0E848FA347A}" srcOrd="1" destOrd="0" presId="urn:microsoft.com/office/officeart/2005/8/layout/matrix1"/>
    <dgm:cxn modelId="{9055F481-3AAE-B045-B0BF-FA0F044556A7}" type="presOf" srcId="{0D6FF79A-7548-2245-AD79-5FBA98561277}" destId="{C5793EBA-E528-614C-BF46-CF27CBE3CA2F}" srcOrd="1" destOrd="0" presId="urn:microsoft.com/office/officeart/2005/8/layout/matrix1"/>
    <dgm:cxn modelId="{210A2D8D-A70C-0F4F-AA37-1BC379124CDD}" type="presOf" srcId="{5F47CFA1-B3D5-C842-B77A-DB56E60A7ACE}" destId="{022238BE-B9C4-774A-8CFE-F3381BB81FA4}" srcOrd="1" destOrd="0" presId="urn:microsoft.com/office/officeart/2005/8/layout/matrix1"/>
    <dgm:cxn modelId="{2586758E-36FA-9A4E-A966-23DF56F00B32}" type="presOf" srcId="{943B44BD-BEFC-FB4A-B0A0-85E28CFD4712}" destId="{A78C91EA-AA13-7848-8C06-A86E8F281390}" srcOrd="0" destOrd="0" presId="urn:microsoft.com/office/officeart/2005/8/layout/matrix1"/>
    <dgm:cxn modelId="{14182A90-C9A7-FC43-86F1-AF668069CD95}" type="presOf" srcId="{300FFC12-707E-A640-B698-E8CB212B08EB}" destId="{4B00793B-3F12-5D4A-B3EE-9DA32EF10554}" srcOrd="0" destOrd="0" presId="urn:microsoft.com/office/officeart/2005/8/layout/matrix1"/>
    <dgm:cxn modelId="{9EBB3DA3-697B-274E-B47D-4915F690414D}" srcId="{6E226CFA-F008-9640-B960-2A1D0EB54720}" destId="{E41B94BA-EBCF-B840-BAF5-CC0CE480C206}" srcOrd="2" destOrd="0" parTransId="{CAC18E26-0886-9F49-92B7-33E57FE8F256}" sibTransId="{A63B3283-5286-8F4F-843B-1EE083D3530E}"/>
    <dgm:cxn modelId="{FD6F2FAA-E9F6-2C45-8D48-63F254BB5153}" srcId="{6E226CFA-F008-9640-B960-2A1D0EB54720}" destId="{943B44BD-BEFC-FB4A-B0A0-85E28CFD4712}" srcOrd="1" destOrd="0" parTransId="{BF0AA365-EC38-4040-9FE4-2F2D4753C87C}" sibTransId="{4195E0B0-8C11-1B4D-B276-04CDE2C24684}"/>
    <dgm:cxn modelId="{FF8C4DBB-7815-9A45-9F19-56C1641E13C2}" type="presOf" srcId="{0D6FF79A-7548-2245-AD79-5FBA98561277}" destId="{000A246D-835D-5F45-9B92-020DDBACB3BA}" srcOrd="0" destOrd="0" presId="urn:microsoft.com/office/officeart/2005/8/layout/matrix1"/>
    <dgm:cxn modelId="{09E86CC3-96D7-694E-A19A-7D91F546D0B4}" type="presOf" srcId="{5F47CFA1-B3D5-C842-B77A-DB56E60A7ACE}" destId="{92A51219-992D-C54A-AEC8-3708088C442E}" srcOrd="0" destOrd="0" presId="urn:microsoft.com/office/officeart/2005/8/layout/matrix1"/>
    <dgm:cxn modelId="{185815EC-C983-BE49-9ED2-BCD2018E5A06}" type="presOf" srcId="{E41B94BA-EBCF-B840-BAF5-CC0CE480C206}" destId="{D52ADC28-F292-0745-88B9-1CE9D77096B0}" srcOrd="1" destOrd="0" presId="urn:microsoft.com/office/officeart/2005/8/layout/matrix1"/>
    <dgm:cxn modelId="{FB4C66A7-A6DB-854A-9D16-FE6A32F0A218}" type="presParOf" srcId="{4B00793B-3F12-5D4A-B3EE-9DA32EF10554}" destId="{106ECB20-7289-EE44-8CEC-EF18E87FF493}" srcOrd="0" destOrd="0" presId="urn:microsoft.com/office/officeart/2005/8/layout/matrix1"/>
    <dgm:cxn modelId="{6A052272-7229-D940-8FD7-66AE66F976B0}" type="presParOf" srcId="{106ECB20-7289-EE44-8CEC-EF18E87FF493}" destId="{92A51219-992D-C54A-AEC8-3708088C442E}" srcOrd="0" destOrd="0" presId="urn:microsoft.com/office/officeart/2005/8/layout/matrix1"/>
    <dgm:cxn modelId="{72C5D0D7-BEFA-6643-A418-48FE720C36ED}" type="presParOf" srcId="{106ECB20-7289-EE44-8CEC-EF18E87FF493}" destId="{022238BE-B9C4-774A-8CFE-F3381BB81FA4}" srcOrd="1" destOrd="0" presId="urn:microsoft.com/office/officeart/2005/8/layout/matrix1"/>
    <dgm:cxn modelId="{E1D21BA1-4861-F34A-B2B5-011DF2A23EEC}" type="presParOf" srcId="{106ECB20-7289-EE44-8CEC-EF18E87FF493}" destId="{A78C91EA-AA13-7848-8C06-A86E8F281390}" srcOrd="2" destOrd="0" presId="urn:microsoft.com/office/officeart/2005/8/layout/matrix1"/>
    <dgm:cxn modelId="{7BD27035-DB50-CE45-98BF-325CBC66C11C}" type="presParOf" srcId="{106ECB20-7289-EE44-8CEC-EF18E87FF493}" destId="{62E42662-02A2-4F40-8713-E0E848FA347A}" srcOrd="3" destOrd="0" presId="urn:microsoft.com/office/officeart/2005/8/layout/matrix1"/>
    <dgm:cxn modelId="{D4736B93-C0BA-7A4D-BE2C-F41C04D0EE7A}" type="presParOf" srcId="{106ECB20-7289-EE44-8CEC-EF18E87FF493}" destId="{6137DA57-6999-5043-9C7A-F6EB6833F573}" srcOrd="4" destOrd="0" presId="urn:microsoft.com/office/officeart/2005/8/layout/matrix1"/>
    <dgm:cxn modelId="{E846286F-88F3-B942-8030-C3CDC0E025DE}" type="presParOf" srcId="{106ECB20-7289-EE44-8CEC-EF18E87FF493}" destId="{D52ADC28-F292-0745-88B9-1CE9D77096B0}" srcOrd="5" destOrd="0" presId="urn:microsoft.com/office/officeart/2005/8/layout/matrix1"/>
    <dgm:cxn modelId="{CD785B1D-D3E3-E741-B149-4BCAC49DDC84}" type="presParOf" srcId="{106ECB20-7289-EE44-8CEC-EF18E87FF493}" destId="{000A246D-835D-5F45-9B92-020DDBACB3BA}" srcOrd="6" destOrd="0" presId="urn:microsoft.com/office/officeart/2005/8/layout/matrix1"/>
    <dgm:cxn modelId="{80BF94D8-8A1E-BD46-95C5-160774906283}" type="presParOf" srcId="{106ECB20-7289-EE44-8CEC-EF18E87FF493}" destId="{C5793EBA-E528-614C-BF46-CF27CBE3CA2F}" srcOrd="7" destOrd="0" presId="urn:microsoft.com/office/officeart/2005/8/layout/matrix1"/>
    <dgm:cxn modelId="{07D853C5-AEEE-7E47-B96E-61BCB58D895F}" type="presParOf" srcId="{4B00793B-3F12-5D4A-B3EE-9DA32EF10554}" destId="{325DAC71-DB1D-344A-92C1-8389C1D8D8D3}" srcOrd="1" destOrd="0" presId="urn:microsoft.com/office/officeart/2005/8/layout/matrix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3ABC08-A175-B44F-A8AD-BB08DED22C00}">
      <dsp:nvSpPr>
        <dsp:cNvPr id="0" name=""/>
        <dsp:cNvSpPr/>
      </dsp:nvSpPr>
      <dsp:spPr>
        <a:xfrm>
          <a:off x="322194" y="195"/>
          <a:ext cx="3948484" cy="394848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US" sz="2900" kern="1200" dirty="0"/>
            <a:t>TEAMWORK MAKES THE DREAM WORK </a:t>
          </a:r>
        </a:p>
      </dsp:txBody>
      <dsp:txXfrm>
        <a:off x="900436" y="578437"/>
        <a:ext cx="2792000" cy="2792000"/>
      </dsp:txXfrm>
    </dsp:sp>
    <dsp:sp modelId="{5B24536F-BFB9-B34F-8C10-C995A986017F}">
      <dsp:nvSpPr>
        <dsp:cNvPr id="0" name=""/>
        <dsp:cNvSpPr/>
      </dsp:nvSpPr>
      <dsp:spPr>
        <a:xfrm rot="5400000">
          <a:off x="4596428" y="1451263"/>
          <a:ext cx="1381969" cy="1046348"/>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C97AA75-901E-9142-8630-35033A424DC5}">
      <dsp:nvSpPr>
        <dsp:cNvPr id="0" name=""/>
        <dsp:cNvSpPr/>
      </dsp:nvSpPr>
      <dsp:spPr>
        <a:xfrm>
          <a:off x="6244921" y="195"/>
          <a:ext cx="3948484" cy="394848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r>
            <a:rPr lang="en-US" sz="2900" kern="1200" dirty="0"/>
            <a:t>It teaches social skills, active listening, effective speaking and how to adhere to peers. </a:t>
          </a:r>
        </a:p>
      </dsp:txBody>
      <dsp:txXfrm>
        <a:off x="6823163" y="578437"/>
        <a:ext cx="2792000" cy="2792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9F0F8-2EF7-4F44-89AE-FB30448137D3}">
      <dsp:nvSpPr>
        <dsp:cNvPr id="0" name=""/>
        <dsp:cNvSpPr/>
      </dsp:nvSpPr>
      <dsp:spPr>
        <a:xfrm>
          <a:off x="4600575" y="231"/>
          <a:ext cx="1314449" cy="131444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Leader</a:t>
          </a:r>
        </a:p>
        <a:p>
          <a:pPr marL="0" lvl="0" indent="0" algn="ctr" defTabSz="622300">
            <a:lnSpc>
              <a:spcPct val="90000"/>
            </a:lnSpc>
            <a:spcBef>
              <a:spcPct val="0"/>
            </a:spcBef>
            <a:spcAft>
              <a:spcPct val="35000"/>
            </a:spcAft>
            <a:buNone/>
          </a:pPr>
          <a:r>
            <a:rPr lang="en-GB" sz="1400" kern="1200" dirty="0"/>
            <a:t>Lion</a:t>
          </a:r>
        </a:p>
      </dsp:txBody>
      <dsp:txXfrm>
        <a:off x="4793072" y="192728"/>
        <a:ext cx="929455" cy="929455"/>
      </dsp:txXfrm>
    </dsp:sp>
    <dsp:sp modelId="{0AADCB2E-09D2-1245-A251-4094CB1CCACC}">
      <dsp:nvSpPr>
        <dsp:cNvPr id="0" name=""/>
        <dsp:cNvSpPr/>
      </dsp:nvSpPr>
      <dsp:spPr>
        <a:xfrm rot="2160000">
          <a:off x="5873411" y="1009740"/>
          <a:ext cx="349131" cy="4436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dirty="0"/>
        </a:p>
      </dsp:txBody>
      <dsp:txXfrm>
        <a:off x="5883413" y="1067683"/>
        <a:ext cx="244392" cy="266176"/>
      </dsp:txXfrm>
    </dsp:sp>
    <dsp:sp modelId="{71B1D82E-2BBF-9446-8726-8069D75BFE49}">
      <dsp:nvSpPr>
        <dsp:cNvPr id="0" name=""/>
        <dsp:cNvSpPr/>
      </dsp:nvSpPr>
      <dsp:spPr>
        <a:xfrm>
          <a:off x="6196918" y="1160042"/>
          <a:ext cx="1314449" cy="131444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Listener</a:t>
          </a:r>
        </a:p>
        <a:p>
          <a:pPr marL="0" lvl="0" indent="0" algn="ctr" defTabSz="622300">
            <a:lnSpc>
              <a:spcPct val="90000"/>
            </a:lnSpc>
            <a:spcBef>
              <a:spcPct val="0"/>
            </a:spcBef>
            <a:spcAft>
              <a:spcPct val="35000"/>
            </a:spcAft>
            <a:buNone/>
          </a:pPr>
          <a:r>
            <a:rPr lang="en-GB" sz="1400" kern="1200" dirty="0"/>
            <a:t>Dog</a:t>
          </a:r>
        </a:p>
      </dsp:txBody>
      <dsp:txXfrm>
        <a:off x="6389415" y="1352539"/>
        <a:ext cx="929455" cy="929455"/>
      </dsp:txXfrm>
    </dsp:sp>
    <dsp:sp modelId="{69C763B8-E564-8E40-83DF-2F664E88A433}">
      <dsp:nvSpPr>
        <dsp:cNvPr id="0" name=""/>
        <dsp:cNvSpPr/>
      </dsp:nvSpPr>
      <dsp:spPr>
        <a:xfrm rot="6480000">
          <a:off x="6377756" y="2524363"/>
          <a:ext cx="349131" cy="4436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dirty="0"/>
        </a:p>
      </dsp:txBody>
      <dsp:txXfrm rot="10800000">
        <a:off x="6446309" y="2563282"/>
        <a:ext cx="244392" cy="266176"/>
      </dsp:txXfrm>
    </dsp:sp>
    <dsp:sp modelId="{B80ABA5C-4F59-D348-BD93-6A2FE2B44AAF}">
      <dsp:nvSpPr>
        <dsp:cNvPr id="0" name=""/>
        <dsp:cNvSpPr/>
      </dsp:nvSpPr>
      <dsp:spPr>
        <a:xfrm>
          <a:off x="5587169" y="3036656"/>
          <a:ext cx="1314449" cy="131444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Silent observer</a:t>
          </a:r>
        </a:p>
        <a:p>
          <a:pPr marL="0" lvl="0" indent="0" algn="ctr" defTabSz="622300">
            <a:lnSpc>
              <a:spcPct val="90000"/>
            </a:lnSpc>
            <a:spcBef>
              <a:spcPct val="0"/>
            </a:spcBef>
            <a:spcAft>
              <a:spcPct val="35000"/>
            </a:spcAft>
            <a:buNone/>
          </a:pPr>
          <a:r>
            <a:rPr lang="en-GB" sz="1400" kern="1200" dirty="0"/>
            <a:t>Cat</a:t>
          </a:r>
        </a:p>
      </dsp:txBody>
      <dsp:txXfrm>
        <a:off x="5779666" y="3229153"/>
        <a:ext cx="929455" cy="929455"/>
      </dsp:txXfrm>
    </dsp:sp>
    <dsp:sp modelId="{FA7ED9F9-30C1-F145-BA28-4C1298511B23}">
      <dsp:nvSpPr>
        <dsp:cNvPr id="0" name=""/>
        <dsp:cNvSpPr/>
      </dsp:nvSpPr>
      <dsp:spPr>
        <a:xfrm rot="10800000">
          <a:off x="5093115" y="3472068"/>
          <a:ext cx="349131" cy="4436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dirty="0"/>
        </a:p>
      </dsp:txBody>
      <dsp:txXfrm rot="10800000">
        <a:off x="5197854" y="3560793"/>
        <a:ext cx="244392" cy="266176"/>
      </dsp:txXfrm>
    </dsp:sp>
    <dsp:sp modelId="{A1935AD9-93D0-4447-9AAC-8370DAD6D380}">
      <dsp:nvSpPr>
        <dsp:cNvPr id="0" name=""/>
        <dsp:cNvSpPr/>
      </dsp:nvSpPr>
      <dsp:spPr>
        <a:xfrm>
          <a:off x="3613980" y="3036656"/>
          <a:ext cx="1314449" cy="131444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Information source</a:t>
          </a:r>
        </a:p>
        <a:p>
          <a:pPr marL="0" lvl="0" indent="0" algn="ctr" defTabSz="622300">
            <a:lnSpc>
              <a:spcPct val="90000"/>
            </a:lnSpc>
            <a:spcBef>
              <a:spcPct val="0"/>
            </a:spcBef>
            <a:spcAft>
              <a:spcPct val="35000"/>
            </a:spcAft>
            <a:buNone/>
          </a:pPr>
          <a:r>
            <a:rPr lang="en-GB" sz="1400" kern="1200" dirty="0"/>
            <a:t>Owl</a:t>
          </a:r>
        </a:p>
      </dsp:txBody>
      <dsp:txXfrm>
        <a:off x="3806477" y="3229153"/>
        <a:ext cx="929455" cy="929455"/>
      </dsp:txXfrm>
    </dsp:sp>
    <dsp:sp modelId="{87B5831F-9980-7D4B-8986-1A5B9CFDEF64}">
      <dsp:nvSpPr>
        <dsp:cNvPr id="0" name=""/>
        <dsp:cNvSpPr/>
      </dsp:nvSpPr>
      <dsp:spPr>
        <a:xfrm rot="15120000">
          <a:off x="3794818" y="2543158"/>
          <a:ext cx="349131" cy="4436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dirty="0"/>
        </a:p>
      </dsp:txBody>
      <dsp:txXfrm rot="10800000">
        <a:off x="3863371" y="2681689"/>
        <a:ext cx="244392" cy="266176"/>
      </dsp:txXfrm>
    </dsp:sp>
    <dsp:sp modelId="{01C8E1F4-AD58-F648-9BBF-D308378C4D5B}">
      <dsp:nvSpPr>
        <dsp:cNvPr id="0" name=""/>
        <dsp:cNvSpPr/>
      </dsp:nvSpPr>
      <dsp:spPr>
        <a:xfrm>
          <a:off x="3004231" y="1160042"/>
          <a:ext cx="1314449" cy="131444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t>Tension releaser</a:t>
          </a:r>
        </a:p>
        <a:p>
          <a:pPr marL="0" lvl="0" indent="0" algn="ctr" defTabSz="622300">
            <a:lnSpc>
              <a:spcPct val="90000"/>
            </a:lnSpc>
            <a:spcBef>
              <a:spcPct val="0"/>
            </a:spcBef>
            <a:spcAft>
              <a:spcPct val="35000"/>
            </a:spcAft>
            <a:buNone/>
          </a:pPr>
          <a:r>
            <a:rPr lang="en-GB" sz="1400" kern="1200" dirty="0"/>
            <a:t>Monkey</a:t>
          </a:r>
        </a:p>
      </dsp:txBody>
      <dsp:txXfrm>
        <a:off x="3196728" y="1352539"/>
        <a:ext cx="929455" cy="929455"/>
      </dsp:txXfrm>
    </dsp:sp>
    <dsp:sp modelId="{7B58997D-EC33-B140-83C0-5BDFA57CE30B}">
      <dsp:nvSpPr>
        <dsp:cNvPr id="0" name=""/>
        <dsp:cNvSpPr/>
      </dsp:nvSpPr>
      <dsp:spPr>
        <a:xfrm rot="19440000">
          <a:off x="4277068" y="1021356"/>
          <a:ext cx="349131" cy="4436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GB" sz="1100" kern="1200" dirty="0"/>
        </a:p>
      </dsp:txBody>
      <dsp:txXfrm>
        <a:off x="4287070" y="1140863"/>
        <a:ext cx="244392" cy="2661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F28236-3702-2749-8BE8-1EF7F2C38073}">
      <dsp:nvSpPr>
        <dsp:cNvPr id="0" name=""/>
        <dsp:cNvSpPr/>
      </dsp:nvSpPr>
      <dsp:spPr>
        <a:xfrm rot="10800000">
          <a:off x="2063667" y="883"/>
          <a:ext cx="6992874" cy="120921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231" tIns="198120" rIns="369824" bIns="198120" numCol="1" spcCol="1270" anchor="ctr" anchorCtr="0">
          <a:noAutofit/>
        </a:bodyPr>
        <a:lstStyle/>
        <a:p>
          <a:pPr marL="0" lvl="0" indent="0" algn="ctr" defTabSz="2311400">
            <a:lnSpc>
              <a:spcPct val="90000"/>
            </a:lnSpc>
            <a:spcBef>
              <a:spcPct val="0"/>
            </a:spcBef>
            <a:spcAft>
              <a:spcPct val="35000"/>
            </a:spcAft>
            <a:buNone/>
          </a:pPr>
          <a:r>
            <a:rPr lang="en-GB" sz="5200" kern="1200" dirty="0"/>
            <a:t>planning</a:t>
          </a:r>
        </a:p>
      </dsp:txBody>
      <dsp:txXfrm rot="10800000">
        <a:off x="2365971" y="883"/>
        <a:ext cx="6690570" cy="1209216"/>
      </dsp:txXfrm>
    </dsp:sp>
    <dsp:sp modelId="{FD3C3719-E75C-D84E-97A9-3B49D3715F75}">
      <dsp:nvSpPr>
        <dsp:cNvPr id="0" name=""/>
        <dsp:cNvSpPr/>
      </dsp:nvSpPr>
      <dsp:spPr>
        <a:xfrm>
          <a:off x="1459058" y="883"/>
          <a:ext cx="1209216" cy="120921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1D3A95-4D70-B847-B633-C448671DA82B}">
      <dsp:nvSpPr>
        <dsp:cNvPr id="0" name=""/>
        <dsp:cNvSpPr/>
      </dsp:nvSpPr>
      <dsp:spPr>
        <a:xfrm rot="10800000">
          <a:off x="2063667" y="1571060"/>
          <a:ext cx="6992874" cy="120921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231" tIns="198120" rIns="369824" bIns="198120" numCol="1" spcCol="1270" anchor="ctr" anchorCtr="0">
          <a:noAutofit/>
        </a:bodyPr>
        <a:lstStyle/>
        <a:p>
          <a:pPr marL="0" lvl="0" indent="0" algn="ctr" defTabSz="2311400">
            <a:lnSpc>
              <a:spcPct val="90000"/>
            </a:lnSpc>
            <a:spcBef>
              <a:spcPct val="0"/>
            </a:spcBef>
            <a:spcAft>
              <a:spcPct val="35000"/>
            </a:spcAft>
            <a:buNone/>
          </a:pPr>
          <a:r>
            <a:rPr lang="en-GB" sz="5200" kern="1200" dirty="0"/>
            <a:t>communication</a:t>
          </a:r>
        </a:p>
      </dsp:txBody>
      <dsp:txXfrm rot="10800000">
        <a:off x="2365971" y="1571060"/>
        <a:ext cx="6690570" cy="1209216"/>
      </dsp:txXfrm>
    </dsp:sp>
    <dsp:sp modelId="{DA797D6A-AC57-5B43-B2DC-2A3B6FFCBBF3}">
      <dsp:nvSpPr>
        <dsp:cNvPr id="0" name=""/>
        <dsp:cNvSpPr/>
      </dsp:nvSpPr>
      <dsp:spPr>
        <a:xfrm>
          <a:off x="1459058" y="1571060"/>
          <a:ext cx="1209216" cy="120921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0B180B-8838-0B46-8E50-B1458C077B8D}">
      <dsp:nvSpPr>
        <dsp:cNvPr id="0" name=""/>
        <dsp:cNvSpPr/>
      </dsp:nvSpPr>
      <dsp:spPr>
        <a:xfrm rot="10800000">
          <a:off x="2063667" y="3141237"/>
          <a:ext cx="6992874" cy="120921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231" tIns="198120" rIns="369824" bIns="198120" numCol="1" spcCol="1270" anchor="ctr" anchorCtr="0">
          <a:noAutofit/>
        </a:bodyPr>
        <a:lstStyle/>
        <a:p>
          <a:pPr marL="0" lvl="0" indent="0" algn="ctr" defTabSz="2311400">
            <a:lnSpc>
              <a:spcPct val="90000"/>
            </a:lnSpc>
            <a:spcBef>
              <a:spcPct val="0"/>
            </a:spcBef>
            <a:spcAft>
              <a:spcPct val="35000"/>
            </a:spcAft>
            <a:buNone/>
          </a:pPr>
          <a:r>
            <a:rPr lang="en-GB" sz="5200" kern="1200" dirty="0"/>
            <a:t>funding</a:t>
          </a:r>
        </a:p>
      </dsp:txBody>
      <dsp:txXfrm rot="10800000">
        <a:off x="2365971" y="3141237"/>
        <a:ext cx="6690570" cy="1209216"/>
      </dsp:txXfrm>
    </dsp:sp>
    <dsp:sp modelId="{775E3146-D8AA-784E-BF74-0DC77B3AAE5B}">
      <dsp:nvSpPr>
        <dsp:cNvPr id="0" name=""/>
        <dsp:cNvSpPr/>
      </dsp:nvSpPr>
      <dsp:spPr>
        <a:xfrm>
          <a:off x="1459058" y="3141237"/>
          <a:ext cx="1209216" cy="120921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BA873C-2A22-2D4D-AC73-455E3C1319C9}">
      <dsp:nvSpPr>
        <dsp:cNvPr id="0" name=""/>
        <dsp:cNvSpPr/>
      </dsp:nvSpPr>
      <dsp:spPr>
        <a:xfrm>
          <a:off x="0" y="524133"/>
          <a:ext cx="2918936" cy="18535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D3BCA8-A745-5940-A44C-0C91074B3C94}">
      <dsp:nvSpPr>
        <dsp:cNvPr id="0" name=""/>
        <dsp:cNvSpPr/>
      </dsp:nvSpPr>
      <dsp:spPr>
        <a:xfrm>
          <a:off x="324326" y="832243"/>
          <a:ext cx="2918936" cy="18535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Staff not adequately trained</a:t>
          </a:r>
        </a:p>
      </dsp:txBody>
      <dsp:txXfrm>
        <a:off x="378614" y="886531"/>
        <a:ext cx="2810360" cy="1744948"/>
      </dsp:txXfrm>
    </dsp:sp>
    <dsp:sp modelId="{F991C269-FA68-2C4F-85AE-34B7C27C7A08}">
      <dsp:nvSpPr>
        <dsp:cNvPr id="0" name=""/>
        <dsp:cNvSpPr/>
      </dsp:nvSpPr>
      <dsp:spPr>
        <a:xfrm>
          <a:off x="3567588" y="524133"/>
          <a:ext cx="2918936" cy="18535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BC7643-2B37-7E4B-BB35-3D7188E1797B}">
      <dsp:nvSpPr>
        <dsp:cNvPr id="0" name=""/>
        <dsp:cNvSpPr/>
      </dsp:nvSpPr>
      <dsp:spPr>
        <a:xfrm>
          <a:off x="3891915" y="832243"/>
          <a:ext cx="2918936" cy="18535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Aggressive behaviour</a:t>
          </a:r>
        </a:p>
      </dsp:txBody>
      <dsp:txXfrm>
        <a:off x="3946203" y="886531"/>
        <a:ext cx="2810360" cy="1744948"/>
      </dsp:txXfrm>
    </dsp:sp>
    <dsp:sp modelId="{9977A98A-1B96-2F4F-AA28-115E287CC709}">
      <dsp:nvSpPr>
        <dsp:cNvPr id="0" name=""/>
        <dsp:cNvSpPr/>
      </dsp:nvSpPr>
      <dsp:spPr>
        <a:xfrm>
          <a:off x="7135177" y="524133"/>
          <a:ext cx="2918936" cy="18535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980DB2-50B2-404E-A231-1898DA381EB7}">
      <dsp:nvSpPr>
        <dsp:cNvPr id="0" name=""/>
        <dsp:cNvSpPr/>
      </dsp:nvSpPr>
      <dsp:spPr>
        <a:xfrm>
          <a:off x="7459503" y="832243"/>
          <a:ext cx="2918936" cy="18535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External pressure affecting the group</a:t>
          </a:r>
        </a:p>
      </dsp:txBody>
      <dsp:txXfrm>
        <a:off x="7513791" y="886531"/>
        <a:ext cx="2810360" cy="17449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A51219-992D-C54A-AEC8-3708088C442E}">
      <dsp:nvSpPr>
        <dsp:cNvPr id="0" name=""/>
        <dsp:cNvSpPr/>
      </dsp:nvSpPr>
      <dsp:spPr>
        <a:xfrm rot="16200000">
          <a:off x="1541065" y="-1541065"/>
          <a:ext cx="2175669" cy="525780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ctr" defTabSz="1733550">
            <a:lnSpc>
              <a:spcPct val="90000"/>
            </a:lnSpc>
            <a:spcBef>
              <a:spcPct val="0"/>
            </a:spcBef>
            <a:spcAft>
              <a:spcPct val="35000"/>
            </a:spcAft>
            <a:buNone/>
          </a:pPr>
          <a:r>
            <a:rPr lang="en-GB" sz="3900" kern="1200" dirty="0"/>
            <a:t>FORMING</a:t>
          </a:r>
        </a:p>
      </dsp:txBody>
      <dsp:txXfrm rot="5400000">
        <a:off x="0" y="0"/>
        <a:ext cx="5257800" cy="1631751"/>
      </dsp:txXfrm>
    </dsp:sp>
    <dsp:sp modelId="{A78C91EA-AA13-7848-8C06-A86E8F281390}">
      <dsp:nvSpPr>
        <dsp:cNvPr id="0" name=""/>
        <dsp:cNvSpPr/>
      </dsp:nvSpPr>
      <dsp:spPr>
        <a:xfrm>
          <a:off x="5257800" y="0"/>
          <a:ext cx="5257800" cy="217566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ctr" defTabSz="1733550">
            <a:lnSpc>
              <a:spcPct val="90000"/>
            </a:lnSpc>
            <a:spcBef>
              <a:spcPct val="0"/>
            </a:spcBef>
            <a:spcAft>
              <a:spcPct val="35000"/>
            </a:spcAft>
            <a:buNone/>
          </a:pPr>
          <a:r>
            <a:rPr lang="en-GB" sz="3900" kern="1200" dirty="0"/>
            <a:t>STORMING</a:t>
          </a:r>
        </a:p>
      </dsp:txBody>
      <dsp:txXfrm>
        <a:off x="5257800" y="0"/>
        <a:ext cx="5257800" cy="1631751"/>
      </dsp:txXfrm>
    </dsp:sp>
    <dsp:sp modelId="{6137DA57-6999-5043-9C7A-F6EB6833F573}">
      <dsp:nvSpPr>
        <dsp:cNvPr id="0" name=""/>
        <dsp:cNvSpPr/>
      </dsp:nvSpPr>
      <dsp:spPr>
        <a:xfrm rot="10800000">
          <a:off x="0" y="2175669"/>
          <a:ext cx="5257800" cy="2175669"/>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ctr" defTabSz="1733550">
            <a:lnSpc>
              <a:spcPct val="90000"/>
            </a:lnSpc>
            <a:spcBef>
              <a:spcPct val="0"/>
            </a:spcBef>
            <a:spcAft>
              <a:spcPct val="35000"/>
            </a:spcAft>
            <a:buNone/>
          </a:pPr>
          <a:r>
            <a:rPr lang="en-GB" sz="3900" kern="1200" dirty="0"/>
            <a:t>PERFORMING</a:t>
          </a:r>
        </a:p>
      </dsp:txBody>
      <dsp:txXfrm rot="10800000">
        <a:off x="0" y="2719586"/>
        <a:ext cx="5257800" cy="1631751"/>
      </dsp:txXfrm>
    </dsp:sp>
    <dsp:sp modelId="{000A246D-835D-5F45-9B92-020DDBACB3BA}">
      <dsp:nvSpPr>
        <dsp:cNvPr id="0" name=""/>
        <dsp:cNvSpPr/>
      </dsp:nvSpPr>
      <dsp:spPr>
        <a:xfrm rot="5400000">
          <a:off x="6798865" y="634603"/>
          <a:ext cx="2175669" cy="5257800"/>
        </a:xfrm>
        <a:prstGeom prst="round1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ctr" defTabSz="1733550">
            <a:lnSpc>
              <a:spcPct val="90000"/>
            </a:lnSpc>
            <a:spcBef>
              <a:spcPct val="0"/>
            </a:spcBef>
            <a:spcAft>
              <a:spcPct val="35000"/>
            </a:spcAft>
            <a:buNone/>
          </a:pPr>
          <a:r>
            <a:rPr lang="en-GB" sz="3900" kern="1200" dirty="0"/>
            <a:t>NORMING</a:t>
          </a:r>
        </a:p>
      </dsp:txBody>
      <dsp:txXfrm rot="-5400000">
        <a:off x="5257800" y="2719586"/>
        <a:ext cx="5257800" cy="1631751"/>
      </dsp:txXfrm>
    </dsp:sp>
    <dsp:sp modelId="{325DAC71-DB1D-344A-92C1-8389C1D8D8D3}">
      <dsp:nvSpPr>
        <dsp:cNvPr id="0" name=""/>
        <dsp:cNvSpPr/>
      </dsp:nvSpPr>
      <dsp:spPr>
        <a:xfrm>
          <a:off x="3680460" y="1631751"/>
          <a:ext cx="3154680" cy="1087834"/>
        </a:xfrm>
        <a:prstGeom prst="roundRect">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8590" tIns="148590" rIns="148590" bIns="148590" numCol="1" spcCol="1270" anchor="ctr" anchorCtr="0">
          <a:noAutofit/>
        </a:bodyPr>
        <a:lstStyle/>
        <a:p>
          <a:pPr marL="0" lvl="0" indent="0" algn="ctr" defTabSz="1733550">
            <a:lnSpc>
              <a:spcPct val="90000"/>
            </a:lnSpc>
            <a:spcBef>
              <a:spcPct val="0"/>
            </a:spcBef>
            <a:spcAft>
              <a:spcPct val="35000"/>
            </a:spcAft>
            <a:buNone/>
          </a:pPr>
          <a:r>
            <a:rPr lang="en-GB" sz="3900" kern="1200" dirty="0"/>
            <a:t>ADJOURNING</a:t>
          </a:r>
        </a:p>
      </dsp:txBody>
      <dsp:txXfrm>
        <a:off x="3733564" y="1684855"/>
        <a:ext cx="3048472" cy="981626"/>
      </dsp:txXfrm>
    </dsp:sp>
  </dsp:spTree>
</dsp:drawing>
</file>

<file path=ppt/diagrams/layout1.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7-27T19:08:45.124"/>
    </inkml:context>
    <inkml:brush xml:id="br0">
      <inkml:brushProperty name="width" value="0.05" units="cm"/>
      <inkml:brushProperty name="height" value="0.05" units="cm"/>
    </inkml:brush>
  </inkml:definitions>
  <inkml:trace contextRef="#ctx0" brushRef="#br0">1 1024 24575,'0'-5'0,"0"0"0,0 2 0,0-1 0,0-2 0,1-4 0,2-7 0,2-8 0,3-9 0,4-7 0,4-3 0,3-1 0,1 2 0,2 2 0,3 0 0,3 0 0,2 1 0,2-1 0,-1 3 0,0 3 0,3 3 0,2 1 0,5-1 0,3 0 0,0 1 0,1 2 0,4-1 0,4 0 0,10-1 0,8 1 0,3 3 0,4 2 0,3 4 0,3 3 0,6 3 0,5 1 0,1 2 0,3 3 0,-47 6 0,3 0 0,11 1 0,-3 1 0,17-1 0,-22 0 0,0 1 0,11 0 0,22 0 0,-40 2 0,0 0 0,47 2 0,-47-1 0,1 1 0,3 0 0,-1 1 0,3 1 0,1 0 0,4 2 0,1 1 0,8 2 0,1 3 0,7 2 0,0 2 0,-1 1 0,0 1 0,-3 0 0,-1 0 0,-7 0 0,-2 0 0,-5-1 0,-2 0 0,-1 2 0,-2 2 0,-2 0 0,-2 2 0,-4 1 0,-1 1 0,-4 2 0,0 1 0,-3 3 0,0 1 0,-1 3 0,-1 2 0,2 4 0,-1 1 0,-1 3 0,-2 2 0,-2-2 0,-3 2 0,-2 0 0,-2 1 0,-2-1 0,-3 1 0,-1-2 0,-2 1 0,-2 1 0,-2 1 0,-3 2 0,-3 0 0,-1 2 0,-2 1 0,-2 5 0,0 1 0,-2 5 0,0 1 0,0 0 0,-1-1 0,0-1 0,0-1 0,0-6 0,-1-1 0,0-5 0,-1-1 0,-7 46 0,1-46 0,-1 0 0,-2 1 0,-1 1 0,-2 1 0,-2 0 0,-2 4 0,-1 0 0,-3 1 0,0 0 0,-2-1 0,0 0 0,-2 0 0,-1-2 0,0-2 0,-2-2 0,1-3 0,-1-1 0,-1-2 0,1-3 0,-22 29 0,8-17 0,5-13 0,0-6 0,-4-2 0,-4-1 0,-3-4 0,-2-4 0,-6-6 0,-11-5 0,-8-5 0,-9-3 0,-6-3 0,-3-2 0,0-1 0,7-3 0,8-2 0,9-4 0,4-1 0,3-4 0,2-2 0,0-4 0,2-1 0,2-1 0,0 0 0,-2-3 0,-9-7 0,-10-5 0,-11-7 0,42 20 0,0 1 0,-40-22 0,5 2 0,12 4 0,8 3 0,-1-3 0,-6-7 0,-8-7 0,-2-3 0,7 5 0,17 11 0,16 14 0,20 12 0,9 7 0,9 7 0,2 1 0,0 1 0,-1 3 0,0 6 0,-4 11 0,-3 15 0,-1 20 0,-1 16 0,0 12 0,1 14 0,4-41 0,-1 3 0,0 7 0,0 2 0,0 7 0,1 3 0,0 4 0,0 0 0,2-2 0,-1 0 0,2-3 0,0-1 0,0-5 0,0 0 0,0-3 0,-1 0 0,2 3 0,-1 1 0,0 1 0,0 0 0,2-3 0,-1-1 0,2-6 0,-1-2 0,1-10 0,-1-2 0,2 31 0,-1-18 0,1-16 0,0-14 0,0-7 0,1 1 0,1 4 0,0 3 0,1-1 0,-1-3 0,0-7 0,-1-4 0,1-1 0,0 0 0,-1-2 0,-1-5 0,-1-5 0,0-5 0,-1 0 0,1-1 0,0 0 0,-1-1 0,0 1 0,1-1 0,0-1 0,4-4 0,3-6 0,8-13 0,2-3 0,-7 6 0,-2 7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7-27T19:08:48.107"/>
    </inkml:context>
    <inkml:brush xml:id="br0">
      <inkml:brushProperty name="width" value="0.05" units="cm"/>
      <inkml:brushProperty name="height" value="0.05" units="cm"/>
    </inkml:brush>
  </inkml:definitions>
  <inkml:trace contextRef="#ctx0" brushRef="#br0">834 20 24575,'-4'-2'0,"1"-2"0,0 1 0,-4-1 0,-3 1 0,-5 0 0,-9 3 0,-4 0 0,-5 2 0,-13 3 0,-3 5 0,-11 6 0,-12 8 0,-3 7 0,-9 10 0,2 8 0,10 4 0,12 4 0,12 4 0,15-2 0,13-4 0,15-9 0,10-11 0,10-5 0,12-4 0,20-1 0,25 0 0,-23-12 0,4-2 0,12 1 0,3-2 0,6 0 0,0-2 0,2-2 0,-2-3 0,-8-3 0,-3-2 0,34-11 0,-24-9 0,-20-11 0,-8-7 0,0-9 0,-5-3 0,-7 1 0,-8 4 0,-11 5 0,-5 5 0,-5 6 0,-6 8 0,-3 4 0,-6 2 0,-7-1 0,-7 2 0,-7 0 0,-8 4 0,-9 2 0,-8 2 0,-3 4 0,2 3 0,5 1 0,9 0 0,4 2 0,1 0 0,5 1 0,3 0 0,3-1 0,4 1 0,1-1 0,2-1 0,2-1 0,0 0 0,0 1 0,2-1 0,4 1 0,1-1 0,0 1 0,0 0 0,2 0 0,1 0 0,5 0 0,3-2 0,2-2 0,-1-2 0,1-2 0,0-1 0,-1 0 0,1 0 0,-1 5 0,0-1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7-27T19:08:52.042"/>
    </inkml:context>
    <inkml:brush xml:id="br0">
      <inkml:brushProperty name="width" value="0.05" units="cm"/>
      <inkml:brushProperty name="height" value="0.05" units="cm"/>
    </inkml:brush>
  </inkml:definitions>
  <inkml:trace contextRef="#ctx0" brushRef="#br0">1 38 24575,'6'-10'0,"-1"0"0,-2 1 0,-2 4 0,-1 2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3971-5B76-57B0-DA02-B41716EE0AB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25876AD-B542-78A6-335E-E65C6612BD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16E10D8-DC06-0679-1666-3CF1C6675B07}"/>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5" name="Footer Placeholder 4">
            <a:extLst>
              <a:ext uri="{FF2B5EF4-FFF2-40B4-BE49-F238E27FC236}">
                <a16:creationId xmlns:a16="http://schemas.microsoft.com/office/drawing/2014/main" id="{230BC946-B268-0F31-7DCE-C7626AFF55A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6CDC639-9B92-6C72-3910-981FFAE97FDA}"/>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3787944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E0681-0CB1-86BD-12CF-FD7619CB7B2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D99217C-8609-7ED4-ADD0-2B0AAD6C200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AD0EC32-AFFC-467A-D85B-F237A83E5A43}"/>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5" name="Footer Placeholder 4">
            <a:extLst>
              <a:ext uri="{FF2B5EF4-FFF2-40B4-BE49-F238E27FC236}">
                <a16:creationId xmlns:a16="http://schemas.microsoft.com/office/drawing/2014/main" id="{2F4559DD-7372-77F5-2C43-29A89C7A921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8DB666-1234-5A10-50C1-05853A0A0793}"/>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2167064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B7D7D-CB85-A816-2BA0-8B5FC91D1AE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48FCE68-230E-86D5-E510-B5BA02CA075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B310163-4821-605B-1C14-9C91494D92A7}"/>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5" name="Footer Placeholder 4">
            <a:extLst>
              <a:ext uri="{FF2B5EF4-FFF2-40B4-BE49-F238E27FC236}">
                <a16:creationId xmlns:a16="http://schemas.microsoft.com/office/drawing/2014/main" id="{34107762-BCB4-F0DC-83CD-50F3044D5E9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1D5841-03FF-9A17-7BC8-CFA5BBA19064}"/>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2029291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AE9B9-96E5-1463-A064-250A0793E88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0A9072E-3B64-270B-97BE-BABAF4F22DB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BF09684-332D-0601-B58D-DEDCE57223E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02E3E52-6346-F9C0-B2ED-67BC1CF56156}"/>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6" name="Footer Placeholder 5">
            <a:extLst>
              <a:ext uri="{FF2B5EF4-FFF2-40B4-BE49-F238E27FC236}">
                <a16:creationId xmlns:a16="http://schemas.microsoft.com/office/drawing/2014/main" id="{4854099C-EACB-1DBA-F39F-57BF451C4D5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75BBFA1-3F3A-408C-3EA1-77B7A51D1804}"/>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1311892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0DC7F-DF1F-7D63-D521-4D22C9BCE8E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F178283-7E30-0EE8-AB7D-0251521066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A3E93AE-8F8F-723B-4D1C-A21959C1E69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B6FC5A3-4D8C-3070-619B-22F220978D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3851318-3192-CA2C-2304-7E88E877047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BFCB458-4999-255B-11F1-3A5365FEBEDF}"/>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8" name="Footer Placeholder 7">
            <a:extLst>
              <a:ext uri="{FF2B5EF4-FFF2-40B4-BE49-F238E27FC236}">
                <a16:creationId xmlns:a16="http://schemas.microsoft.com/office/drawing/2014/main" id="{E79E0CC1-E44C-9511-1B79-506789A52EF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1FC0D505-CA94-8555-A784-886E419214F8}"/>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2209444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27113-EE58-3DE8-12E0-E3655540DB0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9E5DCD3-5B4D-043B-65EB-B0DFD1063923}"/>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4" name="Footer Placeholder 3">
            <a:extLst>
              <a:ext uri="{FF2B5EF4-FFF2-40B4-BE49-F238E27FC236}">
                <a16:creationId xmlns:a16="http://schemas.microsoft.com/office/drawing/2014/main" id="{2243E332-FF80-5C13-1896-B7B0453E4C9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B5690647-77BF-8211-8DC0-65B30D45F89B}"/>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2792475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08768E3-29AF-646F-50C9-37B68CA488FC}"/>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3" name="Footer Placeholder 2">
            <a:extLst>
              <a:ext uri="{FF2B5EF4-FFF2-40B4-BE49-F238E27FC236}">
                <a16:creationId xmlns:a16="http://schemas.microsoft.com/office/drawing/2014/main" id="{11F63BD1-F079-974D-1551-9F1DF16B4CB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656F54E-7A5A-057C-6993-E22510F808A4}"/>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2948993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6AF62-64CD-9FBF-8A8F-3B3D6FA07CB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10BEACF-B606-9D79-03EF-7F2E6B0DF72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327EE3C-FC8A-D468-5531-2F2A15CE4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9539752-D179-308B-6511-BFB67E33BAD6}"/>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6" name="Footer Placeholder 5">
            <a:extLst>
              <a:ext uri="{FF2B5EF4-FFF2-40B4-BE49-F238E27FC236}">
                <a16:creationId xmlns:a16="http://schemas.microsoft.com/office/drawing/2014/main" id="{5E86096A-8665-CF85-A0A4-B57B940EE77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8F09A65-5C50-DBC9-FA6F-868B920CFCDE}"/>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2806176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61702-1A52-8BBE-B122-73BEBFE8764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C752A42-FAE0-74B3-BB16-EE17417C4E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BBF594B-41B5-F986-6176-4514D5CD43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BD25943-3B3A-688F-4C1C-B635ACFCD0F7}"/>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6" name="Footer Placeholder 5">
            <a:extLst>
              <a:ext uri="{FF2B5EF4-FFF2-40B4-BE49-F238E27FC236}">
                <a16:creationId xmlns:a16="http://schemas.microsoft.com/office/drawing/2014/main" id="{9509C65E-38DE-B25B-201F-79890ADF119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61F617F-4503-6058-0A1B-38FA43354D7E}"/>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2147531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AB568-3ACD-D10C-E2DF-7E2C0B9026A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2170064-7466-3961-1B16-37F711F4D72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80EC6E-EA7B-AFDC-43A5-6C32AA333304}"/>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5" name="Footer Placeholder 4">
            <a:extLst>
              <a:ext uri="{FF2B5EF4-FFF2-40B4-BE49-F238E27FC236}">
                <a16:creationId xmlns:a16="http://schemas.microsoft.com/office/drawing/2014/main" id="{51A629A1-47DA-7358-FAB2-474B26F8EAC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F54B9F-5AE9-9457-A0B5-35404181ECE3}"/>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93566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D34FF2-A5A5-6053-C4BA-8A4C330883B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BBAF7F3-2136-F168-3119-0EF0DD7122D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FD6C2EF-069A-E368-9B26-78EC1E9A76B3}"/>
              </a:ext>
            </a:extLst>
          </p:cNvPr>
          <p:cNvSpPr>
            <a:spLocks noGrp="1"/>
          </p:cNvSpPr>
          <p:nvPr>
            <p:ph type="dt" sz="half" idx="10"/>
          </p:nvPr>
        </p:nvSpPr>
        <p:spPr/>
        <p:txBody>
          <a:bodyPr/>
          <a:lstStyle/>
          <a:p>
            <a:fld id="{4ADCA65C-360E-0C4A-AED0-52D1F68CC010}" type="datetimeFigureOut">
              <a:rPr lang="en-US" smtClean="0"/>
              <a:t>7/28/22</a:t>
            </a:fld>
            <a:endParaRPr lang="en-US" dirty="0"/>
          </a:p>
        </p:txBody>
      </p:sp>
      <p:sp>
        <p:nvSpPr>
          <p:cNvPr id="5" name="Footer Placeholder 4">
            <a:extLst>
              <a:ext uri="{FF2B5EF4-FFF2-40B4-BE49-F238E27FC236}">
                <a16:creationId xmlns:a16="http://schemas.microsoft.com/office/drawing/2014/main" id="{D93FDDF0-2AB1-F6BF-D62F-91736A0A7BB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5183418-585D-7B8F-0A81-F4E5135ED32C}"/>
              </a:ext>
            </a:extLst>
          </p:cNvPr>
          <p:cNvSpPr>
            <a:spLocks noGrp="1"/>
          </p:cNvSpPr>
          <p:nvPr>
            <p:ph type="sldNum" sz="quarter" idx="12"/>
          </p:nvPr>
        </p:nvSpPr>
        <p:spPr/>
        <p:txBody>
          <a:bodyPr/>
          <a:lstStyle/>
          <a:p>
            <a:fld id="{E9671C61-53B6-D14C-9784-8C2703CA4361}" type="slidenum">
              <a:rPr lang="en-US" smtClean="0"/>
              <a:t>‹#›</a:t>
            </a:fld>
            <a:endParaRPr lang="en-US" dirty="0"/>
          </a:p>
        </p:txBody>
      </p:sp>
    </p:spTree>
    <p:extLst>
      <p:ext uri="{BB962C8B-B14F-4D97-AF65-F5344CB8AC3E}">
        <p14:creationId xmlns:p14="http://schemas.microsoft.com/office/powerpoint/2010/main" val="984310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5DD0D0-B12E-5D49-A5B3-8960D6AC53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86303C6-2B4F-16DB-A03F-F506C0F8A1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9EAB9A5-C31C-B0D4-C4C5-B5439E3964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DCA65C-360E-0C4A-AED0-52D1F68CC010}" type="datetimeFigureOut">
              <a:rPr lang="en-US" smtClean="0"/>
              <a:t>7/28/22</a:t>
            </a:fld>
            <a:endParaRPr lang="en-US" dirty="0"/>
          </a:p>
        </p:txBody>
      </p:sp>
      <p:sp>
        <p:nvSpPr>
          <p:cNvPr id="5" name="Footer Placeholder 4">
            <a:extLst>
              <a:ext uri="{FF2B5EF4-FFF2-40B4-BE49-F238E27FC236}">
                <a16:creationId xmlns:a16="http://schemas.microsoft.com/office/drawing/2014/main" id="{8520D126-7208-A744-53C3-784875FB02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4E4A1993-3531-DCB0-E092-F7B95AA6DA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671C61-53B6-D14C-9784-8C2703CA4361}" type="slidenum">
              <a:rPr lang="en-US" smtClean="0"/>
              <a:t>‹#›</a:t>
            </a:fld>
            <a:endParaRPr lang="en-US" dirty="0"/>
          </a:p>
        </p:txBody>
      </p:sp>
    </p:spTree>
    <p:extLst>
      <p:ext uri="{BB962C8B-B14F-4D97-AF65-F5344CB8AC3E}">
        <p14:creationId xmlns:p14="http://schemas.microsoft.com/office/powerpoint/2010/main" val="3904934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ministry-to-children.com/small-group-for-kids/"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hyperlink" Target="https://theconversation.com/an-icebreaker-gets-stuck-in-the-ice-photos-are-used-to-mislead-21736"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youkulelenotes.blogspot.com/2016/01/f-c7-songs-pattern-2.html" TargetMode="External"/><Relationship Id="rId7" Type="http://schemas.openxmlformats.org/officeDocument/2006/relationships/customXml" Target="../ink/ink2.xml"/><Relationship Id="rId12" Type="http://schemas.openxmlformats.org/officeDocument/2006/relationships/hyperlink" Target="https://www.flickr.com/photos/yos/2515979224/"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8.jpg"/><Relationship Id="rId5" Type="http://schemas.openxmlformats.org/officeDocument/2006/relationships/customXml" Target="../ink/ink1.xml"/><Relationship Id="rId10" Type="http://schemas.openxmlformats.org/officeDocument/2006/relationships/image" Target="../media/image10.png"/><Relationship Id="rId4" Type="http://schemas.openxmlformats.org/officeDocument/2006/relationships/hyperlink" Target="https://creativecommons.org/licenses/by-nc-nd/3.0/" TargetMode="External"/><Relationship Id="rId9" Type="http://schemas.openxmlformats.org/officeDocument/2006/relationships/customXml" Target="../ink/ink3.xml"/></Relationships>
</file>

<file path=ppt/slides/_rels/slide12.xml.rels><?xml version="1.0" encoding="UTF-8" standalone="yes"?>
<Relationships xmlns="http://schemas.openxmlformats.org/package/2006/relationships"><Relationship Id="rId2" Type="http://schemas.openxmlformats.org/officeDocument/2006/relationships/hyperlink" Target="https://nam12.safelinks.protection.outlook.com/?url=https%3A%2F%2Fyoutu.be%2FRtQr9w2pL74&amp;amp;data=05%7C01%7C%7Cad01ce340be1446cb7c708da6fa3d0eb%7C84df9e7fe9f640afb435aaaaaaaaaaaa%7C1%7C0%7C637945046609769847%7CUnknown%7CTWFpbGZsb3d8eyJWIjoiMC4wLjAwMDAiLCJQIjoiV2luMzIiLCJBTiI6Ik1haWwiLCJXVCI6Mn0%3D%7C3000%7C%7C%7C&amp;amp;sdata=3UQz72y%2BF8IK2NCrknHY3UnePgRGgvir1tYe%2FcnaQ14%3D&amp;amp;reserved=0"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6355CF0-422E-4E6A-95EA-261971F67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8DEBB-368B-1A2F-F4A1-4BECE922B00E}"/>
              </a:ext>
            </a:extLst>
          </p:cNvPr>
          <p:cNvSpPr>
            <a:spLocks noGrp="1"/>
          </p:cNvSpPr>
          <p:nvPr>
            <p:ph type="ctrTitle"/>
          </p:nvPr>
        </p:nvSpPr>
        <p:spPr>
          <a:xfrm>
            <a:off x="1106557" y="637953"/>
            <a:ext cx="7659688" cy="3189507"/>
          </a:xfrm>
        </p:spPr>
        <p:txBody>
          <a:bodyPr>
            <a:normAutofit/>
          </a:bodyPr>
          <a:lstStyle/>
          <a:p>
            <a:pPr algn="l"/>
            <a:r>
              <a:rPr lang="en-US" sz="8000">
                <a:solidFill>
                  <a:schemeClr val="tx1">
                    <a:lumMod val="75000"/>
                    <a:lumOff val="25000"/>
                  </a:schemeClr>
                </a:solidFill>
              </a:rPr>
              <a:t>Introduction</a:t>
            </a:r>
          </a:p>
        </p:txBody>
      </p:sp>
      <p:sp>
        <p:nvSpPr>
          <p:cNvPr id="19" name="Freeform 5">
            <a:extLst>
              <a:ext uri="{FF2B5EF4-FFF2-40B4-BE49-F238E27FC236}">
                <a16:creationId xmlns:a16="http://schemas.microsoft.com/office/drawing/2014/main" id="{8AA5B50B-519E-4763-9EFB-2C80373D1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789091" y="4356608"/>
            <a:ext cx="542047" cy="1997227"/>
          </a:xfrm>
          <a:custGeom>
            <a:avLst/>
            <a:gdLst>
              <a:gd name="T0" fmla="*/ 491 w 491"/>
              <a:gd name="T1" fmla="*/ 2247 h 2732"/>
              <a:gd name="T2" fmla="*/ 0 w 491"/>
              <a:gd name="T3" fmla="*/ 2732 h 2732"/>
              <a:gd name="T4" fmla="*/ 0 w 491"/>
              <a:gd name="T5" fmla="*/ 486 h 2732"/>
              <a:gd name="T6" fmla="*/ 491 w 491"/>
              <a:gd name="T7" fmla="*/ 0 h 2732"/>
              <a:gd name="T8" fmla="*/ 491 w 491"/>
              <a:gd name="T9" fmla="*/ 2247 h 2732"/>
            </a:gdLst>
            <a:ahLst/>
            <a:cxnLst>
              <a:cxn ang="0">
                <a:pos x="T0" y="T1"/>
              </a:cxn>
              <a:cxn ang="0">
                <a:pos x="T2" y="T3"/>
              </a:cxn>
              <a:cxn ang="0">
                <a:pos x="T4" y="T5"/>
              </a:cxn>
              <a:cxn ang="0">
                <a:pos x="T6" y="T7"/>
              </a:cxn>
              <a:cxn ang="0">
                <a:pos x="T8" y="T9"/>
              </a:cxn>
            </a:cxnLst>
            <a:rect l="0" t="0" r="r" b="b"/>
            <a:pathLst>
              <a:path w="491" h="2732">
                <a:moveTo>
                  <a:pt x="491" y="2247"/>
                </a:moveTo>
                <a:lnTo>
                  <a:pt x="0" y="2732"/>
                </a:lnTo>
                <a:lnTo>
                  <a:pt x="0" y="486"/>
                </a:lnTo>
                <a:lnTo>
                  <a:pt x="491" y="0"/>
                </a:lnTo>
                <a:lnTo>
                  <a:pt x="491" y="224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1" name="Freeform 6">
            <a:extLst>
              <a:ext uri="{FF2B5EF4-FFF2-40B4-BE49-F238E27FC236}">
                <a16:creationId xmlns:a16="http://schemas.microsoft.com/office/drawing/2014/main" id="{298FD7FF-CB14-4A07-B879-0731A1847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783841" y="4214476"/>
            <a:ext cx="369761" cy="1783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CA0D5741-1590-4555-A7A7-DC9B4E2E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951746" y="4122185"/>
            <a:ext cx="201857" cy="1727743"/>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6">
            <a:extLst>
              <a:ext uri="{FF2B5EF4-FFF2-40B4-BE49-F238E27FC236}">
                <a16:creationId xmlns:a16="http://schemas.microsoft.com/office/drawing/2014/main" id="{3E9C0339-B0D3-40BA-96EF-3C1DB738A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6820" y="4214476"/>
            <a:ext cx="339126" cy="1783236"/>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7">
            <a:extLst>
              <a:ext uri="{FF2B5EF4-FFF2-40B4-BE49-F238E27FC236}">
                <a16:creationId xmlns:a16="http://schemas.microsoft.com/office/drawing/2014/main" id="{A4B9A42A-C5B8-4470-8743-670E344205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28739" y="4122186"/>
            <a:ext cx="201857" cy="1727743"/>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Rectangle 8">
            <a:extLst>
              <a:ext uri="{FF2B5EF4-FFF2-40B4-BE49-F238E27FC236}">
                <a16:creationId xmlns:a16="http://schemas.microsoft.com/office/drawing/2014/main" id="{EDB12AFC-55F8-4AE8-9351-0F38D0C5D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51447" y="4122187"/>
            <a:ext cx="7978524" cy="164787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Subtitle 2">
            <a:extLst>
              <a:ext uri="{FF2B5EF4-FFF2-40B4-BE49-F238E27FC236}">
                <a16:creationId xmlns:a16="http://schemas.microsoft.com/office/drawing/2014/main" id="{CD28C4E4-CAE6-99C1-AACD-292D81868EE0}"/>
              </a:ext>
            </a:extLst>
          </p:cNvPr>
          <p:cNvSpPr>
            <a:spLocks noGrp="1"/>
          </p:cNvSpPr>
          <p:nvPr>
            <p:ph type="subTitle" idx="1"/>
          </p:nvPr>
        </p:nvSpPr>
        <p:spPr>
          <a:xfrm>
            <a:off x="1106557" y="4376667"/>
            <a:ext cx="7659688" cy="1089254"/>
          </a:xfrm>
        </p:spPr>
        <p:txBody>
          <a:bodyPr anchor="ctr">
            <a:normAutofit/>
          </a:bodyPr>
          <a:lstStyle/>
          <a:p>
            <a:pPr algn="l"/>
            <a:r>
              <a:rPr lang="en-US" sz="2800">
                <a:solidFill>
                  <a:srgbClr val="FEFFFF"/>
                </a:solidFill>
              </a:rPr>
              <a:t>Yvonne Thomas </a:t>
            </a:r>
          </a:p>
          <a:p>
            <a:pPr algn="l"/>
            <a:r>
              <a:rPr lang="en-US" sz="2800">
                <a:solidFill>
                  <a:srgbClr val="FEFFFF"/>
                </a:solidFill>
              </a:rPr>
              <a:t>2015419</a:t>
            </a:r>
          </a:p>
        </p:txBody>
      </p:sp>
      <p:sp>
        <p:nvSpPr>
          <p:cNvPr id="31" name="Rectangle 8">
            <a:extLst>
              <a:ext uri="{FF2B5EF4-FFF2-40B4-BE49-F238E27FC236}">
                <a16:creationId xmlns:a16="http://schemas.microsoft.com/office/drawing/2014/main" id="{C58506DD-7B3D-4594-846B-F78590BE9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065946" y="4356608"/>
            <a:ext cx="3122079" cy="1641104"/>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41944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5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0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people posing for a photo&#10;&#10;Description automatically generated with medium confidence">
            <a:extLst>
              <a:ext uri="{FF2B5EF4-FFF2-40B4-BE49-F238E27FC236}">
                <a16:creationId xmlns:a16="http://schemas.microsoft.com/office/drawing/2014/main" id="{3D3C8F06-3C14-FE62-F70D-038261CE889F}"/>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r="2478" b="2"/>
          <a:stretch/>
        </p:blipFill>
        <p:spPr>
          <a:xfrm>
            <a:off x="1" y="10"/>
            <a:ext cx="9669642" cy="6857990"/>
          </a:xfrm>
          <a:prstGeom prst="rect">
            <a:avLst/>
          </a:prstGeom>
        </p:spPr>
      </p:pic>
      <p:sp>
        <p:nvSpPr>
          <p:cNvPr id="24" name="Rectangle 2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1A1A8B-F48F-8FBE-8415-AB4679DEDE4F}"/>
              </a:ext>
            </a:extLst>
          </p:cNvPr>
          <p:cNvSpPr>
            <a:spLocks noGrp="1"/>
          </p:cNvSpPr>
          <p:nvPr>
            <p:ph type="title"/>
          </p:nvPr>
        </p:nvSpPr>
        <p:spPr>
          <a:xfrm>
            <a:off x="7531610" y="365125"/>
            <a:ext cx="3822189" cy="1899912"/>
          </a:xfrm>
        </p:spPr>
        <p:txBody>
          <a:bodyPr vert="horz" lIns="91440" tIns="45720" rIns="91440" bIns="45720" rtlCol="0" anchor="ctr">
            <a:normAutofit/>
          </a:bodyPr>
          <a:lstStyle/>
          <a:p>
            <a:r>
              <a:rPr lang="en-US" sz="4000"/>
              <a:t>Group work</a:t>
            </a:r>
          </a:p>
        </p:txBody>
      </p:sp>
      <p:sp>
        <p:nvSpPr>
          <p:cNvPr id="10" name="TextBox 9">
            <a:extLst>
              <a:ext uri="{FF2B5EF4-FFF2-40B4-BE49-F238E27FC236}">
                <a16:creationId xmlns:a16="http://schemas.microsoft.com/office/drawing/2014/main" id="{2315DDE7-9056-0D98-28FA-AA8C0B2C64D4}"/>
              </a:ext>
            </a:extLst>
          </p:cNvPr>
          <p:cNvSpPr txBox="1"/>
          <p:nvPr/>
        </p:nvSpPr>
        <p:spPr>
          <a:xfrm>
            <a:off x="7531610" y="2434201"/>
            <a:ext cx="3822189" cy="374276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Group formation is like a jigsaw, not all pieces fit together but if you move them around it works. </a:t>
            </a:r>
          </a:p>
        </p:txBody>
      </p:sp>
    </p:spTree>
    <p:extLst>
      <p:ext uri="{BB962C8B-B14F-4D97-AF65-F5344CB8AC3E}">
        <p14:creationId xmlns:p14="http://schemas.microsoft.com/office/powerpoint/2010/main" val="2653757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E5AC1D5-7CC0-F9F0-C36E-D196ECA842F0}"/>
              </a:ext>
            </a:extLst>
          </p:cNvPr>
          <p:cNvSpPr>
            <a:spLocks noGrp="1"/>
          </p:cNvSpPr>
          <p:nvPr>
            <p:ph type="title"/>
          </p:nvPr>
        </p:nvSpPr>
        <p:spPr>
          <a:xfrm>
            <a:off x="2187363" y="1671569"/>
            <a:ext cx="5801917" cy="2228760"/>
          </a:xfrm>
        </p:spPr>
        <p:txBody>
          <a:bodyPr anchor="b">
            <a:normAutofit/>
          </a:bodyPr>
          <a:lstStyle/>
          <a:p>
            <a:r>
              <a:rPr lang="en-US" sz="4000" dirty="0"/>
              <a:t>Why do people join groups?</a:t>
            </a:r>
          </a:p>
        </p:txBody>
      </p:sp>
      <p:pic>
        <p:nvPicPr>
          <p:cNvPr id="7" name="Graphic 6" descr="Group Success">
            <a:extLst>
              <a:ext uri="{FF2B5EF4-FFF2-40B4-BE49-F238E27FC236}">
                <a16:creationId xmlns:a16="http://schemas.microsoft.com/office/drawing/2014/main" id="{DB32E3F4-0E26-7870-BB6F-90663B05F40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6948" y="2694018"/>
            <a:ext cx="1198532" cy="1198532"/>
          </a:xfrm>
          <a:prstGeom prst="rect">
            <a:avLst/>
          </a:prstGeom>
        </p:spPr>
      </p:pic>
      <p:sp>
        <p:nvSpPr>
          <p:cNvPr id="3" name="Content Placeholder 2">
            <a:extLst>
              <a:ext uri="{FF2B5EF4-FFF2-40B4-BE49-F238E27FC236}">
                <a16:creationId xmlns:a16="http://schemas.microsoft.com/office/drawing/2014/main" id="{1BF659CD-BD9E-35B3-13C4-CE35E9253078}"/>
              </a:ext>
            </a:extLst>
          </p:cNvPr>
          <p:cNvSpPr>
            <a:spLocks noGrp="1"/>
          </p:cNvSpPr>
          <p:nvPr>
            <p:ph idx="1"/>
          </p:nvPr>
        </p:nvSpPr>
        <p:spPr>
          <a:xfrm>
            <a:off x="2187364" y="4072044"/>
            <a:ext cx="5801917" cy="2057045"/>
          </a:xfrm>
        </p:spPr>
        <p:txBody>
          <a:bodyPr>
            <a:normAutofit/>
          </a:bodyPr>
          <a:lstStyle/>
          <a:p>
            <a:r>
              <a:rPr lang="en-US" sz="2000" dirty="0"/>
              <a:t>To meet others</a:t>
            </a:r>
          </a:p>
          <a:p>
            <a:r>
              <a:rPr lang="en-US" sz="2000" dirty="0"/>
              <a:t>To express themselves</a:t>
            </a:r>
          </a:p>
          <a:p>
            <a:r>
              <a:rPr lang="en-US" sz="2000" dirty="0"/>
              <a:t>To feel empowered</a:t>
            </a:r>
          </a:p>
          <a:p>
            <a:r>
              <a:rPr lang="en-US" sz="2000" dirty="0"/>
              <a:t>For fun</a:t>
            </a:r>
          </a:p>
          <a:p>
            <a:r>
              <a:rPr lang="en-US" sz="2000" dirty="0"/>
              <a:t>They think it is cool</a:t>
            </a:r>
          </a:p>
        </p:txBody>
      </p:sp>
      <p:pic>
        <p:nvPicPr>
          <p:cNvPr id="9" name="Graphic 8" descr="Group Success">
            <a:extLst>
              <a:ext uri="{FF2B5EF4-FFF2-40B4-BE49-F238E27FC236}">
                <a16:creationId xmlns:a16="http://schemas.microsoft.com/office/drawing/2014/main" id="{C3667842-96E6-4CA5-B333-CB69BBC769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65036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BF841-C457-1F33-F96F-1CC62B6DEC6E}"/>
              </a:ext>
            </a:extLst>
          </p:cNvPr>
          <p:cNvSpPr>
            <a:spLocks noGrp="1"/>
          </p:cNvSpPr>
          <p:nvPr>
            <p:ph type="title"/>
          </p:nvPr>
        </p:nvSpPr>
        <p:spPr/>
        <p:txBody>
          <a:bodyPr/>
          <a:lstStyle/>
          <a:p>
            <a:r>
              <a:rPr lang="en-US" dirty="0"/>
              <a:t>Benefits of joining a group</a:t>
            </a:r>
          </a:p>
        </p:txBody>
      </p:sp>
      <p:sp>
        <p:nvSpPr>
          <p:cNvPr id="3" name="Content Placeholder 2">
            <a:extLst>
              <a:ext uri="{FF2B5EF4-FFF2-40B4-BE49-F238E27FC236}">
                <a16:creationId xmlns:a16="http://schemas.microsoft.com/office/drawing/2014/main" id="{83E30930-7E2A-269F-4355-F7B796DA1188}"/>
              </a:ext>
            </a:extLst>
          </p:cNvPr>
          <p:cNvSpPr>
            <a:spLocks noGrp="1"/>
          </p:cNvSpPr>
          <p:nvPr>
            <p:ph idx="1"/>
          </p:nvPr>
        </p:nvSpPr>
        <p:spPr/>
        <p:txBody>
          <a:bodyPr/>
          <a:lstStyle/>
          <a:p>
            <a:r>
              <a:rPr lang="en-US" dirty="0"/>
              <a:t>To develop social skills</a:t>
            </a:r>
          </a:p>
          <a:p>
            <a:r>
              <a:rPr lang="en-US" dirty="0"/>
              <a:t>Promote community cohesion</a:t>
            </a:r>
          </a:p>
          <a:p>
            <a:r>
              <a:rPr lang="en-US" dirty="0"/>
              <a:t>To have that much needed support</a:t>
            </a:r>
          </a:p>
          <a:p>
            <a:r>
              <a:rPr lang="en-US" dirty="0"/>
              <a:t>To make friends</a:t>
            </a:r>
          </a:p>
          <a:p>
            <a:r>
              <a:rPr lang="en-US" dirty="0"/>
              <a:t>To be in a safe environment</a:t>
            </a:r>
          </a:p>
          <a:p>
            <a:r>
              <a:rPr lang="en-US" dirty="0"/>
              <a:t>To develop confidence and self-esteem</a:t>
            </a:r>
          </a:p>
        </p:txBody>
      </p:sp>
    </p:spTree>
    <p:extLst>
      <p:ext uri="{BB962C8B-B14F-4D97-AF65-F5344CB8AC3E}">
        <p14:creationId xmlns:p14="http://schemas.microsoft.com/office/powerpoint/2010/main" val="3699119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1"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blinds(horizontal)">
                                      <p:cBhvr>
                                        <p:cTn id="31" dur="500"/>
                                        <p:tgtEl>
                                          <p:spTgt spid="3">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1"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Effect transition="in" filter="blinds(horizontal)">
                                      <p:cBhvr>
                                        <p:cTn id="36" dur="500"/>
                                        <p:tgtEl>
                                          <p:spTgt spid="3">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1"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blinds(horizontal)">
                                      <p:cBhvr>
                                        <p:cTn id="41" dur="500"/>
                                        <p:tgtEl>
                                          <p:spTgt spid="3">
                                            <p:txEl>
                                              <p:pRg st="2" end="2"/>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grpId="1"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blinds(horizontal)">
                                      <p:cBhvr>
                                        <p:cTn id="46" dur="500"/>
                                        <p:tgtEl>
                                          <p:spTgt spid="3">
                                            <p:txEl>
                                              <p:pRg st="3" end="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3" presetClass="entr" presetSubtype="10" fill="hold" grpId="1" nodeType="clickEffect">
                                  <p:stCondLst>
                                    <p:cond delay="0"/>
                                  </p:stCondLst>
                                  <p:childTnLst>
                                    <p:set>
                                      <p:cBhvr>
                                        <p:cTn id="50" dur="1" fill="hold">
                                          <p:stCondLst>
                                            <p:cond delay="0"/>
                                          </p:stCondLst>
                                        </p:cTn>
                                        <p:tgtEl>
                                          <p:spTgt spid="3">
                                            <p:txEl>
                                              <p:pRg st="4" end="4"/>
                                            </p:txEl>
                                          </p:spTgt>
                                        </p:tgtEl>
                                        <p:attrNameLst>
                                          <p:attrName>style.visibility</p:attrName>
                                        </p:attrNameLst>
                                      </p:cBhvr>
                                      <p:to>
                                        <p:strVal val="visible"/>
                                      </p:to>
                                    </p:set>
                                    <p:animEffect transition="in" filter="blinds(horizontal)">
                                      <p:cBhvr>
                                        <p:cTn id="51" dur="500"/>
                                        <p:tgtEl>
                                          <p:spTgt spid="3">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grpId="1" nodeType="clickEffect">
                                  <p:stCondLst>
                                    <p:cond delay="0"/>
                                  </p:stCondLst>
                                  <p:childTnLst>
                                    <p:set>
                                      <p:cBhvr>
                                        <p:cTn id="55" dur="1" fill="hold">
                                          <p:stCondLst>
                                            <p:cond delay="0"/>
                                          </p:stCondLst>
                                        </p:cTn>
                                        <p:tgtEl>
                                          <p:spTgt spid="3">
                                            <p:txEl>
                                              <p:pRg st="5" end="5"/>
                                            </p:txEl>
                                          </p:spTgt>
                                        </p:tgtEl>
                                        <p:attrNameLst>
                                          <p:attrName>style.visibility</p:attrName>
                                        </p:attrNameLst>
                                      </p:cBhvr>
                                      <p:to>
                                        <p:strVal val="visible"/>
                                      </p:to>
                                    </p:set>
                                    <p:animEffect transition="in" filter="blinds(horizontal)">
                                      <p:cBhvr>
                                        <p:cTn id="56" dur="500"/>
                                        <p:tgtEl>
                                          <p:spTgt spid="3">
                                            <p:txEl>
                                              <p:pRg st="5" end="5"/>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2" nodeType="clickEffect">
                                  <p:stCondLst>
                                    <p:cond delay="0"/>
                                  </p:stCondLst>
                                  <p:childTnLst>
                                    <p:set>
                                      <p:cBhvr>
                                        <p:cTn id="60" dur="1" fill="hold">
                                          <p:stCondLst>
                                            <p:cond delay="0"/>
                                          </p:stCondLst>
                                        </p:cTn>
                                        <p:tgtEl>
                                          <p:spTgt spid="3">
                                            <p:txEl>
                                              <p:pRg st="0" end="0"/>
                                            </p:txEl>
                                          </p:spTgt>
                                        </p:tgtEl>
                                        <p:attrNameLst>
                                          <p:attrName>style.visibility</p:attrName>
                                        </p:attrNameLst>
                                      </p:cBhvr>
                                      <p:to>
                                        <p:strVal val="visible"/>
                                      </p:to>
                                    </p:set>
                                    <p:anim calcmode="lin" valueType="num">
                                      <p:cBhvr additive="base">
                                        <p:cTn id="6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2" nodeType="clickEffect">
                                  <p:stCondLst>
                                    <p:cond delay="0"/>
                                  </p:stCondLst>
                                  <p:childTnLst>
                                    <p:set>
                                      <p:cBhvr>
                                        <p:cTn id="66" dur="1" fill="hold">
                                          <p:stCondLst>
                                            <p:cond delay="0"/>
                                          </p:stCondLst>
                                        </p:cTn>
                                        <p:tgtEl>
                                          <p:spTgt spid="3">
                                            <p:txEl>
                                              <p:pRg st="1" end="1"/>
                                            </p:txEl>
                                          </p:spTgt>
                                        </p:tgtEl>
                                        <p:attrNameLst>
                                          <p:attrName>style.visibility</p:attrName>
                                        </p:attrNameLst>
                                      </p:cBhvr>
                                      <p:to>
                                        <p:strVal val="visible"/>
                                      </p:to>
                                    </p:set>
                                    <p:anim calcmode="lin" valueType="num">
                                      <p:cBhvr additive="base">
                                        <p:cTn id="6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2" nodeType="clickEffect">
                                  <p:stCondLst>
                                    <p:cond delay="0"/>
                                  </p:stCondLst>
                                  <p:childTnLst>
                                    <p:set>
                                      <p:cBhvr>
                                        <p:cTn id="72" dur="1" fill="hold">
                                          <p:stCondLst>
                                            <p:cond delay="0"/>
                                          </p:stCondLst>
                                        </p:cTn>
                                        <p:tgtEl>
                                          <p:spTgt spid="3">
                                            <p:txEl>
                                              <p:pRg st="2" end="2"/>
                                            </p:txEl>
                                          </p:spTgt>
                                        </p:tgtEl>
                                        <p:attrNameLst>
                                          <p:attrName>style.visibility</p:attrName>
                                        </p:attrNameLst>
                                      </p:cBhvr>
                                      <p:to>
                                        <p:strVal val="visible"/>
                                      </p:to>
                                    </p:set>
                                    <p:anim calcmode="lin" valueType="num">
                                      <p:cBhvr additive="base">
                                        <p:cTn id="7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2" nodeType="clickEffect">
                                  <p:stCondLst>
                                    <p:cond delay="0"/>
                                  </p:stCondLst>
                                  <p:childTnLst>
                                    <p:set>
                                      <p:cBhvr>
                                        <p:cTn id="78" dur="1" fill="hold">
                                          <p:stCondLst>
                                            <p:cond delay="0"/>
                                          </p:stCondLst>
                                        </p:cTn>
                                        <p:tgtEl>
                                          <p:spTgt spid="3">
                                            <p:txEl>
                                              <p:pRg st="3" end="3"/>
                                            </p:txEl>
                                          </p:spTgt>
                                        </p:tgtEl>
                                        <p:attrNameLst>
                                          <p:attrName>style.visibility</p:attrName>
                                        </p:attrNameLst>
                                      </p:cBhvr>
                                      <p:to>
                                        <p:strVal val="visible"/>
                                      </p:to>
                                    </p:set>
                                    <p:anim calcmode="lin" valueType="num">
                                      <p:cBhvr additive="base">
                                        <p:cTn id="7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2" nodeType="clickEffect">
                                  <p:stCondLst>
                                    <p:cond delay="0"/>
                                  </p:stCondLst>
                                  <p:childTnLst>
                                    <p:set>
                                      <p:cBhvr>
                                        <p:cTn id="84" dur="1" fill="hold">
                                          <p:stCondLst>
                                            <p:cond delay="0"/>
                                          </p:stCondLst>
                                        </p:cTn>
                                        <p:tgtEl>
                                          <p:spTgt spid="3">
                                            <p:txEl>
                                              <p:pRg st="4" end="4"/>
                                            </p:txEl>
                                          </p:spTgt>
                                        </p:tgtEl>
                                        <p:attrNameLst>
                                          <p:attrName>style.visibility</p:attrName>
                                        </p:attrNameLst>
                                      </p:cBhvr>
                                      <p:to>
                                        <p:strVal val="visible"/>
                                      </p:to>
                                    </p:set>
                                    <p:anim calcmode="lin" valueType="num">
                                      <p:cBhvr additive="base">
                                        <p:cTn id="8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2" nodeType="clickEffect">
                                  <p:stCondLst>
                                    <p:cond delay="0"/>
                                  </p:stCondLst>
                                  <p:childTnLst>
                                    <p:set>
                                      <p:cBhvr>
                                        <p:cTn id="90" dur="1" fill="hold">
                                          <p:stCondLst>
                                            <p:cond delay="0"/>
                                          </p:stCondLst>
                                        </p:cTn>
                                        <p:tgtEl>
                                          <p:spTgt spid="3">
                                            <p:txEl>
                                              <p:pRg st="5" end="5"/>
                                            </p:txEl>
                                          </p:spTgt>
                                        </p:tgtEl>
                                        <p:attrNameLst>
                                          <p:attrName>style.visibility</p:attrName>
                                        </p:attrNameLst>
                                      </p:cBhvr>
                                      <p:to>
                                        <p:strVal val="visible"/>
                                      </p:to>
                                    </p:set>
                                    <p:anim calcmode="lin" valueType="num">
                                      <p:cBhvr additive="base">
                                        <p:cTn id="9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P spid="3" grpId="2"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73ED9F8-FBC7-1C19-D0A6-1EA7398C51F4}"/>
              </a:ext>
            </a:extLst>
          </p:cNvPr>
          <p:cNvSpPr>
            <a:spLocks noGrp="1"/>
          </p:cNvSpPr>
          <p:nvPr>
            <p:ph type="title"/>
          </p:nvPr>
        </p:nvSpPr>
        <p:spPr>
          <a:xfrm>
            <a:off x="965199" y="851517"/>
            <a:ext cx="5130795" cy="1461778"/>
          </a:xfrm>
        </p:spPr>
        <p:txBody>
          <a:bodyPr>
            <a:normAutofit/>
          </a:bodyPr>
          <a:lstStyle/>
          <a:p>
            <a:r>
              <a:rPr lang="en-US" sz="4000" dirty="0"/>
              <a:t>Disadvantages of joining a group</a:t>
            </a:r>
          </a:p>
        </p:txBody>
      </p:sp>
      <p:sp>
        <p:nvSpPr>
          <p:cNvPr id="3" name="Content Placeholder 2">
            <a:extLst>
              <a:ext uri="{FF2B5EF4-FFF2-40B4-BE49-F238E27FC236}">
                <a16:creationId xmlns:a16="http://schemas.microsoft.com/office/drawing/2014/main" id="{2298D9B2-B14C-DDD6-7934-5D0EBDEB1F2C}"/>
              </a:ext>
            </a:extLst>
          </p:cNvPr>
          <p:cNvSpPr>
            <a:spLocks noGrp="1"/>
          </p:cNvSpPr>
          <p:nvPr>
            <p:ph idx="1"/>
          </p:nvPr>
        </p:nvSpPr>
        <p:spPr>
          <a:xfrm>
            <a:off x="965200" y="2470248"/>
            <a:ext cx="4048344" cy="3536236"/>
          </a:xfrm>
        </p:spPr>
        <p:txBody>
          <a:bodyPr>
            <a:normAutofit/>
          </a:bodyPr>
          <a:lstStyle/>
          <a:p>
            <a:r>
              <a:rPr lang="en-US" sz="2000" dirty="0"/>
              <a:t>Can cause conflict within the group</a:t>
            </a:r>
          </a:p>
          <a:p>
            <a:endParaRPr lang="en-US" sz="2000" dirty="0"/>
          </a:p>
          <a:p>
            <a:r>
              <a:rPr lang="en-US" sz="2000" dirty="0"/>
              <a:t>Could exclude some young people</a:t>
            </a:r>
          </a:p>
          <a:p>
            <a:endParaRPr lang="en-US" sz="2000" dirty="0"/>
          </a:p>
          <a:p>
            <a:r>
              <a:rPr lang="en-US" sz="2000" dirty="0"/>
              <a:t>It could fail to empower young people</a:t>
            </a:r>
          </a:p>
          <a:p>
            <a:endParaRPr lang="en-US" sz="2000" dirty="0"/>
          </a:p>
          <a:p>
            <a:r>
              <a:rPr lang="en-US" sz="2000" dirty="0"/>
              <a:t>It could reinforce stigmas</a:t>
            </a:r>
          </a:p>
        </p:txBody>
      </p:sp>
      <p:sp>
        <p:nvSpPr>
          <p:cNvPr id="19" name="Freeform: Shape 18">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7" name="Graphic 6" descr="Irritant">
            <a:extLst>
              <a:ext uri="{FF2B5EF4-FFF2-40B4-BE49-F238E27FC236}">
                <a16:creationId xmlns:a16="http://schemas.microsoft.com/office/drawing/2014/main" id="{81CED970-F9C5-ADDC-018A-03BF9DF6868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2459304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0203273-880F-C97C-952E-8984E46D82E2}"/>
              </a:ext>
            </a:extLst>
          </p:cNvPr>
          <p:cNvSpPr>
            <a:spLocks noGrp="1"/>
          </p:cNvSpPr>
          <p:nvPr>
            <p:ph type="title"/>
          </p:nvPr>
        </p:nvSpPr>
        <p:spPr>
          <a:xfrm>
            <a:off x="838200" y="365125"/>
            <a:ext cx="10515600" cy="1325563"/>
          </a:xfrm>
        </p:spPr>
        <p:txBody>
          <a:bodyPr>
            <a:normAutofit/>
          </a:bodyPr>
          <a:lstStyle/>
          <a:p>
            <a:endParaRPr lang="en-US" sz="5400" dirty="0"/>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865313"/>
            <a:ext cx="10424160" cy="18288"/>
          </a:xfrm>
          <a:custGeom>
            <a:avLst/>
            <a:gdLst>
              <a:gd name="connsiteX0" fmla="*/ 0 w 10424160"/>
              <a:gd name="connsiteY0" fmla="*/ 0 h 18288"/>
              <a:gd name="connsiteX1" fmla="*/ 903427 w 10424160"/>
              <a:gd name="connsiteY1" fmla="*/ 0 h 18288"/>
              <a:gd name="connsiteX2" fmla="*/ 1389888 w 10424160"/>
              <a:gd name="connsiteY2" fmla="*/ 0 h 18288"/>
              <a:gd name="connsiteX3" fmla="*/ 2189074 w 10424160"/>
              <a:gd name="connsiteY3" fmla="*/ 0 h 18288"/>
              <a:gd name="connsiteX4" fmla="*/ 2675534 w 10424160"/>
              <a:gd name="connsiteY4" fmla="*/ 0 h 18288"/>
              <a:gd name="connsiteX5" fmla="*/ 3370478 w 10424160"/>
              <a:gd name="connsiteY5" fmla="*/ 0 h 18288"/>
              <a:gd name="connsiteX6" fmla="*/ 4169664 w 10424160"/>
              <a:gd name="connsiteY6" fmla="*/ 0 h 18288"/>
              <a:gd name="connsiteX7" fmla="*/ 4551883 w 10424160"/>
              <a:gd name="connsiteY7" fmla="*/ 0 h 18288"/>
              <a:gd name="connsiteX8" fmla="*/ 4934102 w 10424160"/>
              <a:gd name="connsiteY8" fmla="*/ 0 h 18288"/>
              <a:gd name="connsiteX9" fmla="*/ 5837530 w 10424160"/>
              <a:gd name="connsiteY9" fmla="*/ 0 h 18288"/>
              <a:gd name="connsiteX10" fmla="*/ 6532474 w 10424160"/>
              <a:gd name="connsiteY10" fmla="*/ 0 h 18288"/>
              <a:gd name="connsiteX11" fmla="*/ 6914693 w 10424160"/>
              <a:gd name="connsiteY11" fmla="*/ 0 h 18288"/>
              <a:gd name="connsiteX12" fmla="*/ 7609637 w 10424160"/>
              <a:gd name="connsiteY12" fmla="*/ 0 h 18288"/>
              <a:gd name="connsiteX13" fmla="*/ 8513064 w 10424160"/>
              <a:gd name="connsiteY13" fmla="*/ 0 h 18288"/>
              <a:gd name="connsiteX14" fmla="*/ 9103766 w 10424160"/>
              <a:gd name="connsiteY14" fmla="*/ 0 h 18288"/>
              <a:gd name="connsiteX15" fmla="*/ 9694469 w 10424160"/>
              <a:gd name="connsiteY15" fmla="*/ 0 h 18288"/>
              <a:gd name="connsiteX16" fmla="*/ 10424160 w 10424160"/>
              <a:gd name="connsiteY16" fmla="*/ 0 h 18288"/>
              <a:gd name="connsiteX17" fmla="*/ 10424160 w 10424160"/>
              <a:gd name="connsiteY17" fmla="*/ 18288 h 18288"/>
              <a:gd name="connsiteX18" fmla="*/ 9729216 w 10424160"/>
              <a:gd name="connsiteY18" fmla="*/ 18288 h 18288"/>
              <a:gd name="connsiteX19" fmla="*/ 8930030 w 10424160"/>
              <a:gd name="connsiteY19" fmla="*/ 18288 h 18288"/>
              <a:gd name="connsiteX20" fmla="*/ 8130845 w 10424160"/>
              <a:gd name="connsiteY20" fmla="*/ 18288 h 18288"/>
              <a:gd name="connsiteX21" fmla="*/ 7644384 w 10424160"/>
              <a:gd name="connsiteY21" fmla="*/ 18288 h 18288"/>
              <a:gd name="connsiteX22" fmla="*/ 6740957 w 10424160"/>
              <a:gd name="connsiteY22" fmla="*/ 18288 h 18288"/>
              <a:gd name="connsiteX23" fmla="*/ 6046013 w 10424160"/>
              <a:gd name="connsiteY23" fmla="*/ 18288 h 18288"/>
              <a:gd name="connsiteX24" fmla="*/ 5663794 w 10424160"/>
              <a:gd name="connsiteY24" fmla="*/ 18288 h 18288"/>
              <a:gd name="connsiteX25" fmla="*/ 4968850 w 10424160"/>
              <a:gd name="connsiteY25" fmla="*/ 18288 h 18288"/>
              <a:gd name="connsiteX26" fmla="*/ 4378147 w 10424160"/>
              <a:gd name="connsiteY26" fmla="*/ 18288 h 18288"/>
              <a:gd name="connsiteX27" fmla="*/ 3787445 w 10424160"/>
              <a:gd name="connsiteY27" fmla="*/ 18288 h 18288"/>
              <a:gd name="connsiteX28" fmla="*/ 3196742 w 10424160"/>
              <a:gd name="connsiteY28" fmla="*/ 18288 h 18288"/>
              <a:gd name="connsiteX29" fmla="*/ 2606040 w 10424160"/>
              <a:gd name="connsiteY29" fmla="*/ 18288 h 18288"/>
              <a:gd name="connsiteX30" fmla="*/ 1806854 w 10424160"/>
              <a:gd name="connsiteY30" fmla="*/ 18288 h 18288"/>
              <a:gd name="connsiteX31" fmla="*/ 1111910 w 10424160"/>
              <a:gd name="connsiteY31" fmla="*/ 18288 h 18288"/>
              <a:gd name="connsiteX32" fmla="*/ 729691 w 10424160"/>
              <a:gd name="connsiteY32" fmla="*/ 18288 h 18288"/>
              <a:gd name="connsiteX33" fmla="*/ 0 w 10424160"/>
              <a:gd name="connsiteY33" fmla="*/ 18288 h 18288"/>
              <a:gd name="connsiteX34" fmla="*/ 0 w 10424160"/>
              <a:gd name="connsiteY3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4160" h="18288" fill="none" extrusionOk="0">
                <a:moveTo>
                  <a:pt x="0" y="0"/>
                </a:moveTo>
                <a:cubicBezTo>
                  <a:pt x="251416" y="-3874"/>
                  <a:pt x="479411" y="-20508"/>
                  <a:pt x="903427" y="0"/>
                </a:cubicBezTo>
                <a:cubicBezTo>
                  <a:pt x="1327443" y="20508"/>
                  <a:pt x="1177990" y="-7387"/>
                  <a:pt x="1389888" y="0"/>
                </a:cubicBezTo>
                <a:cubicBezTo>
                  <a:pt x="1601786" y="7387"/>
                  <a:pt x="1928602" y="-6697"/>
                  <a:pt x="2189074" y="0"/>
                </a:cubicBezTo>
                <a:cubicBezTo>
                  <a:pt x="2449546" y="6697"/>
                  <a:pt x="2440085" y="-21144"/>
                  <a:pt x="2675534" y="0"/>
                </a:cubicBezTo>
                <a:cubicBezTo>
                  <a:pt x="2910983" y="21144"/>
                  <a:pt x="3026158" y="-11124"/>
                  <a:pt x="3370478" y="0"/>
                </a:cubicBezTo>
                <a:cubicBezTo>
                  <a:pt x="3714798" y="11124"/>
                  <a:pt x="3864539" y="-10660"/>
                  <a:pt x="4169664" y="0"/>
                </a:cubicBezTo>
                <a:cubicBezTo>
                  <a:pt x="4474789" y="10660"/>
                  <a:pt x="4471218" y="16488"/>
                  <a:pt x="4551883" y="0"/>
                </a:cubicBezTo>
                <a:cubicBezTo>
                  <a:pt x="4632548" y="-16488"/>
                  <a:pt x="4786830" y="7986"/>
                  <a:pt x="4934102" y="0"/>
                </a:cubicBezTo>
                <a:cubicBezTo>
                  <a:pt x="5081374" y="-7986"/>
                  <a:pt x="5575881" y="-33003"/>
                  <a:pt x="5837530" y="0"/>
                </a:cubicBezTo>
                <a:cubicBezTo>
                  <a:pt x="6099179" y="33003"/>
                  <a:pt x="6305895" y="14170"/>
                  <a:pt x="6532474" y="0"/>
                </a:cubicBezTo>
                <a:cubicBezTo>
                  <a:pt x="6759053" y="-14170"/>
                  <a:pt x="6726707" y="16121"/>
                  <a:pt x="6914693" y="0"/>
                </a:cubicBezTo>
                <a:cubicBezTo>
                  <a:pt x="7102679" y="-16121"/>
                  <a:pt x="7397857" y="32594"/>
                  <a:pt x="7609637" y="0"/>
                </a:cubicBezTo>
                <a:cubicBezTo>
                  <a:pt x="7821417" y="-32594"/>
                  <a:pt x="8141235" y="-3745"/>
                  <a:pt x="8513064" y="0"/>
                </a:cubicBezTo>
                <a:cubicBezTo>
                  <a:pt x="8884893" y="3745"/>
                  <a:pt x="8877548" y="3359"/>
                  <a:pt x="9103766" y="0"/>
                </a:cubicBezTo>
                <a:cubicBezTo>
                  <a:pt x="9329984" y="-3359"/>
                  <a:pt x="9545570" y="-17843"/>
                  <a:pt x="9694469" y="0"/>
                </a:cubicBezTo>
                <a:cubicBezTo>
                  <a:pt x="9843368" y="17843"/>
                  <a:pt x="10162477" y="-1217"/>
                  <a:pt x="10424160" y="0"/>
                </a:cubicBezTo>
                <a:cubicBezTo>
                  <a:pt x="10424498" y="7640"/>
                  <a:pt x="10423710" y="11289"/>
                  <a:pt x="10424160" y="18288"/>
                </a:cubicBezTo>
                <a:cubicBezTo>
                  <a:pt x="10184680" y="20716"/>
                  <a:pt x="10034768" y="-9357"/>
                  <a:pt x="9729216" y="18288"/>
                </a:cubicBezTo>
                <a:cubicBezTo>
                  <a:pt x="9423664" y="45933"/>
                  <a:pt x="9309220" y="36372"/>
                  <a:pt x="8930030" y="18288"/>
                </a:cubicBezTo>
                <a:cubicBezTo>
                  <a:pt x="8550840" y="204"/>
                  <a:pt x="8513376" y="34707"/>
                  <a:pt x="8130845" y="18288"/>
                </a:cubicBezTo>
                <a:cubicBezTo>
                  <a:pt x="7748315" y="1869"/>
                  <a:pt x="7864674" y="19659"/>
                  <a:pt x="7644384" y="18288"/>
                </a:cubicBezTo>
                <a:cubicBezTo>
                  <a:pt x="7424094" y="16917"/>
                  <a:pt x="6947001" y="55680"/>
                  <a:pt x="6740957" y="18288"/>
                </a:cubicBezTo>
                <a:cubicBezTo>
                  <a:pt x="6534913" y="-19104"/>
                  <a:pt x="6313809" y="33391"/>
                  <a:pt x="6046013" y="18288"/>
                </a:cubicBezTo>
                <a:cubicBezTo>
                  <a:pt x="5778217" y="3185"/>
                  <a:pt x="5786775" y="1439"/>
                  <a:pt x="5663794" y="18288"/>
                </a:cubicBezTo>
                <a:cubicBezTo>
                  <a:pt x="5540813" y="35137"/>
                  <a:pt x="5204724" y="25434"/>
                  <a:pt x="4968850" y="18288"/>
                </a:cubicBezTo>
                <a:cubicBezTo>
                  <a:pt x="4732976" y="11142"/>
                  <a:pt x="4559928" y="34568"/>
                  <a:pt x="4378147" y="18288"/>
                </a:cubicBezTo>
                <a:cubicBezTo>
                  <a:pt x="4196366" y="2008"/>
                  <a:pt x="3992200" y="35409"/>
                  <a:pt x="3787445" y="18288"/>
                </a:cubicBezTo>
                <a:cubicBezTo>
                  <a:pt x="3582690" y="1167"/>
                  <a:pt x="3488876" y="-7583"/>
                  <a:pt x="3196742" y="18288"/>
                </a:cubicBezTo>
                <a:cubicBezTo>
                  <a:pt x="2904608" y="44159"/>
                  <a:pt x="2729828" y="45906"/>
                  <a:pt x="2606040" y="18288"/>
                </a:cubicBezTo>
                <a:cubicBezTo>
                  <a:pt x="2482252" y="-9330"/>
                  <a:pt x="2000672" y="-5498"/>
                  <a:pt x="1806854" y="18288"/>
                </a:cubicBezTo>
                <a:cubicBezTo>
                  <a:pt x="1613036" y="42074"/>
                  <a:pt x="1310933" y="-4240"/>
                  <a:pt x="1111910" y="18288"/>
                </a:cubicBezTo>
                <a:cubicBezTo>
                  <a:pt x="912887" y="40816"/>
                  <a:pt x="891560" y="1701"/>
                  <a:pt x="729691" y="18288"/>
                </a:cubicBezTo>
                <a:cubicBezTo>
                  <a:pt x="567822" y="34875"/>
                  <a:pt x="203025" y="34462"/>
                  <a:pt x="0" y="18288"/>
                </a:cubicBezTo>
                <a:cubicBezTo>
                  <a:pt x="-82" y="11708"/>
                  <a:pt x="-178" y="8956"/>
                  <a:pt x="0" y="0"/>
                </a:cubicBezTo>
                <a:close/>
              </a:path>
              <a:path w="10424160" h="18288" stroke="0" extrusionOk="0">
                <a:moveTo>
                  <a:pt x="0" y="0"/>
                </a:moveTo>
                <a:cubicBezTo>
                  <a:pt x="119910" y="17195"/>
                  <a:pt x="345032" y="1652"/>
                  <a:pt x="590702" y="0"/>
                </a:cubicBezTo>
                <a:cubicBezTo>
                  <a:pt x="836372" y="-1652"/>
                  <a:pt x="830717" y="-10944"/>
                  <a:pt x="972922" y="0"/>
                </a:cubicBezTo>
                <a:cubicBezTo>
                  <a:pt x="1115127" y="10944"/>
                  <a:pt x="1638708" y="17269"/>
                  <a:pt x="1876349" y="0"/>
                </a:cubicBezTo>
                <a:cubicBezTo>
                  <a:pt x="2113990" y="-17269"/>
                  <a:pt x="2263529" y="27642"/>
                  <a:pt x="2467051" y="0"/>
                </a:cubicBezTo>
                <a:cubicBezTo>
                  <a:pt x="2670573" y="-27642"/>
                  <a:pt x="2867743" y="-1552"/>
                  <a:pt x="3057754" y="0"/>
                </a:cubicBezTo>
                <a:cubicBezTo>
                  <a:pt x="3247765" y="1552"/>
                  <a:pt x="3729099" y="45169"/>
                  <a:pt x="3961181" y="0"/>
                </a:cubicBezTo>
                <a:cubicBezTo>
                  <a:pt x="4193263" y="-45169"/>
                  <a:pt x="4313735" y="4067"/>
                  <a:pt x="4447642" y="0"/>
                </a:cubicBezTo>
                <a:cubicBezTo>
                  <a:pt x="4581549" y="-4067"/>
                  <a:pt x="5123626" y="11867"/>
                  <a:pt x="5351069" y="0"/>
                </a:cubicBezTo>
                <a:cubicBezTo>
                  <a:pt x="5578512" y="-11867"/>
                  <a:pt x="6044105" y="-19983"/>
                  <a:pt x="6254496" y="0"/>
                </a:cubicBezTo>
                <a:cubicBezTo>
                  <a:pt x="6464887" y="19983"/>
                  <a:pt x="6664731" y="4232"/>
                  <a:pt x="6949440" y="0"/>
                </a:cubicBezTo>
                <a:cubicBezTo>
                  <a:pt x="7234149" y="-4232"/>
                  <a:pt x="7497205" y="28731"/>
                  <a:pt x="7852867" y="0"/>
                </a:cubicBezTo>
                <a:cubicBezTo>
                  <a:pt x="8208529" y="-28731"/>
                  <a:pt x="8287556" y="2616"/>
                  <a:pt x="8443570" y="0"/>
                </a:cubicBezTo>
                <a:cubicBezTo>
                  <a:pt x="8599584" y="-2616"/>
                  <a:pt x="8871283" y="-14113"/>
                  <a:pt x="9034272" y="0"/>
                </a:cubicBezTo>
                <a:cubicBezTo>
                  <a:pt x="9197261" y="14113"/>
                  <a:pt x="9604978" y="-35623"/>
                  <a:pt x="9833458" y="0"/>
                </a:cubicBezTo>
                <a:cubicBezTo>
                  <a:pt x="10061938" y="35623"/>
                  <a:pt x="10231944" y="-8194"/>
                  <a:pt x="10424160" y="0"/>
                </a:cubicBezTo>
                <a:cubicBezTo>
                  <a:pt x="10424285" y="4395"/>
                  <a:pt x="10424085" y="9776"/>
                  <a:pt x="10424160" y="18288"/>
                </a:cubicBezTo>
                <a:cubicBezTo>
                  <a:pt x="10058736" y="-5772"/>
                  <a:pt x="9942989" y="-18764"/>
                  <a:pt x="9624974" y="18288"/>
                </a:cubicBezTo>
                <a:cubicBezTo>
                  <a:pt x="9306959" y="55340"/>
                  <a:pt x="9229263" y="24995"/>
                  <a:pt x="8930030" y="18288"/>
                </a:cubicBezTo>
                <a:cubicBezTo>
                  <a:pt x="8630797" y="11581"/>
                  <a:pt x="8647263" y="10931"/>
                  <a:pt x="8547811" y="18288"/>
                </a:cubicBezTo>
                <a:cubicBezTo>
                  <a:pt x="8448359" y="25645"/>
                  <a:pt x="8173221" y="219"/>
                  <a:pt x="8061350" y="18288"/>
                </a:cubicBezTo>
                <a:cubicBezTo>
                  <a:pt x="7949479" y="36357"/>
                  <a:pt x="7437002" y="17516"/>
                  <a:pt x="7157923" y="18288"/>
                </a:cubicBezTo>
                <a:cubicBezTo>
                  <a:pt x="6878844" y="19060"/>
                  <a:pt x="6610241" y="8864"/>
                  <a:pt x="6462979" y="18288"/>
                </a:cubicBezTo>
                <a:cubicBezTo>
                  <a:pt x="6315717" y="27712"/>
                  <a:pt x="6124879" y="4989"/>
                  <a:pt x="5976518" y="18288"/>
                </a:cubicBezTo>
                <a:cubicBezTo>
                  <a:pt x="5828157" y="31587"/>
                  <a:pt x="5566880" y="7112"/>
                  <a:pt x="5281574" y="18288"/>
                </a:cubicBezTo>
                <a:cubicBezTo>
                  <a:pt x="4996268" y="29464"/>
                  <a:pt x="5085614" y="20493"/>
                  <a:pt x="4899355" y="18288"/>
                </a:cubicBezTo>
                <a:cubicBezTo>
                  <a:pt x="4713096" y="16083"/>
                  <a:pt x="4606138" y="34359"/>
                  <a:pt x="4517136" y="18288"/>
                </a:cubicBezTo>
                <a:cubicBezTo>
                  <a:pt x="4428134" y="2217"/>
                  <a:pt x="4125335" y="52414"/>
                  <a:pt x="3822192" y="18288"/>
                </a:cubicBezTo>
                <a:cubicBezTo>
                  <a:pt x="3519049" y="-15838"/>
                  <a:pt x="3453132" y="3859"/>
                  <a:pt x="3335731" y="18288"/>
                </a:cubicBezTo>
                <a:cubicBezTo>
                  <a:pt x="3218330" y="32717"/>
                  <a:pt x="2718749" y="-13936"/>
                  <a:pt x="2536546" y="18288"/>
                </a:cubicBezTo>
                <a:cubicBezTo>
                  <a:pt x="2354343" y="50512"/>
                  <a:pt x="2190669" y="3238"/>
                  <a:pt x="2050085" y="18288"/>
                </a:cubicBezTo>
                <a:cubicBezTo>
                  <a:pt x="1909501" y="33338"/>
                  <a:pt x="1520975" y="3062"/>
                  <a:pt x="1250899" y="18288"/>
                </a:cubicBezTo>
                <a:cubicBezTo>
                  <a:pt x="980823" y="33514"/>
                  <a:pt x="992936" y="28036"/>
                  <a:pt x="868680" y="18288"/>
                </a:cubicBezTo>
                <a:cubicBezTo>
                  <a:pt x="744424" y="8540"/>
                  <a:pt x="230364" y="33365"/>
                  <a:pt x="0" y="18288"/>
                </a:cubicBezTo>
                <a:cubicBezTo>
                  <a:pt x="-504" y="12101"/>
                  <a:pt x="-591" y="7719"/>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Content Placeholder 2">
            <a:extLst>
              <a:ext uri="{FF2B5EF4-FFF2-40B4-BE49-F238E27FC236}">
                <a16:creationId xmlns:a16="http://schemas.microsoft.com/office/drawing/2014/main" id="{FAF91B64-62B3-53DC-5DBE-67F6BE0D24CC}"/>
              </a:ext>
            </a:extLst>
          </p:cNvPr>
          <p:cNvGraphicFramePr>
            <a:graphicFrameLocks noGrp="1"/>
          </p:cNvGraphicFramePr>
          <p:nvPr>
            <p:ph idx="1"/>
            <p:extLst>
              <p:ext uri="{D42A27DB-BD31-4B8C-83A1-F6EECF244321}">
                <p14:modId xmlns:p14="http://schemas.microsoft.com/office/powerpoint/2010/main" val="69893654"/>
              </p:ext>
            </p:extLst>
          </p:nvPr>
        </p:nvGraphicFramePr>
        <p:xfrm>
          <a:off x="838200" y="2228087"/>
          <a:ext cx="105156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0927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2A29A-E860-F555-B369-CE1ACA1977E3}"/>
              </a:ext>
            </a:extLst>
          </p:cNvPr>
          <p:cNvSpPr>
            <a:spLocks noGrp="1"/>
          </p:cNvSpPr>
          <p:nvPr>
            <p:ph type="title"/>
          </p:nvPr>
        </p:nvSpPr>
        <p:spPr/>
        <p:txBody>
          <a:bodyPr/>
          <a:lstStyle/>
          <a:p>
            <a:r>
              <a:rPr lang="en-US" dirty="0"/>
              <a:t>Leadership roles</a:t>
            </a:r>
          </a:p>
        </p:txBody>
      </p:sp>
      <p:graphicFrame>
        <p:nvGraphicFramePr>
          <p:cNvPr id="4" name="Content Placeholder 3">
            <a:extLst>
              <a:ext uri="{FF2B5EF4-FFF2-40B4-BE49-F238E27FC236}">
                <a16:creationId xmlns:a16="http://schemas.microsoft.com/office/drawing/2014/main" id="{A2A6F575-407C-B326-503F-0D74B8EED53E}"/>
              </a:ext>
            </a:extLst>
          </p:cNvPr>
          <p:cNvGraphicFramePr>
            <a:graphicFrameLocks noGrp="1"/>
          </p:cNvGraphicFramePr>
          <p:nvPr>
            <p:ph idx="1"/>
            <p:extLst>
              <p:ext uri="{D42A27DB-BD31-4B8C-83A1-F6EECF244321}">
                <p14:modId xmlns:p14="http://schemas.microsoft.com/office/powerpoint/2010/main" val="245440204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1066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67FB9-7F15-1833-C3B8-82B07E5A617A}"/>
              </a:ext>
            </a:extLst>
          </p:cNvPr>
          <p:cNvSpPr>
            <a:spLocks noGrp="1"/>
          </p:cNvSpPr>
          <p:nvPr>
            <p:ph type="title"/>
          </p:nvPr>
        </p:nvSpPr>
        <p:spPr/>
        <p:txBody>
          <a:bodyPr/>
          <a:lstStyle/>
          <a:p>
            <a:r>
              <a:rPr lang="en-US" dirty="0"/>
              <a:t>Effective group work</a:t>
            </a:r>
          </a:p>
        </p:txBody>
      </p:sp>
      <p:graphicFrame>
        <p:nvGraphicFramePr>
          <p:cNvPr id="4" name="Content Placeholder 3">
            <a:extLst>
              <a:ext uri="{FF2B5EF4-FFF2-40B4-BE49-F238E27FC236}">
                <a16:creationId xmlns:a16="http://schemas.microsoft.com/office/drawing/2014/main" id="{F21A1FA0-21CF-A0D2-B50B-C8B70F1488E3}"/>
              </a:ext>
            </a:extLst>
          </p:cNvPr>
          <p:cNvGraphicFramePr>
            <a:graphicFrameLocks noGrp="1"/>
          </p:cNvGraphicFramePr>
          <p:nvPr>
            <p:ph idx="1"/>
            <p:extLst>
              <p:ext uri="{D42A27DB-BD31-4B8C-83A1-F6EECF244321}">
                <p14:modId xmlns:p14="http://schemas.microsoft.com/office/powerpoint/2010/main" val="24295713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18230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91C699-9734-58C5-38FD-0A58F76D5527}"/>
              </a:ext>
            </a:extLst>
          </p:cNvPr>
          <p:cNvSpPr>
            <a:spLocks noGrp="1"/>
          </p:cNvSpPr>
          <p:nvPr>
            <p:ph type="title"/>
          </p:nvPr>
        </p:nvSpPr>
        <p:spPr>
          <a:xfrm>
            <a:off x="1043631" y="809898"/>
            <a:ext cx="10173010" cy="1554480"/>
          </a:xfrm>
        </p:spPr>
        <p:txBody>
          <a:bodyPr anchor="ctr">
            <a:normAutofit/>
          </a:bodyPr>
          <a:lstStyle/>
          <a:p>
            <a:r>
              <a:rPr lang="en-US" sz="4800"/>
              <a:t>Ineffective group work</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4" name="Content Placeholder 3">
            <a:extLst>
              <a:ext uri="{FF2B5EF4-FFF2-40B4-BE49-F238E27FC236}">
                <a16:creationId xmlns:a16="http://schemas.microsoft.com/office/drawing/2014/main" id="{89422E3B-1133-F0EA-F5E2-D55BFEA50D06}"/>
              </a:ext>
            </a:extLst>
          </p:cNvPr>
          <p:cNvGraphicFramePr>
            <a:graphicFrameLocks noGrp="1"/>
          </p:cNvGraphicFramePr>
          <p:nvPr>
            <p:ph idx="1"/>
            <p:extLst>
              <p:ext uri="{D42A27DB-BD31-4B8C-83A1-F6EECF244321}">
                <p14:modId xmlns:p14="http://schemas.microsoft.com/office/powerpoint/2010/main" val="4228057583"/>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6326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FCBC8-BF97-BFA6-FDEA-95CB69A389AB}"/>
              </a:ext>
            </a:extLst>
          </p:cNvPr>
          <p:cNvSpPr>
            <a:spLocks noGrp="1"/>
          </p:cNvSpPr>
          <p:nvPr>
            <p:ph type="title"/>
          </p:nvPr>
        </p:nvSpPr>
        <p:spPr/>
        <p:txBody>
          <a:bodyPr/>
          <a:lstStyle/>
          <a:p>
            <a:r>
              <a:rPr lang="en-US" dirty="0"/>
              <a:t>ICEBREAKERS</a:t>
            </a:r>
          </a:p>
        </p:txBody>
      </p:sp>
      <p:pic>
        <p:nvPicPr>
          <p:cNvPr id="5" name="Content Placeholder 4" descr="A picture containing snow, outdoor, skiing, person&#10;&#10;Description automatically generated">
            <a:extLst>
              <a:ext uri="{FF2B5EF4-FFF2-40B4-BE49-F238E27FC236}">
                <a16:creationId xmlns:a16="http://schemas.microsoft.com/office/drawing/2014/main" id="{52765F0B-A44F-509F-7B2C-DABFC3ECD342}"/>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2434281" y="1690688"/>
            <a:ext cx="7339913" cy="3326606"/>
          </a:xfrm>
        </p:spPr>
      </p:pic>
    </p:spTree>
    <p:extLst>
      <p:ext uri="{BB962C8B-B14F-4D97-AF65-F5344CB8AC3E}">
        <p14:creationId xmlns:p14="http://schemas.microsoft.com/office/powerpoint/2010/main" val="607065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472FE-BE92-9859-F131-2185E2F88A9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27B79DF-D5A9-418B-455B-1CCF3C01DE86}"/>
              </a:ext>
            </a:extLst>
          </p:cNvPr>
          <p:cNvSpPr>
            <a:spLocks noGrp="1"/>
          </p:cNvSpPr>
          <p:nvPr>
            <p:ph idx="1"/>
          </p:nvPr>
        </p:nvSpPr>
        <p:spPr>
          <a:xfrm>
            <a:off x="702275" y="1721622"/>
            <a:ext cx="10515600" cy="4351338"/>
          </a:xfrm>
        </p:spPr>
        <p:txBody>
          <a:bodyPr/>
          <a:lstStyle/>
          <a:p>
            <a:pPr marL="0" indent="0">
              <a:buNone/>
            </a:pPr>
            <a:r>
              <a:rPr lang="en-US" dirty="0"/>
              <a:t>Song scramble</a:t>
            </a:r>
          </a:p>
        </p:txBody>
      </p:sp>
      <p:pic>
        <p:nvPicPr>
          <p:cNvPr id="5" name="Picture 4" descr="A picture containing graphical user interface&#10;&#10;Description automatically generated">
            <a:extLst>
              <a:ext uri="{FF2B5EF4-FFF2-40B4-BE49-F238E27FC236}">
                <a16:creationId xmlns:a16="http://schemas.microsoft.com/office/drawing/2014/main" id="{73DFB40D-73B7-830B-8B05-71108471ABB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29973" y="2362670"/>
            <a:ext cx="5366141" cy="2916195"/>
          </a:xfrm>
          <a:prstGeom prst="rect">
            <a:avLst/>
          </a:prstGeom>
        </p:spPr>
      </p:pic>
      <p:sp>
        <p:nvSpPr>
          <p:cNvPr id="6" name="TextBox 5">
            <a:extLst>
              <a:ext uri="{FF2B5EF4-FFF2-40B4-BE49-F238E27FC236}">
                <a16:creationId xmlns:a16="http://schemas.microsoft.com/office/drawing/2014/main" id="{41B91700-C4C5-AB22-DFC2-1634702057CF}"/>
              </a:ext>
            </a:extLst>
          </p:cNvPr>
          <p:cNvSpPr txBox="1"/>
          <p:nvPr/>
        </p:nvSpPr>
        <p:spPr>
          <a:xfrm>
            <a:off x="5226907" y="6858000"/>
            <a:ext cx="5366141" cy="230832"/>
          </a:xfrm>
          <a:prstGeom prst="rect">
            <a:avLst/>
          </a:prstGeom>
          <a:noFill/>
        </p:spPr>
        <p:txBody>
          <a:bodyPr wrap="square" rtlCol="0">
            <a:spAutoFit/>
          </a:bodyPr>
          <a:lstStyle/>
          <a:p>
            <a:r>
              <a:rPr lang="en-US" sz="900">
                <a:hlinkClick r:id="rId3" tooltip="http://youkulelenotes.blogspot.com/2016/01/f-c7-songs-pattern-2.html"/>
              </a:rPr>
              <a:t>This Photo</a:t>
            </a:r>
            <a:r>
              <a:rPr lang="en-US" sz="900"/>
              <a:t> by Unknown Author is licensed under </a:t>
            </a:r>
            <a:r>
              <a:rPr lang="en-US" sz="900">
                <a:hlinkClick r:id="rId4" tooltip="https://creativecommons.org/licenses/by-nc-nd/3.0/"/>
              </a:rPr>
              <a:t>CC BY-NC-ND</a:t>
            </a:r>
            <a:endParaRPr lang="en-US" sz="900"/>
          </a:p>
        </p:txBody>
      </p:sp>
      <p:grpSp>
        <p:nvGrpSpPr>
          <p:cNvPr id="9" name="Group 8">
            <a:extLst>
              <a:ext uri="{FF2B5EF4-FFF2-40B4-BE49-F238E27FC236}">
                <a16:creationId xmlns:a16="http://schemas.microsoft.com/office/drawing/2014/main" id="{804D437B-2317-4D3A-C6A0-C06E7D4C5DBF}"/>
              </a:ext>
            </a:extLst>
          </p:cNvPr>
          <p:cNvGrpSpPr/>
          <p:nvPr/>
        </p:nvGrpSpPr>
        <p:grpSpPr>
          <a:xfrm>
            <a:off x="1735054" y="2362670"/>
            <a:ext cx="1629360" cy="2776680"/>
            <a:chOff x="1735054" y="2362670"/>
            <a:chExt cx="1629360" cy="2776680"/>
          </a:xfrm>
        </p:grpSpPr>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696199E5-E138-29D5-924C-C5DE8E562539}"/>
                    </a:ext>
                  </a:extLst>
                </p14:cNvPr>
                <p14:cNvContentPartPr/>
                <p14:nvPr/>
              </p14:nvContentPartPr>
              <p14:xfrm>
                <a:off x="1735054" y="2362670"/>
                <a:ext cx="1629360" cy="2054520"/>
              </p14:xfrm>
            </p:contentPart>
          </mc:Choice>
          <mc:Fallback xmlns="">
            <p:pic>
              <p:nvPicPr>
                <p:cNvPr id="7" name="Ink 6">
                  <a:extLst>
                    <a:ext uri="{FF2B5EF4-FFF2-40B4-BE49-F238E27FC236}">
                      <a16:creationId xmlns:a16="http://schemas.microsoft.com/office/drawing/2014/main" id="{696199E5-E138-29D5-924C-C5DE8E562539}"/>
                    </a:ext>
                  </a:extLst>
                </p:cNvPr>
                <p:cNvPicPr/>
                <p:nvPr/>
              </p:nvPicPr>
              <p:blipFill>
                <a:blip r:embed="rId6"/>
                <a:stretch>
                  <a:fillRect/>
                </a:stretch>
              </p:blipFill>
              <p:spPr>
                <a:xfrm>
                  <a:off x="1726414" y="2353670"/>
                  <a:ext cx="1647000" cy="20721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Ink 7">
                  <a:extLst>
                    <a:ext uri="{FF2B5EF4-FFF2-40B4-BE49-F238E27FC236}">
                      <a16:creationId xmlns:a16="http://schemas.microsoft.com/office/drawing/2014/main" id="{E8BF58BA-517A-8530-43AC-68495A3C672D}"/>
                    </a:ext>
                  </a:extLst>
                </p14:cNvPr>
                <p14:cNvContentPartPr/>
                <p14:nvPr/>
              </p14:nvContentPartPr>
              <p14:xfrm>
                <a:off x="1972294" y="4878350"/>
                <a:ext cx="456120" cy="261000"/>
              </p14:xfrm>
            </p:contentPart>
          </mc:Choice>
          <mc:Fallback xmlns="">
            <p:pic>
              <p:nvPicPr>
                <p:cNvPr id="8" name="Ink 7">
                  <a:extLst>
                    <a:ext uri="{FF2B5EF4-FFF2-40B4-BE49-F238E27FC236}">
                      <a16:creationId xmlns:a16="http://schemas.microsoft.com/office/drawing/2014/main" id="{E8BF58BA-517A-8530-43AC-68495A3C672D}"/>
                    </a:ext>
                  </a:extLst>
                </p:cNvPr>
                <p:cNvPicPr/>
                <p:nvPr/>
              </p:nvPicPr>
              <p:blipFill>
                <a:blip r:embed="rId8"/>
                <a:stretch>
                  <a:fillRect/>
                </a:stretch>
              </p:blipFill>
              <p:spPr>
                <a:xfrm>
                  <a:off x="1963654" y="4869710"/>
                  <a:ext cx="473760" cy="2786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9">
            <p14:nvContentPartPr>
              <p14:cNvPr id="10" name="Ink 9">
                <a:extLst>
                  <a:ext uri="{FF2B5EF4-FFF2-40B4-BE49-F238E27FC236}">
                    <a16:creationId xmlns:a16="http://schemas.microsoft.com/office/drawing/2014/main" id="{C42B0C7F-42CB-F25D-7A88-BAC61CC11F83}"/>
                  </a:ext>
                </a:extLst>
              </p14:cNvPr>
              <p14:cNvContentPartPr/>
              <p14:nvPr/>
            </p14:nvContentPartPr>
            <p14:xfrm>
              <a:off x="8427814" y="4272830"/>
              <a:ext cx="6120" cy="13680"/>
            </p14:xfrm>
          </p:contentPart>
        </mc:Choice>
        <mc:Fallback xmlns="">
          <p:pic>
            <p:nvPicPr>
              <p:cNvPr id="10" name="Ink 9">
                <a:extLst>
                  <a:ext uri="{FF2B5EF4-FFF2-40B4-BE49-F238E27FC236}">
                    <a16:creationId xmlns:a16="http://schemas.microsoft.com/office/drawing/2014/main" id="{C42B0C7F-42CB-F25D-7A88-BAC61CC11F83}"/>
                  </a:ext>
                </a:extLst>
              </p:cNvPr>
              <p:cNvPicPr/>
              <p:nvPr/>
            </p:nvPicPr>
            <p:blipFill>
              <a:blip r:embed="rId10"/>
              <a:stretch>
                <a:fillRect/>
              </a:stretch>
            </p:blipFill>
            <p:spPr>
              <a:xfrm>
                <a:off x="8419174" y="4264190"/>
                <a:ext cx="23760" cy="31320"/>
              </a:xfrm>
              <a:prstGeom prst="rect">
                <a:avLst/>
              </a:prstGeom>
            </p:spPr>
          </p:pic>
        </mc:Fallback>
      </mc:AlternateContent>
      <p:sp>
        <p:nvSpPr>
          <p:cNvPr id="11" name="TextBox 10">
            <a:extLst>
              <a:ext uri="{FF2B5EF4-FFF2-40B4-BE49-F238E27FC236}">
                <a16:creationId xmlns:a16="http://schemas.microsoft.com/office/drawing/2014/main" id="{D4F21348-2C7C-7811-2FC1-C9D3E0D3C99E}"/>
              </a:ext>
            </a:extLst>
          </p:cNvPr>
          <p:cNvSpPr txBox="1"/>
          <p:nvPr/>
        </p:nvSpPr>
        <p:spPr>
          <a:xfrm>
            <a:off x="8043898" y="1825625"/>
            <a:ext cx="2082639" cy="523220"/>
          </a:xfrm>
          <a:prstGeom prst="rect">
            <a:avLst/>
          </a:prstGeom>
          <a:noFill/>
        </p:spPr>
        <p:txBody>
          <a:bodyPr wrap="square" rtlCol="0">
            <a:spAutoFit/>
          </a:bodyPr>
          <a:lstStyle/>
          <a:p>
            <a:r>
              <a:rPr lang="en-US" sz="2800" dirty="0"/>
              <a:t>The hot seat</a:t>
            </a:r>
            <a:r>
              <a:rPr lang="en-US" dirty="0"/>
              <a:t>.</a:t>
            </a:r>
          </a:p>
        </p:txBody>
      </p:sp>
      <p:pic>
        <p:nvPicPr>
          <p:cNvPr id="13" name="Picture 12" descr="A chair on fire&#10;&#10;Description automatically generated with low confidence">
            <a:extLst>
              <a:ext uri="{FF2B5EF4-FFF2-40B4-BE49-F238E27FC236}">
                <a16:creationId xmlns:a16="http://schemas.microsoft.com/office/drawing/2014/main" id="{4FEC10A2-D986-09C0-0B87-20C76831BDFA}"/>
              </a:ext>
            </a:extLst>
          </p:cNvPr>
          <p:cNvPicPr>
            <a:picLocks noChangeAspect="1"/>
          </p:cNvPicPr>
          <p:nvPr/>
        </p:nvPicPr>
        <p:blipFill>
          <a:blip r:embed="rId11">
            <a:extLst>
              <a:ext uri="{837473B0-CC2E-450A-ABE3-18F120FF3D39}">
                <a1611:picAttrSrcUrl xmlns:a1611="http://schemas.microsoft.com/office/drawing/2016/11/main" r:id="rId12"/>
              </a:ext>
            </a:extLst>
          </a:blip>
          <a:stretch>
            <a:fillRect/>
          </a:stretch>
        </p:blipFill>
        <p:spPr>
          <a:xfrm>
            <a:off x="8043898" y="2475728"/>
            <a:ext cx="3314890" cy="2483882"/>
          </a:xfrm>
          <a:prstGeom prst="rect">
            <a:avLst/>
          </a:prstGeom>
        </p:spPr>
      </p:pic>
    </p:spTree>
    <p:extLst>
      <p:ext uri="{BB962C8B-B14F-4D97-AF65-F5344CB8AC3E}">
        <p14:creationId xmlns:p14="http://schemas.microsoft.com/office/powerpoint/2010/main" val="833056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8B246-70DF-A8B5-E00A-1BC4ADA35D7A}"/>
              </a:ext>
            </a:extLst>
          </p:cNvPr>
          <p:cNvSpPr>
            <a:spLocks noGrp="1"/>
          </p:cNvSpPr>
          <p:nvPr>
            <p:ph type="title"/>
          </p:nvPr>
        </p:nvSpPr>
        <p:spPr/>
        <p:txBody>
          <a:bodyPr/>
          <a:lstStyle/>
          <a:p>
            <a:r>
              <a:rPr lang="en-US" dirty="0"/>
              <a:t>Marshmallow challenge</a:t>
            </a:r>
          </a:p>
        </p:txBody>
      </p:sp>
      <p:sp>
        <p:nvSpPr>
          <p:cNvPr id="3" name="Content Placeholder 2">
            <a:extLst>
              <a:ext uri="{FF2B5EF4-FFF2-40B4-BE49-F238E27FC236}">
                <a16:creationId xmlns:a16="http://schemas.microsoft.com/office/drawing/2014/main" id="{A093871B-E529-823A-A1B1-BD1E6A300B14}"/>
              </a:ext>
            </a:extLst>
          </p:cNvPr>
          <p:cNvSpPr>
            <a:spLocks noGrp="1"/>
          </p:cNvSpPr>
          <p:nvPr>
            <p:ph idx="1"/>
          </p:nvPr>
        </p:nvSpPr>
        <p:spPr/>
        <p:txBody>
          <a:bodyPr/>
          <a:lstStyle/>
          <a:p>
            <a:r>
              <a:rPr lang="en-GB" dirty="0">
                <a:hlinkClick r:id="rId2"/>
              </a:rPr>
              <a:t>https://nam12.safelinks.protection.outlook.com/?url=https%3A%2F%2Fyoutu.be%2FRtQr9w2pL74&amp;amp;data=05%7C01%7C%7Cad01ce340be1446cb7c708da6fa3d0eb%7C84df9e7fe9f640afb435aaaaaaaaaaaa%7C1%7C0%7C637945046609769847%7CUnknown%7CTWFpbGZsb3d8eyJWIjoiMC4wLjAwMDAiLCJQIjoiV2luMzIiLCJBTiI6Ik1haWwiLCJXVCI6Mn0%3D%7C3000%7C%7C%7C&amp;amp;sdata=3UQz72y%2BF8IK2NCrknHY3UnePgRGgvir1tYe%2FcnaQ14%3D&amp;amp;reserved=0</a:t>
            </a:r>
            <a:endParaRPr lang="en-GB" dirty="0"/>
          </a:p>
          <a:p>
            <a:endParaRPr lang="en-US" dirty="0"/>
          </a:p>
        </p:txBody>
      </p:sp>
    </p:spTree>
    <p:extLst>
      <p:ext uri="{BB962C8B-B14F-4D97-AF65-F5344CB8AC3E}">
        <p14:creationId xmlns:p14="http://schemas.microsoft.com/office/powerpoint/2010/main" val="4266566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9D94E-8432-227C-760A-C0A38D99A8D5}"/>
              </a:ext>
            </a:extLst>
          </p:cNvPr>
          <p:cNvSpPr>
            <a:spLocks noGrp="1"/>
          </p:cNvSpPr>
          <p:nvPr>
            <p:ph type="title"/>
          </p:nvPr>
        </p:nvSpPr>
        <p:spPr/>
        <p:txBody>
          <a:bodyPr/>
          <a:lstStyle/>
          <a:p>
            <a:r>
              <a:rPr lang="en-US" dirty="0" err="1"/>
              <a:t>Tuckmans</a:t>
            </a:r>
            <a:r>
              <a:rPr lang="en-US" dirty="0"/>
              <a:t> theory</a:t>
            </a:r>
          </a:p>
        </p:txBody>
      </p:sp>
      <p:graphicFrame>
        <p:nvGraphicFramePr>
          <p:cNvPr id="4" name="Content Placeholder 3">
            <a:extLst>
              <a:ext uri="{FF2B5EF4-FFF2-40B4-BE49-F238E27FC236}">
                <a16:creationId xmlns:a16="http://schemas.microsoft.com/office/drawing/2014/main" id="{96D66ECD-D8B9-5203-386F-6073928885CD}"/>
              </a:ext>
            </a:extLst>
          </p:cNvPr>
          <p:cNvGraphicFramePr>
            <a:graphicFrameLocks noGrp="1"/>
          </p:cNvGraphicFramePr>
          <p:nvPr>
            <p:ph idx="1"/>
            <p:extLst>
              <p:ext uri="{D42A27DB-BD31-4B8C-83A1-F6EECF244321}">
                <p14:modId xmlns:p14="http://schemas.microsoft.com/office/powerpoint/2010/main" val="70218052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5317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8063A8-8167-3DFF-5DCB-C975104C8220}"/>
              </a:ext>
            </a:extLst>
          </p:cNvPr>
          <p:cNvSpPr>
            <a:spLocks noGrp="1"/>
          </p:cNvSpPr>
          <p:nvPr>
            <p:ph type="title"/>
          </p:nvPr>
        </p:nvSpPr>
        <p:spPr>
          <a:xfrm>
            <a:off x="2187363" y="1671569"/>
            <a:ext cx="5801917" cy="2228760"/>
          </a:xfrm>
        </p:spPr>
        <p:txBody>
          <a:bodyPr anchor="b">
            <a:normAutofit/>
          </a:bodyPr>
          <a:lstStyle/>
          <a:p>
            <a:r>
              <a:rPr lang="en-US" sz="4000" dirty="0"/>
              <a:t>Forming</a:t>
            </a:r>
          </a:p>
        </p:txBody>
      </p:sp>
      <p:pic>
        <p:nvPicPr>
          <p:cNvPr id="7" name="Graphic 6" descr="Cheers">
            <a:extLst>
              <a:ext uri="{FF2B5EF4-FFF2-40B4-BE49-F238E27FC236}">
                <a16:creationId xmlns:a16="http://schemas.microsoft.com/office/drawing/2014/main" id="{3DAA9952-C243-A262-200C-7FCAA6762BD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6948" y="2694018"/>
            <a:ext cx="1198532" cy="1198532"/>
          </a:xfrm>
          <a:prstGeom prst="rect">
            <a:avLst/>
          </a:prstGeom>
        </p:spPr>
      </p:pic>
      <p:sp>
        <p:nvSpPr>
          <p:cNvPr id="3" name="Content Placeholder 2">
            <a:extLst>
              <a:ext uri="{FF2B5EF4-FFF2-40B4-BE49-F238E27FC236}">
                <a16:creationId xmlns:a16="http://schemas.microsoft.com/office/drawing/2014/main" id="{F27AC88A-96FE-D9EE-B187-E26FCC85ADBC}"/>
              </a:ext>
            </a:extLst>
          </p:cNvPr>
          <p:cNvSpPr>
            <a:spLocks noGrp="1"/>
          </p:cNvSpPr>
          <p:nvPr>
            <p:ph idx="1"/>
          </p:nvPr>
        </p:nvSpPr>
        <p:spPr>
          <a:xfrm>
            <a:off x="2187364" y="4072044"/>
            <a:ext cx="5801917" cy="2057045"/>
          </a:xfrm>
        </p:spPr>
        <p:txBody>
          <a:bodyPr>
            <a:normAutofit/>
          </a:bodyPr>
          <a:lstStyle/>
          <a:p>
            <a:pPr marL="0" indent="0">
              <a:buNone/>
            </a:pPr>
            <a:r>
              <a:rPr lang="en-GB" sz="1700"/>
              <a:t>Individuals’ behaviour is driven by a desire to be accepted by others and avoid conflict. Serious issues and feelings are avoided, and people focus on being busy with routines like team organisation, who does what, when to meet and so on. But individuals are also gathering information and impressions about each other and about the scope of the task and how to approach it. This is a comfortable stage to be in, but the avoidance of conflict means that not much gets done. </a:t>
            </a:r>
          </a:p>
          <a:p>
            <a:endParaRPr lang="en-US" sz="1700"/>
          </a:p>
        </p:txBody>
      </p:sp>
      <p:pic>
        <p:nvPicPr>
          <p:cNvPr id="9" name="Graphic 8" descr="Cheers">
            <a:extLst>
              <a:ext uri="{FF2B5EF4-FFF2-40B4-BE49-F238E27FC236}">
                <a16:creationId xmlns:a16="http://schemas.microsoft.com/office/drawing/2014/main" id="{E25EAAF4-5A83-43B6-B18A-546D9B35C52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14827832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F3FDCBDA-0126-22D6-3C8D-A6BE429E06DE}"/>
              </a:ext>
            </a:extLst>
          </p:cNvPr>
          <p:cNvSpPr>
            <a:spLocks noGrp="1"/>
          </p:cNvSpPr>
          <p:nvPr>
            <p:ph type="title"/>
          </p:nvPr>
        </p:nvSpPr>
        <p:spPr>
          <a:xfrm>
            <a:off x="958506" y="800392"/>
            <a:ext cx="10264697" cy="1212102"/>
          </a:xfrm>
        </p:spPr>
        <p:txBody>
          <a:bodyPr>
            <a:normAutofit/>
          </a:bodyPr>
          <a:lstStyle/>
          <a:p>
            <a:r>
              <a:rPr lang="en-US" sz="4000">
                <a:solidFill>
                  <a:srgbClr val="FFFFFF"/>
                </a:solidFill>
              </a:rPr>
              <a:t>Storming</a:t>
            </a:r>
          </a:p>
        </p:txBody>
      </p:sp>
      <p:sp>
        <p:nvSpPr>
          <p:cNvPr id="3" name="Content Placeholder 2">
            <a:extLst>
              <a:ext uri="{FF2B5EF4-FFF2-40B4-BE49-F238E27FC236}">
                <a16:creationId xmlns:a16="http://schemas.microsoft.com/office/drawing/2014/main" id="{D6432A1D-1A4A-5F2A-B6B7-40F38639804A}"/>
              </a:ext>
            </a:extLst>
          </p:cNvPr>
          <p:cNvSpPr>
            <a:spLocks noGrp="1"/>
          </p:cNvSpPr>
          <p:nvPr>
            <p:ph idx="1"/>
          </p:nvPr>
        </p:nvSpPr>
        <p:spPr>
          <a:xfrm>
            <a:off x="1367624" y="2490436"/>
            <a:ext cx="9708995" cy="3567173"/>
          </a:xfrm>
        </p:spPr>
        <p:txBody>
          <a:bodyPr anchor="ctr">
            <a:normAutofit/>
          </a:bodyPr>
          <a:lstStyle/>
          <a:p>
            <a:pPr marL="0" indent="0">
              <a:buNone/>
            </a:pPr>
            <a:r>
              <a:rPr lang="en-GB" sz="2400" dirty="0"/>
              <a:t>Individuals in the group can only remain nice to each other for so long, as important issues start to be addressed. Some peoples’ patience will break early and minor confrontations will arise that are quickly dealt with or smoothed over. These may relate to the work of the group itself or to roles and responsibilities within the group. Some will observe that it is good to be getting in to the real issues while others will remain in the comfort and security of stage 1. </a:t>
            </a:r>
          </a:p>
          <a:p>
            <a:endParaRPr lang="en-US" sz="2400" dirty="0"/>
          </a:p>
        </p:txBody>
      </p:sp>
    </p:spTree>
    <p:extLst>
      <p:ext uri="{BB962C8B-B14F-4D97-AF65-F5344CB8AC3E}">
        <p14:creationId xmlns:p14="http://schemas.microsoft.com/office/powerpoint/2010/main" val="4146971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DFF341E0-3CF5-6675-E346-5084C436FE81}"/>
              </a:ext>
            </a:extLst>
          </p:cNvPr>
          <p:cNvSpPr>
            <a:spLocks noGrp="1"/>
          </p:cNvSpPr>
          <p:nvPr>
            <p:ph type="title"/>
          </p:nvPr>
        </p:nvSpPr>
        <p:spPr>
          <a:xfrm>
            <a:off x="958506" y="800392"/>
            <a:ext cx="10264697" cy="1212102"/>
          </a:xfrm>
        </p:spPr>
        <p:txBody>
          <a:bodyPr>
            <a:normAutofit/>
          </a:bodyPr>
          <a:lstStyle/>
          <a:p>
            <a:r>
              <a:rPr lang="en-US" sz="4000">
                <a:solidFill>
                  <a:srgbClr val="FFFFFF"/>
                </a:solidFill>
              </a:rPr>
              <a:t>Norming</a:t>
            </a:r>
          </a:p>
        </p:txBody>
      </p:sp>
      <p:sp>
        <p:nvSpPr>
          <p:cNvPr id="3" name="Content Placeholder 2">
            <a:extLst>
              <a:ext uri="{FF2B5EF4-FFF2-40B4-BE49-F238E27FC236}">
                <a16:creationId xmlns:a16="http://schemas.microsoft.com/office/drawing/2014/main" id="{1E7D6885-A6BD-CD6A-3DB8-0B42FFFE05FD}"/>
              </a:ext>
            </a:extLst>
          </p:cNvPr>
          <p:cNvSpPr>
            <a:spLocks noGrp="1"/>
          </p:cNvSpPr>
          <p:nvPr>
            <p:ph idx="1"/>
          </p:nvPr>
        </p:nvSpPr>
        <p:spPr>
          <a:xfrm>
            <a:off x="1367624" y="2490436"/>
            <a:ext cx="9708995" cy="3567173"/>
          </a:xfrm>
        </p:spPr>
        <p:txBody>
          <a:bodyPr anchor="ctr">
            <a:normAutofit/>
          </a:bodyPr>
          <a:lstStyle/>
          <a:p>
            <a:pPr marL="0" indent="0">
              <a:buNone/>
            </a:pPr>
            <a:r>
              <a:rPr lang="en-GB" sz="2400" dirty="0"/>
              <a:t>As stage 2 evolves, the rules of engagement for the group become established, and the scope of the groups tasks or responsibilities are clear and agreed. Having had their arguments, they now understand each other better and can appreciate each other’s skills and experience. Individuals listen to each other, appreciate, and support each other and are prepared to change pre conceived views. They feel part of a cohesive, effective group. However, individuals must work hard to attain this stage and may resist any pressure to change, especially from the outside for fear that the group will break up or revert to storming. </a:t>
            </a:r>
          </a:p>
          <a:p>
            <a:endParaRPr lang="en-US" sz="2400" dirty="0"/>
          </a:p>
        </p:txBody>
      </p:sp>
    </p:spTree>
    <p:extLst>
      <p:ext uri="{BB962C8B-B14F-4D97-AF65-F5344CB8AC3E}">
        <p14:creationId xmlns:p14="http://schemas.microsoft.com/office/powerpoint/2010/main" val="2408731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10936646-6ADF-4A68-723C-DA75DC308649}"/>
              </a:ext>
            </a:extLst>
          </p:cNvPr>
          <p:cNvSpPr>
            <a:spLocks noGrp="1"/>
          </p:cNvSpPr>
          <p:nvPr>
            <p:ph type="title"/>
          </p:nvPr>
        </p:nvSpPr>
        <p:spPr>
          <a:xfrm>
            <a:off x="958506" y="800392"/>
            <a:ext cx="10264697" cy="1212102"/>
          </a:xfrm>
        </p:spPr>
        <p:txBody>
          <a:bodyPr>
            <a:normAutofit/>
          </a:bodyPr>
          <a:lstStyle/>
          <a:p>
            <a:r>
              <a:rPr lang="en-US" sz="4000">
                <a:solidFill>
                  <a:srgbClr val="FFFFFF"/>
                </a:solidFill>
              </a:rPr>
              <a:t>Performing</a:t>
            </a:r>
          </a:p>
        </p:txBody>
      </p:sp>
      <p:sp>
        <p:nvSpPr>
          <p:cNvPr id="3" name="Content Placeholder 2">
            <a:extLst>
              <a:ext uri="{FF2B5EF4-FFF2-40B4-BE49-F238E27FC236}">
                <a16:creationId xmlns:a16="http://schemas.microsoft.com/office/drawing/2014/main" id="{6CC93577-FEDC-CB2A-3777-4AA7CB7E4CA9}"/>
              </a:ext>
            </a:extLst>
          </p:cNvPr>
          <p:cNvSpPr>
            <a:spLocks noGrp="1"/>
          </p:cNvSpPr>
          <p:nvPr>
            <p:ph idx="1"/>
          </p:nvPr>
        </p:nvSpPr>
        <p:spPr>
          <a:xfrm>
            <a:off x="1367624" y="2490436"/>
            <a:ext cx="9708995" cy="3567173"/>
          </a:xfrm>
        </p:spPr>
        <p:txBody>
          <a:bodyPr anchor="ctr">
            <a:normAutofit/>
          </a:bodyPr>
          <a:lstStyle/>
          <a:p>
            <a:pPr marL="0" indent="0">
              <a:buNone/>
            </a:pPr>
            <a:r>
              <a:rPr lang="en-GB" sz="2400" dirty="0"/>
              <a:t>Not all groups reach this stage, characterised by a state of independence and flexibility. Everyone knows each other well enough to be able to work together and trusts each other enough to allow independent activity. Roles and responsibilities change according to need in an almost seamless way. Group identity, loyalty and morale are all high and everyone is equally task orientated and people orientated. This high degree of comfort means that all the energy of the group can be directed towards the task in hand. </a:t>
            </a:r>
          </a:p>
          <a:p>
            <a:endParaRPr lang="en-US" sz="2400" dirty="0"/>
          </a:p>
        </p:txBody>
      </p:sp>
    </p:spTree>
    <p:extLst>
      <p:ext uri="{BB962C8B-B14F-4D97-AF65-F5344CB8AC3E}">
        <p14:creationId xmlns:p14="http://schemas.microsoft.com/office/powerpoint/2010/main" val="49613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D0729-4F16-3F2B-AD7A-6C876DC9D526}"/>
              </a:ext>
            </a:extLst>
          </p:cNvPr>
          <p:cNvSpPr>
            <a:spLocks noGrp="1"/>
          </p:cNvSpPr>
          <p:nvPr>
            <p:ph type="title"/>
          </p:nvPr>
        </p:nvSpPr>
        <p:spPr>
          <a:xfrm>
            <a:off x="1136428" y="627564"/>
            <a:ext cx="7474172" cy="1325563"/>
          </a:xfrm>
        </p:spPr>
        <p:txBody>
          <a:bodyPr>
            <a:normAutofit/>
          </a:bodyPr>
          <a:lstStyle/>
          <a:p>
            <a:r>
              <a:rPr lang="en-US" dirty="0"/>
              <a:t>Adjourning</a:t>
            </a:r>
          </a:p>
        </p:txBody>
      </p:sp>
      <p:sp>
        <p:nvSpPr>
          <p:cNvPr id="3" name="Content Placeholder 2">
            <a:extLst>
              <a:ext uri="{FF2B5EF4-FFF2-40B4-BE49-F238E27FC236}">
                <a16:creationId xmlns:a16="http://schemas.microsoft.com/office/drawing/2014/main" id="{B623060F-D903-3D13-28B1-9C93A8ADF8EE}"/>
              </a:ext>
            </a:extLst>
          </p:cNvPr>
          <p:cNvSpPr>
            <a:spLocks noGrp="1"/>
          </p:cNvSpPr>
          <p:nvPr>
            <p:ph idx="1"/>
          </p:nvPr>
        </p:nvSpPr>
        <p:spPr>
          <a:xfrm>
            <a:off x="1136429" y="2278173"/>
            <a:ext cx="6467867" cy="3450613"/>
          </a:xfrm>
        </p:spPr>
        <p:txBody>
          <a:bodyPr anchor="ctr">
            <a:normAutofit/>
          </a:bodyPr>
          <a:lstStyle/>
          <a:p>
            <a:pPr marL="0" indent="0">
              <a:buNone/>
            </a:pPr>
            <a:r>
              <a:rPr lang="en-GB" sz="2400" dirty="0"/>
              <a:t>This is about completion and disengagement, both from the task and group members. Individuals will be proud of having achieved much and pleased to have been part of such an enjoyable group. They need to recognise what they have done and consciously move on. </a:t>
            </a:r>
          </a:p>
          <a:p>
            <a:endParaRPr lang="en-US" sz="2400" dirty="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Group of People">
            <a:extLst>
              <a:ext uri="{FF2B5EF4-FFF2-40B4-BE49-F238E27FC236}">
                <a16:creationId xmlns:a16="http://schemas.microsoft.com/office/drawing/2014/main" id="{6D037766-266D-2593-1F73-F2D9249E997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413987" y="2857501"/>
            <a:ext cx="1142998" cy="1142998"/>
          </a:xfrm>
          <a:prstGeom prst="rect">
            <a:avLst/>
          </a:prstGeom>
        </p:spPr>
      </p:pic>
    </p:spTree>
    <p:extLst>
      <p:ext uri="{BB962C8B-B14F-4D97-AF65-F5344CB8AC3E}">
        <p14:creationId xmlns:p14="http://schemas.microsoft.com/office/powerpoint/2010/main" val="4179473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1D98CAC-3EFF-4342-BD5A-6C0E8CAB4C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12192000" cy="40068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0AA5BF-8AAE-165D-4EDE-5D5F1AC8D7CE}"/>
              </a:ext>
            </a:extLst>
          </p:cNvPr>
          <p:cNvSpPr>
            <a:spLocks noGrp="1"/>
          </p:cNvSpPr>
          <p:nvPr>
            <p:ph type="title"/>
          </p:nvPr>
        </p:nvSpPr>
        <p:spPr>
          <a:xfrm>
            <a:off x="838200" y="914402"/>
            <a:ext cx="10515600" cy="2659957"/>
          </a:xfrm>
        </p:spPr>
        <p:txBody>
          <a:bodyPr vert="horz" lIns="91440" tIns="45720" rIns="91440" bIns="45720" rtlCol="0" anchor="b">
            <a:normAutofit/>
          </a:bodyPr>
          <a:lstStyle/>
          <a:p>
            <a:pPr algn="ctr"/>
            <a:r>
              <a:rPr lang="en-US" sz="8000" kern="1200">
                <a:solidFill>
                  <a:srgbClr val="FFFFFF"/>
                </a:solidFill>
                <a:latin typeface="+mj-lt"/>
                <a:ea typeface="+mj-ea"/>
                <a:cs typeface="+mj-cs"/>
              </a:rPr>
              <a:t>Conclusion</a:t>
            </a:r>
          </a:p>
        </p:txBody>
      </p:sp>
      <p:sp>
        <p:nvSpPr>
          <p:cNvPr id="4" name="TextBox 3">
            <a:extLst>
              <a:ext uri="{FF2B5EF4-FFF2-40B4-BE49-F238E27FC236}">
                <a16:creationId xmlns:a16="http://schemas.microsoft.com/office/drawing/2014/main" id="{8A69E990-5A6C-FE7F-0129-8EF0BBCD0AE4}"/>
              </a:ext>
            </a:extLst>
          </p:cNvPr>
          <p:cNvSpPr txBox="1"/>
          <p:nvPr/>
        </p:nvSpPr>
        <p:spPr>
          <a:xfrm>
            <a:off x="838200" y="4368800"/>
            <a:ext cx="10515600" cy="1390650"/>
          </a:xfrm>
          <a:prstGeom prst="rect">
            <a:avLst/>
          </a:prstGeom>
        </p:spPr>
        <p:txBody>
          <a:bodyPr vert="horz" lIns="91440" tIns="45720" rIns="91440" bIns="45720" rtlCol="0">
            <a:normAutofit/>
          </a:bodyPr>
          <a:lstStyle/>
          <a:p>
            <a:pPr algn="ctr">
              <a:lnSpc>
                <a:spcPct val="90000"/>
              </a:lnSpc>
              <a:spcBef>
                <a:spcPts val="1000"/>
              </a:spcBef>
            </a:pPr>
            <a:r>
              <a:rPr lang="en-US" sz="3200" kern="1200">
                <a:solidFill>
                  <a:schemeClr val="tx1"/>
                </a:solidFill>
                <a:latin typeface="+mn-lt"/>
                <a:ea typeface="+mn-ea"/>
                <a:cs typeface="+mn-cs"/>
              </a:rPr>
              <a:t>Thank you for listening. Any questions?</a:t>
            </a:r>
          </a:p>
        </p:txBody>
      </p:sp>
    </p:spTree>
    <p:extLst>
      <p:ext uri="{BB962C8B-B14F-4D97-AF65-F5344CB8AC3E}">
        <p14:creationId xmlns:p14="http://schemas.microsoft.com/office/powerpoint/2010/main" val="36301480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704</Words>
  <Application>Microsoft Macintosh PowerPoint</Application>
  <PresentationFormat>Widescreen</PresentationFormat>
  <Paragraphs>71</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Introduction</vt:lpstr>
      <vt:lpstr>Group work</vt:lpstr>
      <vt:lpstr>Why do people join groups?</vt:lpstr>
      <vt:lpstr>Benefits of joining a group</vt:lpstr>
      <vt:lpstr>Disadvantages of joining a group</vt:lpstr>
      <vt:lpstr>PowerPoint Presentation</vt:lpstr>
      <vt:lpstr>Leadership roles</vt:lpstr>
      <vt:lpstr>Effective group work</vt:lpstr>
      <vt:lpstr>Ineffective group work</vt:lpstr>
      <vt:lpstr>ICEBREAKERS</vt:lpstr>
      <vt:lpstr>PowerPoint Presentation</vt:lpstr>
      <vt:lpstr>Marshmallow challenge</vt:lpstr>
      <vt:lpstr>Tuckmans theory</vt:lpstr>
      <vt:lpstr>Forming</vt:lpstr>
      <vt:lpstr>Storming</vt:lpstr>
      <vt:lpstr>Norming</vt:lpstr>
      <vt:lpstr>Performing</vt:lpstr>
      <vt:lpstr>Adjourning</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dc:title>
  <dc:creator>Alfie Thomas</dc:creator>
  <cp:lastModifiedBy>Alfie Thomas</cp:lastModifiedBy>
  <cp:revision>3</cp:revision>
  <dcterms:created xsi:type="dcterms:W3CDTF">2022-07-27T18:03:50Z</dcterms:created>
  <dcterms:modified xsi:type="dcterms:W3CDTF">2022-07-28T06:43:48Z</dcterms:modified>
</cp:coreProperties>
</file>