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5" r:id="rId4"/>
    <p:sldId id="258" r:id="rId5"/>
    <p:sldId id="259" r:id="rId6"/>
    <p:sldId id="260" r:id="rId7"/>
    <p:sldId id="264" r:id="rId8"/>
    <p:sldId id="261" r:id="rId9"/>
    <p:sldId id="263"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F0EEE3-F6C6-4488-8DEC-5521E23D431B}" v="11" dt="2022-12-06T13:45:02.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ita payac" userId="3480085cd3b56475" providerId="LiveId" clId="{8AF0EEE3-F6C6-4488-8DEC-5521E23D431B}"/>
    <pc:docChg chg="undo custSel addSld modSld sldOrd">
      <pc:chgData name="helenita payac" userId="3480085cd3b56475" providerId="LiveId" clId="{8AF0EEE3-F6C6-4488-8DEC-5521E23D431B}" dt="2022-12-06T21:47:34.047" v="1912" actId="20577"/>
      <pc:docMkLst>
        <pc:docMk/>
      </pc:docMkLst>
      <pc:sldChg chg="modSp mod modNotesTx">
        <pc:chgData name="helenita payac" userId="3480085cd3b56475" providerId="LiveId" clId="{8AF0EEE3-F6C6-4488-8DEC-5521E23D431B}" dt="2022-12-06T21:47:34.047" v="1912" actId="20577"/>
        <pc:sldMkLst>
          <pc:docMk/>
          <pc:sldMk cId="533652864" sldId="257"/>
        </pc:sldMkLst>
        <pc:spChg chg="mod">
          <ac:chgData name="helenita payac" userId="3480085cd3b56475" providerId="LiveId" clId="{8AF0EEE3-F6C6-4488-8DEC-5521E23D431B}" dt="2022-12-06T01:10:51.647" v="635" actId="14100"/>
          <ac:spMkLst>
            <pc:docMk/>
            <pc:sldMk cId="533652864" sldId="257"/>
            <ac:spMk id="2" creationId="{621D5AC2-361B-8CDA-4900-B3BBCB04E7F8}"/>
          </ac:spMkLst>
        </pc:spChg>
        <pc:spChg chg="mod">
          <ac:chgData name="helenita payac" userId="3480085cd3b56475" providerId="LiveId" clId="{8AF0EEE3-F6C6-4488-8DEC-5521E23D431B}" dt="2022-12-06T01:08:51.903" v="629" actId="20577"/>
          <ac:spMkLst>
            <pc:docMk/>
            <pc:sldMk cId="533652864" sldId="257"/>
            <ac:spMk id="3" creationId="{B8F12C82-4518-C64A-69D6-ABAB43DCCD38}"/>
          </ac:spMkLst>
        </pc:spChg>
      </pc:sldChg>
      <pc:sldChg chg="addSp modSp mod modNotesTx">
        <pc:chgData name="helenita payac" userId="3480085cd3b56475" providerId="LiveId" clId="{8AF0EEE3-F6C6-4488-8DEC-5521E23D431B}" dt="2022-12-06T20:01:37.625" v="1880" actId="20577"/>
        <pc:sldMkLst>
          <pc:docMk/>
          <pc:sldMk cId="4265542409" sldId="258"/>
        </pc:sldMkLst>
        <pc:spChg chg="mod">
          <ac:chgData name="helenita payac" userId="3480085cd3b56475" providerId="LiveId" clId="{8AF0EEE3-F6C6-4488-8DEC-5521E23D431B}" dt="2022-12-06T20:01:37.625" v="1880" actId="20577"/>
          <ac:spMkLst>
            <pc:docMk/>
            <pc:sldMk cId="4265542409" sldId="258"/>
            <ac:spMk id="2" creationId="{7DE224F5-C0EC-4471-7B48-120C7F6D7D4D}"/>
          </ac:spMkLst>
        </pc:spChg>
        <pc:spChg chg="mod">
          <ac:chgData name="helenita payac" userId="3480085cd3b56475" providerId="LiveId" clId="{8AF0EEE3-F6C6-4488-8DEC-5521E23D431B}" dt="2022-12-06T13:30:46.076" v="1834" actId="20577"/>
          <ac:spMkLst>
            <pc:docMk/>
            <pc:sldMk cId="4265542409" sldId="258"/>
            <ac:spMk id="3" creationId="{A7B97365-0652-FB2A-7CC9-39D5895E75E0}"/>
          </ac:spMkLst>
        </pc:spChg>
        <pc:picChg chg="add mod">
          <ac:chgData name="helenita payac" userId="3480085cd3b56475" providerId="LiveId" clId="{8AF0EEE3-F6C6-4488-8DEC-5521E23D431B}" dt="2022-12-05T12:26:37.451" v="139"/>
          <ac:picMkLst>
            <pc:docMk/>
            <pc:sldMk cId="4265542409" sldId="258"/>
            <ac:picMk id="4" creationId="{B1C51BA9-0531-A59F-5D96-5DD8E23270A5}"/>
          </ac:picMkLst>
        </pc:picChg>
      </pc:sldChg>
      <pc:sldChg chg="modSp mod">
        <pc:chgData name="helenita payac" userId="3480085cd3b56475" providerId="LiveId" clId="{8AF0EEE3-F6C6-4488-8DEC-5521E23D431B}" dt="2022-12-06T20:07:34.429" v="1881" actId="20577"/>
        <pc:sldMkLst>
          <pc:docMk/>
          <pc:sldMk cId="594660717" sldId="259"/>
        </pc:sldMkLst>
        <pc:spChg chg="mod">
          <ac:chgData name="helenita payac" userId="3480085cd3b56475" providerId="LiveId" clId="{8AF0EEE3-F6C6-4488-8DEC-5521E23D431B}" dt="2022-12-06T20:07:34.429" v="1881" actId="20577"/>
          <ac:spMkLst>
            <pc:docMk/>
            <pc:sldMk cId="594660717" sldId="259"/>
            <ac:spMk id="3" creationId="{04AF69A2-6C77-1C2D-E60B-673D6488C955}"/>
          </ac:spMkLst>
        </pc:spChg>
      </pc:sldChg>
      <pc:sldChg chg="modSp mod">
        <pc:chgData name="helenita payac" userId="3480085cd3b56475" providerId="LiveId" clId="{8AF0EEE3-F6C6-4488-8DEC-5521E23D431B}" dt="2022-12-06T20:11:55.150" v="1885" actId="20577"/>
        <pc:sldMkLst>
          <pc:docMk/>
          <pc:sldMk cId="2313351591" sldId="260"/>
        </pc:sldMkLst>
        <pc:spChg chg="mod">
          <ac:chgData name="helenita payac" userId="3480085cd3b56475" providerId="LiveId" clId="{8AF0EEE3-F6C6-4488-8DEC-5521E23D431B}" dt="2022-12-06T20:11:55.150" v="1885" actId="20577"/>
          <ac:spMkLst>
            <pc:docMk/>
            <pc:sldMk cId="2313351591" sldId="260"/>
            <ac:spMk id="3" creationId="{34864BEF-7D40-C798-6EC9-A56BDC2EFB53}"/>
          </ac:spMkLst>
        </pc:spChg>
      </pc:sldChg>
      <pc:sldChg chg="modSp mod ord modNotesTx">
        <pc:chgData name="helenita payac" userId="3480085cd3b56475" providerId="LiveId" clId="{8AF0EEE3-F6C6-4488-8DEC-5521E23D431B}" dt="2022-12-06T19:55:30.141" v="1869"/>
        <pc:sldMkLst>
          <pc:docMk/>
          <pc:sldMk cId="1728968951" sldId="261"/>
        </pc:sldMkLst>
        <pc:spChg chg="mod">
          <ac:chgData name="helenita payac" userId="3480085cd3b56475" providerId="LiveId" clId="{8AF0EEE3-F6C6-4488-8DEC-5521E23D431B}" dt="2022-12-06T00:17:41.701" v="163" actId="113"/>
          <ac:spMkLst>
            <pc:docMk/>
            <pc:sldMk cId="1728968951" sldId="261"/>
            <ac:spMk id="2" creationId="{8C942064-5278-1D6F-87F7-E1855E7A322E}"/>
          </ac:spMkLst>
        </pc:spChg>
        <pc:spChg chg="mod">
          <ac:chgData name="helenita payac" userId="3480085cd3b56475" providerId="LiveId" clId="{8AF0EEE3-F6C6-4488-8DEC-5521E23D431B}" dt="2022-12-06T01:04:17.786" v="490" actId="20577"/>
          <ac:spMkLst>
            <pc:docMk/>
            <pc:sldMk cId="1728968951" sldId="261"/>
            <ac:spMk id="3" creationId="{F391F0EB-59BD-4C16-5BD6-832570AB2F50}"/>
          </ac:spMkLst>
        </pc:spChg>
      </pc:sldChg>
      <pc:sldChg chg="modSp mod">
        <pc:chgData name="helenita payac" userId="3480085cd3b56475" providerId="LiveId" clId="{8AF0EEE3-F6C6-4488-8DEC-5521E23D431B}" dt="2022-12-06T19:59:07.981" v="1879" actId="14100"/>
        <pc:sldMkLst>
          <pc:docMk/>
          <pc:sldMk cId="1456706229" sldId="262"/>
        </pc:sldMkLst>
        <pc:spChg chg="mod">
          <ac:chgData name="helenita payac" userId="3480085cd3b56475" providerId="LiveId" clId="{8AF0EEE3-F6C6-4488-8DEC-5521E23D431B}" dt="2022-12-06T19:59:07.981" v="1879" actId="14100"/>
          <ac:spMkLst>
            <pc:docMk/>
            <pc:sldMk cId="1456706229" sldId="262"/>
            <ac:spMk id="2" creationId="{2E291EBA-FB73-439A-91F6-237FD102ED9E}"/>
          </ac:spMkLst>
        </pc:spChg>
        <pc:spChg chg="mod">
          <ac:chgData name="helenita payac" userId="3480085cd3b56475" providerId="LiveId" clId="{8AF0EEE3-F6C6-4488-8DEC-5521E23D431B}" dt="2022-12-06T19:58:52.364" v="1878" actId="255"/>
          <ac:spMkLst>
            <pc:docMk/>
            <pc:sldMk cId="1456706229" sldId="262"/>
            <ac:spMk id="3" creationId="{153E7AE8-A112-3908-628D-355EC42F9B0A}"/>
          </ac:spMkLst>
        </pc:spChg>
      </pc:sldChg>
      <pc:sldChg chg="addSp modSp new mod setBg">
        <pc:chgData name="helenita payac" userId="3480085cd3b56475" providerId="LiveId" clId="{8AF0EEE3-F6C6-4488-8DEC-5521E23D431B}" dt="2022-12-06T19:56:18.272" v="1870" actId="255"/>
        <pc:sldMkLst>
          <pc:docMk/>
          <pc:sldMk cId="1215861368" sldId="263"/>
        </pc:sldMkLst>
        <pc:spChg chg="mod">
          <ac:chgData name="helenita payac" userId="3480085cd3b56475" providerId="LiveId" clId="{8AF0EEE3-F6C6-4488-8DEC-5521E23D431B}" dt="2022-12-05T12:33:28.744" v="155" actId="26606"/>
          <ac:spMkLst>
            <pc:docMk/>
            <pc:sldMk cId="1215861368" sldId="263"/>
            <ac:spMk id="2" creationId="{A49D151A-48F0-587A-3D5D-97842EF0692F}"/>
          </ac:spMkLst>
        </pc:spChg>
        <pc:spChg chg="mod">
          <ac:chgData name="helenita payac" userId="3480085cd3b56475" providerId="LiveId" clId="{8AF0EEE3-F6C6-4488-8DEC-5521E23D431B}" dt="2022-12-06T19:56:18.272" v="1870" actId="255"/>
          <ac:spMkLst>
            <pc:docMk/>
            <pc:sldMk cId="1215861368" sldId="263"/>
            <ac:spMk id="3" creationId="{A3CCA3A8-5806-60F4-9B8B-9EEFE81AFE85}"/>
          </ac:spMkLst>
        </pc:spChg>
        <pc:spChg chg="add">
          <ac:chgData name="helenita payac" userId="3480085cd3b56475" providerId="LiveId" clId="{8AF0EEE3-F6C6-4488-8DEC-5521E23D431B}" dt="2022-12-05T12:33:28.744" v="155" actId="26606"/>
          <ac:spMkLst>
            <pc:docMk/>
            <pc:sldMk cId="1215861368" sldId="263"/>
            <ac:spMk id="8" creationId="{C9A36457-A5F4-4103-A443-02581C09185B}"/>
          </ac:spMkLst>
        </pc:spChg>
        <pc:spChg chg="add">
          <ac:chgData name="helenita payac" userId="3480085cd3b56475" providerId="LiveId" clId="{8AF0EEE3-F6C6-4488-8DEC-5521E23D431B}" dt="2022-12-05T12:33:28.744" v="155" actId="26606"/>
          <ac:spMkLst>
            <pc:docMk/>
            <pc:sldMk cId="1215861368" sldId="263"/>
            <ac:spMk id="10" creationId="{DC5FB7E8-B636-40FA-BE8D-48145C0F5C57}"/>
          </ac:spMkLst>
        </pc:spChg>
        <pc:spChg chg="add">
          <ac:chgData name="helenita payac" userId="3480085cd3b56475" providerId="LiveId" clId="{8AF0EEE3-F6C6-4488-8DEC-5521E23D431B}" dt="2022-12-05T12:33:28.744" v="155" actId="26606"/>
          <ac:spMkLst>
            <pc:docMk/>
            <pc:sldMk cId="1215861368" sldId="263"/>
            <ac:spMk id="12" creationId="{142DCE2C-2863-46FA-9BE7-24365A24D9BA}"/>
          </ac:spMkLst>
        </pc:spChg>
      </pc:sldChg>
      <pc:sldChg chg="addSp modSp new mod setBg">
        <pc:chgData name="helenita payac" userId="3480085cd3b56475" providerId="LiveId" clId="{8AF0EEE3-F6C6-4488-8DEC-5521E23D431B}" dt="2022-12-05T12:31:30.598" v="154" actId="26606"/>
        <pc:sldMkLst>
          <pc:docMk/>
          <pc:sldMk cId="920660206" sldId="264"/>
        </pc:sldMkLst>
        <pc:spChg chg="mod">
          <ac:chgData name="helenita payac" userId="3480085cd3b56475" providerId="LiveId" clId="{8AF0EEE3-F6C6-4488-8DEC-5521E23D431B}" dt="2022-12-05T12:31:30.598" v="154" actId="26606"/>
          <ac:spMkLst>
            <pc:docMk/>
            <pc:sldMk cId="920660206" sldId="264"/>
            <ac:spMk id="2" creationId="{799FD7A2-86AA-BD23-B0C6-EF2A0CBC964D}"/>
          </ac:spMkLst>
        </pc:spChg>
        <pc:spChg chg="mod">
          <ac:chgData name="helenita payac" userId="3480085cd3b56475" providerId="LiveId" clId="{8AF0EEE3-F6C6-4488-8DEC-5521E23D431B}" dt="2022-12-05T12:31:30.598" v="154" actId="26606"/>
          <ac:spMkLst>
            <pc:docMk/>
            <pc:sldMk cId="920660206" sldId="264"/>
            <ac:spMk id="3" creationId="{9DAA8284-5EA6-C7CA-DEBC-01E0E82BF7EC}"/>
          </ac:spMkLst>
        </pc:spChg>
        <pc:spChg chg="add">
          <ac:chgData name="helenita payac" userId="3480085cd3b56475" providerId="LiveId" clId="{8AF0EEE3-F6C6-4488-8DEC-5521E23D431B}" dt="2022-12-05T12:31:30.598" v="154" actId="26606"/>
          <ac:spMkLst>
            <pc:docMk/>
            <pc:sldMk cId="920660206" sldId="264"/>
            <ac:spMk id="9" creationId="{7FF47CB7-972F-479F-A36D-9E72D26EC8DA}"/>
          </ac:spMkLst>
        </pc:spChg>
        <pc:spChg chg="add">
          <ac:chgData name="helenita payac" userId="3480085cd3b56475" providerId="LiveId" clId="{8AF0EEE3-F6C6-4488-8DEC-5521E23D431B}" dt="2022-12-05T12:31:30.598" v="154" actId="26606"/>
          <ac:spMkLst>
            <pc:docMk/>
            <pc:sldMk cId="920660206" sldId="264"/>
            <ac:spMk id="11" creationId="{0D153B68-5844-490D-8E67-F616D6D721CA}"/>
          </ac:spMkLst>
        </pc:spChg>
        <pc:spChg chg="add">
          <ac:chgData name="helenita payac" userId="3480085cd3b56475" providerId="LiveId" clId="{8AF0EEE3-F6C6-4488-8DEC-5521E23D431B}" dt="2022-12-05T12:31:30.598" v="154" actId="26606"/>
          <ac:spMkLst>
            <pc:docMk/>
            <pc:sldMk cId="920660206" sldId="264"/>
            <ac:spMk id="13" creationId="{9A0D773F-7A7D-4DBB-9DEA-86BB8B8F4BC8}"/>
          </ac:spMkLst>
        </pc:spChg>
        <pc:picChg chg="add mod ord">
          <ac:chgData name="helenita payac" userId="3480085cd3b56475" providerId="LiveId" clId="{8AF0EEE3-F6C6-4488-8DEC-5521E23D431B}" dt="2022-12-05T12:31:30.598" v="154" actId="26606"/>
          <ac:picMkLst>
            <pc:docMk/>
            <pc:sldMk cId="920660206" sldId="264"/>
            <ac:picMk id="4" creationId="{9B706252-73E7-A060-B02D-C13CE87B8BB3}"/>
          </ac:picMkLst>
        </pc:picChg>
      </pc:sldChg>
      <pc:sldChg chg="addSp delSp modSp new mod setBg modNotesTx">
        <pc:chgData name="helenita payac" userId="3480085cd3b56475" providerId="LiveId" clId="{8AF0EEE3-F6C6-4488-8DEC-5521E23D431B}" dt="2022-12-06T01:19:26.708" v="1127" actId="20577"/>
        <pc:sldMkLst>
          <pc:docMk/>
          <pc:sldMk cId="3767733655" sldId="265"/>
        </pc:sldMkLst>
        <pc:spChg chg="mod">
          <ac:chgData name="helenita payac" userId="3480085cd3b56475" providerId="LiveId" clId="{8AF0EEE3-F6C6-4488-8DEC-5521E23D431B}" dt="2022-12-06T00:51:08.683" v="208" actId="113"/>
          <ac:spMkLst>
            <pc:docMk/>
            <pc:sldMk cId="3767733655" sldId="265"/>
            <ac:spMk id="2" creationId="{1EFED453-94C5-4A4E-5E39-29348F992D8D}"/>
          </ac:spMkLst>
        </pc:spChg>
        <pc:spChg chg="del">
          <ac:chgData name="helenita payac" userId="3480085cd3b56475" providerId="LiveId" clId="{8AF0EEE3-F6C6-4488-8DEC-5521E23D431B}" dt="2022-12-06T00:46:03.386" v="188"/>
          <ac:spMkLst>
            <pc:docMk/>
            <pc:sldMk cId="3767733655" sldId="265"/>
            <ac:spMk id="3" creationId="{542B5A46-E4DA-7E65-1BD4-E61770FA1A6B}"/>
          </ac:spMkLst>
        </pc:spChg>
        <pc:spChg chg="add del">
          <ac:chgData name="helenita payac" userId="3480085cd3b56475" providerId="LiveId" clId="{8AF0EEE3-F6C6-4488-8DEC-5521E23D431B}" dt="2022-12-06T00:49:08.104" v="196" actId="26606"/>
          <ac:spMkLst>
            <pc:docMk/>
            <pc:sldMk cId="3767733655" sldId="265"/>
            <ac:spMk id="10" creationId="{38E30B0B-C434-CD71-E5C6-AB90A342D415}"/>
          </ac:spMkLst>
        </pc:spChg>
        <pc:spChg chg="add">
          <ac:chgData name="helenita payac" userId="3480085cd3b56475" providerId="LiveId" clId="{8AF0EEE3-F6C6-4488-8DEC-5521E23D431B}" dt="2022-12-06T00:49:08.130" v="197" actId="26606"/>
          <ac:spMkLst>
            <pc:docMk/>
            <pc:sldMk cId="3767733655" sldId="265"/>
            <ac:spMk id="11" creationId="{B7B42F36-B3C1-4247-AF36-090F0134ED59}"/>
          </ac:spMkLst>
        </pc:spChg>
        <pc:spChg chg="add del">
          <ac:chgData name="helenita payac" userId="3480085cd3b56475" providerId="LiveId" clId="{8AF0EEE3-F6C6-4488-8DEC-5521E23D431B}" dt="2022-12-06T00:49:08.104" v="196" actId="26606"/>
          <ac:spMkLst>
            <pc:docMk/>
            <pc:sldMk cId="3767733655" sldId="265"/>
            <ac:spMk id="13" creationId="{018DD604-9FD1-4E35-84A0-CFD3632CA525}"/>
          </ac:spMkLst>
        </pc:spChg>
        <pc:spChg chg="add del">
          <ac:chgData name="helenita payac" userId="3480085cd3b56475" providerId="LiveId" clId="{8AF0EEE3-F6C6-4488-8DEC-5521E23D431B}" dt="2022-12-06T00:49:08.104" v="196" actId="26606"/>
          <ac:spMkLst>
            <pc:docMk/>
            <pc:sldMk cId="3767733655" sldId="265"/>
            <ac:spMk id="19" creationId="{4AF1E51D-8E17-4D73-9B13-D0D66F9E2AF5}"/>
          </ac:spMkLst>
        </pc:spChg>
        <pc:spChg chg="add del">
          <ac:chgData name="helenita payac" userId="3480085cd3b56475" providerId="LiveId" clId="{8AF0EEE3-F6C6-4488-8DEC-5521E23D431B}" dt="2022-12-06T00:49:08.104" v="196" actId="26606"/>
          <ac:spMkLst>
            <pc:docMk/>
            <pc:sldMk cId="3767733655" sldId="265"/>
            <ac:spMk id="21" creationId="{CA31F01E-6863-47B2-B5F8-4C443DA14139}"/>
          </ac:spMkLst>
        </pc:spChg>
        <pc:spChg chg="add del">
          <ac:chgData name="helenita payac" userId="3480085cd3b56475" providerId="LiveId" clId="{8AF0EEE3-F6C6-4488-8DEC-5521E23D431B}" dt="2022-12-06T00:49:08.104" v="196" actId="26606"/>
          <ac:spMkLst>
            <pc:docMk/>
            <pc:sldMk cId="3767733655" sldId="265"/>
            <ac:spMk id="23" creationId="{0A6D42E8-3193-4B5F-8230-2778A35E384F}"/>
          </ac:spMkLst>
        </pc:spChg>
        <pc:spChg chg="add">
          <ac:chgData name="helenita payac" userId="3480085cd3b56475" providerId="LiveId" clId="{8AF0EEE3-F6C6-4488-8DEC-5521E23D431B}" dt="2022-12-06T00:49:08.130" v="197" actId="26606"/>
          <ac:spMkLst>
            <pc:docMk/>
            <pc:sldMk cId="3767733655" sldId="265"/>
            <ac:spMk id="25" creationId="{FEF131A2-E574-4D95-A322-C5FF0B64E821}"/>
          </ac:spMkLst>
        </pc:spChg>
        <pc:spChg chg="add">
          <ac:chgData name="helenita payac" userId="3480085cd3b56475" providerId="LiveId" clId="{8AF0EEE3-F6C6-4488-8DEC-5521E23D431B}" dt="2022-12-06T00:49:08.130" v="197" actId="26606"/>
          <ac:spMkLst>
            <pc:docMk/>
            <pc:sldMk cId="3767733655" sldId="265"/>
            <ac:spMk id="26" creationId="{696B4F8D-F261-41C2-B0A1-B0899F667F0C}"/>
          </ac:spMkLst>
        </pc:spChg>
        <pc:spChg chg="add">
          <ac:chgData name="helenita payac" userId="3480085cd3b56475" providerId="LiveId" clId="{8AF0EEE3-F6C6-4488-8DEC-5521E23D431B}" dt="2022-12-06T00:49:08.130" v="197" actId="26606"/>
          <ac:spMkLst>
            <pc:docMk/>
            <pc:sldMk cId="3767733655" sldId="265"/>
            <ac:spMk id="27" creationId="{A3C7563A-4B20-4E0B-8548-374928B55F30}"/>
          </ac:spMkLst>
        </pc:spChg>
        <pc:grpChg chg="add del">
          <ac:chgData name="helenita payac" userId="3480085cd3b56475" providerId="LiveId" clId="{8AF0EEE3-F6C6-4488-8DEC-5521E23D431B}" dt="2022-12-06T00:49:08.104" v="196" actId="26606"/>
          <ac:grpSpMkLst>
            <pc:docMk/>
            <pc:sldMk cId="3767733655" sldId="265"/>
            <ac:grpSpMk id="15" creationId="{EBAD34AF-5414-49A5-AB75-F1CA854B3094}"/>
          </ac:grpSpMkLst>
        </pc:grpChg>
        <pc:picChg chg="add mod">
          <ac:chgData name="helenita payac" userId="3480085cd3b56475" providerId="LiveId" clId="{8AF0EEE3-F6C6-4488-8DEC-5521E23D431B}" dt="2022-12-06T00:50:25.639" v="204" actId="1076"/>
          <ac:picMkLst>
            <pc:docMk/>
            <pc:sldMk cId="3767733655" sldId="265"/>
            <ac:picMk id="4" creationId="{3570D4E8-7D2C-12C5-40DA-074362E20B46}"/>
          </ac:picMkLst>
        </pc:picChg>
        <pc:picChg chg="add mod ord">
          <ac:chgData name="helenita payac" userId="3480085cd3b56475" providerId="LiveId" clId="{8AF0EEE3-F6C6-4488-8DEC-5521E23D431B}" dt="2022-12-06T00:50:17.249" v="202" actId="1076"/>
          <ac:picMkLst>
            <pc:docMk/>
            <pc:sldMk cId="3767733655" sldId="265"/>
            <ac:picMk id="5" creationId="{325B4875-AC7A-3EAF-22F8-9D7CFE30028F}"/>
          </ac:picMkLst>
        </pc:picChg>
        <pc:picChg chg="add mod">
          <ac:chgData name="helenita payac" userId="3480085cd3b56475" providerId="LiveId" clId="{8AF0EEE3-F6C6-4488-8DEC-5521E23D431B}" dt="2022-12-06T00:50:47.133" v="207" actId="1076"/>
          <ac:picMkLst>
            <pc:docMk/>
            <pc:sldMk cId="3767733655" sldId="265"/>
            <ac:picMk id="6" creationId="{C9C0D5EF-0B9E-2B74-1152-17E81F15CBF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43D5A7-7D67-4D47-AA09-184A997ADB67}" type="datetimeFigureOut">
              <a:rPr lang="en-GB" smtClean="0"/>
              <a:t>06/12/2022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E22505-86FF-4FFE-80E1-DBA94C2FAC8E}" type="slidenum">
              <a:rPr lang="en-GB" smtClean="0"/>
              <a:t>‹#›</a:t>
            </a:fld>
            <a:endParaRPr lang="en-GB"/>
          </a:p>
        </p:txBody>
      </p:sp>
    </p:spTree>
    <p:extLst>
      <p:ext uri="{BB962C8B-B14F-4D97-AF65-F5344CB8AC3E}">
        <p14:creationId xmlns:p14="http://schemas.microsoft.com/office/powerpoint/2010/main" val="1826135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presentation of  </a:t>
            </a:r>
            <a:r>
              <a:rPr lang="en-GB" dirty="0"/>
              <a:t>a case study of Stockton-on-tees case study of troubled family. Introduction, this presentation will identify the reasons why are in position of vulnerability. A family is bound to be the basic unit of a society. Some family maybe put in a difficult situation where facing so many problems could be too hard to find a way out with out any help. Therefore a family bound to cause trouble in a community.</a:t>
            </a:r>
          </a:p>
        </p:txBody>
      </p:sp>
      <p:sp>
        <p:nvSpPr>
          <p:cNvPr id="4" name="Slide Number Placeholder 3"/>
          <p:cNvSpPr>
            <a:spLocks noGrp="1"/>
          </p:cNvSpPr>
          <p:nvPr>
            <p:ph type="sldNum" sz="quarter" idx="5"/>
          </p:nvPr>
        </p:nvSpPr>
        <p:spPr/>
        <p:txBody>
          <a:bodyPr/>
          <a:lstStyle/>
          <a:p>
            <a:fld id="{4DE22505-86FF-4FFE-80E1-DBA94C2FAC8E}" type="slidenum">
              <a:rPr lang="en-GB" smtClean="0"/>
              <a:t>2</a:t>
            </a:fld>
            <a:endParaRPr lang="en-GB"/>
          </a:p>
        </p:txBody>
      </p:sp>
    </p:spTree>
    <p:extLst>
      <p:ext uri="{BB962C8B-B14F-4D97-AF65-F5344CB8AC3E}">
        <p14:creationId xmlns:p14="http://schemas.microsoft.com/office/powerpoint/2010/main" val="1343934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showing a images of a vulnerable children.</a:t>
            </a:r>
          </a:p>
        </p:txBody>
      </p:sp>
      <p:sp>
        <p:nvSpPr>
          <p:cNvPr id="4" name="Slide Number Placeholder 3"/>
          <p:cNvSpPr>
            <a:spLocks noGrp="1"/>
          </p:cNvSpPr>
          <p:nvPr>
            <p:ph type="sldNum" sz="quarter" idx="5"/>
          </p:nvPr>
        </p:nvSpPr>
        <p:spPr/>
        <p:txBody>
          <a:bodyPr/>
          <a:lstStyle/>
          <a:p>
            <a:fld id="{4DE22505-86FF-4FFE-80E1-DBA94C2FAC8E}" type="slidenum">
              <a:rPr lang="en-GB" smtClean="0"/>
              <a:t>3</a:t>
            </a:fld>
            <a:endParaRPr lang="en-GB"/>
          </a:p>
        </p:txBody>
      </p:sp>
    </p:spTree>
    <p:extLst>
      <p:ext uri="{BB962C8B-B14F-4D97-AF65-F5344CB8AC3E}">
        <p14:creationId xmlns:p14="http://schemas.microsoft.com/office/powerpoint/2010/main" val="3345036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study of troubled families: Stockton-on-tees, It is a family with 4children, Eldest son involved in smoking cannabis, the children were out of control at home, the father working at nights he become aggressive and often loud and violence because of the children behaviour ,the mother was struggling housework and gambling heavily which meant that she did not spent on household bills. The youngest boy poor attendance in school. Mother was not parenting effectively.</a:t>
            </a:r>
          </a:p>
        </p:txBody>
      </p:sp>
      <p:sp>
        <p:nvSpPr>
          <p:cNvPr id="4" name="Slide Number Placeholder 3"/>
          <p:cNvSpPr>
            <a:spLocks noGrp="1"/>
          </p:cNvSpPr>
          <p:nvPr>
            <p:ph type="sldNum" sz="quarter" idx="5"/>
          </p:nvPr>
        </p:nvSpPr>
        <p:spPr/>
        <p:txBody>
          <a:bodyPr/>
          <a:lstStyle/>
          <a:p>
            <a:fld id="{4DE22505-86FF-4FFE-80E1-DBA94C2FAC8E}" type="slidenum">
              <a:rPr lang="en-GB" smtClean="0"/>
              <a:t>4</a:t>
            </a:fld>
            <a:endParaRPr lang="en-GB"/>
          </a:p>
        </p:txBody>
      </p:sp>
    </p:spTree>
    <p:extLst>
      <p:ext uri="{BB962C8B-B14F-4D97-AF65-F5344CB8AC3E}">
        <p14:creationId xmlns:p14="http://schemas.microsoft.com/office/powerpoint/2010/main" val="2914016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should be a committee established for multiple localities to look into  the matter of Vulnerability.</a:t>
            </a:r>
          </a:p>
        </p:txBody>
      </p:sp>
      <p:sp>
        <p:nvSpPr>
          <p:cNvPr id="4" name="Slide Number Placeholder 3"/>
          <p:cNvSpPr>
            <a:spLocks noGrp="1"/>
          </p:cNvSpPr>
          <p:nvPr>
            <p:ph type="sldNum" sz="quarter" idx="5"/>
          </p:nvPr>
        </p:nvSpPr>
        <p:spPr/>
        <p:txBody>
          <a:bodyPr/>
          <a:lstStyle/>
          <a:p>
            <a:fld id="{4DE22505-86FF-4FFE-80E1-DBA94C2FAC8E}" type="slidenum">
              <a:rPr lang="en-GB" smtClean="0"/>
              <a:t>8</a:t>
            </a:fld>
            <a:endParaRPr lang="en-GB"/>
          </a:p>
        </p:txBody>
      </p:sp>
    </p:spTree>
    <p:extLst>
      <p:ext uri="{BB962C8B-B14F-4D97-AF65-F5344CB8AC3E}">
        <p14:creationId xmlns:p14="http://schemas.microsoft.com/office/powerpoint/2010/main" val="2237655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22505-86FF-4FFE-80E1-DBA94C2FAC8E}" type="slidenum">
              <a:rPr lang="en-GB" smtClean="0"/>
              <a:t>9</a:t>
            </a:fld>
            <a:endParaRPr lang="en-GB"/>
          </a:p>
        </p:txBody>
      </p:sp>
    </p:spTree>
    <p:extLst>
      <p:ext uri="{BB962C8B-B14F-4D97-AF65-F5344CB8AC3E}">
        <p14:creationId xmlns:p14="http://schemas.microsoft.com/office/powerpoint/2010/main" val="1241025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CB9A-FEEE-5A98-D75B-BCB691E4D1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E55939E-CEBC-0995-E874-5DCB8B984D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4C82B43-6B2F-61F8-D7D5-A7CA5218CDA8}"/>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5" name="Footer Placeholder 4">
            <a:extLst>
              <a:ext uri="{FF2B5EF4-FFF2-40B4-BE49-F238E27FC236}">
                <a16:creationId xmlns:a16="http://schemas.microsoft.com/office/drawing/2014/main" id="{3DB7F2A9-FD1B-A519-B90C-FB198754AA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DFA32-700E-3883-12E1-3B8ACF14342C}"/>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3236924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85A78-E8F4-D777-C072-80CAAC29F4C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052FEF1-486E-4E58-55AA-0E270417BA9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829F08-C64A-62FE-D0C5-094CF6DB70B0}"/>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5" name="Footer Placeholder 4">
            <a:extLst>
              <a:ext uri="{FF2B5EF4-FFF2-40B4-BE49-F238E27FC236}">
                <a16:creationId xmlns:a16="http://schemas.microsoft.com/office/drawing/2014/main" id="{AD400181-0A02-7DC8-C770-DB4B5C57DE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3C76A4-1272-8C9C-1DC7-F25E8D635CA0}"/>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3540942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96A97-1595-D5EF-3A74-765A742000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7B76F75-AAC2-06C5-54F8-4C654FB1BA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B0A2539-3344-925D-38DE-89148930B7F9}"/>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5" name="Footer Placeholder 4">
            <a:extLst>
              <a:ext uri="{FF2B5EF4-FFF2-40B4-BE49-F238E27FC236}">
                <a16:creationId xmlns:a16="http://schemas.microsoft.com/office/drawing/2014/main" id="{4FF3465A-E102-DC8C-3972-85AA989334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CCCA3A-0509-A507-4F00-8C43353717C2}"/>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2850095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3C46B-5D03-ADBF-DEA5-4B371391C30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26B535C-BEE4-73E7-46F9-84B3DFD5906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A55975D-2443-0939-3EDD-ECC1A43A636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61CE42B-67B0-CE41-8351-C167A02406E5}"/>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6" name="Footer Placeholder 5">
            <a:extLst>
              <a:ext uri="{FF2B5EF4-FFF2-40B4-BE49-F238E27FC236}">
                <a16:creationId xmlns:a16="http://schemas.microsoft.com/office/drawing/2014/main" id="{79C3E11E-6527-D078-AD81-63A0950616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43D534-B269-B7F1-DD0B-CAB464D583FC}"/>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1465802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7DFC3-0F8F-EAB3-2634-49415D8254D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EFCD0B4-046F-CABE-D7DD-920EEB62F5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EEE819D-B1EE-04A8-063D-0955346199A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C68AB75-61CF-1EF8-AA2D-D344680BB0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52C8C8B-F259-657C-9209-C78A8980FD0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B2D2907-DACC-4326-0A7C-8ADA86D7F69A}"/>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8" name="Footer Placeholder 7">
            <a:extLst>
              <a:ext uri="{FF2B5EF4-FFF2-40B4-BE49-F238E27FC236}">
                <a16:creationId xmlns:a16="http://schemas.microsoft.com/office/drawing/2014/main" id="{704E6829-564E-3384-E21C-E9616740BE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7D8427-5EE5-07B3-5BDB-3F1F49D19AF0}"/>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1205419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E7CAD-4EF0-5B5F-113D-549AB55E1DA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B3482BF-8DB7-DA9C-11EA-AACF48BD604E}"/>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4" name="Footer Placeholder 3">
            <a:extLst>
              <a:ext uri="{FF2B5EF4-FFF2-40B4-BE49-F238E27FC236}">
                <a16:creationId xmlns:a16="http://schemas.microsoft.com/office/drawing/2014/main" id="{8FB5FF9A-BF86-6B6E-E585-C5748A4D57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446EC3-BC45-A1E5-E0E5-83EC8CE163CA}"/>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3675909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E9CD6F-F6DB-E395-5255-147F179A962C}"/>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3" name="Footer Placeholder 2">
            <a:extLst>
              <a:ext uri="{FF2B5EF4-FFF2-40B4-BE49-F238E27FC236}">
                <a16:creationId xmlns:a16="http://schemas.microsoft.com/office/drawing/2014/main" id="{0A804107-6775-DFB0-022F-2B69E2E176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4EFE02-5759-DC7F-4770-F03FAFAF171F}"/>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1985148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71B95-FEE2-687A-2C59-B3C810F68E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21F246D-8D8E-4D76-1EA8-DD2D878D6C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40F337D-2729-93FF-16AF-22C726F34A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54CBAE-1792-7BE4-70E1-E895FC40830C}"/>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6" name="Footer Placeholder 5">
            <a:extLst>
              <a:ext uri="{FF2B5EF4-FFF2-40B4-BE49-F238E27FC236}">
                <a16:creationId xmlns:a16="http://schemas.microsoft.com/office/drawing/2014/main" id="{171B95FF-0EA9-9527-F863-36528E321E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7833F3-9A00-31B7-AEE2-BB102AC44B9C}"/>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3050072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94AD-1793-D2F1-1EA0-9DC8B86F40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7134D15-8221-2AC6-3A1F-E96A701F9C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318B5A-9C6F-B00C-8F07-2338F63692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5CAA24-0688-6ED9-C0EB-DF67EAB03380}"/>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6" name="Footer Placeholder 5">
            <a:extLst>
              <a:ext uri="{FF2B5EF4-FFF2-40B4-BE49-F238E27FC236}">
                <a16:creationId xmlns:a16="http://schemas.microsoft.com/office/drawing/2014/main" id="{64694B34-B5F5-3387-7DE8-10308D6AB9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2D1DF8-1D89-CAD3-23DD-E1569FB2C70F}"/>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2999562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8FEF7-B774-907A-2F6E-A60236D97EF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8DA8389-7CD9-002C-F570-B45375D093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FC2F3C-9AC8-C3D0-6A54-32F37D425606}"/>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5" name="Footer Placeholder 4">
            <a:extLst>
              <a:ext uri="{FF2B5EF4-FFF2-40B4-BE49-F238E27FC236}">
                <a16:creationId xmlns:a16="http://schemas.microsoft.com/office/drawing/2014/main" id="{D54F3908-3B94-CC15-62E8-C22050634C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EA718D-6361-DC09-B3BE-5C3C17D83FF8}"/>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2609680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8117FB-B833-05E3-438E-2A3532CD72E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7CB51EF-4322-5E2D-86B2-46D264BB145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2674C5-3C2E-298A-C26C-60C36757CACD}"/>
              </a:ext>
            </a:extLst>
          </p:cNvPr>
          <p:cNvSpPr>
            <a:spLocks noGrp="1"/>
          </p:cNvSpPr>
          <p:nvPr>
            <p:ph type="dt" sz="half" idx="10"/>
          </p:nvPr>
        </p:nvSpPr>
        <p:spPr/>
        <p:txBody>
          <a:bodyPr/>
          <a:lstStyle/>
          <a:p>
            <a:fld id="{763BA5D5-F82B-4AB2-B578-1307E607DF90}" type="datetimeFigureOut">
              <a:rPr lang="en-GB" smtClean="0"/>
              <a:t>06/12/2022</a:t>
            </a:fld>
            <a:endParaRPr lang="en-GB"/>
          </a:p>
        </p:txBody>
      </p:sp>
      <p:sp>
        <p:nvSpPr>
          <p:cNvPr id="5" name="Footer Placeholder 4">
            <a:extLst>
              <a:ext uri="{FF2B5EF4-FFF2-40B4-BE49-F238E27FC236}">
                <a16:creationId xmlns:a16="http://schemas.microsoft.com/office/drawing/2014/main" id="{7A530419-4E31-0A1E-713A-42F5DFE85F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FA11BD-AD46-09CF-A9FD-297561C1DA81}"/>
              </a:ext>
            </a:extLst>
          </p:cNvPr>
          <p:cNvSpPr>
            <a:spLocks noGrp="1"/>
          </p:cNvSpPr>
          <p:nvPr>
            <p:ph type="sldNum" sz="quarter" idx="12"/>
          </p:nvPr>
        </p:nvSpPr>
        <p:spPr/>
        <p:txBody>
          <a:bodyPr/>
          <a:lstStyle/>
          <a:p>
            <a:fld id="{73882F6F-925D-48FA-B09A-6ED60106054D}" type="slidenum">
              <a:rPr lang="en-GB" smtClean="0"/>
              <a:t>‹#›</a:t>
            </a:fld>
            <a:endParaRPr lang="en-GB"/>
          </a:p>
        </p:txBody>
      </p:sp>
    </p:spTree>
    <p:extLst>
      <p:ext uri="{BB962C8B-B14F-4D97-AF65-F5344CB8AC3E}">
        <p14:creationId xmlns:p14="http://schemas.microsoft.com/office/powerpoint/2010/main" val="605463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D6C1EE-14C9-8042-9D31-FF3A7050B9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E3CF3F7-7292-E422-4538-FB637516CB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D1E4F8-F7E0-F4EC-A242-5ADD2C6193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3BA5D5-F82B-4AB2-B578-1307E607DF90}" type="datetimeFigureOut">
              <a:rPr lang="en-GB" smtClean="0"/>
              <a:t>06/12/2022</a:t>
            </a:fld>
            <a:endParaRPr lang="en-GB"/>
          </a:p>
        </p:txBody>
      </p:sp>
      <p:sp>
        <p:nvSpPr>
          <p:cNvPr id="5" name="Footer Placeholder 4">
            <a:extLst>
              <a:ext uri="{FF2B5EF4-FFF2-40B4-BE49-F238E27FC236}">
                <a16:creationId xmlns:a16="http://schemas.microsoft.com/office/drawing/2014/main" id="{E784B570-1B56-91B3-AE09-3DB4F2777F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783BBB6-527A-FD17-0F15-531D6A4DE3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882F6F-925D-48FA-B09A-6ED60106054D}" type="slidenum">
              <a:rPr lang="en-GB" smtClean="0"/>
              <a:t>‹#›</a:t>
            </a:fld>
            <a:endParaRPr lang="en-GB"/>
          </a:p>
        </p:txBody>
      </p:sp>
    </p:spTree>
    <p:extLst>
      <p:ext uri="{BB962C8B-B14F-4D97-AF65-F5344CB8AC3E}">
        <p14:creationId xmlns:p14="http://schemas.microsoft.com/office/powerpoint/2010/main" val="33758847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1A79E-5DD4-E2C0-C9DD-906E9F417258}"/>
              </a:ext>
            </a:extLst>
          </p:cNvPr>
          <p:cNvSpPr>
            <a:spLocks noGrp="1"/>
          </p:cNvSpPr>
          <p:nvPr>
            <p:ph type="ctrTitle"/>
          </p:nvPr>
        </p:nvSpPr>
        <p:spPr>
          <a:xfrm>
            <a:off x="1524000" y="223935"/>
            <a:ext cx="9144000" cy="3286028"/>
          </a:xfrm>
        </p:spPr>
        <p:txBody>
          <a:bodyPr>
            <a:normAutofit fontScale="90000"/>
          </a:bodyPr>
          <a:lstStyle/>
          <a:p>
            <a:pPr fontAlgn="base"/>
            <a:br>
              <a:rPr lang="en-GB" sz="6000" b="1" u="sng">
                <a:effectLst/>
                <a:latin typeface="Arial" panose="020B0604020202020204" pitchFamily="34" charset="0"/>
                <a:ea typeface="Times New Roman" panose="02020603050405020304" pitchFamily="18" charset="0"/>
              </a:rPr>
            </a:br>
            <a:br>
              <a:rPr lang="en-GB" sz="6000" b="1" u="sng">
                <a:effectLst/>
                <a:latin typeface="Arial" panose="020B0604020202020204" pitchFamily="34" charset="0"/>
                <a:ea typeface="Times New Roman" panose="02020603050405020304" pitchFamily="18" charset="0"/>
              </a:rPr>
            </a:br>
            <a:r>
              <a:rPr lang="en-GB" sz="3200" b="1">
                <a:effectLst/>
                <a:latin typeface="Calibri" panose="020F0502020204030204" pitchFamily="34" charset="0"/>
                <a:ea typeface="Calibri" panose="020F0502020204030204" pitchFamily="34" charset="0"/>
                <a:cs typeface="Times New Roman" panose="02020603050405020304" pitchFamily="18" charset="0"/>
              </a:rPr>
              <a:t> </a:t>
            </a:r>
            <a:r>
              <a:rPr lang="en-GB" sz="3200" b="1" u="sng">
                <a:effectLst/>
                <a:latin typeface="Arial" panose="020B0604020202020204" pitchFamily="34" charset="0"/>
                <a:ea typeface="Times New Roman" panose="02020603050405020304" pitchFamily="18" charset="0"/>
              </a:rPr>
              <a:t>Assessment 1</a:t>
            </a:r>
            <a:r>
              <a:rPr lang="en-GB" sz="3200">
                <a:effectLst/>
                <a:latin typeface="Arial" panose="020B0604020202020204" pitchFamily="34" charset="0"/>
                <a:ea typeface="Times New Roman" panose="02020603050405020304" pitchFamily="18" charset="0"/>
              </a:rPr>
              <a:t> </a:t>
            </a:r>
            <a:br>
              <a:rPr lang="en-GB" sz="1600">
                <a:effectLst/>
                <a:latin typeface="Times New Roman" panose="02020603050405020304" pitchFamily="18" charset="0"/>
                <a:ea typeface="Times New Roman" panose="02020603050405020304" pitchFamily="18" charset="0"/>
              </a:rPr>
            </a:br>
            <a:r>
              <a:rPr lang="en-GB" sz="3200" b="1" u="sng">
                <a:effectLst/>
                <a:latin typeface="Arial" panose="020B0604020202020204" pitchFamily="34" charset="0"/>
                <a:ea typeface="Times New Roman" panose="02020603050405020304" pitchFamily="18" charset="0"/>
              </a:rPr>
              <a:t>Online Portfolio</a:t>
            </a:r>
            <a:r>
              <a:rPr lang="en-GB" sz="3200">
                <a:effectLst/>
                <a:latin typeface="Arial" panose="020B0604020202020204" pitchFamily="34" charset="0"/>
                <a:ea typeface="Times New Roman" panose="02020603050405020304" pitchFamily="18" charset="0"/>
              </a:rPr>
              <a:t> </a:t>
            </a:r>
            <a:br>
              <a:rPr lang="en-GB" sz="1600" b="1">
                <a:effectLst/>
                <a:latin typeface="Times New Roman" panose="02020603050405020304" pitchFamily="18" charset="0"/>
                <a:ea typeface="Times New Roman" panose="02020603050405020304" pitchFamily="18" charset="0"/>
              </a:rPr>
            </a:br>
            <a:endParaRPr lang="en-GB" b="1" dirty="0"/>
          </a:p>
        </p:txBody>
      </p:sp>
      <p:sp>
        <p:nvSpPr>
          <p:cNvPr id="3" name="Subtitle 2">
            <a:extLst>
              <a:ext uri="{FF2B5EF4-FFF2-40B4-BE49-F238E27FC236}">
                <a16:creationId xmlns:a16="http://schemas.microsoft.com/office/drawing/2014/main" id="{DD399A95-9370-4039-D5DC-A7D9510C6E8E}"/>
              </a:ext>
            </a:extLst>
          </p:cNvPr>
          <p:cNvSpPr>
            <a:spLocks noGrp="1"/>
          </p:cNvSpPr>
          <p:nvPr>
            <p:ph type="subTitle" idx="1"/>
          </p:nvPr>
        </p:nvSpPr>
        <p:spPr>
          <a:xfrm>
            <a:off x="1523999" y="3602038"/>
            <a:ext cx="9252857" cy="2742778"/>
          </a:xfrm>
        </p:spPr>
        <p:txBody>
          <a:bodyPr>
            <a:normAutofit/>
          </a:bodyPr>
          <a:lstStyle/>
          <a:p>
            <a:r>
              <a:rPr lang="en-GB" sz="1800"/>
              <a:t>Student Name: Helenita Gelsano Payac</a:t>
            </a:r>
          </a:p>
          <a:p>
            <a:r>
              <a:rPr lang="en-GB" sz="1800"/>
              <a:t>Module Name:Children, Young People and Families</a:t>
            </a:r>
          </a:p>
          <a:p>
            <a:r>
              <a:rPr lang="en-GB" sz="1800"/>
              <a:t>Module Code: BMHP5004_LON</a:t>
            </a:r>
          </a:p>
          <a:p>
            <a:r>
              <a:rPr lang="en-GB" sz="1800"/>
              <a:t>Lecturer Name: Laila Surani</a:t>
            </a:r>
          </a:p>
          <a:p>
            <a:r>
              <a:rPr lang="en-GB" sz="1800"/>
              <a:t>Date: 07/12/2022</a:t>
            </a:r>
          </a:p>
          <a:p>
            <a:endParaRPr lang="en-GB" sz="1800"/>
          </a:p>
          <a:p>
            <a:endParaRPr lang="en-GB"/>
          </a:p>
          <a:p>
            <a:endParaRPr lang="en-GB"/>
          </a:p>
          <a:p>
            <a:endParaRPr lang="en-GB"/>
          </a:p>
          <a:p>
            <a:endParaRPr lang="en-GB" sz="1800"/>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dirty="0"/>
          </a:p>
        </p:txBody>
      </p:sp>
      <p:pic>
        <p:nvPicPr>
          <p:cNvPr id="4" name="Picture 3" descr="Text&#10;&#10;Description automatically generated with medium confidence">
            <a:extLst>
              <a:ext uri="{FF2B5EF4-FFF2-40B4-BE49-F238E27FC236}">
                <a16:creationId xmlns:a16="http://schemas.microsoft.com/office/drawing/2014/main" id="{4E3DA318-7D15-055A-A00E-EBDA073699B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53000" y="597159"/>
            <a:ext cx="2286000" cy="952500"/>
          </a:xfrm>
          <a:prstGeom prst="rect">
            <a:avLst/>
          </a:prstGeom>
          <a:noFill/>
          <a:ln>
            <a:noFill/>
          </a:ln>
        </p:spPr>
      </p:pic>
    </p:spTree>
    <p:extLst>
      <p:ext uri="{BB962C8B-B14F-4D97-AF65-F5344CB8AC3E}">
        <p14:creationId xmlns:p14="http://schemas.microsoft.com/office/powerpoint/2010/main" val="2255226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21D5AC2-361B-8CDA-4900-B3BBCB04E7F8}"/>
              </a:ext>
            </a:extLst>
          </p:cNvPr>
          <p:cNvSpPr>
            <a:spLocks noGrp="1"/>
          </p:cNvSpPr>
          <p:nvPr>
            <p:ph type="title"/>
          </p:nvPr>
        </p:nvSpPr>
        <p:spPr>
          <a:xfrm>
            <a:off x="1381539" y="-258417"/>
            <a:ext cx="3495260" cy="5764695"/>
          </a:xfrm>
        </p:spPr>
        <p:txBody>
          <a:bodyPr>
            <a:normAutofit/>
          </a:bodyPr>
          <a:lstStyle/>
          <a:p>
            <a:r>
              <a:rPr lang="en-GB" dirty="0">
                <a:latin typeface="+mn-lt"/>
              </a:rPr>
              <a:t>Introduction</a:t>
            </a:r>
          </a:p>
        </p:txBody>
      </p:sp>
      <p:sp>
        <p:nvSpPr>
          <p:cNvPr id="3" name="Content Placeholder 2">
            <a:extLst>
              <a:ext uri="{FF2B5EF4-FFF2-40B4-BE49-F238E27FC236}">
                <a16:creationId xmlns:a16="http://schemas.microsoft.com/office/drawing/2014/main" id="{B8F12C82-4518-C64A-69D6-ABAB43DCCD38}"/>
              </a:ext>
            </a:extLst>
          </p:cNvPr>
          <p:cNvSpPr>
            <a:spLocks noGrp="1"/>
          </p:cNvSpPr>
          <p:nvPr>
            <p:ph idx="1"/>
          </p:nvPr>
        </p:nvSpPr>
        <p:spPr>
          <a:xfrm>
            <a:off x="6095999" y="713313"/>
            <a:ext cx="5257801" cy="5431376"/>
          </a:xfrm>
        </p:spPr>
        <p:txBody>
          <a:bodyPr anchor="ctr">
            <a:normAutofit/>
          </a:bodyPr>
          <a:lstStyle/>
          <a:p>
            <a:r>
              <a:rPr lang="en-GB" sz="2000" dirty="0"/>
              <a:t>This presentation will identify the reasons why are in a position of Vulnerability.</a:t>
            </a:r>
          </a:p>
          <a:p>
            <a:r>
              <a:rPr lang="en-GB" sz="2000" dirty="0"/>
              <a:t>A family is bound to be the basic unit of a society. </a:t>
            </a:r>
          </a:p>
          <a:p>
            <a:r>
              <a:rPr lang="en-GB" sz="2000" dirty="0"/>
              <a:t>A family is therefore bound to cause trouble in a community.</a:t>
            </a:r>
          </a:p>
        </p:txBody>
      </p:sp>
    </p:spTree>
    <p:extLst>
      <p:ext uri="{BB962C8B-B14F-4D97-AF65-F5344CB8AC3E}">
        <p14:creationId xmlns:p14="http://schemas.microsoft.com/office/powerpoint/2010/main" val="533652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7B42F36-B3C1-4247-AF36-090F0134E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2">
            <a:extLst>
              <a:ext uri="{FF2B5EF4-FFF2-40B4-BE49-F238E27FC236}">
                <a16:creationId xmlns:a16="http://schemas.microsoft.com/office/drawing/2014/main" id="{FEF131A2-E574-4D95-A322-C5FF0B64E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US" sz="1800">
                <a:solidFill>
                  <a:srgbClr val="000000"/>
                </a:solidFill>
                <a:latin typeface="Times-Roman"/>
              </a:rPr>
              <a:t>FamilyID=Office_ArchiveTorn</a:t>
            </a:r>
            <a:endParaRPr lang="en-US" dirty="0"/>
          </a:p>
        </p:txBody>
      </p:sp>
      <p:sp>
        <p:nvSpPr>
          <p:cNvPr id="2" name="Title 1">
            <a:extLst>
              <a:ext uri="{FF2B5EF4-FFF2-40B4-BE49-F238E27FC236}">
                <a16:creationId xmlns:a16="http://schemas.microsoft.com/office/drawing/2014/main" id="{1EFED453-94C5-4A4E-5E39-29348F992D8D}"/>
              </a:ext>
            </a:extLst>
          </p:cNvPr>
          <p:cNvSpPr>
            <a:spLocks noGrp="1"/>
          </p:cNvSpPr>
          <p:nvPr>
            <p:ph type="title"/>
          </p:nvPr>
        </p:nvSpPr>
        <p:spPr>
          <a:xfrm>
            <a:off x="1132361" y="4748796"/>
            <a:ext cx="8804444" cy="1004048"/>
          </a:xfrm>
        </p:spPr>
        <p:txBody>
          <a:bodyPr vert="horz" lIns="91440" tIns="45720" rIns="91440" bIns="45720" rtlCol="0" anchor="b">
            <a:normAutofit/>
          </a:bodyPr>
          <a:lstStyle/>
          <a:p>
            <a:r>
              <a:rPr lang="en-US" sz="3600" b="1" kern="1200" dirty="0">
                <a:solidFill>
                  <a:schemeClr val="tx1">
                    <a:lumMod val="85000"/>
                    <a:lumOff val="15000"/>
                  </a:schemeClr>
                </a:solidFill>
                <a:latin typeface="+mj-lt"/>
                <a:ea typeface="+mj-ea"/>
                <a:cs typeface="+mj-cs"/>
              </a:rPr>
              <a:t>Vulnerable children</a:t>
            </a:r>
          </a:p>
        </p:txBody>
      </p:sp>
      <p:pic>
        <p:nvPicPr>
          <p:cNvPr id="4" name="Content Placeholder 3" descr="No Money, More Problems: The Correlation Between Poverty and Child Abuse –  Voices for Children of Broward County">
            <a:extLst>
              <a:ext uri="{FF2B5EF4-FFF2-40B4-BE49-F238E27FC236}">
                <a16:creationId xmlns:a16="http://schemas.microsoft.com/office/drawing/2014/main" id="{3570D4E8-7D2C-12C5-40DA-074362E20B4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6294" r="30616" b="1"/>
          <a:stretch/>
        </p:blipFill>
        <p:spPr bwMode="auto">
          <a:xfrm>
            <a:off x="4037837" y="362466"/>
            <a:ext cx="4079551" cy="5121732"/>
          </a:xfrm>
          <a:custGeom>
            <a:avLst/>
            <a:gdLst/>
            <a:ahLst/>
            <a:cxnLst/>
            <a:rect l="l" t="t" r="r" b="b"/>
            <a:pathLst>
              <a:path w="4079551" h="5121742">
                <a:moveTo>
                  <a:pt x="0" y="0"/>
                </a:moveTo>
                <a:lnTo>
                  <a:pt x="1995194" y="0"/>
                </a:lnTo>
                <a:lnTo>
                  <a:pt x="2066032" y="17448"/>
                </a:lnTo>
                <a:cubicBezTo>
                  <a:pt x="2128997" y="23966"/>
                  <a:pt x="2110147" y="27214"/>
                  <a:pt x="2159511" y="26888"/>
                </a:cubicBezTo>
                <a:cubicBezTo>
                  <a:pt x="2164432" y="26525"/>
                  <a:pt x="2173850" y="35708"/>
                  <a:pt x="2192911" y="33431"/>
                </a:cubicBezTo>
                <a:cubicBezTo>
                  <a:pt x="2223081" y="37362"/>
                  <a:pt x="2206425" y="48416"/>
                  <a:pt x="2245068" y="52056"/>
                </a:cubicBezTo>
                <a:cubicBezTo>
                  <a:pt x="2241495" y="55478"/>
                  <a:pt x="2279354" y="53783"/>
                  <a:pt x="2283002" y="65933"/>
                </a:cubicBezTo>
                <a:cubicBezTo>
                  <a:pt x="2299420" y="69803"/>
                  <a:pt x="2324641" y="73066"/>
                  <a:pt x="2343575" y="75274"/>
                </a:cubicBezTo>
                <a:cubicBezTo>
                  <a:pt x="2371943" y="81224"/>
                  <a:pt x="2386065" y="87641"/>
                  <a:pt x="2390257" y="91880"/>
                </a:cubicBezTo>
                <a:cubicBezTo>
                  <a:pt x="2418657" y="98611"/>
                  <a:pt x="2415586" y="99822"/>
                  <a:pt x="2452878" y="114104"/>
                </a:cubicBezTo>
                <a:cubicBezTo>
                  <a:pt x="2474763" y="108974"/>
                  <a:pt x="2493568" y="120070"/>
                  <a:pt x="2502728" y="130204"/>
                </a:cubicBezTo>
                <a:cubicBezTo>
                  <a:pt x="2527501" y="139804"/>
                  <a:pt x="2581310" y="162727"/>
                  <a:pt x="2616700" y="165762"/>
                </a:cubicBezTo>
                <a:cubicBezTo>
                  <a:pt x="2670822" y="165032"/>
                  <a:pt x="2655678" y="176304"/>
                  <a:pt x="2679757" y="184874"/>
                </a:cubicBezTo>
                <a:cubicBezTo>
                  <a:pt x="2698501" y="195527"/>
                  <a:pt x="2695893" y="186329"/>
                  <a:pt x="2715454" y="199796"/>
                </a:cubicBezTo>
                <a:lnTo>
                  <a:pt x="2751684" y="215417"/>
                </a:lnTo>
                <a:lnTo>
                  <a:pt x="2795379" y="239878"/>
                </a:lnTo>
                <a:lnTo>
                  <a:pt x="2805381" y="246602"/>
                </a:lnTo>
                <a:cubicBezTo>
                  <a:pt x="2810511" y="246626"/>
                  <a:pt x="2813766" y="247045"/>
                  <a:pt x="2815845" y="247782"/>
                </a:cubicBezTo>
                <a:cubicBezTo>
                  <a:pt x="2815896" y="247881"/>
                  <a:pt x="2815949" y="247980"/>
                  <a:pt x="2816000" y="248079"/>
                </a:cubicBezTo>
                <a:lnTo>
                  <a:pt x="2830764" y="251040"/>
                </a:lnTo>
                <a:cubicBezTo>
                  <a:pt x="2847879" y="251404"/>
                  <a:pt x="2882218" y="277370"/>
                  <a:pt x="2898472" y="276678"/>
                </a:cubicBezTo>
                <a:cubicBezTo>
                  <a:pt x="2905647" y="293133"/>
                  <a:pt x="2902453" y="265766"/>
                  <a:pt x="2929804" y="280704"/>
                </a:cubicBezTo>
                <a:cubicBezTo>
                  <a:pt x="2941996" y="282696"/>
                  <a:pt x="2947122" y="284716"/>
                  <a:pt x="2957338" y="286247"/>
                </a:cubicBezTo>
                <a:cubicBezTo>
                  <a:pt x="2957479" y="286667"/>
                  <a:pt x="2990960" y="289467"/>
                  <a:pt x="2991101" y="289887"/>
                </a:cubicBezTo>
                <a:lnTo>
                  <a:pt x="3015504" y="293980"/>
                </a:lnTo>
                <a:lnTo>
                  <a:pt x="3021078" y="296051"/>
                </a:lnTo>
                <a:lnTo>
                  <a:pt x="3053567" y="292851"/>
                </a:lnTo>
                <a:lnTo>
                  <a:pt x="3069787" y="292672"/>
                </a:lnTo>
                <a:lnTo>
                  <a:pt x="3075539" y="289579"/>
                </a:lnTo>
                <a:cubicBezTo>
                  <a:pt x="3081105" y="287930"/>
                  <a:pt x="3088240" y="287741"/>
                  <a:pt x="3098888" y="290860"/>
                </a:cubicBezTo>
                <a:lnTo>
                  <a:pt x="3101129" y="292153"/>
                </a:lnTo>
                <a:lnTo>
                  <a:pt x="3133932" y="286561"/>
                </a:lnTo>
                <a:cubicBezTo>
                  <a:pt x="3140944" y="284784"/>
                  <a:pt x="3168952" y="294171"/>
                  <a:pt x="3174858" y="290616"/>
                </a:cubicBezTo>
                <a:cubicBezTo>
                  <a:pt x="3230764" y="295457"/>
                  <a:pt x="3264969" y="278925"/>
                  <a:pt x="3333227" y="290351"/>
                </a:cubicBezTo>
                <a:cubicBezTo>
                  <a:pt x="3378919" y="294938"/>
                  <a:pt x="3404596" y="294841"/>
                  <a:pt x="3434083" y="298450"/>
                </a:cubicBezTo>
                <a:cubicBezTo>
                  <a:pt x="3463570" y="302059"/>
                  <a:pt x="3491152" y="308462"/>
                  <a:pt x="3510149" y="312007"/>
                </a:cubicBezTo>
                <a:cubicBezTo>
                  <a:pt x="3529146" y="315552"/>
                  <a:pt x="3524019" y="317217"/>
                  <a:pt x="3548064" y="319723"/>
                </a:cubicBezTo>
                <a:cubicBezTo>
                  <a:pt x="3572109" y="322229"/>
                  <a:pt x="3631075" y="320322"/>
                  <a:pt x="3654421" y="327043"/>
                </a:cubicBezTo>
                <a:cubicBezTo>
                  <a:pt x="3679638" y="326359"/>
                  <a:pt x="3682937" y="337391"/>
                  <a:pt x="3696714" y="336075"/>
                </a:cubicBezTo>
                <a:cubicBezTo>
                  <a:pt x="3767949" y="352546"/>
                  <a:pt x="3827292" y="349618"/>
                  <a:pt x="3913983" y="346950"/>
                </a:cubicBezTo>
                <a:cubicBezTo>
                  <a:pt x="3971130" y="351831"/>
                  <a:pt x="3970098" y="354607"/>
                  <a:pt x="3995145" y="357420"/>
                </a:cubicBezTo>
                <a:cubicBezTo>
                  <a:pt x="4002790" y="360247"/>
                  <a:pt x="4006581" y="350414"/>
                  <a:pt x="4013468" y="354306"/>
                </a:cubicBezTo>
                <a:lnTo>
                  <a:pt x="4048834" y="359505"/>
                </a:lnTo>
                <a:lnTo>
                  <a:pt x="4074799" y="369645"/>
                </a:lnTo>
                <a:lnTo>
                  <a:pt x="4079551" y="370898"/>
                </a:lnTo>
                <a:lnTo>
                  <a:pt x="4079551" y="5121742"/>
                </a:lnTo>
                <a:lnTo>
                  <a:pt x="4068742" y="5113500"/>
                </a:lnTo>
                <a:cubicBezTo>
                  <a:pt x="4063338" y="5107661"/>
                  <a:pt x="4059868" y="5101409"/>
                  <a:pt x="4058894" y="5094665"/>
                </a:cubicBezTo>
                <a:cubicBezTo>
                  <a:pt x="3987852" y="5077156"/>
                  <a:pt x="4047488" y="5077984"/>
                  <a:pt x="3952029" y="5063154"/>
                </a:cubicBezTo>
                <a:cubicBezTo>
                  <a:pt x="3867363" y="5050598"/>
                  <a:pt x="3615061" y="5028910"/>
                  <a:pt x="3557637" y="5010001"/>
                </a:cubicBezTo>
                <a:cubicBezTo>
                  <a:pt x="3479990" y="5000422"/>
                  <a:pt x="3519950" y="4999882"/>
                  <a:pt x="3486145" y="5005680"/>
                </a:cubicBezTo>
                <a:cubicBezTo>
                  <a:pt x="3429218" y="5014226"/>
                  <a:pt x="3425986" y="4996913"/>
                  <a:pt x="3388517" y="4998135"/>
                </a:cubicBezTo>
                <a:cubicBezTo>
                  <a:pt x="3332792" y="4985135"/>
                  <a:pt x="3225211" y="4978839"/>
                  <a:pt x="3151800" y="4964999"/>
                </a:cubicBezTo>
                <a:cubicBezTo>
                  <a:pt x="3089955" y="4955605"/>
                  <a:pt x="3078013" y="4941781"/>
                  <a:pt x="3017820" y="4936923"/>
                </a:cubicBezTo>
                <a:cubicBezTo>
                  <a:pt x="2983861" y="4928606"/>
                  <a:pt x="2965335" y="4947639"/>
                  <a:pt x="2948051" y="4915098"/>
                </a:cubicBezTo>
                <a:cubicBezTo>
                  <a:pt x="2926332" y="4902193"/>
                  <a:pt x="2886343" y="4901643"/>
                  <a:pt x="2850186" y="4894812"/>
                </a:cubicBezTo>
                <a:cubicBezTo>
                  <a:pt x="2832001" y="4893294"/>
                  <a:pt x="2812810" y="4898744"/>
                  <a:pt x="2773357" y="4888477"/>
                </a:cubicBezTo>
                <a:cubicBezTo>
                  <a:pt x="2743350" y="4880689"/>
                  <a:pt x="2708497" y="4865066"/>
                  <a:pt x="2705025" y="4886289"/>
                </a:cubicBezTo>
                <a:cubicBezTo>
                  <a:pt x="2674575" y="4858628"/>
                  <a:pt x="2685763" y="4877642"/>
                  <a:pt x="2646233" y="4877189"/>
                </a:cubicBezTo>
                <a:cubicBezTo>
                  <a:pt x="2543240" y="4848149"/>
                  <a:pt x="2501889" y="4866909"/>
                  <a:pt x="2424169" y="4851885"/>
                </a:cubicBezTo>
                <a:cubicBezTo>
                  <a:pt x="2404486" y="4833480"/>
                  <a:pt x="2400682" y="4878338"/>
                  <a:pt x="2350685" y="4835310"/>
                </a:cubicBezTo>
                <a:cubicBezTo>
                  <a:pt x="2346969" y="4837458"/>
                  <a:pt x="2324430" y="4815003"/>
                  <a:pt x="2309189" y="4809282"/>
                </a:cubicBezTo>
                <a:cubicBezTo>
                  <a:pt x="2293948" y="4803561"/>
                  <a:pt x="2272811" y="4801970"/>
                  <a:pt x="2259235" y="4800986"/>
                </a:cubicBezTo>
                <a:cubicBezTo>
                  <a:pt x="2245658" y="4800001"/>
                  <a:pt x="2243609" y="4803372"/>
                  <a:pt x="2227729" y="4803372"/>
                </a:cubicBezTo>
                <a:cubicBezTo>
                  <a:pt x="2211848" y="4803372"/>
                  <a:pt x="2190174" y="4790407"/>
                  <a:pt x="2160878" y="4813279"/>
                </a:cubicBezTo>
                <a:cubicBezTo>
                  <a:pt x="2146951" y="4811561"/>
                  <a:pt x="2155252" y="4798893"/>
                  <a:pt x="2144167" y="4793069"/>
                </a:cubicBezTo>
                <a:cubicBezTo>
                  <a:pt x="2138625" y="4790157"/>
                  <a:pt x="2130209" y="4787368"/>
                  <a:pt x="2121162" y="4784859"/>
                </a:cubicBezTo>
                <a:lnTo>
                  <a:pt x="2094401" y="4778344"/>
                </a:lnTo>
                <a:lnTo>
                  <a:pt x="2094882" y="4776919"/>
                </a:lnTo>
                <a:cubicBezTo>
                  <a:pt x="2092677" y="4775558"/>
                  <a:pt x="2089097" y="4774323"/>
                  <a:pt x="2087794" y="4774223"/>
                </a:cubicBezTo>
                <a:cubicBezTo>
                  <a:pt x="2086491" y="4774123"/>
                  <a:pt x="2087466" y="4775159"/>
                  <a:pt x="2094371" y="4778337"/>
                </a:cubicBezTo>
                <a:lnTo>
                  <a:pt x="2094401" y="4778344"/>
                </a:lnTo>
                <a:lnTo>
                  <a:pt x="2093715" y="4780377"/>
                </a:lnTo>
                <a:cubicBezTo>
                  <a:pt x="2089515" y="4780985"/>
                  <a:pt x="2080286" y="4780711"/>
                  <a:pt x="2062375" y="4778549"/>
                </a:cubicBezTo>
                <a:cubicBezTo>
                  <a:pt x="2042674" y="4771181"/>
                  <a:pt x="2014477" y="4774492"/>
                  <a:pt x="1994248" y="4768862"/>
                </a:cubicBezTo>
                <a:cubicBezTo>
                  <a:pt x="1974019" y="4763231"/>
                  <a:pt x="1952871" y="4755713"/>
                  <a:pt x="1937256" y="4751678"/>
                </a:cubicBezTo>
                <a:cubicBezTo>
                  <a:pt x="1907785" y="4744300"/>
                  <a:pt x="1899543" y="4740617"/>
                  <a:pt x="1881810" y="4737737"/>
                </a:cubicBezTo>
                <a:cubicBezTo>
                  <a:pt x="1864077" y="4734858"/>
                  <a:pt x="1845240" y="4734501"/>
                  <a:pt x="1830859" y="4734403"/>
                </a:cubicBezTo>
                <a:cubicBezTo>
                  <a:pt x="1816479" y="4734305"/>
                  <a:pt x="1813540" y="4739700"/>
                  <a:pt x="1795527" y="4737148"/>
                </a:cubicBezTo>
                <a:cubicBezTo>
                  <a:pt x="1766274" y="4729435"/>
                  <a:pt x="1769196" y="4730400"/>
                  <a:pt x="1733366" y="4726150"/>
                </a:cubicBezTo>
                <a:lnTo>
                  <a:pt x="1642377" y="4726617"/>
                </a:lnTo>
                <a:lnTo>
                  <a:pt x="1611957" y="4723904"/>
                </a:lnTo>
                <a:cubicBezTo>
                  <a:pt x="1601202" y="4725929"/>
                  <a:pt x="1590447" y="4714121"/>
                  <a:pt x="1579694" y="4716145"/>
                </a:cubicBezTo>
                <a:lnTo>
                  <a:pt x="1529000" y="4712292"/>
                </a:lnTo>
                <a:cubicBezTo>
                  <a:pt x="1506629" y="4692374"/>
                  <a:pt x="1502551" y="4712551"/>
                  <a:pt x="1486695" y="4707303"/>
                </a:cubicBezTo>
                <a:cubicBezTo>
                  <a:pt x="1459462" y="4696523"/>
                  <a:pt x="1453852" y="4697563"/>
                  <a:pt x="1426366" y="4687718"/>
                </a:cubicBezTo>
                <a:cubicBezTo>
                  <a:pt x="1412560" y="4689453"/>
                  <a:pt x="1397512" y="4684365"/>
                  <a:pt x="1384037" y="4687843"/>
                </a:cubicBezTo>
                <a:lnTo>
                  <a:pt x="1346996" y="4686184"/>
                </a:lnTo>
                <a:lnTo>
                  <a:pt x="1308817" y="4690023"/>
                </a:lnTo>
                <a:lnTo>
                  <a:pt x="1268850" y="4701204"/>
                </a:lnTo>
                <a:cubicBezTo>
                  <a:pt x="1253323" y="4701949"/>
                  <a:pt x="1236826" y="4700974"/>
                  <a:pt x="1218909" y="4697243"/>
                </a:cubicBezTo>
                <a:cubicBezTo>
                  <a:pt x="1204883" y="4695263"/>
                  <a:pt x="1183521" y="4694006"/>
                  <a:pt x="1167081" y="4681108"/>
                </a:cubicBezTo>
                <a:cubicBezTo>
                  <a:pt x="1150641" y="4668210"/>
                  <a:pt x="1027982" y="4656956"/>
                  <a:pt x="1028065" y="4656732"/>
                </a:cubicBezTo>
                <a:cubicBezTo>
                  <a:pt x="997413" y="4653433"/>
                  <a:pt x="998916" y="4666066"/>
                  <a:pt x="983167" y="4667463"/>
                </a:cubicBezTo>
                <a:cubicBezTo>
                  <a:pt x="967418" y="4668859"/>
                  <a:pt x="959283" y="4663456"/>
                  <a:pt x="933575" y="4665113"/>
                </a:cubicBezTo>
                <a:cubicBezTo>
                  <a:pt x="907867" y="4666771"/>
                  <a:pt x="856664" y="4676890"/>
                  <a:pt x="828922" y="4677409"/>
                </a:cubicBezTo>
                <a:cubicBezTo>
                  <a:pt x="808598" y="4677652"/>
                  <a:pt x="807933" y="4665718"/>
                  <a:pt x="785859" y="4661311"/>
                </a:cubicBezTo>
                <a:cubicBezTo>
                  <a:pt x="764346" y="4676275"/>
                  <a:pt x="708123" y="4640980"/>
                  <a:pt x="709519" y="4662282"/>
                </a:cubicBezTo>
                <a:cubicBezTo>
                  <a:pt x="657776" y="4649495"/>
                  <a:pt x="666334" y="4651568"/>
                  <a:pt x="642835" y="4656529"/>
                </a:cubicBezTo>
                <a:lnTo>
                  <a:pt x="617041" y="4662947"/>
                </a:lnTo>
                <a:lnTo>
                  <a:pt x="530174" y="4659157"/>
                </a:lnTo>
                <a:lnTo>
                  <a:pt x="522967" y="4664296"/>
                </a:lnTo>
                <a:lnTo>
                  <a:pt x="505439" y="4665425"/>
                </a:lnTo>
                <a:lnTo>
                  <a:pt x="498947" y="4666124"/>
                </a:lnTo>
                <a:lnTo>
                  <a:pt x="494921" y="4663656"/>
                </a:lnTo>
                <a:cubicBezTo>
                  <a:pt x="492531" y="4662547"/>
                  <a:pt x="490756" y="4662473"/>
                  <a:pt x="489479" y="4664277"/>
                </a:cubicBezTo>
                <a:cubicBezTo>
                  <a:pt x="489277" y="4665254"/>
                  <a:pt x="489077" y="4666231"/>
                  <a:pt x="488876" y="4667208"/>
                </a:cubicBezTo>
                <a:lnTo>
                  <a:pt x="454603" y="4670897"/>
                </a:lnTo>
                <a:lnTo>
                  <a:pt x="208211" y="4676399"/>
                </a:lnTo>
                <a:cubicBezTo>
                  <a:pt x="153499" y="4693629"/>
                  <a:pt x="92158" y="4691047"/>
                  <a:pt x="29399" y="4685637"/>
                </a:cubicBezTo>
                <a:lnTo>
                  <a:pt x="0" y="4683114"/>
                </a:lnTo>
                <a:close/>
              </a:path>
            </a:pathLst>
          </a:custGeom>
          <a:noFill/>
        </p:spPr>
      </p:pic>
      <p:pic>
        <p:nvPicPr>
          <p:cNvPr id="6" name="Picture 5">
            <a:extLst>
              <a:ext uri="{FF2B5EF4-FFF2-40B4-BE49-F238E27FC236}">
                <a16:creationId xmlns:a16="http://schemas.microsoft.com/office/drawing/2014/main" id="{C9C0D5EF-0B9E-2B74-1152-17E81F15CBFC}"/>
              </a:ext>
            </a:extLst>
          </p:cNvPr>
          <p:cNvPicPr>
            <a:picLocks noChangeAspect="1"/>
          </p:cNvPicPr>
          <p:nvPr/>
        </p:nvPicPr>
        <p:blipFill rotWithShape="1">
          <a:blip r:embed="rId4">
            <a:extLst>
              <a:ext uri="{28A0092B-C50C-407E-A947-70E740481C1C}">
                <a14:useLocalDpi xmlns:a14="http://schemas.microsoft.com/office/drawing/2010/main" val="0"/>
              </a:ext>
            </a:extLst>
          </a:blip>
          <a:srcRect l="39734" r="3085" b="-1"/>
          <a:stretch/>
        </p:blipFill>
        <p:spPr bwMode="auto">
          <a:xfrm>
            <a:off x="30671" y="409891"/>
            <a:ext cx="4044282" cy="4706602"/>
          </a:xfrm>
          <a:custGeom>
            <a:avLst/>
            <a:gdLst/>
            <a:ahLst/>
            <a:cxnLst/>
            <a:rect l="l" t="t" r="r" b="b"/>
            <a:pathLst>
              <a:path w="4044302" h="4706612">
                <a:moveTo>
                  <a:pt x="0" y="0"/>
                </a:moveTo>
                <a:lnTo>
                  <a:pt x="4044302" y="0"/>
                </a:lnTo>
                <a:lnTo>
                  <a:pt x="4044302" y="4683603"/>
                </a:lnTo>
                <a:lnTo>
                  <a:pt x="3973451" y="4677522"/>
                </a:lnTo>
                <a:cubicBezTo>
                  <a:pt x="3942015" y="4675526"/>
                  <a:pt x="3910877" y="4674945"/>
                  <a:pt x="3880688" y="4677902"/>
                </a:cubicBezTo>
                <a:cubicBezTo>
                  <a:pt x="3854349" y="4668373"/>
                  <a:pt x="3867024" y="4694267"/>
                  <a:pt x="3804472" y="4706612"/>
                </a:cubicBezTo>
                <a:cubicBezTo>
                  <a:pt x="3769790" y="4699764"/>
                  <a:pt x="3709689" y="4672031"/>
                  <a:pt x="3671141" y="4669214"/>
                </a:cubicBezTo>
                <a:cubicBezTo>
                  <a:pt x="3634430" y="4661806"/>
                  <a:pt x="3632993" y="4657630"/>
                  <a:pt x="3609792" y="4651280"/>
                </a:cubicBezTo>
                <a:cubicBezTo>
                  <a:pt x="3586591" y="4644931"/>
                  <a:pt x="3596838" y="4646444"/>
                  <a:pt x="3550675" y="4644949"/>
                </a:cubicBezTo>
                <a:cubicBezTo>
                  <a:pt x="3513195" y="4640338"/>
                  <a:pt x="3398385" y="4630109"/>
                  <a:pt x="3362699" y="4629669"/>
                </a:cubicBezTo>
                <a:cubicBezTo>
                  <a:pt x="3327014" y="4629229"/>
                  <a:pt x="3350265" y="4628980"/>
                  <a:pt x="3317820" y="4628473"/>
                </a:cubicBezTo>
                <a:cubicBezTo>
                  <a:pt x="3291761" y="4635373"/>
                  <a:pt x="3220279" y="4625153"/>
                  <a:pt x="3202541" y="4611353"/>
                </a:cubicBezTo>
                <a:cubicBezTo>
                  <a:pt x="3176498" y="4608414"/>
                  <a:pt x="3173034" y="4597692"/>
                  <a:pt x="3165095" y="4593183"/>
                </a:cubicBezTo>
                <a:cubicBezTo>
                  <a:pt x="3157156" y="4588674"/>
                  <a:pt x="3151440" y="4597640"/>
                  <a:pt x="3142614" y="4593521"/>
                </a:cubicBezTo>
                <a:cubicBezTo>
                  <a:pt x="3133788" y="4589402"/>
                  <a:pt x="3119786" y="4585666"/>
                  <a:pt x="3108607" y="4586122"/>
                </a:cubicBezTo>
                <a:cubicBezTo>
                  <a:pt x="3097429" y="4586579"/>
                  <a:pt x="3083057" y="4584832"/>
                  <a:pt x="3060172" y="4583967"/>
                </a:cubicBezTo>
                <a:cubicBezTo>
                  <a:pt x="3037288" y="4583102"/>
                  <a:pt x="3008898" y="4580847"/>
                  <a:pt x="2971297" y="4580934"/>
                </a:cubicBezTo>
                <a:cubicBezTo>
                  <a:pt x="2936460" y="4577753"/>
                  <a:pt x="2952539" y="4581456"/>
                  <a:pt x="2872577" y="4576652"/>
                </a:cubicBezTo>
                <a:cubicBezTo>
                  <a:pt x="2845447" y="4572221"/>
                  <a:pt x="2833971" y="4557733"/>
                  <a:pt x="2814205" y="4559580"/>
                </a:cubicBezTo>
                <a:cubicBezTo>
                  <a:pt x="2790909" y="4543112"/>
                  <a:pt x="2768526" y="4546849"/>
                  <a:pt x="2754311" y="4545459"/>
                </a:cubicBezTo>
                <a:cubicBezTo>
                  <a:pt x="2740096" y="4544070"/>
                  <a:pt x="2737019" y="4543662"/>
                  <a:pt x="2723224" y="4546010"/>
                </a:cubicBezTo>
                <a:cubicBezTo>
                  <a:pt x="2709430" y="4548359"/>
                  <a:pt x="2687410" y="4554101"/>
                  <a:pt x="2672793" y="4554314"/>
                </a:cubicBezTo>
                <a:cubicBezTo>
                  <a:pt x="2658176" y="4554527"/>
                  <a:pt x="2649574" y="4546685"/>
                  <a:pt x="2635521" y="4547286"/>
                </a:cubicBezTo>
                <a:cubicBezTo>
                  <a:pt x="2621467" y="4547887"/>
                  <a:pt x="2621767" y="4560245"/>
                  <a:pt x="2588471" y="4557919"/>
                </a:cubicBezTo>
                <a:lnTo>
                  <a:pt x="2439275" y="4540387"/>
                </a:lnTo>
                <a:cubicBezTo>
                  <a:pt x="2417784" y="4540194"/>
                  <a:pt x="2396292" y="4546221"/>
                  <a:pt x="2374801" y="4546028"/>
                </a:cubicBezTo>
                <a:cubicBezTo>
                  <a:pt x="2331700" y="4546603"/>
                  <a:pt x="2372806" y="4559122"/>
                  <a:pt x="2318618" y="4550990"/>
                </a:cubicBezTo>
                <a:cubicBezTo>
                  <a:pt x="2264430" y="4533528"/>
                  <a:pt x="2150787" y="4518120"/>
                  <a:pt x="2084135" y="4520400"/>
                </a:cubicBezTo>
                <a:lnTo>
                  <a:pt x="2010848" y="4500404"/>
                </a:lnTo>
                <a:lnTo>
                  <a:pt x="1962215" y="4501400"/>
                </a:lnTo>
                <a:lnTo>
                  <a:pt x="1926990" y="4495570"/>
                </a:lnTo>
                <a:cubicBezTo>
                  <a:pt x="1909127" y="4479452"/>
                  <a:pt x="1902510" y="4484082"/>
                  <a:pt x="1884649" y="4474880"/>
                </a:cubicBezTo>
                <a:cubicBezTo>
                  <a:pt x="1864462" y="4463930"/>
                  <a:pt x="1869383" y="4485922"/>
                  <a:pt x="1816219" y="4470938"/>
                </a:cubicBezTo>
                <a:cubicBezTo>
                  <a:pt x="1786214" y="4478916"/>
                  <a:pt x="1794086" y="4458547"/>
                  <a:pt x="1768335" y="4471096"/>
                </a:cubicBezTo>
                <a:cubicBezTo>
                  <a:pt x="1756010" y="4466078"/>
                  <a:pt x="1737157" y="4463295"/>
                  <a:pt x="1725889" y="4456707"/>
                </a:cubicBezTo>
                <a:lnTo>
                  <a:pt x="1704987" y="4453275"/>
                </a:lnTo>
                <a:lnTo>
                  <a:pt x="1678857" y="4447221"/>
                </a:lnTo>
                <a:lnTo>
                  <a:pt x="1674568" y="4435925"/>
                </a:lnTo>
                <a:lnTo>
                  <a:pt x="1634075" y="4429269"/>
                </a:lnTo>
                <a:cubicBezTo>
                  <a:pt x="1619699" y="4424763"/>
                  <a:pt x="1607040" y="4412316"/>
                  <a:pt x="1588492" y="4411465"/>
                </a:cubicBezTo>
                <a:cubicBezTo>
                  <a:pt x="1548666" y="4404488"/>
                  <a:pt x="1441540" y="4396830"/>
                  <a:pt x="1402240" y="4391911"/>
                </a:cubicBezTo>
                <a:cubicBezTo>
                  <a:pt x="1362940" y="4386992"/>
                  <a:pt x="1383536" y="4385271"/>
                  <a:pt x="1352691" y="4381952"/>
                </a:cubicBezTo>
                <a:cubicBezTo>
                  <a:pt x="1322602" y="4385447"/>
                  <a:pt x="1230331" y="4373936"/>
                  <a:pt x="1213419" y="4358161"/>
                </a:cubicBezTo>
                <a:cubicBezTo>
                  <a:pt x="1194291" y="4352958"/>
                  <a:pt x="1171642" y="4355246"/>
                  <a:pt x="1163347" y="4339486"/>
                </a:cubicBezTo>
                <a:cubicBezTo>
                  <a:pt x="1149374" y="4320060"/>
                  <a:pt x="1081104" y="4339702"/>
                  <a:pt x="1091517" y="4319884"/>
                </a:cubicBezTo>
                <a:cubicBezTo>
                  <a:pt x="1067291" y="4326517"/>
                  <a:pt x="1046078" y="4319455"/>
                  <a:pt x="1025956" y="4309010"/>
                </a:cubicBezTo>
                <a:lnTo>
                  <a:pt x="1004286" y="4296626"/>
                </a:lnTo>
                <a:lnTo>
                  <a:pt x="983819" y="4298478"/>
                </a:lnTo>
                <a:cubicBezTo>
                  <a:pt x="974051" y="4282658"/>
                  <a:pt x="953984" y="4293628"/>
                  <a:pt x="939204" y="4282411"/>
                </a:cubicBezTo>
                <a:lnTo>
                  <a:pt x="915836" y="4272323"/>
                </a:lnTo>
                <a:lnTo>
                  <a:pt x="899731" y="4266965"/>
                </a:lnTo>
                <a:lnTo>
                  <a:pt x="893886" y="4264715"/>
                </a:lnTo>
                <a:lnTo>
                  <a:pt x="889021" y="4266066"/>
                </a:lnTo>
                <a:cubicBezTo>
                  <a:pt x="886286" y="4266531"/>
                  <a:pt x="884573" y="4266166"/>
                  <a:pt x="884135" y="4264147"/>
                </a:cubicBezTo>
                <a:lnTo>
                  <a:pt x="884818" y="4261224"/>
                </a:lnTo>
                <a:lnTo>
                  <a:pt x="820228" y="4266638"/>
                </a:lnTo>
                <a:lnTo>
                  <a:pt x="788402" y="4263209"/>
                </a:lnTo>
                <a:cubicBezTo>
                  <a:pt x="756573" y="4279518"/>
                  <a:pt x="718864" y="4245871"/>
                  <a:pt x="687574" y="4276905"/>
                </a:cubicBezTo>
                <a:lnTo>
                  <a:pt x="556383" y="4277125"/>
                </a:lnTo>
                <a:lnTo>
                  <a:pt x="497122" y="4273689"/>
                </a:lnTo>
                <a:cubicBezTo>
                  <a:pt x="484020" y="4279519"/>
                  <a:pt x="445941" y="4269992"/>
                  <a:pt x="454008" y="4273811"/>
                </a:cubicBezTo>
                <a:lnTo>
                  <a:pt x="394229" y="4278215"/>
                </a:lnTo>
                <a:lnTo>
                  <a:pt x="386356" y="4282251"/>
                </a:lnTo>
                <a:lnTo>
                  <a:pt x="383576" y="4284364"/>
                </a:lnTo>
                <a:lnTo>
                  <a:pt x="370039" y="4285533"/>
                </a:lnTo>
                <a:cubicBezTo>
                  <a:pt x="361618" y="4289428"/>
                  <a:pt x="359083" y="4297501"/>
                  <a:pt x="350141" y="4300911"/>
                </a:cubicBezTo>
                <a:cubicBezTo>
                  <a:pt x="345670" y="4302616"/>
                  <a:pt x="339596" y="4303155"/>
                  <a:pt x="330385" y="4301424"/>
                </a:cubicBezTo>
                <a:cubicBezTo>
                  <a:pt x="329804" y="4289693"/>
                  <a:pt x="314374" y="4293109"/>
                  <a:pt x="297835" y="4297065"/>
                </a:cubicBezTo>
                <a:lnTo>
                  <a:pt x="282816" y="4299894"/>
                </a:lnTo>
                <a:lnTo>
                  <a:pt x="281368" y="4300653"/>
                </a:lnTo>
                <a:lnTo>
                  <a:pt x="280684" y="4300295"/>
                </a:lnTo>
                <a:lnTo>
                  <a:pt x="273908" y="4301571"/>
                </a:lnTo>
                <a:cubicBezTo>
                  <a:pt x="266799" y="4301990"/>
                  <a:pt x="261129" y="4300718"/>
                  <a:pt x="258614" y="4295926"/>
                </a:cubicBezTo>
                <a:cubicBezTo>
                  <a:pt x="242516" y="4327823"/>
                  <a:pt x="214979" y="4309338"/>
                  <a:pt x="182068" y="4323284"/>
                </a:cubicBezTo>
                <a:cubicBezTo>
                  <a:pt x="157942" y="4332898"/>
                  <a:pt x="153812" y="4326151"/>
                  <a:pt x="128666" y="4331122"/>
                </a:cubicBezTo>
                <a:cubicBezTo>
                  <a:pt x="77925" y="4373333"/>
                  <a:pt x="87445" y="4341355"/>
                  <a:pt x="21563" y="4371972"/>
                </a:cubicBezTo>
                <a:lnTo>
                  <a:pt x="0" y="4383632"/>
                </a:lnTo>
                <a:close/>
              </a:path>
            </a:pathLst>
          </a:custGeom>
          <a:noFill/>
        </p:spPr>
      </p:pic>
      <p:sp>
        <p:nvSpPr>
          <p:cNvPr id="26" name="Freeform: Shape 14">
            <a:extLst>
              <a:ext uri="{FF2B5EF4-FFF2-40B4-BE49-F238E27FC236}">
                <a16:creationId xmlns:a16="http://schemas.microsoft.com/office/drawing/2014/main" id="{696B4F8D-F261-41C2-B0A1-B0899F667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900" y="4774216"/>
            <a:ext cx="7583" cy="4128"/>
          </a:xfrm>
          <a:custGeom>
            <a:avLst/>
            <a:gdLst>
              <a:gd name="connsiteX0" fmla="*/ 495 w 7583"/>
              <a:gd name="connsiteY0" fmla="*/ 7 h 4128"/>
              <a:gd name="connsiteX1" fmla="*/ 7583 w 7583"/>
              <a:gd name="connsiteY1" fmla="*/ 2703 h 4128"/>
              <a:gd name="connsiteX2" fmla="*/ 7102 w 7583"/>
              <a:gd name="connsiteY2" fmla="*/ 4128 h 4128"/>
              <a:gd name="connsiteX3" fmla="*/ 7072 w 7583"/>
              <a:gd name="connsiteY3" fmla="*/ 4121 h 4128"/>
              <a:gd name="connsiteX4" fmla="*/ 495 w 7583"/>
              <a:gd name="connsiteY4" fmla="*/ 7 h 4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83" h="4128">
                <a:moveTo>
                  <a:pt x="495" y="7"/>
                </a:moveTo>
                <a:cubicBezTo>
                  <a:pt x="1798" y="107"/>
                  <a:pt x="5378" y="1342"/>
                  <a:pt x="7583" y="2703"/>
                </a:cubicBezTo>
                <a:lnTo>
                  <a:pt x="7102" y="4128"/>
                </a:lnTo>
                <a:lnTo>
                  <a:pt x="7072" y="4121"/>
                </a:lnTo>
                <a:cubicBezTo>
                  <a:pt x="167" y="943"/>
                  <a:pt x="-808" y="-93"/>
                  <a:pt x="495" y="7"/>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16">
            <a:extLst>
              <a:ext uri="{FF2B5EF4-FFF2-40B4-BE49-F238E27FC236}">
                <a16:creationId xmlns:a16="http://schemas.microsoft.com/office/drawing/2014/main" id="{A3C7563A-4B20-4E0B-8548-374928B55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900" y="4774216"/>
            <a:ext cx="7583" cy="4128"/>
          </a:xfrm>
          <a:custGeom>
            <a:avLst/>
            <a:gdLst>
              <a:gd name="connsiteX0" fmla="*/ 495 w 7583"/>
              <a:gd name="connsiteY0" fmla="*/ 7 h 4128"/>
              <a:gd name="connsiteX1" fmla="*/ 7583 w 7583"/>
              <a:gd name="connsiteY1" fmla="*/ 2703 h 4128"/>
              <a:gd name="connsiteX2" fmla="*/ 7102 w 7583"/>
              <a:gd name="connsiteY2" fmla="*/ 4128 h 4128"/>
              <a:gd name="connsiteX3" fmla="*/ 7072 w 7583"/>
              <a:gd name="connsiteY3" fmla="*/ 4121 h 4128"/>
              <a:gd name="connsiteX4" fmla="*/ 495 w 7583"/>
              <a:gd name="connsiteY4" fmla="*/ 7 h 4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83" h="4128">
                <a:moveTo>
                  <a:pt x="495" y="7"/>
                </a:moveTo>
                <a:cubicBezTo>
                  <a:pt x="1798" y="107"/>
                  <a:pt x="5378" y="1342"/>
                  <a:pt x="7583" y="2703"/>
                </a:cubicBezTo>
                <a:lnTo>
                  <a:pt x="7102" y="4128"/>
                </a:lnTo>
                <a:lnTo>
                  <a:pt x="7072" y="4121"/>
                </a:lnTo>
                <a:cubicBezTo>
                  <a:pt x="167" y="943"/>
                  <a:pt x="-808" y="-93"/>
                  <a:pt x="495" y="7"/>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ground, outdoor, person, child&#10;&#10;Description automatically generated">
            <a:extLst>
              <a:ext uri="{FF2B5EF4-FFF2-40B4-BE49-F238E27FC236}">
                <a16:creationId xmlns:a16="http://schemas.microsoft.com/office/drawing/2014/main" id="{325B4875-AC7A-3EAF-22F8-9D7CFE30028F}"/>
              </a:ext>
            </a:extLst>
          </p:cNvPr>
          <p:cNvPicPr>
            <a:picLocks noChangeAspect="1"/>
          </p:cNvPicPr>
          <p:nvPr/>
        </p:nvPicPr>
        <p:blipFill rotWithShape="1">
          <a:blip r:embed="rId5">
            <a:extLst>
              <a:ext uri="{28A0092B-C50C-407E-A947-70E740481C1C}">
                <a14:useLocalDpi xmlns:a14="http://schemas.microsoft.com/office/drawing/2010/main" val="0"/>
              </a:ext>
            </a:extLst>
          </a:blip>
          <a:srcRect l="33059" r="13762"/>
          <a:stretch/>
        </p:blipFill>
        <p:spPr bwMode="auto">
          <a:xfrm>
            <a:off x="8081379" y="777588"/>
            <a:ext cx="4073848" cy="5097855"/>
          </a:xfrm>
          <a:custGeom>
            <a:avLst/>
            <a:gdLst/>
            <a:ahLst/>
            <a:cxnLst/>
            <a:rect l="l" t="t" r="r" b="b"/>
            <a:pathLst>
              <a:path w="4073848" h="5097855">
                <a:moveTo>
                  <a:pt x="0" y="0"/>
                </a:moveTo>
                <a:lnTo>
                  <a:pt x="19820" y="5180"/>
                </a:lnTo>
                <a:lnTo>
                  <a:pt x="49402" y="7911"/>
                </a:lnTo>
                <a:cubicBezTo>
                  <a:pt x="58464" y="10327"/>
                  <a:pt x="59058" y="18121"/>
                  <a:pt x="71002" y="17994"/>
                </a:cubicBezTo>
                <a:cubicBezTo>
                  <a:pt x="107266" y="23166"/>
                  <a:pt x="172585" y="27649"/>
                  <a:pt x="221893" y="33346"/>
                </a:cubicBezTo>
                <a:cubicBezTo>
                  <a:pt x="246320" y="29951"/>
                  <a:pt x="281352" y="36453"/>
                  <a:pt x="291482" y="46142"/>
                </a:cubicBezTo>
                <a:cubicBezTo>
                  <a:pt x="303579" y="48837"/>
                  <a:pt x="332739" y="48886"/>
                  <a:pt x="344505" y="46978"/>
                </a:cubicBezTo>
                <a:cubicBezTo>
                  <a:pt x="354949" y="47257"/>
                  <a:pt x="356843" y="50945"/>
                  <a:pt x="370719" y="52379"/>
                </a:cubicBezTo>
                <a:cubicBezTo>
                  <a:pt x="385865" y="55758"/>
                  <a:pt x="418717" y="71770"/>
                  <a:pt x="432980" y="76777"/>
                </a:cubicBezTo>
                <a:cubicBezTo>
                  <a:pt x="447242" y="81784"/>
                  <a:pt x="432737" y="76599"/>
                  <a:pt x="456293" y="82419"/>
                </a:cubicBezTo>
                <a:cubicBezTo>
                  <a:pt x="464698" y="84403"/>
                  <a:pt x="462938" y="92138"/>
                  <a:pt x="481008" y="95827"/>
                </a:cubicBezTo>
                <a:cubicBezTo>
                  <a:pt x="499078" y="99517"/>
                  <a:pt x="539553" y="103782"/>
                  <a:pt x="564714" y="104556"/>
                </a:cubicBezTo>
                <a:cubicBezTo>
                  <a:pt x="592824" y="92037"/>
                  <a:pt x="582974" y="109081"/>
                  <a:pt x="634376" y="93326"/>
                </a:cubicBezTo>
                <a:cubicBezTo>
                  <a:pt x="635698" y="95341"/>
                  <a:pt x="656703" y="94474"/>
                  <a:pt x="678233" y="95822"/>
                </a:cubicBezTo>
                <a:cubicBezTo>
                  <a:pt x="699762" y="97170"/>
                  <a:pt x="745607" y="108465"/>
                  <a:pt x="763555" y="101412"/>
                </a:cubicBezTo>
                <a:lnTo>
                  <a:pt x="921892" y="100673"/>
                </a:lnTo>
                <a:lnTo>
                  <a:pt x="1012783" y="112509"/>
                </a:lnTo>
                <a:cubicBezTo>
                  <a:pt x="1044389" y="114404"/>
                  <a:pt x="1049697" y="123044"/>
                  <a:pt x="1070000" y="119654"/>
                </a:cubicBezTo>
                <a:cubicBezTo>
                  <a:pt x="1104224" y="121839"/>
                  <a:pt x="1082556" y="137881"/>
                  <a:pt x="1122043" y="124964"/>
                </a:cubicBezTo>
                <a:cubicBezTo>
                  <a:pt x="1111251" y="138700"/>
                  <a:pt x="1140599" y="121238"/>
                  <a:pt x="1160906" y="132297"/>
                </a:cubicBezTo>
                <a:cubicBezTo>
                  <a:pt x="1189386" y="124143"/>
                  <a:pt x="1218667" y="134414"/>
                  <a:pt x="1235955" y="135610"/>
                </a:cubicBezTo>
                <a:cubicBezTo>
                  <a:pt x="1253243" y="136806"/>
                  <a:pt x="1239866" y="140567"/>
                  <a:pt x="1264634" y="139474"/>
                </a:cubicBezTo>
                <a:lnTo>
                  <a:pt x="1299612" y="145010"/>
                </a:lnTo>
                <a:cubicBezTo>
                  <a:pt x="1297785" y="140439"/>
                  <a:pt x="1302846" y="141786"/>
                  <a:pt x="1316723" y="142501"/>
                </a:cubicBezTo>
                <a:lnTo>
                  <a:pt x="1353994" y="138427"/>
                </a:lnTo>
                <a:lnTo>
                  <a:pt x="1379571" y="142536"/>
                </a:lnTo>
                <a:cubicBezTo>
                  <a:pt x="1382999" y="142397"/>
                  <a:pt x="1407380" y="137923"/>
                  <a:pt x="1406891" y="134412"/>
                </a:cubicBezTo>
                <a:cubicBezTo>
                  <a:pt x="1433565" y="149140"/>
                  <a:pt x="1436234" y="139888"/>
                  <a:pt x="1463587" y="136134"/>
                </a:cubicBezTo>
                <a:cubicBezTo>
                  <a:pt x="1487038" y="137517"/>
                  <a:pt x="1466824" y="137982"/>
                  <a:pt x="1523495" y="139722"/>
                </a:cubicBezTo>
                <a:cubicBezTo>
                  <a:pt x="1545556" y="155891"/>
                  <a:pt x="1529698" y="128003"/>
                  <a:pt x="1573001" y="150645"/>
                </a:cubicBezTo>
                <a:cubicBezTo>
                  <a:pt x="1575121" y="148880"/>
                  <a:pt x="1601855" y="150499"/>
                  <a:pt x="1615848" y="152274"/>
                </a:cubicBezTo>
                <a:cubicBezTo>
                  <a:pt x="1629840" y="154049"/>
                  <a:pt x="1642482" y="151886"/>
                  <a:pt x="1656958" y="161298"/>
                </a:cubicBezTo>
                <a:cubicBezTo>
                  <a:pt x="1667535" y="164193"/>
                  <a:pt x="1648634" y="159956"/>
                  <a:pt x="1681709" y="164883"/>
                </a:cubicBezTo>
                <a:cubicBezTo>
                  <a:pt x="1714785" y="169810"/>
                  <a:pt x="1822594" y="186492"/>
                  <a:pt x="1855413" y="190858"/>
                </a:cubicBezTo>
                <a:cubicBezTo>
                  <a:pt x="1888232" y="195224"/>
                  <a:pt x="1865150" y="197788"/>
                  <a:pt x="1878624" y="198221"/>
                </a:cubicBezTo>
                <a:cubicBezTo>
                  <a:pt x="1892098" y="198654"/>
                  <a:pt x="1921110" y="191588"/>
                  <a:pt x="1936257" y="193458"/>
                </a:cubicBezTo>
                <a:cubicBezTo>
                  <a:pt x="1955273" y="195364"/>
                  <a:pt x="1958093" y="202665"/>
                  <a:pt x="1969506" y="202296"/>
                </a:cubicBezTo>
                <a:cubicBezTo>
                  <a:pt x="1980059" y="192079"/>
                  <a:pt x="1991264" y="192192"/>
                  <a:pt x="2009543" y="198388"/>
                </a:cubicBezTo>
                <a:cubicBezTo>
                  <a:pt x="2043643" y="201172"/>
                  <a:pt x="2043670" y="190662"/>
                  <a:pt x="2076599" y="192177"/>
                </a:cubicBezTo>
                <a:cubicBezTo>
                  <a:pt x="2091049" y="191598"/>
                  <a:pt x="2098780" y="194892"/>
                  <a:pt x="2122888" y="191618"/>
                </a:cubicBezTo>
                <a:cubicBezTo>
                  <a:pt x="2140054" y="192316"/>
                  <a:pt x="2174542" y="194072"/>
                  <a:pt x="2197782" y="183790"/>
                </a:cubicBezTo>
                <a:cubicBezTo>
                  <a:pt x="2222989" y="182481"/>
                  <a:pt x="2204683" y="182017"/>
                  <a:pt x="2232194" y="184607"/>
                </a:cubicBezTo>
                <a:cubicBezTo>
                  <a:pt x="2265802" y="185125"/>
                  <a:pt x="2279792" y="178894"/>
                  <a:pt x="2299212" y="180376"/>
                </a:cubicBezTo>
                <a:cubicBezTo>
                  <a:pt x="2311858" y="176121"/>
                  <a:pt x="2297536" y="181192"/>
                  <a:pt x="2346142" y="175851"/>
                </a:cubicBezTo>
                <a:cubicBezTo>
                  <a:pt x="2365406" y="185310"/>
                  <a:pt x="2381884" y="172374"/>
                  <a:pt x="2398368" y="174412"/>
                </a:cubicBezTo>
                <a:cubicBezTo>
                  <a:pt x="2424509" y="173378"/>
                  <a:pt x="2488760" y="173491"/>
                  <a:pt x="2512594" y="172027"/>
                </a:cubicBezTo>
                <a:cubicBezTo>
                  <a:pt x="2536428" y="170563"/>
                  <a:pt x="2511059" y="168382"/>
                  <a:pt x="2541375" y="165630"/>
                </a:cubicBezTo>
                <a:cubicBezTo>
                  <a:pt x="2597211" y="177879"/>
                  <a:pt x="2628371" y="155834"/>
                  <a:pt x="2684883" y="153136"/>
                </a:cubicBezTo>
                <a:cubicBezTo>
                  <a:pt x="2719188" y="136064"/>
                  <a:pt x="2743499" y="153798"/>
                  <a:pt x="2781009" y="140733"/>
                </a:cubicBezTo>
                <a:cubicBezTo>
                  <a:pt x="2806393" y="136738"/>
                  <a:pt x="2810080" y="140555"/>
                  <a:pt x="2824377" y="138690"/>
                </a:cubicBezTo>
                <a:cubicBezTo>
                  <a:pt x="2838674" y="136825"/>
                  <a:pt x="2854799" y="132329"/>
                  <a:pt x="2866792" y="129542"/>
                </a:cubicBezTo>
                <a:cubicBezTo>
                  <a:pt x="2873210" y="133180"/>
                  <a:pt x="2923100" y="126770"/>
                  <a:pt x="2921948" y="121966"/>
                </a:cubicBezTo>
                <a:cubicBezTo>
                  <a:pt x="2929361" y="123612"/>
                  <a:pt x="2949852" y="129984"/>
                  <a:pt x="2952165" y="122378"/>
                </a:cubicBezTo>
                <a:cubicBezTo>
                  <a:pt x="2990011" y="122297"/>
                  <a:pt x="3011272" y="121230"/>
                  <a:pt x="3044378" y="131368"/>
                </a:cubicBezTo>
                <a:cubicBezTo>
                  <a:pt x="3067906" y="135145"/>
                  <a:pt x="3051474" y="133118"/>
                  <a:pt x="3066117" y="135515"/>
                </a:cubicBezTo>
                <a:cubicBezTo>
                  <a:pt x="3080761" y="137912"/>
                  <a:pt x="3105156" y="133618"/>
                  <a:pt x="3129038" y="133048"/>
                </a:cubicBezTo>
                <a:cubicBezTo>
                  <a:pt x="3153252" y="133180"/>
                  <a:pt x="3181464" y="137262"/>
                  <a:pt x="3199396" y="138690"/>
                </a:cubicBezTo>
                <a:cubicBezTo>
                  <a:pt x="3217327" y="140118"/>
                  <a:pt x="3221605" y="139775"/>
                  <a:pt x="3236626" y="141617"/>
                </a:cubicBezTo>
                <a:cubicBezTo>
                  <a:pt x="3261693" y="138167"/>
                  <a:pt x="3282756" y="139985"/>
                  <a:pt x="3301529" y="147360"/>
                </a:cubicBezTo>
                <a:cubicBezTo>
                  <a:pt x="3316136" y="149253"/>
                  <a:pt x="3308650" y="153562"/>
                  <a:pt x="3319466" y="155359"/>
                </a:cubicBezTo>
                <a:cubicBezTo>
                  <a:pt x="3330283" y="157156"/>
                  <a:pt x="3337180" y="149032"/>
                  <a:pt x="3366431" y="150998"/>
                </a:cubicBezTo>
                <a:cubicBezTo>
                  <a:pt x="3376837" y="151395"/>
                  <a:pt x="3376489" y="159016"/>
                  <a:pt x="3398712" y="160121"/>
                </a:cubicBezTo>
                <a:cubicBezTo>
                  <a:pt x="3420936" y="161226"/>
                  <a:pt x="3510291" y="165983"/>
                  <a:pt x="3542998" y="167155"/>
                </a:cubicBezTo>
                <a:cubicBezTo>
                  <a:pt x="3575704" y="168327"/>
                  <a:pt x="3562463" y="165109"/>
                  <a:pt x="3578141" y="164774"/>
                </a:cubicBezTo>
                <a:cubicBezTo>
                  <a:pt x="3593820" y="164439"/>
                  <a:pt x="3612368" y="156036"/>
                  <a:pt x="3637070" y="165143"/>
                </a:cubicBezTo>
                <a:cubicBezTo>
                  <a:pt x="3655547" y="160298"/>
                  <a:pt x="3656022" y="171417"/>
                  <a:pt x="3676510" y="174285"/>
                </a:cubicBezTo>
                <a:cubicBezTo>
                  <a:pt x="3687814" y="178343"/>
                  <a:pt x="3701962" y="177166"/>
                  <a:pt x="3711295" y="179965"/>
                </a:cubicBezTo>
                <a:cubicBezTo>
                  <a:pt x="3720627" y="182764"/>
                  <a:pt x="3728005" y="183268"/>
                  <a:pt x="3734909" y="186315"/>
                </a:cubicBezTo>
                <a:cubicBezTo>
                  <a:pt x="3741813" y="189362"/>
                  <a:pt x="3743912" y="195469"/>
                  <a:pt x="3752716" y="198247"/>
                </a:cubicBezTo>
                <a:cubicBezTo>
                  <a:pt x="3761521" y="201025"/>
                  <a:pt x="3775291" y="205915"/>
                  <a:pt x="3785338" y="207746"/>
                </a:cubicBezTo>
                <a:cubicBezTo>
                  <a:pt x="3795386" y="209577"/>
                  <a:pt x="3793861" y="206743"/>
                  <a:pt x="3813002" y="209235"/>
                </a:cubicBezTo>
                <a:cubicBezTo>
                  <a:pt x="3844203" y="214556"/>
                  <a:pt x="3872302" y="218411"/>
                  <a:pt x="3907394" y="217935"/>
                </a:cubicBezTo>
                <a:cubicBezTo>
                  <a:pt x="3913972" y="227642"/>
                  <a:pt x="3924446" y="223236"/>
                  <a:pt x="3938455" y="218099"/>
                </a:cubicBezTo>
                <a:cubicBezTo>
                  <a:pt x="3964643" y="225179"/>
                  <a:pt x="4008872" y="230664"/>
                  <a:pt x="4053670" y="246493"/>
                </a:cubicBezTo>
                <a:cubicBezTo>
                  <a:pt x="4060026" y="249727"/>
                  <a:pt x="4064731" y="252068"/>
                  <a:pt x="4068686" y="253851"/>
                </a:cubicBezTo>
                <a:lnTo>
                  <a:pt x="4073848" y="255820"/>
                </a:lnTo>
                <a:lnTo>
                  <a:pt x="4073848" y="5096562"/>
                </a:lnTo>
                <a:lnTo>
                  <a:pt x="4062380" y="5097855"/>
                </a:lnTo>
                <a:cubicBezTo>
                  <a:pt x="4057192" y="5097055"/>
                  <a:pt x="4053199" y="5094472"/>
                  <a:pt x="4049820" y="5089388"/>
                </a:cubicBezTo>
                <a:cubicBezTo>
                  <a:pt x="4009878" y="5087267"/>
                  <a:pt x="3968705" y="5061632"/>
                  <a:pt x="3943125" y="5073727"/>
                </a:cubicBezTo>
                <a:cubicBezTo>
                  <a:pt x="3944749" y="5052314"/>
                  <a:pt x="3930432" y="5060350"/>
                  <a:pt x="3902578" y="5055197"/>
                </a:cubicBezTo>
                <a:cubicBezTo>
                  <a:pt x="3882656" y="5049199"/>
                  <a:pt x="3839627" y="5036588"/>
                  <a:pt x="3823591" y="5030823"/>
                </a:cubicBezTo>
                <a:cubicBezTo>
                  <a:pt x="3807556" y="5025058"/>
                  <a:pt x="3795270" y="5029266"/>
                  <a:pt x="3779178" y="5023718"/>
                </a:cubicBezTo>
                <a:cubicBezTo>
                  <a:pt x="3786402" y="5005404"/>
                  <a:pt x="3690441" y="5017899"/>
                  <a:pt x="3727041" y="5004453"/>
                </a:cubicBezTo>
                <a:cubicBezTo>
                  <a:pt x="3699629" y="4993542"/>
                  <a:pt x="3709708" y="4998999"/>
                  <a:pt x="3695215" y="5003935"/>
                </a:cubicBezTo>
                <a:cubicBezTo>
                  <a:pt x="3660744" y="4999180"/>
                  <a:pt x="3657695" y="4997754"/>
                  <a:pt x="3617918" y="5002257"/>
                </a:cubicBezTo>
                <a:cubicBezTo>
                  <a:pt x="3600258" y="5001551"/>
                  <a:pt x="3594004" y="4999083"/>
                  <a:pt x="3578292" y="4997633"/>
                </a:cubicBezTo>
                <a:cubicBezTo>
                  <a:pt x="3562580" y="4996183"/>
                  <a:pt x="3553912" y="4997238"/>
                  <a:pt x="3523647" y="4993560"/>
                </a:cubicBezTo>
                <a:cubicBezTo>
                  <a:pt x="3499709" y="4988949"/>
                  <a:pt x="3482330" y="4990238"/>
                  <a:pt x="3462999" y="4987582"/>
                </a:cubicBezTo>
                <a:cubicBezTo>
                  <a:pt x="3443667" y="4984927"/>
                  <a:pt x="3431887" y="4980755"/>
                  <a:pt x="3407661" y="4977626"/>
                </a:cubicBezTo>
                <a:cubicBezTo>
                  <a:pt x="3386862" y="4968882"/>
                  <a:pt x="3308417" y="4989840"/>
                  <a:pt x="3292705" y="4963636"/>
                </a:cubicBezTo>
                <a:cubicBezTo>
                  <a:pt x="3235824" y="4968918"/>
                  <a:pt x="3219730" y="4958334"/>
                  <a:pt x="3172975" y="4953691"/>
                </a:cubicBezTo>
                <a:cubicBezTo>
                  <a:pt x="3127763" y="4948837"/>
                  <a:pt x="3122071" y="4951787"/>
                  <a:pt x="3074842" y="4939189"/>
                </a:cubicBezTo>
                <a:cubicBezTo>
                  <a:pt x="3037951" y="4926629"/>
                  <a:pt x="3018156" y="4922664"/>
                  <a:pt x="2975114" y="4919945"/>
                </a:cubicBezTo>
                <a:cubicBezTo>
                  <a:pt x="2971916" y="4927359"/>
                  <a:pt x="2920569" y="4912496"/>
                  <a:pt x="2912264" y="4910306"/>
                </a:cubicBezTo>
                <a:cubicBezTo>
                  <a:pt x="2913215" y="4915182"/>
                  <a:pt x="2886096" y="4917324"/>
                  <a:pt x="2879068" y="4913219"/>
                </a:cubicBezTo>
                <a:cubicBezTo>
                  <a:pt x="2816888" y="4916083"/>
                  <a:pt x="2797908" y="4934735"/>
                  <a:pt x="2751306" y="4924939"/>
                </a:cubicBezTo>
                <a:cubicBezTo>
                  <a:pt x="2714930" y="4924870"/>
                  <a:pt x="2716667" y="4934409"/>
                  <a:pt x="2664406" y="4934300"/>
                </a:cubicBezTo>
                <a:cubicBezTo>
                  <a:pt x="2642420" y="4938458"/>
                  <a:pt x="2649006" y="4930226"/>
                  <a:pt x="2621651" y="4930533"/>
                </a:cubicBezTo>
                <a:cubicBezTo>
                  <a:pt x="2586738" y="4948131"/>
                  <a:pt x="2549613" y="4936664"/>
                  <a:pt x="2500282" y="4936142"/>
                </a:cubicBezTo>
                <a:cubicBezTo>
                  <a:pt x="2439944" y="4934837"/>
                  <a:pt x="2389504" y="4942093"/>
                  <a:pt x="2337000" y="4934320"/>
                </a:cubicBezTo>
                <a:cubicBezTo>
                  <a:pt x="2317698" y="4940567"/>
                  <a:pt x="2291907" y="4948971"/>
                  <a:pt x="2270703" y="4938111"/>
                </a:cubicBezTo>
                <a:cubicBezTo>
                  <a:pt x="2215033" y="4939841"/>
                  <a:pt x="2221532" y="4944790"/>
                  <a:pt x="2200316" y="4938470"/>
                </a:cubicBezTo>
                <a:cubicBezTo>
                  <a:pt x="2158078" y="4940893"/>
                  <a:pt x="2164891" y="4935351"/>
                  <a:pt x="2126710" y="4932347"/>
                </a:cubicBezTo>
                <a:cubicBezTo>
                  <a:pt x="2095620" y="4927728"/>
                  <a:pt x="2111086" y="4928153"/>
                  <a:pt x="2082324" y="4927593"/>
                </a:cubicBezTo>
                <a:cubicBezTo>
                  <a:pt x="2055130" y="4936130"/>
                  <a:pt x="2036508" y="4925578"/>
                  <a:pt x="2029206" y="4923365"/>
                </a:cubicBezTo>
                <a:cubicBezTo>
                  <a:pt x="2003508" y="4924806"/>
                  <a:pt x="1965456" y="4913048"/>
                  <a:pt x="1969765" y="4928228"/>
                </a:cubicBezTo>
                <a:cubicBezTo>
                  <a:pt x="1933670" y="4907655"/>
                  <a:pt x="1935015" y="4928539"/>
                  <a:pt x="1896446" y="4923240"/>
                </a:cubicBezTo>
                <a:cubicBezTo>
                  <a:pt x="1876120" y="4915707"/>
                  <a:pt x="1849790" y="4911657"/>
                  <a:pt x="1837029" y="4921066"/>
                </a:cubicBezTo>
                <a:cubicBezTo>
                  <a:pt x="1759478" y="4909120"/>
                  <a:pt x="1806390" y="4905512"/>
                  <a:pt x="1727326" y="4892968"/>
                </a:cubicBezTo>
                <a:cubicBezTo>
                  <a:pt x="1686312" y="4886651"/>
                  <a:pt x="1625466" y="4884219"/>
                  <a:pt x="1593578" y="4875201"/>
                </a:cubicBezTo>
                <a:cubicBezTo>
                  <a:pt x="1561690" y="4866183"/>
                  <a:pt x="1553872" y="4870257"/>
                  <a:pt x="1529199" y="4863739"/>
                </a:cubicBezTo>
                <a:cubicBezTo>
                  <a:pt x="1504527" y="4857222"/>
                  <a:pt x="1472957" y="4856729"/>
                  <a:pt x="1453102" y="4853389"/>
                </a:cubicBezTo>
                <a:cubicBezTo>
                  <a:pt x="1433246" y="4850048"/>
                  <a:pt x="1412604" y="4842097"/>
                  <a:pt x="1410062" y="4843700"/>
                </a:cubicBezTo>
                <a:cubicBezTo>
                  <a:pt x="1370061" y="4835203"/>
                  <a:pt x="1358114" y="4845698"/>
                  <a:pt x="1334230" y="4827940"/>
                </a:cubicBezTo>
                <a:cubicBezTo>
                  <a:pt x="1313790" y="4825698"/>
                  <a:pt x="1309169" y="4823751"/>
                  <a:pt x="1287424" y="4823328"/>
                </a:cubicBezTo>
                <a:cubicBezTo>
                  <a:pt x="1265680" y="4822905"/>
                  <a:pt x="1234048" y="4825438"/>
                  <a:pt x="1203760" y="4825401"/>
                </a:cubicBezTo>
                <a:cubicBezTo>
                  <a:pt x="1172376" y="4827120"/>
                  <a:pt x="1171591" y="4843575"/>
                  <a:pt x="1142353" y="4826911"/>
                </a:cubicBezTo>
                <a:cubicBezTo>
                  <a:pt x="1142648" y="4830450"/>
                  <a:pt x="1127453" y="4831600"/>
                  <a:pt x="1123543" y="4831484"/>
                </a:cubicBezTo>
                <a:lnTo>
                  <a:pt x="1092581" y="4833192"/>
                </a:lnTo>
                <a:lnTo>
                  <a:pt x="1089970" y="4827604"/>
                </a:lnTo>
                <a:cubicBezTo>
                  <a:pt x="1078405" y="4825299"/>
                  <a:pt x="1058546" y="4830811"/>
                  <a:pt x="1046990" y="4831800"/>
                </a:cubicBezTo>
                <a:lnTo>
                  <a:pt x="1020627" y="4833537"/>
                </a:lnTo>
                <a:lnTo>
                  <a:pt x="1010602" y="4832752"/>
                </a:lnTo>
                <a:lnTo>
                  <a:pt x="1006327" y="4832812"/>
                </a:lnTo>
                <a:lnTo>
                  <a:pt x="995285" y="4828639"/>
                </a:lnTo>
                <a:cubicBezTo>
                  <a:pt x="985016" y="4827594"/>
                  <a:pt x="977337" y="4820880"/>
                  <a:pt x="971197" y="4819859"/>
                </a:cubicBezTo>
                <a:cubicBezTo>
                  <a:pt x="965058" y="4818838"/>
                  <a:pt x="963247" y="4826590"/>
                  <a:pt x="958444" y="4822516"/>
                </a:cubicBezTo>
                <a:cubicBezTo>
                  <a:pt x="964528" y="4819545"/>
                  <a:pt x="954985" y="4817124"/>
                  <a:pt x="950776" y="4814966"/>
                </a:cubicBezTo>
                <a:lnTo>
                  <a:pt x="912589" y="4812307"/>
                </a:lnTo>
                <a:cubicBezTo>
                  <a:pt x="866435" y="4815189"/>
                  <a:pt x="882762" y="4802056"/>
                  <a:pt x="868646" y="4810372"/>
                </a:cubicBezTo>
                <a:cubicBezTo>
                  <a:pt x="833647" y="4816986"/>
                  <a:pt x="825964" y="4816964"/>
                  <a:pt x="813484" y="4815448"/>
                </a:cubicBezTo>
                <a:cubicBezTo>
                  <a:pt x="774068" y="4820782"/>
                  <a:pt x="767891" y="4822976"/>
                  <a:pt x="717218" y="4827378"/>
                </a:cubicBezTo>
                <a:cubicBezTo>
                  <a:pt x="688925" y="4839908"/>
                  <a:pt x="680839" y="4840723"/>
                  <a:pt x="659409" y="4845952"/>
                </a:cubicBezTo>
                <a:cubicBezTo>
                  <a:pt x="633011" y="4854112"/>
                  <a:pt x="639997" y="4860055"/>
                  <a:pt x="607917" y="4863927"/>
                </a:cubicBezTo>
                <a:cubicBezTo>
                  <a:pt x="591636" y="4868226"/>
                  <a:pt x="579429" y="4878384"/>
                  <a:pt x="569284" y="4882117"/>
                </a:cubicBezTo>
                <a:cubicBezTo>
                  <a:pt x="559139" y="4885850"/>
                  <a:pt x="555067" y="4884639"/>
                  <a:pt x="537968" y="4887374"/>
                </a:cubicBezTo>
                <a:cubicBezTo>
                  <a:pt x="526595" y="4886448"/>
                  <a:pt x="489777" y="4886423"/>
                  <a:pt x="482916" y="4888156"/>
                </a:cubicBezTo>
                <a:cubicBezTo>
                  <a:pt x="463365" y="4898273"/>
                  <a:pt x="445824" y="4886936"/>
                  <a:pt x="411637" y="4886771"/>
                </a:cubicBezTo>
                <a:lnTo>
                  <a:pt x="371262" y="4888142"/>
                </a:lnTo>
                <a:cubicBezTo>
                  <a:pt x="363928" y="4882747"/>
                  <a:pt x="306156" y="4880831"/>
                  <a:pt x="302060" y="4873520"/>
                </a:cubicBezTo>
                <a:cubicBezTo>
                  <a:pt x="280888" y="4866176"/>
                  <a:pt x="280811" y="4847663"/>
                  <a:pt x="248012" y="4840618"/>
                </a:cubicBezTo>
                <a:cubicBezTo>
                  <a:pt x="230331" y="4833575"/>
                  <a:pt x="240156" y="4851312"/>
                  <a:pt x="195979" y="4831260"/>
                </a:cubicBezTo>
                <a:cubicBezTo>
                  <a:pt x="165972" y="4807991"/>
                  <a:pt x="63439" y="4789506"/>
                  <a:pt x="10733" y="4758959"/>
                </a:cubicBezTo>
                <a:lnTo>
                  <a:pt x="0" y="4750844"/>
                </a:lnTo>
                <a:close/>
              </a:path>
            </a:pathLst>
          </a:custGeom>
          <a:noFill/>
        </p:spPr>
      </p:pic>
    </p:spTree>
    <p:extLst>
      <p:ext uri="{BB962C8B-B14F-4D97-AF65-F5344CB8AC3E}">
        <p14:creationId xmlns:p14="http://schemas.microsoft.com/office/powerpoint/2010/main" val="3767733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DE224F5-C0EC-4471-7B48-120C7F6D7D4D}"/>
              </a:ext>
            </a:extLst>
          </p:cNvPr>
          <p:cNvSpPr>
            <a:spLocks noGrp="1"/>
          </p:cNvSpPr>
          <p:nvPr>
            <p:ph type="title"/>
          </p:nvPr>
        </p:nvSpPr>
        <p:spPr>
          <a:xfrm>
            <a:off x="838200" y="0"/>
            <a:ext cx="4038600" cy="3666931"/>
          </a:xfrm>
        </p:spPr>
        <p:txBody>
          <a:bodyPr>
            <a:normAutofit fontScale="90000"/>
          </a:bodyPr>
          <a:lstStyle/>
          <a:p>
            <a:br>
              <a:rPr lang="en-GB" dirty="0"/>
            </a:br>
            <a:r>
              <a:rPr lang="en-GB" dirty="0">
                <a:latin typeface="+mn-lt"/>
              </a:rPr>
              <a:t>Case study</a:t>
            </a:r>
            <a:br>
              <a:rPr lang="en-GB" dirty="0">
                <a:latin typeface="+mn-lt"/>
              </a:rPr>
            </a:br>
            <a:r>
              <a:rPr lang="en-GB" dirty="0">
                <a:latin typeface="+mn-lt"/>
              </a:rPr>
              <a:t>Troubled families: Stockon-on-Tees</a:t>
            </a:r>
            <a:br>
              <a:rPr lang="en-GB" dirty="0"/>
            </a:br>
            <a:br>
              <a:rPr lang="en-GB" dirty="0"/>
            </a:br>
            <a:endParaRPr lang="en-GB" dirty="0"/>
          </a:p>
        </p:txBody>
      </p:sp>
      <p:sp>
        <p:nvSpPr>
          <p:cNvPr id="3" name="Content Placeholder 2">
            <a:extLst>
              <a:ext uri="{FF2B5EF4-FFF2-40B4-BE49-F238E27FC236}">
                <a16:creationId xmlns:a16="http://schemas.microsoft.com/office/drawing/2014/main" id="{A7B97365-0652-FB2A-7CC9-39D5895E75E0}"/>
              </a:ext>
            </a:extLst>
          </p:cNvPr>
          <p:cNvSpPr>
            <a:spLocks noGrp="1"/>
          </p:cNvSpPr>
          <p:nvPr>
            <p:ph idx="1"/>
          </p:nvPr>
        </p:nvSpPr>
        <p:spPr>
          <a:xfrm>
            <a:off x="5829542" y="62741"/>
            <a:ext cx="5264556" cy="7208379"/>
          </a:xfrm>
        </p:spPr>
        <p:txBody>
          <a:bodyPr anchor="ctr">
            <a:normAutofit/>
          </a:bodyPr>
          <a:lstStyle/>
          <a:p>
            <a:pPr marL="0" indent="0">
              <a:buNone/>
            </a:pPr>
            <a:r>
              <a:rPr lang="en-GB" sz="2000" b="1" dirty="0"/>
              <a:t>Factors identified are:</a:t>
            </a:r>
          </a:p>
          <a:p>
            <a:r>
              <a:rPr lang="en-GB" sz="2000" dirty="0"/>
              <a:t>Poor parenting</a:t>
            </a:r>
          </a:p>
          <a:p>
            <a:r>
              <a:rPr lang="en-GB" sz="2000" dirty="0"/>
              <a:t>Low income</a:t>
            </a:r>
          </a:p>
          <a:p>
            <a:r>
              <a:rPr lang="en-GB" sz="2000" dirty="0"/>
              <a:t>Financial difficulty</a:t>
            </a:r>
          </a:p>
          <a:p>
            <a:r>
              <a:rPr lang="en-GB" sz="2000" dirty="0"/>
              <a:t>Mother’s mental health problem</a:t>
            </a:r>
          </a:p>
          <a:p>
            <a:pPr marL="0" indent="0">
              <a:buNone/>
            </a:pPr>
            <a:endParaRPr lang="en-GB" sz="2000" dirty="0"/>
          </a:p>
          <a:p>
            <a:pPr marL="0" indent="0">
              <a:buNone/>
            </a:pPr>
            <a:r>
              <a:rPr lang="en-GB" sz="2200" b="1" dirty="0"/>
              <a:t>Its impacts on children</a:t>
            </a:r>
            <a:r>
              <a:rPr lang="en-GB" sz="2000" b="1" dirty="0"/>
              <a:t>:</a:t>
            </a:r>
          </a:p>
          <a:p>
            <a:r>
              <a:rPr lang="en-GB" sz="2000" dirty="0"/>
              <a:t>Truancy</a:t>
            </a:r>
          </a:p>
          <a:p>
            <a:r>
              <a:rPr lang="en-GB" sz="2000" dirty="0"/>
              <a:t>Involvement in anti-social behaviour</a:t>
            </a:r>
          </a:p>
          <a:p>
            <a:r>
              <a:rPr lang="en-GB" sz="2000" dirty="0"/>
              <a:t>Eldest son smoking cannabis</a:t>
            </a:r>
          </a:p>
          <a:p>
            <a:r>
              <a:rPr lang="en-GB" sz="2000" dirty="0"/>
              <a:t>May led to eviction</a:t>
            </a:r>
          </a:p>
          <a:p>
            <a:r>
              <a:rPr lang="en-GB" sz="2000" dirty="0"/>
              <a:t>Aggression or violence</a:t>
            </a:r>
          </a:p>
          <a:p>
            <a:r>
              <a:rPr lang="en-GB" sz="2000" dirty="0"/>
              <a:t>Poor health condition</a:t>
            </a:r>
          </a:p>
          <a:p>
            <a:pPr marL="0" indent="0">
              <a:buNone/>
            </a:pPr>
            <a:endParaRPr lang="en-GB" sz="2000" dirty="0"/>
          </a:p>
          <a:p>
            <a:pPr marL="0" indent="0">
              <a:buNone/>
            </a:pPr>
            <a:endParaRPr lang="en-GB" sz="2000" dirty="0"/>
          </a:p>
        </p:txBody>
      </p:sp>
      <p:pic>
        <p:nvPicPr>
          <p:cNvPr id="4" name="Picture 3" descr="41,952 Family Trouble Images, Stock Photos &amp; Vectors ...">
            <a:extLst>
              <a:ext uri="{FF2B5EF4-FFF2-40B4-BE49-F238E27FC236}">
                <a16:creationId xmlns:a16="http://schemas.microsoft.com/office/drawing/2014/main" id="{B1C51BA9-0531-A59F-5D96-5DD8E23270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276705" y="2818798"/>
            <a:ext cx="3723400" cy="2895977"/>
          </a:xfrm>
          <a:prstGeom prst="rect">
            <a:avLst/>
          </a:prstGeom>
          <a:noFill/>
        </p:spPr>
      </p:pic>
    </p:spTree>
    <p:extLst>
      <p:ext uri="{BB962C8B-B14F-4D97-AF65-F5344CB8AC3E}">
        <p14:creationId xmlns:p14="http://schemas.microsoft.com/office/powerpoint/2010/main" val="4265542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3FFE716-0CA7-DC28-49AC-58550FC03C82}"/>
              </a:ext>
            </a:extLst>
          </p:cNvPr>
          <p:cNvSpPr>
            <a:spLocks noGrp="1"/>
          </p:cNvSpPr>
          <p:nvPr>
            <p:ph type="title"/>
          </p:nvPr>
        </p:nvSpPr>
        <p:spPr>
          <a:xfrm>
            <a:off x="838200" y="713312"/>
            <a:ext cx="4038600" cy="5431376"/>
          </a:xfrm>
        </p:spPr>
        <p:txBody>
          <a:bodyPr>
            <a:normAutofit/>
          </a:bodyPr>
          <a:lstStyle/>
          <a:p>
            <a:r>
              <a:rPr lang="en-GB" b="1" dirty="0"/>
              <a:t>The process of intervention: Actions of social services with the family</a:t>
            </a:r>
          </a:p>
        </p:txBody>
      </p:sp>
      <p:sp>
        <p:nvSpPr>
          <p:cNvPr id="3" name="Content Placeholder 2">
            <a:extLst>
              <a:ext uri="{FF2B5EF4-FFF2-40B4-BE49-F238E27FC236}">
                <a16:creationId xmlns:a16="http://schemas.microsoft.com/office/drawing/2014/main" id="{04AF69A2-6C77-1C2D-E60B-673D6488C955}"/>
              </a:ext>
            </a:extLst>
          </p:cNvPr>
          <p:cNvSpPr>
            <a:spLocks noGrp="1"/>
          </p:cNvSpPr>
          <p:nvPr>
            <p:ph idx="1"/>
          </p:nvPr>
        </p:nvSpPr>
        <p:spPr>
          <a:xfrm>
            <a:off x="6095999" y="713313"/>
            <a:ext cx="5257801" cy="5431376"/>
          </a:xfrm>
        </p:spPr>
        <p:txBody>
          <a:bodyPr anchor="ctr">
            <a:normAutofit/>
          </a:bodyPr>
          <a:lstStyle/>
          <a:p>
            <a:pPr marL="0" indent="0">
              <a:buNone/>
            </a:pPr>
            <a:r>
              <a:rPr lang="en-GB" sz="2400" dirty="0"/>
              <a:t>Providing the family with needed help as follows:</a:t>
            </a:r>
          </a:p>
          <a:p>
            <a:r>
              <a:rPr lang="en-GB" sz="2000" dirty="0"/>
              <a:t>Open communication and building of trust and confidence by the intervention worker with the mot</a:t>
            </a:r>
            <a:r>
              <a:rPr lang="en-GB" sz="2000" dirty="0">
                <a:latin typeface="Calibri" panose="020F0502020204030204" pitchFamily="34" charset="0"/>
                <a:ea typeface="Calibri" panose="020F0502020204030204" pitchFamily="34" charset="0"/>
                <a:cs typeface="Times New Roman" panose="02020603050405020304" pitchFamily="18" charset="0"/>
              </a:rPr>
              <a:t>her.</a:t>
            </a:r>
          </a:p>
          <a:p>
            <a:r>
              <a:rPr lang="en-US" sz="2000" dirty="0">
                <a:latin typeface="Calibri" panose="020F0502020204030204"/>
                <a:cs typeface="Calibri"/>
              </a:rPr>
              <a:t>T</a:t>
            </a:r>
            <a:r>
              <a:rPr kumimoji="0" lang="en-US" sz="2000" b="0" i="0" u="none" strike="noStrike" kern="1200" cap="none" spc="0" normalizeH="0" baseline="0" noProof="0" dirty="0">
                <a:ln>
                  <a:noFill/>
                </a:ln>
                <a:effectLst/>
                <a:uLnTx/>
                <a:uFillTx/>
                <a:latin typeface="Calibri" panose="020F0502020204030204"/>
                <a:ea typeface="+mn-ea"/>
                <a:cs typeface="Calibri"/>
              </a:rPr>
              <a:t>o improve the attendance of the child and avoiding to get fined.</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effectLst/>
                <a:uLnTx/>
                <a:uFillTx/>
                <a:latin typeface="Calibri" panose="020F0502020204030204"/>
                <a:ea typeface="+mn-ea"/>
                <a:cs typeface="Calibri"/>
              </a:rPr>
              <a:t>Confronting mother with gambling problem.</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effectLst/>
                <a:uLnTx/>
                <a:uFillTx/>
                <a:latin typeface="Calibri" panose="020F0502020204030204"/>
                <a:ea typeface="+mn-ea"/>
                <a:cs typeface="Calibri"/>
              </a:rPr>
              <a:t>Agreement with the landlord.</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effectLst/>
                <a:uLnTx/>
                <a:uFillTx/>
                <a:latin typeface="Calibri" panose="020F0502020204030204"/>
                <a:ea typeface="+mn-ea"/>
                <a:cs typeface="Calibri"/>
              </a:rPr>
              <a:t>Assist the eldest son with local apprentice </a:t>
            </a:r>
            <a:r>
              <a:rPr kumimoji="0" lang="en-US" sz="2000" b="0" i="0" u="none" strike="noStrike" kern="1200" cap="none" spc="0" normalizeH="0" baseline="0" noProof="0" dirty="0" err="1">
                <a:ln>
                  <a:noFill/>
                </a:ln>
                <a:effectLst/>
                <a:uLnTx/>
                <a:uFillTx/>
                <a:latin typeface="Calibri" panose="020F0502020204030204"/>
                <a:ea typeface="+mn-ea"/>
                <a:cs typeface="Calibri"/>
              </a:rPr>
              <a:t>programme</a:t>
            </a:r>
            <a:r>
              <a:rPr kumimoji="0" lang="en-US" sz="2000" b="0" i="0" u="none" strike="noStrike" kern="1200" cap="none" spc="0" normalizeH="0" baseline="0" noProof="0" dirty="0">
                <a:ln>
                  <a:noFill/>
                </a:ln>
                <a:effectLst/>
                <a:uLnTx/>
                <a:uFillTx/>
                <a:latin typeface="Calibri" panose="020F0502020204030204"/>
                <a:ea typeface="+mn-ea"/>
                <a:cs typeface="Calibri"/>
              </a:rPr>
              <a:t>.</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effectLst/>
                <a:uLnTx/>
                <a:uFillTx/>
                <a:latin typeface="Calibri" panose="020F0502020204030204"/>
                <a:ea typeface="+mn-ea"/>
                <a:cs typeface="Calibri"/>
              </a:rPr>
              <a:t>Mum enrolling to a course in local college.</a:t>
            </a:r>
            <a:endParaRPr lang="en-GB" sz="2000" dirty="0"/>
          </a:p>
        </p:txBody>
      </p:sp>
    </p:spTree>
    <p:extLst>
      <p:ext uri="{BB962C8B-B14F-4D97-AF65-F5344CB8AC3E}">
        <p14:creationId xmlns:p14="http://schemas.microsoft.com/office/powerpoint/2010/main" val="594660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9B98239-E697-ACBE-9325-5F353A8D5837}"/>
              </a:ext>
            </a:extLst>
          </p:cNvPr>
          <p:cNvSpPr>
            <a:spLocks noGrp="1"/>
          </p:cNvSpPr>
          <p:nvPr>
            <p:ph type="title"/>
          </p:nvPr>
        </p:nvSpPr>
        <p:spPr>
          <a:xfrm>
            <a:off x="838200" y="713312"/>
            <a:ext cx="4038600" cy="5431376"/>
          </a:xfrm>
        </p:spPr>
        <p:txBody>
          <a:bodyPr>
            <a:normAutofit/>
          </a:bodyPr>
          <a:lstStyle/>
          <a:p>
            <a:r>
              <a:rPr lang="en-GB" b="1"/>
              <a:t>Results and Outcomes</a:t>
            </a:r>
          </a:p>
        </p:txBody>
      </p:sp>
      <p:sp>
        <p:nvSpPr>
          <p:cNvPr id="3" name="Content Placeholder 2">
            <a:extLst>
              <a:ext uri="{FF2B5EF4-FFF2-40B4-BE49-F238E27FC236}">
                <a16:creationId xmlns:a16="http://schemas.microsoft.com/office/drawing/2014/main" id="{34864BEF-7D40-C798-6EC9-A56BDC2EFB53}"/>
              </a:ext>
            </a:extLst>
          </p:cNvPr>
          <p:cNvSpPr>
            <a:spLocks noGrp="1"/>
          </p:cNvSpPr>
          <p:nvPr>
            <p:ph idx="1"/>
          </p:nvPr>
        </p:nvSpPr>
        <p:spPr>
          <a:xfrm>
            <a:off x="6095999" y="713313"/>
            <a:ext cx="5257801" cy="5431376"/>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Mum putting herself in voluntary ban in local betting shops.</a:t>
            </a:r>
          </a:p>
          <a:p>
            <a:pPr>
              <a:defRPr/>
            </a:pPr>
            <a:r>
              <a:rPr lang="en-GB" sz="2000" dirty="0">
                <a:latin typeface="Calibri" panose="020F0502020204030204"/>
              </a:rPr>
              <a:t>Children</a:t>
            </a:r>
            <a:r>
              <a:rPr kumimoji="0" lang="en-GB" sz="2000" b="0" i="0" u="none" strike="noStrike" kern="1200" cap="none" spc="0" normalizeH="0" baseline="0" noProof="0" dirty="0">
                <a:ln>
                  <a:noFill/>
                </a:ln>
                <a:effectLst/>
                <a:uLnTx/>
                <a:uFillTx/>
                <a:latin typeface="Calibri" panose="020F0502020204030204"/>
                <a:ea typeface="+mn-ea"/>
                <a:cs typeface="+mn-cs"/>
              </a:rPr>
              <a:t> behaviour changed. No more anti-    social behaviour incidents.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Eldest son earn his own money.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000" dirty="0">
                <a:latin typeface="Calibri" panose="020F0502020204030204"/>
              </a:rPr>
              <a:t>Good</a:t>
            </a:r>
            <a:r>
              <a:rPr kumimoji="0" lang="en-GB" sz="2000" b="0" i="0" u="none" strike="noStrike" kern="1200" cap="none" spc="0" normalizeH="0" baseline="0" noProof="0" dirty="0">
                <a:ln>
                  <a:noFill/>
                </a:ln>
                <a:effectLst/>
                <a:uLnTx/>
                <a:uFillTx/>
                <a:latin typeface="Calibri" panose="020F0502020204030204"/>
                <a:ea typeface="+mn-ea"/>
                <a:cs typeface="+mn-cs"/>
              </a:rPr>
              <a:t> relationship with </a:t>
            </a:r>
            <a:r>
              <a:rPr lang="en-GB" sz="2000" dirty="0">
                <a:latin typeface="Calibri" panose="020F0502020204030204"/>
              </a:rPr>
              <a:t>his </a:t>
            </a:r>
            <a:r>
              <a:rPr kumimoji="0" lang="en-GB" sz="2000" b="0" i="0" u="none" strike="noStrike" kern="1200" cap="none" spc="0" normalizeH="0" baseline="0" noProof="0" dirty="0">
                <a:ln>
                  <a:noFill/>
                </a:ln>
                <a:effectLst/>
                <a:uLnTx/>
                <a:uFillTx/>
                <a:latin typeface="Calibri" panose="020F0502020204030204"/>
                <a:ea typeface="+mn-ea"/>
                <a:cs typeface="+mn-cs"/>
              </a:rPr>
              <a:t>family.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Eviction no longer in place.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 School attendance for all children has improved </a:t>
            </a:r>
            <a:endParaRPr lang="en-GB" sz="2000" dirty="0">
              <a:latin typeface="Calibri" panose="020F0502020204030204"/>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 Mum managing the house better.</a:t>
            </a:r>
          </a:p>
          <a:p>
            <a:endParaRPr lang="en-GB" sz="2000" dirty="0"/>
          </a:p>
        </p:txBody>
      </p:sp>
    </p:spTree>
    <p:extLst>
      <p:ext uri="{BB962C8B-B14F-4D97-AF65-F5344CB8AC3E}">
        <p14:creationId xmlns:p14="http://schemas.microsoft.com/office/powerpoint/2010/main" val="2313351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9FD7A2-86AA-BD23-B0C6-EF2A0CBC964D}"/>
              </a:ext>
            </a:extLst>
          </p:cNvPr>
          <p:cNvSpPr>
            <a:spLocks noGrp="1"/>
          </p:cNvSpPr>
          <p:nvPr>
            <p:ph type="title"/>
          </p:nvPr>
        </p:nvSpPr>
        <p:spPr>
          <a:xfrm>
            <a:off x="1137034" y="609597"/>
            <a:ext cx="9392421" cy="1330841"/>
          </a:xfrm>
        </p:spPr>
        <p:txBody>
          <a:bodyPr>
            <a:normAutofit/>
          </a:bodyPr>
          <a:lstStyle/>
          <a:p>
            <a:r>
              <a:rPr kumimoji="0" lang="en-GB" b="1" i="0" u="none" strike="noStrike" kern="1200" cap="none" spc="0" normalizeH="0" baseline="0" noProof="0">
                <a:ln>
                  <a:noFill/>
                </a:ln>
                <a:effectLst/>
                <a:uLnTx/>
                <a:uFillTx/>
                <a:latin typeface="Calibri Light" panose="020F0302020204030204"/>
                <a:ea typeface="+mj-ea"/>
                <a:cs typeface="+mj-cs"/>
              </a:rPr>
              <a:t>The policy and legislation related to the case</a:t>
            </a:r>
            <a:endParaRPr lang="en-GB" dirty="0"/>
          </a:p>
        </p:txBody>
      </p:sp>
      <p:sp>
        <p:nvSpPr>
          <p:cNvPr id="3" name="Content Placeholder 2">
            <a:extLst>
              <a:ext uri="{FF2B5EF4-FFF2-40B4-BE49-F238E27FC236}">
                <a16:creationId xmlns:a16="http://schemas.microsoft.com/office/drawing/2014/main" id="{9DAA8284-5EA6-C7CA-DEBC-01E0E82BF7EC}"/>
              </a:ext>
            </a:extLst>
          </p:cNvPr>
          <p:cNvSpPr>
            <a:spLocks noGrp="1"/>
          </p:cNvSpPr>
          <p:nvPr>
            <p:ph idx="1"/>
          </p:nvPr>
        </p:nvSpPr>
        <p:spPr>
          <a:xfrm>
            <a:off x="1137034" y="2198362"/>
            <a:ext cx="4958966" cy="3917773"/>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effectLst/>
                <a:uLnTx/>
                <a:uFillTx/>
                <a:latin typeface="Calibri" panose="020F0502020204030204"/>
                <a:ea typeface="+mn-ea"/>
                <a:cs typeface="Calibri"/>
              </a:rPr>
              <a:t>The government started a policy called Troubled Families programme in 2012.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effectLst/>
                <a:uLnTx/>
                <a:uFillTx/>
                <a:latin typeface="Calibri" panose="020F0502020204030204"/>
                <a:ea typeface="+mn-ea"/>
                <a:cs typeface="Calibri"/>
              </a:rPr>
              <a:t>It is primarily about intervening and getting things to change in families who are struggling, where there is chaos and where kids are at risk of leading similarly difficult lives as their parents (Louise Casey CB, 2014). Ribbens McCarthy et al. (2013) highlight the ways in which families are defined as ‘troubled’ because they are ‘troubling’ to society, in terms of the costs and consequences of the difficulties they face.</a:t>
            </a:r>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pic>
        <p:nvPicPr>
          <p:cNvPr id="4" name="Picture 3">
            <a:extLst>
              <a:ext uri="{FF2B5EF4-FFF2-40B4-BE49-F238E27FC236}">
                <a16:creationId xmlns:a16="http://schemas.microsoft.com/office/drawing/2014/main" id="{9B706252-73E7-A060-B02D-C13CE87B8BB3}"/>
              </a:ext>
            </a:extLst>
          </p:cNvPr>
          <p:cNvPicPr>
            <a:picLocks noChangeAspect="1"/>
          </p:cNvPicPr>
          <p:nvPr/>
        </p:nvPicPr>
        <p:blipFill>
          <a:blip r:embed="rId2"/>
          <a:stretch>
            <a:fillRect/>
          </a:stretch>
        </p:blipFill>
        <p:spPr>
          <a:xfrm>
            <a:off x="6719367" y="2931587"/>
            <a:ext cx="4788505" cy="2262569"/>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20660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C942064-5278-1D6F-87F7-E1855E7A322E}"/>
              </a:ext>
            </a:extLst>
          </p:cNvPr>
          <p:cNvSpPr>
            <a:spLocks noGrp="1"/>
          </p:cNvSpPr>
          <p:nvPr>
            <p:ph type="title"/>
          </p:nvPr>
        </p:nvSpPr>
        <p:spPr>
          <a:xfrm>
            <a:off x="838200" y="713312"/>
            <a:ext cx="4038600" cy="5431376"/>
          </a:xfrm>
        </p:spPr>
        <p:txBody>
          <a:bodyPr>
            <a:normAutofit/>
          </a:bodyPr>
          <a:lstStyle/>
          <a:p>
            <a:r>
              <a:rPr kumimoji="0" lang="en-GB" b="1" i="0" u="none" strike="noStrike" kern="1200" cap="none" spc="0" normalizeH="0" baseline="0" noProof="0" dirty="0">
                <a:ln>
                  <a:noFill/>
                </a:ln>
                <a:effectLst/>
                <a:uLnTx/>
                <a:uFillTx/>
                <a:latin typeface="Calibri Light" panose="020F0302020204030204"/>
                <a:ea typeface="+mj-ea"/>
                <a:cs typeface="+mj-cs"/>
              </a:rPr>
              <a:t>Conclusion </a:t>
            </a:r>
            <a:endParaRPr lang="en-GB" b="1" dirty="0"/>
          </a:p>
        </p:txBody>
      </p:sp>
      <p:sp>
        <p:nvSpPr>
          <p:cNvPr id="3" name="Content Placeholder 2">
            <a:extLst>
              <a:ext uri="{FF2B5EF4-FFF2-40B4-BE49-F238E27FC236}">
                <a16:creationId xmlns:a16="http://schemas.microsoft.com/office/drawing/2014/main" id="{F391F0EB-59BD-4C16-5BD6-832570AB2F50}"/>
              </a:ext>
            </a:extLst>
          </p:cNvPr>
          <p:cNvSpPr>
            <a:spLocks noGrp="1"/>
          </p:cNvSpPr>
          <p:nvPr>
            <p:ph idx="1"/>
          </p:nvPr>
        </p:nvSpPr>
        <p:spPr>
          <a:xfrm>
            <a:off x="5511705" y="205273"/>
            <a:ext cx="6235536" cy="6102415"/>
          </a:xfrm>
        </p:spPr>
        <p:txBody>
          <a:bodyPr anchor="ctr">
            <a:normAutofit/>
          </a:bodyPr>
          <a:lstStyle/>
          <a:p>
            <a:pPr>
              <a:defRPr/>
            </a:pPr>
            <a:endParaRPr kumimoji="0" lang="en-GB" sz="1800" b="0" i="0" u="none" strike="noStrike" kern="1200" cap="none" spc="0" normalizeH="0" baseline="0" noProof="0" dirty="0">
              <a:ln>
                <a:noFill/>
              </a:ln>
              <a:effectLst/>
              <a:uLnTx/>
              <a:uFillTx/>
              <a:latin typeface="Calibri" panose="020F0502020204030204"/>
              <a:ea typeface="+mn-ea"/>
              <a:cs typeface="Calibri"/>
            </a:endParaRPr>
          </a:p>
          <a:p>
            <a:pPr>
              <a:defRPr/>
            </a:pPr>
            <a:endParaRPr lang="en-GB" sz="1800" dirty="0">
              <a:latin typeface="Calibri" panose="020F0502020204030204"/>
              <a:cs typeface="Calibri"/>
            </a:endParaRPr>
          </a:p>
          <a:p>
            <a:pPr>
              <a:defRPr/>
            </a:pPr>
            <a:endParaRPr kumimoji="0" lang="en-GB" sz="1800" b="0" i="0" u="none" strike="noStrike" kern="1200" cap="none" spc="0" normalizeH="0" baseline="0" noProof="0" dirty="0">
              <a:ln>
                <a:noFill/>
              </a:ln>
              <a:effectLst/>
              <a:uLnTx/>
              <a:uFillTx/>
              <a:latin typeface="Calibri" panose="020F0502020204030204"/>
              <a:ea typeface="+mn-ea"/>
              <a:cs typeface="Calibri"/>
            </a:endParaRPr>
          </a:p>
          <a:p>
            <a:pPr>
              <a:defRPr/>
            </a:pPr>
            <a:r>
              <a:rPr kumimoji="0" lang="en-GB" sz="1800" b="0" i="0" u="none" strike="noStrike" kern="1200" cap="none" spc="0" normalizeH="0" baseline="0" noProof="0" dirty="0">
                <a:ln>
                  <a:noFill/>
                </a:ln>
                <a:effectLst/>
                <a:uLnTx/>
                <a:uFillTx/>
                <a:latin typeface="Calibri" panose="020F0502020204030204"/>
                <a:ea typeface="+mn-ea"/>
                <a:cs typeface="Calibri"/>
              </a:rPr>
              <a:t>In conclusion, according to (DLG July 2014) Troubled Families programme working  with families, problems such as domestic violence, dysfunctional relationships, mental and physical health problems were addressed, families start to function and the outward manifestations of those problems start to improve –children are back in school, there is reduced crime and anti-social behaviour, parents can start to think about their future, training and preparation for work.</a:t>
            </a:r>
          </a:p>
          <a:p>
            <a:pPr algn="just">
              <a:defRPr/>
            </a:pPr>
            <a:r>
              <a:rPr lang="en-GB" sz="1800" dirty="0">
                <a:cs typeface="Calibri"/>
              </a:rPr>
              <a:t>The government through the Local Authorities and other multi disciplinary </a:t>
            </a:r>
            <a:r>
              <a:rPr lang="en-GB" sz="1800" dirty="0">
                <a:latin typeface="Calibri" panose="020F0502020204030204"/>
                <a:cs typeface="Calibri"/>
              </a:rPr>
              <a:t>team </a:t>
            </a:r>
            <a:r>
              <a:rPr kumimoji="0" lang="en-GB" sz="1800" i="0" u="none" strike="noStrike" kern="1200" cap="none" spc="0" normalizeH="0" baseline="0" noProof="0" dirty="0">
                <a:ln>
                  <a:noFill/>
                </a:ln>
                <a:effectLst/>
                <a:uLnTx/>
                <a:uFillTx/>
                <a:latin typeface="Calibri" panose="020F0502020204030204"/>
                <a:ea typeface="+mn-ea"/>
                <a:cs typeface="Calibri"/>
              </a:rPr>
              <a:t> did a great job in meeting the needs of its people through this program.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alpha val="60000"/>
                </a:prstClr>
              </a:solidFill>
              <a:effectLst/>
              <a:uLnTx/>
              <a:uFillTx/>
              <a:latin typeface="Calibri" panose="020F0502020204030204"/>
              <a:ea typeface="+mn-ea"/>
              <a:cs typeface="Calibri"/>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effectLst/>
              <a:uLnTx/>
              <a:uFillTx/>
              <a:latin typeface="Calibri" panose="020F0502020204030204"/>
              <a:ea typeface="+mn-ea"/>
              <a:cs typeface="Calibri"/>
            </a:endParaRPr>
          </a:p>
          <a:p>
            <a:pPr marL="0" indent="0">
              <a:buNone/>
            </a:pPr>
            <a:endParaRPr lang="en-GB" sz="2000" dirty="0"/>
          </a:p>
        </p:txBody>
      </p:sp>
    </p:spTree>
    <p:extLst>
      <p:ext uri="{BB962C8B-B14F-4D97-AF65-F5344CB8AC3E}">
        <p14:creationId xmlns:p14="http://schemas.microsoft.com/office/powerpoint/2010/main" val="1728968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9D151A-48F0-587A-3D5D-97842EF0692F}"/>
              </a:ext>
            </a:extLst>
          </p:cNvPr>
          <p:cNvSpPr>
            <a:spLocks noGrp="1"/>
          </p:cNvSpPr>
          <p:nvPr>
            <p:ph type="title"/>
          </p:nvPr>
        </p:nvSpPr>
        <p:spPr>
          <a:xfrm>
            <a:off x="1137036" y="548640"/>
            <a:ext cx="9543405" cy="1188720"/>
          </a:xfrm>
        </p:spPr>
        <p:txBody>
          <a:bodyPr>
            <a:normAutofit/>
          </a:bodyPr>
          <a:lstStyle/>
          <a:p>
            <a:r>
              <a:rPr kumimoji="0" lang="en-GB" b="1" i="0" u="none" strike="noStrike" kern="1200" cap="none" spc="0" normalizeH="0" baseline="0" noProof="0">
                <a:ln>
                  <a:noFill/>
                </a:ln>
                <a:solidFill>
                  <a:schemeClr val="tx1">
                    <a:lumMod val="85000"/>
                    <a:lumOff val="15000"/>
                  </a:schemeClr>
                </a:solidFill>
                <a:effectLst/>
                <a:uLnTx/>
                <a:uFillTx/>
                <a:latin typeface="Calibri Light" panose="020F0302020204030204"/>
                <a:ea typeface="+mj-ea"/>
                <a:cs typeface="+mj-cs"/>
              </a:rPr>
              <a:t>Recommendations </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A3CCA3A8-5806-60F4-9B8B-9EEFE81AFE85}"/>
              </a:ext>
            </a:extLst>
          </p:cNvPr>
          <p:cNvSpPr>
            <a:spLocks noGrp="1"/>
          </p:cNvSpPr>
          <p:nvPr>
            <p:ph idx="1"/>
          </p:nvPr>
        </p:nvSpPr>
        <p:spPr>
          <a:xfrm>
            <a:off x="1957987" y="2113935"/>
            <a:ext cx="8139742" cy="3637861"/>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According to (</a:t>
            </a:r>
            <a:r>
              <a:rPr kumimoji="0" lang="en-GB" sz="16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Breiner</a:t>
            </a:r>
            <a:r>
              <a:rPr kumimoji="0" lang="en-GB"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H Ford et al. 2021) Building the capacities of all caregivers to</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form responsive and nurturing relationships with their children is crucial to promoting</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child well-being. As (Rogers, 2003) approached childhood as social construction of a</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family. </a:t>
            </a:r>
          </a:p>
          <a:p>
            <a:pPr>
              <a:defRPr/>
            </a:pPr>
            <a:r>
              <a:rPr kumimoji="0" lang="en-GB"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It is important to assist family at a formative stage. </a:t>
            </a:r>
          </a:p>
          <a:p>
            <a:pPr>
              <a:defRPr/>
            </a:pPr>
            <a:r>
              <a:rPr kumimoji="0" lang="en-GB"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Early prevention or preventative approach could also be the best way.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As families whose already receiving support, it is also viewed that local authorities</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and social services has to do follow up checks initially every after 6 months to ensure</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that services are maintained.</a:t>
            </a:r>
          </a:p>
          <a:p>
            <a:endParaRPr lang="en-GB" sz="17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5861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2E291EBA-FB73-439A-91F6-237FD102ED9E}"/>
              </a:ext>
            </a:extLst>
          </p:cNvPr>
          <p:cNvSpPr>
            <a:spLocks noGrp="1"/>
          </p:cNvSpPr>
          <p:nvPr>
            <p:ph type="title"/>
          </p:nvPr>
        </p:nvSpPr>
        <p:spPr>
          <a:xfrm>
            <a:off x="838199" y="0"/>
            <a:ext cx="4953001" cy="5792251"/>
          </a:xfrm>
        </p:spPr>
        <p:txBody>
          <a:bodyPr>
            <a:normAutofit/>
          </a:bodyPr>
          <a:lstStyle/>
          <a:p>
            <a:r>
              <a:rPr lang="en-GB" b="1" dirty="0"/>
              <a:t>References</a:t>
            </a:r>
          </a:p>
        </p:txBody>
      </p:sp>
      <p:sp>
        <p:nvSpPr>
          <p:cNvPr id="3" name="Content Placeholder 2">
            <a:extLst>
              <a:ext uri="{FF2B5EF4-FFF2-40B4-BE49-F238E27FC236}">
                <a16:creationId xmlns:a16="http://schemas.microsoft.com/office/drawing/2014/main" id="{153E7AE8-A112-3908-628D-355EC42F9B0A}"/>
              </a:ext>
            </a:extLst>
          </p:cNvPr>
          <p:cNvSpPr>
            <a:spLocks noGrp="1"/>
          </p:cNvSpPr>
          <p:nvPr>
            <p:ph idx="1"/>
          </p:nvPr>
        </p:nvSpPr>
        <p:spPr>
          <a:xfrm>
            <a:off x="5927889" y="0"/>
            <a:ext cx="5698054" cy="6858000"/>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Breiner H, Ford M, Gadsden VL, editors.</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Washington (DC): National Academies Press (US); 2016 Nov 21.</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 National Academies of Sciences, Engineering, and Medicine; Division of Behavioral and Social</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Sciences and Education; Board on Children, Youth, and Families; Committee on Supporting the</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Parents of Young Children.</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Louise Casey CB, 2014 Department for Communities and Local Government July 2014.</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https://assets.publishing.service.gov.uk/government/uploads/system/uploads/attachment_data/file/</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Accessed 30 November 2022</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Morris, K. (2013) Troubled families: vulnerable families’ experiences of multiple service use.</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Child and Family Social Work, 18, 198–206.</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 Ribbens McCarthy, J. Hooper, C-A., and Gillies, V. (eds) (2013) Family Troubles?</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Exploring Change and Challenges in the Lives of Children and Young People. Bristol:</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Policy Press.</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Social Exclusion Task Force (SETF) (2007a) Reaching Out, Think Family: Analysis and    Themes</a:t>
            </a:r>
          </a:p>
          <a:p>
            <a:pPr marL="0" marR="0" lvl="0" indent="0" defTabSz="914400" rtl="0" eaLnBrk="1" fontAlgn="auto" latinLnBrk="0" hangingPunct="1">
              <a:spcBef>
                <a:spcPts val="0"/>
              </a:spcBef>
              <a:spcAft>
                <a:spcPts val="600"/>
              </a:spcAft>
              <a:buClrTx/>
              <a:buSzTx/>
              <a:buFontTx/>
              <a:buNone/>
              <a:tabLst/>
              <a:defRPr/>
            </a:pPr>
            <a:r>
              <a:rPr kumimoji="0" lang="en-US" sz="1600" b="0" i="0" u="none" strike="noStrike" kern="1200" cap="none" spc="0" normalizeH="0" baseline="0" noProof="0" dirty="0">
                <a:ln>
                  <a:noFill/>
                </a:ln>
                <a:effectLst/>
                <a:uLnTx/>
                <a:uFillTx/>
                <a:latin typeface="Calibri" panose="020F0502020204030204"/>
                <a:ea typeface="+mn-ea"/>
                <a:cs typeface="+mn-cs"/>
              </a:rPr>
              <a:t>from the Families at Risk Review, London: Cabinet Office Google Scholar</a:t>
            </a:r>
            <a:endParaRPr lang="en-GB" sz="1600" dirty="0"/>
          </a:p>
        </p:txBody>
      </p:sp>
    </p:spTree>
    <p:extLst>
      <p:ext uri="{BB962C8B-B14F-4D97-AF65-F5344CB8AC3E}">
        <p14:creationId xmlns:p14="http://schemas.microsoft.com/office/powerpoint/2010/main" val="1456706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738</TotalTime>
  <Words>1001</Words>
  <Application>Microsoft Office PowerPoint</Application>
  <PresentationFormat>Widescreen</PresentationFormat>
  <Paragraphs>109</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Times-Roman</vt:lpstr>
      <vt:lpstr>Office Theme</vt:lpstr>
      <vt:lpstr>   Assessment 1  Online Portfolio  </vt:lpstr>
      <vt:lpstr>Introduction</vt:lpstr>
      <vt:lpstr>Vulnerable children</vt:lpstr>
      <vt:lpstr> Case study Troubled families: Stockon-on-Tees  </vt:lpstr>
      <vt:lpstr>The process of intervention: Actions of social services with the family</vt:lpstr>
      <vt:lpstr>Results and Outcomes</vt:lpstr>
      <vt:lpstr>The policy and legislation related to the case</vt:lpstr>
      <vt:lpstr>Conclusion </vt:lpstr>
      <vt:lpstr>Recommendations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Online Portfolio</dc:title>
  <dc:creator>Helenita Gelsano Payac (2027358)</dc:creator>
  <cp:lastModifiedBy>helenita payac</cp:lastModifiedBy>
  <cp:revision>2</cp:revision>
  <dcterms:created xsi:type="dcterms:W3CDTF">2022-12-05T10:31:09Z</dcterms:created>
  <dcterms:modified xsi:type="dcterms:W3CDTF">2022-12-06T21:47:38Z</dcterms:modified>
</cp:coreProperties>
</file>