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2"/>
  </p:notesMasterIdLst>
  <p:handoutMasterIdLst>
    <p:handoutMasterId r:id="rId13"/>
  </p:handoutMasterIdLst>
  <p:sldIdLst>
    <p:sldId id="257" r:id="rId5"/>
    <p:sldId id="317" r:id="rId6"/>
    <p:sldId id="394" r:id="rId7"/>
    <p:sldId id="281" r:id="rId8"/>
    <p:sldId id="279" r:id="rId9"/>
    <p:sldId id="321" r:id="rId10"/>
    <p:sldId id="39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2F258"/>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568600-4F8E-4CB1-A27F-348BB50F37A5}" v="584" dt="2022-10-28T11:03:50.6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72"/>
      </p:cViewPr>
      <p:guideLst>
        <p:guide pos="3840"/>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cky Cooper" userId="a288c534-3909-4541-8025-45b8dd1a3ca0" providerId="ADAL" clId="{95568600-4F8E-4CB1-A27F-348BB50F37A5}"/>
    <pc:docChg chg="undo custSel modSld modMainMaster">
      <pc:chgData name="Ricky Cooper" userId="a288c534-3909-4541-8025-45b8dd1a3ca0" providerId="ADAL" clId="{95568600-4F8E-4CB1-A27F-348BB50F37A5}" dt="2022-10-24T11:28:19.487" v="1973" actId="207"/>
      <pc:docMkLst>
        <pc:docMk/>
      </pc:docMkLst>
      <pc:sldChg chg="addSp delSp modSp mod modTransition modClrScheme delDesignElem chgLayout">
        <pc:chgData name="Ricky Cooper" userId="a288c534-3909-4541-8025-45b8dd1a3ca0" providerId="ADAL" clId="{95568600-4F8E-4CB1-A27F-348BB50F37A5}" dt="2022-10-24T10:10:33.036" v="733" actId="1076"/>
        <pc:sldMkLst>
          <pc:docMk/>
          <pc:sldMk cId="752814286" sldId="257"/>
        </pc:sldMkLst>
        <pc:spChg chg="mod ord">
          <ac:chgData name="Ricky Cooper" userId="a288c534-3909-4541-8025-45b8dd1a3ca0" providerId="ADAL" clId="{95568600-4F8E-4CB1-A27F-348BB50F37A5}" dt="2022-10-24T10:10:33.036" v="733" actId="1076"/>
          <ac:spMkLst>
            <pc:docMk/>
            <pc:sldMk cId="752814286" sldId="257"/>
            <ac:spMk id="2" creationId="{286E938C-9D94-4B05-979A-D39FFC457291}"/>
          </ac:spMkLst>
        </pc:spChg>
        <pc:spChg chg="add mod ord">
          <ac:chgData name="Ricky Cooper" userId="a288c534-3909-4541-8025-45b8dd1a3ca0" providerId="ADAL" clId="{95568600-4F8E-4CB1-A27F-348BB50F37A5}" dt="2022-10-24T10:07:56.379" v="710" actId="1076"/>
          <ac:spMkLst>
            <pc:docMk/>
            <pc:sldMk cId="752814286" sldId="257"/>
            <ac:spMk id="3" creationId="{701DB046-EB34-EF00-DC6A-4A4820DB5D76}"/>
          </ac:spMkLst>
        </pc:spChg>
        <pc:spChg chg="del">
          <ac:chgData name="Ricky Cooper" userId="a288c534-3909-4541-8025-45b8dd1a3ca0" providerId="ADAL" clId="{95568600-4F8E-4CB1-A27F-348BB50F37A5}" dt="2022-10-24T10:04:48.223" v="639" actId="700"/>
          <ac:spMkLst>
            <pc:docMk/>
            <pc:sldMk cId="752814286" sldId="257"/>
            <ac:spMk id="15" creationId="{60B7752B-728D-4CA3-8923-C4F7F77029E3}"/>
          </ac:spMkLst>
        </pc:spChg>
        <pc:spChg chg="del">
          <ac:chgData name="Ricky Cooper" userId="a288c534-3909-4541-8025-45b8dd1a3ca0" providerId="ADAL" clId="{95568600-4F8E-4CB1-A27F-348BB50F37A5}" dt="2022-10-24T10:04:48.223" v="639" actId="700"/>
          <ac:spMkLst>
            <pc:docMk/>
            <pc:sldMk cId="752814286" sldId="257"/>
            <ac:spMk id="17" creationId="{429899A3-416E-4DB5-846D-023526052013}"/>
          </ac:spMkLst>
        </pc:spChg>
        <pc:grpChg chg="del">
          <ac:chgData name="Ricky Cooper" userId="a288c534-3909-4541-8025-45b8dd1a3ca0" providerId="ADAL" clId="{95568600-4F8E-4CB1-A27F-348BB50F37A5}" dt="2022-10-24T10:04:48.223" v="639" actId="700"/>
          <ac:grpSpMkLst>
            <pc:docMk/>
            <pc:sldMk cId="752814286" sldId="257"/>
            <ac:grpSpMk id="9" creationId="{3BDBC526-6DCD-4FF6-8395-D8C22E46E527}"/>
          </ac:grpSpMkLst>
        </pc:grpChg>
        <pc:graphicFrameChg chg="del mod">
          <ac:chgData name="Ricky Cooper" userId="a288c534-3909-4541-8025-45b8dd1a3ca0" providerId="ADAL" clId="{95568600-4F8E-4CB1-A27F-348BB50F37A5}" dt="2022-10-24T10:07:04.301" v="683" actId="478"/>
          <ac:graphicFrameMkLst>
            <pc:docMk/>
            <pc:sldMk cId="752814286" sldId="257"/>
            <ac:graphicFrameMk id="6" creationId="{74112B1B-8F63-C2DD-22E1-6C7C138510EF}"/>
          </ac:graphicFrameMkLst>
        </pc:graphicFrameChg>
      </pc:sldChg>
      <pc:sldChg chg="delSp modSp mod modTransition modAnim">
        <pc:chgData name="Ricky Cooper" userId="a288c534-3909-4541-8025-45b8dd1a3ca0" providerId="ADAL" clId="{95568600-4F8E-4CB1-A27F-348BB50F37A5}" dt="2022-10-24T10:37:27.819" v="856" actId="1076"/>
        <pc:sldMkLst>
          <pc:docMk/>
          <pc:sldMk cId="395518310" sldId="279"/>
        </pc:sldMkLst>
        <pc:spChg chg="mod">
          <ac:chgData name="Ricky Cooper" userId="a288c534-3909-4541-8025-45b8dd1a3ca0" providerId="ADAL" clId="{95568600-4F8E-4CB1-A27F-348BB50F37A5}" dt="2022-10-24T10:36:47.186" v="851" actId="207"/>
          <ac:spMkLst>
            <pc:docMk/>
            <pc:sldMk cId="395518310" sldId="279"/>
            <ac:spMk id="2" creationId="{819A4421-ECFE-B4BA-CACD-69A4B5B554E1}"/>
          </ac:spMkLst>
        </pc:spChg>
        <pc:spChg chg="mod">
          <ac:chgData name="Ricky Cooper" userId="a288c534-3909-4541-8025-45b8dd1a3ca0" providerId="ADAL" clId="{95568600-4F8E-4CB1-A27F-348BB50F37A5}" dt="2022-10-24T10:37:27.819" v="856" actId="1076"/>
          <ac:spMkLst>
            <pc:docMk/>
            <pc:sldMk cId="395518310" sldId="279"/>
            <ac:spMk id="14" creationId="{C15EE852-24F1-4643-8082-AB45CFF2BA10}"/>
          </ac:spMkLst>
        </pc:spChg>
        <pc:spChg chg="del">
          <ac:chgData name="Ricky Cooper" userId="a288c534-3909-4541-8025-45b8dd1a3ca0" providerId="ADAL" clId="{95568600-4F8E-4CB1-A27F-348BB50F37A5}" dt="2022-10-23T14:23:27.169" v="308" actId="478"/>
          <ac:spMkLst>
            <pc:docMk/>
            <pc:sldMk cId="395518310" sldId="279"/>
            <ac:spMk id="19" creationId="{386DB667-0553-4FB8-B0E0-776539934AFF}"/>
          </ac:spMkLst>
        </pc:spChg>
        <pc:spChg chg="del">
          <ac:chgData name="Ricky Cooper" userId="a288c534-3909-4541-8025-45b8dd1a3ca0" providerId="ADAL" clId="{95568600-4F8E-4CB1-A27F-348BB50F37A5}" dt="2022-10-23T14:23:29.464" v="309" actId="478"/>
          <ac:spMkLst>
            <pc:docMk/>
            <pc:sldMk cId="395518310" sldId="279"/>
            <ac:spMk id="20" creationId="{C77C6228-C5A8-44DC-ABD7-A22A4475D3DF}"/>
          </ac:spMkLst>
        </pc:spChg>
      </pc:sldChg>
      <pc:sldChg chg="delSp modSp mod modTransition modAnim">
        <pc:chgData name="Ricky Cooper" userId="a288c534-3909-4541-8025-45b8dd1a3ca0" providerId="ADAL" clId="{95568600-4F8E-4CB1-A27F-348BB50F37A5}" dt="2022-10-24T11:12:02.717" v="1632" actId="1076"/>
        <pc:sldMkLst>
          <pc:docMk/>
          <pc:sldMk cId="1420547054" sldId="281"/>
        </pc:sldMkLst>
        <pc:spChg chg="mod">
          <ac:chgData name="Ricky Cooper" userId="a288c534-3909-4541-8025-45b8dd1a3ca0" providerId="ADAL" clId="{95568600-4F8E-4CB1-A27F-348BB50F37A5}" dt="2022-10-24T10:19:24.028" v="759" actId="14100"/>
          <ac:spMkLst>
            <pc:docMk/>
            <pc:sldMk cId="1420547054" sldId="281"/>
            <ac:spMk id="7" creationId="{47788B34-4190-4916-9048-47720EA5ABF1}"/>
          </ac:spMkLst>
        </pc:spChg>
        <pc:spChg chg="mod">
          <ac:chgData name="Ricky Cooper" userId="a288c534-3909-4541-8025-45b8dd1a3ca0" providerId="ADAL" clId="{95568600-4F8E-4CB1-A27F-348BB50F37A5}" dt="2022-10-24T10:21:05.574" v="765" actId="1076"/>
          <ac:spMkLst>
            <pc:docMk/>
            <pc:sldMk cId="1420547054" sldId="281"/>
            <ac:spMk id="8" creationId="{ABA415A0-3B77-43FB-A408-5F1DA4B0AAFA}"/>
          </ac:spMkLst>
        </pc:spChg>
        <pc:spChg chg="mod">
          <ac:chgData name="Ricky Cooper" userId="a288c534-3909-4541-8025-45b8dd1a3ca0" providerId="ADAL" clId="{95568600-4F8E-4CB1-A27F-348BB50F37A5}" dt="2022-10-24T11:12:02.717" v="1632" actId="1076"/>
          <ac:spMkLst>
            <pc:docMk/>
            <pc:sldMk cId="1420547054" sldId="281"/>
            <ac:spMk id="9" creationId="{8598ECEC-4413-4244-8F21-0076EC511806}"/>
          </ac:spMkLst>
        </pc:spChg>
        <pc:spChg chg="del">
          <ac:chgData name="Ricky Cooper" userId="a288c534-3909-4541-8025-45b8dd1a3ca0" providerId="ADAL" clId="{95568600-4F8E-4CB1-A27F-348BB50F37A5}" dt="2022-10-23T14:23:35.411" v="310" actId="478"/>
          <ac:spMkLst>
            <pc:docMk/>
            <pc:sldMk cId="1420547054" sldId="281"/>
            <ac:spMk id="14" creationId="{D236478C-E242-44E0-8357-C72C9B588CA7}"/>
          </ac:spMkLst>
        </pc:spChg>
        <pc:spChg chg="del">
          <ac:chgData name="Ricky Cooper" userId="a288c534-3909-4541-8025-45b8dd1a3ca0" providerId="ADAL" clId="{95568600-4F8E-4CB1-A27F-348BB50F37A5}" dt="2022-10-23T14:23:38.861" v="311" actId="478"/>
          <ac:spMkLst>
            <pc:docMk/>
            <pc:sldMk cId="1420547054" sldId="281"/>
            <ac:spMk id="15" creationId="{65A6DC02-681E-4AF7-AC6E-57CDDB2FBA28}"/>
          </ac:spMkLst>
        </pc:spChg>
      </pc:sldChg>
      <pc:sldChg chg="delSp modSp mod modTransition modAnim">
        <pc:chgData name="Ricky Cooper" userId="a288c534-3909-4541-8025-45b8dd1a3ca0" providerId="ADAL" clId="{95568600-4F8E-4CB1-A27F-348BB50F37A5}" dt="2022-10-24T10:40:10.759" v="872" actId="14100"/>
        <pc:sldMkLst>
          <pc:docMk/>
          <pc:sldMk cId="560021826" sldId="317"/>
        </pc:sldMkLst>
        <pc:spChg chg="del">
          <ac:chgData name="Ricky Cooper" userId="a288c534-3909-4541-8025-45b8dd1a3ca0" providerId="ADAL" clId="{95568600-4F8E-4CB1-A27F-348BB50F37A5}" dt="2022-10-23T14:23:51.539" v="314" actId="478"/>
          <ac:spMkLst>
            <pc:docMk/>
            <pc:sldMk cId="560021826" sldId="317"/>
            <ac:spMk id="2" creationId="{2910D835-B454-4270-BB35-86A187307E6F}"/>
          </ac:spMkLst>
        </pc:spChg>
        <pc:spChg chg="del">
          <ac:chgData name="Ricky Cooper" userId="a288c534-3909-4541-8025-45b8dd1a3ca0" providerId="ADAL" clId="{95568600-4F8E-4CB1-A27F-348BB50F37A5}" dt="2022-10-23T14:23:53.507" v="315" actId="478"/>
          <ac:spMkLst>
            <pc:docMk/>
            <pc:sldMk cId="560021826" sldId="317"/>
            <ac:spMk id="3" creationId="{7F7F653B-90B5-4F47-A33F-93DCB2EF68C2}"/>
          </ac:spMkLst>
        </pc:spChg>
        <pc:spChg chg="mod">
          <ac:chgData name="Ricky Cooper" userId="a288c534-3909-4541-8025-45b8dd1a3ca0" providerId="ADAL" clId="{95568600-4F8E-4CB1-A27F-348BB50F37A5}" dt="2022-10-24T10:39:49.718" v="868" actId="1076"/>
          <ac:spMkLst>
            <pc:docMk/>
            <pc:sldMk cId="560021826" sldId="317"/>
            <ac:spMk id="15" creationId="{40F1DF5B-353A-4270-8C10-6A1509441174}"/>
          </ac:spMkLst>
        </pc:spChg>
        <pc:spChg chg="mod">
          <ac:chgData name="Ricky Cooper" userId="a288c534-3909-4541-8025-45b8dd1a3ca0" providerId="ADAL" clId="{95568600-4F8E-4CB1-A27F-348BB50F37A5}" dt="2022-10-24T10:40:10.759" v="872" actId="14100"/>
          <ac:spMkLst>
            <pc:docMk/>
            <pc:sldMk cId="560021826" sldId="317"/>
            <ac:spMk id="16" creationId="{4BDCF583-1D5D-4235-97C2-39272B80A0B1}"/>
          </ac:spMkLst>
        </pc:spChg>
      </pc:sldChg>
      <pc:sldChg chg="addSp delSp modSp mod modTransition">
        <pc:chgData name="Ricky Cooper" userId="a288c534-3909-4541-8025-45b8dd1a3ca0" providerId="ADAL" clId="{95568600-4F8E-4CB1-A27F-348BB50F37A5}" dt="2022-10-24T11:02:51.514" v="1622" actId="207"/>
        <pc:sldMkLst>
          <pc:docMk/>
          <pc:sldMk cId="3521561301" sldId="321"/>
        </pc:sldMkLst>
        <pc:spChg chg="add del mod">
          <ac:chgData name="Ricky Cooper" userId="a288c534-3909-4541-8025-45b8dd1a3ca0" providerId="ADAL" clId="{95568600-4F8E-4CB1-A27F-348BB50F37A5}" dt="2022-10-24T10:41:50.803" v="876" actId="478"/>
          <ac:spMkLst>
            <pc:docMk/>
            <pc:sldMk cId="3521561301" sldId="321"/>
            <ac:spMk id="3" creationId="{2D293022-27F1-1C06-8CD1-FDF2664C979E}"/>
          </ac:spMkLst>
        </pc:spChg>
        <pc:spChg chg="del">
          <ac:chgData name="Ricky Cooper" userId="a288c534-3909-4541-8025-45b8dd1a3ca0" providerId="ADAL" clId="{95568600-4F8E-4CB1-A27F-348BB50F37A5}" dt="2022-10-23T14:23:19.794" v="306" actId="478"/>
          <ac:spMkLst>
            <pc:docMk/>
            <pc:sldMk cId="3521561301" sldId="321"/>
            <ac:spMk id="4" creationId="{0C329F70-04F7-4C70-BCF8-D4371F54EF2F}"/>
          </ac:spMkLst>
        </pc:spChg>
        <pc:spChg chg="del">
          <ac:chgData name="Ricky Cooper" userId="a288c534-3909-4541-8025-45b8dd1a3ca0" providerId="ADAL" clId="{95568600-4F8E-4CB1-A27F-348BB50F37A5}" dt="2022-10-23T14:23:22.762" v="307" actId="478"/>
          <ac:spMkLst>
            <pc:docMk/>
            <pc:sldMk cId="3521561301" sldId="321"/>
            <ac:spMk id="5" creationId="{06A3302E-502D-4151-81C9-5FD6AF9596D6}"/>
          </ac:spMkLst>
        </pc:spChg>
        <pc:spChg chg="mod">
          <ac:chgData name="Ricky Cooper" userId="a288c534-3909-4541-8025-45b8dd1a3ca0" providerId="ADAL" clId="{95568600-4F8E-4CB1-A27F-348BB50F37A5}" dt="2022-10-24T10:42:19.999" v="881" actId="255"/>
          <ac:spMkLst>
            <pc:docMk/>
            <pc:sldMk cId="3521561301" sldId="321"/>
            <ac:spMk id="11" creationId="{581E8936-2270-47FE-94A4-398CB123EF90}"/>
          </ac:spMkLst>
        </pc:spChg>
        <pc:spChg chg="mod">
          <ac:chgData name="Ricky Cooper" userId="a288c534-3909-4541-8025-45b8dd1a3ca0" providerId="ADAL" clId="{95568600-4F8E-4CB1-A27F-348BB50F37A5}" dt="2022-10-24T11:02:51.514" v="1622" actId="207"/>
          <ac:spMkLst>
            <pc:docMk/>
            <pc:sldMk cId="3521561301" sldId="321"/>
            <ac:spMk id="13" creationId="{C0287FEC-3826-4868-8D93-52429C6156F5}"/>
          </ac:spMkLst>
        </pc:spChg>
        <pc:picChg chg="del">
          <ac:chgData name="Ricky Cooper" userId="a288c534-3909-4541-8025-45b8dd1a3ca0" providerId="ADAL" clId="{95568600-4F8E-4CB1-A27F-348BB50F37A5}" dt="2022-10-24T10:41:46.511" v="875" actId="478"/>
          <ac:picMkLst>
            <pc:docMk/>
            <pc:sldMk cId="3521561301" sldId="321"/>
            <ac:picMk id="16" creationId="{361E9ADB-7377-4CF1-9AE4-AEFBDEBEEEEC}"/>
          </ac:picMkLst>
        </pc:picChg>
      </pc:sldChg>
      <pc:sldChg chg="addSp delSp modSp mod modTransition">
        <pc:chgData name="Ricky Cooper" userId="a288c534-3909-4541-8025-45b8dd1a3ca0" providerId="ADAL" clId="{95568600-4F8E-4CB1-A27F-348BB50F37A5}" dt="2022-10-24T11:28:19.487" v="1973" actId="207"/>
        <pc:sldMkLst>
          <pc:docMk/>
          <pc:sldMk cId="3247798845" sldId="391"/>
        </pc:sldMkLst>
        <pc:spChg chg="add del mod">
          <ac:chgData name="Ricky Cooper" userId="a288c534-3909-4541-8025-45b8dd1a3ca0" providerId="ADAL" clId="{95568600-4F8E-4CB1-A27F-348BB50F37A5}" dt="2022-10-24T10:51:42.235" v="1290" actId="478"/>
          <ac:spMkLst>
            <pc:docMk/>
            <pc:sldMk cId="3247798845" sldId="391"/>
            <ac:spMk id="3" creationId="{D9A1E1C2-9C01-A9E7-622E-6BA6D73C8016}"/>
          </ac:spMkLst>
        </pc:spChg>
        <pc:spChg chg="del mod">
          <ac:chgData name="Ricky Cooper" userId="a288c534-3909-4541-8025-45b8dd1a3ca0" providerId="ADAL" clId="{95568600-4F8E-4CB1-A27F-348BB50F37A5}" dt="2022-10-23T14:23:15.220" v="305" actId="478"/>
          <ac:spMkLst>
            <pc:docMk/>
            <pc:sldMk cId="3247798845" sldId="391"/>
            <ac:spMk id="4" creationId="{7823E305-6365-4345-8BD1-4A31C61D96CB}"/>
          </ac:spMkLst>
        </pc:spChg>
        <pc:spChg chg="del mod">
          <ac:chgData name="Ricky Cooper" userId="a288c534-3909-4541-8025-45b8dd1a3ca0" providerId="ADAL" clId="{95568600-4F8E-4CB1-A27F-348BB50F37A5}" dt="2022-10-23T14:23:07.589" v="302" actId="478"/>
          <ac:spMkLst>
            <pc:docMk/>
            <pc:sldMk cId="3247798845" sldId="391"/>
            <ac:spMk id="5" creationId="{0B37A3FF-ED32-4C4A-A21F-848A3BF6F896}"/>
          </ac:spMkLst>
        </pc:spChg>
        <pc:spChg chg="add del mod">
          <ac:chgData name="Ricky Cooper" userId="a288c534-3909-4541-8025-45b8dd1a3ca0" providerId="ADAL" clId="{95568600-4F8E-4CB1-A27F-348BB50F37A5}" dt="2022-10-24T10:51:51.328" v="1292" actId="478"/>
          <ac:spMkLst>
            <pc:docMk/>
            <pc:sldMk cId="3247798845" sldId="391"/>
            <ac:spMk id="8" creationId="{BF6A2A16-EA7C-606F-1E54-0FA2569B692E}"/>
          </ac:spMkLst>
        </pc:spChg>
        <pc:spChg chg="mod">
          <ac:chgData name="Ricky Cooper" userId="a288c534-3909-4541-8025-45b8dd1a3ca0" providerId="ADAL" clId="{95568600-4F8E-4CB1-A27F-348BB50F37A5}" dt="2022-10-24T10:52:04.326" v="1294" actId="1076"/>
          <ac:spMkLst>
            <pc:docMk/>
            <pc:sldMk cId="3247798845" sldId="391"/>
            <ac:spMk id="22" creationId="{F8FAEED9-1ECD-45F9-87A0-9394BAEABB79}"/>
          </ac:spMkLst>
        </pc:spChg>
        <pc:spChg chg="mod">
          <ac:chgData name="Ricky Cooper" userId="a288c534-3909-4541-8025-45b8dd1a3ca0" providerId="ADAL" clId="{95568600-4F8E-4CB1-A27F-348BB50F37A5}" dt="2022-10-24T11:28:19.487" v="1973" actId="207"/>
          <ac:spMkLst>
            <pc:docMk/>
            <pc:sldMk cId="3247798845" sldId="391"/>
            <ac:spMk id="23" creationId="{8E5E4638-9BCB-4C2E-914F-CC868E2020D5}"/>
          </ac:spMkLst>
        </pc:spChg>
        <pc:picChg chg="del">
          <ac:chgData name="Ricky Cooper" userId="a288c534-3909-4541-8025-45b8dd1a3ca0" providerId="ADAL" clId="{95568600-4F8E-4CB1-A27F-348BB50F37A5}" dt="2022-10-24T10:51:46.188" v="1291" actId="478"/>
          <ac:picMkLst>
            <pc:docMk/>
            <pc:sldMk cId="3247798845" sldId="391"/>
            <ac:picMk id="27" creationId="{9E660784-34E2-4CDA-926A-DDD6AAF35046}"/>
          </ac:picMkLst>
        </pc:picChg>
        <pc:picChg chg="del">
          <ac:chgData name="Ricky Cooper" userId="a288c534-3909-4541-8025-45b8dd1a3ca0" providerId="ADAL" clId="{95568600-4F8E-4CB1-A27F-348BB50F37A5}" dt="2022-10-24T10:51:30.986" v="1289" actId="478"/>
          <ac:picMkLst>
            <pc:docMk/>
            <pc:sldMk cId="3247798845" sldId="391"/>
            <ac:picMk id="33" creationId="{48106962-23C6-4DFE-BB3A-E5FFF03F38CE}"/>
          </ac:picMkLst>
        </pc:picChg>
      </pc:sldChg>
      <pc:sldChg chg="delSp modSp mod modTransition modAnim">
        <pc:chgData name="Ricky Cooper" userId="a288c534-3909-4541-8025-45b8dd1a3ca0" providerId="ADAL" clId="{95568600-4F8E-4CB1-A27F-348BB50F37A5}" dt="2022-10-24T11:20:19.547" v="1924" actId="1076"/>
        <pc:sldMkLst>
          <pc:docMk/>
          <pc:sldMk cId="627025515" sldId="394"/>
        </pc:sldMkLst>
        <pc:spChg chg="mod">
          <ac:chgData name="Ricky Cooper" userId="a288c534-3909-4541-8025-45b8dd1a3ca0" providerId="ADAL" clId="{95568600-4F8E-4CB1-A27F-348BB50F37A5}" dt="2022-10-24T10:38:41.413" v="857" actId="2711"/>
          <ac:spMkLst>
            <pc:docMk/>
            <pc:sldMk cId="627025515" sldId="394"/>
            <ac:spMk id="2" creationId="{C6B5497A-0055-18FD-585C-AE6DD9C1399A}"/>
          </ac:spMkLst>
        </pc:spChg>
        <pc:spChg chg="mod">
          <ac:chgData name="Ricky Cooper" userId="a288c534-3909-4541-8025-45b8dd1a3ca0" providerId="ADAL" clId="{95568600-4F8E-4CB1-A27F-348BB50F37A5}" dt="2022-10-24T11:15:08.016" v="1698" actId="207"/>
          <ac:spMkLst>
            <pc:docMk/>
            <pc:sldMk cId="627025515" sldId="394"/>
            <ac:spMk id="3" creationId="{04D6A83B-C4B9-D207-774D-EAD1BD69922A}"/>
          </ac:spMkLst>
        </pc:spChg>
        <pc:spChg chg="mod">
          <ac:chgData name="Ricky Cooper" userId="a288c534-3909-4541-8025-45b8dd1a3ca0" providerId="ADAL" clId="{95568600-4F8E-4CB1-A27F-348BB50F37A5}" dt="2022-10-24T11:20:19.547" v="1924" actId="1076"/>
          <ac:spMkLst>
            <pc:docMk/>
            <pc:sldMk cId="627025515" sldId="394"/>
            <ac:spMk id="4" creationId="{0DE06C1E-9990-4F4F-25EB-90C6E584B428}"/>
          </ac:spMkLst>
        </pc:spChg>
        <pc:spChg chg="del">
          <ac:chgData name="Ricky Cooper" userId="a288c534-3909-4541-8025-45b8dd1a3ca0" providerId="ADAL" clId="{95568600-4F8E-4CB1-A27F-348BB50F37A5}" dt="2022-10-23T14:23:44.163" v="312" actId="478"/>
          <ac:spMkLst>
            <pc:docMk/>
            <pc:sldMk cId="627025515" sldId="394"/>
            <ac:spMk id="7" creationId="{BB876A72-B5B4-9B00-0B65-0874D2A52952}"/>
          </ac:spMkLst>
        </pc:spChg>
        <pc:spChg chg="del">
          <ac:chgData name="Ricky Cooper" userId="a288c534-3909-4541-8025-45b8dd1a3ca0" providerId="ADAL" clId="{95568600-4F8E-4CB1-A27F-348BB50F37A5}" dt="2022-10-23T14:23:46.530" v="313" actId="478"/>
          <ac:spMkLst>
            <pc:docMk/>
            <pc:sldMk cId="627025515" sldId="394"/>
            <ac:spMk id="8" creationId="{3E06B906-E24A-36A0-4D36-14934BF0B4DD}"/>
          </ac:spMkLst>
        </pc:spChg>
      </pc:sldChg>
      <pc:sldMasterChg chg="modTransition modSldLayout">
        <pc:chgData name="Ricky Cooper" userId="a288c534-3909-4541-8025-45b8dd1a3ca0" providerId="ADAL" clId="{95568600-4F8E-4CB1-A27F-348BB50F37A5}" dt="2022-10-23T14:53:03.804" v="632"/>
        <pc:sldMasterMkLst>
          <pc:docMk/>
          <pc:sldMasterMk cId="2521255718" sldId="2147483684"/>
        </pc:sldMasterMkLst>
        <pc:sldLayoutChg chg="modTransition">
          <pc:chgData name="Ricky Cooper" userId="a288c534-3909-4541-8025-45b8dd1a3ca0" providerId="ADAL" clId="{95568600-4F8E-4CB1-A27F-348BB50F37A5}" dt="2022-10-23T14:53:03.804" v="632"/>
          <pc:sldLayoutMkLst>
            <pc:docMk/>
            <pc:sldMasterMk cId="2521255718" sldId="2147483684"/>
            <pc:sldLayoutMk cId="3412362915" sldId="2147483685"/>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3616071164" sldId="2147483686"/>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1023429560" sldId="2147483687"/>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3617165047" sldId="2147483688"/>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670392337" sldId="2147483689"/>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3858332531" sldId="2147483691"/>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983562843" sldId="2147483692"/>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727319112" sldId="2147483693"/>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3063087162" sldId="2147483696"/>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22852078" sldId="2147483697"/>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600948850" sldId="2147483699"/>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4284120214" sldId="2147483700"/>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3715776986" sldId="2147483707"/>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1425477023" sldId="2147483731"/>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2570260729" sldId="2147483733"/>
          </pc:sldLayoutMkLst>
        </pc:sldLayoutChg>
        <pc:sldLayoutChg chg="modTransition">
          <pc:chgData name="Ricky Cooper" userId="a288c534-3909-4541-8025-45b8dd1a3ca0" providerId="ADAL" clId="{95568600-4F8E-4CB1-A27F-348BB50F37A5}" dt="2022-10-23T14:53:03.804" v="632"/>
          <pc:sldLayoutMkLst>
            <pc:docMk/>
            <pc:sldMasterMk cId="2521255718" sldId="2147483684"/>
            <pc:sldLayoutMk cId="2229304515" sldId="2147483734"/>
          </pc:sldLayoutMkLst>
        </pc:sldLayoutChg>
      </pc:sldMasterChg>
    </pc:docChg>
  </pc:docChgLst>
  <pc:docChgLst>
    <pc:chgData name="Ricky Cooper" userId="a288c534-3909-4541-8025-45b8dd1a3ca0" providerId="ADAL" clId="{15F0D936-511C-3E46-9EE3-9D43E1DE6E58}"/>
    <pc:docChg chg="undo custSel modSld">
      <pc:chgData name="Ricky Cooper" userId="a288c534-3909-4541-8025-45b8dd1a3ca0" providerId="ADAL" clId="{15F0D936-511C-3E46-9EE3-9D43E1DE6E58}" dt="2022-10-19T09:41:35.368" v="4" actId="931"/>
      <pc:docMkLst>
        <pc:docMk/>
      </pc:docMkLst>
      <pc:sldChg chg="addSp delSp modSp">
        <pc:chgData name="Ricky Cooper" userId="a288c534-3909-4541-8025-45b8dd1a3ca0" providerId="ADAL" clId="{15F0D936-511C-3E46-9EE3-9D43E1DE6E58}" dt="2022-10-18T09:29:01.440" v="1" actId="21"/>
        <pc:sldMkLst>
          <pc:docMk/>
          <pc:sldMk cId="752814286" sldId="257"/>
        </pc:sldMkLst>
        <pc:spChg chg="add del mod">
          <ac:chgData name="Ricky Cooper" userId="a288c534-3909-4541-8025-45b8dd1a3ca0" providerId="ADAL" clId="{15F0D936-511C-3E46-9EE3-9D43E1DE6E58}" dt="2022-10-18T09:29:01.440" v="1" actId="21"/>
          <ac:spMkLst>
            <pc:docMk/>
            <pc:sldMk cId="752814286" sldId="257"/>
            <ac:spMk id="5" creationId="{40C92530-1D3C-9AB3-DC59-FB65936B658F}"/>
          </ac:spMkLst>
        </pc:spChg>
        <pc:picChg chg="del">
          <ac:chgData name="Ricky Cooper" userId="a288c534-3909-4541-8025-45b8dd1a3ca0" providerId="ADAL" clId="{15F0D936-511C-3E46-9EE3-9D43E1DE6E58}" dt="2022-10-18T09:28:50.482" v="0" actId="21"/>
          <ac:picMkLst>
            <pc:docMk/>
            <pc:sldMk cId="752814286" sldId="257"/>
            <ac:picMk id="14" creationId="{9A8AD548-922D-4E1D-B19C-5F6E808B8160}"/>
          </ac:picMkLst>
        </pc:picChg>
      </pc:sldChg>
      <pc:sldChg chg="addSp delSp modSp">
        <pc:chgData name="Ricky Cooper" userId="a288c534-3909-4541-8025-45b8dd1a3ca0" providerId="ADAL" clId="{15F0D936-511C-3E46-9EE3-9D43E1DE6E58}" dt="2022-10-19T09:41:35.368" v="4" actId="931"/>
        <pc:sldMkLst>
          <pc:docMk/>
          <pc:sldMk cId="3729525220" sldId="393"/>
        </pc:sldMkLst>
        <pc:spChg chg="add del">
          <ac:chgData name="Ricky Cooper" userId="a288c534-3909-4541-8025-45b8dd1a3ca0" providerId="ADAL" clId="{15F0D936-511C-3E46-9EE3-9D43E1DE6E58}" dt="2022-10-19T09:41:35.368" v="4" actId="931"/>
          <ac:spMkLst>
            <pc:docMk/>
            <pc:sldMk cId="3729525220" sldId="393"/>
            <ac:spMk id="9" creationId="{36305C8E-1082-6B0C-EBFE-87A2349A001A}"/>
          </ac:spMkLst>
        </pc:spChg>
        <pc:picChg chg="add del mod ord modCrop">
          <ac:chgData name="Ricky Cooper" userId="a288c534-3909-4541-8025-45b8dd1a3ca0" providerId="ADAL" clId="{15F0D936-511C-3E46-9EE3-9D43E1DE6E58}" dt="2022-10-19T09:40:56.638" v="3" actId="931"/>
          <ac:picMkLst>
            <pc:docMk/>
            <pc:sldMk cId="3729525220" sldId="393"/>
            <ac:picMk id="2" creationId="{CD13A12B-3236-863C-18C4-1133665BB3B1}"/>
          </ac:picMkLst>
        </pc:picChg>
        <pc:picChg chg="add mod ord modCrop">
          <ac:chgData name="Ricky Cooper" userId="a288c534-3909-4541-8025-45b8dd1a3ca0" providerId="ADAL" clId="{15F0D936-511C-3E46-9EE3-9D43E1DE6E58}" dt="2022-10-19T09:41:35.368" v="4" actId="931"/>
          <ac:picMkLst>
            <pc:docMk/>
            <pc:sldMk cId="3729525220" sldId="393"/>
            <ac:picMk id="6" creationId="{561359ED-E144-FFA8-9063-BD0189F1605C}"/>
          </ac:picMkLst>
        </pc:picChg>
      </pc:sldChg>
    </pc:docChg>
  </pc:docChgLst>
  <pc:docChgLst>
    <pc:chgData name="Ricky Cooper (2203269)" userId="a288c534-3909-4541-8025-45b8dd1a3ca0" providerId="ADAL" clId="{95568600-4F8E-4CB1-A27F-348BB50F37A5}"/>
    <pc:docChg chg="custSel delSld modSld">
      <pc:chgData name="Ricky Cooper (2203269)" userId="a288c534-3909-4541-8025-45b8dd1a3ca0" providerId="ADAL" clId="{95568600-4F8E-4CB1-A27F-348BB50F37A5}" dt="2022-10-28T11:04:32.692" v="492" actId="255"/>
      <pc:docMkLst>
        <pc:docMk/>
      </pc:docMkLst>
      <pc:sldChg chg="addSp delSp modSp mod modTransition">
        <pc:chgData name="Ricky Cooper (2203269)" userId="a288c534-3909-4541-8025-45b8dd1a3ca0" providerId="ADAL" clId="{95568600-4F8E-4CB1-A27F-348BB50F37A5}" dt="2022-10-24T18:19:54.633" v="412"/>
        <pc:sldMkLst>
          <pc:docMk/>
          <pc:sldMk cId="752814286" sldId="257"/>
        </pc:sldMkLst>
        <pc:picChg chg="add del mod">
          <ac:chgData name="Ricky Cooper (2203269)" userId="a288c534-3909-4541-8025-45b8dd1a3ca0" providerId="ADAL" clId="{95568600-4F8E-4CB1-A27F-348BB50F37A5}" dt="2022-10-24T18:19:54.633" v="412"/>
          <ac:picMkLst>
            <pc:docMk/>
            <pc:sldMk cId="752814286" sldId="257"/>
            <ac:picMk id="7" creationId="{48A6F3A7-637A-9196-F9B3-F572DAC5DC73}"/>
          </ac:picMkLst>
        </pc:picChg>
        <pc:picChg chg="add mod">
          <ac:chgData name="Ricky Cooper (2203269)" userId="a288c534-3909-4541-8025-45b8dd1a3ca0" providerId="ADAL" clId="{95568600-4F8E-4CB1-A27F-348BB50F37A5}" dt="2022-10-24T18:19:54.633" v="412"/>
          <ac:picMkLst>
            <pc:docMk/>
            <pc:sldMk cId="752814286" sldId="257"/>
            <ac:picMk id="8" creationId="{CC074A2B-9241-41D0-9B1E-4B8B3E6891DD}"/>
          </ac:picMkLst>
        </pc:picChg>
      </pc:sldChg>
      <pc:sldChg chg="addSp delSp modSp mod modTransition">
        <pc:chgData name="Ricky Cooper (2203269)" userId="a288c534-3909-4541-8025-45b8dd1a3ca0" providerId="ADAL" clId="{95568600-4F8E-4CB1-A27F-348BB50F37A5}" dt="2022-10-28T11:03:50.627" v="490" actId="20577"/>
        <pc:sldMkLst>
          <pc:docMk/>
          <pc:sldMk cId="395518310" sldId="279"/>
        </pc:sldMkLst>
        <pc:spChg chg="add mod">
          <ac:chgData name="Ricky Cooper (2203269)" userId="a288c534-3909-4541-8025-45b8dd1a3ca0" providerId="ADAL" clId="{95568600-4F8E-4CB1-A27F-348BB50F37A5}" dt="2022-10-21T12:58:03.825" v="379" actId="207"/>
          <ac:spMkLst>
            <pc:docMk/>
            <pc:sldMk cId="395518310" sldId="279"/>
            <ac:spMk id="2" creationId="{819A4421-ECFE-B4BA-CACD-69A4B5B554E1}"/>
          </ac:spMkLst>
        </pc:spChg>
        <pc:spChg chg="mod">
          <ac:chgData name="Ricky Cooper (2203269)" userId="a288c534-3909-4541-8025-45b8dd1a3ca0" providerId="ADAL" clId="{95568600-4F8E-4CB1-A27F-348BB50F37A5}" dt="2022-10-28T11:03:50.627" v="490" actId="20577"/>
          <ac:spMkLst>
            <pc:docMk/>
            <pc:sldMk cId="395518310" sldId="279"/>
            <ac:spMk id="14" creationId="{C15EE852-24F1-4643-8082-AB45CFF2BA10}"/>
          </ac:spMkLst>
        </pc:spChg>
        <pc:spChg chg="del mod">
          <ac:chgData name="Ricky Cooper (2203269)" userId="a288c534-3909-4541-8025-45b8dd1a3ca0" providerId="ADAL" clId="{95568600-4F8E-4CB1-A27F-348BB50F37A5}" dt="2022-10-21T13:01:33.005" v="381" actId="478"/>
          <ac:spMkLst>
            <pc:docMk/>
            <pc:sldMk cId="395518310" sldId="279"/>
            <ac:spMk id="15" creationId="{4139825C-53C7-44F4-A064-9795CECD081B}"/>
          </ac:spMkLst>
        </pc:spChg>
        <pc:picChg chg="add del mod">
          <ac:chgData name="Ricky Cooper (2203269)" userId="a288c534-3909-4541-8025-45b8dd1a3ca0" providerId="ADAL" clId="{95568600-4F8E-4CB1-A27F-348BB50F37A5}" dt="2022-10-24T18:30:23.536" v="433"/>
          <ac:picMkLst>
            <pc:docMk/>
            <pc:sldMk cId="395518310" sldId="279"/>
            <ac:picMk id="6" creationId="{555B1BB3-01A2-6A5A-64F8-75D44FC2FE27}"/>
          </ac:picMkLst>
        </pc:picChg>
        <pc:picChg chg="add mod">
          <ac:chgData name="Ricky Cooper (2203269)" userId="a288c534-3909-4541-8025-45b8dd1a3ca0" providerId="ADAL" clId="{95568600-4F8E-4CB1-A27F-348BB50F37A5}" dt="2022-10-24T18:30:23.536" v="433"/>
          <ac:picMkLst>
            <pc:docMk/>
            <pc:sldMk cId="395518310" sldId="279"/>
            <ac:picMk id="7" creationId="{2763B66E-A6D2-E194-4E47-BDC4EC57242A}"/>
          </ac:picMkLst>
        </pc:picChg>
      </pc:sldChg>
      <pc:sldChg chg="addSp delSp modSp mod modTransition modAnim">
        <pc:chgData name="Ricky Cooper (2203269)" userId="a288c534-3909-4541-8025-45b8dd1a3ca0" providerId="ADAL" clId="{95568600-4F8E-4CB1-A27F-348BB50F37A5}" dt="2022-10-24T18:27:52.773" v="430"/>
        <pc:sldMkLst>
          <pc:docMk/>
          <pc:sldMk cId="1420547054" sldId="281"/>
        </pc:sldMkLst>
        <pc:spChg chg="add del mod">
          <ac:chgData name="Ricky Cooper (2203269)" userId="a288c534-3909-4541-8025-45b8dd1a3ca0" providerId="ADAL" clId="{95568600-4F8E-4CB1-A27F-348BB50F37A5}" dt="2022-10-21T13:09:25.483" v="388" actId="478"/>
          <ac:spMkLst>
            <pc:docMk/>
            <pc:sldMk cId="1420547054" sldId="281"/>
            <ac:spMk id="3" creationId="{3A487D53-9FFA-5F0E-F385-BFB39C22BCB2}"/>
          </ac:spMkLst>
        </pc:spChg>
        <pc:spChg chg="add del mod">
          <ac:chgData name="Ricky Cooper (2203269)" userId="a288c534-3909-4541-8025-45b8dd1a3ca0" providerId="ADAL" clId="{95568600-4F8E-4CB1-A27F-348BB50F37A5}" dt="2022-10-21T13:09:36.802" v="390" actId="478"/>
          <ac:spMkLst>
            <pc:docMk/>
            <pc:sldMk cId="1420547054" sldId="281"/>
            <ac:spMk id="5" creationId="{84D210C1-4AF3-377C-25D4-A7A8AA50B0B6}"/>
          </ac:spMkLst>
        </pc:spChg>
        <pc:spChg chg="mod">
          <ac:chgData name="Ricky Cooper (2203269)" userId="a288c534-3909-4541-8025-45b8dd1a3ca0" providerId="ADAL" clId="{95568600-4F8E-4CB1-A27F-348BB50F37A5}" dt="2022-10-21T13:10:24.454" v="408" actId="1076"/>
          <ac:spMkLst>
            <pc:docMk/>
            <pc:sldMk cId="1420547054" sldId="281"/>
            <ac:spMk id="7" creationId="{47788B34-4190-4916-9048-47720EA5ABF1}"/>
          </ac:spMkLst>
        </pc:spChg>
        <pc:spChg chg="mod">
          <ac:chgData name="Ricky Cooper (2203269)" userId="a288c534-3909-4541-8025-45b8dd1a3ca0" providerId="ADAL" clId="{95568600-4F8E-4CB1-A27F-348BB50F37A5}" dt="2022-10-21T13:10:42.354" v="409" actId="1076"/>
          <ac:spMkLst>
            <pc:docMk/>
            <pc:sldMk cId="1420547054" sldId="281"/>
            <ac:spMk id="8" creationId="{ABA415A0-3B77-43FB-A408-5F1DA4B0AAFA}"/>
          </ac:spMkLst>
        </pc:spChg>
        <pc:spChg chg="mod">
          <ac:chgData name="Ricky Cooper (2203269)" userId="a288c534-3909-4541-8025-45b8dd1a3ca0" providerId="ADAL" clId="{95568600-4F8E-4CB1-A27F-348BB50F37A5}" dt="2022-10-21T13:09:59.752" v="403" actId="27636"/>
          <ac:spMkLst>
            <pc:docMk/>
            <pc:sldMk cId="1420547054" sldId="281"/>
            <ac:spMk id="9" creationId="{8598ECEC-4413-4244-8F21-0076EC511806}"/>
          </ac:spMkLst>
        </pc:spChg>
        <pc:spChg chg="del mod">
          <ac:chgData name="Ricky Cooper (2203269)" userId="a288c534-3909-4541-8025-45b8dd1a3ca0" providerId="ADAL" clId="{95568600-4F8E-4CB1-A27F-348BB50F37A5}" dt="2022-10-21T13:09:46.572" v="399" actId="478"/>
          <ac:spMkLst>
            <pc:docMk/>
            <pc:sldMk cId="1420547054" sldId="281"/>
            <ac:spMk id="10" creationId="{34A9BC34-CFDB-4D7A-8D6C-1CE608D0909F}"/>
          </ac:spMkLst>
        </pc:spChg>
        <pc:spChg chg="del">
          <ac:chgData name="Ricky Cooper (2203269)" userId="a288c534-3909-4541-8025-45b8dd1a3ca0" providerId="ADAL" clId="{95568600-4F8E-4CB1-A27F-348BB50F37A5}" dt="2022-10-21T13:09:51.135" v="400" actId="478"/>
          <ac:spMkLst>
            <pc:docMk/>
            <pc:sldMk cId="1420547054" sldId="281"/>
            <ac:spMk id="11" creationId="{1D014E48-5DD9-49CE-AD5B-0FEF69204F68}"/>
          </ac:spMkLst>
        </pc:spChg>
        <pc:spChg chg="del">
          <ac:chgData name="Ricky Cooper (2203269)" userId="a288c534-3909-4541-8025-45b8dd1a3ca0" providerId="ADAL" clId="{95568600-4F8E-4CB1-A27F-348BB50F37A5}" dt="2022-10-21T13:09:31.721" v="389" actId="478"/>
          <ac:spMkLst>
            <pc:docMk/>
            <pc:sldMk cId="1420547054" sldId="281"/>
            <ac:spMk id="12" creationId="{3A63626D-0E6E-4023-ABFC-A744C9862159}"/>
          </ac:spMkLst>
        </pc:spChg>
        <pc:spChg chg="del">
          <ac:chgData name="Ricky Cooper (2203269)" userId="a288c534-3909-4541-8025-45b8dd1a3ca0" providerId="ADAL" clId="{95568600-4F8E-4CB1-A27F-348BB50F37A5}" dt="2022-10-21T13:09:20.742" v="387" actId="478"/>
          <ac:spMkLst>
            <pc:docMk/>
            <pc:sldMk cId="1420547054" sldId="281"/>
            <ac:spMk id="13" creationId="{258E9390-685C-4BAD-BFAD-EC56E81C4745}"/>
          </ac:spMkLst>
        </pc:spChg>
        <pc:spChg chg="add del mod">
          <ac:chgData name="Ricky Cooper (2203269)" userId="a288c534-3909-4541-8025-45b8dd1a3ca0" providerId="ADAL" clId="{95568600-4F8E-4CB1-A27F-348BB50F37A5}" dt="2022-10-21T13:09:53.669" v="401" actId="478"/>
          <ac:spMkLst>
            <pc:docMk/>
            <pc:sldMk cId="1420547054" sldId="281"/>
            <ac:spMk id="17" creationId="{08973FE9-FFEB-BAA9-1856-F7686BEC7ECF}"/>
          </ac:spMkLst>
        </pc:spChg>
        <pc:picChg chg="add del mod">
          <ac:chgData name="Ricky Cooper (2203269)" userId="a288c534-3909-4541-8025-45b8dd1a3ca0" providerId="ADAL" clId="{95568600-4F8E-4CB1-A27F-348BB50F37A5}" dt="2022-10-24T18:27:03.452" v="427"/>
          <ac:picMkLst>
            <pc:docMk/>
            <pc:sldMk cId="1420547054" sldId="281"/>
            <ac:picMk id="14" creationId="{94DAF12C-093F-7764-A4D3-9DEF96F1131F}"/>
          </ac:picMkLst>
        </pc:picChg>
        <pc:picChg chg="add del mod">
          <ac:chgData name="Ricky Cooper (2203269)" userId="a288c534-3909-4541-8025-45b8dd1a3ca0" providerId="ADAL" clId="{95568600-4F8E-4CB1-A27F-348BB50F37A5}" dt="2022-10-24T18:27:07.072" v="429"/>
          <ac:picMkLst>
            <pc:docMk/>
            <pc:sldMk cId="1420547054" sldId="281"/>
            <ac:picMk id="15" creationId="{D60BF097-E3D6-6046-11C6-7387A342FBDB}"/>
          </ac:picMkLst>
        </pc:picChg>
        <pc:picChg chg="add del mod ord">
          <ac:chgData name="Ricky Cooper (2203269)" userId="a288c534-3909-4541-8025-45b8dd1a3ca0" providerId="ADAL" clId="{95568600-4F8E-4CB1-A27F-348BB50F37A5}" dt="2022-10-24T18:27:52.773" v="430"/>
          <ac:picMkLst>
            <pc:docMk/>
            <pc:sldMk cId="1420547054" sldId="281"/>
            <ac:picMk id="19" creationId="{11EDFCD0-0EB0-73F7-24EB-B131675783C3}"/>
          </ac:picMkLst>
        </pc:picChg>
        <pc:picChg chg="add mod">
          <ac:chgData name="Ricky Cooper (2203269)" userId="a288c534-3909-4541-8025-45b8dd1a3ca0" providerId="ADAL" clId="{95568600-4F8E-4CB1-A27F-348BB50F37A5}" dt="2022-10-24T18:27:52.773" v="430"/>
          <ac:picMkLst>
            <pc:docMk/>
            <pc:sldMk cId="1420547054" sldId="281"/>
            <ac:picMk id="20" creationId="{180EA3C3-C109-BD55-34D9-964536146C1D}"/>
          </ac:picMkLst>
        </pc:picChg>
      </pc:sldChg>
      <pc:sldChg chg="addSp delSp modSp mod modTransition modAnim">
        <pc:chgData name="Ricky Cooper (2203269)" userId="a288c534-3909-4541-8025-45b8dd1a3ca0" providerId="ADAL" clId="{95568600-4F8E-4CB1-A27F-348BB50F37A5}" dt="2022-10-24T18:23:06.594" v="421"/>
        <pc:sldMkLst>
          <pc:docMk/>
          <pc:sldMk cId="560021826" sldId="317"/>
        </pc:sldMkLst>
        <pc:spChg chg="mod">
          <ac:chgData name="Ricky Cooper (2203269)" userId="a288c534-3909-4541-8025-45b8dd1a3ca0" providerId="ADAL" clId="{95568600-4F8E-4CB1-A27F-348BB50F37A5}" dt="2022-10-21T13:02:10.440" v="383" actId="207"/>
          <ac:spMkLst>
            <pc:docMk/>
            <pc:sldMk cId="560021826" sldId="317"/>
            <ac:spMk id="16" creationId="{4BDCF583-1D5D-4235-97C2-39272B80A0B1}"/>
          </ac:spMkLst>
        </pc:spChg>
        <pc:picChg chg="add del mod">
          <ac:chgData name="Ricky Cooper (2203269)" userId="a288c534-3909-4541-8025-45b8dd1a3ca0" providerId="ADAL" clId="{95568600-4F8E-4CB1-A27F-348BB50F37A5}" dt="2022-10-24T18:21:09.576" v="415"/>
          <ac:picMkLst>
            <pc:docMk/>
            <pc:sldMk cId="560021826" sldId="317"/>
            <ac:picMk id="7" creationId="{D567A325-FFCC-1F69-8698-F92FE37BB553}"/>
          </ac:picMkLst>
        </pc:picChg>
        <pc:picChg chg="mod">
          <ac:chgData name="Ricky Cooper (2203269)" userId="a288c534-3909-4541-8025-45b8dd1a3ca0" providerId="ADAL" clId="{95568600-4F8E-4CB1-A27F-348BB50F37A5}" dt="2022-10-21T12:35:35.771" v="6" actId="14826"/>
          <ac:picMkLst>
            <pc:docMk/>
            <pc:sldMk cId="560021826" sldId="317"/>
            <ac:picMk id="8" creationId="{5FED7C55-F545-49A1-90FD-D853A25AB453}"/>
          </ac:picMkLst>
        </pc:picChg>
        <pc:picChg chg="add del mod">
          <ac:chgData name="Ricky Cooper (2203269)" userId="a288c534-3909-4541-8025-45b8dd1a3ca0" providerId="ADAL" clId="{95568600-4F8E-4CB1-A27F-348BB50F37A5}" dt="2022-10-24T18:21:12.197" v="417"/>
          <ac:picMkLst>
            <pc:docMk/>
            <pc:sldMk cId="560021826" sldId="317"/>
            <ac:picMk id="9" creationId="{A6D1B206-A2C1-AB6F-08DC-72DA196F7507}"/>
          </ac:picMkLst>
        </pc:picChg>
        <pc:picChg chg="add del mod ord">
          <ac:chgData name="Ricky Cooper (2203269)" userId="a288c534-3909-4541-8025-45b8dd1a3ca0" providerId="ADAL" clId="{95568600-4F8E-4CB1-A27F-348BB50F37A5}" dt="2022-10-24T18:21:41.960" v="418"/>
          <ac:picMkLst>
            <pc:docMk/>
            <pc:sldMk cId="560021826" sldId="317"/>
            <ac:picMk id="12" creationId="{0A820CBA-A051-1FED-D138-728F15DDDEFD}"/>
          </ac:picMkLst>
        </pc:picChg>
        <pc:picChg chg="add del mod">
          <ac:chgData name="Ricky Cooper (2203269)" userId="a288c534-3909-4541-8025-45b8dd1a3ca0" providerId="ADAL" clId="{95568600-4F8E-4CB1-A27F-348BB50F37A5}" dt="2022-10-24T18:22:40.120" v="420"/>
          <ac:picMkLst>
            <pc:docMk/>
            <pc:sldMk cId="560021826" sldId="317"/>
            <ac:picMk id="13" creationId="{5C7BBBD2-9B80-3541-222B-F9ED054F155C}"/>
          </ac:picMkLst>
        </pc:picChg>
        <pc:picChg chg="add del mod ord">
          <ac:chgData name="Ricky Cooper (2203269)" userId="a288c534-3909-4541-8025-45b8dd1a3ca0" providerId="ADAL" clId="{95568600-4F8E-4CB1-A27F-348BB50F37A5}" dt="2022-10-24T18:23:06.594" v="421"/>
          <ac:picMkLst>
            <pc:docMk/>
            <pc:sldMk cId="560021826" sldId="317"/>
            <ac:picMk id="20" creationId="{8098099D-F9B0-6ABB-E22F-530F440DAC4B}"/>
          </ac:picMkLst>
        </pc:picChg>
        <pc:picChg chg="add mod">
          <ac:chgData name="Ricky Cooper (2203269)" userId="a288c534-3909-4541-8025-45b8dd1a3ca0" providerId="ADAL" clId="{95568600-4F8E-4CB1-A27F-348BB50F37A5}" dt="2022-10-24T18:23:06.594" v="421"/>
          <ac:picMkLst>
            <pc:docMk/>
            <pc:sldMk cId="560021826" sldId="317"/>
            <ac:picMk id="21" creationId="{AC8FD5CA-0956-83D4-3120-5F580C80C795}"/>
          </ac:picMkLst>
        </pc:picChg>
      </pc:sldChg>
      <pc:sldChg chg="addSp delSp modSp mod modTransition">
        <pc:chgData name="Ricky Cooper (2203269)" userId="a288c534-3909-4541-8025-45b8dd1a3ca0" providerId="ADAL" clId="{95568600-4F8E-4CB1-A27F-348BB50F37A5}" dt="2022-10-28T11:04:32.692" v="492" actId="255"/>
        <pc:sldMkLst>
          <pc:docMk/>
          <pc:sldMk cId="3521561301" sldId="321"/>
        </pc:sldMkLst>
        <pc:spChg chg="mod">
          <ac:chgData name="Ricky Cooper (2203269)" userId="a288c534-3909-4541-8025-45b8dd1a3ca0" providerId="ADAL" clId="{95568600-4F8E-4CB1-A27F-348BB50F37A5}" dt="2022-10-28T11:04:32.692" v="492" actId="255"/>
          <ac:spMkLst>
            <pc:docMk/>
            <pc:sldMk cId="3521561301" sldId="321"/>
            <ac:spMk id="13" creationId="{C0287FEC-3826-4868-8D93-52429C6156F5}"/>
          </ac:spMkLst>
        </pc:spChg>
        <pc:picChg chg="add del mod">
          <ac:chgData name="Ricky Cooper (2203269)" userId="a288c534-3909-4541-8025-45b8dd1a3ca0" providerId="ADAL" clId="{95568600-4F8E-4CB1-A27F-348BB50F37A5}" dt="2022-10-24T18:33:00.392" v="436"/>
          <ac:picMkLst>
            <pc:docMk/>
            <pc:sldMk cId="3521561301" sldId="321"/>
            <ac:picMk id="5" creationId="{57AEBA73-A188-D0A4-922D-13D786506836}"/>
          </ac:picMkLst>
        </pc:picChg>
        <pc:picChg chg="add mod">
          <ac:chgData name="Ricky Cooper (2203269)" userId="a288c534-3909-4541-8025-45b8dd1a3ca0" providerId="ADAL" clId="{95568600-4F8E-4CB1-A27F-348BB50F37A5}" dt="2022-10-24T18:33:00.392" v="436"/>
          <ac:picMkLst>
            <pc:docMk/>
            <pc:sldMk cId="3521561301" sldId="321"/>
            <ac:picMk id="7" creationId="{2952AABA-2214-9B75-EF59-AD5BC74E5BF6}"/>
          </ac:picMkLst>
        </pc:picChg>
      </pc:sldChg>
      <pc:sldChg chg="modSp mod">
        <pc:chgData name="Ricky Cooper (2203269)" userId="a288c534-3909-4541-8025-45b8dd1a3ca0" providerId="ADAL" clId="{95568600-4F8E-4CB1-A27F-348BB50F37A5}" dt="2022-10-28T11:02:51.381" v="481" actId="20577"/>
        <pc:sldMkLst>
          <pc:docMk/>
          <pc:sldMk cId="3247798845" sldId="391"/>
        </pc:sldMkLst>
        <pc:spChg chg="mod">
          <ac:chgData name="Ricky Cooper (2203269)" userId="a288c534-3909-4541-8025-45b8dd1a3ca0" providerId="ADAL" clId="{95568600-4F8E-4CB1-A27F-348BB50F37A5}" dt="2022-10-28T11:02:51.381" v="481" actId="20577"/>
          <ac:spMkLst>
            <pc:docMk/>
            <pc:sldMk cId="3247798845" sldId="391"/>
            <ac:spMk id="23" creationId="{8E5E4638-9BCB-4C2E-914F-CC868E2020D5}"/>
          </ac:spMkLst>
        </pc:spChg>
      </pc:sldChg>
      <pc:sldChg chg="addSp delSp modSp del mod setBg setFolMasterObjs">
        <pc:chgData name="Ricky Cooper (2203269)" userId="a288c534-3909-4541-8025-45b8dd1a3ca0" providerId="ADAL" clId="{95568600-4F8E-4CB1-A27F-348BB50F37A5}" dt="2022-10-21T12:52:44.778" v="277" actId="2696"/>
        <pc:sldMkLst>
          <pc:docMk/>
          <pc:sldMk cId="3729525220" sldId="393"/>
        </pc:sldMkLst>
        <pc:spChg chg="mod">
          <ac:chgData name="Ricky Cooper (2203269)" userId="a288c534-3909-4541-8025-45b8dd1a3ca0" providerId="ADAL" clId="{95568600-4F8E-4CB1-A27F-348BB50F37A5}" dt="2022-10-21T12:31:29.068" v="1" actId="26606"/>
          <ac:spMkLst>
            <pc:docMk/>
            <pc:sldMk cId="3729525220" sldId="393"/>
            <ac:spMk id="3" creationId="{13ECFC97-9C95-D986-3559-A8F65024D311}"/>
          </ac:spMkLst>
        </pc:spChg>
        <pc:spChg chg="mod">
          <ac:chgData name="Ricky Cooper (2203269)" userId="a288c534-3909-4541-8025-45b8dd1a3ca0" providerId="ADAL" clId="{95568600-4F8E-4CB1-A27F-348BB50F37A5}" dt="2022-10-21T12:31:29.068" v="1" actId="26606"/>
          <ac:spMkLst>
            <pc:docMk/>
            <pc:sldMk cId="3729525220" sldId="393"/>
            <ac:spMk id="4" creationId="{4A181EA3-7D48-020D-3E31-969BF3567C5E}"/>
          </ac:spMkLst>
        </pc:spChg>
        <pc:spChg chg="mod">
          <ac:chgData name="Ricky Cooper (2203269)" userId="a288c534-3909-4541-8025-45b8dd1a3ca0" providerId="ADAL" clId="{95568600-4F8E-4CB1-A27F-348BB50F37A5}" dt="2022-10-21T12:31:29.068" v="1" actId="26606"/>
          <ac:spMkLst>
            <pc:docMk/>
            <pc:sldMk cId="3729525220" sldId="393"/>
            <ac:spMk id="5" creationId="{20F654B2-1365-5836-F38D-091A129DAEEC}"/>
          </ac:spMkLst>
        </pc:spChg>
        <pc:spChg chg="mod">
          <ac:chgData name="Ricky Cooper (2203269)" userId="a288c534-3909-4541-8025-45b8dd1a3ca0" providerId="ADAL" clId="{95568600-4F8E-4CB1-A27F-348BB50F37A5}" dt="2022-10-21T12:52:41.584" v="276" actId="21"/>
          <ac:spMkLst>
            <pc:docMk/>
            <pc:sldMk cId="3729525220" sldId="393"/>
            <ac:spMk id="8" creationId="{2ECA3BEF-B7FF-EE87-3E3B-19E3A1F871BF}"/>
          </ac:spMkLst>
        </pc:spChg>
        <pc:spChg chg="del mod">
          <ac:chgData name="Ricky Cooper (2203269)" userId="a288c534-3909-4541-8025-45b8dd1a3ca0" providerId="ADAL" clId="{95568600-4F8E-4CB1-A27F-348BB50F37A5}" dt="2022-10-21T12:31:29.068" v="1" actId="26606"/>
          <ac:spMkLst>
            <pc:docMk/>
            <pc:sldMk cId="3729525220" sldId="393"/>
            <ac:spMk id="10" creationId="{D0F9C045-D6A5-1772-3B00-9BBC53384FB4}"/>
          </ac:spMkLst>
        </pc:spChg>
        <pc:spChg chg="add">
          <ac:chgData name="Ricky Cooper (2203269)" userId="a288c534-3909-4541-8025-45b8dd1a3ca0" providerId="ADAL" clId="{95568600-4F8E-4CB1-A27F-348BB50F37A5}" dt="2022-10-21T12:31:29.068" v="1" actId="26606"/>
          <ac:spMkLst>
            <pc:docMk/>
            <pc:sldMk cId="3729525220" sldId="393"/>
            <ac:spMk id="15" creationId="{82184FF4-7029-4ED7-813A-192E60608764}"/>
          </ac:spMkLst>
        </pc:spChg>
        <pc:spChg chg="add">
          <ac:chgData name="Ricky Cooper (2203269)" userId="a288c534-3909-4541-8025-45b8dd1a3ca0" providerId="ADAL" clId="{95568600-4F8E-4CB1-A27F-348BB50F37A5}" dt="2022-10-21T12:31:29.068" v="1" actId="26606"/>
          <ac:spMkLst>
            <pc:docMk/>
            <pc:sldMk cId="3729525220" sldId="393"/>
            <ac:spMk id="17" creationId="{AAA7AB09-557C-41AD-9113-FF9F68FA1035}"/>
          </ac:spMkLst>
        </pc:spChg>
        <pc:spChg chg="add">
          <ac:chgData name="Ricky Cooper (2203269)" userId="a288c534-3909-4541-8025-45b8dd1a3ca0" providerId="ADAL" clId="{95568600-4F8E-4CB1-A27F-348BB50F37A5}" dt="2022-10-21T12:31:29.068" v="1" actId="26606"/>
          <ac:spMkLst>
            <pc:docMk/>
            <pc:sldMk cId="3729525220" sldId="393"/>
            <ac:spMk id="19" creationId="{EF99ECAA-1F11-4937-BBA6-51935AB44C9D}"/>
          </ac:spMkLst>
        </pc:spChg>
        <pc:spChg chg="add">
          <ac:chgData name="Ricky Cooper (2203269)" userId="a288c534-3909-4541-8025-45b8dd1a3ca0" providerId="ADAL" clId="{95568600-4F8E-4CB1-A27F-348BB50F37A5}" dt="2022-10-21T12:31:29.068" v="1" actId="26606"/>
          <ac:spMkLst>
            <pc:docMk/>
            <pc:sldMk cId="3729525220" sldId="393"/>
            <ac:spMk id="27" creationId="{1DB043B4-68C6-45B9-82AC-A5800EADB8DB}"/>
          </ac:spMkLst>
        </pc:spChg>
        <pc:spChg chg="add">
          <ac:chgData name="Ricky Cooper (2203269)" userId="a288c534-3909-4541-8025-45b8dd1a3ca0" providerId="ADAL" clId="{95568600-4F8E-4CB1-A27F-348BB50F37A5}" dt="2022-10-21T12:31:29.068" v="1" actId="26606"/>
          <ac:spMkLst>
            <pc:docMk/>
            <pc:sldMk cId="3729525220" sldId="393"/>
            <ac:spMk id="29" creationId="{BEBFBB3C-FA07-4A06-A8D8-D690F92A2817}"/>
          </ac:spMkLst>
        </pc:spChg>
        <pc:grpChg chg="add">
          <ac:chgData name="Ricky Cooper (2203269)" userId="a288c534-3909-4541-8025-45b8dd1a3ca0" providerId="ADAL" clId="{95568600-4F8E-4CB1-A27F-348BB50F37A5}" dt="2022-10-21T12:31:29.068" v="1" actId="26606"/>
          <ac:grpSpMkLst>
            <pc:docMk/>
            <pc:sldMk cId="3729525220" sldId="393"/>
            <ac:grpSpMk id="21" creationId="{79DE9FAB-6BBA-4CFE-B67D-77B47F01ECA4}"/>
          </ac:grpSpMkLst>
        </pc:grpChg>
        <pc:picChg chg="mod">
          <ac:chgData name="Ricky Cooper (2203269)" userId="a288c534-3909-4541-8025-45b8dd1a3ca0" providerId="ADAL" clId="{95568600-4F8E-4CB1-A27F-348BB50F37A5}" dt="2022-10-21T12:33:38.937" v="5" actId="14100"/>
          <ac:picMkLst>
            <pc:docMk/>
            <pc:sldMk cId="3729525220" sldId="393"/>
            <ac:picMk id="6" creationId="{561359ED-E144-FFA8-9063-BD0189F1605C}"/>
          </ac:picMkLst>
        </pc:picChg>
      </pc:sldChg>
      <pc:sldChg chg="addSp delSp modSp mod modTransition modClrScheme chgLayout">
        <pc:chgData name="Ricky Cooper (2203269)" userId="a288c534-3909-4541-8025-45b8dd1a3ca0" providerId="ADAL" clId="{95568600-4F8E-4CB1-A27F-348BB50F37A5}" dt="2022-10-24T18:25:15.967" v="424"/>
        <pc:sldMkLst>
          <pc:docMk/>
          <pc:sldMk cId="627025515" sldId="394"/>
        </pc:sldMkLst>
        <pc:spChg chg="mod ord">
          <ac:chgData name="Ricky Cooper (2203269)" userId="a288c534-3909-4541-8025-45b8dd1a3ca0" providerId="ADAL" clId="{95568600-4F8E-4CB1-A27F-348BB50F37A5}" dt="2022-10-21T12:53:45.756" v="308" actId="1076"/>
          <ac:spMkLst>
            <pc:docMk/>
            <pc:sldMk cId="627025515" sldId="394"/>
            <ac:spMk id="2" creationId="{C6B5497A-0055-18FD-585C-AE6DD9C1399A}"/>
          </ac:spMkLst>
        </pc:spChg>
        <pc:spChg chg="mod ord">
          <ac:chgData name="Ricky Cooper (2203269)" userId="a288c534-3909-4541-8025-45b8dd1a3ca0" providerId="ADAL" clId="{95568600-4F8E-4CB1-A27F-348BB50F37A5}" dt="2022-10-21T13:02:33.565" v="384" actId="207"/>
          <ac:spMkLst>
            <pc:docMk/>
            <pc:sldMk cId="627025515" sldId="394"/>
            <ac:spMk id="3" creationId="{04D6A83B-C4B9-D207-774D-EAD1BD69922A}"/>
          </ac:spMkLst>
        </pc:spChg>
        <pc:spChg chg="mod ord">
          <ac:chgData name="Ricky Cooper (2203269)" userId="a288c534-3909-4541-8025-45b8dd1a3ca0" providerId="ADAL" clId="{95568600-4F8E-4CB1-A27F-348BB50F37A5}" dt="2022-10-21T13:02:48.126" v="386" actId="207"/>
          <ac:spMkLst>
            <pc:docMk/>
            <pc:sldMk cId="627025515" sldId="394"/>
            <ac:spMk id="4" creationId="{0DE06C1E-9990-4F4F-25EB-90C6E584B428}"/>
          </ac:spMkLst>
        </pc:spChg>
        <pc:spChg chg="del mod">
          <ac:chgData name="Ricky Cooper (2203269)" userId="a288c534-3909-4541-8025-45b8dd1a3ca0" providerId="ADAL" clId="{95568600-4F8E-4CB1-A27F-348BB50F37A5}" dt="2022-10-21T12:41:31.434" v="105" actId="700"/>
          <ac:spMkLst>
            <pc:docMk/>
            <pc:sldMk cId="627025515" sldId="394"/>
            <ac:spMk id="5" creationId="{8193FD04-B264-4FC8-A59A-5B1DC65EB978}"/>
          </ac:spMkLst>
        </pc:spChg>
        <pc:spChg chg="del mod ord">
          <ac:chgData name="Ricky Cooper (2203269)" userId="a288c534-3909-4541-8025-45b8dd1a3ca0" providerId="ADAL" clId="{95568600-4F8E-4CB1-A27F-348BB50F37A5}" dt="2022-10-21T12:42:19.888" v="108" actId="700"/>
          <ac:spMkLst>
            <pc:docMk/>
            <pc:sldMk cId="627025515" sldId="394"/>
            <ac:spMk id="6" creationId="{4851C2CA-3F74-BC38-4E7A-AFBB1CDD1816}"/>
          </ac:spMkLst>
        </pc:spChg>
        <pc:spChg chg="mod ord">
          <ac:chgData name="Ricky Cooper (2203269)" userId="a288c534-3909-4541-8025-45b8dd1a3ca0" providerId="ADAL" clId="{95568600-4F8E-4CB1-A27F-348BB50F37A5}" dt="2022-10-21T12:42:19.888" v="108" actId="700"/>
          <ac:spMkLst>
            <pc:docMk/>
            <pc:sldMk cId="627025515" sldId="394"/>
            <ac:spMk id="7" creationId="{BB876A72-B5B4-9B00-0B65-0874D2A52952}"/>
          </ac:spMkLst>
        </pc:spChg>
        <pc:spChg chg="mod ord">
          <ac:chgData name="Ricky Cooper (2203269)" userId="a288c534-3909-4541-8025-45b8dd1a3ca0" providerId="ADAL" clId="{95568600-4F8E-4CB1-A27F-348BB50F37A5}" dt="2022-10-21T12:42:19.888" v="108" actId="700"/>
          <ac:spMkLst>
            <pc:docMk/>
            <pc:sldMk cId="627025515" sldId="394"/>
            <ac:spMk id="8" creationId="{3E06B906-E24A-36A0-4D36-14934BF0B4DD}"/>
          </ac:spMkLst>
        </pc:spChg>
        <pc:spChg chg="mod ord">
          <ac:chgData name="Ricky Cooper (2203269)" userId="a288c534-3909-4541-8025-45b8dd1a3ca0" providerId="ADAL" clId="{95568600-4F8E-4CB1-A27F-348BB50F37A5}" dt="2022-10-21T12:42:19.888" v="108" actId="700"/>
          <ac:spMkLst>
            <pc:docMk/>
            <pc:sldMk cId="627025515" sldId="394"/>
            <ac:spMk id="9" creationId="{AE4FAEBE-D6B6-8272-A7B7-264D2E7E840F}"/>
          </ac:spMkLst>
        </pc:spChg>
        <pc:picChg chg="add del mod">
          <ac:chgData name="Ricky Cooper (2203269)" userId="a288c534-3909-4541-8025-45b8dd1a3ca0" providerId="ADAL" clId="{95568600-4F8E-4CB1-A27F-348BB50F37A5}" dt="2022-10-24T18:25:15.967" v="424"/>
          <ac:picMkLst>
            <pc:docMk/>
            <pc:sldMk cId="627025515" sldId="394"/>
            <ac:picMk id="15" creationId="{4CFD1D35-F95A-1060-2F47-84F2B69EE348}"/>
          </ac:picMkLst>
        </pc:picChg>
        <pc:picChg chg="add mod">
          <ac:chgData name="Ricky Cooper (2203269)" userId="a288c534-3909-4541-8025-45b8dd1a3ca0" providerId="ADAL" clId="{95568600-4F8E-4CB1-A27F-348BB50F37A5}" dt="2022-10-24T18:25:15.967" v="424"/>
          <ac:picMkLst>
            <pc:docMk/>
            <pc:sldMk cId="627025515" sldId="394"/>
            <ac:picMk id="16" creationId="{F04BF2F4-EC9E-4879-D8A8-E4146D525880}"/>
          </ac:picMkLst>
        </pc:picChg>
      </pc:sldChg>
    </pc:docChg>
  </pc:docChgLst>
  <pc:docChgLst>
    <pc:chgData name="Ricky Cooper (2203269)" userId="a288c534-3909-4541-8025-45b8dd1a3ca0" providerId="ADAL" clId="{15F0D936-511C-3E46-9EE3-9D43E1DE6E58}"/>
    <pc:docChg chg="custSel modSld">
      <pc:chgData name="Ricky Cooper (2203269)" userId="a288c534-3909-4541-8025-45b8dd1a3ca0" providerId="ADAL" clId="{15F0D936-511C-3E46-9EE3-9D43E1DE6E58}" dt="2022-10-19T13:37:12.113" v="30" actId="20577"/>
      <pc:docMkLst>
        <pc:docMk/>
      </pc:docMkLst>
      <pc:sldChg chg="modSp">
        <pc:chgData name="Ricky Cooper (2203269)" userId="a288c534-3909-4541-8025-45b8dd1a3ca0" providerId="ADAL" clId="{15F0D936-511C-3E46-9EE3-9D43E1DE6E58}" dt="2022-10-19T13:37:12.113" v="30" actId="20577"/>
        <pc:sldMkLst>
          <pc:docMk/>
          <pc:sldMk cId="752814286" sldId="257"/>
        </pc:sldMkLst>
        <pc:graphicFrameChg chg="modGraphic">
          <ac:chgData name="Ricky Cooper (2203269)" userId="a288c534-3909-4541-8025-45b8dd1a3ca0" providerId="ADAL" clId="{15F0D936-511C-3E46-9EE3-9D43E1DE6E58}" dt="2022-10-19T13:37:12.113" v="30" actId="20577"/>
          <ac:graphicFrameMkLst>
            <pc:docMk/>
            <pc:sldMk cId="752814286" sldId="257"/>
            <ac:graphicFrameMk id="6" creationId="{74112B1B-8F63-C2DD-22E1-6C7C138510EF}"/>
          </ac:graphicFrameMkLst>
        </pc:graphicFrameChg>
      </pc:sldChg>
      <pc:sldChg chg="modSp">
        <pc:chgData name="Ricky Cooper (2203269)" userId="a288c534-3909-4541-8025-45b8dd1a3ca0" providerId="ADAL" clId="{15F0D936-511C-3E46-9EE3-9D43E1DE6E58}" dt="2022-10-19T09:37:46.367" v="1" actId="1076"/>
        <pc:sldMkLst>
          <pc:docMk/>
          <pc:sldMk cId="3729525220" sldId="393"/>
        </pc:sldMkLst>
        <pc:spChg chg="mod">
          <ac:chgData name="Ricky Cooper (2203269)" userId="a288c534-3909-4541-8025-45b8dd1a3ca0" providerId="ADAL" clId="{15F0D936-511C-3E46-9EE3-9D43E1DE6E58}" dt="2022-10-19T09:37:46.367" v="1" actId="1076"/>
          <ac:spMkLst>
            <pc:docMk/>
            <pc:sldMk cId="3729525220" sldId="393"/>
            <ac:spMk id="9" creationId="{36305C8E-1082-6B0C-EBFE-87A2349A001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10/24/2022</a:t>
            </a:fld>
            <a:endParaRPr lang="en-US" dirty="0"/>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dirty="0"/>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10/24/2022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dirty="0"/>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dirty="0"/>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2</a:t>
            </a:fld>
            <a:endParaRPr lang="en-US" dirty="0"/>
          </a:p>
        </p:txBody>
      </p:sp>
    </p:spTree>
    <p:extLst>
      <p:ext uri="{BB962C8B-B14F-4D97-AF65-F5344CB8AC3E}">
        <p14:creationId xmlns:p14="http://schemas.microsoft.com/office/powerpoint/2010/main" val="1586550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6</a:t>
            </a:fld>
            <a:endParaRPr lang="en-US" dirty="0"/>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dirty="0"/>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dirty="0"/>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dirty="0"/>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dirty="0"/>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dirty="0"/>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dirty="0"/>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dirty="0"/>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dirty="0"/>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4_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dirty="0"/>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dirty="0"/>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dirty="0"/>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5_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dirty="0"/>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dirty="0"/>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16071164"/>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dirty="0"/>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063087162"/>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dirty="0"/>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dirty="0"/>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dirty="0"/>
              <a:t>Click icon to add picture</a:t>
            </a:r>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dirty="0"/>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dirty="0"/>
              <a:t>Tuesday, February 2, 20XX</a:t>
            </a:r>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715776986"/>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dirty="0"/>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dirty="0"/>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670392337"/>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dirty="0"/>
              <a:t>Tuesday, February 2, 20XX</a:t>
            </a:r>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22852078"/>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dirty="0"/>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dirty="0"/>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1425477023"/>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dirty="0"/>
              <a:t>Click icon to add picture</a:t>
            </a:r>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dirty="0"/>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dirty="0"/>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727319112"/>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dirty="0"/>
              <a:t>Tuesday, February 2, 20XX</a:t>
            </a:r>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3412362915"/>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dirty="0"/>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17165047"/>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dirty="0"/>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858332531"/>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dirty="0"/>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983562843"/>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dirty="0"/>
              <a:t>Tuesday, February 2, 20XX</a:t>
            </a:r>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dirty="0"/>
              <a:t>Sample Footer Text</a:t>
            </a:r>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hyperlink" Target="https://www.ox.ac.uk/students/academic/guidance/skills/plagiarism" TargetMode="External"/><Relationship Id="rId2" Type="http://schemas.openxmlformats.org/officeDocument/2006/relationships/hyperlink" Target="https://www.brainyquote.com/quotes/confucius_101164?src=t_history" TargetMode="External"/><Relationship Id="rId1" Type="http://schemas.openxmlformats.org/officeDocument/2006/relationships/slideLayout" Target="../slideLayouts/slideLayout12.xml"/><Relationship Id="rId5" Type="http://schemas.openxmlformats.org/officeDocument/2006/relationships/hyperlink" Target="https://www.amazon.co.uk/What-Feminism-need-Other-Questions/dp/0750298383/ref=asc_df_0750298383?tag=bingshoppinga-21&amp;linkCode=df0&amp;hvadid=80608002971206&amp;hvnetw=o&amp;hvqmt=e&amp;hvbmt=be&amp;hvdev=c&amp;hvlocint=&amp;hvlocphy=&amp;hvtargid=pla-4584207578314203&amp;psc=1" TargetMode="External"/><Relationship Id="rId4" Type="http://schemas.openxmlformats.org/officeDocument/2006/relationships/hyperlink" Target="https://www.ncbi.nlm.nih.gov/pmc/articles/PMC7082249/"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891822" y="203199"/>
            <a:ext cx="10769600" cy="1636889"/>
          </a:xfrm>
        </p:spPr>
        <p:txBody>
          <a:bodyPr vert="horz" wrap="square" lIns="0" tIns="0" rIns="0" bIns="0" rtlCol="0" anchor="ctr" anchorCtr="0">
            <a:noAutofit/>
          </a:bodyPr>
          <a:lstStyle/>
          <a:p>
            <a:pPr>
              <a:lnSpc>
                <a:spcPct val="100000"/>
              </a:lnSpc>
            </a:pPr>
            <a:br>
              <a:rPr lang="en-US" sz="4800" dirty="0"/>
            </a:br>
            <a:r>
              <a:rPr lang="en-US" sz="4800" dirty="0"/>
              <a:t>How to avoid plagiarism/unfair practice.</a:t>
            </a:r>
          </a:p>
        </p:txBody>
      </p:sp>
      <p:sp>
        <p:nvSpPr>
          <p:cNvPr id="3" name="Subtitle 2">
            <a:extLst>
              <a:ext uri="{FF2B5EF4-FFF2-40B4-BE49-F238E27FC236}">
                <a16:creationId xmlns:a16="http://schemas.microsoft.com/office/drawing/2014/main" id="{701DB046-EB34-EF00-DC6A-4A4820DB5D76}"/>
              </a:ext>
            </a:extLst>
          </p:cNvPr>
          <p:cNvSpPr>
            <a:spLocks noGrp="1"/>
          </p:cNvSpPr>
          <p:nvPr>
            <p:ph type="subTitle" idx="1"/>
          </p:nvPr>
        </p:nvSpPr>
        <p:spPr>
          <a:xfrm>
            <a:off x="5133974" y="3429000"/>
            <a:ext cx="1924051" cy="1761067"/>
          </a:xfrm>
        </p:spPr>
        <p:txBody>
          <a:bodyPr/>
          <a:lstStyle/>
          <a:p>
            <a:r>
              <a:rPr lang="en-GB" dirty="0"/>
              <a:t>Ricky Cooper</a:t>
            </a:r>
          </a:p>
          <a:p>
            <a:r>
              <a:rPr lang="en-GB" dirty="0"/>
              <a:t>2203269</a:t>
            </a:r>
          </a:p>
          <a:p>
            <a:r>
              <a:rPr lang="en-GB" dirty="0"/>
              <a:t>ECGE4005Q</a:t>
            </a:r>
          </a:p>
          <a:p>
            <a:endParaRPr lang="en-GB" dirty="0"/>
          </a:p>
        </p:txBody>
      </p:sp>
      <p:pic>
        <p:nvPicPr>
          <p:cNvPr id="8" name="Video 7">
            <a:hlinkClick r:id="" action="ppaction://media"/>
            <a:extLst>
              <a:ext uri="{FF2B5EF4-FFF2-40B4-BE49-F238E27FC236}">
                <a16:creationId xmlns:a16="http://schemas.microsoft.com/office/drawing/2014/main" id="{CC074A2B-9241-41D0-9B1E-4B8B3E6891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t="12409" b="12409"/>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752814286"/>
      </p:ext>
    </p:extLst>
  </p:cSld>
  <p:clrMapOvr>
    <a:masterClrMapping/>
  </p:clrMapOvr>
  <mc:AlternateContent xmlns:mc="http://schemas.openxmlformats.org/markup-compatibility/2006" xmlns:p14="http://schemas.microsoft.com/office/powerpoint/2010/main">
    <mc:Choice Requires="p14">
      <p:transition advTm="12439">
        <p14:flash/>
      </p:transition>
    </mc:Choice>
    <mc:Fallback xmlns="">
      <p:transition advTm="124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7" name="Oval 5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9" name="Oval 5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61" name="Group 6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2" name="Freeform: Shape 6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Shape 6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4" name="Oval 6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65" name="Oval 6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useBgFill="1">
        <p:nvSpPr>
          <p:cNvPr id="67" name="Rectangle 6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60362" y="260837"/>
            <a:ext cx="5437187" cy="1145515"/>
          </a:xfrm>
        </p:spPr>
        <p:txBody>
          <a:bodyPr vert="horz" wrap="square" lIns="0" tIns="0" rIns="0" bIns="0" rtlCol="0" anchor="b" anchorCtr="0">
            <a:normAutofit/>
          </a:bodyPr>
          <a:lstStyle/>
          <a:p>
            <a:pPr>
              <a:lnSpc>
                <a:spcPct val="100000"/>
              </a:lnSpc>
            </a:pPr>
            <a:r>
              <a:rPr lang="en-US" sz="3200" kern="1200" dirty="0">
                <a:solidFill>
                  <a:schemeClr val="tx1"/>
                </a:solidFill>
                <a:latin typeface="Times New Roman" panose="02020603050405020304" pitchFamily="18" charset="0"/>
                <a:cs typeface="Times New Roman" panose="02020603050405020304" pitchFamily="18" charset="0"/>
              </a:rPr>
              <a:t>So … what is plagiarism and unfair practice?</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60362" y="1629880"/>
            <a:ext cx="5437187" cy="5132387"/>
          </a:xfrm>
        </p:spPr>
        <p:txBody>
          <a:bodyPr vert="horz" wrap="square" lIns="0" tIns="0" rIns="0" bIns="0" rtlCol="0">
            <a:noAutofit/>
          </a:bodyPr>
          <a:lstStyle/>
          <a:p>
            <a:pPr marL="0" indent="0">
              <a:lnSpc>
                <a:spcPct val="100000"/>
              </a:lnSpc>
            </a:pPr>
            <a:r>
              <a:rPr lang="en-GB" sz="3600" dirty="0">
                <a:solidFill>
                  <a:schemeClr val="accent1">
                    <a:lumMod val="60000"/>
                    <a:lumOff val="40000"/>
                    <a:alpha val="60000"/>
                  </a:schemeClr>
                </a:solidFill>
                <a:latin typeface="Times New Roman" panose="02020603050405020304" pitchFamily="18" charset="0"/>
                <a:cs typeface="Times New Roman" panose="02020603050405020304" pitchFamily="18" charset="0"/>
              </a:rPr>
              <a:t>‘Plagiarism is presenting someone else’s work or ideas as your own, with or without their consent, by incorporating it into your work without full acknowledgement’.</a:t>
            </a:r>
          </a:p>
          <a:p>
            <a:pPr marL="0" indent="0">
              <a:lnSpc>
                <a:spcPct val="100000"/>
              </a:lnSpc>
            </a:pPr>
            <a:r>
              <a:rPr lang="en-US" sz="3600" dirty="0">
                <a:solidFill>
                  <a:schemeClr val="accent1">
                    <a:lumMod val="60000"/>
                    <a:lumOff val="40000"/>
                    <a:alpha val="60000"/>
                  </a:schemeClr>
                </a:solidFill>
                <a:latin typeface="Times New Roman" panose="02020603050405020304" pitchFamily="18" charset="0"/>
                <a:cs typeface="Times New Roman" panose="02020603050405020304" pitchFamily="18" charset="0"/>
              </a:rPr>
              <a:t>(Oxford University, 2022 no page number).</a:t>
            </a:r>
            <a:endParaRPr lang="en-US" sz="3600" kern="1200" dirty="0">
              <a:solidFill>
                <a:schemeClr val="accent1">
                  <a:lumMod val="60000"/>
                  <a:lumOff val="40000"/>
                  <a:alpha val="60000"/>
                </a:schemeClr>
              </a:solidFill>
              <a:latin typeface="Times New Roman" panose="02020603050405020304" pitchFamily="18" charset="0"/>
              <a:cs typeface="Times New Roman" panose="02020603050405020304" pitchFamily="18" charset="0"/>
            </a:endParaRPr>
          </a:p>
        </p:txBody>
      </p:sp>
      <p:pic>
        <p:nvPicPr>
          <p:cNvPr id="8" name="Picture Placeholder 7" descr="Person watching empty phone">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5"/>
          <a:srcRect l="16650" r="16650"/>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69" name="Group 68">
            <a:extLst>
              <a:ext uri="{FF2B5EF4-FFF2-40B4-BE49-F238E27FC236}">
                <a16:creationId xmlns:a16="http://schemas.microsoft.com/office/drawing/2014/main" id="{73840CF4-F848-4FE0-AEA6-C9E806911B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20950" y="549275"/>
            <a:ext cx="667802" cy="631474"/>
            <a:chOff x="10478914" y="1506691"/>
            <a:chExt cx="667802" cy="631474"/>
          </a:xfrm>
        </p:grpSpPr>
        <p:sp>
          <p:nvSpPr>
            <p:cNvPr id="70" name="Freeform: Shape 69">
              <a:extLst>
                <a:ext uri="{FF2B5EF4-FFF2-40B4-BE49-F238E27FC236}">
                  <a16:creationId xmlns:a16="http://schemas.microsoft.com/office/drawing/2014/main" id="{F4B46153-41DB-494F-9B08-EBCCF27283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1" name="Oval 70">
              <a:extLst>
                <a:ext uri="{FF2B5EF4-FFF2-40B4-BE49-F238E27FC236}">
                  <a16:creationId xmlns:a16="http://schemas.microsoft.com/office/drawing/2014/main" id="{7B6D42DA-2D84-4A50-A359-7A5C651B1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73" name="Oval 72">
            <a:extLst>
              <a:ext uri="{FF2B5EF4-FFF2-40B4-BE49-F238E27FC236}">
                <a16:creationId xmlns:a16="http://schemas.microsoft.com/office/drawing/2014/main" id="{94459D96-B947-4C7F-8BCA-915F8B07C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2954" y="5171203"/>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2</a:t>
            </a:fld>
            <a:endParaRPr lang="en-US" dirty="0">
              <a:solidFill>
                <a:schemeClr val="tx1">
                  <a:alpha val="80000"/>
                </a:schemeClr>
              </a:solidFill>
            </a:endParaRPr>
          </a:p>
        </p:txBody>
      </p:sp>
      <p:pic>
        <p:nvPicPr>
          <p:cNvPr id="21" name="Video 20">
            <a:hlinkClick r:id="" action="ppaction://media"/>
            <a:extLst>
              <a:ext uri="{FF2B5EF4-FFF2-40B4-BE49-F238E27FC236}">
                <a16:creationId xmlns:a16="http://schemas.microsoft.com/office/drawing/2014/main" id="{AC8FD5CA-0956-83D4-3120-5F580C80C79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t="12409" b="12409"/>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560021826"/>
      </p:ext>
    </p:extLst>
  </p:cSld>
  <p:clrMapOvr>
    <a:masterClrMapping/>
  </p:clrMapOvr>
  <mc:AlternateContent xmlns:mc="http://schemas.openxmlformats.org/markup-compatibility/2006" xmlns:p14="http://schemas.microsoft.com/office/powerpoint/2010/main">
    <mc:Choice Requires="p14">
      <p:transition advTm="22382">
        <p14:flash/>
      </p:transition>
    </mc:Choice>
    <mc:Fallback xmlns="">
      <p:transition advTm="223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par>
                                <p:cTn id="7" presetID="10" presetClass="entr" presetSubtype="0" fill="hold" grpId="0" nodeType="withEffect">
                                  <p:stCondLst>
                                    <p:cond delay="0"/>
                                  </p:stCondLst>
                                  <p:iterate>
                                    <p:tmPct val="10000"/>
                                  </p:iterate>
                                  <p:childTnLst>
                                    <p:set>
                                      <p:cBhvr>
                                        <p:cTn id="8" dur="1" fill="hold">
                                          <p:stCondLst>
                                            <p:cond delay="0"/>
                                          </p:stCondLst>
                                        </p:cTn>
                                        <p:tgtEl>
                                          <p:spTgt spid="15"/>
                                        </p:tgtEl>
                                        <p:attrNameLst>
                                          <p:attrName>style.visibility</p:attrName>
                                        </p:attrNameLst>
                                      </p:cBhvr>
                                      <p:to>
                                        <p:strVal val="visible"/>
                                      </p:to>
                                    </p:set>
                                    <p:animEffect transition="in" filter="fade">
                                      <p:cBhvr>
                                        <p:cTn id="9" dur="7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500"/>
                                  </p:stCondLst>
                                  <p:iterate>
                                    <p:tmPct val="10000"/>
                                  </p:iterate>
                                  <p:childTnLst>
                                    <p:set>
                                      <p:cBhvr>
                                        <p:cTn id="13" dur="1" fill="hold">
                                          <p:stCondLst>
                                            <p:cond delay="0"/>
                                          </p:stCondLst>
                                        </p:cTn>
                                        <p:tgtEl>
                                          <p:spTgt spid="16">
                                            <p:txEl>
                                              <p:pRg st="1" end="1"/>
                                            </p:txEl>
                                          </p:spTgt>
                                        </p:tgtEl>
                                        <p:attrNameLst>
                                          <p:attrName>style.visibility</p:attrName>
                                        </p:attrNameLst>
                                      </p:cBhvr>
                                      <p:to>
                                        <p:strVal val="visible"/>
                                      </p:to>
                                    </p:set>
                                    <p:animEffect transition="in" filter="fade">
                                      <p:cBhvr>
                                        <p:cTn id="14" dur="700"/>
                                        <p:tgtEl>
                                          <p:spTgt spid="16">
                                            <p:txEl>
                                              <p:pRg st="1" end="1"/>
                                            </p:txEl>
                                          </p:spTgt>
                                        </p:tgtEl>
                                      </p:cBhvr>
                                    </p:animEffect>
                                  </p:childTnLst>
                                </p:cTn>
                              </p:par>
                              <p:par>
                                <p:cTn id="15" presetID="10" presetClass="entr" presetSubtype="0" fill="hold" grpId="0" nodeType="withEffect">
                                  <p:stCondLst>
                                    <p:cond delay="500"/>
                                  </p:stCondLst>
                                  <p:iterate>
                                    <p:tmPct val="10000"/>
                                  </p:iterate>
                                  <p:childTnLst>
                                    <p:set>
                                      <p:cBhvr>
                                        <p:cTn id="16" dur="1" fill="hold">
                                          <p:stCondLst>
                                            <p:cond delay="0"/>
                                          </p:stCondLst>
                                        </p:cTn>
                                        <p:tgtEl>
                                          <p:spTgt spid="16">
                                            <p:txEl>
                                              <p:pRg st="0" end="0"/>
                                            </p:txEl>
                                          </p:spTgt>
                                        </p:tgtEl>
                                        <p:attrNameLst>
                                          <p:attrName>style.visibility</p:attrName>
                                        </p:attrNameLst>
                                      </p:cBhvr>
                                      <p:to>
                                        <p:strVal val="visible"/>
                                      </p:to>
                                    </p:set>
                                    <p:animEffect transition="in" filter="fade">
                                      <p:cBhvr>
                                        <p:cTn id="17" dur="7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8" fill="hold" display="0">
                  <p:stCondLst>
                    <p:cond delay="indefinite"/>
                  </p:stCondLst>
                </p:cTn>
                <p:tgtEl>
                  <p:spTgt spid="21"/>
                </p:tgtEl>
              </p:cMediaNode>
            </p:video>
            <p:seq concurrent="1" nextAc="seek">
              <p:cTn id="19" restart="whenNotActive" fill="hold" evtFilter="cancelBubble" nodeType="interactiveSeq">
                <p:stCondLst>
                  <p:cond evt="onClick" delay="0">
                    <p:tgtEl>
                      <p:spTgt spid="21"/>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21"/>
                                        </p:tgtEl>
                                      </p:cBhvr>
                                    </p:cmd>
                                  </p:childTnLst>
                                </p:cTn>
                              </p:par>
                            </p:childTnLst>
                          </p:cTn>
                        </p:par>
                      </p:childTnLst>
                    </p:cTn>
                  </p:par>
                </p:childTnLst>
              </p:cTn>
              <p:nextCondLst>
                <p:cond evt="onClick" delay="0">
                  <p:tgtEl>
                    <p:spTgt spid="21"/>
                  </p:tgtEl>
                </p:cond>
              </p:nextCondLst>
            </p:seq>
          </p:childTnLst>
        </p:cTn>
      </p:par>
    </p:tnLst>
    <p:bldLst>
      <p:bldP spid="15" grpId="0"/>
      <p:bldP spid="16"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AE4FAEBE-D6B6-8272-A7B7-264D2E7E840F}"/>
              </a:ext>
            </a:extLst>
          </p:cNvPr>
          <p:cNvSpPr>
            <a:spLocks noGrp="1"/>
          </p:cNvSpPr>
          <p:nvPr>
            <p:ph type="sldNum" sz="quarter" idx="12"/>
          </p:nvPr>
        </p:nvSpPr>
        <p:spPr/>
        <p:txBody>
          <a:bodyPr/>
          <a:lstStyle/>
          <a:p>
            <a:fld id="{DBA1B0FB-D917-4C8C-928F-313BD683BF39}" type="slidenum">
              <a:rPr lang="en-US" smtClean="0"/>
              <a:t>3</a:t>
            </a:fld>
            <a:endParaRPr lang="en-US" dirty="0"/>
          </a:p>
        </p:txBody>
      </p:sp>
      <p:sp>
        <p:nvSpPr>
          <p:cNvPr id="2" name="Title 1">
            <a:extLst>
              <a:ext uri="{FF2B5EF4-FFF2-40B4-BE49-F238E27FC236}">
                <a16:creationId xmlns:a16="http://schemas.microsoft.com/office/drawing/2014/main" id="{C6B5497A-0055-18FD-585C-AE6DD9C1399A}"/>
              </a:ext>
            </a:extLst>
          </p:cNvPr>
          <p:cNvSpPr>
            <a:spLocks noGrp="1"/>
          </p:cNvSpPr>
          <p:nvPr>
            <p:ph type="title" idx="4294967295"/>
          </p:nvPr>
        </p:nvSpPr>
        <p:spPr>
          <a:xfrm>
            <a:off x="3381374" y="359246"/>
            <a:ext cx="5429250" cy="617538"/>
          </a:xfrm>
        </p:spPr>
        <p:txBody>
          <a:bodyPr/>
          <a:lstStyle/>
          <a:p>
            <a:r>
              <a:rPr lang="en-GB" dirty="0">
                <a:latin typeface="Times New Roman" panose="02020603050405020304" pitchFamily="18" charset="0"/>
                <a:cs typeface="Times New Roman" panose="02020603050405020304" pitchFamily="18" charset="0"/>
              </a:rPr>
              <a:t>Referencing a book.</a:t>
            </a:r>
          </a:p>
        </p:txBody>
      </p:sp>
      <p:sp>
        <p:nvSpPr>
          <p:cNvPr id="3" name="Text Placeholder 2">
            <a:extLst>
              <a:ext uri="{FF2B5EF4-FFF2-40B4-BE49-F238E27FC236}">
                <a16:creationId xmlns:a16="http://schemas.microsoft.com/office/drawing/2014/main" id="{04D6A83B-C4B9-D207-774D-EAD1BD69922A}"/>
              </a:ext>
            </a:extLst>
          </p:cNvPr>
          <p:cNvSpPr>
            <a:spLocks noGrp="1"/>
          </p:cNvSpPr>
          <p:nvPr>
            <p:ph type="body" idx="4294967295"/>
          </p:nvPr>
        </p:nvSpPr>
        <p:spPr>
          <a:xfrm>
            <a:off x="3807177" y="1231626"/>
            <a:ext cx="4577645" cy="1658329"/>
          </a:xfrm>
        </p:spPr>
        <p:txBody>
          <a:bodyPr/>
          <a:lstStyle/>
          <a:p>
            <a:pPr marL="0" indent="0">
              <a:buNone/>
            </a:pPr>
            <a:r>
              <a:rPr lang="en-GB" sz="2400" dirty="0">
                <a:solidFill>
                  <a:srgbClr val="FFFFFF"/>
                </a:solidFill>
                <a:latin typeface="Times New Roman" panose="02020603050405020304" pitchFamily="18" charset="0"/>
                <a:cs typeface="Times New Roman" panose="02020603050405020304" pitchFamily="18" charset="0"/>
              </a:rPr>
              <a:t>The example shown below is from the book: </a:t>
            </a:r>
            <a:r>
              <a:rPr lang="en-GB" sz="2400" dirty="0">
                <a:solidFill>
                  <a:schemeClr val="accent1">
                    <a:lumMod val="60000"/>
                    <a:lumOff val="40000"/>
                    <a:alpha val="60000"/>
                  </a:schemeClr>
                </a:solidFill>
                <a:latin typeface="Times New Roman" panose="02020603050405020304" pitchFamily="18" charset="0"/>
                <a:cs typeface="Times New Roman" panose="02020603050405020304" pitchFamily="18" charset="0"/>
              </a:rPr>
              <a:t>What is Feminism? Why do we need it? And Other Big Questions.</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0DE06C1E-9990-4F4F-25EB-90C6E584B428}"/>
              </a:ext>
            </a:extLst>
          </p:cNvPr>
          <p:cNvSpPr>
            <a:spLocks noGrp="1"/>
          </p:cNvSpPr>
          <p:nvPr>
            <p:ph sz="half" idx="4294967295"/>
          </p:nvPr>
        </p:nvSpPr>
        <p:spPr>
          <a:xfrm>
            <a:off x="677332" y="3329115"/>
            <a:ext cx="11153423" cy="3562751"/>
          </a:xfrm>
        </p:spPr>
        <p:txBody>
          <a:bodyPr/>
          <a:lstStyle/>
          <a:p>
            <a:pPr>
              <a:buFontTx/>
              <a:buChar char="-"/>
            </a:pPr>
            <a:r>
              <a:rPr lang="en-GB" sz="3600" dirty="0">
                <a:solidFill>
                  <a:schemeClr val="accent3">
                    <a:lumMod val="60000"/>
                    <a:lumOff val="40000"/>
                    <a:alpha val="60000"/>
                  </a:schemeClr>
                </a:solidFill>
              </a:rPr>
              <a:t>Women make up 50 per cent of the world, why don’t they do 50 per cent of the jobs? Why do women wear high heels that they can’t run for the bus in? Why don’t men?</a:t>
            </a:r>
          </a:p>
          <a:p>
            <a:pPr marL="0" indent="0">
              <a:buNone/>
            </a:pPr>
            <a:r>
              <a:rPr lang="en-GB" sz="3600" dirty="0">
                <a:solidFill>
                  <a:schemeClr val="accent3">
                    <a:lumMod val="60000"/>
                    <a:lumOff val="40000"/>
                    <a:alpha val="60000"/>
                  </a:schemeClr>
                </a:solidFill>
              </a:rPr>
              <a:t>Appleby. B, </a:t>
            </a:r>
            <a:r>
              <a:rPr lang="en-GB" sz="3600" dirty="0" err="1">
                <a:solidFill>
                  <a:schemeClr val="accent3">
                    <a:lumMod val="60000"/>
                    <a:lumOff val="40000"/>
                    <a:alpha val="60000"/>
                  </a:schemeClr>
                </a:solidFill>
              </a:rPr>
              <a:t>Spilsbury</a:t>
            </a:r>
            <a:r>
              <a:rPr lang="en-GB" sz="3600" dirty="0">
                <a:solidFill>
                  <a:schemeClr val="accent3">
                    <a:lumMod val="60000"/>
                    <a:lumOff val="40000"/>
                    <a:alpha val="60000"/>
                  </a:schemeClr>
                </a:solidFill>
              </a:rPr>
              <a:t>. L. (14/09/2014 p 08)</a:t>
            </a:r>
          </a:p>
        </p:txBody>
      </p:sp>
      <p:pic>
        <p:nvPicPr>
          <p:cNvPr id="16" name="Video 15">
            <a:hlinkClick r:id="" action="ppaction://media"/>
            <a:extLst>
              <a:ext uri="{FF2B5EF4-FFF2-40B4-BE49-F238E27FC236}">
                <a16:creationId xmlns:a16="http://schemas.microsoft.com/office/drawing/2014/main" id="{F04BF2F4-EC9E-4879-D8A8-E4146D5258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t="12409" b="12409"/>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627025515"/>
      </p:ext>
    </p:extLst>
  </p:cSld>
  <p:clrMapOvr>
    <a:masterClrMapping/>
  </p:clrMapOvr>
  <mc:AlternateContent xmlns:mc="http://schemas.openxmlformats.org/markup-compatibility/2006" xmlns:p14="http://schemas.microsoft.com/office/powerpoint/2010/main">
    <mc:Choice Requires="p14">
      <p:transition advTm="39692">
        <p14:flash/>
      </p:transition>
    </mc:Choice>
    <mc:Fallback xmlns="">
      <p:transition advTm="396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1000"/>
                                        <p:tgtEl>
                                          <p:spTgt spid="3">
                                            <p:txEl>
                                              <p:pRg st="0" end="0"/>
                                            </p:txEl>
                                          </p:spTgt>
                                        </p:tgtEl>
                                      </p:cBhvr>
                                    </p:animEffect>
                                    <p:anim calcmode="lin" valueType="num">
                                      <p:cBhvr>
                                        <p:cTn id="1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16"/>
                </p:tgtEl>
              </p:cMediaNode>
            </p:video>
            <p:seq concurrent="1" nextAc="seek">
              <p:cTn id="20" restart="whenNotActive" fill="hold" evtFilter="cancelBubble" nodeType="interactiveSeq">
                <p:stCondLst>
                  <p:cond evt="onClick" delay="0">
                    <p:tgtEl>
                      <p:spTgt spid="16"/>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16"/>
                                        </p:tgtEl>
                                      </p:cBhvr>
                                    </p:cmd>
                                  </p:childTnLst>
                                </p:cTn>
                              </p:par>
                            </p:childTnLst>
                          </p:cTn>
                        </p:par>
                      </p:childTnLst>
                    </p:cTn>
                  </p:par>
                </p:childTnLst>
              </p:cTn>
              <p:nextCondLst>
                <p:cond evt="onClick" delay="0">
                  <p:tgtEl>
                    <p:spTgt spid="16"/>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1027290" y="375376"/>
            <a:ext cx="9682184" cy="666000"/>
          </a:xfrm>
        </p:spPr>
        <p:txBody>
          <a:bodyPr/>
          <a:lstStyle/>
          <a:p>
            <a:r>
              <a:rPr lang="en-US" dirty="0">
                <a:latin typeface="Times New Roman" panose="02020603050405020304" pitchFamily="18" charset="0"/>
                <a:cs typeface="Times New Roman" panose="02020603050405020304" pitchFamily="18" charset="0"/>
              </a:rPr>
              <a:t>Referencing a Research Journal Article </a:t>
            </a:r>
          </a:p>
        </p:txBody>
      </p:sp>
      <p:sp>
        <p:nvSpPr>
          <p:cNvPr id="8" name="Text Placeholder 7">
            <a:extLst>
              <a:ext uri="{FF2B5EF4-FFF2-40B4-BE49-F238E27FC236}">
                <a16:creationId xmlns:a16="http://schemas.microsoft.com/office/drawing/2014/main" id="{ABA415A0-3B77-43FB-A408-5F1DA4B0AAFA}"/>
              </a:ext>
            </a:extLst>
          </p:cNvPr>
          <p:cNvSpPr>
            <a:spLocks noGrp="1"/>
          </p:cNvSpPr>
          <p:nvPr>
            <p:ph type="body" idx="1"/>
          </p:nvPr>
        </p:nvSpPr>
        <p:spPr>
          <a:xfrm>
            <a:off x="550864" y="1798387"/>
            <a:ext cx="11090273" cy="1390535"/>
          </a:xfrm>
        </p:spPr>
        <p:txBody>
          <a:bodyPr/>
          <a:lstStyle/>
          <a:p>
            <a:r>
              <a:rPr lang="en-GB" sz="2400" cap="none" dirty="0">
                <a:solidFill>
                  <a:schemeClr val="accent1"/>
                </a:solidFill>
                <a:latin typeface="Times New Roman" panose="02020603050405020304" pitchFamily="18" charset="0"/>
                <a:cs typeface="Times New Roman" panose="02020603050405020304" pitchFamily="18" charset="0"/>
              </a:rPr>
              <a:t>Autism spectrum disorder (ASD) is a neurodevelopmental disorder characterized by deficits in social communication and the presence of restricted interests and repetitive behaviours.</a:t>
            </a:r>
            <a:r>
              <a:rPr lang="en-GB" sz="2400" dirty="0">
                <a:solidFill>
                  <a:schemeClr val="accent1"/>
                </a:solidFill>
                <a:latin typeface="Times New Roman" panose="02020603050405020304" pitchFamily="18" charset="0"/>
                <a:cs typeface="Times New Roman" panose="02020603050405020304" pitchFamily="18" charset="0"/>
              </a:rPr>
              <a:t> </a:t>
            </a:r>
            <a:endParaRPr lang="en-US" sz="2400" dirty="0">
              <a:solidFill>
                <a:schemeClr val="accent1"/>
              </a:solidFill>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sz="half" idx="2"/>
          </p:nvPr>
        </p:nvSpPr>
        <p:spPr>
          <a:xfrm>
            <a:off x="420848" y="3669079"/>
            <a:ext cx="11350303" cy="1601022"/>
          </a:xfrm>
        </p:spPr>
        <p:txBody>
          <a:bodyPr>
            <a:normAutofit/>
          </a:bodyPr>
          <a:lstStyle/>
          <a:p>
            <a:pPr marL="0" lvl="0" indent="0">
              <a:buNone/>
            </a:pPr>
            <a:endParaRPr lang="en-US" dirty="0"/>
          </a:p>
          <a:p>
            <a:pPr marL="0" indent="0">
              <a:buNone/>
            </a:pPr>
            <a:r>
              <a:rPr lang="en-US" sz="4000" dirty="0">
                <a:solidFill>
                  <a:srgbClr val="FFC000">
                    <a:alpha val="60000"/>
                  </a:srgbClr>
                </a:solidFill>
                <a:latin typeface="Times New Roman" panose="02020603050405020304" pitchFamily="18" charset="0"/>
                <a:cs typeface="Times New Roman" panose="02020603050405020304" pitchFamily="18" charset="0"/>
              </a:rPr>
              <a:t> </a:t>
            </a:r>
            <a:r>
              <a:rPr lang="en-US" sz="4000" dirty="0">
                <a:solidFill>
                  <a:srgbClr val="FFFFFF"/>
                </a:solidFill>
                <a:latin typeface="Times New Roman" panose="02020603050405020304" pitchFamily="18" charset="0"/>
                <a:cs typeface="Times New Roman" panose="02020603050405020304" pitchFamily="18" charset="0"/>
              </a:rPr>
              <a:t>Hodges H, </a:t>
            </a:r>
            <a:r>
              <a:rPr lang="en-US" sz="4000" dirty="0" err="1">
                <a:solidFill>
                  <a:srgbClr val="FFFFFF"/>
                </a:solidFill>
                <a:latin typeface="Times New Roman" panose="02020603050405020304" pitchFamily="18" charset="0"/>
                <a:cs typeface="Times New Roman" panose="02020603050405020304" pitchFamily="18" charset="0"/>
              </a:rPr>
              <a:t>Fealko</a:t>
            </a:r>
            <a:r>
              <a:rPr lang="en-US" sz="4000" dirty="0">
                <a:solidFill>
                  <a:srgbClr val="FFFFFF"/>
                </a:solidFill>
                <a:latin typeface="Times New Roman" panose="02020603050405020304" pitchFamily="18" charset="0"/>
                <a:cs typeface="Times New Roman" panose="02020603050405020304" pitchFamily="18" charset="0"/>
              </a:rPr>
              <a:t> C, Soares N. (2020)</a:t>
            </a: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4</a:t>
            </a:fld>
            <a:endParaRPr lang="en-US"/>
          </a:p>
        </p:txBody>
      </p:sp>
      <p:pic>
        <p:nvPicPr>
          <p:cNvPr id="20" name="Video 19">
            <a:hlinkClick r:id="" action="ppaction://media"/>
            <a:extLst>
              <a:ext uri="{FF2B5EF4-FFF2-40B4-BE49-F238E27FC236}">
                <a16:creationId xmlns:a16="http://schemas.microsoft.com/office/drawing/2014/main" id="{180EA3C3-C109-BD55-34D9-964536146C1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t="12409" b="12409"/>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420547054"/>
      </p:ext>
    </p:extLst>
  </p:cSld>
  <p:clrMapOvr>
    <a:masterClrMapping/>
  </p:clrMapOvr>
  <mc:AlternateContent xmlns:mc="http://schemas.openxmlformats.org/markup-compatibility/2006" xmlns:p14="http://schemas.microsoft.com/office/powerpoint/2010/main">
    <mc:Choice Requires="p14">
      <p:transition advTm="41368">
        <p14:flash/>
      </p:transition>
    </mc:Choice>
    <mc:Fallback xmlns="">
      <p:transition advTm="413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2000"/>
                                        <p:tgtEl>
                                          <p:spTgt spid="7"/>
                                        </p:tgtEl>
                                      </p:cBhvr>
                                    </p:animEffect>
                                    <p:anim calcmode="lin" valueType="num">
                                      <p:cBhvr>
                                        <p:cTn id="12" dur="2000" fill="hold"/>
                                        <p:tgtEl>
                                          <p:spTgt spid="7"/>
                                        </p:tgtEl>
                                        <p:attrNameLst>
                                          <p:attrName>ppt_w</p:attrName>
                                        </p:attrNameLst>
                                      </p:cBhvr>
                                      <p:tavLst>
                                        <p:tav tm="0" fmla="#ppt_w*sin(2.5*pi*$)">
                                          <p:val>
                                            <p:fltVal val="0"/>
                                          </p:val>
                                        </p:tav>
                                        <p:tav tm="100000">
                                          <p:val>
                                            <p:fltVal val="1"/>
                                          </p:val>
                                        </p:tav>
                                      </p:tavLst>
                                    </p:anim>
                                    <p:anim calcmode="lin" valueType="num">
                                      <p:cBhvr>
                                        <p:cTn id="13"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grpId="0" nodeType="click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 calcmode="lin" valueType="num">
                                      <p:cBhvr>
                                        <p:cTn id="18" dur="1000" fill="hold"/>
                                        <p:tgtEl>
                                          <p:spTgt spid="8">
                                            <p:txEl>
                                              <p:pRg st="0" end="0"/>
                                            </p:txEl>
                                          </p:spTgt>
                                        </p:tgtEl>
                                        <p:attrNameLst>
                                          <p:attrName>ppt_w</p:attrName>
                                        </p:attrNameLst>
                                      </p:cBhvr>
                                      <p:tavLst>
                                        <p:tav tm="0">
                                          <p:val>
                                            <p:fltVal val="0"/>
                                          </p:val>
                                        </p:tav>
                                        <p:tav tm="100000">
                                          <p:val>
                                            <p:strVal val="#ppt_w"/>
                                          </p:val>
                                        </p:tav>
                                      </p:tavLst>
                                    </p:anim>
                                    <p:anim calcmode="lin" valueType="num">
                                      <p:cBhvr>
                                        <p:cTn id="19" dur="1000" fill="hold"/>
                                        <p:tgtEl>
                                          <p:spTgt spid="8">
                                            <p:txEl>
                                              <p:pRg st="0" end="0"/>
                                            </p:txEl>
                                          </p:spTgt>
                                        </p:tgtEl>
                                        <p:attrNameLst>
                                          <p:attrName>ppt_h</p:attrName>
                                        </p:attrNameLst>
                                      </p:cBhvr>
                                      <p:tavLst>
                                        <p:tav tm="0">
                                          <p:val>
                                            <p:fltVal val="0"/>
                                          </p:val>
                                        </p:tav>
                                        <p:tav tm="100000">
                                          <p:val>
                                            <p:strVal val="#ppt_h"/>
                                          </p:val>
                                        </p:tav>
                                      </p:tavLst>
                                    </p:anim>
                                    <p:anim calcmode="lin" valueType="num">
                                      <p:cBhvr>
                                        <p:cTn id="20" dur="1000" fill="hold"/>
                                        <p:tgtEl>
                                          <p:spTgt spid="8">
                                            <p:txEl>
                                              <p:pRg st="0" end="0"/>
                                            </p:txEl>
                                          </p:spTgt>
                                        </p:tgtEl>
                                        <p:attrNameLst>
                                          <p:attrName>style.rotation</p:attrName>
                                        </p:attrNameLst>
                                      </p:cBhvr>
                                      <p:tavLst>
                                        <p:tav tm="0">
                                          <p:val>
                                            <p:fltVal val="90"/>
                                          </p:val>
                                        </p:tav>
                                        <p:tav tm="100000">
                                          <p:val>
                                            <p:fltVal val="0"/>
                                          </p:val>
                                        </p:tav>
                                      </p:tavLst>
                                    </p:anim>
                                    <p:animEffect transition="in" filter="fade">
                                      <p:cBhvr>
                                        <p:cTn id="21" dur="1000"/>
                                        <p:tgtEl>
                                          <p:spTgt spid="8">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2" presetClass="emph" presetSubtype="0" fill="hold" grpId="0" nodeType="clickEffect">
                                  <p:stCondLst>
                                    <p:cond delay="0"/>
                                  </p:stCondLst>
                                  <p:childTnLst>
                                    <p:animRot by="120000">
                                      <p:cBhvr>
                                        <p:cTn id="25" dur="100" fill="hold">
                                          <p:stCondLst>
                                            <p:cond delay="0"/>
                                          </p:stCondLst>
                                        </p:cTn>
                                        <p:tgtEl>
                                          <p:spTgt spid="9">
                                            <p:txEl>
                                              <p:pRg st="1" end="1"/>
                                            </p:txEl>
                                          </p:spTgt>
                                        </p:tgtEl>
                                        <p:attrNameLst>
                                          <p:attrName>r</p:attrName>
                                        </p:attrNameLst>
                                      </p:cBhvr>
                                    </p:animRot>
                                    <p:animRot by="-240000">
                                      <p:cBhvr>
                                        <p:cTn id="26" dur="200" fill="hold">
                                          <p:stCondLst>
                                            <p:cond delay="200"/>
                                          </p:stCondLst>
                                        </p:cTn>
                                        <p:tgtEl>
                                          <p:spTgt spid="9">
                                            <p:txEl>
                                              <p:pRg st="1" end="1"/>
                                            </p:txEl>
                                          </p:spTgt>
                                        </p:tgtEl>
                                        <p:attrNameLst>
                                          <p:attrName>r</p:attrName>
                                        </p:attrNameLst>
                                      </p:cBhvr>
                                    </p:animRot>
                                    <p:animRot by="240000">
                                      <p:cBhvr>
                                        <p:cTn id="27" dur="200" fill="hold">
                                          <p:stCondLst>
                                            <p:cond delay="400"/>
                                          </p:stCondLst>
                                        </p:cTn>
                                        <p:tgtEl>
                                          <p:spTgt spid="9">
                                            <p:txEl>
                                              <p:pRg st="1" end="1"/>
                                            </p:txEl>
                                          </p:spTgt>
                                        </p:tgtEl>
                                        <p:attrNameLst>
                                          <p:attrName>r</p:attrName>
                                        </p:attrNameLst>
                                      </p:cBhvr>
                                    </p:animRot>
                                    <p:animRot by="-240000">
                                      <p:cBhvr>
                                        <p:cTn id="28" dur="200" fill="hold">
                                          <p:stCondLst>
                                            <p:cond delay="600"/>
                                          </p:stCondLst>
                                        </p:cTn>
                                        <p:tgtEl>
                                          <p:spTgt spid="9">
                                            <p:txEl>
                                              <p:pRg st="1" end="1"/>
                                            </p:txEl>
                                          </p:spTgt>
                                        </p:tgtEl>
                                        <p:attrNameLst>
                                          <p:attrName>r</p:attrName>
                                        </p:attrNameLst>
                                      </p:cBhvr>
                                    </p:animRot>
                                    <p:animRot by="120000">
                                      <p:cBhvr>
                                        <p:cTn id="29" dur="200" fill="hold">
                                          <p:stCondLst>
                                            <p:cond delay="800"/>
                                          </p:stCondLst>
                                        </p:cTn>
                                        <p:tgtEl>
                                          <p:spTgt spid="9">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0" fill="hold" display="0">
                  <p:stCondLst>
                    <p:cond delay="indefinite"/>
                  </p:stCondLst>
                </p:cTn>
                <p:tgtEl>
                  <p:spTgt spid="20"/>
                </p:tgtEl>
              </p:cMediaNode>
            </p:video>
            <p:seq concurrent="1" nextAc="seek">
              <p:cTn id="31" restart="whenNotActive" fill="hold" evtFilter="cancelBubble" nodeType="interactiveSeq">
                <p:stCondLst>
                  <p:cond evt="onClick" delay="0">
                    <p:tgtEl>
                      <p:spTgt spid="20"/>
                    </p:tgtEl>
                  </p:cond>
                </p:stCondLst>
                <p:endSync evt="end" delay="0">
                  <p:rtn val="all"/>
                </p:endSync>
                <p:childTnLst>
                  <p:par>
                    <p:cTn id="32" fill="hold">
                      <p:stCondLst>
                        <p:cond delay="0"/>
                      </p:stCondLst>
                      <p:childTnLst>
                        <p:par>
                          <p:cTn id="33" fill="hold">
                            <p:stCondLst>
                              <p:cond delay="0"/>
                            </p:stCondLst>
                            <p:childTnLst>
                              <p:par>
                                <p:cTn id="34" presetID="2" presetClass="mediacall" presetSubtype="0" fill="hold" nodeType="clickEffect">
                                  <p:stCondLst>
                                    <p:cond delay="0"/>
                                  </p:stCondLst>
                                  <p:childTnLst>
                                    <p:cmd type="call" cmd="togglePause">
                                      <p:cBhvr>
                                        <p:cTn id="35" dur="1" fill="hold"/>
                                        <p:tgtEl>
                                          <p:spTgt spid="20"/>
                                        </p:tgtEl>
                                      </p:cBhvr>
                                    </p:cmd>
                                  </p:childTnLst>
                                </p:cTn>
                              </p:par>
                            </p:childTnLst>
                          </p:cTn>
                        </p:par>
                      </p:childTnLst>
                    </p:cTn>
                  </p:par>
                </p:childTnLst>
              </p:cTn>
              <p:nextCondLst>
                <p:cond evt="onClick" delay="0">
                  <p:tgtEl>
                    <p:spTgt spid="20"/>
                  </p:tgtEl>
                </p:cond>
              </p:nextCondLst>
            </p:seq>
          </p:childTnLst>
        </p:cTn>
      </p:par>
    </p:tnLst>
    <p:bldLst>
      <p:bldP spid="7" grpId="0"/>
      <p:bldP spid="8" grpId="0" build="p"/>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74248" y="1741262"/>
            <a:ext cx="6956247" cy="4707319"/>
          </a:xfrm>
        </p:spPr>
        <p:txBody>
          <a:bodyPr>
            <a:normAutofit fontScale="90000"/>
          </a:bodyPr>
          <a:lstStyle/>
          <a:p>
            <a:br>
              <a:rPr lang="en-US" sz="3600" dirty="0">
                <a:latin typeface="Times New Roman" panose="02020603050405020304" pitchFamily="18" charset="0"/>
                <a:cs typeface="Times New Roman" panose="02020603050405020304" pitchFamily="18" charset="0"/>
              </a:rPr>
            </a:br>
            <a:r>
              <a:rPr lang="en-US" sz="3600" dirty="0">
                <a:solidFill>
                  <a:schemeClr val="accent1"/>
                </a:solidFill>
                <a:latin typeface="Times New Roman" panose="02020603050405020304" pitchFamily="18" charset="0"/>
                <a:cs typeface="Times New Roman" panose="02020603050405020304" pitchFamily="18" charset="0"/>
              </a:rPr>
              <a:t>Confucius once stated</a:t>
            </a:r>
            <a:br>
              <a:rPr lang="en-US" sz="3600" dirty="0">
                <a:solidFill>
                  <a:schemeClr val="accent1"/>
                </a:solidFill>
                <a:latin typeface="Times New Roman" panose="02020603050405020304" pitchFamily="18" charset="0"/>
                <a:cs typeface="Times New Roman" panose="02020603050405020304" pitchFamily="18" charset="0"/>
              </a:rPr>
            </a:br>
            <a:r>
              <a:rPr lang="en-US" sz="3600" dirty="0">
                <a:solidFill>
                  <a:schemeClr val="accent1"/>
                </a:solidFill>
                <a:latin typeface="Times New Roman" panose="02020603050405020304" pitchFamily="18" charset="0"/>
                <a:cs typeface="Times New Roman" panose="02020603050405020304" pitchFamily="18" charset="0"/>
              </a:rPr>
              <a:t>‘Everything has beauty, but not everyone sees it.’</a:t>
            </a:r>
            <a:br>
              <a:rPr lang="en-US" dirty="0">
                <a:solidFill>
                  <a:schemeClr val="accent1"/>
                </a:solidFill>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image featured is a hand painted depiction of Confucius can be found on the cover of :</a:t>
            </a:r>
            <a:br>
              <a:rPr lang="en-US" sz="2700"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r>
              <a:rPr lang="en-US" i="1" dirty="0">
                <a:solidFill>
                  <a:schemeClr val="accent1"/>
                </a:solidFill>
                <a:latin typeface="Times New Roman" panose="02020603050405020304" pitchFamily="18" charset="0"/>
                <a:cs typeface="Times New Roman" panose="02020603050405020304" pitchFamily="18" charset="0"/>
              </a:rPr>
              <a:t>The Sayings of Confucius </a:t>
            </a:r>
            <a:r>
              <a:rPr lang="en-GB" i="1" dirty="0">
                <a:solidFill>
                  <a:schemeClr val="accent1"/>
                </a:solidFill>
                <a:latin typeface="Times New Roman" panose="02020603050405020304" pitchFamily="18" charset="0"/>
                <a:cs typeface="Times New Roman" panose="02020603050405020304" pitchFamily="18" charset="0"/>
              </a:rPr>
              <a:t>Illustrated edition </a:t>
            </a:r>
            <a:r>
              <a:rPr lang="en-GB" dirty="0">
                <a:solidFill>
                  <a:schemeClr val="accent1"/>
                </a:solidFill>
                <a:latin typeface="Times New Roman" panose="02020603050405020304" pitchFamily="18" charset="0"/>
                <a:cs typeface="Times New Roman" panose="02020603050405020304" pitchFamily="18" charset="0"/>
              </a:rPr>
              <a:t>(25 July 2014) lulu.com (Accessed 19/10/2022)</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p:txBody>
      </p:sp>
      <p:pic>
        <p:nvPicPr>
          <p:cNvPr id="18" name="Picture Placeholder 17">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a:blip r:embed="rId4"/>
          <a:srcRect/>
          <a:stretch/>
        </p:blipFill>
        <p:spPr>
          <a:xfrm>
            <a:off x="7811105" y="0"/>
            <a:ext cx="3888454" cy="4094922"/>
          </a:xfrm>
        </p:spPr>
      </p:pic>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dirty="0"/>
          </a:p>
        </p:txBody>
      </p:sp>
      <p:sp>
        <p:nvSpPr>
          <p:cNvPr id="2" name="TextBox 1">
            <a:extLst>
              <a:ext uri="{FF2B5EF4-FFF2-40B4-BE49-F238E27FC236}">
                <a16:creationId xmlns:a16="http://schemas.microsoft.com/office/drawing/2014/main" id="{819A4421-ECFE-B4BA-CACD-69A4B5B554E1}"/>
              </a:ext>
            </a:extLst>
          </p:cNvPr>
          <p:cNvSpPr txBox="1"/>
          <p:nvPr/>
        </p:nvSpPr>
        <p:spPr>
          <a:xfrm>
            <a:off x="550863" y="204475"/>
            <a:ext cx="6956247" cy="1446550"/>
          </a:xfrm>
          <a:prstGeom prst="rect">
            <a:avLst/>
          </a:prstGeom>
          <a:noFill/>
        </p:spPr>
        <p:txBody>
          <a:bodyPr wrap="square" rtlCol="0">
            <a:spAutoFit/>
          </a:bodyPr>
          <a:lstStyle/>
          <a:p>
            <a:r>
              <a:rPr lang="en-GB" sz="4400" dirty="0">
                <a:latin typeface="Times New Roman" panose="02020603050405020304" pitchFamily="18" charset="0"/>
                <a:cs typeface="Times New Roman" panose="02020603050405020304" pitchFamily="18" charset="0"/>
              </a:rPr>
              <a:t>Referencing a quote and picture.</a:t>
            </a:r>
          </a:p>
        </p:txBody>
      </p:sp>
      <p:pic>
        <p:nvPicPr>
          <p:cNvPr id="7" name="Video 6">
            <a:hlinkClick r:id="" action="ppaction://media"/>
            <a:extLst>
              <a:ext uri="{FF2B5EF4-FFF2-40B4-BE49-F238E27FC236}">
                <a16:creationId xmlns:a16="http://schemas.microsoft.com/office/drawing/2014/main" id="{2763B66E-A6D2-E194-4E47-BDC4EC57242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t="12409" b="12409"/>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395518310"/>
      </p:ext>
    </p:extLst>
  </p:cSld>
  <p:clrMapOvr>
    <a:masterClrMapping/>
  </p:clrMapOvr>
  <mc:AlternateContent xmlns:mc="http://schemas.openxmlformats.org/markup-compatibility/2006" xmlns:p14="http://schemas.microsoft.com/office/powerpoint/2010/main">
    <mc:Choice Requires="p14">
      <p:transition advTm="64241">
        <p14:flash/>
      </p:transition>
    </mc:Choice>
    <mc:Fallback xmlns="">
      <p:transition advTm="642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fltVal val="0"/>
                                          </p:val>
                                        </p:tav>
                                        <p:tav tm="100000">
                                          <p:val>
                                            <p:strVal val="#ppt_w"/>
                                          </p:val>
                                        </p:tav>
                                      </p:tavLst>
                                    </p:anim>
                                    <p:anim calcmode="lin" valueType="num">
                                      <p:cBhvr>
                                        <p:cTn id="12" dur="1000" fill="hold"/>
                                        <p:tgtEl>
                                          <p:spTgt spid="2"/>
                                        </p:tgtEl>
                                        <p:attrNameLst>
                                          <p:attrName>ppt_h</p:attrName>
                                        </p:attrNameLst>
                                      </p:cBhvr>
                                      <p:tavLst>
                                        <p:tav tm="0">
                                          <p:val>
                                            <p:fltVal val="0"/>
                                          </p:val>
                                        </p:tav>
                                        <p:tav tm="100000">
                                          <p:val>
                                            <p:strVal val="#ppt_h"/>
                                          </p:val>
                                        </p:tav>
                                      </p:tavLst>
                                    </p:anim>
                                    <p:anim calcmode="lin" valueType="num">
                                      <p:cBhvr>
                                        <p:cTn id="13" dur="1000" fill="hold"/>
                                        <p:tgtEl>
                                          <p:spTgt spid="2"/>
                                        </p:tgtEl>
                                        <p:attrNameLst>
                                          <p:attrName>style.rotation</p:attrName>
                                        </p:attrNameLst>
                                      </p:cBhvr>
                                      <p:tavLst>
                                        <p:tav tm="0">
                                          <p:val>
                                            <p:fltVal val="90"/>
                                          </p:val>
                                        </p:tav>
                                        <p:tav tm="100000">
                                          <p:val>
                                            <p:fltVal val="0"/>
                                          </p:val>
                                        </p:tav>
                                      </p:tavLst>
                                    </p:anim>
                                    <p:animEffect transition="in" filter="fade">
                                      <p:cBhvr>
                                        <p:cTn id="14" dur="1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down)">
                                      <p:cBhvr>
                                        <p:cTn id="19" dur="580">
                                          <p:stCondLst>
                                            <p:cond delay="0"/>
                                          </p:stCondLst>
                                        </p:cTn>
                                        <p:tgtEl>
                                          <p:spTgt spid="14"/>
                                        </p:tgtEl>
                                      </p:cBhvr>
                                    </p:animEffect>
                                    <p:anim calcmode="lin" valueType="num">
                                      <p:cBhvr>
                                        <p:cTn id="20"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25" dur="26">
                                          <p:stCondLst>
                                            <p:cond delay="650"/>
                                          </p:stCondLst>
                                        </p:cTn>
                                        <p:tgtEl>
                                          <p:spTgt spid="14"/>
                                        </p:tgtEl>
                                      </p:cBhvr>
                                      <p:to x="100000" y="60000"/>
                                    </p:animScale>
                                    <p:animScale>
                                      <p:cBhvr>
                                        <p:cTn id="26" dur="166" decel="50000">
                                          <p:stCondLst>
                                            <p:cond delay="676"/>
                                          </p:stCondLst>
                                        </p:cTn>
                                        <p:tgtEl>
                                          <p:spTgt spid="14"/>
                                        </p:tgtEl>
                                      </p:cBhvr>
                                      <p:to x="100000" y="100000"/>
                                    </p:animScale>
                                    <p:animScale>
                                      <p:cBhvr>
                                        <p:cTn id="27" dur="26">
                                          <p:stCondLst>
                                            <p:cond delay="1312"/>
                                          </p:stCondLst>
                                        </p:cTn>
                                        <p:tgtEl>
                                          <p:spTgt spid="14"/>
                                        </p:tgtEl>
                                      </p:cBhvr>
                                      <p:to x="100000" y="80000"/>
                                    </p:animScale>
                                    <p:animScale>
                                      <p:cBhvr>
                                        <p:cTn id="28" dur="166" decel="50000">
                                          <p:stCondLst>
                                            <p:cond delay="1338"/>
                                          </p:stCondLst>
                                        </p:cTn>
                                        <p:tgtEl>
                                          <p:spTgt spid="14"/>
                                        </p:tgtEl>
                                      </p:cBhvr>
                                      <p:to x="100000" y="100000"/>
                                    </p:animScale>
                                    <p:animScale>
                                      <p:cBhvr>
                                        <p:cTn id="29" dur="26">
                                          <p:stCondLst>
                                            <p:cond delay="1642"/>
                                          </p:stCondLst>
                                        </p:cTn>
                                        <p:tgtEl>
                                          <p:spTgt spid="14"/>
                                        </p:tgtEl>
                                      </p:cBhvr>
                                      <p:to x="100000" y="90000"/>
                                    </p:animScale>
                                    <p:animScale>
                                      <p:cBhvr>
                                        <p:cTn id="30" dur="166" decel="50000">
                                          <p:stCondLst>
                                            <p:cond delay="1668"/>
                                          </p:stCondLst>
                                        </p:cTn>
                                        <p:tgtEl>
                                          <p:spTgt spid="14"/>
                                        </p:tgtEl>
                                      </p:cBhvr>
                                      <p:to x="100000" y="100000"/>
                                    </p:animScale>
                                    <p:animScale>
                                      <p:cBhvr>
                                        <p:cTn id="31" dur="26">
                                          <p:stCondLst>
                                            <p:cond delay="1808"/>
                                          </p:stCondLst>
                                        </p:cTn>
                                        <p:tgtEl>
                                          <p:spTgt spid="14"/>
                                        </p:tgtEl>
                                      </p:cBhvr>
                                      <p:to x="100000" y="95000"/>
                                    </p:animScale>
                                    <p:animScale>
                                      <p:cBhvr>
                                        <p:cTn id="32"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video>
              <p:cMediaNode vol="80000">
                <p:cTn id="33" fill="hold" display="0">
                  <p:stCondLst>
                    <p:cond delay="indefinite"/>
                  </p:stCondLst>
                </p:cTn>
                <p:tgtEl>
                  <p:spTgt spid="7"/>
                </p:tgtEl>
              </p:cMediaNode>
            </p:video>
            <p:seq concurrent="1" nextAc="seek">
              <p:cTn id="34" restart="whenNotActive" fill="hold" evtFilter="cancelBubble" nodeType="interactiveSeq">
                <p:stCondLst>
                  <p:cond evt="onClick" delay="0">
                    <p:tgtEl>
                      <p:spTgt spid="7"/>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7"/>
                                        </p:tgtEl>
                                      </p:cBhvr>
                                    </p:cmd>
                                  </p:childTnLst>
                                </p:cTn>
                              </p:par>
                            </p:childTnLst>
                          </p:cTn>
                        </p:par>
                      </p:childTnLst>
                    </p:cTn>
                  </p:par>
                </p:childTnLst>
              </p:cTn>
              <p:nextCondLst>
                <p:cond evt="onClick" delay="0">
                  <p:tgtEl>
                    <p:spTgt spid="7"/>
                  </p:tgtEl>
                </p:cond>
              </p:nextCondLst>
            </p:seq>
          </p:childTnLst>
        </p:cTn>
      </p:par>
    </p:tnLst>
    <p:bldLst>
      <p:bldP spid="14"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4176890" y="196901"/>
            <a:ext cx="3104444" cy="717499"/>
          </a:xfrm>
        </p:spPr>
        <p:txBody>
          <a:bodyPr/>
          <a:lstStyle/>
          <a:p>
            <a:r>
              <a:rPr lang="en-US" dirty="0">
                <a:latin typeface="Times New Roman" panose="02020603050405020304" pitchFamily="18" charset="0"/>
                <a:cs typeface="Times New Roman" panose="02020603050405020304" pitchFamily="18" charset="0"/>
              </a:rPr>
              <a:t>Conclusion</a:t>
            </a:r>
          </a:p>
        </p:txBody>
      </p:sp>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45156" y="1320800"/>
            <a:ext cx="12011377" cy="5186412"/>
          </a:xfrm>
        </p:spPr>
        <p:txBody>
          <a:bodyPr>
            <a:noAutofit/>
          </a:bodyPr>
          <a:lstStyle/>
          <a:p>
            <a:r>
              <a:rPr lang="en-US" sz="4800" dirty="0">
                <a:solidFill>
                  <a:srgbClr val="22F258">
                    <a:alpha val="60000"/>
                  </a:srgbClr>
                </a:solidFill>
                <a:latin typeface="Times New Roman" panose="02020603050405020304" pitchFamily="18" charset="0"/>
                <a:cs typeface="Times New Roman" panose="02020603050405020304" pitchFamily="18" charset="0"/>
              </a:rPr>
              <a:t>Referencing is vital in order to avoid plagiarism and must be taken seriously in academia; the use of referencing and citation allows the reader or writer to acknowledge the source of authority on their chosen subject.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6</a:t>
            </a:fld>
            <a:endParaRPr lang="en-US" dirty="0"/>
          </a:p>
        </p:txBody>
      </p:sp>
      <p:pic>
        <p:nvPicPr>
          <p:cNvPr id="7" name="Video 6">
            <a:hlinkClick r:id="" action="ppaction://media"/>
            <a:extLst>
              <a:ext uri="{FF2B5EF4-FFF2-40B4-BE49-F238E27FC236}">
                <a16:creationId xmlns:a16="http://schemas.microsoft.com/office/drawing/2014/main" id="{2952AABA-2214-9B75-EF59-AD5BC74E5BF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t="12409" b="12409"/>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3521561301"/>
      </p:ext>
    </p:extLst>
  </p:cSld>
  <p:clrMapOvr>
    <a:masterClrMapping/>
  </p:clrMapOvr>
  <mc:AlternateContent xmlns:mc="http://schemas.openxmlformats.org/markup-compatibility/2006" xmlns:p14="http://schemas.microsoft.com/office/powerpoint/2010/main">
    <mc:Choice Requires="p14">
      <p:transition advTm="60424">
        <p14:flash/>
      </p:transition>
    </mc:Choice>
    <mc:Fallback xmlns="">
      <p:transition advTm="604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4441181" y="185560"/>
            <a:ext cx="2833512" cy="703792"/>
          </a:xfrm>
        </p:spPr>
        <p:txBody>
          <a:bodyPr/>
          <a:lstStyle/>
          <a:p>
            <a:r>
              <a:rPr lang="en-US" dirty="0">
                <a:latin typeface="Times New Roman" panose="02020603050405020304" pitchFamily="18" charset="0"/>
                <a:cs typeface="Times New Roman" panose="02020603050405020304" pitchFamily="18" charset="0"/>
              </a:rPr>
              <a:t>References</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666044" y="889352"/>
            <a:ext cx="10975093" cy="5771748"/>
          </a:xfrm>
        </p:spPr>
        <p:txBody>
          <a:bodyPr/>
          <a:lstStyle/>
          <a:p>
            <a:pPr marL="0" indent="0">
              <a:lnSpc>
                <a:spcPct val="150000"/>
              </a:lnSpc>
              <a:spcBef>
                <a:spcPts val="0"/>
              </a:spcBef>
              <a:spcAft>
                <a:spcPts val="0"/>
              </a:spcAft>
            </a:pPr>
            <a:r>
              <a:rPr lang="en-US" sz="1800" dirty="0">
                <a:solidFill>
                  <a:srgbClr val="22F258"/>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https://www.brainyquote.com/quotes/confucius_101164?src=t_history</a:t>
            </a:r>
            <a:r>
              <a:rPr kumimoji="0" lang="en-US" sz="1800" b="0" i="0" u="none" strike="noStrike" kern="1200" cap="none" spc="0" normalizeH="0" baseline="0" noProof="0" dirty="0">
                <a:ln>
                  <a:noFill/>
                </a:ln>
                <a:solidFill>
                  <a:srgbClr val="22F258"/>
                </a:solidFill>
                <a:effectLst/>
                <a:uLnTx/>
                <a:uFillTx/>
                <a:latin typeface="Times New Roman" panose="02020603050405020304" pitchFamily="18" charset="0"/>
                <a:cs typeface="Times New Roman" panose="02020603050405020304" pitchFamily="18" charset="0"/>
              </a:rPr>
              <a:t> </a:t>
            </a:r>
            <a:r>
              <a:rPr kumimoji="0" lang="en-US" sz="1800" b="0" i="0" u="none" strike="noStrike" kern="120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(Accessed: 19/10/22).</a:t>
            </a:r>
          </a:p>
          <a:p>
            <a:pPr marL="0" indent="0">
              <a:lnSpc>
                <a:spcPct val="150000"/>
              </a:lnSpc>
              <a:spcBef>
                <a:spcPts val="0"/>
              </a:spcBef>
              <a:spcAft>
                <a:spcPts val="0"/>
              </a:spcAft>
            </a:pPr>
            <a:endParaRPr lang="en-US" sz="18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endParaRPr>
          </a:p>
          <a:p>
            <a:pPr marL="0" indent="0">
              <a:lnSpc>
                <a:spcPct val="150000"/>
              </a:lnSpc>
              <a:spcBef>
                <a:spcPts val="0"/>
              </a:spcBef>
              <a:spcAft>
                <a:spcPts val="0"/>
              </a:spcAft>
            </a:pPr>
            <a:r>
              <a:rPr lang="en-US" sz="1800" dirty="0">
                <a:solidFill>
                  <a:srgbClr val="22F258"/>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https://www.ox.ac.uk/students/academic/guidance/skills/plagiarism</a:t>
            </a:r>
            <a:r>
              <a:rPr lang="en-US" sz="1800" dirty="0">
                <a:solidFill>
                  <a:srgbClr val="22F258"/>
                </a:solidFill>
                <a:latin typeface="Times New Roman" panose="02020603050405020304" pitchFamily="18" charset="0"/>
                <a:cs typeface="Times New Roman" panose="02020603050405020304" pitchFamily="18" charset="0"/>
              </a:rPr>
              <a:t> </a:t>
            </a:r>
            <a:r>
              <a:rPr lang="en-US" sz="1800" dirty="0">
                <a:solidFill>
                  <a:schemeClr val="tx1"/>
                </a:solidFill>
                <a:latin typeface="Times New Roman" panose="02020603050405020304" pitchFamily="18" charset="0"/>
                <a:cs typeface="Times New Roman" panose="02020603050405020304" pitchFamily="18" charset="0"/>
              </a:rPr>
              <a:t>(Accessed: 19/10/22).</a:t>
            </a:r>
          </a:p>
          <a:p>
            <a:pPr marL="0" indent="0">
              <a:lnSpc>
                <a:spcPct val="150000"/>
              </a:lnSpc>
              <a:spcBef>
                <a:spcPts val="0"/>
              </a:spcBef>
              <a:spcAft>
                <a:spcPts val="0"/>
              </a:spcAft>
            </a:pPr>
            <a:endParaRPr lang="en-US" sz="1800" dirty="0">
              <a:solidFill>
                <a:schemeClr val="tx1"/>
              </a:solidFill>
              <a:latin typeface="Times New Roman" panose="02020603050405020304" pitchFamily="18" charset="0"/>
              <a:cs typeface="Times New Roman" panose="02020603050405020304" pitchFamily="18" charset="0"/>
            </a:endParaRPr>
          </a:p>
          <a:p>
            <a:pPr marL="0" indent="0">
              <a:lnSpc>
                <a:spcPct val="150000"/>
              </a:lnSpc>
              <a:spcBef>
                <a:spcPts val="0"/>
              </a:spcBef>
              <a:spcAft>
                <a:spcPts val="0"/>
              </a:spcAft>
            </a:pPr>
            <a:r>
              <a:rPr lang="en-GB" sz="1800" dirty="0">
                <a:solidFill>
                  <a:srgbClr val="22F258"/>
                </a:solidFill>
                <a:latin typeface="Times New Roman" panose="02020603050405020304" pitchFamily="18" charset="0"/>
                <a:cs typeface="Times New Roman" panose="02020603050405020304" pitchFamily="18" charset="0"/>
              </a:rPr>
              <a:t>The Sayings of Confucius Illustrated edition (25 July 2014) lulu.com </a:t>
            </a:r>
            <a:r>
              <a:rPr lang="en-GB" sz="1800" dirty="0">
                <a:solidFill>
                  <a:schemeClr val="tx1"/>
                </a:solidFill>
                <a:latin typeface="Times New Roman" panose="02020603050405020304" pitchFamily="18" charset="0"/>
                <a:cs typeface="Times New Roman" panose="02020603050405020304" pitchFamily="18" charset="0"/>
              </a:rPr>
              <a:t>(Accessed: 19/10/2022).</a:t>
            </a:r>
          </a:p>
          <a:p>
            <a:pPr marL="0" indent="0">
              <a:lnSpc>
                <a:spcPct val="150000"/>
              </a:lnSpc>
              <a:spcBef>
                <a:spcPts val="0"/>
              </a:spcBef>
              <a:spcAft>
                <a:spcPts val="0"/>
              </a:spcAft>
            </a:pPr>
            <a:endParaRPr lang="en-US" sz="1800" dirty="0">
              <a:solidFill>
                <a:schemeClr val="tx1"/>
              </a:solidFill>
              <a:latin typeface="Times New Roman" panose="02020603050405020304" pitchFamily="18" charset="0"/>
              <a:cs typeface="Times New Roman" panose="02020603050405020304" pitchFamily="18" charset="0"/>
            </a:endParaRPr>
          </a:p>
          <a:p>
            <a:pPr marL="0" indent="0">
              <a:lnSpc>
                <a:spcPct val="150000"/>
              </a:lnSpc>
              <a:spcBef>
                <a:spcPts val="0"/>
              </a:spcBef>
              <a:spcAft>
                <a:spcPts val="0"/>
              </a:spcAft>
            </a:pPr>
            <a:r>
              <a:rPr lang="en-GB" sz="1800" b="0" i="0" dirty="0">
                <a:solidFill>
                  <a:srgbClr val="FFFFFF"/>
                </a:solidFill>
                <a:effectLst/>
                <a:latin typeface="Times New Roman" panose="02020603050405020304" pitchFamily="18" charset="0"/>
                <a:cs typeface="Times New Roman" panose="02020603050405020304" pitchFamily="18" charset="0"/>
              </a:rPr>
              <a:t>Hodges H, </a:t>
            </a:r>
            <a:r>
              <a:rPr lang="en-GB" sz="1800" b="0" i="0" dirty="0" err="1">
                <a:solidFill>
                  <a:srgbClr val="FFFFFF"/>
                </a:solidFill>
                <a:effectLst/>
                <a:latin typeface="Times New Roman" panose="02020603050405020304" pitchFamily="18" charset="0"/>
                <a:cs typeface="Times New Roman" panose="02020603050405020304" pitchFamily="18" charset="0"/>
              </a:rPr>
              <a:t>Fealko</a:t>
            </a:r>
            <a:r>
              <a:rPr lang="en-GB" sz="1800" b="0" i="0" dirty="0">
                <a:solidFill>
                  <a:srgbClr val="FFFFFF"/>
                </a:solidFill>
                <a:effectLst/>
                <a:latin typeface="Times New Roman" panose="02020603050405020304" pitchFamily="18" charset="0"/>
                <a:cs typeface="Times New Roman" panose="02020603050405020304" pitchFamily="18" charset="0"/>
              </a:rPr>
              <a:t> C, Soares N. Autism spectrum disorder: definition, epidemiology, causes, and clinical evaluation. </a:t>
            </a:r>
            <a:r>
              <a:rPr lang="en-GB" sz="1800" b="0" i="0" dirty="0" err="1">
                <a:solidFill>
                  <a:srgbClr val="FFFFFF"/>
                </a:solidFill>
                <a:effectLst/>
                <a:latin typeface="Times New Roman" panose="02020603050405020304" pitchFamily="18" charset="0"/>
                <a:cs typeface="Times New Roman" panose="02020603050405020304" pitchFamily="18" charset="0"/>
              </a:rPr>
              <a:t>Transl</a:t>
            </a:r>
            <a:r>
              <a:rPr lang="en-GB" sz="1800" b="0" i="0" dirty="0">
                <a:solidFill>
                  <a:srgbClr val="FFFFFF"/>
                </a:solidFill>
                <a:effectLst/>
                <a:latin typeface="Times New Roman" panose="02020603050405020304" pitchFamily="18" charset="0"/>
                <a:cs typeface="Times New Roman" panose="02020603050405020304" pitchFamily="18" charset="0"/>
              </a:rPr>
              <a:t> </a:t>
            </a:r>
            <a:r>
              <a:rPr lang="en-GB" sz="1800" b="0" i="0" dirty="0" err="1">
                <a:solidFill>
                  <a:srgbClr val="FFFFFF"/>
                </a:solidFill>
                <a:effectLst/>
                <a:latin typeface="Times New Roman" panose="02020603050405020304" pitchFamily="18" charset="0"/>
                <a:cs typeface="Times New Roman" panose="02020603050405020304" pitchFamily="18" charset="0"/>
              </a:rPr>
              <a:t>Pediatr</a:t>
            </a:r>
            <a:r>
              <a:rPr lang="en-GB" sz="1800" b="0" i="0" dirty="0">
                <a:solidFill>
                  <a:srgbClr val="FFFFFF"/>
                </a:solidFill>
                <a:effectLst/>
                <a:latin typeface="Times New Roman" panose="02020603050405020304" pitchFamily="18" charset="0"/>
                <a:cs typeface="Times New Roman" panose="02020603050405020304" pitchFamily="18" charset="0"/>
              </a:rPr>
              <a:t>. (2020) Available at: </a:t>
            </a:r>
            <a:r>
              <a:rPr lang="en-US" sz="1800" dirty="0">
                <a:solidFill>
                  <a:srgbClr val="22F258"/>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https://www.ncbi.nlm.nih.gov/pmc/articles/PMC7082249/</a:t>
            </a:r>
            <a:r>
              <a:rPr lang="en-US" sz="1800" dirty="0">
                <a:solidFill>
                  <a:srgbClr val="22F258"/>
                </a:solidFill>
                <a:latin typeface="Times New Roman" panose="02020603050405020304" pitchFamily="18" charset="0"/>
                <a:cs typeface="Times New Roman" panose="02020603050405020304" pitchFamily="18" charset="0"/>
              </a:rPr>
              <a:t> </a:t>
            </a:r>
            <a:r>
              <a:rPr lang="en-US" sz="1800" dirty="0">
                <a:solidFill>
                  <a:schemeClr val="tx1"/>
                </a:solidFill>
                <a:latin typeface="Times New Roman" panose="02020603050405020304" pitchFamily="18" charset="0"/>
                <a:cs typeface="Times New Roman" panose="02020603050405020304" pitchFamily="18" charset="0"/>
              </a:rPr>
              <a:t>(Accessed: 23/10/2022).</a:t>
            </a:r>
          </a:p>
          <a:p>
            <a:pPr marL="0" indent="0">
              <a:lnSpc>
                <a:spcPct val="150000"/>
              </a:lnSpc>
              <a:spcBef>
                <a:spcPts val="0"/>
              </a:spcBef>
              <a:spcAft>
                <a:spcPts val="0"/>
              </a:spcAft>
            </a:pPr>
            <a:endParaRPr lang="en-US" sz="1800" dirty="0">
              <a:solidFill>
                <a:schemeClr val="tx1"/>
              </a:solidFill>
              <a:latin typeface="Times New Roman" panose="02020603050405020304" pitchFamily="18" charset="0"/>
              <a:cs typeface="Times New Roman" panose="02020603050405020304" pitchFamily="18" charset="0"/>
            </a:endParaRPr>
          </a:p>
          <a:p>
            <a:pPr marL="0" indent="0">
              <a:lnSpc>
                <a:spcPct val="150000"/>
              </a:lnSpc>
              <a:spcBef>
                <a:spcPts val="0"/>
              </a:spcBef>
              <a:spcAft>
                <a:spcPts val="0"/>
              </a:spcAft>
            </a:pPr>
            <a:r>
              <a:rPr lang="en-US" sz="1800" dirty="0">
                <a:solidFill>
                  <a:srgbClr val="22F258"/>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amazon.co.uk/What-Feminism-need-Other-Questions/dp/0750298383/ref=asc_df_0750298383?tag=bingshoppinga-21&amp;linkCode=df0&amp;hvadid=80608002971206&amp;hvnetw=o&amp;hvqmt=e&amp;hvbmt=be&amp;hvdev=c&amp;hvlocint=&amp;hvlocphy=&amp;hvtargid=pla-4584207578314203&amp;psc=1</a:t>
            </a:r>
            <a:r>
              <a:rPr lang="en-US" sz="1800" dirty="0">
                <a:solidFill>
                  <a:srgbClr val="22F258"/>
                </a:solidFill>
                <a:latin typeface="Times New Roman" panose="02020603050405020304" pitchFamily="18" charset="0"/>
                <a:cs typeface="Times New Roman" panose="02020603050405020304" pitchFamily="18" charset="0"/>
              </a:rPr>
              <a:t> </a:t>
            </a:r>
            <a:r>
              <a:rPr lang="en-US" sz="1800" dirty="0">
                <a:solidFill>
                  <a:srgbClr val="FFFFFF"/>
                </a:solidFill>
                <a:latin typeface="Times New Roman" panose="02020603050405020304" pitchFamily="18" charset="0"/>
                <a:cs typeface="Times New Roman" panose="02020603050405020304" pitchFamily="18" charset="0"/>
              </a:rPr>
              <a:t>(Accessed: 24/20/2022)</a:t>
            </a:r>
          </a:p>
          <a:p>
            <a:pPr marL="0" indent="0">
              <a:lnSpc>
                <a:spcPct val="150000"/>
              </a:lnSpc>
              <a:spcBef>
                <a:spcPts val="0"/>
              </a:spcBef>
              <a:spcAft>
                <a:spcPts val="0"/>
              </a:spcAft>
            </a:pPr>
            <a:endParaRPr lang="en-US" sz="2000" dirty="0">
              <a:solidFill>
                <a:schemeClr val="tx1"/>
              </a:solidFill>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7</a:t>
            </a:fld>
            <a:endParaRPr lang="en-US" dirty="0"/>
          </a:p>
        </p:txBody>
      </p:sp>
    </p:spTree>
    <p:extLst>
      <p:ext uri="{BB962C8B-B14F-4D97-AF65-F5344CB8AC3E}">
        <p14:creationId xmlns:p14="http://schemas.microsoft.com/office/powerpoint/2010/main" val="3247798845"/>
      </p:ext>
    </p:extLst>
  </p:cSld>
  <p:clrMapOvr>
    <a:masterClrMapping/>
  </p:clrMapOvr>
  <mc:AlternateContent xmlns:mc="http://schemas.openxmlformats.org/markup-compatibility/2006" xmlns:p14="http://schemas.microsoft.com/office/powerpoint/2010/main">
    <mc:Choice Requires="p14">
      <p:transition advClick="0" advTm="30000">
        <p14:flash/>
      </p:transition>
    </mc:Choice>
    <mc:Fallback xmlns="">
      <p:transition advClick="0" advTm="30000">
        <p:fade/>
      </p:transition>
    </mc:Fallback>
  </mc:AlternateContent>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2" ma:contentTypeDescription="Create a new document." ma:contentTypeScope="" ma:versionID="47941ee9151d150afb5f44c71ca12cd7">
  <xsd:schema xmlns:xsd="http://www.w3.org/2001/XMLSchema" xmlns:xs="http://www.w3.org/2001/XMLSchema" xmlns:p="http://schemas.microsoft.com/office/2006/metadata/properties" xmlns:ns3="4055ddc6-ee7b-4b5b-b8fb-52871646f80e" targetNamespace="http://schemas.microsoft.com/office/2006/metadata/properties" ma:root="true" ma:fieldsID="ba10ab32d8b0c19111d36d4f4a1ede37" ns3:_="">
    <xsd:import namespace="4055ddc6-ee7b-4b5b-b8fb-52871646f80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A455A3B8-8134-4544-8E7D-C2EF7ACC7401}">
  <ds:schemaRefs>
    <ds:schemaRef ds:uri="http://schemas.microsoft.com/office/2006/metadata/contentType"/>
    <ds:schemaRef ds:uri="http://schemas.microsoft.com/office/2006/metadata/properties/metaAttributes"/>
    <ds:schemaRef ds:uri="http://www.w3.org/2000/xmlns/"/>
    <ds:schemaRef ds:uri="http://www.w3.org/2001/XMLSchema"/>
    <ds:schemaRef ds:uri="4055ddc6-ee7b-4b5b-b8fb-52871646f80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{203F4519-9E46-4F5A-890C-38ADF7DF104A}tf33713516_win32</Template>
  <TotalTime>6619</TotalTime>
  <Words>487</Words>
  <Application>Microsoft Office PowerPoint</Application>
  <PresentationFormat>Widescreen</PresentationFormat>
  <Paragraphs>38</Paragraphs>
  <Slides>7</Slides>
  <Notes>3</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Gill Sans MT</vt:lpstr>
      <vt:lpstr>Times New Roman</vt:lpstr>
      <vt:lpstr>Walbaum Display</vt:lpstr>
      <vt:lpstr>3DFloatVTI</vt:lpstr>
      <vt:lpstr> How to avoid plagiarism/unfair practice.</vt:lpstr>
      <vt:lpstr>So … what is plagiarism and unfair practice?</vt:lpstr>
      <vt:lpstr>Referencing a book.</vt:lpstr>
      <vt:lpstr>Referencing a Research Journal Article </vt:lpstr>
      <vt:lpstr> Confucius once stated ‘Everything has beauty, but not everyone sees it.’  The image featured is a hand painted depiction of Confucius can be found on the cover of :  The Sayings of Confucius Illustrated edition (25 July 2014) lulu.com (Accessed 19/10/2022)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ECQY4005  How to avoid plagiarism and unfair practice.</dc:title>
  <dc:creator>Ricky Cooper (2203269)</dc:creator>
  <cp:lastModifiedBy>Ricky Cooper (2203269)</cp:lastModifiedBy>
  <cp:revision>3</cp:revision>
  <dcterms:created xsi:type="dcterms:W3CDTF">2022-10-18T08:25:10Z</dcterms:created>
  <dcterms:modified xsi:type="dcterms:W3CDTF">2022-10-28T11:04:37Z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