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9" r:id="rId1"/>
  </p:sldMasterIdLst>
  <p:notesMasterIdLst>
    <p:notesMasterId r:id="rId11"/>
  </p:notesMasterIdLst>
  <p:sldIdLst>
    <p:sldId id="256" r:id="rId2"/>
    <p:sldId id="258" r:id="rId3"/>
    <p:sldId id="259" r:id="rId4"/>
    <p:sldId id="262" r:id="rId5"/>
    <p:sldId id="300" r:id="rId6"/>
    <p:sldId id="260" r:id="rId7"/>
    <p:sldId id="274" r:id="rId8"/>
    <p:sldId id="265" r:id="rId9"/>
    <p:sldId id="278" r:id="rId10"/>
  </p:sldIdLst>
  <p:sldSz cx="9144000" cy="5143500" type="screen16x9"/>
  <p:notesSz cx="6858000" cy="9144000"/>
  <p:embeddedFontLst>
    <p:embeddedFont>
      <p:font typeface="Montserrat" panose="00000500000000000000" pitchFamily="2" charset="0"/>
      <p:regular r:id="rId12"/>
      <p:bold r:id="rId13"/>
      <p:italic r:id="rId14"/>
      <p:boldItalic r:id="rId15"/>
    </p:embeddedFont>
    <p:embeddedFont>
      <p:font typeface="Special Elite" panose="020B0604020202020204" charset="0"/>
      <p:regular r:id="rId1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8C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D7E085C4-3EC9-4D56-B2D0-4A3E3CE86F82}">
  <a:tblStyle styleId="{D7E085C4-3EC9-4D56-B2D0-4A3E3CE86F8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84799" autoAdjust="0"/>
  </p:normalViewPr>
  <p:slideViewPr>
    <p:cSldViewPr snapToGrid="0" snapToObjects="1">
      <p:cViewPr varScale="1">
        <p:scale>
          <a:sx n="100" d="100"/>
          <a:sy n="100" d="100"/>
        </p:scale>
        <p:origin x="70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g87707f6da6_0_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" name="Google Shape;207;g87707f6da6_0_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8807b60155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8807b60155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g87912e2c17_0_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9" name="Google Shape;289;g87912e2c17_0_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g87912e2c17_0_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9" name="Google Shape;289;g87912e2c17_0_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87652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g8807b60155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2" name="Google Shape;242;g8807b60155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9" name="Google Shape;709;g8807b60155_0_1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0" name="Google Shape;710;g8807b60155_0_1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g8807b60155_0_1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2" name="Google Shape;352;g8807b60155_0_1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5" name="Google Shape;785;g8807b60155_0_1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6" name="Google Shape;786;g8807b60155_0_1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081500" y="2375680"/>
            <a:ext cx="6976800" cy="167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820100" y="4262990"/>
            <a:ext cx="5504700" cy="49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6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8"/>
          <p:cNvSpPr txBox="1">
            <a:spLocks noGrp="1"/>
          </p:cNvSpPr>
          <p:nvPr>
            <p:ph type="title"/>
          </p:nvPr>
        </p:nvSpPr>
        <p:spPr>
          <a:xfrm>
            <a:off x="746700" y="1180754"/>
            <a:ext cx="7650600" cy="76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9pPr>
          </a:lstStyle>
          <a:p>
            <a:endParaRPr/>
          </a:p>
        </p:txBody>
      </p:sp>
      <p:sp>
        <p:nvSpPr>
          <p:cNvPr id="31" name="Google Shape;31;p8"/>
          <p:cNvSpPr txBox="1">
            <a:spLocks noGrp="1"/>
          </p:cNvSpPr>
          <p:nvPr>
            <p:ph type="subTitle" idx="1"/>
          </p:nvPr>
        </p:nvSpPr>
        <p:spPr>
          <a:xfrm>
            <a:off x="2057400" y="2033104"/>
            <a:ext cx="5029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32" name="Google Shape;32;p8"/>
          <p:cNvSpPr/>
          <p:nvPr/>
        </p:nvSpPr>
        <p:spPr>
          <a:xfrm>
            <a:off x="130825" y="2727649"/>
            <a:ext cx="3842150" cy="1444900"/>
          </a:xfrm>
          <a:custGeom>
            <a:avLst/>
            <a:gdLst/>
            <a:ahLst/>
            <a:cxnLst/>
            <a:rect l="l" t="t" r="r" b="b"/>
            <a:pathLst>
              <a:path w="153686" h="57796" extrusionOk="0">
                <a:moveTo>
                  <a:pt x="0" y="16930"/>
                </a:moveTo>
                <a:cubicBezTo>
                  <a:pt x="9502" y="14314"/>
                  <a:pt x="38972" y="-5001"/>
                  <a:pt x="57012" y="1231"/>
                </a:cubicBezTo>
                <a:cubicBezTo>
                  <a:pt x="75052" y="7463"/>
                  <a:pt x="92129" y="45747"/>
                  <a:pt x="108241" y="54320"/>
                </a:cubicBezTo>
                <a:cubicBezTo>
                  <a:pt x="124353" y="62893"/>
                  <a:pt x="146112" y="52943"/>
                  <a:pt x="153686" y="52667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33" name="Google Shape;33;p8"/>
          <p:cNvSpPr/>
          <p:nvPr/>
        </p:nvSpPr>
        <p:spPr>
          <a:xfrm>
            <a:off x="5414450" y="3159903"/>
            <a:ext cx="3598725" cy="865325"/>
          </a:xfrm>
          <a:custGeom>
            <a:avLst/>
            <a:gdLst/>
            <a:ahLst/>
            <a:cxnLst/>
            <a:rect l="l" t="t" r="r" b="b"/>
            <a:pathLst>
              <a:path w="143949" h="34613" extrusionOk="0">
                <a:moveTo>
                  <a:pt x="143949" y="8937"/>
                </a:moveTo>
                <a:cubicBezTo>
                  <a:pt x="136237" y="13206"/>
                  <a:pt x="114425" y="35953"/>
                  <a:pt x="97678" y="34551"/>
                </a:cubicBezTo>
                <a:cubicBezTo>
                  <a:pt x="80931" y="33149"/>
                  <a:pt x="59747" y="3969"/>
                  <a:pt x="43467" y="524"/>
                </a:cubicBezTo>
                <a:cubicBezTo>
                  <a:pt x="27187" y="-2921"/>
                  <a:pt x="7245" y="11655"/>
                  <a:pt x="0" y="13881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9"/>
          <p:cNvSpPr txBox="1">
            <a:spLocks noGrp="1"/>
          </p:cNvSpPr>
          <p:nvPr>
            <p:ph type="title"/>
          </p:nvPr>
        </p:nvSpPr>
        <p:spPr>
          <a:xfrm>
            <a:off x="773400" y="2495550"/>
            <a:ext cx="7650600" cy="76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1pPr>
            <a:lvl2pPr lvl="1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2pPr>
            <a:lvl3pPr lvl="2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3pPr>
            <a:lvl4pPr lvl="3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4pPr>
            <a:lvl5pPr lvl="4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5pPr>
            <a:lvl6pPr lvl="5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6pPr>
            <a:lvl7pPr lvl="6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7pPr>
            <a:lvl8pPr lvl="7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8pPr>
            <a:lvl9pPr lvl="8" algn="ctr">
              <a:spcBef>
                <a:spcPts val="0"/>
              </a:spcBef>
              <a:spcAft>
                <a:spcPts val="0"/>
              </a:spcAft>
              <a:buSzPts val="4400"/>
              <a:buNone/>
              <a:defRPr sz="4400"/>
            </a:lvl9pPr>
          </a:lstStyle>
          <a:p>
            <a:endParaRPr/>
          </a:p>
        </p:txBody>
      </p:sp>
      <p:sp>
        <p:nvSpPr>
          <p:cNvPr id="36" name="Google Shape;36;p9"/>
          <p:cNvSpPr txBox="1">
            <a:spLocks noGrp="1"/>
          </p:cNvSpPr>
          <p:nvPr>
            <p:ph type="subTitle" idx="1"/>
          </p:nvPr>
        </p:nvSpPr>
        <p:spPr>
          <a:xfrm>
            <a:off x="2057400" y="3347900"/>
            <a:ext cx="5029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37" name="Google Shape;37;p9"/>
          <p:cNvSpPr/>
          <p:nvPr/>
        </p:nvSpPr>
        <p:spPr>
          <a:xfrm>
            <a:off x="130825" y="517849"/>
            <a:ext cx="3842150" cy="1444900"/>
          </a:xfrm>
          <a:custGeom>
            <a:avLst/>
            <a:gdLst/>
            <a:ahLst/>
            <a:cxnLst/>
            <a:rect l="l" t="t" r="r" b="b"/>
            <a:pathLst>
              <a:path w="153686" h="57796" extrusionOk="0">
                <a:moveTo>
                  <a:pt x="0" y="16930"/>
                </a:moveTo>
                <a:cubicBezTo>
                  <a:pt x="9502" y="14314"/>
                  <a:pt x="38972" y="-5001"/>
                  <a:pt x="57012" y="1231"/>
                </a:cubicBezTo>
                <a:cubicBezTo>
                  <a:pt x="75052" y="7463"/>
                  <a:pt x="92129" y="45747"/>
                  <a:pt x="108241" y="54320"/>
                </a:cubicBezTo>
                <a:cubicBezTo>
                  <a:pt x="124353" y="62893"/>
                  <a:pt x="146112" y="52943"/>
                  <a:pt x="153686" y="52667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38" name="Google Shape;38;p9"/>
          <p:cNvSpPr/>
          <p:nvPr/>
        </p:nvSpPr>
        <p:spPr>
          <a:xfrm>
            <a:off x="5162125" y="957222"/>
            <a:ext cx="3851050" cy="858200"/>
          </a:xfrm>
          <a:custGeom>
            <a:avLst/>
            <a:gdLst/>
            <a:ahLst/>
            <a:cxnLst/>
            <a:rect l="l" t="t" r="r" b="b"/>
            <a:pathLst>
              <a:path w="154042" h="34328" extrusionOk="0">
                <a:moveTo>
                  <a:pt x="154042" y="8652"/>
                </a:moveTo>
                <a:cubicBezTo>
                  <a:pt x="146330" y="12921"/>
                  <a:pt x="124518" y="35668"/>
                  <a:pt x="107771" y="34266"/>
                </a:cubicBezTo>
                <a:cubicBezTo>
                  <a:pt x="91024" y="32864"/>
                  <a:pt x="71522" y="2765"/>
                  <a:pt x="53560" y="239"/>
                </a:cubicBezTo>
                <a:cubicBezTo>
                  <a:pt x="35598" y="-2287"/>
                  <a:pt x="8927" y="15964"/>
                  <a:pt x="0" y="19109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3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13"/>
          <p:cNvSpPr txBox="1">
            <a:spLocks noGrp="1"/>
          </p:cNvSpPr>
          <p:nvPr>
            <p:ph type="title" idx="2" hasCustomPrompt="1"/>
          </p:nvPr>
        </p:nvSpPr>
        <p:spPr>
          <a:xfrm>
            <a:off x="1307073" y="2204695"/>
            <a:ext cx="612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1" name="Google Shape;51;p13"/>
          <p:cNvSpPr txBox="1">
            <a:spLocks noGrp="1"/>
          </p:cNvSpPr>
          <p:nvPr>
            <p:ph type="title" idx="3" hasCustomPrompt="1"/>
          </p:nvPr>
        </p:nvSpPr>
        <p:spPr>
          <a:xfrm>
            <a:off x="3303566" y="2204695"/>
            <a:ext cx="612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2" name="Google Shape;52;p13"/>
          <p:cNvSpPr txBox="1">
            <a:spLocks noGrp="1"/>
          </p:cNvSpPr>
          <p:nvPr>
            <p:ph type="title" idx="4" hasCustomPrompt="1"/>
          </p:nvPr>
        </p:nvSpPr>
        <p:spPr>
          <a:xfrm>
            <a:off x="5300059" y="2204695"/>
            <a:ext cx="612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3" name="Google Shape;53;p13"/>
          <p:cNvSpPr txBox="1">
            <a:spLocks noGrp="1"/>
          </p:cNvSpPr>
          <p:nvPr>
            <p:ph type="title" idx="5" hasCustomPrompt="1"/>
          </p:nvPr>
        </p:nvSpPr>
        <p:spPr>
          <a:xfrm>
            <a:off x="7296552" y="2204695"/>
            <a:ext cx="612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4" name="Google Shape;54;p13"/>
          <p:cNvSpPr txBox="1">
            <a:spLocks noGrp="1"/>
          </p:cNvSpPr>
          <p:nvPr>
            <p:ph type="subTitle" idx="1"/>
          </p:nvPr>
        </p:nvSpPr>
        <p:spPr>
          <a:xfrm>
            <a:off x="699460" y="2992454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chemeClr val="lt1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6"/>
          </p:nvPr>
        </p:nvSpPr>
        <p:spPr>
          <a:xfrm>
            <a:off x="700650" y="3423604"/>
            <a:ext cx="1755600" cy="81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3"/>
          <p:cNvSpPr txBox="1">
            <a:spLocks noGrp="1"/>
          </p:cNvSpPr>
          <p:nvPr>
            <p:ph type="subTitle" idx="7"/>
          </p:nvPr>
        </p:nvSpPr>
        <p:spPr>
          <a:xfrm>
            <a:off x="2695953" y="2992454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chemeClr val="lt1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57" name="Google Shape;57;p13"/>
          <p:cNvSpPr txBox="1">
            <a:spLocks noGrp="1"/>
          </p:cNvSpPr>
          <p:nvPr>
            <p:ph type="subTitle" idx="8"/>
          </p:nvPr>
        </p:nvSpPr>
        <p:spPr>
          <a:xfrm>
            <a:off x="4692447" y="2992454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chemeClr val="lt1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58" name="Google Shape;58;p13"/>
          <p:cNvSpPr txBox="1">
            <a:spLocks noGrp="1"/>
          </p:cNvSpPr>
          <p:nvPr>
            <p:ph type="subTitle" idx="9"/>
          </p:nvPr>
        </p:nvSpPr>
        <p:spPr>
          <a:xfrm>
            <a:off x="6688940" y="2992454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chemeClr val="lt1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59" name="Google Shape;59;p13"/>
          <p:cNvSpPr txBox="1">
            <a:spLocks noGrp="1"/>
          </p:cNvSpPr>
          <p:nvPr>
            <p:ph type="subTitle" idx="13"/>
          </p:nvPr>
        </p:nvSpPr>
        <p:spPr>
          <a:xfrm>
            <a:off x="2696750" y="3423604"/>
            <a:ext cx="1755600" cy="81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3"/>
          <p:cNvSpPr txBox="1">
            <a:spLocks noGrp="1"/>
          </p:cNvSpPr>
          <p:nvPr>
            <p:ph type="subTitle" idx="14"/>
          </p:nvPr>
        </p:nvSpPr>
        <p:spPr>
          <a:xfrm>
            <a:off x="4692849" y="3423604"/>
            <a:ext cx="1755600" cy="81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13"/>
          <p:cNvSpPr txBox="1">
            <a:spLocks noGrp="1"/>
          </p:cNvSpPr>
          <p:nvPr>
            <p:ph type="subTitle" idx="15"/>
          </p:nvPr>
        </p:nvSpPr>
        <p:spPr>
          <a:xfrm>
            <a:off x="6688949" y="3423604"/>
            <a:ext cx="1755600" cy="81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2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5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5"/>
          <p:cNvSpPr txBox="1">
            <a:spLocks noGrp="1"/>
          </p:cNvSpPr>
          <p:nvPr>
            <p:ph type="subTitle" idx="1"/>
          </p:nvPr>
        </p:nvSpPr>
        <p:spPr>
          <a:xfrm>
            <a:off x="1156660" y="277105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75" name="Google Shape;75;p15"/>
          <p:cNvSpPr txBox="1">
            <a:spLocks noGrp="1"/>
          </p:cNvSpPr>
          <p:nvPr>
            <p:ph type="subTitle" idx="2"/>
          </p:nvPr>
        </p:nvSpPr>
        <p:spPr>
          <a:xfrm>
            <a:off x="1157850" y="3202200"/>
            <a:ext cx="1755600" cy="77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5"/>
          <p:cNvSpPr txBox="1">
            <a:spLocks noGrp="1"/>
          </p:cNvSpPr>
          <p:nvPr>
            <p:ph type="subTitle" idx="3"/>
          </p:nvPr>
        </p:nvSpPr>
        <p:spPr>
          <a:xfrm>
            <a:off x="3694000" y="277105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77" name="Google Shape;77;p15"/>
          <p:cNvSpPr txBox="1">
            <a:spLocks noGrp="1"/>
          </p:cNvSpPr>
          <p:nvPr>
            <p:ph type="subTitle" idx="4"/>
          </p:nvPr>
        </p:nvSpPr>
        <p:spPr>
          <a:xfrm>
            <a:off x="6231740" y="277105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78" name="Google Shape;78;p15"/>
          <p:cNvSpPr txBox="1">
            <a:spLocks noGrp="1"/>
          </p:cNvSpPr>
          <p:nvPr>
            <p:ph type="subTitle" idx="5"/>
          </p:nvPr>
        </p:nvSpPr>
        <p:spPr>
          <a:xfrm>
            <a:off x="3694397" y="3202200"/>
            <a:ext cx="1755600" cy="77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5"/>
          <p:cNvSpPr txBox="1">
            <a:spLocks noGrp="1"/>
          </p:cNvSpPr>
          <p:nvPr>
            <p:ph type="subTitle" idx="6"/>
          </p:nvPr>
        </p:nvSpPr>
        <p:spPr>
          <a:xfrm>
            <a:off x="6231745" y="3202200"/>
            <a:ext cx="1755600" cy="77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3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/>
          <p:nvPr/>
        </p:nvSpPr>
        <p:spPr>
          <a:xfrm>
            <a:off x="937314" y="931801"/>
            <a:ext cx="7269372" cy="3517544"/>
          </a:xfrm>
          <a:custGeom>
            <a:avLst/>
            <a:gdLst/>
            <a:ahLst/>
            <a:cxnLst/>
            <a:rect l="l" t="t" r="r" b="b"/>
            <a:pathLst>
              <a:path w="38981" h="17906" extrusionOk="0">
                <a:moveTo>
                  <a:pt x="10297" y="1"/>
                </a:moveTo>
                <a:cubicBezTo>
                  <a:pt x="5507" y="1"/>
                  <a:pt x="1" y="655"/>
                  <a:pt x="785" y="6777"/>
                </a:cubicBezTo>
                <a:cubicBezTo>
                  <a:pt x="1406" y="11880"/>
                  <a:pt x="5378" y="12967"/>
                  <a:pt x="9658" y="12967"/>
                </a:cubicBezTo>
                <a:cubicBezTo>
                  <a:pt x="10044" y="12967"/>
                  <a:pt x="10433" y="12958"/>
                  <a:pt x="10823" y="12943"/>
                </a:cubicBezTo>
                <a:cubicBezTo>
                  <a:pt x="14428" y="12789"/>
                  <a:pt x="18060" y="12660"/>
                  <a:pt x="21695" y="12660"/>
                </a:cubicBezTo>
                <a:cubicBezTo>
                  <a:pt x="22495" y="12660"/>
                  <a:pt x="23294" y="12666"/>
                  <a:pt x="24093" y="12680"/>
                </a:cubicBezTo>
                <a:cubicBezTo>
                  <a:pt x="24230" y="12681"/>
                  <a:pt x="24369" y="12682"/>
                  <a:pt x="24509" y="12682"/>
                </a:cubicBezTo>
                <a:cubicBezTo>
                  <a:pt x="25598" y="12682"/>
                  <a:pt x="26775" y="12639"/>
                  <a:pt x="27968" y="12639"/>
                </a:cubicBezTo>
                <a:cubicBezTo>
                  <a:pt x="30197" y="12639"/>
                  <a:pt x="32481" y="12790"/>
                  <a:pt x="34356" y="13657"/>
                </a:cubicBezTo>
                <a:cubicBezTo>
                  <a:pt x="36274" y="14522"/>
                  <a:pt x="37477" y="16176"/>
                  <a:pt x="38567" y="17905"/>
                </a:cubicBezTo>
                <a:cubicBezTo>
                  <a:pt x="38567" y="16439"/>
                  <a:pt x="38680" y="14973"/>
                  <a:pt x="38905" y="13507"/>
                </a:cubicBezTo>
                <a:cubicBezTo>
                  <a:pt x="38980" y="10687"/>
                  <a:pt x="38717" y="7905"/>
                  <a:pt x="38153" y="5161"/>
                </a:cubicBezTo>
                <a:cubicBezTo>
                  <a:pt x="36998" y="407"/>
                  <a:pt x="32713" y="118"/>
                  <a:pt x="28681" y="118"/>
                </a:cubicBezTo>
                <a:cubicBezTo>
                  <a:pt x="28122" y="118"/>
                  <a:pt x="27567" y="123"/>
                  <a:pt x="27026" y="123"/>
                </a:cubicBezTo>
                <a:cubicBezTo>
                  <a:pt x="22552" y="86"/>
                  <a:pt x="18078" y="48"/>
                  <a:pt x="13604" y="48"/>
                </a:cubicBezTo>
                <a:cubicBezTo>
                  <a:pt x="12615" y="41"/>
                  <a:pt x="11478" y="1"/>
                  <a:pt x="10297" y="1"/>
                </a:cubicBezTo>
                <a:close/>
              </a:path>
            </a:pathLst>
          </a:custGeom>
          <a:solidFill>
            <a:schemeClr val="accent1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6"/>
          <p:cNvSpPr/>
          <p:nvPr/>
        </p:nvSpPr>
        <p:spPr>
          <a:xfrm>
            <a:off x="1114500" y="931801"/>
            <a:ext cx="7092106" cy="3517544"/>
          </a:xfrm>
          <a:custGeom>
            <a:avLst/>
            <a:gdLst/>
            <a:ahLst/>
            <a:cxnLst/>
            <a:rect l="l" t="t" r="r" b="b"/>
            <a:pathLst>
              <a:path w="38981" h="17906" extrusionOk="0">
                <a:moveTo>
                  <a:pt x="10297" y="1"/>
                </a:moveTo>
                <a:cubicBezTo>
                  <a:pt x="5507" y="1"/>
                  <a:pt x="1" y="655"/>
                  <a:pt x="785" y="6777"/>
                </a:cubicBezTo>
                <a:cubicBezTo>
                  <a:pt x="1406" y="11880"/>
                  <a:pt x="5378" y="12967"/>
                  <a:pt x="9658" y="12967"/>
                </a:cubicBezTo>
                <a:cubicBezTo>
                  <a:pt x="10044" y="12967"/>
                  <a:pt x="10433" y="12958"/>
                  <a:pt x="10823" y="12943"/>
                </a:cubicBezTo>
                <a:cubicBezTo>
                  <a:pt x="14428" y="12789"/>
                  <a:pt x="18060" y="12660"/>
                  <a:pt x="21695" y="12660"/>
                </a:cubicBezTo>
                <a:cubicBezTo>
                  <a:pt x="22495" y="12660"/>
                  <a:pt x="23294" y="12666"/>
                  <a:pt x="24093" y="12680"/>
                </a:cubicBezTo>
                <a:cubicBezTo>
                  <a:pt x="24230" y="12681"/>
                  <a:pt x="24369" y="12682"/>
                  <a:pt x="24509" y="12682"/>
                </a:cubicBezTo>
                <a:cubicBezTo>
                  <a:pt x="25598" y="12682"/>
                  <a:pt x="26775" y="12639"/>
                  <a:pt x="27968" y="12639"/>
                </a:cubicBezTo>
                <a:cubicBezTo>
                  <a:pt x="30197" y="12639"/>
                  <a:pt x="32481" y="12790"/>
                  <a:pt x="34356" y="13657"/>
                </a:cubicBezTo>
                <a:cubicBezTo>
                  <a:pt x="36274" y="14522"/>
                  <a:pt x="37477" y="16176"/>
                  <a:pt x="38567" y="17905"/>
                </a:cubicBezTo>
                <a:cubicBezTo>
                  <a:pt x="38567" y="16439"/>
                  <a:pt x="38680" y="14973"/>
                  <a:pt x="38905" y="13507"/>
                </a:cubicBezTo>
                <a:cubicBezTo>
                  <a:pt x="38980" y="10687"/>
                  <a:pt x="38717" y="7905"/>
                  <a:pt x="38153" y="5161"/>
                </a:cubicBezTo>
                <a:cubicBezTo>
                  <a:pt x="36998" y="407"/>
                  <a:pt x="32713" y="118"/>
                  <a:pt x="28681" y="118"/>
                </a:cubicBezTo>
                <a:cubicBezTo>
                  <a:pt x="28122" y="118"/>
                  <a:pt x="27567" y="123"/>
                  <a:pt x="27026" y="123"/>
                </a:cubicBezTo>
                <a:cubicBezTo>
                  <a:pt x="22552" y="86"/>
                  <a:pt x="18078" y="48"/>
                  <a:pt x="13604" y="48"/>
                </a:cubicBezTo>
                <a:cubicBezTo>
                  <a:pt x="12615" y="41"/>
                  <a:pt x="11478" y="1"/>
                  <a:pt x="10297" y="1"/>
                </a:cubicBezTo>
                <a:close/>
              </a:path>
            </a:pathLst>
          </a:custGeom>
          <a:solidFill>
            <a:schemeClr val="lt2"/>
          </a:solidFill>
          <a:ln w="2857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6"/>
          <p:cNvSpPr txBox="1">
            <a:spLocks noGrp="1"/>
          </p:cNvSpPr>
          <p:nvPr>
            <p:ph type="title"/>
          </p:nvPr>
        </p:nvSpPr>
        <p:spPr>
          <a:xfrm>
            <a:off x="1823250" y="4005525"/>
            <a:ext cx="5497500" cy="40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Montserrat"/>
              <a:buNone/>
              <a:defRPr sz="1600"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6"/>
          <p:cNvSpPr txBox="1">
            <a:spLocks noGrp="1"/>
          </p:cNvSpPr>
          <p:nvPr>
            <p:ph type="subTitle" idx="1"/>
          </p:nvPr>
        </p:nvSpPr>
        <p:spPr>
          <a:xfrm>
            <a:off x="1623150" y="931800"/>
            <a:ext cx="5897700" cy="2515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Special Elite"/>
              <a:buNone/>
              <a:defRPr sz="23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5" name="Google Shape;85;p16"/>
          <p:cNvSpPr/>
          <p:nvPr/>
        </p:nvSpPr>
        <p:spPr>
          <a:xfrm rot="-4440821">
            <a:off x="-760372" y="3745175"/>
            <a:ext cx="1866872" cy="1883571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86" name="Google Shape;86;p16"/>
          <p:cNvSpPr/>
          <p:nvPr/>
        </p:nvSpPr>
        <p:spPr>
          <a:xfrm rot="6446410">
            <a:off x="8021695" y="-469171"/>
            <a:ext cx="1866865" cy="1883565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ive columns">
  <p:cSld name="CUSTOM_5"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8"/>
          <p:cNvSpPr txBox="1">
            <a:spLocks noGrp="1"/>
          </p:cNvSpPr>
          <p:nvPr>
            <p:ph type="subTitle" idx="1"/>
          </p:nvPr>
        </p:nvSpPr>
        <p:spPr>
          <a:xfrm>
            <a:off x="2430055" y="165766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3" name="Google Shape;103;p18"/>
          <p:cNvSpPr txBox="1">
            <a:spLocks noGrp="1"/>
          </p:cNvSpPr>
          <p:nvPr>
            <p:ph type="subTitle" idx="2"/>
          </p:nvPr>
        </p:nvSpPr>
        <p:spPr>
          <a:xfrm>
            <a:off x="4967595" y="165766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4" name="Google Shape;104;p18"/>
          <p:cNvSpPr txBox="1">
            <a:spLocks noGrp="1"/>
          </p:cNvSpPr>
          <p:nvPr>
            <p:ph type="subTitle" idx="3"/>
          </p:nvPr>
        </p:nvSpPr>
        <p:spPr>
          <a:xfrm>
            <a:off x="2430430" y="208881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18"/>
          <p:cNvSpPr txBox="1">
            <a:spLocks noGrp="1"/>
          </p:cNvSpPr>
          <p:nvPr>
            <p:ph type="subTitle" idx="4"/>
          </p:nvPr>
        </p:nvSpPr>
        <p:spPr>
          <a:xfrm>
            <a:off x="4967720" y="208881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18"/>
          <p:cNvSpPr txBox="1">
            <a:spLocks noGrp="1"/>
          </p:cNvSpPr>
          <p:nvPr>
            <p:ph type="subTitle" idx="5"/>
          </p:nvPr>
        </p:nvSpPr>
        <p:spPr>
          <a:xfrm>
            <a:off x="1161285" y="334050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7" name="Google Shape;107;p18"/>
          <p:cNvSpPr txBox="1">
            <a:spLocks noGrp="1"/>
          </p:cNvSpPr>
          <p:nvPr>
            <p:ph type="subTitle" idx="6"/>
          </p:nvPr>
        </p:nvSpPr>
        <p:spPr>
          <a:xfrm>
            <a:off x="1161785" y="377165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18"/>
          <p:cNvSpPr txBox="1">
            <a:spLocks noGrp="1"/>
          </p:cNvSpPr>
          <p:nvPr>
            <p:ph type="subTitle" idx="7"/>
          </p:nvPr>
        </p:nvSpPr>
        <p:spPr>
          <a:xfrm>
            <a:off x="3698825" y="334050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09" name="Google Shape;109;p18"/>
          <p:cNvSpPr txBox="1">
            <a:spLocks noGrp="1"/>
          </p:cNvSpPr>
          <p:nvPr>
            <p:ph type="subTitle" idx="8"/>
          </p:nvPr>
        </p:nvSpPr>
        <p:spPr>
          <a:xfrm>
            <a:off x="6236365" y="3340500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10" name="Google Shape;110;p18"/>
          <p:cNvSpPr txBox="1">
            <a:spLocks noGrp="1"/>
          </p:cNvSpPr>
          <p:nvPr>
            <p:ph type="subTitle" idx="9"/>
          </p:nvPr>
        </p:nvSpPr>
        <p:spPr>
          <a:xfrm>
            <a:off x="3699075" y="377165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18"/>
          <p:cNvSpPr txBox="1">
            <a:spLocks noGrp="1"/>
          </p:cNvSpPr>
          <p:nvPr>
            <p:ph type="subTitle" idx="13"/>
          </p:nvPr>
        </p:nvSpPr>
        <p:spPr>
          <a:xfrm>
            <a:off x="6236365" y="3771650"/>
            <a:ext cx="17556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18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6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9"/>
          <p:cNvSpPr txBox="1">
            <a:spLocks noGrp="1"/>
          </p:cNvSpPr>
          <p:nvPr>
            <p:ph type="title"/>
          </p:nvPr>
        </p:nvSpPr>
        <p:spPr>
          <a:xfrm>
            <a:off x="743700" y="1024778"/>
            <a:ext cx="7653600" cy="7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5" name="Google Shape;115;p19"/>
          <p:cNvSpPr txBox="1">
            <a:spLocks noGrp="1"/>
          </p:cNvSpPr>
          <p:nvPr>
            <p:ph type="subTitle" idx="1"/>
          </p:nvPr>
        </p:nvSpPr>
        <p:spPr>
          <a:xfrm>
            <a:off x="2340292" y="1864757"/>
            <a:ext cx="44604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pecial Elite"/>
              <a:buNone/>
              <a:defRPr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16" name="Google Shape;116;p19"/>
          <p:cNvSpPr txBox="1">
            <a:spLocks noGrp="1"/>
          </p:cNvSpPr>
          <p:nvPr>
            <p:ph type="subTitle" idx="2"/>
          </p:nvPr>
        </p:nvSpPr>
        <p:spPr>
          <a:xfrm>
            <a:off x="2646000" y="2300057"/>
            <a:ext cx="3852000" cy="13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19"/>
          <p:cNvSpPr txBox="1"/>
          <p:nvPr/>
        </p:nvSpPr>
        <p:spPr>
          <a:xfrm>
            <a:off x="2565900" y="3737217"/>
            <a:ext cx="4012200" cy="57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CREDITS: This presentation template was created by </a:t>
            </a:r>
            <a:r>
              <a:rPr lang="en" sz="1200" b="1">
                <a:solidFill>
                  <a:schemeClr val="hlink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2"/>
              </a:rPr>
              <a:t>Slidesgo</a:t>
            </a:r>
            <a:r>
              <a:rPr lang="en" sz="12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, including icons by </a:t>
            </a:r>
            <a:r>
              <a:rPr lang="en" sz="1200" b="1">
                <a:solidFill>
                  <a:schemeClr val="hlink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3"/>
              </a:rPr>
              <a:t>Flaticon</a:t>
            </a:r>
            <a:r>
              <a:rPr lang="en" sz="12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, and infographics &amp; images by </a:t>
            </a:r>
            <a:r>
              <a:rPr lang="en" sz="1200" b="1">
                <a:solidFill>
                  <a:schemeClr val="hlink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4"/>
              </a:rPr>
              <a:t>Freepik</a:t>
            </a:r>
            <a:r>
              <a:rPr lang="en" sz="12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endParaRPr sz="120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18" name="Google Shape;118;p19"/>
          <p:cNvSpPr/>
          <p:nvPr/>
        </p:nvSpPr>
        <p:spPr>
          <a:xfrm>
            <a:off x="55425" y="566645"/>
            <a:ext cx="3704825" cy="4111250"/>
          </a:xfrm>
          <a:custGeom>
            <a:avLst/>
            <a:gdLst/>
            <a:ahLst/>
            <a:cxnLst/>
            <a:rect l="l" t="t" r="r" b="b"/>
            <a:pathLst>
              <a:path w="148193" h="164450" extrusionOk="0">
                <a:moveTo>
                  <a:pt x="0" y="146379"/>
                </a:moveTo>
                <a:cubicBezTo>
                  <a:pt x="8150" y="149388"/>
                  <a:pt x="36485" y="165025"/>
                  <a:pt x="48897" y="164433"/>
                </a:cubicBezTo>
                <a:cubicBezTo>
                  <a:pt x="61309" y="163841"/>
                  <a:pt x="72969" y="154328"/>
                  <a:pt x="74473" y="142829"/>
                </a:cubicBezTo>
                <a:cubicBezTo>
                  <a:pt x="75978" y="131330"/>
                  <a:pt x="62563" y="110231"/>
                  <a:pt x="57924" y="95437"/>
                </a:cubicBezTo>
                <a:cubicBezTo>
                  <a:pt x="53285" y="80643"/>
                  <a:pt x="46515" y="66224"/>
                  <a:pt x="46640" y="54063"/>
                </a:cubicBezTo>
                <a:cubicBezTo>
                  <a:pt x="46765" y="41902"/>
                  <a:pt x="50151" y="31371"/>
                  <a:pt x="58676" y="22469"/>
                </a:cubicBezTo>
                <a:cubicBezTo>
                  <a:pt x="67202" y="13568"/>
                  <a:pt x="82874" y="3448"/>
                  <a:pt x="97793" y="654"/>
                </a:cubicBezTo>
                <a:cubicBezTo>
                  <a:pt x="112713" y="-2139"/>
                  <a:pt x="139793" y="4866"/>
                  <a:pt x="148193" y="5708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119" name="Google Shape;119;p19"/>
          <p:cNvSpPr/>
          <p:nvPr/>
        </p:nvSpPr>
        <p:spPr>
          <a:xfrm flipH="1">
            <a:off x="5383750" y="566645"/>
            <a:ext cx="3704825" cy="4111250"/>
          </a:xfrm>
          <a:custGeom>
            <a:avLst/>
            <a:gdLst/>
            <a:ahLst/>
            <a:cxnLst/>
            <a:rect l="l" t="t" r="r" b="b"/>
            <a:pathLst>
              <a:path w="148193" h="164450" extrusionOk="0">
                <a:moveTo>
                  <a:pt x="0" y="146379"/>
                </a:moveTo>
                <a:cubicBezTo>
                  <a:pt x="8150" y="149388"/>
                  <a:pt x="36485" y="165025"/>
                  <a:pt x="48897" y="164433"/>
                </a:cubicBezTo>
                <a:cubicBezTo>
                  <a:pt x="61309" y="163841"/>
                  <a:pt x="72969" y="154328"/>
                  <a:pt x="74473" y="142829"/>
                </a:cubicBezTo>
                <a:cubicBezTo>
                  <a:pt x="75978" y="131330"/>
                  <a:pt x="62563" y="110231"/>
                  <a:pt x="57924" y="95437"/>
                </a:cubicBezTo>
                <a:cubicBezTo>
                  <a:pt x="53285" y="80643"/>
                  <a:pt x="46515" y="66224"/>
                  <a:pt x="46640" y="54063"/>
                </a:cubicBezTo>
                <a:cubicBezTo>
                  <a:pt x="46765" y="41902"/>
                  <a:pt x="50151" y="31371"/>
                  <a:pt x="58676" y="22469"/>
                </a:cubicBezTo>
                <a:cubicBezTo>
                  <a:pt x="67202" y="13568"/>
                  <a:pt x="82874" y="3448"/>
                  <a:pt x="97793" y="654"/>
                </a:cubicBezTo>
                <a:cubicBezTo>
                  <a:pt x="112713" y="-2139"/>
                  <a:pt x="139793" y="4866"/>
                  <a:pt x="148193" y="5708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cxnSp>
        <p:nvCxnSpPr>
          <p:cNvPr id="120" name="Google Shape;120;p19"/>
          <p:cNvCxnSpPr/>
          <p:nvPr/>
        </p:nvCxnSpPr>
        <p:spPr>
          <a:xfrm>
            <a:off x="3100200" y="3524357"/>
            <a:ext cx="2943600" cy="0"/>
          </a:xfrm>
          <a:prstGeom prst="straightConnector1">
            <a:avLst/>
          </a:pr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7"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0"/>
          <p:cNvSpPr/>
          <p:nvPr/>
        </p:nvSpPr>
        <p:spPr>
          <a:xfrm rot="-4440821">
            <a:off x="-760372" y="3745175"/>
            <a:ext cx="1866872" cy="1883571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123" name="Google Shape;123;p20"/>
          <p:cNvSpPr/>
          <p:nvPr/>
        </p:nvSpPr>
        <p:spPr>
          <a:xfrm rot="6446410">
            <a:off x="8021695" y="-469171"/>
            <a:ext cx="1866865" cy="1883565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CUSTOM_8"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1"/>
          <p:cNvSpPr/>
          <p:nvPr/>
        </p:nvSpPr>
        <p:spPr>
          <a:xfrm rot="-6359179" flipH="1">
            <a:off x="-760372" y="-485246"/>
            <a:ext cx="1866872" cy="1883571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126" name="Google Shape;126;p21"/>
          <p:cNvSpPr/>
          <p:nvPr/>
        </p:nvSpPr>
        <p:spPr>
          <a:xfrm rot="4353590" flipH="1">
            <a:off x="8021695" y="3729107"/>
            <a:ext cx="1866865" cy="1883565"/>
          </a:xfrm>
          <a:custGeom>
            <a:avLst/>
            <a:gdLst/>
            <a:ahLst/>
            <a:cxnLst/>
            <a:rect l="l" t="t" r="r" b="b"/>
            <a:pathLst>
              <a:path w="74677" h="75345" extrusionOk="0">
                <a:moveTo>
                  <a:pt x="0" y="75345"/>
                </a:moveTo>
                <a:cubicBezTo>
                  <a:pt x="10414" y="72806"/>
                  <a:pt x="50038" y="72666"/>
                  <a:pt x="62484" y="60108"/>
                </a:cubicBezTo>
                <a:cubicBezTo>
                  <a:pt x="74930" y="47551"/>
                  <a:pt x="72645" y="10018"/>
                  <a:pt x="74677" y="0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Special Elite"/>
              <a:buNone/>
              <a:defRPr sz="2800">
                <a:solidFill>
                  <a:srgbClr val="FFFFFF"/>
                </a:solidFill>
                <a:latin typeface="Special Elite"/>
                <a:ea typeface="Special Elite"/>
                <a:cs typeface="Special Elite"/>
                <a:sym typeface="Special Elit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88000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Montserrat"/>
              <a:buChar char="●"/>
              <a:defRPr sz="18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■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●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Montserrat"/>
              <a:buChar char="○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rgbClr val="FFFFFF"/>
              </a:buClr>
              <a:buSzPts val="1400"/>
              <a:buFont typeface="Montserrat"/>
              <a:buChar char="■"/>
              <a:defRPr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2" r:id="rId2"/>
    <p:sldLayoutId id="2147483654" r:id="rId3"/>
    <p:sldLayoutId id="2147483655" r:id="rId4"/>
    <p:sldLayoutId id="2147483658" r:id="rId5"/>
    <p:sldLayoutId id="2147483659" r:id="rId6"/>
    <p:sldLayoutId id="2147483661" r:id="rId7"/>
    <p:sldLayoutId id="2147483662" r:id="rId8"/>
    <p:sldLayoutId id="2147483664" r:id="rId9"/>
    <p:sldLayoutId id="2147483665" r:id="rId10"/>
    <p:sldLayoutId id="2147483666" r:id="rId11"/>
    <p:sldLayoutId id="2147483667" r:id="rId1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2880">
          <p15:clr>
            <a:srgbClr val="EA4335"/>
          </p15:clr>
        </p15:guide>
        <p15:guide id="2">
          <p15:clr>
            <a:srgbClr val="EA4335"/>
          </p15:clr>
        </p15:guide>
        <p15:guide id="3" pos="5760">
          <p15:clr>
            <a:srgbClr val="EA4335"/>
          </p15:clr>
        </p15:guide>
        <p15:guide id="4" pos="449">
          <p15:clr>
            <a:srgbClr val="EA4335"/>
          </p15:clr>
        </p15:guide>
        <p15:guide id="5" pos="5311">
          <p15:clr>
            <a:srgbClr val="EA4335"/>
          </p15:clr>
        </p15:guide>
        <p15:guide id="6" orient="horz" pos="1620">
          <p15:clr>
            <a:srgbClr val="EA4335"/>
          </p15:clr>
        </p15:guide>
        <p15:guide id="7" orient="horz" pos="340">
          <p15:clr>
            <a:srgbClr val="EA4335"/>
          </p15:clr>
        </p15:guide>
        <p15:guide id="8" orient="horz">
          <p15:clr>
            <a:srgbClr val="EA4335"/>
          </p15:clr>
        </p15:guide>
        <p15:guide id="9" orient="horz" pos="2903">
          <p15:clr>
            <a:srgbClr val="EA4335"/>
          </p15:clr>
        </p15:guide>
        <p15:guide id="10" orient="horz" pos="3237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4"/>
          <p:cNvSpPr/>
          <p:nvPr/>
        </p:nvSpPr>
        <p:spPr>
          <a:xfrm>
            <a:off x="-86075" y="829392"/>
            <a:ext cx="9316150" cy="1329200"/>
          </a:xfrm>
          <a:custGeom>
            <a:avLst/>
            <a:gdLst/>
            <a:ahLst/>
            <a:cxnLst/>
            <a:rect l="l" t="t" r="r" b="b"/>
            <a:pathLst>
              <a:path w="372646" h="53168" extrusionOk="0">
                <a:moveTo>
                  <a:pt x="0" y="11699"/>
                </a:moveTo>
                <a:cubicBezTo>
                  <a:pt x="7161" y="10047"/>
                  <a:pt x="24513" y="-5102"/>
                  <a:pt x="42966" y="1784"/>
                </a:cubicBezTo>
                <a:cubicBezTo>
                  <a:pt x="61419" y="8670"/>
                  <a:pt x="87447" y="50397"/>
                  <a:pt x="110720" y="53013"/>
                </a:cubicBezTo>
                <a:cubicBezTo>
                  <a:pt x="133993" y="55630"/>
                  <a:pt x="159332" y="24369"/>
                  <a:pt x="182605" y="17483"/>
                </a:cubicBezTo>
                <a:cubicBezTo>
                  <a:pt x="205878" y="10597"/>
                  <a:pt x="228601" y="6879"/>
                  <a:pt x="250359" y="11699"/>
                </a:cubicBezTo>
                <a:cubicBezTo>
                  <a:pt x="272117" y="16519"/>
                  <a:pt x="292774" y="42960"/>
                  <a:pt x="313155" y="46403"/>
                </a:cubicBezTo>
                <a:cubicBezTo>
                  <a:pt x="333536" y="49846"/>
                  <a:pt x="362731" y="34697"/>
                  <a:pt x="372646" y="32356"/>
                </a:cubicBezTo>
              </a:path>
            </a:pathLst>
          </a:cu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sp>
      <p:sp>
        <p:nvSpPr>
          <p:cNvPr id="136" name="Google Shape;136;p24"/>
          <p:cNvSpPr txBox="1">
            <a:spLocks noGrp="1"/>
          </p:cNvSpPr>
          <p:nvPr>
            <p:ph type="ctrTitle"/>
          </p:nvPr>
        </p:nvSpPr>
        <p:spPr>
          <a:xfrm>
            <a:off x="666572" y="3245699"/>
            <a:ext cx="7571190" cy="167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" sz="4800" dirty="0"/>
              <a:t>Benefits of Teamwork</a:t>
            </a:r>
            <a:br>
              <a:rPr lang="en" sz="4400" dirty="0"/>
            </a:br>
            <a:br>
              <a:rPr lang="en-GB" sz="2400" dirty="0">
                <a:ea typeface="+mn-ea"/>
                <a:cs typeface="+mn-cs"/>
              </a:rPr>
            </a:br>
            <a:br>
              <a:rPr lang="en-GB" sz="2400" dirty="0">
                <a:ea typeface="+mn-ea"/>
                <a:cs typeface="+mn-cs"/>
              </a:rPr>
            </a:br>
            <a:r>
              <a:rPr lang="en-GB" sz="2400" dirty="0">
                <a:ea typeface="+mn-ea"/>
                <a:cs typeface="+mn-cs"/>
              </a:rPr>
              <a:t>Name of the Student: Jagpreet Kaur (2112515)</a:t>
            </a:r>
            <a:br>
              <a:rPr lang="en-GB" sz="2400" dirty="0">
                <a:ea typeface="+mn-ea"/>
                <a:cs typeface="+mn-cs"/>
              </a:rPr>
            </a:br>
            <a:r>
              <a:rPr lang="en-GB" sz="2400" dirty="0">
                <a:ea typeface="+mn-ea"/>
                <a:cs typeface="+mn-cs"/>
              </a:rPr>
              <a:t>Tutors Name: Saqib Shamim</a:t>
            </a:r>
            <a:br>
              <a:rPr lang="en-GB" sz="2400" dirty="0">
                <a:ea typeface="+mn-ea"/>
                <a:cs typeface="+mn-cs"/>
              </a:rPr>
            </a:br>
            <a:r>
              <a:rPr lang="en-GB" sz="2400" dirty="0">
                <a:ea typeface="+mn-ea"/>
                <a:cs typeface="+mn-cs"/>
              </a:rPr>
              <a:t>Module Name: (BMSW4002_LON)</a:t>
            </a:r>
            <a:br>
              <a:rPr lang="en-GB" sz="2400" dirty="0">
                <a:ea typeface="+mn-ea"/>
                <a:cs typeface="+mn-cs"/>
              </a:rPr>
            </a:br>
            <a:br>
              <a:rPr lang="en-GB" sz="3600" dirty="0">
                <a:ea typeface="+mn-ea"/>
                <a:cs typeface="+mn-cs"/>
              </a:rPr>
            </a:br>
            <a:endParaRPr sz="4400" dirty="0"/>
          </a:p>
        </p:txBody>
      </p:sp>
      <p:grpSp>
        <p:nvGrpSpPr>
          <p:cNvPr id="137" name="Google Shape;137;p24"/>
          <p:cNvGrpSpPr/>
          <p:nvPr/>
        </p:nvGrpSpPr>
        <p:grpSpPr>
          <a:xfrm>
            <a:off x="1551773" y="1440810"/>
            <a:ext cx="845820" cy="688301"/>
            <a:chOff x="1020810" y="540000"/>
            <a:chExt cx="1019675" cy="829878"/>
          </a:xfrm>
        </p:grpSpPr>
        <p:sp>
          <p:nvSpPr>
            <p:cNvPr id="138" name="Google Shape;138;p24"/>
            <p:cNvSpPr/>
            <p:nvPr/>
          </p:nvSpPr>
          <p:spPr>
            <a:xfrm>
              <a:off x="1051276" y="674382"/>
              <a:ext cx="957349" cy="304808"/>
            </a:xfrm>
            <a:custGeom>
              <a:avLst/>
              <a:gdLst/>
              <a:ahLst/>
              <a:cxnLst/>
              <a:rect l="l" t="t" r="r" b="b"/>
              <a:pathLst>
                <a:path w="32272" h="10275" extrusionOk="0">
                  <a:moveTo>
                    <a:pt x="32038" y="1"/>
                  </a:moveTo>
                  <a:lnTo>
                    <a:pt x="32038" y="981"/>
                  </a:lnTo>
                  <a:cubicBezTo>
                    <a:pt x="32085" y="2522"/>
                    <a:pt x="32085" y="4017"/>
                    <a:pt x="32131" y="5511"/>
                  </a:cubicBezTo>
                  <a:cubicBezTo>
                    <a:pt x="32131" y="6118"/>
                    <a:pt x="32225" y="6679"/>
                    <a:pt x="32271" y="7286"/>
                  </a:cubicBezTo>
                  <a:cubicBezTo>
                    <a:pt x="32271" y="7613"/>
                    <a:pt x="32178" y="7800"/>
                    <a:pt x="31851" y="7846"/>
                  </a:cubicBezTo>
                  <a:lnTo>
                    <a:pt x="26200" y="8500"/>
                  </a:lnTo>
                  <a:lnTo>
                    <a:pt x="25593" y="8500"/>
                  </a:lnTo>
                  <a:cubicBezTo>
                    <a:pt x="25500" y="8267"/>
                    <a:pt x="25453" y="8080"/>
                    <a:pt x="25406" y="7846"/>
                  </a:cubicBezTo>
                  <a:cubicBezTo>
                    <a:pt x="25219" y="6445"/>
                    <a:pt x="24379" y="5278"/>
                    <a:pt x="23211" y="4531"/>
                  </a:cubicBezTo>
                  <a:cubicBezTo>
                    <a:pt x="23024" y="4437"/>
                    <a:pt x="22884" y="4344"/>
                    <a:pt x="22744" y="4204"/>
                  </a:cubicBezTo>
                  <a:cubicBezTo>
                    <a:pt x="22137" y="3643"/>
                    <a:pt x="21437" y="3270"/>
                    <a:pt x="20643" y="3130"/>
                  </a:cubicBezTo>
                  <a:cubicBezTo>
                    <a:pt x="18728" y="2616"/>
                    <a:pt x="16766" y="2476"/>
                    <a:pt x="14805" y="2756"/>
                  </a:cubicBezTo>
                  <a:cubicBezTo>
                    <a:pt x="13684" y="2943"/>
                    <a:pt x="12657" y="3456"/>
                    <a:pt x="11816" y="4157"/>
                  </a:cubicBezTo>
                  <a:cubicBezTo>
                    <a:pt x="11162" y="4764"/>
                    <a:pt x="10555" y="5418"/>
                    <a:pt x="9995" y="6118"/>
                  </a:cubicBezTo>
                  <a:cubicBezTo>
                    <a:pt x="9715" y="6492"/>
                    <a:pt x="9528" y="6866"/>
                    <a:pt x="9434" y="7286"/>
                  </a:cubicBezTo>
                  <a:cubicBezTo>
                    <a:pt x="9107" y="8127"/>
                    <a:pt x="8827" y="8967"/>
                    <a:pt x="8500" y="9901"/>
                  </a:cubicBezTo>
                  <a:lnTo>
                    <a:pt x="1" y="10275"/>
                  </a:lnTo>
                  <a:lnTo>
                    <a:pt x="1" y="8594"/>
                  </a:lnTo>
                  <a:cubicBezTo>
                    <a:pt x="1" y="6632"/>
                    <a:pt x="1" y="4671"/>
                    <a:pt x="47" y="2756"/>
                  </a:cubicBezTo>
                  <a:cubicBezTo>
                    <a:pt x="47" y="2336"/>
                    <a:pt x="94" y="1962"/>
                    <a:pt x="141" y="1635"/>
                  </a:cubicBezTo>
                  <a:cubicBezTo>
                    <a:pt x="1028" y="1542"/>
                    <a:pt x="1822" y="1495"/>
                    <a:pt x="2616" y="1402"/>
                  </a:cubicBezTo>
                  <a:cubicBezTo>
                    <a:pt x="4157" y="1308"/>
                    <a:pt x="5698" y="1168"/>
                    <a:pt x="7239" y="1121"/>
                  </a:cubicBezTo>
                  <a:cubicBezTo>
                    <a:pt x="9014" y="1028"/>
                    <a:pt x="10789" y="981"/>
                    <a:pt x="12610" y="888"/>
                  </a:cubicBezTo>
                  <a:cubicBezTo>
                    <a:pt x="13684" y="794"/>
                    <a:pt x="14758" y="701"/>
                    <a:pt x="15832" y="654"/>
                  </a:cubicBezTo>
                  <a:cubicBezTo>
                    <a:pt x="16486" y="654"/>
                    <a:pt x="17140" y="654"/>
                    <a:pt x="17794" y="654"/>
                  </a:cubicBezTo>
                  <a:cubicBezTo>
                    <a:pt x="19428" y="561"/>
                    <a:pt x="21016" y="468"/>
                    <a:pt x="22651" y="374"/>
                  </a:cubicBezTo>
                  <a:cubicBezTo>
                    <a:pt x="23725" y="374"/>
                    <a:pt x="24799" y="421"/>
                    <a:pt x="25873" y="374"/>
                  </a:cubicBezTo>
                  <a:cubicBezTo>
                    <a:pt x="27088" y="327"/>
                    <a:pt x="28302" y="234"/>
                    <a:pt x="29516" y="141"/>
                  </a:cubicBezTo>
                  <a:cubicBezTo>
                    <a:pt x="30310" y="94"/>
                    <a:pt x="31104" y="47"/>
                    <a:pt x="3203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24"/>
            <p:cNvSpPr/>
            <p:nvPr/>
          </p:nvSpPr>
          <p:spPr>
            <a:xfrm>
              <a:off x="1041575" y="926533"/>
              <a:ext cx="978144" cy="421184"/>
            </a:xfrm>
            <a:custGeom>
              <a:avLst/>
              <a:gdLst/>
              <a:ahLst/>
              <a:cxnLst/>
              <a:rect l="l" t="t" r="r" b="b"/>
              <a:pathLst>
                <a:path w="32973" h="14198" extrusionOk="0">
                  <a:moveTo>
                    <a:pt x="188" y="2522"/>
                  </a:moveTo>
                  <a:lnTo>
                    <a:pt x="8687" y="2149"/>
                  </a:lnTo>
                  <a:cubicBezTo>
                    <a:pt x="8734" y="2289"/>
                    <a:pt x="8734" y="2382"/>
                    <a:pt x="8734" y="2522"/>
                  </a:cubicBezTo>
                  <a:cubicBezTo>
                    <a:pt x="8500" y="4017"/>
                    <a:pt x="8687" y="5558"/>
                    <a:pt x="9248" y="6959"/>
                  </a:cubicBezTo>
                  <a:cubicBezTo>
                    <a:pt x="9761" y="8407"/>
                    <a:pt x="10742" y="9667"/>
                    <a:pt x="12050" y="10461"/>
                  </a:cubicBezTo>
                  <a:cubicBezTo>
                    <a:pt x="13264" y="11255"/>
                    <a:pt x="14712" y="11676"/>
                    <a:pt x="16159" y="11676"/>
                  </a:cubicBezTo>
                  <a:cubicBezTo>
                    <a:pt x="17747" y="11769"/>
                    <a:pt x="19288" y="11582"/>
                    <a:pt x="20783" y="11115"/>
                  </a:cubicBezTo>
                  <a:cubicBezTo>
                    <a:pt x="22277" y="10602"/>
                    <a:pt x="23538" y="9621"/>
                    <a:pt x="24379" y="8266"/>
                  </a:cubicBezTo>
                  <a:cubicBezTo>
                    <a:pt x="25780" y="6118"/>
                    <a:pt x="26013" y="3830"/>
                    <a:pt x="25967" y="1355"/>
                  </a:cubicBezTo>
                  <a:lnTo>
                    <a:pt x="25967" y="981"/>
                  </a:lnTo>
                  <a:cubicBezTo>
                    <a:pt x="26013" y="934"/>
                    <a:pt x="26013" y="888"/>
                    <a:pt x="26060" y="841"/>
                  </a:cubicBezTo>
                  <a:lnTo>
                    <a:pt x="32598" y="0"/>
                  </a:lnTo>
                  <a:cubicBezTo>
                    <a:pt x="32972" y="3830"/>
                    <a:pt x="32739" y="7566"/>
                    <a:pt x="32925" y="11442"/>
                  </a:cubicBezTo>
                  <a:cubicBezTo>
                    <a:pt x="31711" y="11582"/>
                    <a:pt x="30544" y="11722"/>
                    <a:pt x="29376" y="11862"/>
                  </a:cubicBezTo>
                  <a:cubicBezTo>
                    <a:pt x="28442" y="11956"/>
                    <a:pt x="27461" y="12003"/>
                    <a:pt x="26527" y="12096"/>
                  </a:cubicBezTo>
                  <a:cubicBezTo>
                    <a:pt x="24379" y="12329"/>
                    <a:pt x="22231" y="12610"/>
                    <a:pt x="20036" y="12796"/>
                  </a:cubicBezTo>
                  <a:cubicBezTo>
                    <a:pt x="17140" y="13030"/>
                    <a:pt x="14198" y="13170"/>
                    <a:pt x="11302" y="13404"/>
                  </a:cubicBezTo>
                  <a:cubicBezTo>
                    <a:pt x="9434" y="13544"/>
                    <a:pt x="7566" y="13777"/>
                    <a:pt x="5698" y="14011"/>
                  </a:cubicBezTo>
                  <a:cubicBezTo>
                    <a:pt x="5278" y="14057"/>
                    <a:pt x="4858" y="14011"/>
                    <a:pt x="4484" y="14057"/>
                  </a:cubicBezTo>
                  <a:lnTo>
                    <a:pt x="1262" y="14198"/>
                  </a:lnTo>
                  <a:lnTo>
                    <a:pt x="701" y="14198"/>
                  </a:lnTo>
                  <a:cubicBezTo>
                    <a:pt x="1" y="10275"/>
                    <a:pt x="234" y="6445"/>
                    <a:pt x="188" y="252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24"/>
            <p:cNvSpPr/>
            <p:nvPr/>
          </p:nvSpPr>
          <p:spPr>
            <a:xfrm>
              <a:off x="1051276" y="674382"/>
              <a:ext cx="957349" cy="304808"/>
            </a:xfrm>
            <a:custGeom>
              <a:avLst/>
              <a:gdLst/>
              <a:ahLst/>
              <a:cxnLst/>
              <a:rect l="l" t="t" r="r" b="b"/>
              <a:pathLst>
                <a:path w="32272" h="10275" extrusionOk="0">
                  <a:moveTo>
                    <a:pt x="32038" y="1"/>
                  </a:moveTo>
                  <a:lnTo>
                    <a:pt x="32038" y="981"/>
                  </a:lnTo>
                  <a:cubicBezTo>
                    <a:pt x="32085" y="2522"/>
                    <a:pt x="32085" y="4017"/>
                    <a:pt x="32131" y="5511"/>
                  </a:cubicBezTo>
                  <a:cubicBezTo>
                    <a:pt x="32131" y="6118"/>
                    <a:pt x="32225" y="6679"/>
                    <a:pt x="32271" y="7286"/>
                  </a:cubicBezTo>
                  <a:cubicBezTo>
                    <a:pt x="32271" y="7613"/>
                    <a:pt x="32178" y="7800"/>
                    <a:pt x="31851" y="7846"/>
                  </a:cubicBezTo>
                  <a:lnTo>
                    <a:pt x="26200" y="8500"/>
                  </a:lnTo>
                  <a:lnTo>
                    <a:pt x="25593" y="8500"/>
                  </a:lnTo>
                  <a:cubicBezTo>
                    <a:pt x="25500" y="8267"/>
                    <a:pt x="25453" y="8080"/>
                    <a:pt x="25406" y="7846"/>
                  </a:cubicBezTo>
                  <a:cubicBezTo>
                    <a:pt x="25219" y="6445"/>
                    <a:pt x="24379" y="5278"/>
                    <a:pt x="23211" y="4531"/>
                  </a:cubicBezTo>
                  <a:cubicBezTo>
                    <a:pt x="23024" y="4437"/>
                    <a:pt x="22884" y="4344"/>
                    <a:pt x="22744" y="4204"/>
                  </a:cubicBezTo>
                  <a:cubicBezTo>
                    <a:pt x="22137" y="3643"/>
                    <a:pt x="21437" y="3270"/>
                    <a:pt x="20643" y="3130"/>
                  </a:cubicBezTo>
                  <a:cubicBezTo>
                    <a:pt x="18728" y="2616"/>
                    <a:pt x="16766" y="2476"/>
                    <a:pt x="14805" y="2756"/>
                  </a:cubicBezTo>
                  <a:cubicBezTo>
                    <a:pt x="13684" y="2943"/>
                    <a:pt x="12657" y="3456"/>
                    <a:pt x="11816" y="4157"/>
                  </a:cubicBezTo>
                  <a:cubicBezTo>
                    <a:pt x="11162" y="4764"/>
                    <a:pt x="10555" y="5418"/>
                    <a:pt x="9995" y="6118"/>
                  </a:cubicBezTo>
                  <a:cubicBezTo>
                    <a:pt x="9715" y="6492"/>
                    <a:pt x="9528" y="6866"/>
                    <a:pt x="9434" y="7286"/>
                  </a:cubicBezTo>
                  <a:cubicBezTo>
                    <a:pt x="9107" y="8127"/>
                    <a:pt x="8827" y="8967"/>
                    <a:pt x="8500" y="9901"/>
                  </a:cubicBezTo>
                  <a:lnTo>
                    <a:pt x="1" y="10275"/>
                  </a:lnTo>
                  <a:lnTo>
                    <a:pt x="1" y="8594"/>
                  </a:lnTo>
                  <a:cubicBezTo>
                    <a:pt x="1" y="6632"/>
                    <a:pt x="1" y="4671"/>
                    <a:pt x="47" y="2756"/>
                  </a:cubicBezTo>
                  <a:cubicBezTo>
                    <a:pt x="47" y="2336"/>
                    <a:pt x="94" y="1962"/>
                    <a:pt x="141" y="1635"/>
                  </a:cubicBezTo>
                  <a:cubicBezTo>
                    <a:pt x="1028" y="1542"/>
                    <a:pt x="1822" y="1495"/>
                    <a:pt x="2616" y="1402"/>
                  </a:cubicBezTo>
                  <a:cubicBezTo>
                    <a:pt x="4157" y="1308"/>
                    <a:pt x="5698" y="1168"/>
                    <a:pt x="7239" y="1121"/>
                  </a:cubicBezTo>
                  <a:cubicBezTo>
                    <a:pt x="9014" y="1028"/>
                    <a:pt x="10789" y="981"/>
                    <a:pt x="12610" y="888"/>
                  </a:cubicBezTo>
                  <a:cubicBezTo>
                    <a:pt x="13684" y="794"/>
                    <a:pt x="14758" y="701"/>
                    <a:pt x="15832" y="654"/>
                  </a:cubicBezTo>
                  <a:cubicBezTo>
                    <a:pt x="16486" y="654"/>
                    <a:pt x="17140" y="654"/>
                    <a:pt x="17794" y="654"/>
                  </a:cubicBezTo>
                  <a:cubicBezTo>
                    <a:pt x="19428" y="561"/>
                    <a:pt x="21016" y="468"/>
                    <a:pt x="22651" y="374"/>
                  </a:cubicBezTo>
                  <a:cubicBezTo>
                    <a:pt x="23725" y="374"/>
                    <a:pt x="24799" y="421"/>
                    <a:pt x="25873" y="374"/>
                  </a:cubicBezTo>
                  <a:cubicBezTo>
                    <a:pt x="27088" y="327"/>
                    <a:pt x="28302" y="234"/>
                    <a:pt x="29516" y="141"/>
                  </a:cubicBezTo>
                  <a:cubicBezTo>
                    <a:pt x="30310" y="94"/>
                    <a:pt x="31104" y="47"/>
                    <a:pt x="3203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24"/>
            <p:cNvSpPr/>
            <p:nvPr/>
          </p:nvSpPr>
          <p:spPr>
            <a:xfrm>
              <a:off x="1318679" y="772750"/>
              <a:ext cx="475204" cy="483540"/>
            </a:xfrm>
            <a:custGeom>
              <a:avLst/>
              <a:gdLst/>
              <a:ahLst/>
              <a:cxnLst/>
              <a:rect l="l" t="t" r="r" b="b"/>
              <a:pathLst>
                <a:path w="16019" h="16300" extrusionOk="0">
                  <a:moveTo>
                    <a:pt x="7846" y="0"/>
                  </a:moveTo>
                  <a:cubicBezTo>
                    <a:pt x="9294" y="47"/>
                    <a:pt x="10695" y="281"/>
                    <a:pt x="12096" y="748"/>
                  </a:cubicBezTo>
                  <a:cubicBezTo>
                    <a:pt x="12236" y="748"/>
                    <a:pt x="12376" y="794"/>
                    <a:pt x="12516" y="888"/>
                  </a:cubicBezTo>
                  <a:cubicBezTo>
                    <a:pt x="13310" y="1448"/>
                    <a:pt x="14104" y="2055"/>
                    <a:pt x="14851" y="2756"/>
                  </a:cubicBezTo>
                  <a:cubicBezTo>
                    <a:pt x="15598" y="3456"/>
                    <a:pt x="15785" y="4530"/>
                    <a:pt x="15879" y="5511"/>
                  </a:cubicBezTo>
                  <a:cubicBezTo>
                    <a:pt x="16019" y="6725"/>
                    <a:pt x="15972" y="7940"/>
                    <a:pt x="15832" y="9201"/>
                  </a:cubicBezTo>
                  <a:cubicBezTo>
                    <a:pt x="15645" y="11209"/>
                    <a:pt x="14758" y="13077"/>
                    <a:pt x="13357" y="14478"/>
                  </a:cubicBezTo>
                  <a:cubicBezTo>
                    <a:pt x="12563" y="15178"/>
                    <a:pt x="11629" y="15645"/>
                    <a:pt x="10601" y="15832"/>
                  </a:cubicBezTo>
                  <a:cubicBezTo>
                    <a:pt x="8827" y="16253"/>
                    <a:pt x="7005" y="16299"/>
                    <a:pt x="5184" y="15926"/>
                  </a:cubicBezTo>
                  <a:cubicBezTo>
                    <a:pt x="4110" y="15645"/>
                    <a:pt x="3129" y="15085"/>
                    <a:pt x="2335" y="14338"/>
                  </a:cubicBezTo>
                  <a:cubicBezTo>
                    <a:pt x="1261" y="13404"/>
                    <a:pt x="514" y="12096"/>
                    <a:pt x="327" y="10648"/>
                  </a:cubicBezTo>
                  <a:cubicBezTo>
                    <a:pt x="280" y="10321"/>
                    <a:pt x="187" y="9995"/>
                    <a:pt x="140" y="9668"/>
                  </a:cubicBezTo>
                  <a:cubicBezTo>
                    <a:pt x="0" y="9060"/>
                    <a:pt x="0" y="8407"/>
                    <a:pt x="140" y="7753"/>
                  </a:cubicBezTo>
                  <a:cubicBezTo>
                    <a:pt x="280" y="6819"/>
                    <a:pt x="514" y="5931"/>
                    <a:pt x="747" y="4997"/>
                  </a:cubicBezTo>
                  <a:cubicBezTo>
                    <a:pt x="1308" y="3316"/>
                    <a:pt x="2475" y="1822"/>
                    <a:pt x="4016" y="888"/>
                  </a:cubicBezTo>
                  <a:cubicBezTo>
                    <a:pt x="4437" y="561"/>
                    <a:pt x="4904" y="374"/>
                    <a:pt x="5417" y="281"/>
                  </a:cubicBezTo>
                  <a:cubicBezTo>
                    <a:pt x="6211" y="140"/>
                    <a:pt x="7052" y="94"/>
                    <a:pt x="7846" y="0"/>
                  </a:cubicBezTo>
                  <a:close/>
                  <a:moveTo>
                    <a:pt x="2102" y="8593"/>
                  </a:moveTo>
                  <a:cubicBezTo>
                    <a:pt x="1961" y="9995"/>
                    <a:pt x="2382" y="11396"/>
                    <a:pt x="3316" y="12470"/>
                  </a:cubicBezTo>
                  <a:cubicBezTo>
                    <a:pt x="4483" y="14104"/>
                    <a:pt x="6305" y="14384"/>
                    <a:pt x="8079" y="14384"/>
                  </a:cubicBezTo>
                  <a:cubicBezTo>
                    <a:pt x="8920" y="14291"/>
                    <a:pt x="9761" y="14151"/>
                    <a:pt x="10601" y="13964"/>
                  </a:cubicBezTo>
                  <a:cubicBezTo>
                    <a:pt x="11675" y="13777"/>
                    <a:pt x="12656" y="13124"/>
                    <a:pt x="13217" y="12143"/>
                  </a:cubicBezTo>
                  <a:cubicBezTo>
                    <a:pt x="13403" y="11769"/>
                    <a:pt x="13543" y="11396"/>
                    <a:pt x="13684" y="11022"/>
                  </a:cubicBezTo>
                  <a:cubicBezTo>
                    <a:pt x="14291" y="9528"/>
                    <a:pt x="14478" y="7893"/>
                    <a:pt x="14197" y="6352"/>
                  </a:cubicBezTo>
                  <a:cubicBezTo>
                    <a:pt x="14010" y="4951"/>
                    <a:pt x="13217" y="3690"/>
                    <a:pt x="12049" y="2943"/>
                  </a:cubicBezTo>
                  <a:cubicBezTo>
                    <a:pt x="11489" y="2522"/>
                    <a:pt x="10835" y="2242"/>
                    <a:pt x="10134" y="2149"/>
                  </a:cubicBezTo>
                  <a:cubicBezTo>
                    <a:pt x="9434" y="2055"/>
                    <a:pt x="8687" y="1728"/>
                    <a:pt x="7986" y="1728"/>
                  </a:cubicBezTo>
                  <a:cubicBezTo>
                    <a:pt x="5511" y="1682"/>
                    <a:pt x="3316" y="3223"/>
                    <a:pt x="2569" y="5558"/>
                  </a:cubicBezTo>
                  <a:cubicBezTo>
                    <a:pt x="2288" y="6539"/>
                    <a:pt x="2102" y="7566"/>
                    <a:pt x="2102" y="8593"/>
                  </a:cubicBezTo>
                  <a:close/>
                </a:path>
              </a:pathLst>
            </a:custGeom>
            <a:solidFill>
              <a:schemeClr val="lt2"/>
            </a:solidFill>
            <a:ln w="15175" cap="rnd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24"/>
            <p:cNvSpPr/>
            <p:nvPr/>
          </p:nvSpPr>
          <p:spPr>
            <a:xfrm>
              <a:off x="1289578" y="563554"/>
              <a:ext cx="459985" cy="119164"/>
            </a:xfrm>
            <a:custGeom>
              <a:avLst/>
              <a:gdLst/>
              <a:ahLst/>
              <a:cxnLst/>
              <a:rect l="l" t="t" r="r" b="b"/>
              <a:pathLst>
                <a:path w="15506" h="4017" extrusionOk="0">
                  <a:moveTo>
                    <a:pt x="0" y="4017"/>
                  </a:moveTo>
                  <a:lnTo>
                    <a:pt x="981" y="2195"/>
                  </a:lnTo>
                  <a:cubicBezTo>
                    <a:pt x="1168" y="1962"/>
                    <a:pt x="1308" y="1682"/>
                    <a:pt x="1401" y="1401"/>
                  </a:cubicBezTo>
                  <a:cubicBezTo>
                    <a:pt x="1588" y="654"/>
                    <a:pt x="2055" y="514"/>
                    <a:pt x="2756" y="514"/>
                  </a:cubicBezTo>
                  <a:cubicBezTo>
                    <a:pt x="5091" y="421"/>
                    <a:pt x="7379" y="327"/>
                    <a:pt x="9668" y="187"/>
                  </a:cubicBezTo>
                  <a:cubicBezTo>
                    <a:pt x="10788" y="141"/>
                    <a:pt x="11862" y="94"/>
                    <a:pt x="12983" y="47"/>
                  </a:cubicBezTo>
                  <a:cubicBezTo>
                    <a:pt x="13217" y="47"/>
                    <a:pt x="13497" y="0"/>
                    <a:pt x="13637" y="281"/>
                  </a:cubicBezTo>
                  <a:cubicBezTo>
                    <a:pt x="14244" y="1261"/>
                    <a:pt x="14805" y="2242"/>
                    <a:pt x="15505" y="3363"/>
                  </a:cubicBezTo>
                  <a:cubicBezTo>
                    <a:pt x="10275" y="3690"/>
                    <a:pt x="5184" y="3830"/>
                    <a:pt x="0" y="401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24"/>
            <p:cNvSpPr/>
            <p:nvPr/>
          </p:nvSpPr>
          <p:spPr>
            <a:xfrm>
              <a:off x="1840968" y="595414"/>
              <a:ext cx="112252" cy="69297"/>
            </a:xfrm>
            <a:custGeom>
              <a:avLst/>
              <a:gdLst/>
              <a:ahLst/>
              <a:cxnLst/>
              <a:rect l="l" t="t" r="r" b="b"/>
              <a:pathLst>
                <a:path w="3784" h="2336" extrusionOk="0">
                  <a:moveTo>
                    <a:pt x="3783" y="2009"/>
                  </a:moveTo>
                  <a:lnTo>
                    <a:pt x="94" y="2336"/>
                  </a:lnTo>
                  <a:cubicBezTo>
                    <a:pt x="94" y="1729"/>
                    <a:pt x="94" y="1308"/>
                    <a:pt x="47" y="888"/>
                  </a:cubicBezTo>
                  <a:cubicBezTo>
                    <a:pt x="1" y="421"/>
                    <a:pt x="234" y="281"/>
                    <a:pt x="608" y="234"/>
                  </a:cubicBezTo>
                  <a:cubicBezTo>
                    <a:pt x="1261" y="187"/>
                    <a:pt x="1915" y="141"/>
                    <a:pt x="2522" y="94"/>
                  </a:cubicBezTo>
                  <a:lnTo>
                    <a:pt x="3690" y="1"/>
                  </a:lnTo>
                  <a:cubicBezTo>
                    <a:pt x="3737" y="701"/>
                    <a:pt x="3737" y="1262"/>
                    <a:pt x="3783" y="200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24"/>
            <p:cNvSpPr/>
            <p:nvPr/>
          </p:nvSpPr>
          <p:spPr>
            <a:xfrm>
              <a:off x="1401802" y="832317"/>
              <a:ext cx="326968" cy="349157"/>
            </a:xfrm>
            <a:custGeom>
              <a:avLst/>
              <a:gdLst/>
              <a:ahLst/>
              <a:cxnLst/>
              <a:rect l="l" t="t" r="r" b="b"/>
              <a:pathLst>
                <a:path w="11022" h="11770" extrusionOk="0">
                  <a:moveTo>
                    <a:pt x="47" y="6679"/>
                  </a:moveTo>
                  <a:cubicBezTo>
                    <a:pt x="0" y="5511"/>
                    <a:pt x="234" y="4344"/>
                    <a:pt x="701" y="3270"/>
                  </a:cubicBezTo>
                  <a:cubicBezTo>
                    <a:pt x="1681" y="1121"/>
                    <a:pt x="4016" y="1"/>
                    <a:pt x="6305" y="561"/>
                  </a:cubicBezTo>
                  <a:cubicBezTo>
                    <a:pt x="6725" y="701"/>
                    <a:pt x="7145" y="748"/>
                    <a:pt x="7566" y="888"/>
                  </a:cubicBezTo>
                  <a:cubicBezTo>
                    <a:pt x="9107" y="1261"/>
                    <a:pt x="10274" y="2522"/>
                    <a:pt x="10601" y="4017"/>
                  </a:cubicBezTo>
                  <a:cubicBezTo>
                    <a:pt x="11022" y="5885"/>
                    <a:pt x="10835" y="7846"/>
                    <a:pt x="9948" y="9574"/>
                  </a:cubicBezTo>
                  <a:cubicBezTo>
                    <a:pt x="9621" y="10368"/>
                    <a:pt x="8920" y="10929"/>
                    <a:pt x="8079" y="11162"/>
                  </a:cubicBezTo>
                  <a:cubicBezTo>
                    <a:pt x="6445" y="11676"/>
                    <a:pt x="4717" y="11769"/>
                    <a:pt x="3082" y="11349"/>
                  </a:cubicBezTo>
                  <a:cubicBezTo>
                    <a:pt x="2148" y="11116"/>
                    <a:pt x="1401" y="10555"/>
                    <a:pt x="934" y="9714"/>
                  </a:cubicBezTo>
                  <a:cubicBezTo>
                    <a:pt x="514" y="9154"/>
                    <a:pt x="234" y="8547"/>
                    <a:pt x="94" y="7846"/>
                  </a:cubicBezTo>
                  <a:cubicBezTo>
                    <a:pt x="94" y="7473"/>
                    <a:pt x="47" y="7099"/>
                    <a:pt x="47" y="667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24"/>
            <p:cNvSpPr/>
            <p:nvPr/>
          </p:nvSpPr>
          <p:spPr>
            <a:xfrm>
              <a:off x="1401802" y="832317"/>
              <a:ext cx="326968" cy="349157"/>
            </a:xfrm>
            <a:custGeom>
              <a:avLst/>
              <a:gdLst/>
              <a:ahLst/>
              <a:cxnLst/>
              <a:rect l="l" t="t" r="r" b="b"/>
              <a:pathLst>
                <a:path w="11022" h="11770" extrusionOk="0">
                  <a:moveTo>
                    <a:pt x="47" y="6679"/>
                  </a:moveTo>
                  <a:cubicBezTo>
                    <a:pt x="0" y="5511"/>
                    <a:pt x="234" y="4344"/>
                    <a:pt x="701" y="3270"/>
                  </a:cubicBezTo>
                  <a:cubicBezTo>
                    <a:pt x="1681" y="1121"/>
                    <a:pt x="4016" y="1"/>
                    <a:pt x="6305" y="561"/>
                  </a:cubicBezTo>
                  <a:cubicBezTo>
                    <a:pt x="6725" y="701"/>
                    <a:pt x="7145" y="748"/>
                    <a:pt x="7566" y="888"/>
                  </a:cubicBezTo>
                  <a:cubicBezTo>
                    <a:pt x="9107" y="1261"/>
                    <a:pt x="10274" y="2522"/>
                    <a:pt x="10601" y="4017"/>
                  </a:cubicBezTo>
                  <a:cubicBezTo>
                    <a:pt x="11022" y="5885"/>
                    <a:pt x="10835" y="7846"/>
                    <a:pt x="9948" y="9574"/>
                  </a:cubicBezTo>
                  <a:cubicBezTo>
                    <a:pt x="9621" y="10368"/>
                    <a:pt x="8920" y="10929"/>
                    <a:pt x="8079" y="11162"/>
                  </a:cubicBezTo>
                  <a:cubicBezTo>
                    <a:pt x="6445" y="11676"/>
                    <a:pt x="4717" y="11769"/>
                    <a:pt x="3082" y="11349"/>
                  </a:cubicBezTo>
                  <a:cubicBezTo>
                    <a:pt x="2148" y="11116"/>
                    <a:pt x="1401" y="10555"/>
                    <a:pt x="934" y="9714"/>
                  </a:cubicBezTo>
                  <a:cubicBezTo>
                    <a:pt x="514" y="9154"/>
                    <a:pt x="234" y="8547"/>
                    <a:pt x="94" y="7846"/>
                  </a:cubicBezTo>
                  <a:cubicBezTo>
                    <a:pt x="94" y="7473"/>
                    <a:pt x="47" y="7099"/>
                    <a:pt x="47" y="6679"/>
                  </a:cubicBezTo>
                  <a:close/>
                </a:path>
              </a:pathLst>
            </a:custGeom>
            <a:solidFill>
              <a:schemeClr val="accent1"/>
            </a:solidFill>
            <a:ln w="28575" cap="rnd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24"/>
            <p:cNvSpPr/>
            <p:nvPr/>
          </p:nvSpPr>
          <p:spPr>
            <a:xfrm>
              <a:off x="1020810" y="540000"/>
              <a:ext cx="1019675" cy="829878"/>
            </a:xfrm>
            <a:custGeom>
              <a:avLst/>
              <a:gdLst/>
              <a:ahLst/>
              <a:cxnLst/>
              <a:rect l="l" t="t" r="r" b="b"/>
              <a:pathLst>
                <a:path w="34373" h="27975" extrusionOk="0">
                  <a:moveTo>
                    <a:pt x="26994" y="4157"/>
                  </a:moveTo>
                  <a:lnTo>
                    <a:pt x="26994" y="1635"/>
                  </a:lnTo>
                  <a:cubicBezTo>
                    <a:pt x="28582" y="1261"/>
                    <a:pt x="30216" y="1121"/>
                    <a:pt x="31804" y="1168"/>
                  </a:cubicBezTo>
                  <a:cubicBezTo>
                    <a:pt x="32318" y="2009"/>
                    <a:pt x="32037" y="2896"/>
                    <a:pt x="32178" y="3783"/>
                  </a:cubicBezTo>
                  <a:lnTo>
                    <a:pt x="33065" y="3783"/>
                  </a:lnTo>
                  <a:cubicBezTo>
                    <a:pt x="33672" y="3737"/>
                    <a:pt x="33812" y="3877"/>
                    <a:pt x="33859" y="4437"/>
                  </a:cubicBezTo>
                  <a:cubicBezTo>
                    <a:pt x="33859" y="4857"/>
                    <a:pt x="33765" y="5324"/>
                    <a:pt x="33812" y="5745"/>
                  </a:cubicBezTo>
                  <a:cubicBezTo>
                    <a:pt x="33906" y="8080"/>
                    <a:pt x="34046" y="10415"/>
                    <a:pt x="34092" y="12797"/>
                  </a:cubicBezTo>
                  <a:cubicBezTo>
                    <a:pt x="34186" y="15132"/>
                    <a:pt x="34232" y="17467"/>
                    <a:pt x="34279" y="19802"/>
                  </a:cubicBezTo>
                  <a:cubicBezTo>
                    <a:pt x="34326" y="21110"/>
                    <a:pt x="34326" y="22464"/>
                    <a:pt x="34373" y="23772"/>
                  </a:cubicBezTo>
                  <a:lnTo>
                    <a:pt x="34373" y="24379"/>
                  </a:lnTo>
                  <a:cubicBezTo>
                    <a:pt x="34373" y="25079"/>
                    <a:pt x="34326" y="25126"/>
                    <a:pt x="33579" y="25219"/>
                  </a:cubicBezTo>
                  <a:cubicBezTo>
                    <a:pt x="32831" y="25266"/>
                    <a:pt x="32037" y="25406"/>
                    <a:pt x="31244" y="25500"/>
                  </a:cubicBezTo>
                  <a:cubicBezTo>
                    <a:pt x="30870" y="25546"/>
                    <a:pt x="30496" y="25546"/>
                    <a:pt x="30076" y="25593"/>
                  </a:cubicBezTo>
                  <a:cubicBezTo>
                    <a:pt x="28815" y="25733"/>
                    <a:pt x="27554" y="25873"/>
                    <a:pt x="26293" y="26013"/>
                  </a:cubicBezTo>
                  <a:cubicBezTo>
                    <a:pt x="25966" y="26060"/>
                    <a:pt x="25639" y="26013"/>
                    <a:pt x="25312" y="26060"/>
                  </a:cubicBezTo>
                  <a:cubicBezTo>
                    <a:pt x="24145" y="26200"/>
                    <a:pt x="22977" y="26387"/>
                    <a:pt x="21810" y="26480"/>
                  </a:cubicBezTo>
                  <a:cubicBezTo>
                    <a:pt x="20269" y="26620"/>
                    <a:pt x="18728" y="26667"/>
                    <a:pt x="17186" y="26761"/>
                  </a:cubicBezTo>
                  <a:cubicBezTo>
                    <a:pt x="16626" y="26807"/>
                    <a:pt x="15972" y="26807"/>
                    <a:pt x="15365" y="26854"/>
                  </a:cubicBezTo>
                  <a:cubicBezTo>
                    <a:pt x="12796" y="27087"/>
                    <a:pt x="10275" y="27368"/>
                    <a:pt x="7706" y="27554"/>
                  </a:cubicBezTo>
                  <a:cubicBezTo>
                    <a:pt x="6398" y="27695"/>
                    <a:pt x="5044" y="27741"/>
                    <a:pt x="3736" y="27788"/>
                  </a:cubicBezTo>
                  <a:lnTo>
                    <a:pt x="1121" y="27975"/>
                  </a:lnTo>
                  <a:lnTo>
                    <a:pt x="701" y="27975"/>
                  </a:lnTo>
                  <a:cubicBezTo>
                    <a:pt x="654" y="27648"/>
                    <a:pt x="607" y="27368"/>
                    <a:pt x="607" y="27041"/>
                  </a:cubicBezTo>
                  <a:cubicBezTo>
                    <a:pt x="514" y="25826"/>
                    <a:pt x="420" y="24612"/>
                    <a:pt x="327" y="23351"/>
                  </a:cubicBezTo>
                  <a:cubicBezTo>
                    <a:pt x="0" y="20035"/>
                    <a:pt x="187" y="16720"/>
                    <a:pt x="187" y="13357"/>
                  </a:cubicBezTo>
                  <a:cubicBezTo>
                    <a:pt x="187" y="12190"/>
                    <a:pt x="280" y="11069"/>
                    <a:pt x="327" y="9948"/>
                  </a:cubicBezTo>
                  <a:cubicBezTo>
                    <a:pt x="327" y="9107"/>
                    <a:pt x="280" y="8267"/>
                    <a:pt x="280" y="7379"/>
                  </a:cubicBezTo>
                  <a:cubicBezTo>
                    <a:pt x="280" y="6959"/>
                    <a:pt x="280" y="6539"/>
                    <a:pt x="374" y="6118"/>
                  </a:cubicBezTo>
                  <a:cubicBezTo>
                    <a:pt x="420" y="5605"/>
                    <a:pt x="561" y="5465"/>
                    <a:pt x="1121" y="5418"/>
                  </a:cubicBezTo>
                  <a:cubicBezTo>
                    <a:pt x="2102" y="5324"/>
                    <a:pt x="3082" y="5278"/>
                    <a:pt x="4110" y="5184"/>
                  </a:cubicBezTo>
                  <a:cubicBezTo>
                    <a:pt x="5231" y="5091"/>
                    <a:pt x="6352" y="4998"/>
                    <a:pt x="7472" y="4998"/>
                  </a:cubicBezTo>
                  <a:cubicBezTo>
                    <a:pt x="7939" y="4998"/>
                    <a:pt x="8360" y="4717"/>
                    <a:pt x="8547" y="4250"/>
                  </a:cubicBezTo>
                  <a:cubicBezTo>
                    <a:pt x="9060" y="3316"/>
                    <a:pt x="9574" y="2336"/>
                    <a:pt x="10041" y="1355"/>
                  </a:cubicBezTo>
                  <a:cubicBezTo>
                    <a:pt x="10275" y="888"/>
                    <a:pt x="10742" y="561"/>
                    <a:pt x="11255" y="608"/>
                  </a:cubicBezTo>
                  <a:lnTo>
                    <a:pt x="13497" y="608"/>
                  </a:lnTo>
                  <a:cubicBezTo>
                    <a:pt x="14524" y="561"/>
                    <a:pt x="15552" y="468"/>
                    <a:pt x="16579" y="421"/>
                  </a:cubicBezTo>
                  <a:cubicBezTo>
                    <a:pt x="18447" y="327"/>
                    <a:pt x="20362" y="234"/>
                    <a:pt x="22230" y="94"/>
                  </a:cubicBezTo>
                  <a:cubicBezTo>
                    <a:pt x="22697" y="1"/>
                    <a:pt x="23164" y="234"/>
                    <a:pt x="23351" y="654"/>
                  </a:cubicBezTo>
                  <a:cubicBezTo>
                    <a:pt x="23911" y="1682"/>
                    <a:pt x="24519" y="2616"/>
                    <a:pt x="25032" y="3597"/>
                  </a:cubicBezTo>
                  <a:cubicBezTo>
                    <a:pt x="25312" y="4064"/>
                    <a:pt x="25593" y="4344"/>
                    <a:pt x="26106" y="4204"/>
                  </a:cubicBezTo>
                  <a:cubicBezTo>
                    <a:pt x="26433" y="4204"/>
                    <a:pt x="26713" y="4157"/>
                    <a:pt x="26994" y="4157"/>
                  </a:cubicBezTo>
                  <a:close/>
                  <a:moveTo>
                    <a:pt x="888" y="15552"/>
                  </a:moveTo>
                  <a:cubicBezTo>
                    <a:pt x="934" y="19475"/>
                    <a:pt x="701" y="23305"/>
                    <a:pt x="1448" y="27181"/>
                  </a:cubicBezTo>
                  <a:cubicBezTo>
                    <a:pt x="1635" y="27181"/>
                    <a:pt x="1822" y="27181"/>
                    <a:pt x="1962" y="27181"/>
                  </a:cubicBezTo>
                  <a:lnTo>
                    <a:pt x="5184" y="27041"/>
                  </a:lnTo>
                  <a:cubicBezTo>
                    <a:pt x="5604" y="27041"/>
                    <a:pt x="6025" y="27041"/>
                    <a:pt x="6398" y="26994"/>
                  </a:cubicBezTo>
                  <a:cubicBezTo>
                    <a:pt x="8266" y="26807"/>
                    <a:pt x="10134" y="26574"/>
                    <a:pt x="12002" y="26387"/>
                  </a:cubicBezTo>
                  <a:cubicBezTo>
                    <a:pt x="14898" y="26153"/>
                    <a:pt x="17840" y="26013"/>
                    <a:pt x="20736" y="25780"/>
                  </a:cubicBezTo>
                  <a:cubicBezTo>
                    <a:pt x="22931" y="25593"/>
                    <a:pt x="25079" y="25313"/>
                    <a:pt x="27274" y="25079"/>
                  </a:cubicBezTo>
                  <a:cubicBezTo>
                    <a:pt x="28208" y="24986"/>
                    <a:pt x="29142" y="24939"/>
                    <a:pt x="30076" y="24846"/>
                  </a:cubicBezTo>
                  <a:cubicBezTo>
                    <a:pt x="31244" y="24706"/>
                    <a:pt x="32411" y="24566"/>
                    <a:pt x="33625" y="24425"/>
                  </a:cubicBezTo>
                  <a:cubicBezTo>
                    <a:pt x="33439" y="20596"/>
                    <a:pt x="33672" y="16813"/>
                    <a:pt x="33298" y="12984"/>
                  </a:cubicBezTo>
                  <a:lnTo>
                    <a:pt x="26760" y="13824"/>
                  </a:lnTo>
                  <a:cubicBezTo>
                    <a:pt x="26760" y="13871"/>
                    <a:pt x="26713" y="13918"/>
                    <a:pt x="26713" y="14011"/>
                  </a:cubicBezTo>
                  <a:lnTo>
                    <a:pt x="26713" y="14385"/>
                  </a:lnTo>
                  <a:cubicBezTo>
                    <a:pt x="26760" y="16813"/>
                    <a:pt x="26480" y="19148"/>
                    <a:pt x="25079" y="21296"/>
                  </a:cubicBezTo>
                  <a:cubicBezTo>
                    <a:pt x="24285" y="22651"/>
                    <a:pt x="22977" y="23678"/>
                    <a:pt x="21483" y="24192"/>
                  </a:cubicBezTo>
                  <a:cubicBezTo>
                    <a:pt x="19988" y="24659"/>
                    <a:pt x="18447" y="24892"/>
                    <a:pt x="16859" y="24799"/>
                  </a:cubicBezTo>
                  <a:cubicBezTo>
                    <a:pt x="15412" y="24799"/>
                    <a:pt x="13964" y="24332"/>
                    <a:pt x="12750" y="23538"/>
                  </a:cubicBezTo>
                  <a:cubicBezTo>
                    <a:pt x="11442" y="22744"/>
                    <a:pt x="10461" y="21483"/>
                    <a:pt x="9948" y="20035"/>
                  </a:cubicBezTo>
                  <a:cubicBezTo>
                    <a:pt x="9387" y="18634"/>
                    <a:pt x="9200" y="17093"/>
                    <a:pt x="9434" y="15599"/>
                  </a:cubicBezTo>
                  <a:cubicBezTo>
                    <a:pt x="9434" y="15459"/>
                    <a:pt x="9434" y="15365"/>
                    <a:pt x="9387" y="15272"/>
                  </a:cubicBezTo>
                  <a:close/>
                  <a:moveTo>
                    <a:pt x="33065" y="4531"/>
                  </a:moveTo>
                  <a:cubicBezTo>
                    <a:pt x="32131" y="4577"/>
                    <a:pt x="31290" y="4624"/>
                    <a:pt x="30543" y="4671"/>
                  </a:cubicBezTo>
                  <a:cubicBezTo>
                    <a:pt x="29282" y="4764"/>
                    <a:pt x="28068" y="4857"/>
                    <a:pt x="26854" y="4904"/>
                  </a:cubicBezTo>
                  <a:cubicBezTo>
                    <a:pt x="25779" y="4951"/>
                    <a:pt x="24705" y="4904"/>
                    <a:pt x="23631" y="4904"/>
                  </a:cubicBezTo>
                  <a:cubicBezTo>
                    <a:pt x="21997" y="4998"/>
                    <a:pt x="20409" y="5091"/>
                    <a:pt x="18774" y="5184"/>
                  </a:cubicBezTo>
                  <a:cubicBezTo>
                    <a:pt x="18120" y="5184"/>
                    <a:pt x="17467" y="5184"/>
                    <a:pt x="16813" y="5184"/>
                  </a:cubicBezTo>
                  <a:cubicBezTo>
                    <a:pt x="15739" y="5231"/>
                    <a:pt x="14664" y="5371"/>
                    <a:pt x="13590" y="5418"/>
                  </a:cubicBezTo>
                  <a:cubicBezTo>
                    <a:pt x="11816" y="5511"/>
                    <a:pt x="9994" y="5558"/>
                    <a:pt x="8220" y="5651"/>
                  </a:cubicBezTo>
                  <a:cubicBezTo>
                    <a:pt x="6679" y="5698"/>
                    <a:pt x="5137" y="5838"/>
                    <a:pt x="3643" y="5932"/>
                  </a:cubicBezTo>
                  <a:cubicBezTo>
                    <a:pt x="2802" y="5978"/>
                    <a:pt x="2008" y="6072"/>
                    <a:pt x="1121" y="6165"/>
                  </a:cubicBezTo>
                  <a:cubicBezTo>
                    <a:pt x="1074" y="6492"/>
                    <a:pt x="1028" y="6866"/>
                    <a:pt x="1028" y="7286"/>
                  </a:cubicBezTo>
                  <a:cubicBezTo>
                    <a:pt x="1028" y="9201"/>
                    <a:pt x="981" y="11162"/>
                    <a:pt x="981" y="13124"/>
                  </a:cubicBezTo>
                  <a:lnTo>
                    <a:pt x="981" y="14805"/>
                  </a:lnTo>
                  <a:lnTo>
                    <a:pt x="9481" y="14431"/>
                  </a:lnTo>
                  <a:cubicBezTo>
                    <a:pt x="9808" y="13497"/>
                    <a:pt x="10088" y="12657"/>
                    <a:pt x="10415" y="11816"/>
                  </a:cubicBezTo>
                  <a:cubicBezTo>
                    <a:pt x="10508" y="11396"/>
                    <a:pt x="10742" y="11022"/>
                    <a:pt x="10975" y="10648"/>
                  </a:cubicBezTo>
                  <a:cubicBezTo>
                    <a:pt x="11535" y="9948"/>
                    <a:pt x="12189" y="9294"/>
                    <a:pt x="12843" y="8687"/>
                  </a:cubicBezTo>
                  <a:cubicBezTo>
                    <a:pt x="13684" y="7940"/>
                    <a:pt x="14711" y="7473"/>
                    <a:pt x="15832" y="7286"/>
                  </a:cubicBezTo>
                  <a:cubicBezTo>
                    <a:pt x="17793" y="7006"/>
                    <a:pt x="19755" y="7146"/>
                    <a:pt x="21670" y="7660"/>
                  </a:cubicBezTo>
                  <a:cubicBezTo>
                    <a:pt x="22464" y="7800"/>
                    <a:pt x="23164" y="8173"/>
                    <a:pt x="23771" y="8734"/>
                  </a:cubicBezTo>
                  <a:cubicBezTo>
                    <a:pt x="23911" y="8874"/>
                    <a:pt x="24051" y="8967"/>
                    <a:pt x="24238" y="9061"/>
                  </a:cubicBezTo>
                  <a:cubicBezTo>
                    <a:pt x="25406" y="9808"/>
                    <a:pt x="26246" y="10975"/>
                    <a:pt x="26433" y="12376"/>
                  </a:cubicBezTo>
                  <a:cubicBezTo>
                    <a:pt x="26480" y="12563"/>
                    <a:pt x="26527" y="12797"/>
                    <a:pt x="26620" y="13030"/>
                  </a:cubicBezTo>
                  <a:lnTo>
                    <a:pt x="27227" y="13030"/>
                  </a:lnTo>
                  <a:lnTo>
                    <a:pt x="32878" y="12376"/>
                  </a:lnTo>
                  <a:cubicBezTo>
                    <a:pt x="33205" y="12330"/>
                    <a:pt x="33345" y="12143"/>
                    <a:pt x="33298" y="11816"/>
                  </a:cubicBezTo>
                  <a:cubicBezTo>
                    <a:pt x="33252" y="11209"/>
                    <a:pt x="33205" y="10648"/>
                    <a:pt x="33158" y="10041"/>
                  </a:cubicBezTo>
                  <a:cubicBezTo>
                    <a:pt x="33112" y="8547"/>
                    <a:pt x="33112" y="7006"/>
                    <a:pt x="33065" y="5511"/>
                  </a:cubicBezTo>
                  <a:cubicBezTo>
                    <a:pt x="33065" y="5231"/>
                    <a:pt x="33065" y="4951"/>
                    <a:pt x="33065" y="4531"/>
                  </a:cubicBezTo>
                  <a:close/>
                  <a:moveTo>
                    <a:pt x="17887" y="7846"/>
                  </a:moveTo>
                  <a:cubicBezTo>
                    <a:pt x="17046" y="7940"/>
                    <a:pt x="16252" y="7986"/>
                    <a:pt x="15458" y="8127"/>
                  </a:cubicBezTo>
                  <a:cubicBezTo>
                    <a:pt x="14945" y="8220"/>
                    <a:pt x="14478" y="8407"/>
                    <a:pt x="14057" y="8734"/>
                  </a:cubicBezTo>
                  <a:cubicBezTo>
                    <a:pt x="12516" y="9668"/>
                    <a:pt x="11349" y="11162"/>
                    <a:pt x="10788" y="12890"/>
                  </a:cubicBezTo>
                  <a:cubicBezTo>
                    <a:pt x="10555" y="13777"/>
                    <a:pt x="10321" y="14665"/>
                    <a:pt x="10181" y="15599"/>
                  </a:cubicBezTo>
                  <a:cubicBezTo>
                    <a:pt x="10041" y="16253"/>
                    <a:pt x="10041" y="16906"/>
                    <a:pt x="10181" y="17514"/>
                  </a:cubicBezTo>
                  <a:cubicBezTo>
                    <a:pt x="10228" y="17841"/>
                    <a:pt x="10321" y="18167"/>
                    <a:pt x="10368" y="18494"/>
                  </a:cubicBezTo>
                  <a:cubicBezTo>
                    <a:pt x="10555" y="19942"/>
                    <a:pt x="11255" y="21250"/>
                    <a:pt x="12376" y="22184"/>
                  </a:cubicBezTo>
                  <a:cubicBezTo>
                    <a:pt x="13170" y="22978"/>
                    <a:pt x="14151" y="23491"/>
                    <a:pt x="15225" y="23772"/>
                  </a:cubicBezTo>
                  <a:cubicBezTo>
                    <a:pt x="17000" y="24145"/>
                    <a:pt x="18868" y="24099"/>
                    <a:pt x="20642" y="23678"/>
                  </a:cubicBezTo>
                  <a:cubicBezTo>
                    <a:pt x="21670" y="23491"/>
                    <a:pt x="22604" y="23024"/>
                    <a:pt x="23351" y="22324"/>
                  </a:cubicBezTo>
                  <a:cubicBezTo>
                    <a:pt x="24799" y="20923"/>
                    <a:pt x="25686" y="19055"/>
                    <a:pt x="25873" y="17047"/>
                  </a:cubicBezTo>
                  <a:cubicBezTo>
                    <a:pt x="26013" y="15832"/>
                    <a:pt x="26013" y="14571"/>
                    <a:pt x="25920" y="13357"/>
                  </a:cubicBezTo>
                  <a:cubicBezTo>
                    <a:pt x="25826" y="12330"/>
                    <a:pt x="25639" y="11349"/>
                    <a:pt x="24892" y="10602"/>
                  </a:cubicBezTo>
                  <a:cubicBezTo>
                    <a:pt x="24098" y="9901"/>
                    <a:pt x="23351" y="9341"/>
                    <a:pt x="22557" y="8734"/>
                  </a:cubicBezTo>
                  <a:cubicBezTo>
                    <a:pt x="22417" y="8640"/>
                    <a:pt x="22277" y="8594"/>
                    <a:pt x="22137" y="8594"/>
                  </a:cubicBezTo>
                  <a:cubicBezTo>
                    <a:pt x="20736" y="8127"/>
                    <a:pt x="19335" y="7893"/>
                    <a:pt x="17887" y="7846"/>
                  </a:cubicBezTo>
                  <a:close/>
                  <a:moveTo>
                    <a:pt x="9060" y="4811"/>
                  </a:moveTo>
                  <a:cubicBezTo>
                    <a:pt x="14244" y="4624"/>
                    <a:pt x="19288" y="4484"/>
                    <a:pt x="24519" y="4157"/>
                  </a:cubicBezTo>
                  <a:cubicBezTo>
                    <a:pt x="23865" y="3036"/>
                    <a:pt x="23258" y="2055"/>
                    <a:pt x="22697" y="1075"/>
                  </a:cubicBezTo>
                  <a:cubicBezTo>
                    <a:pt x="22510" y="794"/>
                    <a:pt x="22277" y="794"/>
                    <a:pt x="21997" y="841"/>
                  </a:cubicBezTo>
                  <a:cubicBezTo>
                    <a:pt x="20922" y="888"/>
                    <a:pt x="19802" y="935"/>
                    <a:pt x="18728" y="981"/>
                  </a:cubicBezTo>
                  <a:cubicBezTo>
                    <a:pt x="16392" y="1121"/>
                    <a:pt x="14104" y="1215"/>
                    <a:pt x="11816" y="1308"/>
                  </a:cubicBezTo>
                  <a:cubicBezTo>
                    <a:pt x="11115" y="1308"/>
                    <a:pt x="10648" y="1448"/>
                    <a:pt x="10461" y="2195"/>
                  </a:cubicBezTo>
                  <a:cubicBezTo>
                    <a:pt x="10321" y="2476"/>
                    <a:pt x="10181" y="2756"/>
                    <a:pt x="10041" y="2989"/>
                  </a:cubicBezTo>
                  <a:close/>
                  <a:moveTo>
                    <a:pt x="31430" y="3877"/>
                  </a:moveTo>
                  <a:cubicBezTo>
                    <a:pt x="31384" y="3130"/>
                    <a:pt x="31337" y="2569"/>
                    <a:pt x="31337" y="1869"/>
                  </a:cubicBezTo>
                  <a:lnTo>
                    <a:pt x="30169" y="1962"/>
                  </a:lnTo>
                  <a:cubicBezTo>
                    <a:pt x="29516" y="2009"/>
                    <a:pt x="28908" y="2055"/>
                    <a:pt x="28255" y="2102"/>
                  </a:cubicBezTo>
                  <a:cubicBezTo>
                    <a:pt x="27881" y="2102"/>
                    <a:pt x="27648" y="2289"/>
                    <a:pt x="27648" y="2756"/>
                  </a:cubicBezTo>
                  <a:cubicBezTo>
                    <a:pt x="27694" y="3176"/>
                    <a:pt x="27648" y="3643"/>
                    <a:pt x="27694" y="4204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7" name="Google Shape;147;p24"/>
          <p:cNvGrpSpPr/>
          <p:nvPr/>
        </p:nvGrpSpPr>
        <p:grpSpPr>
          <a:xfrm>
            <a:off x="3999687" y="703877"/>
            <a:ext cx="1104881" cy="1425234"/>
            <a:chOff x="2223736" y="887126"/>
            <a:chExt cx="1022281" cy="1318928"/>
          </a:xfrm>
        </p:grpSpPr>
        <p:sp>
          <p:nvSpPr>
            <p:cNvPr id="148" name="Google Shape;148;p24"/>
            <p:cNvSpPr/>
            <p:nvPr/>
          </p:nvSpPr>
          <p:spPr>
            <a:xfrm>
              <a:off x="2247241" y="1120764"/>
              <a:ext cx="946848" cy="1056874"/>
            </a:xfrm>
            <a:custGeom>
              <a:avLst/>
              <a:gdLst/>
              <a:ahLst/>
              <a:cxnLst/>
              <a:rect l="l" t="t" r="r" b="b"/>
              <a:pathLst>
                <a:path w="35774" h="39931" extrusionOk="0">
                  <a:moveTo>
                    <a:pt x="4857" y="39930"/>
                  </a:moveTo>
                  <a:cubicBezTo>
                    <a:pt x="4390" y="39136"/>
                    <a:pt x="3970" y="38249"/>
                    <a:pt x="3736" y="37361"/>
                  </a:cubicBezTo>
                  <a:cubicBezTo>
                    <a:pt x="3456" y="36474"/>
                    <a:pt x="3083" y="35587"/>
                    <a:pt x="2849" y="34653"/>
                  </a:cubicBezTo>
                  <a:cubicBezTo>
                    <a:pt x="2569" y="33719"/>
                    <a:pt x="2335" y="32785"/>
                    <a:pt x="2195" y="31804"/>
                  </a:cubicBezTo>
                  <a:cubicBezTo>
                    <a:pt x="1822" y="29235"/>
                    <a:pt x="1448" y="26667"/>
                    <a:pt x="1215" y="24051"/>
                  </a:cubicBezTo>
                  <a:cubicBezTo>
                    <a:pt x="1074" y="22884"/>
                    <a:pt x="1074" y="21716"/>
                    <a:pt x="1215" y="20549"/>
                  </a:cubicBezTo>
                  <a:cubicBezTo>
                    <a:pt x="1401" y="18541"/>
                    <a:pt x="1775" y="16533"/>
                    <a:pt x="1962" y="14524"/>
                  </a:cubicBezTo>
                  <a:cubicBezTo>
                    <a:pt x="2335" y="11769"/>
                    <a:pt x="2242" y="8967"/>
                    <a:pt x="1728" y="6258"/>
                  </a:cubicBezTo>
                  <a:cubicBezTo>
                    <a:pt x="1495" y="5044"/>
                    <a:pt x="1168" y="3830"/>
                    <a:pt x="794" y="2615"/>
                  </a:cubicBezTo>
                  <a:cubicBezTo>
                    <a:pt x="561" y="2008"/>
                    <a:pt x="327" y="1401"/>
                    <a:pt x="0" y="841"/>
                  </a:cubicBezTo>
                  <a:lnTo>
                    <a:pt x="1635" y="0"/>
                  </a:lnTo>
                  <a:cubicBezTo>
                    <a:pt x="2008" y="467"/>
                    <a:pt x="2289" y="1028"/>
                    <a:pt x="2475" y="1635"/>
                  </a:cubicBezTo>
                  <a:cubicBezTo>
                    <a:pt x="3036" y="3223"/>
                    <a:pt x="3409" y="4857"/>
                    <a:pt x="3596" y="6492"/>
                  </a:cubicBezTo>
                  <a:cubicBezTo>
                    <a:pt x="3736" y="7613"/>
                    <a:pt x="3830" y="8780"/>
                    <a:pt x="3830" y="9948"/>
                  </a:cubicBezTo>
                  <a:cubicBezTo>
                    <a:pt x="3830" y="11582"/>
                    <a:pt x="3690" y="13217"/>
                    <a:pt x="3643" y="14851"/>
                  </a:cubicBezTo>
                  <a:cubicBezTo>
                    <a:pt x="3550" y="15925"/>
                    <a:pt x="3503" y="17046"/>
                    <a:pt x="3456" y="18120"/>
                  </a:cubicBezTo>
                  <a:cubicBezTo>
                    <a:pt x="3409" y="18728"/>
                    <a:pt x="3316" y="19288"/>
                    <a:pt x="3316" y="19895"/>
                  </a:cubicBezTo>
                  <a:cubicBezTo>
                    <a:pt x="3269" y="21203"/>
                    <a:pt x="3223" y="22557"/>
                    <a:pt x="3269" y="23865"/>
                  </a:cubicBezTo>
                  <a:cubicBezTo>
                    <a:pt x="3269" y="25079"/>
                    <a:pt x="3316" y="26340"/>
                    <a:pt x="3409" y="27554"/>
                  </a:cubicBezTo>
                  <a:cubicBezTo>
                    <a:pt x="3550" y="28768"/>
                    <a:pt x="3783" y="30123"/>
                    <a:pt x="4017" y="31430"/>
                  </a:cubicBezTo>
                  <a:cubicBezTo>
                    <a:pt x="4344" y="33298"/>
                    <a:pt x="4904" y="35073"/>
                    <a:pt x="5745" y="36801"/>
                  </a:cubicBezTo>
                  <a:lnTo>
                    <a:pt x="6305" y="37828"/>
                  </a:lnTo>
                  <a:cubicBezTo>
                    <a:pt x="6538" y="37782"/>
                    <a:pt x="6772" y="37735"/>
                    <a:pt x="6959" y="37642"/>
                  </a:cubicBezTo>
                  <a:cubicBezTo>
                    <a:pt x="8220" y="37175"/>
                    <a:pt x="9527" y="36894"/>
                    <a:pt x="10835" y="36754"/>
                  </a:cubicBezTo>
                  <a:cubicBezTo>
                    <a:pt x="13030" y="36521"/>
                    <a:pt x="15272" y="36474"/>
                    <a:pt x="17513" y="36614"/>
                  </a:cubicBezTo>
                  <a:cubicBezTo>
                    <a:pt x="18728" y="36614"/>
                    <a:pt x="19942" y="36754"/>
                    <a:pt x="21203" y="36754"/>
                  </a:cubicBezTo>
                  <a:cubicBezTo>
                    <a:pt x="22744" y="36708"/>
                    <a:pt x="24285" y="36474"/>
                    <a:pt x="25873" y="36474"/>
                  </a:cubicBezTo>
                  <a:cubicBezTo>
                    <a:pt x="27694" y="36427"/>
                    <a:pt x="29422" y="35727"/>
                    <a:pt x="31150" y="35307"/>
                  </a:cubicBezTo>
                  <a:cubicBezTo>
                    <a:pt x="32458" y="34886"/>
                    <a:pt x="33672" y="34419"/>
                    <a:pt x="34886" y="33859"/>
                  </a:cubicBezTo>
                  <a:cubicBezTo>
                    <a:pt x="35026" y="33812"/>
                    <a:pt x="35167" y="33765"/>
                    <a:pt x="35353" y="33719"/>
                  </a:cubicBezTo>
                  <a:cubicBezTo>
                    <a:pt x="35447" y="34186"/>
                    <a:pt x="35540" y="34559"/>
                    <a:pt x="35680" y="34933"/>
                  </a:cubicBezTo>
                  <a:cubicBezTo>
                    <a:pt x="35774" y="35353"/>
                    <a:pt x="35540" y="35493"/>
                    <a:pt x="35307" y="35633"/>
                  </a:cubicBezTo>
                  <a:cubicBezTo>
                    <a:pt x="34606" y="36054"/>
                    <a:pt x="33906" y="36427"/>
                    <a:pt x="33205" y="36801"/>
                  </a:cubicBezTo>
                  <a:cubicBezTo>
                    <a:pt x="32878" y="36988"/>
                    <a:pt x="32505" y="37175"/>
                    <a:pt x="32131" y="37361"/>
                  </a:cubicBezTo>
                  <a:cubicBezTo>
                    <a:pt x="31384" y="37688"/>
                    <a:pt x="30637" y="37922"/>
                    <a:pt x="29843" y="38015"/>
                  </a:cubicBezTo>
                  <a:cubicBezTo>
                    <a:pt x="29282" y="38109"/>
                    <a:pt x="28675" y="38249"/>
                    <a:pt x="28115" y="38436"/>
                  </a:cubicBezTo>
                  <a:cubicBezTo>
                    <a:pt x="26620" y="38856"/>
                    <a:pt x="25126" y="39043"/>
                    <a:pt x="23538" y="39043"/>
                  </a:cubicBezTo>
                  <a:cubicBezTo>
                    <a:pt x="21156" y="39089"/>
                    <a:pt x="18774" y="39089"/>
                    <a:pt x="16393" y="39043"/>
                  </a:cubicBezTo>
                  <a:cubicBezTo>
                    <a:pt x="14851" y="39043"/>
                    <a:pt x="13264" y="38903"/>
                    <a:pt x="11722" y="38903"/>
                  </a:cubicBezTo>
                  <a:cubicBezTo>
                    <a:pt x="10368" y="38903"/>
                    <a:pt x="8967" y="38996"/>
                    <a:pt x="7613" y="39183"/>
                  </a:cubicBezTo>
                  <a:cubicBezTo>
                    <a:pt x="6679" y="39370"/>
                    <a:pt x="5745" y="39603"/>
                    <a:pt x="4857" y="3993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24"/>
            <p:cNvSpPr/>
            <p:nvPr/>
          </p:nvSpPr>
          <p:spPr>
            <a:xfrm>
              <a:off x="2223736" y="887126"/>
              <a:ext cx="1022281" cy="1318928"/>
            </a:xfrm>
            <a:custGeom>
              <a:avLst/>
              <a:gdLst/>
              <a:ahLst/>
              <a:cxnLst/>
              <a:rect l="l" t="t" r="r" b="b"/>
              <a:pathLst>
                <a:path w="38624" h="49832" extrusionOk="0">
                  <a:moveTo>
                    <a:pt x="1" y="9528"/>
                  </a:moveTo>
                  <a:cubicBezTo>
                    <a:pt x="375" y="8734"/>
                    <a:pt x="1449" y="8734"/>
                    <a:pt x="2056" y="8220"/>
                  </a:cubicBezTo>
                  <a:cubicBezTo>
                    <a:pt x="2009" y="7613"/>
                    <a:pt x="1168" y="7520"/>
                    <a:pt x="1215" y="6819"/>
                  </a:cubicBezTo>
                  <a:cubicBezTo>
                    <a:pt x="2476" y="5932"/>
                    <a:pt x="3784" y="5184"/>
                    <a:pt x="5185" y="4624"/>
                  </a:cubicBezTo>
                  <a:cubicBezTo>
                    <a:pt x="6819" y="4017"/>
                    <a:pt x="8454" y="3503"/>
                    <a:pt x="10088" y="3130"/>
                  </a:cubicBezTo>
                  <a:cubicBezTo>
                    <a:pt x="11023" y="2896"/>
                    <a:pt x="11957" y="2709"/>
                    <a:pt x="12891" y="2616"/>
                  </a:cubicBezTo>
                  <a:cubicBezTo>
                    <a:pt x="15039" y="2336"/>
                    <a:pt x="17187" y="2102"/>
                    <a:pt x="19335" y="1822"/>
                  </a:cubicBezTo>
                  <a:cubicBezTo>
                    <a:pt x="19989" y="1775"/>
                    <a:pt x="20690" y="1729"/>
                    <a:pt x="21390" y="1682"/>
                  </a:cubicBezTo>
                  <a:cubicBezTo>
                    <a:pt x="22745" y="1542"/>
                    <a:pt x="24146" y="1402"/>
                    <a:pt x="25500" y="1215"/>
                  </a:cubicBezTo>
                  <a:cubicBezTo>
                    <a:pt x="27135" y="981"/>
                    <a:pt x="28816" y="701"/>
                    <a:pt x="30450" y="421"/>
                  </a:cubicBezTo>
                  <a:cubicBezTo>
                    <a:pt x="30637" y="374"/>
                    <a:pt x="30871" y="327"/>
                    <a:pt x="31104" y="234"/>
                  </a:cubicBezTo>
                  <a:cubicBezTo>
                    <a:pt x="31851" y="1"/>
                    <a:pt x="31898" y="1"/>
                    <a:pt x="32318" y="701"/>
                  </a:cubicBezTo>
                  <a:cubicBezTo>
                    <a:pt x="33112" y="2009"/>
                    <a:pt x="33719" y="3410"/>
                    <a:pt x="34046" y="4858"/>
                  </a:cubicBezTo>
                  <a:cubicBezTo>
                    <a:pt x="34420" y="6165"/>
                    <a:pt x="34747" y="7520"/>
                    <a:pt x="35027" y="8827"/>
                  </a:cubicBezTo>
                  <a:cubicBezTo>
                    <a:pt x="35167" y="9668"/>
                    <a:pt x="35261" y="10508"/>
                    <a:pt x="35261" y="11349"/>
                  </a:cubicBezTo>
                  <a:cubicBezTo>
                    <a:pt x="35354" y="12657"/>
                    <a:pt x="35401" y="13964"/>
                    <a:pt x="35447" y="15272"/>
                  </a:cubicBezTo>
                  <a:cubicBezTo>
                    <a:pt x="35494" y="17047"/>
                    <a:pt x="35494" y="18821"/>
                    <a:pt x="35494" y="20643"/>
                  </a:cubicBezTo>
                  <a:cubicBezTo>
                    <a:pt x="35494" y="21904"/>
                    <a:pt x="35588" y="23165"/>
                    <a:pt x="35588" y="24379"/>
                  </a:cubicBezTo>
                  <a:cubicBezTo>
                    <a:pt x="35634" y="26340"/>
                    <a:pt x="35588" y="28302"/>
                    <a:pt x="35728" y="30216"/>
                  </a:cubicBezTo>
                  <a:cubicBezTo>
                    <a:pt x="35821" y="31618"/>
                    <a:pt x="36055" y="32972"/>
                    <a:pt x="36381" y="34326"/>
                  </a:cubicBezTo>
                  <a:cubicBezTo>
                    <a:pt x="36708" y="35774"/>
                    <a:pt x="37082" y="37222"/>
                    <a:pt x="37549" y="38716"/>
                  </a:cubicBezTo>
                  <a:cubicBezTo>
                    <a:pt x="37736" y="39230"/>
                    <a:pt x="37969" y="39790"/>
                    <a:pt x="38296" y="40304"/>
                  </a:cubicBezTo>
                  <a:cubicBezTo>
                    <a:pt x="38623" y="40864"/>
                    <a:pt x="38623" y="40911"/>
                    <a:pt x="38063" y="41285"/>
                  </a:cubicBezTo>
                  <a:cubicBezTo>
                    <a:pt x="37923" y="41378"/>
                    <a:pt x="37783" y="41518"/>
                    <a:pt x="37642" y="41612"/>
                  </a:cubicBezTo>
                  <a:cubicBezTo>
                    <a:pt x="36895" y="42219"/>
                    <a:pt x="36895" y="42266"/>
                    <a:pt x="37175" y="43153"/>
                  </a:cubicBezTo>
                  <a:cubicBezTo>
                    <a:pt x="37642" y="44414"/>
                    <a:pt x="37596" y="44507"/>
                    <a:pt x="36381" y="45208"/>
                  </a:cubicBezTo>
                  <a:cubicBezTo>
                    <a:pt x="35167" y="45908"/>
                    <a:pt x="33953" y="46515"/>
                    <a:pt x="32692" y="47076"/>
                  </a:cubicBezTo>
                  <a:cubicBezTo>
                    <a:pt x="31992" y="47309"/>
                    <a:pt x="31338" y="47543"/>
                    <a:pt x="30637" y="47636"/>
                  </a:cubicBezTo>
                  <a:cubicBezTo>
                    <a:pt x="29516" y="47963"/>
                    <a:pt x="28349" y="48197"/>
                    <a:pt x="27228" y="48337"/>
                  </a:cubicBezTo>
                  <a:cubicBezTo>
                    <a:pt x="25593" y="48477"/>
                    <a:pt x="23959" y="48524"/>
                    <a:pt x="22324" y="48570"/>
                  </a:cubicBezTo>
                  <a:cubicBezTo>
                    <a:pt x="21297" y="48617"/>
                    <a:pt x="20223" y="48617"/>
                    <a:pt x="19195" y="48617"/>
                  </a:cubicBezTo>
                  <a:lnTo>
                    <a:pt x="18215" y="48617"/>
                  </a:lnTo>
                  <a:cubicBezTo>
                    <a:pt x="16440" y="48570"/>
                    <a:pt x="14665" y="48430"/>
                    <a:pt x="12891" y="48477"/>
                  </a:cubicBezTo>
                  <a:cubicBezTo>
                    <a:pt x="11116" y="48524"/>
                    <a:pt x="9295" y="48477"/>
                    <a:pt x="7567" y="49037"/>
                  </a:cubicBezTo>
                  <a:cubicBezTo>
                    <a:pt x="7100" y="49224"/>
                    <a:pt x="6633" y="49458"/>
                    <a:pt x="6166" y="49644"/>
                  </a:cubicBezTo>
                  <a:cubicBezTo>
                    <a:pt x="5652" y="49831"/>
                    <a:pt x="5512" y="49784"/>
                    <a:pt x="5278" y="49317"/>
                  </a:cubicBezTo>
                  <a:cubicBezTo>
                    <a:pt x="4998" y="48757"/>
                    <a:pt x="4718" y="48150"/>
                    <a:pt x="4438" y="47589"/>
                  </a:cubicBezTo>
                  <a:cubicBezTo>
                    <a:pt x="4344" y="47403"/>
                    <a:pt x="4251" y="47169"/>
                    <a:pt x="4204" y="46982"/>
                  </a:cubicBezTo>
                  <a:cubicBezTo>
                    <a:pt x="3830" y="45675"/>
                    <a:pt x="3457" y="44367"/>
                    <a:pt x="3083" y="43013"/>
                  </a:cubicBezTo>
                  <a:cubicBezTo>
                    <a:pt x="2850" y="42172"/>
                    <a:pt x="2616" y="41285"/>
                    <a:pt x="2523" y="40397"/>
                  </a:cubicBezTo>
                  <a:cubicBezTo>
                    <a:pt x="2336" y="39370"/>
                    <a:pt x="2196" y="38343"/>
                    <a:pt x="2056" y="37315"/>
                  </a:cubicBezTo>
                  <a:cubicBezTo>
                    <a:pt x="1916" y="35914"/>
                    <a:pt x="1729" y="34560"/>
                    <a:pt x="1589" y="33159"/>
                  </a:cubicBezTo>
                  <a:cubicBezTo>
                    <a:pt x="1542" y="32645"/>
                    <a:pt x="1495" y="32178"/>
                    <a:pt x="1542" y="31664"/>
                  </a:cubicBezTo>
                  <a:cubicBezTo>
                    <a:pt x="1542" y="29423"/>
                    <a:pt x="1729" y="27228"/>
                    <a:pt x="2149" y="25033"/>
                  </a:cubicBezTo>
                  <a:cubicBezTo>
                    <a:pt x="2476" y="23024"/>
                    <a:pt x="2570" y="21016"/>
                    <a:pt x="2476" y="19008"/>
                  </a:cubicBezTo>
                  <a:cubicBezTo>
                    <a:pt x="2383" y="16533"/>
                    <a:pt x="1962" y="14104"/>
                    <a:pt x="1168" y="11769"/>
                  </a:cubicBezTo>
                  <a:cubicBezTo>
                    <a:pt x="842" y="10975"/>
                    <a:pt x="468" y="10228"/>
                    <a:pt x="1" y="9528"/>
                  </a:cubicBezTo>
                  <a:close/>
                  <a:moveTo>
                    <a:pt x="31665" y="841"/>
                  </a:moveTo>
                  <a:cubicBezTo>
                    <a:pt x="29516" y="1495"/>
                    <a:pt x="27461" y="1635"/>
                    <a:pt x="25407" y="1962"/>
                  </a:cubicBezTo>
                  <a:cubicBezTo>
                    <a:pt x="24986" y="2009"/>
                    <a:pt x="24519" y="2055"/>
                    <a:pt x="24099" y="2102"/>
                  </a:cubicBezTo>
                  <a:cubicBezTo>
                    <a:pt x="23025" y="2196"/>
                    <a:pt x="21904" y="2242"/>
                    <a:pt x="20830" y="2382"/>
                  </a:cubicBezTo>
                  <a:cubicBezTo>
                    <a:pt x="19616" y="2476"/>
                    <a:pt x="18401" y="2709"/>
                    <a:pt x="17140" y="2803"/>
                  </a:cubicBezTo>
                  <a:cubicBezTo>
                    <a:pt x="14805" y="2989"/>
                    <a:pt x="12424" y="3410"/>
                    <a:pt x="10135" y="3970"/>
                  </a:cubicBezTo>
                  <a:cubicBezTo>
                    <a:pt x="9528" y="4110"/>
                    <a:pt x="8874" y="4297"/>
                    <a:pt x="8314" y="4437"/>
                  </a:cubicBezTo>
                  <a:cubicBezTo>
                    <a:pt x="7707" y="4624"/>
                    <a:pt x="7146" y="4764"/>
                    <a:pt x="6586" y="4951"/>
                  </a:cubicBezTo>
                  <a:cubicBezTo>
                    <a:pt x="6166" y="5091"/>
                    <a:pt x="5745" y="5278"/>
                    <a:pt x="5325" y="5418"/>
                  </a:cubicBezTo>
                  <a:cubicBezTo>
                    <a:pt x="4204" y="5838"/>
                    <a:pt x="3177" y="6399"/>
                    <a:pt x="2196" y="7099"/>
                  </a:cubicBezTo>
                  <a:cubicBezTo>
                    <a:pt x="2616" y="7660"/>
                    <a:pt x="2990" y="8267"/>
                    <a:pt x="3317" y="8780"/>
                  </a:cubicBezTo>
                  <a:cubicBezTo>
                    <a:pt x="4671" y="11069"/>
                    <a:pt x="5091" y="13684"/>
                    <a:pt x="5185" y="16253"/>
                  </a:cubicBezTo>
                  <a:cubicBezTo>
                    <a:pt x="5372" y="18728"/>
                    <a:pt x="5372" y="21250"/>
                    <a:pt x="5138" y="23725"/>
                  </a:cubicBezTo>
                  <a:cubicBezTo>
                    <a:pt x="5045" y="24239"/>
                    <a:pt x="5045" y="24799"/>
                    <a:pt x="4998" y="25313"/>
                  </a:cubicBezTo>
                  <a:cubicBezTo>
                    <a:pt x="4951" y="26294"/>
                    <a:pt x="4905" y="27321"/>
                    <a:pt x="4858" y="28302"/>
                  </a:cubicBezTo>
                  <a:cubicBezTo>
                    <a:pt x="4811" y="29516"/>
                    <a:pt x="4671" y="30684"/>
                    <a:pt x="4671" y="31898"/>
                  </a:cubicBezTo>
                  <a:cubicBezTo>
                    <a:pt x="4671" y="33299"/>
                    <a:pt x="4811" y="34700"/>
                    <a:pt x="4905" y="36101"/>
                  </a:cubicBezTo>
                  <a:cubicBezTo>
                    <a:pt x="5138" y="39137"/>
                    <a:pt x="5839" y="42079"/>
                    <a:pt x="7006" y="44881"/>
                  </a:cubicBezTo>
                  <a:cubicBezTo>
                    <a:pt x="7146" y="45161"/>
                    <a:pt x="7333" y="45441"/>
                    <a:pt x="7520" y="45721"/>
                  </a:cubicBezTo>
                  <a:cubicBezTo>
                    <a:pt x="9528" y="44974"/>
                    <a:pt x="11676" y="44647"/>
                    <a:pt x="13825" y="44694"/>
                  </a:cubicBezTo>
                  <a:cubicBezTo>
                    <a:pt x="15599" y="44647"/>
                    <a:pt x="17421" y="44694"/>
                    <a:pt x="19242" y="44787"/>
                  </a:cubicBezTo>
                  <a:cubicBezTo>
                    <a:pt x="21063" y="44834"/>
                    <a:pt x="22931" y="44787"/>
                    <a:pt x="24799" y="44694"/>
                  </a:cubicBezTo>
                  <a:cubicBezTo>
                    <a:pt x="26341" y="44601"/>
                    <a:pt x="27835" y="44414"/>
                    <a:pt x="29330" y="44040"/>
                  </a:cubicBezTo>
                  <a:cubicBezTo>
                    <a:pt x="31291" y="43526"/>
                    <a:pt x="33206" y="42919"/>
                    <a:pt x="35121" y="42219"/>
                  </a:cubicBezTo>
                  <a:cubicBezTo>
                    <a:pt x="35961" y="41798"/>
                    <a:pt x="36802" y="41331"/>
                    <a:pt x="37549" y="40724"/>
                  </a:cubicBezTo>
                  <a:cubicBezTo>
                    <a:pt x="37222" y="39837"/>
                    <a:pt x="36942" y="39090"/>
                    <a:pt x="36708" y="38343"/>
                  </a:cubicBezTo>
                  <a:cubicBezTo>
                    <a:pt x="36241" y="37175"/>
                    <a:pt x="35961" y="35961"/>
                    <a:pt x="35728" y="34747"/>
                  </a:cubicBezTo>
                  <a:cubicBezTo>
                    <a:pt x="35494" y="33205"/>
                    <a:pt x="35121" y="31618"/>
                    <a:pt x="35027" y="30076"/>
                  </a:cubicBezTo>
                  <a:cubicBezTo>
                    <a:pt x="34887" y="27274"/>
                    <a:pt x="34887" y="24519"/>
                    <a:pt x="34840" y="21764"/>
                  </a:cubicBezTo>
                  <a:cubicBezTo>
                    <a:pt x="34747" y="18635"/>
                    <a:pt x="34607" y="15506"/>
                    <a:pt x="34560" y="12423"/>
                  </a:cubicBezTo>
                  <a:cubicBezTo>
                    <a:pt x="34607" y="11022"/>
                    <a:pt x="34467" y="9668"/>
                    <a:pt x="34140" y="8313"/>
                  </a:cubicBezTo>
                  <a:cubicBezTo>
                    <a:pt x="33626" y="6585"/>
                    <a:pt x="33159" y="4764"/>
                    <a:pt x="32645" y="2989"/>
                  </a:cubicBezTo>
                  <a:cubicBezTo>
                    <a:pt x="32365" y="2242"/>
                    <a:pt x="32038" y="1542"/>
                    <a:pt x="31665" y="841"/>
                  </a:cubicBezTo>
                  <a:close/>
                  <a:moveTo>
                    <a:pt x="5745" y="48757"/>
                  </a:moveTo>
                  <a:cubicBezTo>
                    <a:pt x="6633" y="48430"/>
                    <a:pt x="7567" y="48197"/>
                    <a:pt x="8501" y="48010"/>
                  </a:cubicBezTo>
                  <a:cubicBezTo>
                    <a:pt x="9855" y="47823"/>
                    <a:pt x="11209" y="47730"/>
                    <a:pt x="12610" y="47730"/>
                  </a:cubicBezTo>
                  <a:cubicBezTo>
                    <a:pt x="14152" y="47730"/>
                    <a:pt x="15739" y="47823"/>
                    <a:pt x="17281" y="47870"/>
                  </a:cubicBezTo>
                  <a:cubicBezTo>
                    <a:pt x="19662" y="47870"/>
                    <a:pt x="22044" y="47870"/>
                    <a:pt x="24426" y="47870"/>
                  </a:cubicBezTo>
                  <a:cubicBezTo>
                    <a:pt x="25967" y="47870"/>
                    <a:pt x="27508" y="47683"/>
                    <a:pt x="29003" y="47263"/>
                  </a:cubicBezTo>
                  <a:cubicBezTo>
                    <a:pt x="29563" y="47076"/>
                    <a:pt x="30123" y="46936"/>
                    <a:pt x="30731" y="46842"/>
                  </a:cubicBezTo>
                  <a:cubicBezTo>
                    <a:pt x="31525" y="46749"/>
                    <a:pt x="32272" y="46515"/>
                    <a:pt x="33019" y="46188"/>
                  </a:cubicBezTo>
                  <a:cubicBezTo>
                    <a:pt x="33393" y="46048"/>
                    <a:pt x="33766" y="45862"/>
                    <a:pt x="34093" y="45675"/>
                  </a:cubicBezTo>
                  <a:cubicBezTo>
                    <a:pt x="34794" y="45301"/>
                    <a:pt x="35494" y="44881"/>
                    <a:pt x="36195" y="44507"/>
                  </a:cubicBezTo>
                  <a:cubicBezTo>
                    <a:pt x="36428" y="44320"/>
                    <a:pt x="36662" y="44134"/>
                    <a:pt x="36568" y="43807"/>
                  </a:cubicBezTo>
                  <a:cubicBezTo>
                    <a:pt x="36475" y="43433"/>
                    <a:pt x="36335" y="43013"/>
                    <a:pt x="36241" y="42592"/>
                  </a:cubicBezTo>
                  <a:cubicBezTo>
                    <a:pt x="36055" y="42639"/>
                    <a:pt x="35914" y="42639"/>
                    <a:pt x="35774" y="42686"/>
                  </a:cubicBezTo>
                  <a:cubicBezTo>
                    <a:pt x="34560" y="43246"/>
                    <a:pt x="33346" y="43760"/>
                    <a:pt x="32038" y="44134"/>
                  </a:cubicBezTo>
                  <a:cubicBezTo>
                    <a:pt x="30310" y="44554"/>
                    <a:pt x="28582" y="45254"/>
                    <a:pt x="26761" y="45301"/>
                  </a:cubicBezTo>
                  <a:cubicBezTo>
                    <a:pt x="25173" y="45301"/>
                    <a:pt x="23632" y="45535"/>
                    <a:pt x="22091" y="45581"/>
                  </a:cubicBezTo>
                  <a:cubicBezTo>
                    <a:pt x="20830" y="45581"/>
                    <a:pt x="19616" y="45488"/>
                    <a:pt x="18401" y="45441"/>
                  </a:cubicBezTo>
                  <a:cubicBezTo>
                    <a:pt x="16160" y="45348"/>
                    <a:pt x="13918" y="45348"/>
                    <a:pt x="11723" y="45581"/>
                  </a:cubicBezTo>
                  <a:cubicBezTo>
                    <a:pt x="10415" y="45721"/>
                    <a:pt x="9108" y="46048"/>
                    <a:pt x="7847" y="46469"/>
                  </a:cubicBezTo>
                  <a:cubicBezTo>
                    <a:pt x="7660" y="46562"/>
                    <a:pt x="7426" y="46609"/>
                    <a:pt x="7193" y="46655"/>
                  </a:cubicBezTo>
                  <a:lnTo>
                    <a:pt x="6633" y="45628"/>
                  </a:lnTo>
                  <a:cubicBezTo>
                    <a:pt x="5792" y="43947"/>
                    <a:pt x="5232" y="42125"/>
                    <a:pt x="4905" y="40304"/>
                  </a:cubicBezTo>
                  <a:cubicBezTo>
                    <a:pt x="4671" y="38996"/>
                    <a:pt x="4438" y="37689"/>
                    <a:pt x="4344" y="36428"/>
                  </a:cubicBezTo>
                  <a:cubicBezTo>
                    <a:pt x="4251" y="35120"/>
                    <a:pt x="4204" y="33953"/>
                    <a:pt x="4157" y="32738"/>
                  </a:cubicBezTo>
                  <a:cubicBezTo>
                    <a:pt x="4157" y="31384"/>
                    <a:pt x="4157" y="30076"/>
                    <a:pt x="4251" y="28722"/>
                  </a:cubicBezTo>
                  <a:cubicBezTo>
                    <a:pt x="4251" y="28162"/>
                    <a:pt x="4344" y="27555"/>
                    <a:pt x="4391" y="26994"/>
                  </a:cubicBezTo>
                  <a:cubicBezTo>
                    <a:pt x="4438" y="25873"/>
                    <a:pt x="4484" y="24799"/>
                    <a:pt x="4531" y="23678"/>
                  </a:cubicBezTo>
                  <a:cubicBezTo>
                    <a:pt x="4624" y="22044"/>
                    <a:pt x="4718" y="20409"/>
                    <a:pt x="4765" y="18775"/>
                  </a:cubicBezTo>
                  <a:cubicBezTo>
                    <a:pt x="4718" y="17607"/>
                    <a:pt x="4624" y="16486"/>
                    <a:pt x="4484" y="15319"/>
                  </a:cubicBezTo>
                  <a:cubicBezTo>
                    <a:pt x="4297" y="13637"/>
                    <a:pt x="3924" y="12003"/>
                    <a:pt x="3363" y="10462"/>
                  </a:cubicBezTo>
                  <a:cubicBezTo>
                    <a:pt x="3177" y="9855"/>
                    <a:pt x="2896" y="9294"/>
                    <a:pt x="2523" y="8827"/>
                  </a:cubicBezTo>
                  <a:lnTo>
                    <a:pt x="888" y="9715"/>
                  </a:lnTo>
                  <a:cubicBezTo>
                    <a:pt x="1215" y="10275"/>
                    <a:pt x="1495" y="10835"/>
                    <a:pt x="1729" y="11442"/>
                  </a:cubicBezTo>
                  <a:cubicBezTo>
                    <a:pt x="2056" y="12657"/>
                    <a:pt x="2383" y="13871"/>
                    <a:pt x="2616" y="15085"/>
                  </a:cubicBezTo>
                  <a:cubicBezTo>
                    <a:pt x="3130" y="17841"/>
                    <a:pt x="3223" y="20596"/>
                    <a:pt x="2896" y="23351"/>
                  </a:cubicBezTo>
                  <a:cubicBezTo>
                    <a:pt x="2663" y="25360"/>
                    <a:pt x="2289" y="27368"/>
                    <a:pt x="2103" y="29376"/>
                  </a:cubicBezTo>
                  <a:cubicBezTo>
                    <a:pt x="1962" y="30543"/>
                    <a:pt x="1962" y="31711"/>
                    <a:pt x="2103" y="32878"/>
                  </a:cubicBezTo>
                  <a:cubicBezTo>
                    <a:pt x="2383" y="35494"/>
                    <a:pt x="2710" y="38062"/>
                    <a:pt x="3130" y="40678"/>
                  </a:cubicBezTo>
                  <a:cubicBezTo>
                    <a:pt x="3270" y="41612"/>
                    <a:pt x="3457" y="42592"/>
                    <a:pt x="3737" y="43526"/>
                  </a:cubicBezTo>
                  <a:cubicBezTo>
                    <a:pt x="4017" y="44414"/>
                    <a:pt x="4344" y="45301"/>
                    <a:pt x="4624" y="46188"/>
                  </a:cubicBezTo>
                  <a:cubicBezTo>
                    <a:pt x="4905" y="47076"/>
                    <a:pt x="5278" y="47963"/>
                    <a:pt x="5745" y="48757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24"/>
            <p:cNvSpPr/>
            <p:nvPr/>
          </p:nvSpPr>
          <p:spPr>
            <a:xfrm>
              <a:off x="2281836" y="909386"/>
              <a:ext cx="935732" cy="1187888"/>
            </a:xfrm>
            <a:custGeom>
              <a:avLst/>
              <a:gdLst/>
              <a:ahLst/>
              <a:cxnLst/>
              <a:rect l="l" t="t" r="r" b="b"/>
              <a:pathLst>
                <a:path w="35354" h="44881" extrusionOk="0">
                  <a:moveTo>
                    <a:pt x="29470" y="0"/>
                  </a:moveTo>
                  <a:cubicBezTo>
                    <a:pt x="29843" y="701"/>
                    <a:pt x="30170" y="1401"/>
                    <a:pt x="30450" y="2102"/>
                  </a:cubicBezTo>
                  <a:cubicBezTo>
                    <a:pt x="30964" y="3876"/>
                    <a:pt x="31431" y="5651"/>
                    <a:pt x="31945" y="7426"/>
                  </a:cubicBezTo>
                  <a:cubicBezTo>
                    <a:pt x="32272" y="8780"/>
                    <a:pt x="32412" y="10134"/>
                    <a:pt x="32365" y="11535"/>
                  </a:cubicBezTo>
                  <a:cubicBezTo>
                    <a:pt x="32412" y="14665"/>
                    <a:pt x="32552" y="17794"/>
                    <a:pt x="32645" y="20876"/>
                  </a:cubicBezTo>
                  <a:cubicBezTo>
                    <a:pt x="32692" y="23631"/>
                    <a:pt x="32692" y="26433"/>
                    <a:pt x="32832" y="29189"/>
                  </a:cubicBezTo>
                  <a:cubicBezTo>
                    <a:pt x="32926" y="30777"/>
                    <a:pt x="33299" y="32318"/>
                    <a:pt x="33533" y="33906"/>
                  </a:cubicBezTo>
                  <a:cubicBezTo>
                    <a:pt x="33766" y="35073"/>
                    <a:pt x="34046" y="36287"/>
                    <a:pt x="34513" y="37455"/>
                  </a:cubicBezTo>
                  <a:cubicBezTo>
                    <a:pt x="34747" y="38202"/>
                    <a:pt x="35027" y="38949"/>
                    <a:pt x="35354" y="39837"/>
                  </a:cubicBezTo>
                  <a:cubicBezTo>
                    <a:pt x="34607" y="40444"/>
                    <a:pt x="33766" y="40911"/>
                    <a:pt x="32926" y="41331"/>
                  </a:cubicBezTo>
                  <a:cubicBezTo>
                    <a:pt x="31011" y="42032"/>
                    <a:pt x="29096" y="42639"/>
                    <a:pt x="27135" y="43152"/>
                  </a:cubicBezTo>
                  <a:cubicBezTo>
                    <a:pt x="25640" y="43526"/>
                    <a:pt x="24146" y="43760"/>
                    <a:pt x="22604" y="43806"/>
                  </a:cubicBezTo>
                  <a:cubicBezTo>
                    <a:pt x="20736" y="43900"/>
                    <a:pt x="18915" y="43946"/>
                    <a:pt x="17047" y="43900"/>
                  </a:cubicBezTo>
                  <a:cubicBezTo>
                    <a:pt x="15226" y="43806"/>
                    <a:pt x="13404" y="43760"/>
                    <a:pt x="11630" y="43806"/>
                  </a:cubicBezTo>
                  <a:cubicBezTo>
                    <a:pt x="9481" y="43760"/>
                    <a:pt x="7333" y="44133"/>
                    <a:pt x="5325" y="44880"/>
                  </a:cubicBezTo>
                  <a:cubicBezTo>
                    <a:pt x="5138" y="44600"/>
                    <a:pt x="4951" y="44320"/>
                    <a:pt x="4811" y="44040"/>
                  </a:cubicBezTo>
                  <a:cubicBezTo>
                    <a:pt x="3644" y="41238"/>
                    <a:pt x="2943" y="38296"/>
                    <a:pt x="2710" y="35260"/>
                  </a:cubicBezTo>
                  <a:cubicBezTo>
                    <a:pt x="2616" y="33859"/>
                    <a:pt x="2523" y="32458"/>
                    <a:pt x="2476" y="31057"/>
                  </a:cubicBezTo>
                  <a:cubicBezTo>
                    <a:pt x="2476" y="29889"/>
                    <a:pt x="2616" y="28675"/>
                    <a:pt x="2663" y="27461"/>
                  </a:cubicBezTo>
                  <a:cubicBezTo>
                    <a:pt x="2710" y="26480"/>
                    <a:pt x="2756" y="25453"/>
                    <a:pt x="2803" y="24472"/>
                  </a:cubicBezTo>
                  <a:cubicBezTo>
                    <a:pt x="2803" y="23958"/>
                    <a:pt x="2896" y="23398"/>
                    <a:pt x="2943" y="22884"/>
                  </a:cubicBezTo>
                  <a:cubicBezTo>
                    <a:pt x="3177" y="20409"/>
                    <a:pt x="3177" y="17887"/>
                    <a:pt x="2990" y="15412"/>
                  </a:cubicBezTo>
                  <a:cubicBezTo>
                    <a:pt x="2850" y="12843"/>
                    <a:pt x="2476" y="10275"/>
                    <a:pt x="1122" y="7986"/>
                  </a:cubicBezTo>
                  <a:cubicBezTo>
                    <a:pt x="795" y="7426"/>
                    <a:pt x="421" y="6865"/>
                    <a:pt x="1" y="6258"/>
                  </a:cubicBezTo>
                  <a:cubicBezTo>
                    <a:pt x="982" y="5558"/>
                    <a:pt x="2009" y="4997"/>
                    <a:pt x="3130" y="4577"/>
                  </a:cubicBezTo>
                  <a:cubicBezTo>
                    <a:pt x="3550" y="4390"/>
                    <a:pt x="3971" y="4250"/>
                    <a:pt x="4391" y="4110"/>
                  </a:cubicBezTo>
                  <a:cubicBezTo>
                    <a:pt x="4998" y="3923"/>
                    <a:pt x="5512" y="3783"/>
                    <a:pt x="6072" y="3596"/>
                  </a:cubicBezTo>
                  <a:cubicBezTo>
                    <a:pt x="6679" y="3456"/>
                    <a:pt x="7286" y="3223"/>
                    <a:pt x="7893" y="3083"/>
                  </a:cubicBezTo>
                  <a:cubicBezTo>
                    <a:pt x="10229" y="2522"/>
                    <a:pt x="12610" y="2148"/>
                    <a:pt x="14945" y="1915"/>
                  </a:cubicBezTo>
                  <a:cubicBezTo>
                    <a:pt x="16206" y="1822"/>
                    <a:pt x="17421" y="1635"/>
                    <a:pt x="18635" y="1495"/>
                  </a:cubicBezTo>
                  <a:cubicBezTo>
                    <a:pt x="19709" y="1401"/>
                    <a:pt x="20830" y="1355"/>
                    <a:pt x="21904" y="1261"/>
                  </a:cubicBezTo>
                  <a:cubicBezTo>
                    <a:pt x="22324" y="1214"/>
                    <a:pt x="22791" y="1168"/>
                    <a:pt x="23212" y="1121"/>
                  </a:cubicBezTo>
                  <a:cubicBezTo>
                    <a:pt x="25266" y="794"/>
                    <a:pt x="27321" y="654"/>
                    <a:pt x="29470" y="0"/>
                  </a:cubicBezTo>
                  <a:close/>
                  <a:moveTo>
                    <a:pt x="4017" y="7659"/>
                  </a:moveTo>
                  <a:cubicBezTo>
                    <a:pt x="4017" y="7753"/>
                    <a:pt x="4017" y="7846"/>
                    <a:pt x="4017" y="7939"/>
                  </a:cubicBezTo>
                  <a:cubicBezTo>
                    <a:pt x="4064" y="8173"/>
                    <a:pt x="4157" y="8406"/>
                    <a:pt x="4251" y="8593"/>
                  </a:cubicBezTo>
                  <a:cubicBezTo>
                    <a:pt x="5091" y="10648"/>
                    <a:pt x="5512" y="12890"/>
                    <a:pt x="5558" y="15132"/>
                  </a:cubicBezTo>
                  <a:cubicBezTo>
                    <a:pt x="5558" y="15458"/>
                    <a:pt x="5699" y="15832"/>
                    <a:pt x="6025" y="16066"/>
                  </a:cubicBezTo>
                  <a:cubicBezTo>
                    <a:pt x="6119" y="16066"/>
                    <a:pt x="6259" y="16019"/>
                    <a:pt x="6352" y="15972"/>
                  </a:cubicBezTo>
                  <a:cubicBezTo>
                    <a:pt x="8781" y="15365"/>
                    <a:pt x="11256" y="14898"/>
                    <a:pt x="13731" y="14618"/>
                  </a:cubicBezTo>
                  <a:cubicBezTo>
                    <a:pt x="14619" y="14478"/>
                    <a:pt x="15459" y="14338"/>
                    <a:pt x="16346" y="14151"/>
                  </a:cubicBezTo>
                  <a:cubicBezTo>
                    <a:pt x="17000" y="14057"/>
                    <a:pt x="17701" y="13917"/>
                    <a:pt x="18355" y="13777"/>
                  </a:cubicBezTo>
                  <a:cubicBezTo>
                    <a:pt x="20363" y="13450"/>
                    <a:pt x="22371" y="13170"/>
                    <a:pt x="24332" y="12750"/>
                  </a:cubicBezTo>
                  <a:cubicBezTo>
                    <a:pt x="26060" y="12376"/>
                    <a:pt x="27835" y="11862"/>
                    <a:pt x="29610" y="11442"/>
                  </a:cubicBezTo>
                  <a:cubicBezTo>
                    <a:pt x="29983" y="11349"/>
                    <a:pt x="30123" y="11115"/>
                    <a:pt x="30123" y="10788"/>
                  </a:cubicBezTo>
                  <a:cubicBezTo>
                    <a:pt x="30123" y="10275"/>
                    <a:pt x="30077" y="9714"/>
                    <a:pt x="30030" y="9200"/>
                  </a:cubicBezTo>
                  <a:cubicBezTo>
                    <a:pt x="29890" y="7379"/>
                    <a:pt x="29376" y="5558"/>
                    <a:pt x="28582" y="3923"/>
                  </a:cubicBezTo>
                  <a:cubicBezTo>
                    <a:pt x="28395" y="3596"/>
                    <a:pt x="28209" y="3269"/>
                    <a:pt x="27975" y="2989"/>
                  </a:cubicBezTo>
                  <a:cubicBezTo>
                    <a:pt x="27321" y="3129"/>
                    <a:pt x="26761" y="3316"/>
                    <a:pt x="26200" y="3409"/>
                  </a:cubicBezTo>
                  <a:cubicBezTo>
                    <a:pt x="23959" y="3783"/>
                    <a:pt x="21764" y="4110"/>
                    <a:pt x="19522" y="4437"/>
                  </a:cubicBezTo>
                  <a:cubicBezTo>
                    <a:pt x="17280" y="4764"/>
                    <a:pt x="15039" y="5091"/>
                    <a:pt x="12797" y="5371"/>
                  </a:cubicBezTo>
                  <a:cubicBezTo>
                    <a:pt x="10696" y="5651"/>
                    <a:pt x="8641" y="6071"/>
                    <a:pt x="6633" y="6725"/>
                  </a:cubicBezTo>
                  <a:cubicBezTo>
                    <a:pt x="5792" y="7005"/>
                    <a:pt x="4858" y="7332"/>
                    <a:pt x="4017" y="7659"/>
                  </a:cubicBezTo>
                  <a:close/>
                  <a:moveTo>
                    <a:pt x="30310" y="25779"/>
                  </a:moveTo>
                  <a:cubicBezTo>
                    <a:pt x="29937" y="25359"/>
                    <a:pt x="29563" y="25546"/>
                    <a:pt x="29143" y="25593"/>
                  </a:cubicBezTo>
                  <a:cubicBezTo>
                    <a:pt x="26901" y="25966"/>
                    <a:pt x="24706" y="26387"/>
                    <a:pt x="22464" y="26760"/>
                  </a:cubicBezTo>
                  <a:cubicBezTo>
                    <a:pt x="20269" y="27134"/>
                    <a:pt x="18028" y="27414"/>
                    <a:pt x="15786" y="27741"/>
                  </a:cubicBezTo>
                  <a:cubicBezTo>
                    <a:pt x="14385" y="27928"/>
                    <a:pt x="12984" y="28115"/>
                    <a:pt x="11583" y="28301"/>
                  </a:cubicBezTo>
                  <a:lnTo>
                    <a:pt x="6726" y="28862"/>
                  </a:lnTo>
                  <a:cubicBezTo>
                    <a:pt x="6492" y="28862"/>
                    <a:pt x="6259" y="28955"/>
                    <a:pt x="6025" y="29049"/>
                  </a:cubicBezTo>
                  <a:cubicBezTo>
                    <a:pt x="5885" y="29095"/>
                    <a:pt x="5699" y="29282"/>
                    <a:pt x="5699" y="29422"/>
                  </a:cubicBezTo>
                  <a:cubicBezTo>
                    <a:pt x="5699" y="29562"/>
                    <a:pt x="5885" y="29749"/>
                    <a:pt x="6025" y="29843"/>
                  </a:cubicBezTo>
                  <a:cubicBezTo>
                    <a:pt x="6166" y="29936"/>
                    <a:pt x="6352" y="29936"/>
                    <a:pt x="6492" y="29889"/>
                  </a:cubicBezTo>
                  <a:lnTo>
                    <a:pt x="11303" y="29235"/>
                  </a:lnTo>
                  <a:cubicBezTo>
                    <a:pt x="12797" y="29049"/>
                    <a:pt x="14292" y="28815"/>
                    <a:pt x="15786" y="28675"/>
                  </a:cubicBezTo>
                  <a:cubicBezTo>
                    <a:pt x="17280" y="28535"/>
                    <a:pt x="18682" y="28348"/>
                    <a:pt x="20083" y="28068"/>
                  </a:cubicBezTo>
                  <a:cubicBezTo>
                    <a:pt x="21017" y="27881"/>
                    <a:pt x="21951" y="27834"/>
                    <a:pt x="22885" y="27648"/>
                  </a:cubicBezTo>
                  <a:cubicBezTo>
                    <a:pt x="24239" y="27414"/>
                    <a:pt x="25547" y="27181"/>
                    <a:pt x="26901" y="26947"/>
                  </a:cubicBezTo>
                  <a:cubicBezTo>
                    <a:pt x="27742" y="26760"/>
                    <a:pt x="28582" y="26667"/>
                    <a:pt x="29376" y="26527"/>
                  </a:cubicBezTo>
                  <a:cubicBezTo>
                    <a:pt x="29797" y="26480"/>
                    <a:pt x="30170" y="26200"/>
                    <a:pt x="30310" y="25779"/>
                  </a:cubicBezTo>
                  <a:close/>
                  <a:moveTo>
                    <a:pt x="23725" y="24612"/>
                  </a:moveTo>
                  <a:cubicBezTo>
                    <a:pt x="23679" y="24659"/>
                    <a:pt x="23679" y="24659"/>
                    <a:pt x="23725" y="24705"/>
                  </a:cubicBezTo>
                  <a:cubicBezTo>
                    <a:pt x="23912" y="24705"/>
                    <a:pt x="24146" y="24659"/>
                    <a:pt x="24379" y="24659"/>
                  </a:cubicBezTo>
                  <a:lnTo>
                    <a:pt x="28676" y="23865"/>
                  </a:lnTo>
                  <a:cubicBezTo>
                    <a:pt x="29189" y="23771"/>
                    <a:pt x="29656" y="23631"/>
                    <a:pt x="30123" y="23538"/>
                  </a:cubicBezTo>
                  <a:cubicBezTo>
                    <a:pt x="30404" y="23491"/>
                    <a:pt x="30450" y="23258"/>
                    <a:pt x="30404" y="23024"/>
                  </a:cubicBezTo>
                  <a:cubicBezTo>
                    <a:pt x="30404" y="22791"/>
                    <a:pt x="30170" y="22650"/>
                    <a:pt x="29983" y="22697"/>
                  </a:cubicBezTo>
                  <a:lnTo>
                    <a:pt x="29143" y="22837"/>
                  </a:lnTo>
                  <a:cubicBezTo>
                    <a:pt x="27695" y="23117"/>
                    <a:pt x="26200" y="23398"/>
                    <a:pt x="24753" y="23678"/>
                  </a:cubicBezTo>
                  <a:cubicBezTo>
                    <a:pt x="23445" y="23911"/>
                    <a:pt x="22137" y="24052"/>
                    <a:pt x="20830" y="24285"/>
                  </a:cubicBezTo>
                  <a:cubicBezTo>
                    <a:pt x="19522" y="24472"/>
                    <a:pt x="18355" y="24659"/>
                    <a:pt x="17094" y="24845"/>
                  </a:cubicBezTo>
                  <a:cubicBezTo>
                    <a:pt x="16487" y="24939"/>
                    <a:pt x="15833" y="25032"/>
                    <a:pt x="15179" y="25079"/>
                  </a:cubicBezTo>
                  <a:cubicBezTo>
                    <a:pt x="14151" y="25172"/>
                    <a:pt x="13171" y="25266"/>
                    <a:pt x="12143" y="25359"/>
                  </a:cubicBezTo>
                  <a:cubicBezTo>
                    <a:pt x="10882" y="25499"/>
                    <a:pt x="9575" y="25686"/>
                    <a:pt x="8314" y="25826"/>
                  </a:cubicBezTo>
                  <a:cubicBezTo>
                    <a:pt x="7753" y="25920"/>
                    <a:pt x="7100" y="25920"/>
                    <a:pt x="6492" y="25966"/>
                  </a:cubicBezTo>
                  <a:cubicBezTo>
                    <a:pt x="6306" y="26013"/>
                    <a:pt x="6166" y="26153"/>
                    <a:pt x="6072" y="26340"/>
                  </a:cubicBezTo>
                  <a:cubicBezTo>
                    <a:pt x="6119" y="26527"/>
                    <a:pt x="6212" y="26714"/>
                    <a:pt x="6352" y="26807"/>
                  </a:cubicBezTo>
                  <a:cubicBezTo>
                    <a:pt x="6539" y="26900"/>
                    <a:pt x="6726" y="26947"/>
                    <a:pt x="6866" y="26900"/>
                  </a:cubicBezTo>
                  <a:cubicBezTo>
                    <a:pt x="8127" y="26807"/>
                    <a:pt x="9341" y="26760"/>
                    <a:pt x="10555" y="26620"/>
                  </a:cubicBezTo>
                  <a:cubicBezTo>
                    <a:pt x="12050" y="26433"/>
                    <a:pt x="13544" y="26200"/>
                    <a:pt x="15039" y="25966"/>
                  </a:cubicBezTo>
                  <a:cubicBezTo>
                    <a:pt x="16860" y="25733"/>
                    <a:pt x="18682" y="25499"/>
                    <a:pt x="20503" y="25219"/>
                  </a:cubicBezTo>
                  <a:cubicBezTo>
                    <a:pt x="21577" y="25032"/>
                    <a:pt x="22651" y="24799"/>
                    <a:pt x="23725" y="24612"/>
                  </a:cubicBezTo>
                  <a:close/>
                  <a:moveTo>
                    <a:pt x="7567" y="23958"/>
                  </a:moveTo>
                  <a:lnTo>
                    <a:pt x="7567" y="23958"/>
                  </a:lnTo>
                  <a:cubicBezTo>
                    <a:pt x="7940" y="23958"/>
                    <a:pt x="8267" y="23911"/>
                    <a:pt x="8594" y="23865"/>
                  </a:cubicBezTo>
                  <a:cubicBezTo>
                    <a:pt x="10509" y="23538"/>
                    <a:pt x="12424" y="23398"/>
                    <a:pt x="14338" y="23024"/>
                  </a:cubicBezTo>
                  <a:cubicBezTo>
                    <a:pt x="16907" y="22557"/>
                    <a:pt x="19522" y="22277"/>
                    <a:pt x="22091" y="21857"/>
                  </a:cubicBezTo>
                  <a:cubicBezTo>
                    <a:pt x="22978" y="21763"/>
                    <a:pt x="23865" y="21576"/>
                    <a:pt x="24753" y="21436"/>
                  </a:cubicBezTo>
                  <a:cubicBezTo>
                    <a:pt x="25920" y="21249"/>
                    <a:pt x="27088" y="21063"/>
                    <a:pt x="28302" y="20829"/>
                  </a:cubicBezTo>
                  <a:cubicBezTo>
                    <a:pt x="28956" y="20736"/>
                    <a:pt x="29610" y="20549"/>
                    <a:pt x="30310" y="20362"/>
                  </a:cubicBezTo>
                  <a:cubicBezTo>
                    <a:pt x="30544" y="20315"/>
                    <a:pt x="30731" y="20035"/>
                    <a:pt x="30637" y="19802"/>
                  </a:cubicBezTo>
                  <a:cubicBezTo>
                    <a:pt x="30590" y="19521"/>
                    <a:pt x="30357" y="19475"/>
                    <a:pt x="30077" y="19568"/>
                  </a:cubicBezTo>
                  <a:cubicBezTo>
                    <a:pt x="28956" y="19802"/>
                    <a:pt x="27835" y="20035"/>
                    <a:pt x="26714" y="20269"/>
                  </a:cubicBezTo>
                  <a:cubicBezTo>
                    <a:pt x="25033" y="20549"/>
                    <a:pt x="23305" y="20829"/>
                    <a:pt x="21577" y="21109"/>
                  </a:cubicBezTo>
                  <a:cubicBezTo>
                    <a:pt x="20877" y="21249"/>
                    <a:pt x="20129" y="21390"/>
                    <a:pt x="19382" y="21483"/>
                  </a:cubicBezTo>
                  <a:cubicBezTo>
                    <a:pt x="17934" y="21670"/>
                    <a:pt x="16487" y="21763"/>
                    <a:pt x="15039" y="21997"/>
                  </a:cubicBezTo>
                  <a:cubicBezTo>
                    <a:pt x="12564" y="22417"/>
                    <a:pt x="10088" y="22697"/>
                    <a:pt x="7567" y="22884"/>
                  </a:cubicBezTo>
                  <a:cubicBezTo>
                    <a:pt x="7286" y="22884"/>
                    <a:pt x="6959" y="22931"/>
                    <a:pt x="6679" y="23024"/>
                  </a:cubicBezTo>
                  <a:cubicBezTo>
                    <a:pt x="6492" y="23071"/>
                    <a:pt x="6352" y="23211"/>
                    <a:pt x="6306" y="23398"/>
                  </a:cubicBezTo>
                  <a:cubicBezTo>
                    <a:pt x="6259" y="23631"/>
                    <a:pt x="6399" y="23865"/>
                    <a:pt x="6679" y="23911"/>
                  </a:cubicBezTo>
                  <a:cubicBezTo>
                    <a:pt x="6959" y="23911"/>
                    <a:pt x="7286" y="23958"/>
                    <a:pt x="7567" y="23958"/>
                  </a:cubicBezTo>
                  <a:close/>
                  <a:moveTo>
                    <a:pt x="30684" y="16486"/>
                  </a:moveTo>
                  <a:cubicBezTo>
                    <a:pt x="29703" y="16673"/>
                    <a:pt x="28909" y="16859"/>
                    <a:pt x="28069" y="17000"/>
                  </a:cubicBezTo>
                  <a:cubicBezTo>
                    <a:pt x="26481" y="17233"/>
                    <a:pt x="24893" y="17420"/>
                    <a:pt x="23305" y="17700"/>
                  </a:cubicBezTo>
                  <a:cubicBezTo>
                    <a:pt x="21110" y="18027"/>
                    <a:pt x="18915" y="18494"/>
                    <a:pt x="16673" y="18868"/>
                  </a:cubicBezTo>
                  <a:cubicBezTo>
                    <a:pt x="14478" y="19195"/>
                    <a:pt x="12283" y="19615"/>
                    <a:pt x="10088" y="19942"/>
                  </a:cubicBezTo>
                  <a:cubicBezTo>
                    <a:pt x="9108" y="20082"/>
                    <a:pt x="8127" y="20175"/>
                    <a:pt x="7100" y="20269"/>
                  </a:cubicBezTo>
                  <a:cubicBezTo>
                    <a:pt x="6819" y="20222"/>
                    <a:pt x="6492" y="20362"/>
                    <a:pt x="6352" y="20642"/>
                  </a:cubicBezTo>
                  <a:cubicBezTo>
                    <a:pt x="6586" y="21203"/>
                    <a:pt x="6726" y="21296"/>
                    <a:pt x="7286" y="21203"/>
                  </a:cubicBezTo>
                  <a:cubicBezTo>
                    <a:pt x="9061" y="20969"/>
                    <a:pt x="10836" y="20782"/>
                    <a:pt x="12610" y="20409"/>
                  </a:cubicBezTo>
                  <a:cubicBezTo>
                    <a:pt x="15553" y="19848"/>
                    <a:pt x="18448" y="19428"/>
                    <a:pt x="21390" y="18961"/>
                  </a:cubicBezTo>
                  <a:cubicBezTo>
                    <a:pt x="22791" y="18728"/>
                    <a:pt x="24239" y="18447"/>
                    <a:pt x="25687" y="18214"/>
                  </a:cubicBezTo>
                  <a:cubicBezTo>
                    <a:pt x="27321" y="17980"/>
                    <a:pt x="28956" y="17700"/>
                    <a:pt x="30637" y="17467"/>
                  </a:cubicBezTo>
                  <a:close/>
                  <a:moveTo>
                    <a:pt x="7707" y="18541"/>
                  </a:moveTo>
                  <a:lnTo>
                    <a:pt x="7707" y="18494"/>
                  </a:lnTo>
                  <a:cubicBezTo>
                    <a:pt x="8034" y="18541"/>
                    <a:pt x="8314" y="18541"/>
                    <a:pt x="8641" y="18494"/>
                  </a:cubicBezTo>
                  <a:cubicBezTo>
                    <a:pt x="10649" y="18214"/>
                    <a:pt x="12610" y="17934"/>
                    <a:pt x="14619" y="17560"/>
                  </a:cubicBezTo>
                  <a:cubicBezTo>
                    <a:pt x="15833" y="17420"/>
                    <a:pt x="17094" y="17186"/>
                    <a:pt x="18308" y="16813"/>
                  </a:cubicBezTo>
                  <a:cubicBezTo>
                    <a:pt x="18495" y="16766"/>
                    <a:pt x="18682" y="16719"/>
                    <a:pt x="18868" y="16719"/>
                  </a:cubicBezTo>
                  <a:cubicBezTo>
                    <a:pt x="20456" y="16486"/>
                    <a:pt x="22044" y="16299"/>
                    <a:pt x="23632" y="16066"/>
                  </a:cubicBezTo>
                  <a:cubicBezTo>
                    <a:pt x="25080" y="15832"/>
                    <a:pt x="26574" y="15552"/>
                    <a:pt x="28022" y="15318"/>
                  </a:cubicBezTo>
                  <a:cubicBezTo>
                    <a:pt x="28629" y="15178"/>
                    <a:pt x="29283" y="15085"/>
                    <a:pt x="29890" y="14945"/>
                  </a:cubicBezTo>
                  <a:cubicBezTo>
                    <a:pt x="30170" y="14898"/>
                    <a:pt x="30357" y="14758"/>
                    <a:pt x="30310" y="14431"/>
                  </a:cubicBezTo>
                  <a:cubicBezTo>
                    <a:pt x="30217" y="14104"/>
                    <a:pt x="29983" y="14057"/>
                    <a:pt x="29703" y="14104"/>
                  </a:cubicBezTo>
                  <a:cubicBezTo>
                    <a:pt x="29236" y="14197"/>
                    <a:pt x="28816" y="14291"/>
                    <a:pt x="28349" y="14338"/>
                  </a:cubicBezTo>
                  <a:cubicBezTo>
                    <a:pt x="26294" y="14711"/>
                    <a:pt x="24286" y="15085"/>
                    <a:pt x="22231" y="15458"/>
                  </a:cubicBezTo>
                  <a:cubicBezTo>
                    <a:pt x="20410" y="15832"/>
                    <a:pt x="18495" y="15879"/>
                    <a:pt x="16627" y="16392"/>
                  </a:cubicBezTo>
                  <a:cubicBezTo>
                    <a:pt x="14899" y="16766"/>
                    <a:pt x="13124" y="17046"/>
                    <a:pt x="11349" y="17186"/>
                  </a:cubicBezTo>
                  <a:cubicBezTo>
                    <a:pt x="9808" y="17420"/>
                    <a:pt x="8314" y="17560"/>
                    <a:pt x="6773" y="17794"/>
                  </a:cubicBezTo>
                  <a:cubicBezTo>
                    <a:pt x="6539" y="17794"/>
                    <a:pt x="6259" y="17794"/>
                    <a:pt x="6259" y="18120"/>
                  </a:cubicBezTo>
                  <a:cubicBezTo>
                    <a:pt x="6259" y="18447"/>
                    <a:pt x="6492" y="18587"/>
                    <a:pt x="6773" y="18587"/>
                  </a:cubicBezTo>
                  <a:cubicBezTo>
                    <a:pt x="7053" y="18587"/>
                    <a:pt x="7426" y="18541"/>
                    <a:pt x="7707" y="18541"/>
                  </a:cubicBezTo>
                  <a:close/>
                  <a:moveTo>
                    <a:pt x="16487" y="41051"/>
                  </a:moveTo>
                  <a:cubicBezTo>
                    <a:pt x="16393" y="40771"/>
                    <a:pt x="16393" y="40584"/>
                    <a:pt x="16346" y="40397"/>
                  </a:cubicBezTo>
                  <a:cubicBezTo>
                    <a:pt x="16206" y="39697"/>
                    <a:pt x="16020" y="39043"/>
                    <a:pt x="15973" y="38342"/>
                  </a:cubicBezTo>
                  <a:cubicBezTo>
                    <a:pt x="15786" y="37315"/>
                    <a:pt x="15739" y="36287"/>
                    <a:pt x="15599" y="35213"/>
                  </a:cubicBezTo>
                  <a:cubicBezTo>
                    <a:pt x="15366" y="34092"/>
                    <a:pt x="15319" y="32878"/>
                    <a:pt x="15506" y="31711"/>
                  </a:cubicBezTo>
                  <a:cubicBezTo>
                    <a:pt x="15553" y="31337"/>
                    <a:pt x="15553" y="30917"/>
                    <a:pt x="15506" y="30496"/>
                  </a:cubicBezTo>
                  <a:cubicBezTo>
                    <a:pt x="15226" y="30450"/>
                    <a:pt x="14992" y="30450"/>
                    <a:pt x="14759" y="30496"/>
                  </a:cubicBezTo>
                  <a:cubicBezTo>
                    <a:pt x="13171" y="30730"/>
                    <a:pt x="11630" y="31010"/>
                    <a:pt x="10088" y="31290"/>
                  </a:cubicBezTo>
                  <a:cubicBezTo>
                    <a:pt x="8734" y="31570"/>
                    <a:pt x="7380" y="31851"/>
                    <a:pt x="6025" y="32084"/>
                  </a:cubicBezTo>
                  <a:cubicBezTo>
                    <a:pt x="5699" y="32131"/>
                    <a:pt x="5512" y="32271"/>
                    <a:pt x="5512" y="32645"/>
                  </a:cubicBezTo>
                  <a:cubicBezTo>
                    <a:pt x="5418" y="33719"/>
                    <a:pt x="5325" y="34840"/>
                    <a:pt x="5278" y="35914"/>
                  </a:cubicBezTo>
                  <a:cubicBezTo>
                    <a:pt x="5278" y="37502"/>
                    <a:pt x="5512" y="39089"/>
                    <a:pt x="5932" y="40584"/>
                  </a:cubicBezTo>
                  <a:cubicBezTo>
                    <a:pt x="6072" y="41144"/>
                    <a:pt x="6259" y="41658"/>
                    <a:pt x="6446" y="42172"/>
                  </a:cubicBezTo>
                  <a:cubicBezTo>
                    <a:pt x="6586" y="42452"/>
                    <a:pt x="6773" y="42592"/>
                    <a:pt x="7146" y="42499"/>
                  </a:cubicBezTo>
                  <a:cubicBezTo>
                    <a:pt x="9248" y="41938"/>
                    <a:pt x="11396" y="41565"/>
                    <a:pt x="13591" y="41331"/>
                  </a:cubicBezTo>
                  <a:cubicBezTo>
                    <a:pt x="14525" y="41191"/>
                    <a:pt x="15459" y="41144"/>
                    <a:pt x="16487" y="41051"/>
                  </a:cubicBezTo>
                  <a:close/>
                  <a:moveTo>
                    <a:pt x="19195" y="41565"/>
                  </a:moveTo>
                  <a:cubicBezTo>
                    <a:pt x="20503" y="41425"/>
                    <a:pt x="21857" y="41238"/>
                    <a:pt x="23165" y="41098"/>
                  </a:cubicBezTo>
                  <a:cubicBezTo>
                    <a:pt x="24239" y="40957"/>
                    <a:pt x="25266" y="40771"/>
                    <a:pt x="26341" y="40631"/>
                  </a:cubicBezTo>
                  <a:cubicBezTo>
                    <a:pt x="27041" y="40490"/>
                    <a:pt x="27695" y="40397"/>
                    <a:pt x="28395" y="40210"/>
                  </a:cubicBezTo>
                  <a:cubicBezTo>
                    <a:pt x="29330" y="39977"/>
                    <a:pt x="30310" y="39697"/>
                    <a:pt x="31244" y="39463"/>
                  </a:cubicBezTo>
                  <a:cubicBezTo>
                    <a:pt x="31524" y="39370"/>
                    <a:pt x="31805" y="39323"/>
                    <a:pt x="32085" y="39276"/>
                  </a:cubicBezTo>
                  <a:cubicBezTo>
                    <a:pt x="32365" y="39230"/>
                    <a:pt x="32552" y="38903"/>
                    <a:pt x="32459" y="38622"/>
                  </a:cubicBezTo>
                  <a:cubicBezTo>
                    <a:pt x="32412" y="38296"/>
                    <a:pt x="32178" y="38202"/>
                    <a:pt x="31851" y="38296"/>
                  </a:cubicBezTo>
                  <a:lnTo>
                    <a:pt x="30871" y="38529"/>
                  </a:lnTo>
                  <a:cubicBezTo>
                    <a:pt x="29283" y="38903"/>
                    <a:pt x="27695" y="39370"/>
                    <a:pt x="26107" y="39650"/>
                  </a:cubicBezTo>
                  <a:cubicBezTo>
                    <a:pt x="24006" y="39977"/>
                    <a:pt x="21904" y="40164"/>
                    <a:pt x="19802" y="40397"/>
                  </a:cubicBezTo>
                  <a:cubicBezTo>
                    <a:pt x="19429" y="40444"/>
                    <a:pt x="19102" y="40537"/>
                    <a:pt x="18775" y="40584"/>
                  </a:cubicBezTo>
                  <a:cubicBezTo>
                    <a:pt x="18448" y="40631"/>
                    <a:pt x="18308" y="40724"/>
                    <a:pt x="18308" y="41051"/>
                  </a:cubicBezTo>
                  <a:cubicBezTo>
                    <a:pt x="18308" y="41378"/>
                    <a:pt x="18495" y="41471"/>
                    <a:pt x="18775" y="41518"/>
                  </a:cubicBezTo>
                  <a:cubicBezTo>
                    <a:pt x="18915" y="41565"/>
                    <a:pt x="19055" y="41565"/>
                    <a:pt x="19242" y="41565"/>
                  </a:cubicBezTo>
                  <a:close/>
                  <a:moveTo>
                    <a:pt x="31571" y="35447"/>
                  </a:moveTo>
                  <a:cubicBezTo>
                    <a:pt x="31431" y="35400"/>
                    <a:pt x="31244" y="35400"/>
                    <a:pt x="31104" y="35447"/>
                  </a:cubicBezTo>
                  <a:lnTo>
                    <a:pt x="28162" y="36007"/>
                  </a:lnTo>
                  <a:cubicBezTo>
                    <a:pt x="25547" y="36521"/>
                    <a:pt x="22931" y="36894"/>
                    <a:pt x="20316" y="37081"/>
                  </a:cubicBezTo>
                  <a:cubicBezTo>
                    <a:pt x="19569" y="37128"/>
                    <a:pt x="18822" y="37221"/>
                    <a:pt x="18121" y="37361"/>
                  </a:cubicBezTo>
                  <a:cubicBezTo>
                    <a:pt x="17888" y="37455"/>
                    <a:pt x="17701" y="37595"/>
                    <a:pt x="17607" y="37828"/>
                  </a:cubicBezTo>
                  <a:cubicBezTo>
                    <a:pt x="17561" y="37922"/>
                    <a:pt x="17794" y="38202"/>
                    <a:pt x="17981" y="38296"/>
                  </a:cubicBezTo>
                  <a:cubicBezTo>
                    <a:pt x="18215" y="38342"/>
                    <a:pt x="18448" y="38342"/>
                    <a:pt x="18635" y="38342"/>
                  </a:cubicBezTo>
                  <a:cubicBezTo>
                    <a:pt x="19802" y="38202"/>
                    <a:pt x="20970" y="38062"/>
                    <a:pt x="22091" y="37969"/>
                  </a:cubicBezTo>
                  <a:cubicBezTo>
                    <a:pt x="23258" y="37828"/>
                    <a:pt x="24379" y="37735"/>
                    <a:pt x="25500" y="37548"/>
                  </a:cubicBezTo>
                  <a:cubicBezTo>
                    <a:pt x="26434" y="37408"/>
                    <a:pt x="27321" y="37175"/>
                    <a:pt x="28209" y="36988"/>
                  </a:cubicBezTo>
                  <a:cubicBezTo>
                    <a:pt x="29096" y="36848"/>
                    <a:pt x="30123" y="36661"/>
                    <a:pt x="31104" y="36474"/>
                  </a:cubicBezTo>
                  <a:cubicBezTo>
                    <a:pt x="31758" y="36334"/>
                    <a:pt x="31805" y="36194"/>
                    <a:pt x="31571" y="35447"/>
                  </a:cubicBezTo>
                  <a:close/>
                  <a:moveTo>
                    <a:pt x="17794" y="35120"/>
                  </a:moveTo>
                  <a:lnTo>
                    <a:pt x="18962" y="34980"/>
                  </a:lnTo>
                  <a:cubicBezTo>
                    <a:pt x="20129" y="34840"/>
                    <a:pt x="21297" y="34746"/>
                    <a:pt x="22464" y="34606"/>
                  </a:cubicBezTo>
                  <a:cubicBezTo>
                    <a:pt x="24146" y="34326"/>
                    <a:pt x="25874" y="34046"/>
                    <a:pt x="27555" y="33765"/>
                  </a:cubicBezTo>
                  <a:cubicBezTo>
                    <a:pt x="28395" y="33625"/>
                    <a:pt x="29189" y="33439"/>
                    <a:pt x="30030" y="33298"/>
                  </a:cubicBezTo>
                  <a:cubicBezTo>
                    <a:pt x="30217" y="33252"/>
                    <a:pt x="30450" y="33205"/>
                    <a:pt x="30590" y="33065"/>
                  </a:cubicBezTo>
                  <a:cubicBezTo>
                    <a:pt x="30731" y="32925"/>
                    <a:pt x="30777" y="32691"/>
                    <a:pt x="30777" y="32505"/>
                  </a:cubicBezTo>
                  <a:cubicBezTo>
                    <a:pt x="30777" y="32411"/>
                    <a:pt x="30497" y="32318"/>
                    <a:pt x="30357" y="32271"/>
                  </a:cubicBezTo>
                  <a:cubicBezTo>
                    <a:pt x="30170" y="32271"/>
                    <a:pt x="29983" y="32318"/>
                    <a:pt x="29843" y="32364"/>
                  </a:cubicBezTo>
                  <a:cubicBezTo>
                    <a:pt x="29330" y="32458"/>
                    <a:pt x="28862" y="32551"/>
                    <a:pt x="28395" y="32598"/>
                  </a:cubicBezTo>
                  <a:cubicBezTo>
                    <a:pt x="26948" y="32831"/>
                    <a:pt x="25500" y="33065"/>
                    <a:pt x="24052" y="33298"/>
                  </a:cubicBezTo>
                  <a:cubicBezTo>
                    <a:pt x="22838" y="33485"/>
                    <a:pt x="21624" y="33625"/>
                    <a:pt x="20410" y="33765"/>
                  </a:cubicBezTo>
                  <a:cubicBezTo>
                    <a:pt x="19569" y="33906"/>
                    <a:pt x="18728" y="33999"/>
                    <a:pt x="17888" y="34092"/>
                  </a:cubicBezTo>
                  <a:cubicBezTo>
                    <a:pt x="17607" y="34139"/>
                    <a:pt x="17327" y="34279"/>
                    <a:pt x="17327" y="34606"/>
                  </a:cubicBezTo>
                  <a:cubicBezTo>
                    <a:pt x="17327" y="34980"/>
                    <a:pt x="17654" y="35166"/>
                    <a:pt x="17794" y="35166"/>
                  </a:cubicBezTo>
                  <a:close/>
                  <a:moveTo>
                    <a:pt x="30217" y="29189"/>
                  </a:moveTo>
                  <a:cubicBezTo>
                    <a:pt x="30030" y="29142"/>
                    <a:pt x="29797" y="29095"/>
                    <a:pt x="29610" y="29142"/>
                  </a:cubicBezTo>
                  <a:cubicBezTo>
                    <a:pt x="27555" y="29469"/>
                    <a:pt x="25500" y="29889"/>
                    <a:pt x="23398" y="30216"/>
                  </a:cubicBezTo>
                  <a:cubicBezTo>
                    <a:pt x="21857" y="30496"/>
                    <a:pt x="20269" y="30683"/>
                    <a:pt x="18728" y="30870"/>
                  </a:cubicBezTo>
                  <a:cubicBezTo>
                    <a:pt x="18448" y="30870"/>
                    <a:pt x="18215" y="30917"/>
                    <a:pt x="17981" y="31010"/>
                  </a:cubicBezTo>
                  <a:cubicBezTo>
                    <a:pt x="17794" y="31103"/>
                    <a:pt x="17561" y="31337"/>
                    <a:pt x="17607" y="31430"/>
                  </a:cubicBezTo>
                  <a:cubicBezTo>
                    <a:pt x="17654" y="31617"/>
                    <a:pt x="17841" y="31804"/>
                    <a:pt x="18028" y="31944"/>
                  </a:cubicBezTo>
                  <a:cubicBezTo>
                    <a:pt x="18121" y="31991"/>
                    <a:pt x="18308" y="31944"/>
                    <a:pt x="18495" y="31944"/>
                  </a:cubicBezTo>
                  <a:cubicBezTo>
                    <a:pt x="19522" y="31804"/>
                    <a:pt x="20550" y="31711"/>
                    <a:pt x="21624" y="31524"/>
                  </a:cubicBezTo>
                  <a:cubicBezTo>
                    <a:pt x="24146" y="31057"/>
                    <a:pt x="26714" y="30543"/>
                    <a:pt x="29283" y="30076"/>
                  </a:cubicBezTo>
                  <a:cubicBezTo>
                    <a:pt x="29750" y="30029"/>
                    <a:pt x="30170" y="29656"/>
                    <a:pt x="30217" y="291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24"/>
            <p:cNvSpPr/>
            <p:nvPr/>
          </p:nvSpPr>
          <p:spPr>
            <a:xfrm>
              <a:off x="2402985" y="1002079"/>
              <a:ext cx="661343" cy="320177"/>
            </a:xfrm>
            <a:custGeom>
              <a:avLst/>
              <a:gdLst/>
              <a:ahLst/>
              <a:cxnLst/>
              <a:rect l="l" t="t" r="r" b="b"/>
              <a:pathLst>
                <a:path w="24987" h="12097" extrusionOk="0">
                  <a:moveTo>
                    <a:pt x="24939" y="7380"/>
                  </a:moveTo>
                  <a:cubicBezTo>
                    <a:pt x="24379" y="7566"/>
                    <a:pt x="23725" y="7753"/>
                    <a:pt x="23071" y="7940"/>
                  </a:cubicBezTo>
                  <a:cubicBezTo>
                    <a:pt x="21390" y="8454"/>
                    <a:pt x="19662" y="8874"/>
                    <a:pt x="17934" y="9108"/>
                  </a:cubicBezTo>
                  <a:cubicBezTo>
                    <a:pt x="16860" y="9248"/>
                    <a:pt x="15879" y="9528"/>
                    <a:pt x="14852" y="9715"/>
                  </a:cubicBezTo>
                  <a:cubicBezTo>
                    <a:pt x="13824" y="9902"/>
                    <a:pt x="12657" y="10042"/>
                    <a:pt x="11583" y="10228"/>
                  </a:cubicBezTo>
                  <a:cubicBezTo>
                    <a:pt x="9808" y="10509"/>
                    <a:pt x="8080" y="10836"/>
                    <a:pt x="6305" y="11163"/>
                  </a:cubicBezTo>
                  <a:cubicBezTo>
                    <a:pt x="5792" y="11209"/>
                    <a:pt x="5325" y="11256"/>
                    <a:pt x="4858" y="11349"/>
                  </a:cubicBezTo>
                  <a:cubicBezTo>
                    <a:pt x="3783" y="11583"/>
                    <a:pt x="2709" y="11816"/>
                    <a:pt x="1542" y="12097"/>
                  </a:cubicBezTo>
                  <a:cubicBezTo>
                    <a:pt x="1448" y="9528"/>
                    <a:pt x="888" y="6959"/>
                    <a:pt x="1" y="4531"/>
                  </a:cubicBezTo>
                  <a:cubicBezTo>
                    <a:pt x="795" y="4251"/>
                    <a:pt x="1589" y="3924"/>
                    <a:pt x="2382" y="3644"/>
                  </a:cubicBezTo>
                  <a:cubicBezTo>
                    <a:pt x="3970" y="3083"/>
                    <a:pt x="5605" y="2710"/>
                    <a:pt x="7286" y="2476"/>
                  </a:cubicBezTo>
                  <a:cubicBezTo>
                    <a:pt x="8687" y="2242"/>
                    <a:pt x="10088" y="2102"/>
                    <a:pt x="11536" y="1916"/>
                  </a:cubicBezTo>
                  <a:cubicBezTo>
                    <a:pt x="12610" y="1729"/>
                    <a:pt x="13638" y="1542"/>
                    <a:pt x="14712" y="1402"/>
                  </a:cubicBezTo>
                  <a:cubicBezTo>
                    <a:pt x="15365" y="1262"/>
                    <a:pt x="16066" y="1215"/>
                    <a:pt x="16767" y="1122"/>
                  </a:cubicBezTo>
                  <a:cubicBezTo>
                    <a:pt x="18775" y="795"/>
                    <a:pt x="20830" y="421"/>
                    <a:pt x="22884" y="94"/>
                  </a:cubicBezTo>
                  <a:cubicBezTo>
                    <a:pt x="23118" y="1"/>
                    <a:pt x="23351" y="94"/>
                    <a:pt x="23445" y="328"/>
                  </a:cubicBezTo>
                  <a:cubicBezTo>
                    <a:pt x="23772" y="888"/>
                    <a:pt x="24052" y="1495"/>
                    <a:pt x="24239" y="2102"/>
                  </a:cubicBezTo>
                  <a:cubicBezTo>
                    <a:pt x="24566" y="3597"/>
                    <a:pt x="24753" y="5185"/>
                    <a:pt x="24986" y="6726"/>
                  </a:cubicBezTo>
                  <a:cubicBezTo>
                    <a:pt x="24986" y="6913"/>
                    <a:pt x="24986" y="7146"/>
                    <a:pt x="24939" y="738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24"/>
            <p:cNvSpPr/>
            <p:nvPr/>
          </p:nvSpPr>
          <p:spPr>
            <a:xfrm>
              <a:off x="2435119" y="1731394"/>
              <a:ext cx="264569" cy="289263"/>
            </a:xfrm>
            <a:custGeom>
              <a:avLst/>
              <a:gdLst/>
              <a:ahLst/>
              <a:cxnLst/>
              <a:rect l="l" t="t" r="r" b="b"/>
              <a:pathLst>
                <a:path w="9996" h="10929" extrusionOk="0">
                  <a:moveTo>
                    <a:pt x="9248" y="1"/>
                  </a:moveTo>
                  <a:cubicBezTo>
                    <a:pt x="8874" y="3223"/>
                    <a:pt x="9481" y="6352"/>
                    <a:pt x="9995" y="9575"/>
                  </a:cubicBezTo>
                  <a:cubicBezTo>
                    <a:pt x="9855" y="9621"/>
                    <a:pt x="9668" y="9621"/>
                    <a:pt x="9528" y="9621"/>
                  </a:cubicBezTo>
                  <a:cubicBezTo>
                    <a:pt x="8594" y="9621"/>
                    <a:pt x="7613" y="9715"/>
                    <a:pt x="6726" y="9948"/>
                  </a:cubicBezTo>
                  <a:cubicBezTo>
                    <a:pt x="5045" y="10228"/>
                    <a:pt x="3317" y="10509"/>
                    <a:pt x="1635" y="10836"/>
                  </a:cubicBezTo>
                  <a:cubicBezTo>
                    <a:pt x="1262" y="10929"/>
                    <a:pt x="1075" y="10836"/>
                    <a:pt x="982" y="10462"/>
                  </a:cubicBezTo>
                  <a:cubicBezTo>
                    <a:pt x="375" y="8687"/>
                    <a:pt x="48" y="6866"/>
                    <a:pt x="1" y="5045"/>
                  </a:cubicBezTo>
                  <a:cubicBezTo>
                    <a:pt x="1" y="4017"/>
                    <a:pt x="94" y="3036"/>
                    <a:pt x="141" y="2056"/>
                  </a:cubicBezTo>
                  <a:cubicBezTo>
                    <a:pt x="141" y="1682"/>
                    <a:pt x="375" y="1542"/>
                    <a:pt x="655" y="1449"/>
                  </a:cubicBezTo>
                  <a:cubicBezTo>
                    <a:pt x="1449" y="1308"/>
                    <a:pt x="2196" y="1075"/>
                    <a:pt x="2990" y="935"/>
                  </a:cubicBezTo>
                  <a:cubicBezTo>
                    <a:pt x="4531" y="655"/>
                    <a:pt x="6072" y="421"/>
                    <a:pt x="7613" y="188"/>
                  </a:cubicBezTo>
                  <a:cubicBezTo>
                    <a:pt x="8127" y="94"/>
                    <a:pt x="8641" y="47"/>
                    <a:pt x="924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24"/>
            <p:cNvSpPr/>
            <p:nvPr/>
          </p:nvSpPr>
          <p:spPr>
            <a:xfrm>
              <a:off x="2388163" y="988500"/>
              <a:ext cx="690987" cy="346115"/>
            </a:xfrm>
            <a:custGeom>
              <a:avLst/>
              <a:gdLst/>
              <a:ahLst/>
              <a:cxnLst/>
              <a:rect l="l" t="t" r="r" b="b"/>
              <a:pathLst>
                <a:path w="26107" h="13077" extrusionOk="0">
                  <a:moveTo>
                    <a:pt x="0" y="4670"/>
                  </a:moveTo>
                  <a:cubicBezTo>
                    <a:pt x="888" y="4343"/>
                    <a:pt x="1775" y="4016"/>
                    <a:pt x="2662" y="3736"/>
                  </a:cubicBezTo>
                  <a:cubicBezTo>
                    <a:pt x="4624" y="3082"/>
                    <a:pt x="6679" y="2662"/>
                    <a:pt x="8780" y="2382"/>
                  </a:cubicBezTo>
                  <a:cubicBezTo>
                    <a:pt x="10975" y="2102"/>
                    <a:pt x="13217" y="1775"/>
                    <a:pt x="15458" y="1448"/>
                  </a:cubicBezTo>
                  <a:cubicBezTo>
                    <a:pt x="17700" y="1121"/>
                    <a:pt x="19942" y="794"/>
                    <a:pt x="22183" y="420"/>
                  </a:cubicBezTo>
                  <a:cubicBezTo>
                    <a:pt x="22791" y="327"/>
                    <a:pt x="23351" y="140"/>
                    <a:pt x="23958" y="0"/>
                  </a:cubicBezTo>
                  <a:cubicBezTo>
                    <a:pt x="24192" y="280"/>
                    <a:pt x="24378" y="607"/>
                    <a:pt x="24565" y="934"/>
                  </a:cubicBezTo>
                  <a:cubicBezTo>
                    <a:pt x="25359" y="2569"/>
                    <a:pt x="25826" y="4390"/>
                    <a:pt x="26013" y="6211"/>
                  </a:cubicBezTo>
                  <a:cubicBezTo>
                    <a:pt x="26060" y="6772"/>
                    <a:pt x="26060" y="7286"/>
                    <a:pt x="26106" y="7846"/>
                  </a:cubicBezTo>
                  <a:cubicBezTo>
                    <a:pt x="26106" y="8173"/>
                    <a:pt x="25966" y="8360"/>
                    <a:pt x="25593" y="8453"/>
                  </a:cubicBezTo>
                  <a:cubicBezTo>
                    <a:pt x="23818" y="8873"/>
                    <a:pt x="22090" y="9387"/>
                    <a:pt x="20269" y="9761"/>
                  </a:cubicBezTo>
                  <a:cubicBezTo>
                    <a:pt x="18307" y="10181"/>
                    <a:pt x="16299" y="10461"/>
                    <a:pt x="14338" y="10788"/>
                  </a:cubicBezTo>
                  <a:cubicBezTo>
                    <a:pt x="13637" y="10928"/>
                    <a:pt x="12983" y="11068"/>
                    <a:pt x="12283" y="11208"/>
                  </a:cubicBezTo>
                  <a:cubicBezTo>
                    <a:pt x="11442" y="11349"/>
                    <a:pt x="10555" y="11489"/>
                    <a:pt x="9714" y="11629"/>
                  </a:cubicBezTo>
                  <a:cubicBezTo>
                    <a:pt x="7239" y="11956"/>
                    <a:pt x="4764" y="12376"/>
                    <a:pt x="2335" y="12983"/>
                  </a:cubicBezTo>
                  <a:cubicBezTo>
                    <a:pt x="2195" y="13030"/>
                    <a:pt x="2102" y="13030"/>
                    <a:pt x="1962" y="13077"/>
                  </a:cubicBezTo>
                  <a:cubicBezTo>
                    <a:pt x="1682" y="12843"/>
                    <a:pt x="1541" y="12469"/>
                    <a:pt x="1541" y="12143"/>
                  </a:cubicBezTo>
                  <a:cubicBezTo>
                    <a:pt x="1495" y="9901"/>
                    <a:pt x="1028" y="7659"/>
                    <a:pt x="187" y="5604"/>
                  </a:cubicBezTo>
                  <a:cubicBezTo>
                    <a:pt x="94" y="5417"/>
                    <a:pt x="47" y="5184"/>
                    <a:pt x="0" y="4950"/>
                  </a:cubicBezTo>
                  <a:cubicBezTo>
                    <a:pt x="0" y="4857"/>
                    <a:pt x="0" y="4764"/>
                    <a:pt x="0" y="4670"/>
                  </a:cubicBezTo>
                  <a:close/>
                  <a:moveTo>
                    <a:pt x="25499" y="7893"/>
                  </a:moveTo>
                  <a:cubicBezTo>
                    <a:pt x="25546" y="7659"/>
                    <a:pt x="25546" y="7472"/>
                    <a:pt x="25546" y="7239"/>
                  </a:cubicBezTo>
                  <a:cubicBezTo>
                    <a:pt x="25313" y="5698"/>
                    <a:pt x="25126" y="4157"/>
                    <a:pt x="24799" y="2615"/>
                  </a:cubicBezTo>
                  <a:cubicBezTo>
                    <a:pt x="24612" y="2008"/>
                    <a:pt x="24332" y="1401"/>
                    <a:pt x="24005" y="887"/>
                  </a:cubicBezTo>
                  <a:cubicBezTo>
                    <a:pt x="23911" y="654"/>
                    <a:pt x="23678" y="514"/>
                    <a:pt x="23444" y="607"/>
                  </a:cubicBezTo>
                  <a:cubicBezTo>
                    <a:pt x="21390" y="981"/>
                    <a:pt x="19335" y="1308"/>
                    <a:pt x="17327" y="1635"/>
                  </a:cubicBezTo>
                  <a:cubicBezTo>
                    <a:pt x="16626" y="1728"/>
                    <a:pt x="15925" y="1821"/>
                    <a:pt x="15272" y="1915"/>
                  </a:cubicBezTo>
                  <a:cubicBezTo>
                    <a:pt x="14198" y="2102"/>
                    <a:pt x="13123" y="2288"/>
                    <a:pt x="12096" y="2429"/>
                  </a:cubicBezTo>
                  <a:cubicBezTo>
                    <a:pt x="10648" y="2615"/>
                    <a:pt x="9247" y="2802"/>
                    <a:pt x="7846" y="2989"/>
                  </a:cubicBezTo>
                  <a:cubicBezTo>
                    <a:pt x="6165" y="3223"/>
                    <a:pt x="4530" y="3643"/>
                    <a:pt x="2942" y="4157"/>
                  </a:cubicBezTo>
                  <a:cubicBezTo>
                    <a:pt x="2149" y="4437"/>
                    <a:pt x="1355" y="4764"/>
                    <a:pt x="561" y="5091"/>
                  </a:cubicBezTo>
                  <a:cubicBezTo>
                    <a:pt x="1448" y="7472"/>
                    <a:pt x="2008" y="9994"/>
                    <a:pt x="2102" y="12610"/>
                  </a:cubicBezTo>
                  <a:cubicBezTo>
                    <a:pt x="3269" y="12329"/>
                    <a:pt x="4343" y="12096"/>
                    <a:pt x="5418" y="11862"/>
                  </a:cubicBezTo>
                  <a:cubicBezTo>
                    <a:pt x="5885" y="11769"/>
                    <a:pt x="6352" y="11722"/>
                    <a:pt x="6865" y="11629"/>
                  </a:cubicBezTo>
                  <a:cubicBezTo>
                    <a:pt x="8593" y="11349"/>
                    <a:pt x="10368" y="11022"/>
                    <a:pt x="12143" y="10741"/>
                  </a:cubicBezTo>
                  <a:cubicBezTo>
                    <a:pt x="13217" y="10555"/>
                    <a:pt x="14291" y="10415"/>
                    <a:pt x="15412" y="10228"/>
                  </a:cubicBezTo>
                  <a:cubicBezTo>
                    <a:pt x="16486" y="10041"/>
                    <a:pt x="17420" y="9714"/>
                    <a:pt x="18494" y="9621"/>
                  </a:cubicBezTo>
                  <a:cubicBezTo>
                    <a:pt x="20222" y="9340"/>
                    <a:pt x="21950" y="8967"/>
                    <a:pt x="23631" y="8406"/>
                  </a:cubicBezTo>
                  <a:cubicBezTo>
                    <a:pt x="24285" y="8266"/>
                    <a:pt x="24892" y="8079"/>
                    <a:pt x="25499" y="78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24"/>
            <p:cNvSpPr/>
            <p:nvPr/>
          </p:nvSpPr>
          <p:spPr>
            <a:xfrm>
              <a:off x="2432657" y="1580603"/>
              <a:ext cx="651445" cy="121142"/>
            </a:xfrm>
            <a:custGeom>
              <a:avLst/>
              <a:gdLst/>
              <a:ahLst/>
              <a:cxnLst/>
              <a:rect l="l" t="t" r="r" b="b"/>
              <a:pathLst>
                <a:path w="24613" h="4577" extrusionOk="0">
                  <a:moveTo>
                    <a:pt x="24612" y="420"/>
                  </a:moveTo>
                  <a:cubicBezTo>
                    <a:pt x="24519" y="841"/>
                    <a:pt x="24145" y="1121"/>
                    <a:pt x="23725" y="1168"/>
                  </a:cubicBezTo>
                  <a:cubicBezTo>
                    <a:pt x="22884" y="1308"/>
                    <a:pt x="22044" y="1401"/>
                    <a:pt x="21203" y="1588"/>
                  </a:cubicBezTo>
                  <a:cubicBezTo>
                    <a:pt x="19895" y="1822"/>
                    <a:pt x="18541" y="2055"/>
                    <a:pt x="17233" y="2289"/>
                  </a:cubicBezTo>
                  <a:cubicBezTo>
                    <a:pt x="16299" y="2475"/>
                    <a:pt x="15365" y="2522"/>
                    <a:pt x="14431" y="2709"/>
                  </a:cubicBezTo>
                  <a:cubicBezTo>
                    <a:pt x="12984" y="2989"/>
                    <a:pt x="11536" y="3176"/>
                    <a:pt x="10088" y="3316"/>
                  </a:cubicBezTo>
                  <a:cubicBezTo>
                    <a:pt x="8640" y="3456"/>
                    <a:pt x="7099" y="3690"/>
                    <a:pt x="5605" y="3876"/>
                  </a:cubicBezTo>
                  <a:lnTo>
                    <a:pt x="841" y="4530"/>
                  </a:lnTo>
                  <a:cubicBezTo>
                    <a:pt x="654" y="4577"/>
                    <a:pt x="514" y="4577"/>
                    <a:pt x="374" y="4484"/>
                  </a:cubicBezTo>
                  <a:cubicBezTo>
                    <a:pt x="234" y="4390"/>
                    <a:pt x="47" y="4250"/>
                    <a:pt x="1" y="4063"/>
                  </a:cubicBezTo>
                  <a:cubicBezTo>
                    <a:pt x="1" y="3923"/>
                    <a:pt x="234" y="3736"/>
                    <a:pt x="374" y="3690"/>
                  </a:cubicBezTo>
                  <a:cubicBezTo>
                    <a:pt x="608" y="3596"/>
                    <a:pt x="794" y="3503"/>
                    <a:pt x="1028" y="3503"/>
                  </a:cubicBezTo>
                  <a:lnTo>
                    <a:pt x="5932" y="2942"/>
                  </a:lnTo>
                  <a:cubicBezTo>
                    <a:pt x="7333" y="2756"/>
                    <a:pt x="8734" y="2569"/>
                    <a:pt x="10135" y="2382"/>
                  </a:cubicBezTo>
                  <a:cubicBezTo>
                    <a:pt x="12330" y="2055"/>
                    <a:pt x="14571" y="1775"/>
                    <a:pt x="16813" y="1401"/>
                  </a:cubicBezTo>
                  <a:cubicBezTo>
                    <a:pt x="19055" y="1028"/>
                    <a:pt x="21250" y="654"/>
                    <a:pt x="23445" y="234"/>
                  </a:cubicBezTo>
                  <a:cubicBezTo>
                    <a:pt x="23865" y="187"/>
                    <a:pt x="24285" y="0"/>
                    <a:pt x="24612" y="4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" name="Google Shape;155;p24"/>
            <p:cNvSpPr/>
            <p:nvPr/>
          </p:nvSpPr>
          <p:spPr>
            <a:xfrm>
              <a:off x="2442557" y="1508899"/>
              <a:ext cx="645251" cy="113757"/>
            </a:xfrm>
            <a:custGeom>
              <a:avLst/>
              <a:gdLst/>
              <a:ahLst/>
              <a:cxnLst/>
              <a:rect l="l" t="t" r="r" b="b"/>
              <a:pathLst>
                <a:path w="24379" h="4298" extrusionOk="0">
                  <a:moveTo>
                    <a:pt x="17653" y="1962"/>
                  </a:moveTo>
                  <a:cubicBezTo>
                    <a:pt x="16579" y="2149"/>
                    <a:pt x="15505" y="2382"/>
                    <a:pt x="14478" y="2569"/>
                  </a:cubicBezTo>
                  <a:cubicBezTo>
                    <a:pt x="12656" y="2849"/>
                    <a:pt x="10788" y="3083"/>
                    <a:pt x="8967" y="3316"/>
                  </a:cubicBezTo>
                  <a:cubicBezTo>
                    <a:pt x="7472" y="3550"/>
                    <a:pt x="5978" y="3783"/>
                    <a:pt x="4483" y="3970"/>
                  </a:cubicBezTo>
                  <a:cubicBezTo>
                    <a:pt x="3269" y="4110"/>
                    <a:pt x="2055" y="4204"/>
                    <a:pt x="841" y="4250"/>
                  </a:cubicBezTo>
                  <a:cubicBezTo>
                    <a:pt x="654" y="4297"/>
                    <a:pt x="467" y="4250"/>
                    <a:pt x="327" y="4157"/>
                  </a:cubicBezTo>
                  <a:cubicBezTo>
                    <a:pt x="140" y="4064"/>
                    <a:pt x="47" y="3877"/>
                    <a:pt x="0" y="3690"/>
                  </a:cubicBezTo>
                  <a:cubicBezTo>
                    <a:pt x="94" y="3503"/>
                    <a:pt x="234" y="3363"/>
                    <a:pt x="420" y="3363"/>
                  </a:cubicBezTo>
                  <a:cubicBezTo>
                    <a:pt x="1028" y="3270"/>
                    <a:pt x="1635" y="3270"/>
                    <a:pt x="2242" y="3176"/>
                  </a:cubicBezTo>
                  <a:cubicBezTo>
                    <a:pt x="3549" y="3036"/>
                    <a:pt x="4810" y="2896"/>
                    <a:pt x="6071" y="2709"/>
                  </a:cubicBezTo>
                  <a:cubicBezTo>
                    <a:pt x="7099" y="2616"/>
                    <a:pt x="8126" y="2522"/>
                    <a:pt x="9154" y="2429"/>
                  </a:cubicBezTo>
                  <a:cubicBezTo>
                    <a:pt x="9761" y="2382"/>
                    <a:pt x="10415" y="2289"/>
                    <a:pt x="11068" y="2195"/>
                  </a:cubicBezTo>
                  <a:cubicBezTo>
                    <a:pt x="12283" y="2009"/>
                    <a:pt x="13497" y="1822"/>
                    <a:pt x="14758" y="1635"/>
                  </a:cubicBezTo>
                  <a:cubicBezTo>
                    <a:pt x="16019" y="1448"/>
                    <a:pt x="17420" y="1261"/>
                    <a:pt x="18727" y="1028"/>
                  </a:cubicBezTo>
                  <a:cubicBezTo>
                    <a:pt x="20175" y="794"/>
                    <a:pt x="21623" y="467"/>
                    <a:pt x="23071" y="187"/>
                  </a:cubicBezTo>
                  <a:lnTo>
                    <a:pt x="23911" y="47"/>
                  </a:lnTo>
                  <a:cubicBezTo>
                    <a:pt x="24098" y="0"/>
                    <a:pt x="24332" y="141"/>
                    <a:pt x="24332" y="374"/>
                  </a:cubicBezTo>
                  <a:cubicBezTo>
                    <a:pt x="24378" y="608"/>
                    <a:pt x="24332" y="841"/>
                    <a:pt x="24051" y="888"/>
                  </a:cubicBezTo>
                  <a:cubicBezTo>
                    <a:pt x="23584" y="981"/>
                    <a:pt x="23117" y="1121"/>
                    <a:pt x="22650" y="1215"/>
                  </a:cubicBezTo>
                  <a:lnTo>
                    <a:pt x="18354" y="2009"/>
                  </a:lnTo>
                  <a:cubicBezTo>
                    <a:pt x="18120" y="2055"/>
                    <a:pt x="17887" y="2055"/>
                    <a:pt x="17653" y="2055"/>
                  </a:cubicBezTo>
                  <a:cubicBezTo>
                    <a:pt x="17653" y="2055"/>
                    <a:pt x="17653" y="2009"/>
                    <a:pt x="17653" y="196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" name="Google Shape;156;p24"/>
            <p:cNvSpPr/>
            <p:nvPr/>
          </p:nvSpPr>
          <p:spPr>
            <a:xfrm>
              <a:off x="2447480" y="1424835"/>
              <a:ext cx="647739" cy="118707"/>
            </a:xfrm>
            <a:custGeom>
              <a:avLst/>
              <a:gdLst/>
              <a:ahLst/>
              <a:cxnLst/>
              <a:rect l="l" t="t" r="r" b="b"/>
              <a:pathLst>
                <a:path w="24473" h="4485" extrusionOk="0">
                  <a:moveTo>
                    <a:pt x="1309" y="4484"/>
                  </a:moveTo>
                  <a:cubicBezTo>
                    <a:pt x="1028" y="4484"/>
                    <a:pt x="701" y="4437"/>
                    <a:pt x="421" y="4437"/>
                  </a:cubicBezTo>
                  <a:cubicBezTo>
                    <a:pt x="141" y="4391"/>
                    <a:pt x="1" y="4157"/>
                    <a:pt x="48" y="3924"/>
                  </a:cubicBezTo>
                  <a:cubicBezTo>
                    <a:pt x="94" y="3737"/>
                    <a:pt x="234" y="3597"/>
                    <a:pt x="421" y="3550"/>
                  </a:cubicBezTo>
                  <a:cubicBezTo>
                    <a:pt x="701" y="3457"/>
                    <a:pt x="1028" y="3410"/>
                    <a:pt x="1309" y="3410"/>
                  </a:cubicBezTo>
                  <a:cubicBezTo>
                    <a:pt x="3830" y="3223"/>
                    <a:pt x="6306" y="2943"/>
                    <a:pt x="8781" y="2523"/>
                  </a:cubicBezTo>
                  <a:cubicBezTo>
                    <a:pt x="10229" y="2289"/>
                    <a:pt x="11723" y="2149"/>
                    <a:pt x="13124" y="1962"/>
                  </a:cubicBezTo>
                  <a:cubicBezTo>
                    <a:pt x="13871" y="1869"/>
                    <a:pt x="14619" y="1775"/>
                    <a:pt x="15319" y="1635"/>
                  </a:cubicBezTo>
                  <a:cubicBezTo>
                    <a:pt x="17047" y="1355"/>
                    <a:pt x="18775" y="1075"/>
                    <a:pt x="20456" y="795"/>
                  </a:cubicBezTo>
                  <a:cubicBezTo>
                    <a:pt x="21577" y="561"/>
                    <a:pt x="22698" y="328"/>
                    <a:pt x="23819" y="47"/>
                  </a:cubicBezTo>
                  <a:cubicBezTo>
                    <a:pt x="24099" y="1"/>
                    <a:pt x="24332" y="1"/>
                    <a:pt x="24379" y="328"/>
                  </a:cubicBezTo>
                  <a:cubicBezTo>
                    <a:pt x="24473" y="561"/>
                    <a:pt x="24286" y="841"/>
                    <a:pt x="24052" y="888"/>
                  </a:cubicBezTo>
                  <a:cubicBezTo>
                    <a:pt x="23352" y="1075"/>
                    <a:pt x="22698" y="1262"/>
                    <a:pt x="22044" y="1355"/>
                  </a:cubicBezTo>
                  <a:cubicBezTo>
                    <a:pt x="20877" y="1589"/>
                    <a:pt x="19709" y="1775"/>
                    <a:pt x="18495" y="1962"/>
                  </a:cubicBezTo>
                  <a:cubicBezTo>
                    <a:pt x="17607" y="2102"/>
                    <a:pt x="16720" y="2242"/>
                    <a:pt x="15833" y="2383"/>
                  </a:cubicBezTo>
                  <a:cubicBezTo>
                    <a:pt x="13264" y="2756"/>
                    <a:pt x="10649" y="3036"/>
                    <a:pt x="8080" y="3550"/>
                  </a:cubicBezTo>
                  <a:cubicBezTo>
                    <a:pt x="6166" y="3924"/>
                    <a:pt x="4251" y="4064"/>
                    <a:pt x="2336" y="4391"/>
                  </a:cubicBezTo>
                  <a:cubicBezTo>
                    <a:pt x="2009" y="4437"/>
                    <a:pt x="1682" y="4437"/>
                    <a:pt x="1309" y="44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" name="Google Shape;157;p24"/>
            <p:cNvSpPr/>
            <p:nvPr/>
          </p:nvSpPr>
          <p:spPr>
            <a:xfrm>
              <a:off x="2449968" y="1345721"/>
              <a:ext cx="644007" cy="127362"/>
            </a:xfrm>
            <a:custGeom>
              <a:avLst/>
              <a:gdLst/>
              <a:ahLst/>
              <a:cxnLst/>
              <a:rect l="l" t="t" r="r" b="b"/>
              <a:pathLst>
                <a:path w="24332" h="4812" extrusionOk="0">
                  <a:moveTo>
                    <a:pt x="24332" y="1"/>
                  </a:moveTo>
                  <a:lnTo>
                    <a:pt x="24332" y="982"/>
                  </a:lnTo>
                  <a:cubicBezTo>
                    <a:pt x="22604" y="1215"/>
                    <a:pt x="20969" y="1495"/>
                    <a:pt x="19335" y="1729"/>
                  </a:cubicBezTo>
                  <a:cubicBezTo>
                    <a:pt x="17934" y="1962"/>
                    <a:pt x="16486" y="2243"/>
                    <a:pt x="15038" y="2476"/>
                  </a:cubicBezTo>
                  <a:cubicBezTo>
                    <a:pt x="12143" y="2943"/>
                    <a:pt x="9154" y="3363"/>
                    <a:pt x="6305" y="3924"/>
                  </a:cubicBezTo>
                  <a:cubicBezTo>
                    <a:pt x="4530" y="4297"/>
                    <a:pt x="2756" y="4531"/>
                    <a:pt x="981" y="4718"/>
                  </a:cubicBezTo>
                  <a:cubicBezTo>
                    <a:pt x="374" y="4811"/>
                    <a:pt x="234" y="4718"/>
                    <a:pt x="0" y="4157"/>
                  </a:cubicBezTo>
                  <a:cubicBezTo>
                    <a:pt x="187" y="3877"/>
                    <a:pt x="467" y="3737"/>
                    <a:pt x="748" y="3784"/>
                  </a:cubicBezTo>
                  <a:cubicBezTo>
                    <a:pt x="1775" y="3690"/>
                    <a:pt x="2756" y="3597"/>
                    <a:pt x="3736" y="3457"/>
                  </a:cubicBezTo>
                  <a:cubicBezTo>
                    <a:pt x="5931" y="3130"/>
                    <a:pt x="8126" y="2756"/>
                    <a:pt x="10321" y="2383"/>
                  </a:cubicBezTo>
                  <a:cubicBezTo>
                    <a:pt x="12563" y="2009"/>
                    <a:pt x="14758" y="1542"/>
                    <a:pt x="16953" y="1215"/>
                  </a:cubicBezTo>
                  <a:cubicBezTo>
                    <a:pt x="18541" y="935"/>
                    <a:pt x="20129" y="795"/>
                    <a:pt x="21717" y="515"/>
                  </a:cubicBezTo>
                  <a:cubicBezTo>
                    <a:pt x="22557" y="374"/>
                    <a:pt x="23351" y="188"/>
                    <a:pt x="243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" name="Google Shape;158;p24"/>
            <p:cNvSpPr/>
            <p:nvPr/>
          </p:nvSpPr>
          <p:spPr>
            <a:xfrm>
              <a:off x="2448724" y="1278967"/>
              <a:ext cx="636596" cy="121168"/>
            </a:xfrm>
            <a:custGeom>
              <a:avLst/>
              <a:gdLst/>
              <a:ahLst/>
              <a:cxnLst/>
              <a:rect l="l" t="t" r="r" b="b"/>
              <a:pathLst>
                <a:path w="24052" h="4578" extrusionOk="0">
                  <a:moveTo>
                    <a:pt x="1402" y="4578"/>
                  </a:moveTo>
                  <a:lnTo>
                    <a:pt x="468" y="4578"/>
                  </a:lnTo>
                  <a:cubicBezTo>
                    <a:pt x="141" y="4578"/>
                    <a:pt x="1" y="4438"/>
                    <a:pt x="1" y="4111"/>
                  </a:cubicBezTo>
                  <a:cubicBezTo>
                    <a:pt x="1" y="3784"/>
                    <a:pt x="281" y="3784"/>
                    <a:pt x="468" y="3784"/>
                  </a:cubicBezTo>
                  <a:cubicBezTo>
                    <a:pt x="2009" y="3597"/>
                    <a:pt x="3550" y="3410"/>
                    <a:pt x="5044" y="3177"/>
                  </a:cubicBezTo>
                  <a:cubicBezTo>
                    <a:pt x="6819" y="3037"/>
                    <a:pt x="8594" y="2756"/>
                    <a:pt x="10368" y="2383"/>
                  </a:cubicBezTo>
                  <a:cubicBezTo>
                    <a:pt x="12190" y="1869"/>
                    <a:pt x="14105" y="1776"/>
                    <a:pt x="15926" y="1449"/>
                  </a:cubicBezTo>
                  <a:cubicBezTo>
                    <a:pt x="17981" y="1028"/>
                    <a:pt x="20036" y="702"/>
                    <a:pt x="22044" y="328"/>
                  </a:cubicBezTo>
                  <a:cubicBezTo>
                    <a:pt x="22511" y="234"/>
                    <a:pt x="22931" y="188"/>
                    <a:pt x="23398" y="94"/>
                  </a:cubicBezTo>
                  <a:cubicBezTo>
                    <a:pt x="23725" y="1"/>
                    <a:pt x="23912" y="94"/>
                    <a:pt x="24005" y="375"/>
                  </a:cubicBezTo>
                  <a:cubicBezTo>
                    <a:pt x="24052" y="702"/>
                    <a:pt x="23865" y="842"/>
                    <a:pt x="23585" y="935"/>
                  </a:cubicBezTo>
                  <a:cubicBezTo>
                    <a:pt x="22978" y="1028"/>
                    <a:pt x="22324" y="1169"/>
                    <a:pt x="21717" y="1262"/>
                  </a:cubicBezTo>
                  <a:cubicBezTo>
                    <a:pt x="20269" y="1542"/>
                    <a:pt x="18775" y="1776"/>
                    <a:pt x="17327" y="2009"/>
                  </a:cubicBezTo>
                  <a:cubicBezTo>
                    <a:pt x="15739" y="2243"/>
                    <a:pt x="14151" y="2476"/>
                    <a:pt x="12563" y="2663"/>
                  </a:cubicBezTo>
                  <a:cubicBezTo>
                    <a:pt x="12377" y="2710"/>
                    <a:pt x="12190" y="2756"/>
                    <a:pt x="12003" y="2803"/>
                  </a:cubicBezTo>
                  <a:cubicBezTo>
                    <a:pt x="10789" y="3130"/>
                    <a:pt x="9574" y="3410"/>
                    <a:pt x="8314" y="3550"/>
                  </a:cubicBezTo>
                  <a:cubicBezTo>
                    <a:pt x="6305" y="3877"/>
                    <a:pt x="4344" y="4157"/>
                    <a:pt x="2336" y="4484"/>
                  </a:cubicBezTo>
                  <a:cubicBezTo>
                    <a:pt x="2009" y="4484"/>
                    <a:pt x="1729" y="4484"/>
                    <a:pt x="1402" y="448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24"/>
            <p:cNvSpPr/>
            <p:nvPr/>
          </p:nvSpPr>
          <p:spPr>
            <a:xfrm>
              <a:off x="2421540" y="1716572"/>
              <a:ext cx="296674" cy="320177"/>
            </a:xfrm>
            <a:custGeom>
              <a:avLst/>
              <a:gdLst/>
              <a:ahLst/>
              <a:cxnLst/>
              <a:rect l="l" t="t" r="r" b="b"/>
              <a:pathLst>
                <a:path w="11209" h="12097" extrusionOk="0">
                  <a:moveTo>
                    <a:pt x="11209" y="10555"/>
                  </a:moveTo>
                  <a:cubicBezTo>
                    <a:pt x="10181" y="10648"/>
                    <a:pt x="9247" y="10695"/>
                    <a:pt x="8360" y="10835"/>
                  </a:cubicBezTo>
                  <a:cubicBezTo>
                    <a:pt x="6165" y="11069"/>
                    <a:pt x="4017" y="11489"/>
                    <a:pt x="1868" y="12003"/>
                  </a:cubicBezTo>
                  <a:cubicBezTo>
                    <a:pt x="1495" y="12096"/>
                    <a:pt x="1308" y="12003"/>
                    <a:pt x="1214" y="11722"/>
                  </a:cubicBezTo>
                  <a:cubicBezTo>
                    <a:pt x="981" y="11162"/>
                    <a:pt x="841" y="10648"/>
                    <a:pt x="701" y="10135"/>
                  </a:cubicBezTo>
                  <a:cubicBezTo>
                    <a:pt x="234" y="8593"/>
                    <a:pt x="0" y="7006"/>
                    <a:pt x="0" y="5464"/>
                  </a:cubicBezTo>
                  <a:cubicBezTo>
                    <a:pt x="0" y="4344"/>
                    <a:pt x="187" y="3269"/>
                    <a:pt x="234" y="2149"/>
                  </a:cubicBezTo>
                  <a:cubicBezTo>
                    <a:pt x="234" y="1822"/>
                    <a:pt x="421" y="1682"/>
                    <a:pt x="747" y="1635"/>
                  </a:cubicBezTo>
                  <a:cubicBezTo>
                    <a:pt x="2102" y="1355"/>
                    <a:pt x="3456" y="1074"/>
                    <a:pt x="4810" y="841"/>
                  </a:cubicBezTo>
                  <a:cubicBezTo>
                    <a:pt x="6352" y="514"/>
                    <a:pt x="7939" y="234"/>
                    <a:pt x="9481" y="0"/>
                  </a:cubicBezTo>
                  <a:cubicBezTo>
                    <a:pt x="9761" y="0"/>
                    <a:pt x="9994" y="0"/>
                    <a:pt x="10228" y="47"/>
                  </a:cubicBezTo>
                  <a:cubicBezTo>
                    <a:pt x="10275" y="421"/>
                    <a:pt x="10275" y="841"/>
                    <a:pt x="10228" y="1261"/>
                  </a:cubicBezTo>
                  <a:cubicBezTo>
                    <a:pt x="10041" y="2429"/>
                    <a:pt x="10088" y="3596"/>
                    <a:pt x="10321" y="4764"/>
                  </a:cubicBezTo>
                  <a:cubicBezTo>
                    <a:pt x="10461" y="5791"/>
                    <a:pt x="10555" y="6865"/>
                    <a:pt x="10695" y="7893"/>
                  </a:cubicBezTo>
                  <a:cubicBezTo>
                    <a:pt x="10788" y="8547"/>
                    <a:pt x="10975" y="9247"/>
                    <a:pt x="11115" y="9901"/>
                  </a:cubicBezTo>
                  <a:cubicBezTo>
                    <a:pt x="11115" y="10088"/>
                    <a:pt x="11162" y="10275"/>
                    <a:pt x="11209" y="10555"/>
                  </a:cubicBezTo>
                  <a:close/>
                  <a:moveTo>
                    <a:pt x="9761" y="561"/>
                  </a:moveTo>
                  <a:cubicBezTo>
                    <a:pt x="9154" y="607"/>
                    <a:pt x="8640" y="654"/>
                    <a:pt x="8126" y="748"/>
                  </a:cubicBezTo>
                  <a:cubicBezTo>
                    <a:pt x="6585" y="1028"/>
                    <a:pt x="5044" y="1261"/>
                    <a:pt x="3503" y="1541"/>
                  </a:cubicBezTo>
                  <a:cubicBezTo>
                    <a:pt x="2709" y="1682"/>
                    <a:pt x="1962" y="1868"/>
                    <a:pt x="1168" y="2055"/>
                  </a:cubicBezTo>
                  <a:cubicBezTo>
                    <a:pt x="841" y="2102"/>
                    <a:pt x="654" y="2242"/>
                    <a:pt x="654" y="2616"/>
                  </a:cubicBezTo>
                  <a:cubicBezTo>
                    <a:pt x="607" y="3643"/>
                    <a:pt x="514" y="4624"/>
                    <a:pt x="514" y="5605"/>
                  </a:cubicBezTo>
                  <a:cubicBezTo>
                    <a:pt x="561" y="7473"/>
                    <a:pt x="888" y="9294"/>
                    <a:pt x="1448" y="11069"/>
                  </a:cubicBezTo>
                  <a:cubicBezTo>
                    <a:pt x="1588" y="11396"/>
                    <a:pt x="1775" y="11489"/>
                    <a:pt x="2148" y="11442"/>
                  </a:cubicBezTo>
                  <a:cubicBezTo>
                    <a:pt x="3830" y="11115"/>
                    <a:pt x="5511" y="10835"/>
                    <a:pt x="7192" y="10508"/>
                  </a:cubicBezTo>
                  <a:cubicBezTo>
                    <a:pt x="8126" y="10275"/>
                    <a:pt x="9060" y="10181"/>
                    <a:pt x="10041" y="10181"/>
                  </a:cubicBezTo>
                  <a:cubicBezTo>
                    <a:pt x="10181" y="10181"/>
                    <a:pt x="10368" y="10135"/>
                    <a:pt x="10508" y="10088"/>
                  </a:cubicBezTo>
                  <a:cubicBezTo>
                    <a:pt x="9994" y="6912"/>
                    <a:pt x="9387" y="3783"/>
                    <a:pt x="9761" y="56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24"/>
            <p:cNvSpPr/>
            <p:nvPr/>
          </p:nvSpPr>
          <p:spPr>
            <a:xfrm>
              <a:off x="2765189" y="1920539"/>
              <a:ext cx="378247" cy="89010"/>
            </a:xfrm>
            <a:custGeom>
              <a:avLst/>
              <a:gdLst/>
              <a:ahLst/>
              <a:cxnLst/>
              <a:rect l="l" t="t" r="r" b="b"/>
              <a:pathLst>
                <a:path w="14291" h="3363" extrusionOk="0">
                  <a:moveTo>
                    <a:pt x="981" y="3363"/>
                  </a:moveTo>
                  <a:cubicBezTo>
                    <a:pt x="794" y="3363"/>
                    <a:pt x="654" y="3363"/>
                    <a:pt x="514" y="3316"/>
                  </a:cubicBezTo>
                  <a:cubicBezTo>
                    <a:pt x="234" y="3269"/>
                    <a:pt x="0" y="3176"/>
                    <a:pt x="0" y="2849"/>
                  </a:cubicBezTo>
                  <a:cubicBezTo>
                    <a:pt x="0" y="2522"/>
                    <a:pt x="234" y="2429"/>
                    <a:pt x="514" y="2382"/>
                  </a:cubicBezTo>
                  <a:cubicBezTo>
                    <a:pt x="794" y="2335"/>
                    <a:pt x="1168" y="2242"/>
                    <a:pt x="1495" y="2195"/>
                  </a:cubicBezTo>
                  <a:cubicBezTo>
                    <a:pt x="3596" y="1962"/>
                    <a:pt x="5698" y="1775"/>
                    <a:pt x="7799" y="1448"/>
                  </a:cubicBezTo>
                  <a:cubicBezTo>
                    <a:pt x="9434" y="1168"/>
                    <a:pt x="10975" y="701"/>
                    <a:pt x="12610" y="327"/>
                  </a:cubicBezTo>
                  <a:lnTo>
                    <a:pt x="13637" y="94"/>
                  </a:lnTo>
                  <a:cubicBezTo>
                    <a:pt x="13917" y="0"/>
                    <a:pt x="14151" y="94"/>
                    <a:pt x="14198" y="420"/>
                  </a:cubicBezTo>
                  <a:cubicBezTo>
                    <a:pt x="14291" y="701"/>
                    <a:pt x="14151" y="1028"/>
                    <a:pt x="13824" y="1074"/>
                  </a:cubicBezTo>
                  <a:cubicBezTo>
                    <a:pt x="13590" y="1121"/>
                    <a:pt x="13310" y="1168"/>
                    <a:pt x="13030" y="1261"/>
                  </a:cubicBezTo>
                  <a:cubicBezTo>
                    <a:pt x="12049" y="1495"/>
                    <a:pt x="11115" y="1775"/>
                    <a:pt x="10134" y="2008"/>
                  </a:cubicBezTo>
                  <a:cubicBezTo>
                    <a:pt x="9481" y="2195"/>
                    <a:pt x="8780" y="2288"/>
                    <a:pt x="8126" y="2429"/>
                  </a:cubicBezTo>
                  <a:cubicBezTo>
                    <a:pt x="7052" y="2569"/>
                    <a:pt x="5978" y="2755"/>
                    <a:pt x="4904" y="2896"/>
                  </a:cubicBezTo>
                  <a:cubicBezTo>
                    <a:pt x="3596" y="3082"/>
                    <a:pt x="2289" y="3223"/>
                    <a:pt x="981" y="336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24"/>
            <p:cNvSpPr/>
            <p:nvPr/>
          </p:nvSpPr>
          <p:spPr>
            <a:xfrm>
              <a:off x="2746634" y="1846374"/>
              <a:ext cx="377030" cy="77894"/>
            </a:xfrm>
            <a:custGeom>
              <a:avLst/>
              <a:gdLst/>
              <a:ahLst/>
              <a:cxnLst/>
              <a:rect l="l" t="t" r="r" b="b"/>
              <a:pathLst>
                <a:path w="14245" h="2943" extrusionOk="0">
                  <a:moveTo>
                    <a:pt x="14011" y="47"/>
                  </a:moveTo>
                  <a:cubicBezTo>
                    <a:pt x="14245" y="794"/>
                    <a:pt x="14198" y="887"/>
                    <a:pt x="13544" y="1027"/>
                  </a:cubicBezTo>
                  <a:cubicBezTo>
                    <a:pt x="12563" y="1261"/>
                    <a:pt x="11629" y="1401"/>
                    <a:pt x="10649" y="1588"/>
                  </a:cubicBezTo>
                  <a:cubicBezTo>
                    <a:pt x="9715" y="1775"/>
                    <a:pt x="8874" y="2008"/>
                    <a:pt x="7940" y="2148"/>
                  </a:cubicBezTo>
                  <a:cubicBezTo>
                    <a:pt x="6772" y="2288"/>
                    <a:pt x="5698" y="2428"/>
                    <a:pt x="4531" y="2522"/>
                  </a:cubicBezTo>
                  <a:cubicBezTo>
                    <a:pt x="3363" y="2662"/>
                    <a:pt x="2242" y="2802"/>
                    <a:pt x="1075" y="2896"/>
                  </a:cubicBezTo>
                  <a:cubicBezTo>
                    <a:pt x="888" y="2942"/>
                    <a:pt x="655" y="2942"/>
                    <a:pt x="421" y="2896"/>
                  </a:cubicBezTo>
                  <a:cubicBezTo>
                    <a:pt x="234" y="2802"/>
                    <a:pt x="1" y="2522"/>
                    <a:pt x="47" y="2428"/>
                  </a:cubicBezTo>
                  <a:cubicBezTo>
                    <a:pt x="141" y="2195"/>
                    <a:pt x="328" y="2008"/>
                    <a:pt x="514" y="1961"/>
                  </a:cubicBezTo>
                  <a:cubicBezTo>
                    <a:pt x="1262" y="1821"/>
                    <a:pt x="2009" y="1681"/>
                    <a:pt x="2756" y="1635"/>
                  </a:cubicBezTo>
                  <a:cubicBezTo>
                    <a:pt x="5371" y="1494"/>
                    <a:pt x="7987" y="1121"/>
                    <a:pt x="10602" y="607"/>
                  </a:cubicBezTo>
                  <a:lnTo>
                    <a:pt x="13497" y="47"/>
                  </a:lnTo>
                  <a:cubicBezTo>
                    <a:pt x="13684" y="47"/>
                    <a:pt x="13871" y="0"/>
                    <a:pt x="14011" y="4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24"/>
            <p:cNvSpPr/>
            <p:nvPr/>
          </p:nvSpPr>
          <p:spPr>
            <a:xfrm>
              <a:off x="2739223" y="1763527"/>
              <a:ext cx="357258" cy="76676"/>
            </a:xfrm>
            <a:custGeom>
              <a:avLst/>
              <a:gdLst/>
              <a:ahLst/>
              <a:cxnLst/>
              <a:rect l="l" t="t" r="r" b="b"/>
              <a:pathLst>
                <a:path w="13498" h="2897" extrusionOk="0">
                  <a:moveTo>
                    <a:pt x="514" y="2896"/>
                  </a:moveTo>
                  <a:cubicBezTo>
                    <a:pt x="374" y="2896"/>
                    <a:pt x="0" y="2616"/>
                    <a:pt x="0" y="2336"/>
                  </a:cubicBezTo>
                  <a:cubicBezTo>
                    <a:pt x="0" y="2103"/>
                    <a:pt x="281" y="1869"/>
                    <a:pt x="608" y="1822"/>
                  </a:cubicBezTo>
                  <a:cubicBezTo>
                    <a:pt x="1448" y="1729"/>
                    <a:pt x="2289" y="1636"/>
                    <a:pt x="3130" y="1542"/>
                  </a:cubicBezTo>
                  <a:cubicBezTo>
                    <a:pt x="4344" y="1355"/>
                    <a:pt x="5558" y="1215"/>
                    <a:pt x="6772" y="1028"/>
                  </a:cubicBezTo>
                  <a:cubicBezTo>
                    <a:pt x="8220" y="795"/>
                    <a:pt x="9621" y="561"/>
                    <a:pt x="11069" y="328"/>
                  </a:cubicBezTo>
                  <a:cubicBezTo>
                    <a:pt x="11582" y="281"/>
                    <a:pt x="12050" y="188"/>
                    <a:pt x="12517" y="94"/>
                  </a:cubicBezTo>
                  <a:cubicBezTo>
                    <a:pt x="12703" y="48"/>
                    <a:pt x="12890" y="1"/>
                    <a:pt x="13030" y="1"/>
                  </a:cubicBezTo>
                  <a:cubicBezTo>
                    <a:pt x="13217" y="1"/>
                    <a:pt x="13451" y="141"/>
                    <a:pt x="13451" y="235"/>
                  </a:cubicBezTo>
                  <a:cubicBezTo>
                    <a:pt x="13497" y="468"/>
                    <a:pt x="13451" y="655"/>
                    <a:pt x="13310" y="795"/>
                  </a:cubicBezTo>
                  <a:cubicBezTo>
                    <a:pt x="13124" y="935"/>
                    <a:pt x="12937" y="1028"/>
                    <a:pt x="12703" y="1028"/>
                  </a:cubicBezTo>
                  <a:cubicBezTo>
                    <a:pt x="11909" y="1215"/>
                    <a:pt x="11069" y="1355"/>
                    <a:pt x="10228" y="1495"/>
                  </a:cubicBezTo>
                  <a:cubicBezTo>
                    <a:pt x="8547" y="1776"/>
                    <a:pt x="6866" y="2056"/>
                    <a:pt x="5184" y="2336"/>
                  </a:cubicBezTo>
                  <a:cubicBezTo>
                    <a:pt x="4017" y="2523"/>
                    <a:pt x="2849" y="2616"/>
                    <a:pt x="1682" y="275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24"/>
            <p:cNvSpPr/>
            <p:nvPr/>
          </p:nvSpPr>
          <p:spPr>
            <a:xfrm>
              <a:off x="2747878" y="1680707"/>
              <a:ext cx="333755" cy="75432"/>
            </a:xfrm>
            <a:custGeom>
              <a:avLst/>
              <a:gdLst/>
              <a:ahLst/>
              <a:cxnLst/>
              <a:rect l="l" t="t" r="r" b="b"/>
              <a:pathLst>
                <a:path w="12610" h="2850" extrusionOk="0">
                  <a:moveTo>
                    <a:pt x="12610" y="48"/>
                  </a:moveTo>
                  <a:cubicBezTo>
                    <a:pt x="12563" y="515"/>
                    <a:pt x="12143" y="935"/>
                    <a:pt x="11629" y="935"/>
                  </a:cubicBezTo>
                  <a:cubicBezTo>
                    <a:pt x="9061" y="1402"/>
                    <a:pt x="6539" y="1962"/>
                    <a:pt x="3970" y="2383"/>
                  </a:cubicBezTo>
                  <a:cubicBezTo>
                    <a:pt x="2943" y="2570"/>
                    <a:pt x="1868" y="2663"/>
                    <a:pt x="841" y="2803"/>
                  </a:cubicBezTo>
                  <a:cubicBezTo>
                    <a:pt x="701" y="2803"/>
                    <a:pt x="514" y="2850"/>
                    <a:pt x="374" y="2803"/>
                  </a:cubicBezTo>
                  <a:cubicBezTo>
                    <a:pt x="187" y="2663"/>
                    <a:pt x="47" y="2476"/>
                    <a:pt x="0" y="2289"/>
                  </a:cubicBezTo>
                  <a:cubicBezTo>
                    <a:pt x="0" y="2196"/>
                    <a:pt x="187" y="1962"/>
                    <a:pt x="327" y="1869"/>
                  </a:cubicBezTo>
                  <a:cubicBezTo>
                    <a:pt x="608" y="1822"/>
                    <a:pt x="841" y="1776"/>
                    <a:pt x="1075" y="1729"/>
                  </a:cubicBezTo>
                  <a:cubicBezTo>
                    <a:pt x="2662" y="1542"/>
                    <a:pt x="4250" y="1355"/>
                    <a:pt x="5791" y="1075"/>
                  </a:cubicBezTo>
                  <a:cubicBezTo>
                    <a:pt x="7893" y="748"/>
                    <a:pt x="9948" y="328"/>
                    <a:pt x="12003" y="1"/>
                  </a:cubicBezTo>
                  <a:cubicBezTo>
                    <a:pt x="12190" y="1"/>
                    <a:pt x="12423" y="1"/>
                    <a:pt x="12610" y="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4" name="Google Shape;164;p24"/>
          <p:cNvGrpSpPr/>
          <p:nvPr/>
        </p:nvGrpSpPr>
        <p:grpSpPr>
          <a:xfrm>
            <a:off x="6706661" y="741510"/>
            <a:ext cx="880082" cy="1349959"/>
            <a:chOff x="4091380" y="796278"/>
            <a:chExt cx="978304" cy="1500621"/>
          </a:xfrm>
        </p:grpSpPr>
        <p:sp>
          <p:nvSpPr>
            <p:cNvPr id="165" name="Google Shape;165;p24"/>
            <p:cNvSpPr/>
            <p:nvPr/>
          </p:nvSpPr>
          <p:spPr>
            <a:xfrm rot="1062849">
              <a:off x="4760890" y="929313"/>
              <a:ext cx="88201" cy="60643"/>
            </a:xfrm>
            <a:custGeom>
              <a:avLst/>
              <a:gdLst/>
              <a:ahLst/>
              <a:cxnLst/>
              <a:rect l="l" t="t" r="r" b="b"/>
              <a:pathLst>
                <a:path w="4484" h="3083" extrusionOk="0">
                  <a:moveTo>
                    <a:pt x="0" y="3083"/>
                  </a:moveTo>
                  <a:lnTo>
                    <a:pt x="0" y="327"/>
                  </a:lnTo>
                  <a:lnTo>
                    <a:pt x="4157" y="1"/>
                  </a:lnTo>
                  <a:cubicBezTo>
                    <a:pt x="4250" y="841"/>
                    <a:pt x="4343" y="1635"/>
                    <a:pt x="4484" y="2476"/>
                  </a:cubicBezTo>
                  <a:cubicBezTo>
                    <a:pt x="3083" y="2943"/>
                    <a:pt x="1588" y="2709"/>
                    <a:pt x="0" y="308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24"/>
            <p:cNvSpPr/>
            <p:nvPr/>
          </p:nvSpPr>
          <p:spPr>
            <a:xfrm rot="1062849">
              <a:off x="4681839" y="910433"/>
              <a:ext cx="68000" cy="58814"/>
            </a:xfrm>
            <a:custGeom>
              <a:avLst/>
              <a:gdLst/>
              <a:ahLst/>
              <a:cxnLst/>
              <a:rect l="l" t="t" r="r" b="b"/>
              <a:pathLst>
                <a:path w="3457" h="2990" extrusionOk="0">
                  <a:moveTo>
                    <a:pt x="234" y="2896"/>
                  </a:moveTo>
                  <a:cubicBezTo>
                    <a:pt x="141" y="2055"/>
                    <a:pt x="94" y="1308"/>
                    <a:pt x="0" y="421"/>
                  </a:cubicBezTo>
                  <a:lnTo>
                    <a:pt x="1542" y="187"/>
                  </a:lnTo>
                  <a:lnTo>
                    <a:pt x="3223" y="1"/>
                  </a:lnTo>
                  <a:cubicBezTo>
                    <a:pt x="3316" y="888"/>
                    <a:pt x="3363" y="1729"/>
                    <a:pt x="3456" y="2616"/>
                  </a:cubicBezTo>
                  <a:cubicBezTo>
                    <a:pt x="2382" y="2896"/>
                    <a:pt x="1308" y="2990"/>
                    <a:pt x="234" y="289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24"/>
            <p:cNvSpPr/>
            <p:nvPr/>
          </p:nvSpPr>
          <p:spPr>
            <a:xfrm rot="1062849">
              <a:off x="4692614" y="880157"/>
              <a:ext cx="67075" cy="27578"/>
            </a:xfrm>
            <a:custGeom>
              <a:avLst/>
              <a:gdLst/>
              <a:ahLst/>
              <a:cxnLst/>
              <a:rect l="l" t="t" r="r" b="b"/>
              <a:pathLst>
                <a:path w="3410" h="1402" extrusionOk="0">
                  <a:moveTo>
                    <a:pt x="3363" y="47"/>
                  </a:moveTo>
                  <a:cubicBezTo>
                    <a:pt x="3363" y="374"/>
                    <a:pt x="3410" y="608"/>
                    <a:pt x="3410" y="935"/>
                  </a:cubicBezTo>
                  <a:lnTo>
                    <a:pt x="1" y="1402"/>
                  </a:lnTo>
                  <a:cubicBezTo>
                    <a:pt x="1" y="981"/>
                    <a:pt x="1" y="608"/>
                    <a:pt x="47" y="234"/>
                  </a:cubicBezTo>
                  <a:cubicBezTo>
                    <a:pt x="1122" y="47"/>
                    <a:pt x="2242" y="1"/>
                    <a:pt x="336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24"/>
            <p:cNvSpPr/>
            <p:nvPr/>
          </p:nvSpPr>
          <p:spPr>
            <a:xfrm rot="1062849">
              <a:off x="4856646" y="964260"/>
              <a:ext cx="34934" cy="34934"/>
            </a:xfrm>
            <a:custGeom>
              <a:avLst/>
              <a:gdLst/>
              <a:ahLst/>
              <a:cxnLst/>
              <a:rect l="l" t="t" r="r" b="b"/>
              <a:pathLst>
                <a:path w="1776" h="1776" extrusionOk="0">
                  <a:moveTo>
                    <a:pt x="1776" y="1495"/>
                  </a:moveTo>
                  <a:lnTo>
                    <a:pt x="188" y="1775"/>
                  </a:lnTo>
                  <a:cubicBezTo>
                    <a:pt x="141" y="1168"/>
                    <a:pt x="94" y="608"/>
                    <a:pt x="1" y="0"/>
                  </a:cubicBezTo>
                  <a:cubicBezTo>
                    <a:pt x="702" y="327"/>
                    <a:pt x="1309" y="841"/>
                    <a:pt x="1776" y="149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24"/>
            <p:cNvSpPr/>
            <p:nvPr/>
          </p:nvSpPr>
          <p:spPr>
            <a:xfrm rot="1062849">
              <a:off x="4632341" y="867355"/>
              <a:ext cx="47798" cy="22994"/>
            </a:xfrm>
            <a:custGeom>
              <a:avLst/>
              <a:gdLst/>
              <a:ahLst/>
              <a:cxnLst/>
              <a:rect l="l" t="t" r="r" b="b"/>
              <a:pathLst>
                <a:path w="2430" h="1169" extrusionOk="0">
                  <a:moveTo>
                    <a:pt x="1" y="1168"/>
                  </a:moveTo>
                  <a:cubicBezTo>
                    <a:pt x="654" y="655"/>
                    <a:pt x="1448" y="234"/>
                    <a:pt x="2336" y="1"/>
                  </a:cubicBezTo>
                  <a:cubicBezTo>
                    <a:pt x="2336" y="328"/>
                    <a:pt x="2382" y="608"/>
                    <a:pt x="2429" y="98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24"/>
            <p:cNvSpPr/>
            <p:nvPr/>
          </p:nvSpPr>
          <p:spPr>
            <a:xfrm rot="1062849">
              <a:off x="4771674" y="903568"/>
              <a:ext cx="51457" cy="14713"/>
            </a:xfrm>
            <a:custGeom>
              <a:avLst/>
              <a:gdLst/>
              <a:ahLst/>
              <a:cxnLst/>
              <a:rect l="l" t="t" r="r" b="b"/>
              <a:pathLst>
                <a:path w="2616" h="748" extrusionOk="0">
                  <a:moveTo>
                    <a:pt x="94" y="748"/>
                  </a:moveTo>
                  <a:cubicBezTo>
                    <a:pt x="47" y="514"/>
                    <a:pt x="0" y="327"/>
                    <a:pt x="0" y="0"/>
                  </a:cubicBezTo>
                  <a:lnTo>
                    <a:pt x="2616" y="327"/>
                  </a:lnTo>
                  <a:lnTo>
                    <a:pt x="2616" y="561"/>
                  </a:lnTo>
                  <a:lnTo>
                    <a:pt x="1401" y="654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24"/>
            <p:cNvSpPr/>
            <p:nvPr/>
          </p:nvSpPr>
          <p:spPr>
            <a:xfrm rot="1062849">
              <a:off x="4332922" y="1252483"/>
              <a:ext cx="554875" cy="392281"/>
            </a:xfrm>
            <a:custGeom>
              <a:avLst/>
              <a:gdLst/>
              <a:ahLst/>
              <a:cxnLst/>
              <a:rect l="l" t="t" r="r" b="b"/>
              <a:pathLst>
                <a:path w="28209" h="19943" extrusionOk="0">
                  <a:moveTo>
                    <a:pt x="27788" y="48"/>
                  </a:moveTo>
                  <a:cubicBezTo>
                    <a:pt x="27835" y="935"/>
                    <a:pt x="27882" y="1635"/>
                    <a:pt x="27928" y="2383"/>
                  </a:cubicBezTo>
                  <a:cubicBezTo>
                    <a:pt x="27928" y="3504"/>
                    <a:pt x="27928" y="4624"/>
                    <a:pt x="27975" y="5745"/>
                  </a:cubicBezTo>
                  <a:cubicBezTo>
                    <a:pt x="28022" y="7567"/>
                    <a:pt x="28162" y="9388"/>
                    <a:pt x="28209" y="11209"/>
                  </a:cubicBezTo>
                  <a:cubicBezTo>
                    <a:pt x="28209" y="11816"/>
                    <a:pt x="28162" y="12377"/>
                    <a:pt x="28115" y="12984"/>
                  </a:cubicBezTo>
                  <a:lnTo>
                    <a:pt x="28115" y="17280"/>
                  </a:lnTo>
                  <a:cubicBezTo>
                    <a:pt x="27975" y="17327"/>
                    <a:pt x="27835" y="17421"/>
                    <a:pt x="27648" y="17467"/>
                  </a:cubicBezTo>
                  <a:cubicBezTo>
                    <a:pt x="25407" y="17748"/>
                    <a:pt x="23212" y="18121"/>
                    <a:pt x="20970" y="18355"/>
                  </a:cubicBezTo>
                  <a:cubicBezTo>
                    <a:pt x="19149" y="18588"/>
                    <a:pt x="17327" y="18728"/>
                    <a:pt x="15553" y="18915"/>
                  </a:cubicBezTo>
                  <a:cubicBezTo>
                    <a:pt x="13731" y="19102"/>
                    <a:pt x="11863" y="19335"/>
                    <a:pt x="10042" y="19475"/>
                  </a:cubicBezTo>
                  <a:cubicBezTo>
                    <a:pt x="8220" y="19709"/>
                    <a:pt x="6399" y="19802"/>
                    <a:pt x="4624" y="19849"/>
                  </a:cubicBezTo>
                  <a:cubicBezTo>
                    <a:pt x="3504" y="19802"/>
                    <a:pt x="2429" y="19896"/>
                    <a:pt x="1309" y="19942"/>
                  </a:cubicBezTo>
                  <a:cubicBezTo>
                    <a:pt x="1028" y="19942"/>
                    <a:pt x="795" y="19896"/>
                    <a:pt x="515" y="19802"/>
                  </a:cubicBezTo>
                  <a:cubicBezTo>
                    <a:pt x="188" y="13918"/>
                    <a:pt x="1" y="8080"/>
                    <a:pt x="188" y="2149"/>
                  </a:cubicBezTo>
                  <a:lnTo>
                    <a:pt x="2663" y="1916"/>
                  </a:lnTo>
                  <a:cubicBezTo>
                    <a:pt x="4204" y="1822"/>
                    <a:pt x="5792" y="1776"/>
                    <a:pt x="7380" y="1495"/>
                  </a:cubicBezTo>
                  <a:cubicBezTo>
                    <a:pt x="8220" y="1355"/>
                    <a:pt x="9154" y="1402"/>
                    <a:pt x="10042" y="1309"/>
                  </a:cubicBezTo>
                  <a:cubicBezTo>
                    <a:pt x="13077" y="1028"/>
                    <a:pt x="16160" y="701"/>
                    <a:pt x="19242" y="421"/>
                  </a:cubicBezTo>
                  <a:cubicBezTo>
                    <a:pt x="20129" y="328"/>
                    <a:pt x="21017" y="328"/>
                    <a:pt x="21904" y="281"/>
                  </a:cubicBezTo>
                  <a:cubicBezTo>
                    <a:pt x="23072" y="234"/>
                    <a:pt x="24192" y="94"/>
                    <a:pt x="25360" y="48"/>
                  </a:cubicBezTo>
                  <a:cubicBezTo>
                    <a:pt x="26201" y="1"/>
                    <a:pt x="26994" y="48"/>
                    <a:pt x="27788" y="4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24"/>
            <p:cNvSpPr/>
            <p:nvPr/>
          </p:nvSpPr>
          <p:spPr>
            <a:xfrm rot="1062849">
              <a:off x="4377512" y="1614709"/>
              <a:ext cx="220502" cy="592523"/>
            </a:xfrm>
            <a:custGeom>
              <a:avLst/>
              <a:gdLst/>
              <a:ahLst/>
              <a:cxnLst/>
              <a:rect l="l" t="t" r="r" b="b"/>
              <a:pathLst>
                <a:path w="11210" h="30123" extrusionOk="0">
                  <a:moveTo>
                    <a:pt x="9388" y="0"/>
                  </a:moveTo>
                  <a:cubicBezTo>
                    <a:pt x="9435" y="1121"/>
                    <a:pt x="9575" y="2149"/>
                    <a:pt x="9575" y="3176"/>
                  </a:cubicBezTo>
                  <a:cubicBezTo>
                    <a:pt x="9668" y="4624"/>
                    <a:pt x="9575" y="6118"/>
                    <a:pt x="9762" y="7566"/>
                  </a:cubicBezTo>
                  <a:cubicBezTo>
                    <a:pt x="10042" y="9341"/>
                    <a:pt x="10088" y="11162"/>
                    <a:pt x="10229" y="12983"/>
                  </a:cubicBezTo>
                  <a:cubicBezTo>
                    <a:pt x="10369" y="14384"/>
                    <a:pt x="10602" y="15832"/>
                    <a:pt x="10742" y="17233"/>
                  </a:cubicBezTo>
                  <a:cubicBezTo>
                    <a:pt x="10836" y="17934"/>
                    <a:pt x="10836" y="18681"/>
                    <a:pt x="10882" y="19381"/>
                  </a:cubicBezTo>
                  <a:cubicBezTo>
                    <a:pt x="10976" y="20782"/>
                    <a:pt x="11116" y="22137"/>
                    <a:pt x="11163" y="23538"/>
                  </a:cubicBezTo>
                  <a:cubicBezTo>
                    <a:pt x="11209" y="24892"/>
                    <a:pt x="11069" y="26247"/>
                    <a:pt x="10742" y="27601"/>
                  </a:cubicBezTo>
                  <a:cubicBezTo>
                    <a:pt x="10649" y="27928"/>
                    <a:pt x="10462" y="28208"/>
                    <a:pt x="10275" y="28442"/>
                  </a:cubicBezTo>
                  <a:cubicBezTo>
                    <a:pt x="9388" y="29562"/>
                    <a:pt x="8034" y="30123"/>
                    <a:pt x="6633" y="29983"/>
                  </a:cubicBezTo>
                  <a:cubicBezTo>
                    <a:pt x="5792" y="29843"/>
                    <a:pt x="4951" y="29656"/>
                    <a:pt x="4111" y="29376"/>
                  </a:cubicBezTo>
                  <a:cubicBezTo>
                    <a:pt x="3457" y="29189"/>
                    <a:pt x="2943" y="28768"/>
                    <a:pt x="2616" y="28115"/>
                  </a:cubicBezTo>
                  <a:cubicBezTo>
                    <a:pt x="2383" y="27788"/>
                    <a:pt x="2196" y="27367"/>
                    <a:pt x="2056" y="26947"/>
                  </a:cubicBezTo>
                  <a:cubicBezTo>
                    <a:pt x="1589" y="25920"/>
                    <a:pt x="1262" y="24845"/>
                    <a:pt x="1075" y="23725"/>
                  </a:cubicBezTo>
                  <a:cubicBezTo>
                    <a:pt x="1075" y="23538"/>
                    <a:pt x="1028" y="23398"/>
                    <a:pt x="982" y="23211"/>
                  </a:cubicBezTo>
                  <a:cubicBezTo>
                    <a:pt x="608" y="21997"/>
                    <a:pt x="468" y="20689"/>
                    <a:pt x="515" y="19428"/>
                  </a:cubicBezTo>
                  <a:cubicBezTo>
                    <a:pt x="468" y="16766"/>
                    <a:pt x="328" y="14151"/>
                    <a:pt x="234" y="11489"/>
                  </a:cubicBezTo>
                  <a:cubicBezTo>
                    <a:pt x="188" y="9107"/>
                    <a:pt x="141" y="6725"/>
                    <a:pt x="94" y="4344"/>
                  </a:cubicBezTo>
                  <a:cubicBezTo>
                    <a:pt x="94" y="3456"/>
                    <a:pt x="48" y="2522"/>
                    <a:pt x="1" y="1588"/>
                  </a:cubicBezTo>
                  <a:lnTo>
                    <a:pt x="1" y="1028"/>
                  </a:lnTo>
                  <a:cubicBezTo>
                    <a:pt x="3130" y="561"/>
                    <a:pt x="6259" y="467"/>
                    <a:pt x="938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24"/>
            <p:cNvSpPr/>
            <p:nvPr/>
          </p:nvSpPr>
          <p:spPr>
            <a:xfrm rot="1062849">
              <a:off x="4377512" y="1614709"/>
              <a:ext cx="220502" cy="592523"/>
            </a:xfrm>
            <a:custGeom>
              <a:avLst/>
              <a:gdLst/>
              <a:ahLst/>
              <a:cxnLst/>
              <a:rect l="l" t="t" r="r" b="b"/>
              <a:pathLst>
                <a:path w="11210" h="30123" extrusionOk="0">
                  <a:moveTo>
                    <a:pt x="9388" y="0"/>
                  </a:moveTo>
                  <a:cubicBezTo>
                    <a:pt x="9435" y="1121"/>
                    <a:pt x="9575" y="2149"/>
                    <a:pt x="9575" y="3176"/>
                  </a:cubicBezTo>
                  <a:cubicBezTo>
                    <a:pt x="9668" y="4624"/>
                    <a:pt x="9575" y="6118"/>
                    <a:pt x="9762" y="7566"/>
                  </a:cubicBezTo>
                  <a:cubicBezTo>
                    <a:pt x="10042" y="9341"/>
                    <a:pt x="10088" y="11162"/>
                    <a:pt x="10229" y="12983"/>
                  </a:cubicBezTo>
                  <a:cubicBezTo>
                    <a:pt x="10369" y="14384"/>
                    <a:pt x="10602" y="15832"/>
                    <a:pt x="10742" y="17233"/>
                  </a:cubicBezTo>
                  <a:cubicBezTo>
                    <a:pt x="10836" y="17934"/>
                    <a:pt x="10836" y="18681"/>
                    <a:pt x="10882" y="19381"/>
                  </a:cubicBezTo>
                  <a:cubicBezTo>
                    <a:pt x="10976" y="20782"/>
                    <a:pt x="11116" y="22137"/>
                    <a:pt x="11163" y="23538"/>
                  </a:cubicBezTo>
                  <a:cubicBezTo>
                    <a:pt x="11209" y="24892"/>
                    <a:pt x="11069" y="26247"/>
                    <a:pt x="10742" y="27601"/>
                  </a:cubicBezTo>
                  <a:cubicBezTo>
                    <a:pt x="10649" y="27928"/>
                    <a:pt x="10462" y="28208"/>
                    <a:pt x="10275" y="28442"/>
                  </a:cubicBezTo>
                  <a:cubicBezTo>
                    <a:pt x="9388" y="29562"/>
                    <a:pt x="8034" y="30123"/>
                    <a:pt x="6633" y="29983"/>
                  </a:cubicBezTo>
                  <a:cubicBezTo>
                    <a:pt x="5792" y="29843"/>
                    <a:pt x="4951" y="29656"/>
                    <a:pt x="4111" y="29376"/>
                  </a:cubicBezTo>
                  <a:cubicBezTo>
                    <a:pt x="3457" y="29189"/>
                    <a:pt x="2943" y="28768"/>
                    <a:pt x="2616" y="28115"/>
                  </a:cubicBezTo>
                  <a:cubicBezTo>
                    <a:pt x="2383" y="27788"/>
                    <a:pt x="2196" y="27367"/>
                    <a:pt x="2056" y="26947"/>
                  </a:cubicBezTo>
                  <a:cubicBezTo>
                    <a:pt x="1589" y="25920"/>
                    <a:pt x="1262" y="24845"/>
                    <a:pt x="1075" y="23725"/>
                  </a:cubicBezTo>
                  <a:cubicBezTo>
                    <a:pt x="1075" y="23538"/>
                    <a:pt x="1028" y="23398"/>
                    <a:pt x="982" y="23211"/>
                  </a:cubicBezTo>
                  <a:cubicBezTo>
                    <a:pt x="608" y="21997"/>
                    <a:pt x="468" y="20689"/>
                    <a:pt x="515" y="19428"/>
                  </a:cubicBezTo>
                  <a:cubicBezTo>
                    <a:pt x="468" y="16766"/>
                    <a:pt x="328" y="14151"/>
                    <a:pt x="234" y="11489"/>
                  </a:cubicBezTo>
                  <a:cubicBezTo>
                    <a:pt x="188" y="9107"/>
                    <a:pt x="141" y="6725"/>
                    <a:pt x="94" y="4344"/>
                  </a:cubicBezTo>
                  <a:cubicBezTo>
                    <a:pt x="94" y="3456"/>
                    <a:pt x="48" y="2522"/>
                    <a:pt x="1" y="1588"/>
                  </a:cubicBezTo>
                  <a:lnTo>
                    <a:pt x="1" y="1028"/>
                  </a:lnTo>
                  <a:cubicBezTo>
                    <a:pt x="3130" y="561"/>
                    <a:pt x="6259" y="467"/>
                    <a:pt x="938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24"/>
            <p:cNvSpPr/>
            <p:nvPr/>
          </p:nvSpPr>
          <p:spPr>
            <a:xfrm rot="1062849">
              <a:off x="4738458" y="992507"/>
              <a:ext cx="97387" cy="77186"/>
            </a:xfrm>
            <a:custGeom>
              <a:avLst/>
              <a:gdLst/>
              <a:ahLst/>
              <a:cxnLst/>
              <a:rect l="l" t="t" r="r" b="b"/>
              <a:pathLst>
                <a:path w="4951" h="3924" extrusionOk="0">
                  <a:moveTo>
                    <a:pt x="4577" y="0"/>
                  </a:moveTo>
                  <a:cubicBezTo>
                    <a:pt x="4717" y="1121"/>
                    <a:pt x="4857" y="2149"/>
                    <a:pt x="4951" y="3176"/>
                  </a:cubicBezTo>
                  <a:lnTo>
                    <a:pt x="561" y="3923"/>
                  </a:lnTo>
                  <a:cubicBezTo>
                    <a:pt x="187" y="2802"/>
                    <a:pt x="280" y="1635"/>
                    <a:pt x="0" y="467"/>
                  </a:cubicBezTo>
                  <a:cubicBezTo>
                    <a:pt x="1541" y="187"/>
                    <a:pt x="3036" y="47"/>
                    <a:pt x="457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24"/>
            <p:cNvSpPr/>
            <p:nvPr/>
          </p:nvSpPr>
          <p:spPr>
            <a:xfrm rot="1062849">
              <a:off x="4725202" y="1067407"/>
              <a:ext cx="90974" cy="81788"/>
            </a:xfrm>
            <a:custGeom>
              <a:avLst/>
              <a:gdLst/>
              <a:ahLst/>
              <a:cxnLst/>
              <a:rect l="l" t="t" r="r" b="b"/>
              <a:pathLst>
                <a:path w="4625" h="4158" extrusionOk="0">
                  <a:moveTo>
                    <a:pt x="561" y="4157"/>
                  </a:moveTo>
                  <a:cubicBezTo>
                    <a:pt x="328" y="2990"/>
                    <a:pt x="94" y="1822"/>
                    <a:pt x="1" y="654"/>
                  </a:cubicBezTo>
                  <a:lnTo>
                    <a:pt x="4531" y="1"/>
                  </a:lnTo>
                  <a:cubicBezTo>
                    <a:pt x="4531" y="1168"/>
                    <a:pt x="4577" y="2242"/>
                    <a:pt x="4624" y="3316"/>
                  </a:cubicBezTo>
                  <a:cubicBezTo>
                    <a:pt x="4110" y="3643"/>
                    <a:pt x="2476" y="3970"/>
                    <a:pt x="561" y="415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24"/>
            <p:cNvSpPr/>
            <p:nvPr/>
          </p:nvSpPr>
          <p:spPr>
            <a:xfrm rot="1062849">
              <a:off x="4806154" y="1162544"/>
              <a:ext cx="84523" cy="78110"/>
            </a:xfrm>
            <a:custGeom>
              <a:avLst/>
              <a:gdLst/>
              <a:ahLst/>
              <a:cxnLst/>
              <a:rect l="l" t="t" r="r" b="b"/>
              <a:pathLst>
                <a:path w="4297" h="3971" extrusionOk="0">
                  <a:moveTo>
                    <a:pt x="140" y="3970"/>
                  </a:moveTo>
                  <a:cubicBezTo>
                    <a:pt x="47" y="2803"/>
                    <a:pt x="47" y="1776"/>
                    <a:pt x="0" y="655"/>
                  </a:cubicBezTo>
                  <a:lnTo>
                    <a:pt x="3923" y="1"/>
                  </a:lnTo>
                  <a:lnTo>
                    <a:pt x="4250" y="2569"/>
                  </a:lnTo>
                  <a:cubicBezTo>
                    <a:pt x="4250" y="2850"/>
                    <a:pt x="4297" y="3083"/>
                    <a:pt x="3923" y="3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24"/>
            <p:cNvSpPr/>
            <p:nvPr/>
          </p:nvSpPr>
          <p:spPr>
            <a:xfrm rot="1062849">
              <a:off x="4585660" y="958722"/>
              <a:ext cx="69829" cy="82693"/>
            </a:xfrm>
            <a:custGeom>
              <a:avLst/>
              <a:gdLst/>
              <a:ahLst/>
              <a:cxnLst/>
              <a:rect l="l" t="t" r="r" b="b"/>
              <a:pathLst>
                <a:path w="3550" h="4204" extrusionOk="0">
                  <a:moveTo>
                    <a:pt x="234" y="4204"/>
                  </a:moveTo>
                  <a:cubicBezTo>
                    <a:pt x="140" y="2849"/>
                    <a:pt x="94" y="1588"/>
                    <a:pt x="0" y="234"/>
                  </a:cubicBezTo>
                  <a:cubicBezTo>
                    <a:pt x="1074" y="47"/>
                    <a:pt x="2195" y="0"/>
                    <a:pt x="3316" y="94"/>
                  </a:cubicBezTo>
                  <a:cubicBezTo>
                    <a:pt x="3363" y="1261"/>
                    <a:pt x="3456" y="2476"/>
                    <a:pt x="3550" y="373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24"/>
            <p:cNvSpPr/>
            <p:nvPr/>
          </p:nvSpPr>
          <p:spPr>
            <a:xfrm rot="1062849">
              <a:off x="4712719" y="1150134"/>
              <a:ext cx="79015" cy="77186"/>
            </a:xfrm>
            <a:custGeom>
              <a:avLst/>
              <a:gdLst/>
              <a:ahLst/>
              <a:cxnLst/>
              <a:rect l="l" t="t" r="r" b="b"/>
              <a:pathLst>
                <a:path w="4017" h="3924" extrusionOk="0">
                  <a:moveTo>
                    <a:pt x="281" y="3923"/>
                  </a:moveTo>
                  <a:cubicBezTo>
                    <a:pt x="187" y="2709"/>
                    <a:pt x="94" y="1681"/>
                    <a:pt x="0" y="561"/>
                  </a:cubicBezTo>
                  <a:lnTo>
                    <a:pt x="4017" y="0"/>
                  </a:lnTo>
                  <a:lnTo>
                    <a:pt x="4017" y="3129"/>
                  </a:lnTo>
                  <a:cubicBezTo>
                    <a:pt x="2943" y="3690"/>
                    <a:pt x="1588" y="3503"/>
                    <a:pt x="281" y="392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24"/>
            <p:cNvSpPr/>
            <p:nvPr/>
          </p:nvSpPr>
          <p:spPr>
            <a:xfrm rot="1062849">
              <a:off x="4488667" y="1029815"/>
              <a:ext cx="68904" cy="82693"/>
            </a:xfrm>
            <a:custGeom>
              <a:avLst/>
              <a:gdLst/>
              <a:ahLst/>
              <a:cxnLst/>
              <a:rect l="l" t="t" r="r" b="b"/>
              <a:pathLst>
                <a:path w="3503" h="4204" extrusionOk="0">
                  <a:moveTo>
                    <a:pt x="0" y="561"/>
                  </a:moveTo>
                  <a:lnTo>
                    <a:pt x="3176" y="1"/>
                  </a:lnTo>
                  <a:cubicBezTo>
                    <a:pt x="3410" y="1262"/>
                    <a:pt x="3316" y="2476"/>
                    <a:pt x="3503" y="3690"/>
                  </a:cubicBezTo>
                  <a:cubicBezTo>
                    <a:pt x="2476" y="4017"/>
                    <a:pt x="514" y="4204"/>
                    <a:pt x="0" y="401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24"/>
            <p:cNvSpPr/>
            <p:nvPr/>
          </p:nvSpPr>
          <p:spPr>
            <a:xfrm rot="1062849">
              <a:off x="4827520" y="1082686"/>
              <a:ext cx="79015" cy="79015"/>
            </a:xfrm>
            <a:custGeom>
              <a:avLst/>
              <a:gdLst/>
              <a:ahLst/>
              <a:cxnLst/>
              <a:rect l="l" t="t" r="r" b="b"/>
              <a:pathLst>
                <a:path w="4017" h="4017" extrusionOk="0">
                  <a:moveTo>
                    <a:pt x="1" y="608"/>
                  </a:moveTo>
                  <a:lnTo>
                    <a:pt x="3270" y="0"/>
                  </a:lnTo>
                  <a:cubicBezTo>
                    <a:pt x="3690" y="1075"/>
                    <a:pt x="3737" y="2195"/>
                    <a:pt x="4017" y="3363"/>
                  </a:cubicBezTo>
                  <a:cubicBezTo>
                    <a:pt x="2756" y="3643"/>
                    <a:pt x="1495" y="3877"/>
                    <a:pt x="187" y="4017"/>
                  </a:cubicBezTo>
                  <a:cubicBezTo>
                    <a:pt x="141" y="2849"/>
                    <a:pt x="94" y="1728"/>
                    <a:pt x="1" y="6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24"/>
            <p:cNvSpPr/>
            <p:nvPr/>
          </p:nvSpPr>
          <p:spPr>
            <a:xfrm rot="1062849">
              <a:off x="4643901" y="1055609"/>
              <a:ext cx="77186" cy="80864"/>
            </a:xfrm>
            <a:custGeom>
              <a:avLst/>
              <a:gdLst/>
              <a:ahLst/>
              <a:cxnLst/>
              <a:rect l="l" t="t" r="r" b="b"/>
              <a:pathLst>
                <a:path w="3924" h="4111" extrusionOk="0">
                  <a:moveTo>
                    <a:pt x="281" y="4110"/>
                  </a:moveTo>
                  <a:cubicBezTo>
                    <a:pt x="188" y="2896"/>
                    <a:pt x="94" y="1775"/>
                    <a:pt x="1" y="654"/>
                  </a:cubicBezTo>
                  <a:lnTo>
                    <a:pt x="3363" y="1"/>
                  </a:lnTo>
                  <a:cubicBezTo>
                    <a:pt x="3550" y="1168"/>
                    <a:pt x="3737" y="2289"/>
                    <a:pt x="3924" y="3410"/>
                  </a:cubicBezTo>
                  <a:cubicBezTo>
                    <a:pt x="2756" y="3783"/>
                    <a:pt x="1542" y="4017"/>
                    <a:pt x="281" y="411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24"/>
            <p:cNvSpPr/>
            <p:nvPr/>
          </p:nvSpPr>
          <p:spPr>
            <a:xfrm rot="1062849">
              <a:off x="4564584" y="1043869"/>
              <a:ext cx="71678" cy="80844"/>
            </a:xfrm>
            <a:custGeom>
              <a:avLst/>
              <a:gdLst/>
              <a:ahLst/>
              <a:cxnLst/>
              <a:rect l="l" t="t" r="r" b="b"/>
              <a:pathLst>
                <a:path w="3644" h="4110" extrusionOk="0">
                  <a:moveTo>
                    <a:pt x="3643" y="3596"/>
                  </a:moveTo>
                  <a:lnTo>
                    <a:pt x="281" y="4110"/>
                  </a:lnTo>
                  <a:cubicBezTo>
                    <a:pt x="187" y="2849"/>
                    <a:pt x="94" y="1681"/>
                    <a:pt x="1" y="420"/>
                  </a:cubicBezTo>
                  <a:lnTo>
                    <a:pt x="3270" y="0"/>
                  </a:lnTo>
                  <a:cubicBezTo>
                    <a:pt x="3410" y="1168"/>
                    <a:pt x="3503" y="2335"/>
                    <a:pt x="3643" y="359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" name="Google Shape;183;p24"/>
            <p:cNvSpPr/>
            <p:nvPr/>
          </p:nvSpPr>
          <p:spPr>
            <a:xfrm rot="1062849">
              <a:off x="4627010" y="1135880"/>
              <a:ext cx="77186" cy="74432"/>
            </a:xfrm>
            <a:custGeom>
              <a:avLst/>
              <a:gdLst/>
              <a:ahLst/>
              <a:cxnLst/>
              <a:rect l="l" t="t" r="r" b="b"/>
              <a:pathLst>
                <a:path w="3924" h="3784" extrusionOk="0">
                  <a:moveTo>
                    <a:pt x="3643" y="1"/>
                  </a:moveTo>
                  <a:cubicBezTo>
                    <a:pt x="3737" y="1169"/>
                    <a:pt x="3830" y="2196"/>
                    <a:pt x="3923" y="3270"/>
                  </a:cubicBezTo>
                  <a:lnTo>
                    <a:pt x="374" y="3784"/>
                  </a:lnTo>
                  <a:cubicBezTo>
                    <a:pt x="281" y="3223"/>
                    <a:pt x="187" y="2710"/>
                    <a:pt x="141" y="2243"/>
                  </a:cubicBezTo>
                  <a:cubicBezTo>
                    <a:pt x="47" y="1729"/>
                    <a:pt x="47" y="1262"/>
                    <a:pt x="1" y="65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24"/>
            <p:cNvSpPr/>
            <p:nvPr/>
          </p:nvSpPr>
          <p:spPr>
            <a:xfrm rot="1062849">
              <a:off x="4664612" y="975980"/>
              <a:ext cx="68904" cy="79035"/>
            </a:xfrm>
            <a:custGeom>
              <a:avLst/>
              <a:gdLst/>
              <a:ahLst/>
              <a:cxnLst/>
              <a:rect l="l" t="t" r="r" b="b"/>
              <a:pathLst>
                <a:path w="3503" h="4018" extrusionOk="0">
                  <a:moveTo>
                    <a:pt x="140" y="4017"/>
                  </a:moveTo>
                  <a:cubicBezTo>
                    <a:pt x="94" y="2756"/>
                    <a:pt x="47" y="1542"/>
                    <a:pt x="0" y="328"/>
                  </a:cubicBezTo>
                  <a:lnTo>
                    <a:pt x="3176" y="1"/>
                  </a:lnTo>
                  <a:cubicBezTo>
                    <a:pt x="3269" y="1122"/>
                    <a:pt x="3363" y="2196"/>
                    <a:pt x="3503" y="3363"/>
                  </a:cubicBezTo>
                  <a:cubicBezTo>
                    <a:pt x="2429" y="3784"/>
                    <a:pt x="1308" y="3784"/>
                    <a:pt x="140" y="401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" name="Google Shape;185;p24"/>
            <p:cNvSpPr/>
            <p:nvPr/>
          </p:nvSpPr>
          <p:spPr>
            <a:xfrm rot="1062849">
              <a:off x="4517439" y="939314"/>
              <a:ext cx="59719" cy="88201"/>
            </a:xfrm>
            <a:custGeom>
              <a:avLst/>
              <a:gdLst/>
              <a:ahLst/>
              <a:cxnLst/>
              <a:rect l="l" t="t" r="r" b="b"/>
              <a:pathLst>
                <a:path w="3036" h="4484" extrusionOk="0">
                  <a:moveTo>
                    <a:pt x="2802" y="94"/>
                  </a:moveTo>
                  <a:cubicBezTo>
                    <a:pt x="2896" y="1495"/>
                    <a:pt x="2989" y="2756"/>
                    <a:pt x="3036" y="4157"/>
                  </a:cubicBezTo>
                  <a:lnTo>
                    <a:pt x="47" y="4484"/>
                  </a:lnTo>
                  <a:cubicBezTo>
                    <a:pt x="0" y="3176"/>
                    <a:pt x="140" y="1868"/>
                    <a:pt x="467" y="561"/>
                  </a:cubicBezTo>
                  <a:cubicBezTo>
                    <a:pt x="514" y="234"/>
                    <a:pt x="841" y="0"/>
                    <a:pt x="1214" y="94"/>
                  </a:cubicBezTo>
                  <a:cubicBezTo>
                    <a:pt x="1728" y="140"/>
                    <a:pt x="2288" y="140"/>
                    <a:pt x="2802" y="9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" name="Google Shape;186;p24"/>
            <p:cNvSpPr/>
            <p:nvPr/>
          </p:nvSpPr>
          <p:spPr>
            <a:xfrm rot="1062849">
              <a:off x="4787251" y="1235371"/>
              <a:ext cx="84523" cy="68904"/>
            </a:xfrm>
            <a:custGeom>
              <a:avLst/>
              <a:gdLst/>
              <a:ahLst/>
              <a:cxnLst/>
              <a:rect l="l" t="t" r="r" b="b"/>
              <a:pathLst>
                <a:path w="4297" h="3503" extrusionOk="0">
                  <a:moveTo>
                    <a:pt x="4110" y="0"/>
                  </a:moveTo>
                  <a:cubicBezTo>
                    <a:pt x="4297" y="1121"/>
                    <a:pt x="3830" y="2102"/>
                    <a:pt x="3830" y="3176"/>
                  </a:cubicBezTo>
                  <a:cubicBezTo>
                    <a:pt x="2662" y="3503"/>
                    <a:pt x="1495" y="3316"/>
                    <a:pt x="234" y="3503"/>
                  </a:cubicBezTo>
                  <a:cubicBezTo>
                    <a:pt x="47" y="2662"/>
                    <a:pt x="0" y="1775"/>
                    <a:pt x="0" y="93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" name="Google Shape;187;p24"/>
            <p:cNvSpPr/>
            <p:nvPr/>
          </p:nvSpPr>
          <p:spPr>
            <a:xfrm rot="1062849">
              <a:off x="4464591" y="1113569"/>
              <a:ext cx="76261" cy="67075"/>
            </a:xfrm>
            <a:custGeom>
              <a:avLst/>
              <a:gdLst/>
              <a:ahLst/>
              <a:cxnLst/>
              <a:rect l="l" t="t" r="r" b="b"/>
              <a:pathLst>
                <a:path w="3877" h="3410" extrusionOk="0">
                  <a:moveTo>
                    <a:pt x="561" y="3410"/>
                  </a:moveTo>
                  <a:cubicBezTo>
                    <a:pt x="374" y="2429"/>
                    <a:pt x="187" y="1542"/>
                    <a:pt x="0" y="655"/>
                  </a:cubicBezTo>
                  <a:cubicBezTo>
                    <a:pt x="1121" y="141"/>
                    <a:pt x="2335" y="328"/>
                    <a:pt x="3503" y="1"/>
                  </a:cubicBezTo>
                  <a:cubicBezTo>
                    <a:pt x="3643" y="1075"/>
                    <a:pt x="3736" y="2009"/>
                    <a:pt x="3877" y="303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24"/>
            <p:cNvSpPr/>
            <p:nvPr/>
          </p:nvSpPr>
          <p:spPr>
            <a:xfrm rot="1062849">
              <a:off x="4546950" y="1126634"/>
              <a:ext cx="71678" cy="68000"/>
            </a:xfrm>
            <a:custGeom>
              <a:avLst/>
              <a:gdLst/>
              <a:ahLst/>
              <a:cxnLst/>
              <a:rect l="l" t="t" r="r" b="b"/>
              <a:pathLst>
                <a:path w="3644" h="3457" extrusionOk="0">
                  <a:moveTo>
                    <a:pt x="0" y="608"/>
                  </a:moveTo>
                  <a:cubicBezTo>
                    <a:pt x="1075" y="281"/>
                    <a:pt x="2149" y="94"/>
                    <a:pt x="3270" y="1"/>
                  </a:cubicBezTo>
                  <a:cubicBezTo>
                    <a:pt x="3410" y="981"/>
                    <a:pt x="3503" y="1915"/>
                    <a:pt x="3643" y="2990"/>
                  </a:cubicBezTo>
                  <a:cubicBezTo>
                    <a:pt x="2662" y="3316"/>
                    <a:pt x="1588" y="3223"/>
                    <a:pt x="467" y="345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24"/>
            <p:cNvSpPr/>
            <p:nvPr/>
          </p:nvSpPr>
          <p:spPr>
            <a:xfrm rot="1062849">
              <a:off x="4700110" y="1227105"/>
              <a:ext cx="76261" cy="56060"/>
            </a:xfrm>
            <a:custGeom>
              <a:avLst/>
              <a:gdLst/>
              <a:ahLst/>
              <a:cxnLst/>
              <a:rect l="l" t="t" r="r" b="b"/>
              <a:pathLst>
                <a:path w="3877" h="2850" extrusionOk="0">
                  <a:moveTo>
                    <a:pt x="281" y="2850"/>
                  </a:moveTo>
                  <a:cubicBezTo>
                    <a:pt x="188" y="2056"/>
                    <a:pt x="94" y="1355"/>
                    <a:pt x="1" y="515"/>
                  </a:cubicBezTo>
                  <a:lnTo>
                    <a:pt x="3643" y="1"/>
                  </a:lnTo>
                  <a:cubicBezTo>
                    <a:pt x="3737" y="888"/>
                    <a:pt x="3784" y="1682"/>
                    <a:pt x="3877" y="252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24"/>
            <p:cNvSpPr/>
            <p:nvPr/>
          </p:nvSpPr>
          <p:spPr>
            <a:xfrm rot="1062849">
              <a:off x="4842050" y="1011347"/>
              <a:ext cx="69829" cy="68904"/>
            </a:xfrm>
            <a:custGeom>
              <a:avLst/>
              <a:gdLst/>
              <a:ahLst/>
              <a:cxnLst/>
              <a:rect l="l" t="t" r="r" b="b"/>
              <a:pathLst>
                <a:path w="3550" h="3503" extrusionOk="0">
                  <a:moveTo>
                    <a:pt x="3550" y="2896"/>
                  </a:moveTo>
                  <a:lnTo>
                    <a:pt x="421" y="3503"/>
                  </a:lnTo>
                  <a:cubicBezTo>
                    <a:pt x="281" y="2429"/>
                    <a:pt x="141" y="1401"/>
                    <a:pt x="0" y="327"/>
                  </a:cubicBezTo>
                  <a:lnTo>
                    <a:pt x="2195" y="0"/>
                  </a:lnTo>
                  <a:cubicBezTo>
                    <a:pt x="2803" y="888"/>
                    <a:pt x="3270" y="1868"/>
                    <a:pt x="3550" y="289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24"/>
            <p:cNvSpPr/>
            <p:nvPr/>
          </p:nvSpPr>
          <p:spPr>
            <a:xfrm rot="1062849">
              <a:off x="4614612" y="1212408"/>
              <a:ext cx="77186" cy="53306"/>
            </a:xfrm>
            <a:custGeom>
              <a:avLst/>
              <a:gdLst/>
              <a:ahLst/>
              <a:cxnLst/>
              <a:rect l="l" t="t" r="r" b="b"/>
              <a:pathLst>
                <a:path w="3924" h="2710" extrusionOk="0">
                  <a:moveTo>
                    <a:pt x="3924" y="2383"/>
                  </a:moveTo>
                  <a:lnTo>
                    <a:pt x="234" y="2710"/>
                  </a:lnTo>
                  <a:cubicBezTo>
                    <a:pt x="141" y="1962"/>
                    <a:pt x="94" y="1309"/>
                    <a:pt x="1" y="561"/>
                  </a:cubicBezTo>
                  <a:lnTo>
                    <a:pt x="3644" y="1"/>
                  </a:lnTo>
                  <a:cubicBezTo>
                    <a:pt x="3737" y="842"/>
                    <a:pt x="3830" y="1542"/>
                    <a:pt x="3924" y="238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192;p24"/>
            <p:cNvSpPr/>
            <p:nvPr/>
          </p:nvSpPr>
          <p:spPr>
            <a:xfrm rot="1062849">
              <a:off x="4607166" y="895839"/>
              <a:ext cx="66151" cy="55135"/>
            </a:xfrm>
            <a:custGeom>
              <a:avLst/>
              <a:gdLst/>
              <a:ahLst/>
              <a:cxnLst/>
              <a:rect l="l" t="t" r="r" b="b"/>
              <a:pathLst>
                <a:path w="3363" h="2803" extrusionOk="0">
                  <a:moveTo>
                    <a:pt x="2989" y="47"/>
                  </a:moveTo>
                  <a:cubicBezTo>
                    <a:pt x="3223" y="888"/>
                    <a:pt x="3363" y="1729"/>
                    <a:pt x="3316" y="2569"/>
                  </a:cubicBezTo>
                  <a:lnTo>
                    <a:pt x="0" y="2803"/>
                  </a:lnTo>
                  <a:lnTo>
                    <a:pt x="0" y="374"/>
                  </a:lnTo>
                  <a:cubicBezTo>
                    <a:pt x="888" y="1"/>
                    <a:pt x="1962" y="234"/>
                    <a:pt x="2989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24"/>
            <p:cNvSpPr/>
            <p:nvPr/>
          </p:nvSpPr>
          <p:spPr>
            <a:xfrm rot="1062849">
              <a:off x="4536336" y="1200401"/>
              <a:ext cx="68924" cy="46874"/>
            </a:xfrm>
            <a:custGeom>
              <a:avLst/>
              <a:gdLst/>
              <a:ahLst/>
              <a:cxnLst/>
              <a:rect l="l" t="t" r="r" b="b"/>
              <a:pathLst>
                <a:path w="3504" h="2383" extrusionOk="0">
                  <a:moveTo>
                    <a:pt x="3316" y="0"/>
                  </a:moveTo>
                  <a:cubicBezTo>
                    <a:pt x="3363" y="748"/>
                    <a:pt x="3410" y="1355"/>
                    <a:pt x="3503" y="2055"/>
                  </a:cubicBezTo>
                  <a:lnTo>
                    <a:pt x="141" y="2382"/>
                  </a:lnTo>
                  <a:cubicBezTo>
                    <a:pt x="94" y="1682"/>
                    <a:pt x="47" y="1075"/>
                    <a:pt x="0" y="37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4"/>
            <p:cNvSpPr/>
            <p:nvPr/>
          </p:nvSpPr>
          <p:spPr>
            <a:xfrm rot="1062849">
              <a:off x="4459235" y="1187583"/>
              <a:ext cx="65246" cy="41366"/>
            </a:xfrm>
            <a:custGeom>
              <a:avLst/>
              <a:gdLst/>
              <a:ahLst/>
              <a:cxnLst/>
              <a:rect l="l" t="t" r="r" b="b"/>
              <a:pathLst>
                <a:path w="3317" h="2103" extrusionOk="0">
                  <a:moveTo>
                    <a:pt x="3317" y="47"/>
                  </a:moveTo>
                  <a:lnTo>
                    <a:pt x="3317" y="1869"/>
                  </a:lnTo>
                  <a:lnTo>
                    <a:pt x="515" y="2102"/>
                  </a:lnTo>
                  <a:cubicBezTo>
                    <a:pt x="328" y="1542"/>
                    <a:pt x="188" y="981"/>
                    <a:pt x="1" y="374"/>
                  </a:cubicBezTo>
                  <a:cubicBezTo>
                    <a:pt x="1075" y="141"/>
                    <a:pt x="2196" y="1"/>
                    <a:pt x="331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4"/>
            <p:cNvSpPr/>
            <p:nvPr/>
          </p:nvSpPr>
          <p:spPr>
            <a:xfrm rot="1062849">
              <a:off x="4562767" y="890875"/>
              <a:ext cx="29427" cy="41366"/>
            </a:xfrm>
            <a:custGeom>
              <a:avLst/>
              <a:gdLst/>
              <a:ahLst/>
              <a:cxnLst/>
              <a:rect l="l" t="t" r="r" b="b"/>
              <a:pathLst>
                <a:path w="1496" h="2103" extrusionOk="0">
                  <a:moveTo>
                    <a:pt x="1495" y="94"/>
                  </a:moveTo>
                  <a:lnTo>
                    <a:pt x="1495" y="2102"/>
                  </a:lnTo>
                  <a:lnTo>
                    <a:pt x="1" y="2102"/>
                  </a:lnTo>
                  <a:cubicBezTo>
                    <a:pt x="234" y="1308"/>
                    <a:pt x="701" y="608"/>
                    <a:pt x="13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24"/>
            <p:cNvSpPr/>
            <p:nvPr/>
          </p:nvSpPr>
          <p:spPr>
            <a:xfrm rot="1062849">
              <a:off x="4288863" y="852095"/>
              <a:ext cx="583337" cy="1388987"/>
            </a:xfrm>
            <a:custGeom>
              <a:avLst/>
              <a:gdLst/>
              <a:ahLst/>
              <a:cxnLst/>
              <a:rect l="l" t="t" r="r" b="b"/>
              <a:pathLst>
                <a:path w="29656" h="70614" extrusionOk="0">
                  <a:moveTo>
                    <a:pt x="20596" y="39370"/>
                  </a:moveTo>
                  <a:cubicBezTo>
                    <a:pt x="20549" y="39697"/>
                    <a:pt x="20549" y="40070"/>
                    <a:pt x="20596" y="40397"/>
                  </a:cubicBezTo>
                  <a:cubicBezTo>
                    <a:pt x="20922" y="42219"/>
                    <a:pt x="20782" y="44040"/>
                    <a:pt x="20876" y="45861"/>
                  </a:cubicBezTo>
                  <a:cubicBezTo>
                    <a:pt x="21063" y="48150"/>
                    <a:pt x="21249" y="50438"/>
                    <a:pt x="21436" y="52727"/>
                  </a:cubicBezTo>
                  <a:cubicBezTo>
                    <a:pt x="21576" y="54641"/>
                    <a:pt x="21810" y="56556"/>
                    <a:pt x="21997" y="58471"/>
                  </a:cubicBezTo>
                  <a:cubicBezTo>
                    <a:pt x="22090" y="59498"/>
                    <a:pt x="22090" y="60526"/>
                    <a:pt x="22230" y="61553"/>
                  </a:cubicBezTo>
                  <a:cubicBezTo>
                    <a:pt x="22417" y="63328"/>
                    <a:pt x="22370" y="65149"/>
                    <a:pt x="21950" y="66877"/>
                  </a:cubicBezTo>
                  <a:cubicBezTo>
                    <a:pt x="21810" y="67718"/>
                    <a:pt x="21343" y="68418"/>
                    <a:pt x="20642" y="68885"/>
                  </a:cubicBezTo>
                  <a:cubicBezTo>
                    <a:pt x="18587" y="70567"/>
                    <a:pt x="16252" y="70613"/>
                    <a:pt x="13824" y="69913"/>
                  </a:cubicBezTo>
                  <a:cubicBezTo>
                    <a:pt x="13170" y="69679"/>
                    <a:pt x="12610" y="69212"/>
                    <a:pt x="12236" y="68605"/>
                  </a:cubicBezTo>
                  <a:cubicBezTo>
                    <a:pt x="11162" y="67204"/>
                    <a:pt x="10835" y="65476"/>
                    <a:pt x="10461" y="63748"/>
                  </a:cubicBezTo>
                  <a:cubicBezTo>
                    <a:pt x="9854" y="61320"/>
                    <a:pt x="9667" y="58751"/>
                    <a:pt x="9948" y="56229"/>
                  </a:cubicBezTo>
                  <a:cubicBezTo>
                    <a:pt x="9948" y="55529"/>
                    <a:pt x="9948" y="54875"/>
                    <a:pt x="9854" y="54174"/>
                  </a:cubicBezTo>
                  <a:cubicBezTo>
                    <a:pt x="9854" y="53614"/>
                    <a:pt x="9854" y="52960"/>
                    <a:pt x="9854" y="52353"/>
                  </a:cubicBezTo>
                  <a:cubicBezTo>
                    <a:pt x="9667" y="49317"/>
                    <a:pt x="9527" y="46282"/>
                    <a:pt x="9340" y="43293"/>
                  </a:cubicBezTo>
                  <a:cubicBezTo>
                    <a:pt x="9294" y="42546"/>
                    <a:pt x="9247" y="41845"/>
                    <a:pt x="9154" y="41145"/>
                  </a:cubicBezTo>
                  <a:cubicBezTo>
                    <a:pt x="9107" y="40958"/>
                    <a:pt x="9060" y="40771"/>
                    <a:pt x="9014" y="40537"/>
                  </a:cubicBezTo>
                  <a:lnTo>
                    <a:pt x="887" y="40818"/>
                  </a:lnTo>
                  <a:cubicBezTo>
                    <a:pt x="514" y="40584"/>
                    <a:pt x="374" y="40164"/>
                    <a:pt x="420" y="39650"/>
                  </a:cubicBezTo>
                  <a:cubicBezTo>
                    <a:pt x="420" y="38856"/>
                    <a:pt x="374" y="38109"/>
                    <a:pt x="327" y="37315"/>
                  </a:cubicBezTo>
                  <a:cubicBezTo>
                    <a:pt x="234" y="34466"/>
                    <a:pt x="94" y="31571"/>
                    <a:pt x="0" y="28722"/>
                  </a:cubicBezTo>
                  <a:cubicBezTo>
                    <a:pt x="0" y="27741"/>
                    <a:pt x="47" y="26714"/>
                    <a:pt x="47" y="25733"/>
                  </a:cubicBezTo>
                  <a:lnTo>
                    <a:pt x="47" y="22417"/>
                  </a:lnTo>
                  <a:cubicBezTo>
                    <a:pt x="47" y="21763"/>
                    <a:pt x="374" y="21483"/>
                    <a:pt x="1074" y="21483"/>
                  </a:cubicBezTo>
                  <a:lnTo>
                    <a:pt x="3316" y="21437"/>
                  </a:lnTo>
                  <a:cubicBezTo>
                    <a:pt x="3223" y="20970"/>
                    <a:pt x="3176" y="20549"/>
                    <a:pt x="3036" y="20176"/>
                  </a:cubicBezTo>
                  <a:cubicBezTo>
                    <a:pt x="2569" y="18541"/>
                    <a:pt x="2289" y="16860"/>
                    <a:pt x="2195" y="15179"/>
                  </a:cubicBezTo>
                  <a:cubicBezTo>
                    <a:pt x="2148" y="14385"/>
                    <a:pt x="2148" y="13591"/>
                    <a:pt x="2195" y="12797"/>
                  </a:cubicBezTo>
                  <a:cubicBezTo>
                    <a:pt x="2289" y="11162"/>
                    <a:pt x="2382" y="9528"/>
                    <a:pt x="2522" y="7893"/>
                  </a:cubicBezTo>
                  <a:cubicBezTo>
                    <a:pt x="2662" y="6819"/>
                    <a:pt x="3036" y="5792"/>
                    <a:pt x="3596" y="4904"/>
                  </a:cubicBezTo>
                  <a:cubicBezTo>
                    <a:pt x="4203" y="3690"/>
                    <a:pt x="5091" y="2663"/>
                    <a:pt x="6165" y="1915"/>
                  </a:cubicBezTo>
                  <a:cubicBezTo>
                    <a:pt x="6725" y="1542"/>
                    <a:pt x="7286" y="1215"/>
                    <a:pt x="7846" y="981"/>
                  </a:cubicBezTo>
                  <a:cubicBezTo>
                    <a:pt x="9807" y="47"/>
                    <a:pt x="11956" y="1"/>
                    <a:pt x="14057" y="94"/>
                  </a:cubicBezTo>
                  <a:cubicBezTo>
                    <a:pt x="15552" y="234"/>
                    <a:pt x="17046" y="514"/>
                    <a:pt x="18447" y="1028"/>
                  </a:cubicBezTo>
                  <a:cubicBezTo>
                    <a:pt x="18868" y="1168"/>
                    <a:pt x="19288" y="1402"/>
                    <a:pt x="19661" y="1682"/>
                  </a:cubicBezTo>
                  <a:cubicBezTo>
                    <a:pt x="21156" y="2569"/>
                    <a:pt x="22370" y="3830"/>
                    <a:pt x="23164" y="5371"/>
                  </a:cubicBezTo>
                  <a:cubicBezTo>
                    <a:pt x="23818" y="6632"/>
                    <a:pt x="24238" y="7986"/>
                    <a:pt x="24472" y="9388"/>
                  </a:cubicBezTo>
                  <a:cubicBezTo>
                    <a:pt x="24518" y="9948"/>
                    <a:pt x="24705" y="10462"/>
                    <a:pt x="24799" y="11022"/>
                  </a:cubicBezTo>
                  <a:cubicBezTo>
                    <a:pt x="25032" y="12797"/>
                    <a:pt x="25219" y="14525"/>
                    <a:pt x="25359" y="16299"/>
                  </a:cubicBezTo>
                  <a:cubicBezTo>
                    <a:pt x="25359" y="17093"/>
                    <a:pt x="25312" y="17887"/>
                    <a:pt x="25172" y="18634"/>
                  </a:cubicBezTo>
                  <a:cubicBezTo>
                    <a:pt x="25126" y="18915"/>
                    <a:pt x="25079" y="19195"/>
                    <a:pt x="25032" y="19522"/>
                  </a:cubicBezTo>
                  <a:lnTo>
                    <a:pt x="29329" y="19428"/>
                  </a:lnTo>
                  <a:lnTo>
                    <a:pt x="29329" y="20409"/>
                  </a:lnTo>
                  <a:cubicBezTo>
                    <a:pt x="29329" y="20923"/>
                    <a:pt x="29282" y="21390"/>
                    <a:pt x="29282" y="21857"/>
                  </a:cubicBezTo>
                  <a:cubicBezTo>
                    <a:pt x="29329" y="23258"/>
                    <a:pt x="29375" y="24612"/>
                    <a:pt x="29422" y="25967"/>
                  </a:cubicBezTo>
                  <a:cubicBezTo>
                    <a:pt x="29469" y="27601"/>
                    <a:pt x="29609" y="29189"/>
                    <a:pt x="29656" y="30824"/>
                  </a:cubicBezTo>
                  <a:cubicBezTo>
                    <a:pt x="29656" y="32785"/>
                    <a:pt x="29609" y="34793"/>
                    <a:pt x="29562" y="36801"/>
                  </a:cubicBezTo>
                  <a:lnTo>
                    <a:pt x="29562" y="37735"/>
                  </a:lnTo>
                  <a:cubicBezTo>
                    <a:pt x="29562" y="38016"/>
                    <a:pt x="29469" y="38249"/>
                    <a:pt x="29049" y="38296"/>
                  </a:cubicBezTo>
                  <a:cubicBezTo>
                    <a:pt x="27367" y="38483"/>
                    <a:pt x="25639" y="38716"/>
                    <a:pt x="23958" y="38950"/>
                  </a:cubicBezTo>
                  <a:lnTo>
                    <a:pt x="20829" y="39323"/>
                  </a:lnTo>
                  <a:cubicBezTo>
                    <a:pt x="20736" y="39323"/>
                    <a:pt x="20689" y="39323"/>
                    <a:pt x="20596" y="39370"/>
                  </a:cubicBezTo>
                  <a:close/>
                  <a:moveTo>
                    <a:pt x="28441" y="20176"/>
                  </a:moveTo>
                  <a:cubicBezTo>
                    <a:pt x="27647" y="20176"/>
                    <a:pt x="26807" y="20129"/>
                    <a:pt x="26013" y="20176"/>
                  </a:cubicBezTo>
                  <a:cubicBezTo>
                    <a:pt x="24845" y="20222"/>
                    <a:pt x="23678" y="20362"/>
                    <a:pt x="22557" y="20409"/>
                  </a:cubicBezTo>
                  <a:cubicBezTo>
                    <a:pt x="21670" y="20456"/>
                    <a:pt x="20782" y="20456"/>
                    <a:pt x="19895" y="20549"/>
                  </a:cubicBezTo>
                  <a:cubicBezTo>
                    <a:pt x="16813" y="20829"/>
                    <a:pt x="13730" y="21156"/>
                    <a:pt x="10695" y="21437"/>
                  </a:cubicBezTo>
                  <a:cubicBezTo>
                    <a:pt x="9807" y="21530"/>
                    <a:pt x="8873" y="21483"/>
                    <a:pt x="8033" y="21623"/>
                  </a:cubicBezTo>
                  <a:cubicBezTo>
                    <a:pt x="6445" y="21904"/>
                    <a:pt x="4857" y="21904"/>
                    <a:pt x="3316" y="22044"/>
                  </a:cubicBezTo>
                  <a:lnTo>
                    <a:pt x="841" y="22277"/>
                  </a:lnTo>
                  <a:cubicBezTo>
                    <a:pt x="654" y="28208"/>
                    <a:pt x="841" y="34046"/>
                    <a:pt x="1168" y="39930"/>
                  </a:cubicBezTo>
                  <a:cubicBezTo>
                    <a:pt x="1448" y="40024"/>
                    <a:pt x="1681" y="40024"/>
                    <a:pt x="1962" y="40070"/>
                  </a:cubicBezTo>
                  <a:cubicBezTo>
                    <a:pt x="3082" y="40070"/>
                    <a:pt x="4157" y="39930"/>
                    <a:pt x="5277" y="39930"/>
                  </a:cubicBezTo>
                  <a:cubicBezTo>
                    <a:pt x="7052" y="39930"/>
                    <a:pt x="8873" y="39837"/>
                    <a:pt x="10695" y="39603"/>
                  </a:cubicBezTo>
                  <a:cubicBezTo>
                    <a:pt x="12516" y="39463"/>
                    <a:pt x="14338" y="39183"/>
                    <a:pt x="16206" y="38996"/>
                  </a:cubicBezTo>
                  <a:cubicBezTo>
                    <a:pt x="18027" y="38856"/>
                    <a:pt x="19802" y="38716"/>
                    <a:pt x="21623" y="38483"/>
                  </a:cubicBezTo>
                  <a:cubicBezTo>
                    <a:pt x="23865" y="38202"/>
                    <a:pt x="26060" y="37922"/>
                    <a:pt x="28301" y="37595"/>
                  </a:cubicBezTo>
                  <a:cubicBezTo>
                    <a:pt x="28488" y="37549"/>
                    <a:pt x="28628" y="37455"/>
                    <a:pt x="28768" y="37408"/>
                  </a:cubicBezTo>
                  <a:lnTo>
                    <a:pt x="28768" y="33065"/>
                  </a:lnTo>
                  <a:cubicBezTo>
                    <a:pt x="28768" y="32505"/>
                    <a:pt x="28862" y="31898"/>
                    <a:pt x="28862" y="31337"/>
                  </a:cubicBezTo>
                  <a:cubicBezTo>
                    <a:pt x="28815" y="29516"/>
                    <a:pt x="28675" y="27695"/>
                    <a:pt x="28628" y="25873"/>
                  </a:cubicBezTo>
                  <a:cubicBezTo>
                    <a:pt x="28581" y="24752"/>
                    <a:pt x="28581" y="23632"/>
                    <a:pt x="28581" y="22511"/>
                  </a:cubicBezTo>
                  <a:cubicBezTo>
                    <a:pt x="28535" y="21763"/>
                    <a:pt x="28488" y="21063"/>
                    <a:pt x="28441" y="20176"/>
                  </a:cubicBezTo>
                  <a:close/>
                  <a:moveTo>
                    <a:pt x="19755" y="39323"/>
                  </a:moveTo>
                  <a:cubicBezTo>
                    <a:pt x="16626" y="39837"/>
                    <a:pt x="13497" y="39884"/>
                    <a:pt x="10415" y="40397"/>
                  </a:cubicBezTo>
                  <a:lnTo>
                    <a:pt x="10415" y="40958"/>
                  </a:lnTo>
                  <a:cubicBezTo>
                    <a:pt x="10415" y="41892"/>
                    <a:pt x="10461" y="42826"/>
                    <a:pt x="10461" y="43713"/>
                  </a:cubicBezTo>
                  <a:cubicBezTo>
                    <a:pt x="10508" y="46095"/>
                    <a:pt x="10555" y="48477"/>
                    <a:pt x="10648" y="50859"/>
                  </a:cubicBezTo>
                  <a:cubicBezTo>
                    <a:pt x="10695" y="53521"/>
                    <a:pt x="10835" y="56136"/>
                    <a:pt x="10882" y="58751"/>
                  </a:cubicBezTo>
                  <a:cubicBezTo>
                    <a:pt x="10835" y="60059"/>
                    <a:pt x="10975" y="61320"/>
                    <a:pt x="11349" y="62581"/>
                  </a:cubicBezTo>
                  <a:cubicBezTo>
                    <a:pt x="11442" y="62721"/>
                    <a:pt x="11442" y="62908"/>
                    <a:pt x="11489" y="63094"/>
                  </a:cubicBezTo>
                  <a:cubicBezTo>
                    <a:pt x="11629" y="64215"/>
                    <a:pt x="11956" y="65289"/>
                    <a:pt x="12423" y="66317"/>
                  </a:cubicBezTo>
                  <a:cubicBezTo>
                    <a:pt x="12610" y="66737"/>
                    <a:pt x="12796" y="67111"/>
                    <a:pt x="13030" y="67484"/>
                  </a:cubicBezTo>
                  <a:cubicBezTo>
                    <a:pt x="13310" y="68091"/>
                    <a:pt x="13824" y="68558"/>
                    <a:pt x="14478" y="68745"/>
                  </a:cubicBezTo>
                  <a:cubicBezTo>
                    <a:pt x="15318" y="69025"/>
                    <a:pt x="16159" y="69212"/>
                    <a:pt x="17046" y="69352"/>
                  </a:cubicBezTo>
                  <a:cubicBezTo>
                    <a:pt x="18401" y="69492"/>
                    <a:pt x="19755" y="68885"/>
                    <a:pt x="20642" y="67811"/>
                  </a:cubicBezTo>
                  <a:cubicBezTo>
                    <a:pt x="20876" y="67578"/>
                    <a:pt x="21016" y="67298"/>
                    <a:pt x="21109" y="66971"/>
                  </a:cubicBezTo>
                  <a:cubicBezTo>
                    <a:pt x="21483" y="65616"/>
                    <a:pt x="21623" y="64262"/>
                    <a:pt x="21530" y="62861"/>
                  </a:cubicBezTo>
                  <a:cubicBezTo>
                    <a:pt x="21483" y="61507"/>
                    <a:pt x="21343" y="60105"/>
                    <a:pt x="21249" y="58751"/>
                  </a:cubicBezTo>
                  <a:cubicBezTo>
                    <a:pt x="21203" y="58051"/>
                    <a:pt x="21203" y="57303"/>
                    <a:pt x="21109" y="56603"/>
                  </a:cubicBezTo>
                  <a:cubicBezTo>
                    <a:pt x="20969" y="55202"/>
                    <a:pt x="20782" y="53754"/>
                    <a:pt x="20642" y="52353"/>
                  </a:cubicBezTo>
                  <a:cubicBezTo>
                    <a:pt x="20455" y="50532"/>
                    <a:pt x="20409" y="48710"/>
                    <a:pt x="20175" y="46889"/>
                  </a:cubicBezTo>
                  <a:cubicBezTo>
                    <a:pt x="19942" y="45488"/>
                    <a:pt x="20035" y="43993"/>
                    <a:pt x="19988" y="42546"/>
                  </a:cubicBezTo>
                  <a:cubicBezTo>
                    <a:pt x="19942" y="41472"/>
                    <a:pt x="19848" y="40444"/>
                    <a:pt x="19755" y="39323"/>
                  </a:cubicBezTo>
                  <a:close/>
                  <a:moveTo>
                    <a:pt x="18961" y="5184"/>
                  </a:moveTo>
                  <a:cubicBezTo>
                    <a:pt x="17420" y="5231"/>
                    <a:pt x="15925" y="5371"/>
                    <a:pt x="14384" y="5651"/>
                  </a:cubicBezTo>
                  <a:cubicBezTo>
                    <a:pt x="14664" y="6819"/>
                    <a:pt x="14571" y="7986"/>
                    <a:pt x="14945" y="9107"/>
                  </a:cubicBezTo>
                  <a:lnTo>
                    <a:pt x="19335" y="8360"/>
                  </a:lnTo>
                  <a:cubicBezTo>
                    <a:pt x="19241" y="7333"/>
                    <a:pt x="19101" y="6352"/>
                    <a:pt x="18961" y="5184"/>
                  </a:cubicBezTo>
                  <a:close/>
                  <a:moveTo>
                    <a:pt x="15505" y="13170"/>
                  </a:moveTo>
                  <a:cubicBezTo>
                    <a:pt x="17420" y="13030"/>
                    <a:pt x="19054" y="12703"/>
                    <a:pt x="19615" y="12376"/>
                  </a:cubicBezTo>
                  <a:cubicBezTo>
                    <a:pt x="19568" y="11302"/>
                    <a:pt x="19521" y="10228"/>
                    <a:pt x="19475" y="9061"/>
                  </a:cubicBezTo>
                  <a:lnTo>
                    <a:pt x="14945" y="9714"/>
                  </a:lnTo>
                  <a:cubicBezTo>
                    <a:pt x="15085" y="10882"/>
                    <a:pt x="15272" y="12050"/>
                    <a:pt x="15505" y="13217"/>
                  </a:cubicBezTo>
                  <a:close/>
                  <a:moveTo>
                    <a:pt x="20455" y="16439"/>
                  </a:moveTo>
                  <a:lnTo>
                    <a:pt x="24238" y="15646"/>
                  </a:lnTo>
                  <a:cubicBezTo>
                    <a:pt x="24612" y="15552"/>
                    <a:pt x="24565" y="15319"/>
                    <a:pt x="24565" y="15038"/>
                  </a:cubicBezTo>
                  <a:lnTo>
                    <a:pt x="24238" y="12517"/>
                  </a:lnTo>
                  <a:lnTo>
                    <a:pt x="20315" y="13124"/>
                  </a:lnTo>
                  <a:cubicBezTo>
                    <a:pt x="20362" y="14245"/>
                    <a:pt x="20362" y="15319"/>
                    <a:pt x="20455" y="16439"/>
                  </a:cubicBezTo>
                  <a:close/>
                  <a:moveTo>
                    <a:pt x="6772" y="10322"/>
                  </a:moveTo>
                  <a:lnTo>
                    <a:pt x="10088" y="9855"/>
                  </a:lnTo>
                  <a:cubicBezTo>
                    <a:pt x="9994" y="8594"/>
                    <a:pt x="9901" y="7379"/>
                    <a:pt x="9854" y="6212"/>
                  </a:cubicBezTo>
                  <a:cubicBezTo>
                    <a:pt x="8733" y="6118"/>
                    <a:pt x="7612" y="6165"/>
                    <a:pt x="6538" y="6352"/>
                  </a:cubicBezTo>
                  <a:cubicBezTo>
                    <a:pt x="6632" y="7706"/>
                    <a:pt x="6678" y="8967"/>
                    <a:pt x="6772" y="10322"/>
                  </a:cubicBezTo>
                  <a:close/>
                  <a:moveTo>
                    <a:pt x="15879" y="17280"/>
                  </a:moveTo>
                  <a:cubicBezTo>
                    <a:pt x="17186" y="16860"/>
                    <a:pt x="18541" y="17047"/>
                    <a:pt x="19615" y="16486"/>
                  </a:cubicBezTo>
                  <a:lnTo>
                    <a:pt x="19615" y="13357"/>
                  </a:lnTo>
                  <a:lnTo>
                    <a:pt x="15598" y="13964"/>
                  </a:lnTo>
                  <a:cubicBezTo>
                    <a:pt x="15692" y="15038"/>
                    <a:pt x="15785" y="16066"/>
                    <a:pt x="15879" y="17280"/>
                  </a:cubicBezTo>
                  <a:close/>
                  <a:moveTo>
                    <a:pt x="2942" y="11629"/>
                  </a:moveTo>
                  <a:lnTo>
                    <a:pt x="2942" y="15132"/>
                  </a:lnTo>
                  <a:cubicBezTo>
                    <a:pt x="3456" y="15319"/>
                    <a:pt x="5418" y="15132"/>
                    <a:pt x="6445" y="14758"/>
                  </a:cubicBezTo>
                  <a:cubicBezTo>
                    <a:pt x="6211" y="13591"/>
                    <a:pt x="6305" y="12376"/>
                    <a:pt x="6071" y="11115"/>
                  </a:cubicBezTo>
                  <a:close/>
                  <a:moveTo>
                    <a:pt x="20175" y="8921"/>
                  </a:moveTo>
                  <a:cubicBezTo>
                    <a:pt x="20222" y="10088"/>
                    <a:pt x="20269" y="11162"/>
                    <a:pt x="20362" y="12330"/>
                  </a:cubicBezTo>
                  <a:cubicBezTo>
                    <a:pt x="21623" y="12190"/>
                    <a:pt x="22884" y="12003"/>
                    <a:pt x="24145" y="11676"/>
                  </a:cubicBezTo>
                  <a:cubicBezTo>
                    <a:pt x="23911" y="10508"/>
                    <a:pt x="23865" y="9388"/>
                    <a:pt x="23444" y="8313"/>
                  </a:cubicBezTo>
                  <a:close/>
                  <a:moveTo>
                    <a:pt x="11115" y="13964"/>
                  </a:moveTo>
                  <a:cubicBezTo>
                    <a:pt x="12376" y="13871"/>
                    <a:pt x="13590" y="13637"/>
                    <a:pt x="14758" y="13264"/>
                  </a:cubicBezTo>
                  <a:cubicBezTo>
                    <a:pt x="14571" y="12143"/>
                    <a:pt x="14384" y="11022"/>
                    <a:pt x="14197" y="9855"/>
                  </a:cubicBezTo>
                  <a:lnTo>
                    <a:pt x="10788" y="10508"/>
                  </a:lnTo>
                  <a:cubicBezTo>
                    <a:pt x="10928" y="11629"/>
                    <a:pt x="11022" y="12703"/>
                    <a:pt x="11115" y="13964"/>
                  </a:cubicBezTo>
                  <a:close/>
                  <a:moveTo>
                    <a:pt x="10461" y="14151"/>
                  </a:moveTo>
                  <a:cubicBezTo>
                    <a:pt x="10321" y="12937"/>
                    <a:pt x="10228" y="11769"/>
                    <a:pt x="10088" y="10555"/>
                  </a:cubicBezTo>
                  <a:lnTo>
                    <a:pt x="6819" y="11022"/>
                  </a:lnTo>
                  <a:cubicBezTo>
                    <a:pt x="6912" y="12236"/>
                    <a:pt x="7005" y="13451"/>
                    <a:pt x="7099" y="14665"/>
                  </a:cubicBezTo>
                  <a:close/>
                  <a:moveTo>
                    <a:pt x="14851" y="14058"/>
                  </a:moveTo>
                  <a:lnTo>
                    <a:pt x="11255" y="14712"/>
                  </a:lnTo>
                  <a:cubicBezTo>
                    <a:pt x="11255" y="15272"/>
                    <a:pt x="11302" y="15786"/>
                    <a:pt x="11349" y="16253"/>
                  </a:cubicBezTo>
                  <a:cubicBezTo>
                    <a:pt x="11395" y="16720"/>
                    <a:pt x="11489" y="17233"/>
                    <a:pt x="11582" y="17841"/>
                  </a:cubicBezTo>
                  <a:lnTo>
                    <a:pt x="15131" y="17327"/>
                  </a:lnTo>
                  <a:cubicBezTo>
                    <a:pt x="15038" y="16206"/>
                    <a:pt x="14945" y="15179"/>
                    <a:pt x="14851" y="14011"/>
                  </a:cubicBezTo>
                  <a:close/>
                  <a:moveTo>
                    <a:pt x="10741" y="9761"/>
                  </a:moveTo>
                  <a:cubicBezTo>
                    <a:pt x="11909" y="9528"/>
                    <a:pt x="13030" y="9528"/>
                    <a:pt x="14104" y="9107"/>
                  </a:cubicBezTo>
                  <a:cubicBezTo>
                    <a:pt x="13964" y="7940"/>
                    <a:pt x="13870" y="6866"/>
                    <a:pt x="13777" y="5745"/>
                  </a:cubicBezTo>
                  <a:lnTo>
                    <a:pt x="10601" y="6118"/>
                  </a:lnTo>
                  <a:cubicBezTo>
                    <a:pt x="10648" y="7333"/>
                    <a:pt x="10695" y="8500"/>
                    <a:pt x="10741" y="9761"/>
                  </a:cubicBezTo>
                  <a:close/>
                  <a:moveTo>
                    <a:pt x="14384" y="4951"/>
                  </a:moveTo>
                  <a:cubicBezTo>
                    <a:pt x="15972" y="4577"/>
                    <a:pt x="17467" y="4811"/>
                    <a:pt x="18868" y="4344"/>
                  </a:cubicBezTo>
                  <a:cubicBezTo>
                    <a:pt x="18727" y="3503"/>
                    <a:pt x="18634" y="2709"/>
                    <a:pt x="18541" y="1915"/>
                  </a:cubicBezTo>
                  <a:lnTo>
                    <a:pt x="14384" y="2195"/>
                  </a:lnTo>
                  <a:close/>
                  <a:moveTo>
                    <a:pt x="5791" y="6399"/>
                  </a:moveTo>
                  <a:cubicBezTo>
                    <a:pt x="5277" y="6445"/>
                    <a:pt x="4717" y="6445"/>
                    <a:pt x="4203" y="6399"/>
                  </a:cubicBezTo>
                  <a:cubicBezTo>
                    <a:pt x="3830" y="6352"/>
                    <a:pt x="3503" y="6539"/>
                    <a:pt x="3456" y="6912"/>
                  </a:cubicBezTo>
                  <a:cubicBezTo>
                    <a:pt x="3129" y="8173"/>
                    <a:pt x="2989" y="9528"/>
                    <a:pt x="3036" y="10835"/>
                  </a:cubicBezTo>
                  <a:lnTo>
                    <a:pt x="6025" y="10462"/>
                  </a:lnTo>
                  <a:cubicBezTo>
                    <a:pt x="5978" y="9061"/>
                    <a:pt x="5885" y="7800"/>
                    <a:pt x="5791" y="6399"/>
                  </a:cubicBezTo>
                  <a:close/>
                  <a:moveTo>
                    <a:pt x="24565" y="16346"/>
                  </a:moveTo>
                  <a:lnTo>
                    <a:pt x="20455" y="17280"/>
                  </a:lnTo>
                  <a:cubicBezTo>
                    <a:pt x="20455" y="18167"/>
                    <a:pt x="20502" y="19008"/>
                    <a:pt x="20689" y="19895"/>
                  </a:cubicBezTo>
                  <a:cubicBezTo>
                    <a:pt x="21950" y="19709"/>
                    <a:pt x="23117" y="19895"/>
                    <a:pt x="24285" y="19522"/>
                  </a:cubicBezTo>
                  <a:cubicBezTo>
                    <a:pt x="24285" y="18448"/>
                    <a:pt x="24752" y="17467"/>
                    <a:pt x="24565" y="16299"/>
                  </a:cubicBezTo>
                  <a:close/>
                  <a:moveTo>
                    <a:pt x="3503" y="18868"/>
                  </a:moveTo>
                  <a:lnTo>
                    <a:pt x="6819" y="18494"/>
                  </a:lnTo>
                  <a:cubicBezTo>
                    <a:pt x="6678" y="17467"/>
                    <a:pt x="6585" y="16533"/>
                    <a:pt x="6445" y="15459"/>
                  </a:cubicBezTo>
                  <a:cubicBezTo>
                    <a:pt x="5277" y="15786"/>
                    <a:pt x="4063" y="15599"/>
                    <a:pt x="2942" y="16113"/>
                  </a:cubicBezTo>
                  <a:cubicBezTo>
                    <a:pt x="3129" y="17000"/>
                    <a:pt x="3269" y="17887"/>
                    <a:pt x="3503" y="18868"/>
                  </a:cubicBezTo>
                  <a:close/>
                  <a:moveTo>
                    <a:pt x="7145" y="15412"/>
                  </a:moveTo>
                  <a:lnTo>
                    <a:pt x="7612" y="18354"/>
                  </a:lnTo>
                  <a:cubicBezTo>
                    <a:pt x="8780" y="18121"/>
                    <a:pt x="9854" y="18214"/>
                    <a:pt x="10835" y="17887"/>
                  </a:cubicBezTo>
                  <a:cubicBezTo>
                    <a:pt x="10695" y="16813"/>
                    <a:pt x="10555" y="15879"/>
                    <a:pt x="10461" y="14898"/>
                  </a:cubicBezTo>
                  <a:cubicBezTo>
                    <a:pt x="9340" y="14992"/>
                    <a:pt x="8220" y="15132"/>
                    <a:pt x="7145" y="15459"/>
                  </a:cubicBezTo>
                  <a:close/>
                  <a:moveTo>
                    <a:pt x="16299" y="20176"/>
                  </a:moveTo>
                  <a:lnTo>
                    <a:pt x="19895" y="19895"/>
                  </a:lnTo>
                  <a:cubicBezTo>
                    <a:pt x="19848" y="19008"/>
                    <a:pt x="19755" y="18214"/>
                    <a:pt x="19661" y="17327"/>
                  </a:cubicBezTo>
                  <a:lnTo>
                    <a:pt x="16019" y="17887"/>
                  </a:lnTo>
                  <a:cubicBezTo>
                    <a:pt x="16112" y="18681"/>
                    <a:pt x="16206" y="19382"/>
                    <a:pt x="16299" y="20176"/>
                  </a:cubicBezTo>
                  <a:close/>
                  <a:moveTo>
                    <a:pt x="23211" y="7613"/>
                  </a:moveTo>
                  <a:cubicBezTo>
                    <a:pt x="22931" y="6585"/>
                    <a:pt x="22464" y="5605"/>
                    <a:pt x="21856" y="4717"/>
                  </a:cubicBezTo>
                  <a:lnTo>
                    <a:pt x="19708" y="4998"/>
                  </a:lnTo>
                  <a:cubicBezTo>
                    <a:pt x="19848" y="6072"/>
                    <a:pt x="19942" y="7099"/>
                    <a:pt x="20082" y="8173"/>
                  </a:cubicBezTo>
                  <a:close/>
                  <a:moveTo>
                    <a:pt x="10508" y="5231"/>
                  </a:moveTo>
                  <a:cubicBezTo>
                    <a:pt x="11582" y="5325"/>
                    <a:pt x="12656" y="5231"/>
                    <a:pt x="13730" y="4951"/>
                  </a:cubicBezTo>
                  <a:cubicBezTo>
                    <a:pt x="13637" y="4064"/>
                    <a:pt x="13590" y="3223"/>
                    <a:pt x="13497" y="2336"/>
                  </a:cubicBezTo>
                  <a:lnTo>
                    <a:pt x="11816" y="2522"/>
                  </a:lnTo>
                  <a:lnTo>
                    <a:pt x="10274" y="2756"/>
                  </a:lnTo>
                  <a:cubicBezTo>
                    <a:pt x="10321" y="3643"/>
                    <a:pt x="10415" y="4390"/>
                    <a:pt x="10508" y="5231"/>
                  </a:cubicBezTo>
                  <a:close/>
                  <a:moveTo>
                    <a:pt x="15552" y="20316"/>
                  </a:moveTo>
                  <a:cubicBezTo>
                    <a:pt x="15458" y="19475"/>
                    <a:pt x="15365" y="18775"/>
                    <a:pt x="15272" y="17934"/>
                  </a:cubicBezTo>
                  <a:lnTo>
                    <a:pt x="11629" y="18494"/>
                  </a:lnTo>
                  <a:cubicBezTo>
                    <a:pt x="11722" y="19242"/>
                    <a:pt x="11816" y="19895"/>
                    <a:pt x="11909" y="20643"/>
                  </a:cubicBezTo>
                  <a:close/>
                  <a:moveTo>
                    <a:pt x="9387" y="2849"/>
                  </a:moveTo>
                  <a:cubicBezTo>
                    <a:pt x="8360" y="3036"/>
                    <a:pt x="7286" y="2803"/>
                    <a:pt x="6398" y="3176"/>
                  </a:cubicBezTo>
                  <a:lnTo>
                    <a:pt x="6398" y="5605"/>
                  </a:lnTo>
                  <a:lnTo>
                    <a:pt x="9714" y="5371"/>
                  </a:lnTo>
                  <a:cubicBezTo>
                    <a:pt x="9761" y="4531"/>
                    <a:pt x="9621" y="3690"/>
                    <a:pt x="9387" y="2849"/>
                  </a:cubicBezTo>
                  <a:close/>
                  <a:moveTo>
                    <a:pt x="10928" y="18634"/>
                  </a:moveTo>
                  <a:lnTo>
                    <a:pt x="7612" y="19008"/>
                  </a:lnTo>
                  <a:cubicBezTo>
                    <a:pt x="7659" y="19709"/>
                    <a:pt x="7706" y="20316"/>
                    <a:pt x="7753" y="21016"/>
                  </a:cubicBezTo>
                  <a:lnTo>
                    <a:pt x="11115" y="20689"/>
                  </a:lnTo>
                  <a:cubicBezTo>
                    <a:pt x="11022" y="19989"/>
                    <a:pt x="10975" y="19335"/>
                    <a:pt x="10928" y="18634"/>
                  </a:cubicBezTo>
                  <a:close/>
                  <a:moveTo>
                    <a:pt x="6959" y="19288"/>
                  </a:moveTo>
                  <a:cubicBezTo>
                    <a:pt x="5838" y="19288"/>
                    <a:pt x="4717" y="19382"/>
                    <a:pt x="3643" y="19615"/>
                  </a:cubicBezTo>
                  <a:cubicBezTo>
                    <a:pt x="3830" y="20269"/>
                    <a:pt x="3970" y="20783"/>
                    <a:pt x="4157" y="21390"/>
                  </a:cubicBezTo>
                  <a:lnTo>
                    <a:pt x="6959" y="21110"/>
                  </a:lnTo>
                  <a:close/>
                  <a:moveTo>
                    <a:pt x="13450" y="794"/>
                  </a:moveTo>
                  <a:cubicBezTo>
                    <a:pt x="12329" y="748"/>
                    <a:pt x="11209" y="794"/>
                    <a:pt x="10134" y="935"/>
                  </a:cubicBezTo>
                  <a:cubicBezTo>
                    <a:pt x="10134" y="1355"/>
                    <a:pt x="10088" y="1728"/>
                    <a:pt x="10088" y="2102"/>
                  </a:cubicBezTo>
                  <a:lnTo>
                    <a:pt x="13497" y="1682"/>
                  </a:lnTo>
                  <a:cubicBezTo>
                    <a:pt x="13450" y="1355"/>
                    <a:pt x="13450" y="1121"/>
                    <a:pt x="13450" y="794"/>
                  </a:cubicBezTo>
                  <a:close/>
                  <a:moveTo>
                    <a:pt x="5604" y="3643"/>
                  </a:moveTo>
                  <a:lnTo>
                    <a:pt x="5418" y="3550"/>
                  </a:lnTo>
                  <a:cubicBezTo>
                    <a:pt x="4810" y="4110"/>
                    <a:pt x="4343" y="4857"/>
                    <a:pt x="4110" y="5651"/>
                  </a:cubicBezTo>
                  <a:lnTo>
                    <a:pt x="5558" y="5651"/>
                  </a:lnTo>
                  <a:close/>
                  <a:moveTo>
                    <a:pt x="21203" y="4017"/>
                  </a:moveTo>
                  <a:cubicBezTo>
                    <a:pt x="20782" y="3363"/>
                    <a:pt x="20175" y="2849"/>
                    <a:pt x="19475" y="2522"/>
                  </a:cubicBezTo>
                  <a:cubicBezTo>
                    <a:pt x="19521" y="3130"/>
                    <a:pt x="19568" y="3643"/>
                    <a:pt x="19615" y="4250"/>
                  </a:cubicBezTo>
                  <a:close/>
                  <a:moveTo>
                    <a:pt x="6959" y="2382"/>
                  </a:moveTo>
                  <a:lnTo>
                    <a:pt x="9387" y="2195"/>
                  </a:lnTo>
                  <a:cubicBezTo>
                    <a:pt x="9340" y="1822"/>
                    <a:pt x="9294" y="1542"/>
                    <a:pt x="9247" y="1215"/>
                  </a:cubicBezTo>
                  <a:cubicBezTo>
                    <a:pt x="8406" y="1448"/>
                    <a:pt x="7612" y="1869"/>
                    <a:pt x="6959" y="2382"/>
                  </a:cubicBezTo>
                  <a:close/>
                  <a:moveTo>
                    <a:pt x="14291" y="1542"/>
                  </a:moveTo>
                  <a:lnTo>
                    <a:pt x="15598" y="1448"/>
                  </a:lnTo>
                  <a:lnTo>
                    <a:pt x="16813" y="1355"/>
                  </a:lnTo>
                  <a:lnTo>
                    <a:pt x="16813" y="1121"/>
                  </a:lnTo>
                  <a:lnTo>
                    <a:pt x="14197" y="794"/>
                  </a:lnTo>
                  <a:cubicBezTo>
                    <a:pt x="14197" y="1121"/>
                    <a:pt x="14244" y="1308"/>
                    <a:pt x="14291" y="1542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6"/>
          <p:cNvSpPr/>
          <p:nvPr/>
        </p:nvSpPr>
        <p:spPr>
          <a:xfrm>
            <a:off x="7166203" y="2078883"/>
            <a:ext cx="801073" cy="866677"/>
          </a:xfrm>
          <a:custGeom>
            <a:avLst/>
            <a:gdLst/>
            <a:ahLst/>
            <a:cxnLst/>
            <a:rect l="l" t="t" r="r" b="b"/>
            <a:pathLst>
              <a:path w="25189" h="27254" extrusionOk="0">
                <a:moveTo>
                  <a:pt x="12886" y="937"/>
                </a:moveTo>
                <a:cubicBezTo>
                  <a:pt x="13152" y="937"/>
                  <a:pt x="13418" y="946"/>
                  <a:pt x="13685" y="966"/>
                </a:cubicBezTo>
                <a:cubicBezTo>
                  <a:pt x="18722" y="1304"/>
                  <a:pt x="22970" y="5590"/>
                  <a:pt x="23459" y="10627"/>
                </a:cubicBezTo>
                <a:cubicBezTo>
                  <a:pt x="23985" y="15778"/>
                  <a:pt x="20339" y="20515"/>
                  <a:pt x="15414" y="21830"/>
                </a:cubicBezTo>
                <a:cubicBezTo>
                  <a:pt x="15226" y="21906"/>
                  <a:pt x="15038" y="22056"/>
                  <a:pt x="14850" y="22206"/>
                </a:cubicBezTo>
                <a:cubicBezTo>
                  <a:pt x="14286" y="23484"/>
                  <a:pt x="13685" y="24763"/>
                  <a:pt x="13008" y="26003"/>
                </a:cubicBezTo>
                <a:cubicBezTo>
                  <a:pt x="12331" y="24800"/>
                  <a:pt x="11617" y="23597"/>
                  <a:pt x="10827" y="22469"/>
                </a:cubicBezTo>
                <a:cubicBezTo>
                  <a:pt x="10790" y="22357"/>
                  <a:pt x="10715" y="22244"/>
                  <a:pt x="10602" y="22206"/>
                </a:cubicBezTo>
                <a:cubicBezTo>
                  <a:pt x="5451" y="20327"/>
                  <a:pt x="715" y="14800"/>
                  <a:pt x="2106" y="9011"/>
                </a:cubicBezTo>
                <a:lnTo>
                  <a:pt x="2143" y="9011"/>
                </a:lnTo>
                <a:cubicBezTo>
                  <a:pt x="3320" y="4162"/>
                  <a:pt x="8012" y="937"/>
                  <a:pt x="12886" y="937"/>
                </a:cubicBezTo>
                <a:close/>
                <a:moveTo>
                  <a:pt x="12882" y="0"/>
                </a:moveTo>
                <a:cubicBezTo>
                  <a:pt x="7507" y="0"/>
                  <a:pt x="2314" y="3739"/>
                  <a:pt x="1166" y="9124"/>
                </a:cubicBezTo>
                <a:cubicBezTo>
                  <a:pt x="0" y="14725"/>
                  <a:pt x="4700" y="21793"/>
                  <a:pt x="10376" y="22808"/>
                </a:cubicBezTo>
                <a:cubicBezTo>
                  <a:pt x="11053" y="24236"/>
                  <a:pt x="11880" y="25627"/>
                  <a:pt x="12670" y="27056"/>
                </a:cubicBezTo>
                <a:cubicBezTo>
                  <a:pt x="12745" y="27188"/>
                  <a:pt x="12876" y="27253"/>
                  <a:pt x="13013" y="27253"/>
                </a:cubicBezTo>
                <a:cubicBezTo>
                  <a:pt x="13149" y="27253"/>
                  <a:pt x="13290" y="27188"/>
                  <a:pt x="13384" y="27056"/>
                </a:cubicBezTo>
                <a:cubicBezTo>
                  <a:pt x="14173" y="25627"/>
                  <a:pt x="14888" y="24199"/>
                  <a:pt x="15489" y="22695"/>
                </a:cubicBezTo>
                <a:lnTo>
                  <a:pt x="15677" y="22695"/>
                </a:lnTo>
                <a:cubicBezTo>
                  <a:pt x="21166" y="21229"/>
                  <a:pt x="25188" y="15702"/>
                  <a:pt x="24286" y="9951"/>
                </a:cubicBezTo>
                <a:cubicBezTo>
                  <a:pt x="23459" y="4725"/>
                  <a:pt x="18985" y="402"/>
                  <a:pt x="13647" y="26"/>
                </a:cubicBezTo>
                <a:cubicBezTo>
                  <a:pt x="13392" y="9"/>
                  <a:pt x="13137" y="0"/>
                  <a:pt x="12882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26"/>
          <p:cNvSpPr/>
          <p:nvPr/>
        </p:nvSpPr>
        <p:spPr>
          <a:xfrm>
            <a:off x="5169310" y="2078883"/>
            <a:ext cx="801073" cy="866677"/>
          </a:xfrm>
          <a:custGeom>
            <a:avLst/>
            <a:gdLst/>
            <a:ahLst/>
            <a:cxnLst/>
            <a:rect l="l" t="t" r="r" b="b"/>
            <a:pathLst>
              <a:path w="25189" h="27254" extrusionOk="0">
                <a:moveTo>
                  <a:pt x="12886" y="937"/>
                </a:moveTo>
                <a:cubicBezTo>
                  <a:pt x="13152" y="937"/>
                  <a:pt x="13418" y="946"/>
                  <a:pt x="13685" y="966"/>
                </a:cubicBezTo>
                <a:cubicBezTo>
                  <a:pt x="18722" y="1304"/>
                  <a:pt x="22970" y="5590"/>
                  <a:pt x="23459" y="10627"/>
                </a:cubicBezTo>
                <a:cubicBezTo>
                  <a:pt x="23985" y="15778"/>
                  <a:pt x="20339" y="20515"/>
                  <a:pt x="15414" y="21830"/>
                </a:cubicBezTo>
                <a:cubicBezTo>
                  <a:pt x="15226" y="21906"/>
                  <a:pt x="15038" y="22056"/>
                  <a:pt x="14850" y="22206"/>
                </a:cubicBezTo>
                <a:cubicBezTo>
                  <a:pt x="14286" y="23484"/>
                  <a:pt x="13685" y="24763"/>
                  <a:pt x="13008" y="26003"/>
                </a:cubicBezTo>
                <a:cubicBezTo>
                  <a:pt x="12331" y="24800"/>
                  <a:pt x="11617" y="23597"/>
                  <a:pt x="10827" y="22469"/>
                </a:cubicBezTo>
                <a:cubicBezTo>
                  <a:pt x="10790" y="22357"/>
                  <a:pt x="10715" y="22244"/>
                  <a:pt x="10602" y="22206"/>
                </a:cubicBezTo>
                <a:cubicBezTo>
                  <a:pt x="5451" y="20327"/>
                  <a:pt x="715" y="14800"/>
                  <a:pt x="2106" y="9011"/>
                </a:cubicBezTo>
                <a:lnTo>
                  <a:pt x="2143" y="9011"/>
                </a:lnTo>
                <a:cubicBezTo>
                  <a:pt x="3320" y="4162"/>
                  <a:pt x="8012" y="937"/>
                  <a:pt x="12886" y="937"/>
                </a:cubicBezTo>
                <a:close/>
                <a:moveTo>
                  <a:pt x="12882" y="0"/>
                </a:moveTo>
                <a:cubicBezTo>
                  <a:pt x="7507" y="0"/>
                  <a:pt x="2314" y="3739"/>
                  <a:pt x="1166" y="9124"/>
                </a:cubicBezTo>
                <a:cubicBezTo>
                  <a:pt x="0" y="14725"/>
                  <a:pt x="4700" y="21793"/>
                  <a:pt x="10376" y="22808"/>
                </a:cubicBezTo>
                <a:cubicBezTo>
                  <a:pt x="11053" y="24236"/>
                  <a:pt x="11880" y="25627"/>
                  <a:pt x="12670" y="27056"/>
                </a:cubicBezTo>
                <a:cubicBezTo>
                  <a:pt x="12745" y="27188"/>
                  <a:pt x="12876" y="27253"/>
                  <a:pt x="13013" y="27253"/>
                </a:cubicBezTo>
                <a:cubicBezTo>
                  <a:pt x="13149" y="27253"/>
                  <a:pt x="13290" y="27188"/>
                  <a:pt x="13384" y="27056"/>
                </a:cubicBezTo>
                <a:cubicBezTo>
                  <a:pt x="14173" y="25627"/>
                  <a:pt x="14888" y="24199"/>
                  <a:pt x="15489" y="22695"/>
                </a:cubicBezTo>
                <a:lnTo>
                  <a:pt x="15677" y="22695"/>
                </a:lnTo>
                <a:cubicBezTo>
                  <a:pt x="21166" y="21229"/>
                  <a:pt x="25188" y="15702"/>
                  <a:pt x="24286" y="9951"/>
                </a:cubicBezTo>
                <a:cubicBezTo>
                  <a:pt x="23459" y="4725"/>
                  <a:pt x="18985" y="402"/>
                  <a:pt x="13647" y="26"/>
                </a:cubicBezTo>
                <a:cubicBezTo>
                  <a:pt x="13392" y="9"/>
                  <a:pt x="13137" y="0"/>
                  <a:pt x="12882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26"/>
          <p:cNvSpPr/>
          <p:nvPr/>
        </p:nvSpPr>
        <p:spPr>
          <a:xfrm>
            <a:off x="3173611" y="2078883"/>
            <a:ext cx="801073" cy="866677"/>
          </a:xfrm>
          <a:custGeom>
            <a:avLst/>
            <a:gdLst/>
            <a:ahLst/>
            <a:cxnLst/>
            <a:rect l="l" t="t" r="r" b="b"/>
            <a:pathLst>
              <a:path w="25189" h="27254" extrusionOk="0">
                <a:moveTo>
                  <a:pt x="12886" y="937"/>
                </a:moveTo>
                <a:cubicBezTo>
                  <a:pt x="13152" y="937"/>
                  <a:pt x="13418" y="946"/>
                  <a:pt x="13685" y="966"/>
                </a:cubicBezTo>
                <a:cubicBezTo>
                  <a:pt x="18722" y="1304"/>
                  <a:pt x="22970" y="5590"/>
                  <a:pt x="23459" y="10627"/>
                </a:cubicBezTo>
                <a:cubicBezTo>
                  <a:pt x="23985" y="15778"/>
                  <a:pt x="20339" y="20515"/>
                  <a:pt x="15414" y="21830"/>
                </a:cubicBezTo>
                <a:cubicBezTo>
                  <a:pt x="15226" y="21906"/>
                  <a:pt x="15038" y="22056"/>
                  <a:pt x="14850" y="22206"/>
                </a:cubicBezTo>
                <a:cubicBezTo>
                  <a:pt x="14286" y="23484"/>
                  <a:pt x="13685" y="24763"/>
                  <a:pt x="13008" y="26003"/>
                </a:cubicBezTo>
                <a:cubicBezTo>
                  <a:pt x="12331" y="24800"/>
                  <a:pt x="11617" y="23597"/>
                  <a:pt x="10827" y="22469"/>
                </a:cubicBezTo>
                <a:cubicBezTo>
                  <a:pt x="10790" y="22357"/>
                  <a:pt x="10715" y="22244"/>
                  <a:pt x="10602" y="22206"/>
                </a:cubicBezTo>
                <a:cubicBezTo>
                  <a:pt x="5451" y="20327"/>
                  <a:pt x="715" y="14800"/>
                  <a:pt x="2106" y="9011"/>
                </a:cubicBezTo>
                <a:lnTo>
                  <a:pt x="2143" y="9011"/>
                </a:lnTo>
                <a:cubicBezTo>
                  <a:pt x="3320" y="4162"/>
                  <a:pt x="8012" y="937"/>
                  <a:pt x="12886" y="937"/>
                </a:cubicBezTo>
                <a:close/>
                <a:moveTo>
                  <a:pt x="12882" y="0"/>
                </a:moveTo>
                <a:cubicBezTo>
                  <a:pt x="7507" y="0"/>
                  <a:pt x="2314" y="3739"/>
                  <a:pt x="1166" y="9124"/>
                </a:cubicBezTo>
                <a:cubicBezTo>
                  <a:pt x="0" y="14725"/>
                  <a:pt x="4700" y="21793"/>
                  <a:pt x="10376" y="22808"/>
                </a:cubicBezTo>
                <a:cubicBezTo>
                  <a:pt x="11053" y="24236"/>
                  <a:pt x="11880" y="25627"/>
                  <a:pt x="12670" y="27056"/>
                </a:cubicBezTo>
                <a:cubicBezTo>
                  <a:pt x="12745" y="27188"/>
                  <a:pt x="12876" y="27253"/>
                  <a:pt x="13013" y="27253"/>
                </a:cubicBezTo>
                <a:cubicBezTo>
                  <a:pt x="13149" y="27253"/>
                  <a:pt x="13290" y="27188"/>
                  <a:pt x="13384" y="27056"/>
                </a:cubicBezTo>
                <a:cubicBezTo>
                  <a:pt x="14173" y="25627"/>
                  <a:pt x="14888" y="24199"/>
                  <a:pt x="15489" y="22695"/>
                </a:cubicBezTo>
                <a:lnTo>
                  <a:pt x="15677" y="22695"/>
                </a:lnTo>
                <a:cubicBezTo>
                  <a:pt x="21166" y="21229"/>
                  <a:pt x="25188" y="15702"/>
                  <a:pt x="24286" y="9951"/>
                </a:cubicBezTo>
                <a:cubicBezTo>
                  <a:pt x="23459" y="4725"/>
                  <a:pt x="18985" y="402"/>
                  <a:pt x="13647" y="26"/>
                </a:cubicBezTo>
                <a:cubicBezTo>
                  <a:pt x="13392" y="9"/>
                  <a:pt x="13137" y="0"/>
                  <a:pt x="12882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26"/>
          <p:cNvSpPr/>
          <p:nvPr/>
        </p:nvSpPr>
        <p:spPr>
          <a:xfrm>
            <a:off x="1176724" y="2078883"/>
            <a:ext cx="801073" cy="866677"/>
          </a:xfrm>
          <a:custGeom>
            <a:avLst/>
            <a:gdLst/>
            <a:ahLst/>
            <a:cxnLst/>
            <a:rect l="l" t="t" r="r" b="b"/>
            <a:pathLst>
              <a:path w="25189" h="27254" extrusionOk="0">
                <a:moveTo>
                  <a:pt x="12886" y="937"/>
                </a:moveTo>
                <a:cubicBezTo>
                  <a:pt x="13152" y="937"/>
                  <a:pt x="13418" y="946"/>
                  <a:pt x="13685" y="966"/>
                </a:cubicBezTo>
                <a:cubicBezTo>
                  <a:pt x="18722" y="1304"/>
                  <a:pt x="22970" y="5590"/>
                  <a:pt x="23459" y="10627"/>
                </a:cubicBezTo>
                <a:cubicBezTo>
                  <a:pt x="23985" y="15778"/>
                  <a:pt x="20339" y="20515"/>
                  <a:pt x="15414" y="21830"/>
                </a:cubicBezTo>
                <a:cubicBezTo>
                  <a:pt x="15226" y="21906"/>
                  <a:pt x="15038" y="22056"/>
                  <a:pt x="14850" y="22206"/>
                </a:cubicBezTo>
                <a:cubicBezTo>
                  <a:pt x="14286" y="23484"/>
                  <a:pt x="13685" y="24763"/>
                  <a:pt x="13008" y="26003"/>
                </a:cubicBezTo>
                <a:cubicBezTo>
                  <a:pt x="12331" y="24800"/>
                  <a:pt x="11617" y="23597"/>
                  <a:pt x="10827" y="22469"/>
                </a:cubicBezTo>
                <a:cubicBezTo>
                  <a:pt x="10790" y="22357"/>
                  <a:pt x="10715" y="22244"/>
                  <a:pt x="10602" y="22206"/>
                </a:cubicBezTo>
                <a:cubicBezTo>
                  <a:pt x="5451" y="20327"/>
                  <a:pt x="715" y="14800"/>
                  <a:pt x="2106" y="9011"/>
                </a:cubicBezTo>
                <a:lnTo>
                  <a:pt x="2143" y="9011"/>
                </a:lnTo>
                <a:cubicBezTo>
                  <a:pt x="3320" y="4162"/>
                  <a:pt x="8012" y="937"/>
                  <a:pt x="12886" y="937"/>
                </a:cubicBezTo>
                <a:close/>
                <a:moveTo>
                  <a:pt x="12882" y="0"/>
                </a:moveTo>
                <a:cubicBezTo>
                  <a:pt x="7507" y="0"/>
                  <a:pt x="2314" y="3739"/>
                  <a:pt x="1166" y="9124"/>
                </a:cubicBezTo>
                <a:cubicBezTo>
                  <a:pt x="0" y="14725"/>
                  <a:pt x="4700" y="21793"/>
                  <a:pt x="10376" y="22808"/>
                </a:cubicBezTo>
                <a:cubicBezTo>
                  <a:pt x="11053" y="24236"/>
                  <a:pt x="11880" y="25627"/>
                  <a:pt x="12670" y="27056"/>
                </a:cubicBezTo>
                <a:cubicBezTo>
                  <a:pt x="12745" y="27188"/>
                  <a:pt x="12876" y="27253"/>
                  <a:pt x="13013" y="27253"/>
                </a:cubicBezTo>
                <a:cubicBezTo>
                  <a:pt x="13149" y="27253"/>
                  <a:pt x="13290" y="27188"/>
                  <a:pt x="13384" y="27056"/>
                </a:cubicBezTo>
                <a:cubicBezTo>
                  <a:pt x="14173" y="25627"/>
                  <a:pt x="14888" y="24199"/>
                  <a:pt x="15489" y="22695"/>
                </a:cubicBezTo>
                <a:lnTo>
                  <a:pt x="15677" y="22695"/>
                </a:lnTo>
                <a:cubicBezTo>
                  <a:pt x="21166" y="21229"/>
                  <a:pt x="25188" y="15702"/>
                  <a:pt x="24286" y="9951"/>
                </a:cubicBezTo>
                <a:cubicBezTo>
                  <a:pt x="23459" y="4725"/>
                  <a:pt x="18985" y="402"/>
                  <a:pt x="13647" y="26"/>
                </a:cubicBezTo>
                <a:cubicBezTo>
                  <a:pt x="13392" y="9"/>
                  <a:pt x="13137" y="0"/>
                  <a:pt x="12882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26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Table of </a:t>
            </a:r>
            <a:r>
              <a:rPr lang="en"/>
              <a:t>C</a:t>
            </a:r>
            <a:r>
              <a:rPr lang="en" sz="2400"/>
              <a:t>ontents</a:t>
            </a:r>
            <a:endParaRPr sz="2400"/>
          </a:p>
        </p:txBody>
      </p:sp>
      <p:sp>
        <p:nvSpPr>
          <p:cNvPr id="214" name="Google Shape;214;p26"/>
          <p:cNvSpPr txBox="1">
            <a:spLocks noGrp="1"/>
          </p:cNvSpPr>
          <p:nvPr>
            <p:ph type="title" idx="2"/>
          </p:nvPr>
        </p:nvSpPr>
        <p:spPr>
          <a:xfrm>
            <a:off x="1307073" y="2204695"/>
            <a:ext cx="612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1.</a:t>
            </a:r>
            <a:endParaRPr/>
          </a:p>
        </p:txBody>
      </p:sp>
      <p:sp>
        <p:nvSpPr>
          <p:cNvPr id="215" name="Google Shape;215;p26"/>
          <p:cNvSpPr txBox="1">
            <a:spLocks noGrp="1"/>
          </p:cNvSpPr>
          <p:nvPr>
            <p:ph type="title" idx="3"/>
          </p:nvPr>
        </p:nvSpPr>
        <p:spPr>
          <a:xfrm>
            <a:off x="3303566" y="2204695"/>
            <a:ext cx="612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2.</a:t>
            </a:r>
            <a:endParaRPr/>
          </a:p>
        </p:txBody>
      </p:sp>
      <p:sp>
        <p:nvSpPr>
          <p:cNvPr id="216" name="Google Shape;216;p26"/>
          <p:cNvSpPr txBox="1">
            <a:spLocks noGrp="1"/>
          </p:cNvSpPr>
          <p:nvPr>
            <p:ph type="title" idx="4"/>
          </p:nvPr>
        </p:nvSpPr>
        <p:spPr>
          <a:xfrm>
            <a:off x="5300059" y="2204695"/>
            <a:ext cx="612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3.</a:t>
            </a:r>
            <a:endParaRPr/>
          </a:p>
        </p:txBody>
      </p:sp>
      <p:sp>
        <p:nvSpPr>
          <p:cNvPr id="217" name="Google Shape;217;p26"/>
          <p:cNvSpPr txBox="1">
            <a:spLocks noGrp="1"/>
          </p:cNvSpPr>
          <p:nvPr>
            <p:ph type="title" idx="5"/>
          </p:nvPr>
        </p:nvSpPr>
        <p:spPr>
          <a:xfrm>
            <a:off x="7296552" y="2204695"/>
            <a:ext cx="612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4.</a:t>
            </a:r>
            <a:endParaRPr/>
          </a:p>
        </p:txBody>
      </p:sp>
      <p:sp>
        <p:nvSpPr>
          <p:cNvPr id="218" name="Google Shape;218;p26"/>
          <p:cNvSpPr txBox="1">
            <a:spLocks noGrp="1"/>
          </p:cNvSpPr>
          <p:nvPr>
            <p:ph type="subTitle" idx="1"/>
          </p:nvPr>
        </p:nvSpPr>
        <p:spPr>
          <a:xfrm>
            <a:off x="699460" y="2992454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Introduction</a:t>
            </a:r>
            <a:endParaRPr dirty="0"/>
          </a:p>
        </p:txBody>
      </p:sp>
      <p:sp>
        <p:nvSpPr>
          <p:cNvPr id="220" name="Google Shape;220;p26"/>
          <p:cNvSpPr txBox="1">
            <a:spLocks noGrp="1"/>
          </p:cNvSpPr>
          <p:nvPr>
            <p:ph type="subTitle" idx="7"/>
          </p:nvPr>
        </p:nvSpPr>
        <p:spPr>
          <a:xfrm>
            <a:off x="2695952" y="2992454"/>
            <a:ext cx="1876047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What teams Do?</a:t>
            </a:r>
            <a:endParaRPr dirty="0"/>
          </a:p>
        </p:txBody>
      </p:sp>
      <p:sp>
        <p:nvSpPr>
          <p:cNvPr id="221" name="Google Shape;221;p26"/>
          <p:cNvSpPr txBox="1">
            <a:spLocks noGrp="1"/>
          </p:cNvSpPr>
          <p:nvPr>
            <p:ph type="subTitle" idx="8"/>
          </p:nvPr>
        </p:nvSpPr>
        <p:spPr>
          <a:xfrm>
            <a:off x="4692046" y="3304804"/>
            <a:ext cx="17556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GB" dirty="0"/>
              <a:t>Benefits of teamwork in Breakfast Club</a:t>
            </a:r>
            <a:endParaRPr dirty="0"/>
          </a:p>
        </p:txBody>
      </p:sp>
      <p:sp>
        <p:nvSpPr>
          <p:cNvPr id="222" name="Google Shape;222;p26"/>
          <p:cNvSpPr txBox="1">
            <a:spLocks noGrp="1"/>
          </p:cNvSpPr>
          <p:nvPr>
            <p:ph type="subTitle" idx="9"/>
          </p:nvPr>
        </p:nvSpPr>
        <p:spPr>
          <a:xfrm>
            <a:off x="6688940" y="2992454"/>
            <a:ext cx="17556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Conclusion</a:t>
            </a:r>
            <a:endParaRPr dirty="0"/>
          </a:p>
        </p:txBody>
      </p:sp>
      <p:cxnSp>
        <p:nvCxnSpPr>
          <p:cNvPr id="226" name="Google Shape;226;p26"/>
          <p:cNvCxnSpPr/>
          <p:nvPr/>
        </p:nvCxnSpPr>
        <p:spPr>
          <a:xfrm>
            <a:off x="720000" y="845700"/>
            <a:ext cx="4721700" cy="0"/>
          </a:xfrm>
          <a:prstGeom prst="straightConnector1">
            <a:avLst/>
          </a:pr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7"/>
          <p:cNvSpPr txBox="1">
            <a:spLocks noGrp="1"/>
          </p:cNvSpPr>
          <p:nvPr>
            <p:ph type="title"/>
          </p:nvPr>
        </p:nvSpPr>
        <p:spPr>
          <a:xfrm>
            <a:off x="773400" y="2495550"/>
            <a:ext cx="7650600" cy="76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1"/>
                </a:solidFill>
              </a:rPr>
              <a:t>Introduction</a:t>
            </a:r>
            <a:endParaRPr dirty="0"/>
          </a:p>
        </p:txBody>
      </p:sp>
      <p:sp>
        <p:nvSpPr>
          <p:cNvPr id="232" name="Google Shape;232;p27"/>
          <p:cNvSpPr txBox="1">
            <a:spLocks noGrp="1"/>
          </p:cNvSpPr>
          <p:nvPr>
            <p:ph type="subTitle" idx="1"/>
          </p:nvPr>
        </p:nvSpPr>
        <p:spPr>
          <a:xfrm>
            <a:off x="2084100" y="3256130"/>
            <a:ext cx="5029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GB" dirty="0"/>
              <a:t>The practise of establishing a mutually beneficial relationship of individuals in order to accomplish a goal is referred to as teamworking </a:t>
            </a:r>
          </a:p>
        </p:txBody>
      </p:sp>
      <p:grpSp>
        <p:nvGrpSpPr>
          <p:cNvPr id="233" name="Google Shape;233;p27"/>
          <p:cNvGrpSpPr/>
          <p:nvPr/>
        </p:nvGrpSpPr>
        <p:grpSpPr>
          <a:xfrm>
            <a:off x="4118355" y="774802"/>
            <a:ext cx="907289" cy="1556906"/>
            <a:chOff x="-1372300" y="1994450"/>
            <a:chExt cx="1322000" cy="2268550"/>
          </a:xfrm>
        </p:grpSpPr>
        <p:sp>
          <p:nvSpPr>
            <p:cNvPr id="234" name="Google Shape;234;p27"/>
            <p:cNvSpPr/>
            <p:nvPr/>
          </p:nvSpPr>
          <p:spPr>
            <a:xfrm>
              <a:off x="-1372300" y="1994450"/>
              <a:ext cx="1322000" cy="1925950"/>
            </a:xfrm>
            <a:custGeom>
              <a:avLst/>
              <a:gdLst/>
              <a:ahLst/>
              <a:cxnLst/>
              <a:rect l="l" t="t" r="r" b="b"/>
              <a:pathLst>
                <a:path w="52880" h="77038" extrusionOk="0">
                  <a:moveTo>
                    <a:pt x="27835" y="0"/>
                  </a:moveTo>
                  <a:cubicBezTo>
                    <a:pt x="23803" y="0"/>
                    <a:pt x="19764" y="855"/>
                    <a:pt x="16225" y="2445"/>
                  </a:cubicBezTo>
                  <a:cubicBezTo>
                    <a:pt x="6931" y="6612"/>
                    <a:pt x="1723" y="16507"/>
                    <a:pt x="761" y="26281"/>
                  </a:cubicBezTo>
                  <a:cubicBezTo>
                    <a:pt x="0" y="34373"/>
                    <a:pt x="2444" y="42145"/>
                    <a:pt x="7131" y="48635"/>
                  </a:cubicBezTo>
                  <a:cubicBezTo>
                    <a:pt x="10136" y="52841"/>
                    <a:pt x="13741" y="56567"/>
                    <a:pt x="16625" y="60853"/>
                  </a:cubicBezTo>
                  <a:cubicBezTo>
                    <a:pt x="19710" y="65500"/>
                    <a:pt x="20271" y="70908"/>
                    <a:pt x="20311" y="76357"/>
                  </a:cubicBezTo>
                  <a:cubicBezTo>
                    <a:pt x="20405" y="76310"/>
                    <a:pt x="20499" y="76290"/>
                    <a:pt x="20592" y="76290"/>
                  </a:cubicBezTo>
                  <a:cubicBezTo>
                    <a:pt x="20659" y="76290"/>
                    <a:pt x="20725" y="76300"/>
                    <a:pt x="20792" y="76316"/>
                  </a:cubicBezTo>
                  <a:cubicBezTo>
                    <a:pt x="20872" y="76276"/>
                    <a:pt x="20952" y="76236"/>
                    <a:pt x="21072" y="76236"/>
                  </a:cubicBezTo>
                  <a:cubicBezTo>
                    <a:pt x="21312" y="76236"/>
                    <a:pt x="21553" y="76236"/>
                    <a:pt x="21833" y="76276"/>
                  </a:cubicBezTo>
                  <a:cubicBezTo>
                    <a:pt x="21753" y="69827"/>
                    <a:pt x="20711" y="64098"/>
                    <a:pt x="16946" y="58690"/>
                  </a:cubicBezTo>
                  <a:cubicBezTo>
                    <a:pt x="12980" y="53001"/>
                    <a:pt x="7772" y="48234"/>
                    <a:pt x="4808" y="41905"/>
                  </a:cubicBezTo>
                  <a:cubicBezTo>
                    <a:pt x="120" y="31810"/>
                    <a:pt x="1643" y="18870"/>
                    <a:pt x="8653" y="10217"/>
                  </a:cubicBezTo>
                  <a:cubicBezTo>
                    <a:pt x="13313" y="4514"/>
                    <a:pt x="20432" y="1513"/>
                    <a:pt x="27594" y="1513"/>
                  </a:cubicBezTo>
                  <a:cubicBezTo>
                    <a:pt x="31700" y="1513"/>
                    <a:pt x="35821" y="2499"/>
                    <a:pt x="39500" y="4529"/>
                  </a:cubicBezTo>
                  <a:cubicBezTo>
                    <a:pt x="51318" y="11058"/>
                    <a:pt x="51518" y="28124"/>
                    <a:pt x="47512" y="39301"/>
                  </a:cubicBezTo>
                  <a:cubicBezTo>
                    <a:pt x="45148" y="45871"/>
                    <a:pt x="40021" y="50718"/>
                    <a:pt x="36655" y="56687"/>
                  </a:cubicBezTo>
                  <a:cubicBezTo>
                    <a:pt x="33531" y="62335"/>
                    <a:pt x="32730" y="68905"/>
                    <a:pt x="32089" y="75275"/>
                  </a:cubicBezTo>
                  <a:cubicBezTo>
                    <a:pt x="32213" y="75192"/>
                    <a:pt x="32348" y="75155"/>
                    <a:pt x="32480" y="75155"/>
                  </a:cubicBezTo>
                  <a:cubicBezTo>
                    <a:pt x="32858" y="75155"/>
                    <a:pt x="33210" y="75460"/>
                    <a:pt x="33210" y="75876"/>
                  </a:cubicBezTo>
                  <a:lnTo>
                    <a:pt x="33210" y="77038"/>
                  </a:lnTo>
                  <a:cubicBezTo>
                    <a:pt x="33330" y="76877"/>
                    <a:pt x="33411" y="76717"/>
                    <a:pt x="33451" y="76557"/>
                  </a:cubicBezTo>
                  <a:cubicBezTo>
                    <a:pt x="34252" y="68785"/>
                    <a:pt x="35293" y="61294"/>
                    <a:pt x="39660" y="54644"/>
                  </a:cubicBezTo>
                  <a:cubicBezTo>
                    <a:pt x="43225" y="49196"/>
                    <a:pt x="47312" y="44589"/>
                    <a:pt x="49435" y="38299"/>
                  </a:cubicBezTo>
                  <a:cubicBezTo>
                    <a:pt x="52880" y="28004"/>
                    <a:pt x="52319" y="13823"/>
                    <a:pt x="43946" y="5891"/>
                  </a:cubicBezTo>
                  <a:cubicBezTo>
                    <a:pt x="39658" y="1840"/>
                    <a:pt x="33754" y="0"/>
                    <a:pt x="278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27"/>
            <p:cNvSpPr/>
            <p:nvPr/>
          </p:nvSpPr>
          <p:spPr>
            <a:xfrm>
              <a:off x="-852525" y="3895350"/>
              <a:ext cx="273450" cy="43825"/>
            </a:xfrm>
            <a:custGeom>
              <a:avLst/>
              <a:gdLst/>
              <a:ahLst/>
              <a:cxnLst/>
              <a:rect l="l" t="t" r="r" b="b"/>
              <a:pathLst>
                <a:path w="10938" h="1753" extrusionOk="0">
                  <a:moveTo>
                    <a:pt x="9976" y="0"/>
                  </a:moveTo>
                  <a:lnTo>
                    <a:pt x="9976" y="280"/>
                  </a:lnTo>
                  <a:cubicBezTo>
                    <a:pt x="9976" y="781"/>
                    <a:pt x="9595" y="1032"/>
                    <a:pt x="9214" y="1032"/>
                  </a:cubicBezTo>
                  <a:cubicBezTo>
                    <a:pt x="8834" y="1032"/>
                    <a:pt x="8453" y="781"/>
                    <a:pt x="8453" y="280"/>
                  </a:cubicBezTo>
                  <a:lnTo>
                    <a:pt x="8453" y="40"/>
                  </a:lnTo>
                  <a:cubicBezTo>
                    <a:pt x="6971" y="120"/>
                    <a:pt x="5409" y="200"/>
                    <a:pt x="3926" y="240"/>
                  </a:cubicBezTo>
                  <a:cubicBezTo>
                    <a:pt x="3832" y="619"/>
                    <a:pt x="3540" y="783"/>
                    <a:pt x="3243" y="783"/>
                  </a:cubicBezTo>
                  <a:cubicBezTo>
                    <a:pt x="2910" y="783"/>
                    <a:pt x="2569" y="579"/>
                    <a:pt x="2484" y="240"/>
                  </a:cubicBezTo>
                  <a:lnTo>
                    <a:pt x="281" y="240"/>
                  </a:lnTo>
                  <a:cubicBezTo>
                    <a:pt x="161" y="240"/>
                    <a:pt x="81" y="240"/>
                    <a:pt x="1" y="280"/>
                  </a:cubicBezTo>
                  <a:cubicBezTo>
                    <a:pt x="321" y="321"/>
                    <a:pt x="601" y="601"/>
                    <a:pt x="601" y="961"/>
                  </a:cubicBezTo>
                  <a:lnTo>
                    <a:pt x="601" y="1723"/>
                  </a:lnTo>
                  <a:cubicBezTo>
                    <a:pt x="1202" y="1744"/>
                    <a:pt x="1803" y="1752"/>
                    <a:pt x="2403" y="1752"/>
                  </a:cubicBezTo>
                  <a:cubicBezTo>
                    <a:pt x="5248" y="1752"/>
                    <a:pt x="8092" y="1555"/>
                    <a:pt x="10937" y="1522"/>
                  </a:cubicBezTo>
                  <a:cubicBezTo>
                    <a:pt x="10937" y="961"/>
                    <a:pt x="10937" y="441"/>
                    <a:pt x="108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27"/>
            <p:cNvSpPr/>
            <p:nvPr/>
          </p:nvSpPr>
          <p:spPr>
            <a:xfrm>
              <a:off x="-876550" y="3873325"/>
              <a:ext cx="339450" cy="389675"/>
            </a:xfrm>
            <a:custGeom>
              <a:avLst/>
              <a:gdLst/>
              <a:ahLst/>
              <a:cxnLst/>
              <a:rect l="l" t="t" r="r" b="b"/>
              <a:pathLst>
                <a:path w="13578" h="15587" extrusionOk="0">
                  <a:moveTo>
                    <a:pt x="12630" y="0"/>
                  </a:moveTo>
                  <a:cubicBezTo>
                    <a:pt x="12494" y="0"/>
                    <a:pt x="12352" y="38"/>
                    <a:pt x="12219" y="120"/>
                  </a:cubicBezTo>
                  <a:cubicBezTo>
                    <a:pt x="12018" y="240"/>
                    <a:pt x="11858" y="480"/>
                    <a:pt x="11898" y="721"/>
                  </a:cubicBezTo>
                  <a:lnTo>
                    <a:pt x="11898" y="921"/>
                  </a:lnTo>
                  <a:cubicBezTo>
                    <a:pt x="11898" y="1362"/>
                    <a:pt x="11898" y="1842"/>
                    <a:pt x="11898" y="2403"/>
                  </a:cubicBezTo>
                  <a:cubicBezTo>
                    <a:pt x="11938" y="3485"/>
                    <a:pt x="11978" y="4687"/>
                    <a:pt x="11898" y="5929"/>
                  </a:cubicBezTo>
                  <a:cubicBezTo>
                    <a:pt x="12339" y="6249"/>
                    <a:pt x="12299" y="6930"/>
                    <a:pt x="11818" y="7211"/>
                  </a:cubicBezTo>
                  <a:cubicBezTo>
                    <a:pt x="11778" y="8052"/>
                    <a:pt x="11658" y="8893"/>
                    <a:pt x="11457" y="9734"/>
                  </a:cubicBezTo>
                  <a:cubicBezTo>
                    <a:pt x="12058" y="10135"/>
                    <a:pt x="11738" y="11096"/>
                    <a:pt x="11017" y="11096"/>
                  </a:cubicBezTo>
                  <a:cubicBezTo>
                    <a:pt x="10376" y="12659"/>
                    <a:pt x="9294" y="13820"/>
                    <a:pt x="7491" y="14061"/>
                  </a:cubicBezTo>
                  <a:cubicBezTo>
                    <a:pt x="7255" y="14091"/>
                    <a:pt x="7027" y="14105"/>
                    <a:pt x="6809" y="14105"/>
                  </a:cubicBezTo>
                  <a:cubicBezTo>
                    <a:pt x="4702" y="14105"/>
                    <a:pt x="3447" y="12747"/>
                    <a:pt x="2684" y="10896"/>
                  </a:cubicBezTo>
                  <a:lnTo>
                    <a:pt x="2364" y="10856"/>
                  </a:lnTo>
                  <a:cubicBezTo>
                    <a:pt x="1643" y="10696"/>
                    <a:pt x="1723" y="9774"/>
                    <a:pt x="2203" y="9494"/>
                  </a:cubicBezTo>
                  <a:cubicBezTo>
                    <a:pt x="2003" y="8613"/>
                    <a:pt x="1843" y="7731"/>
                    <a:pt x="1763" y="6850"/>
                  </a:cubicBezTo>
                  <a:lnTo>
                    <a:pt x="1442" y="6850"/>
                  </a:lnTo>
                  <a:cubicBezTo>
                    <a:pt x="441" y="6850"/>
                    <a:pt x="441" y="5368"/>
                    <a:pt x="1442" y="5368"/>
                  </a:cubicBezTo>
                  <a:lnTo>
                    <a:pt x="1603" y="5368"/>
                  </a:lnTo>
                  <a:cubicBezTo>
                    <a:pt x="1562" y="4366"/>
                    <a:pt x="1522" y="3405"/>
                    <a:pt x="1522" y="2604"/>
                  </a:cubicBezTo>
                  <a:lnTo>
                    <a:pt x="1522" y="1842"/>
                  </a:lnTo>
                  <a:cubicBezTo>
                    <a:pt x="1562" y="1522"/>
                    <a:pt x="1282" y="1202"/>
                    <a:pt x="962" y="1161"/>
                  </a:cubicBezTo>
                  <a:cubicBezTo>
                    <a:pt x="895" y="1145"/>
                    <a:pt x="829" y="1135"/>
                    <a:pt x="762" y="1135"/>
                  </a:cubicBezTo>
                  <a:cubicBezTo>
                    <a:pt x="669" y="1135"/>
                    <a:pt x="575" y="1155"/>
                    <a:pt x="481" y="1202"/>
                  </a:cubicBezTo>
                  <a:cubicBezTo>
                    <a:pt x="200" y="1282"/>
                    <a:pt x="0" y="1562"/>
                    <a:pt x="40" y="1842"/>
                  </a:cubicBezTo>
                  <a:cubicBezTo>
                    <a:pt x="40" y="6770"/>
                    <a:pt x="321" y="15423"/>
                    <a:pt x="6931" y="15583"/>
                  </a:cubicBezTo>
                  <a:cubicBezTo>
                    <a:pt x="7004" y="15585"/>
                    <a:pt x="7077" y="15586"/>
                    <a:pt x="7150" y="15586"/>
                  </a:cubicBezTo>
                  <a:cubicBezTo>
                    <a:pt x="13578" y="15586"/>
                    <a:pt x="13460" y="6834"/>
                    <a:pt x="13380" y="1883"/>
                  </a:cubicBezTo>
                  <a:lnTo>
                    <a:pt x="13380" y="761"/>
                  </a:lnTo>
                  <a:cubicBezTo>
                    <a:pt x="13380" y="314"/>
                    <a:pt x="13026" y="0"/>
                    <a:pt x="126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27"/>
            <p:cNvSpPr/>
            <p:nvPr/>
          </p:nvSpPr>
          <p:spPr>
            <a:xfrm>
              <a:off x="-864550" y="4006500"/>
              <a:ext cx="302500" cy="49100"/>
            </a:xfrm>
            <a:custGeom>
              <a:avLst/>
              <a:gdLst/>
              <a:ahLst/>
              <a:cxnLst/>
              <a:rect l="l" t="t" r="r" b="b"/>
              <a:pathLst>
                <a:path w="12100" h="1964" extrusionOk="0">
                  <a:moveTo>
                    <a:pt x="1002" y="1"/>
                  </a:moveTo>
                  <a:cubicBezTo>
                    <a:pt x="1" y="1"/>
                    <a:pt x="1" y="1523"/>
                    <a:pt x="1002" y="1523"/>
                  </a:cubicBezTo>
                  <a:lnTo>
                    <a:pt x="1283" y="1523"/>
                  </a:lnTo>
                  <a:cubicBezTo>
                    <a:pt x="4528" y="1563"/>
                    <a:pt x="7813" y="1924"/>
                    <a:pt x="11017" y="1964"/>
                  </a:cubicBezTo>
                  <a:cubicBezTo>
                    <a:pt x="11779" y="1964"/>
                    <a:pt x="12099" y="1002"/>
                    <a:pt x="11458" y="602"/>
                  </a:cubicBezTo>
                  <a:cubicBezTo>
                    <a:pt x="11338" y="481"/>
                    <a:pt x="11178" y="441"/>
                    <a:pt x="11017" y="441"/>
                  </a:cubicBezTo>
                  <a:cubicBezTo>
                    <a:pt x="7733" y="441"/>
                    <a:pt x="4448" y="81"/>
                    <a:pt x="11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27"/>
            <p:cNvSpPr/>
            <p:nvPr/>
          </p:nvSpPr>
          <p:spPr>
            <a:xfrm>
              <a:off x="-835500" y="4106300"/>
              <a:ext cx="260425" cy="45450"/>
            </a:xfrm>
            <a:custGeom>
              <a:avLst/>
              <a:gdLst/>
              <a:ahLst/>
              <a:cxnLst/>
              <a:rect l="l" t="t" r="r" b="b"/>
              <a:pathLst>
                <a:path w="10417" h="1818" extrusionOk="0">
                  <a:moveTo>
                    <a:pt x="7181" y="0"/>
                  </a:moveTo>
                  <a:cubicBezTo>
                    <a:pt x="5750" y="0"/>
                    <a:pt x="4311" y="251"/>
                    <a:pt x="2870" y="251"/>
                  </a:cubicBezTo>
                  <a:cubicBezTo>
                    <a:pt x="2288" y="251"/>
                    <a:pt x="1705" y="210"/>
                    <a:pt x="1122" y="95"/>
                  </a:cubicBezTo>
                  <a:cubicBezTo>
                    <a:pt x="1079" y="84"/>
                    <a:pt x="1034" y="79"/>
                    <a:pt x="986" y="79"/>
                  </a:cubicBezTo>
                  <a:cubicBezTo>
                    <a:pt x="858" y="79"/>
                    <a:pt x="719" y="116"/>
                    <a:pt x="602" y="175"/>
                  </a:cubicBezTo>
                  <a:cubicBezTo>
                    <a:pt x="81" y="495"/>
                    <a:pt x="1" y="1377"/>
                    <a:pt x="722" y="1537"/>
                  </a:cubicBezTo>
                  <a:lnTo>
                    <a:pt x="1082" y="1617"/>
                  </a:lnTo>
                  <a:cubicBezTo>
                    <a:pt x="1546" y="1686"/>
                    <a:pt x="2014" y="1713"/>
                    <a:pt x="2484" y="1713"/>
                  </a:cubicBezTo>
                  <a:cubicBezTo>
                    <a:pt x="3930" y="1713"/>
                    <a:pt x="5396" y="1465"/>
                    <a:pt x="6841" y="1465"/>
                  </a:cubicBezTo>
                  <a:cubicBezTo>
                    <a:pt x="7641" y="1465"/>
                    <a:pt x="8435" y="1541"/>
                    <a:pt x="9214" y="1777"/>
                  </a:cubicBezTo>
                  <a:lnTo>
                    <a:pt x="9375" y="1817"/>
                  </a:lnTo>
                  <a:cubicBezTo>
                    <a:pt x="10136" y="1817"/>
                    <a:pt x="10416" y="856"/>
                    <a:pt x="9815" y="415"/>
                  </a:cubicBezTo>
                  <a:cubicBezTo>
                    <a:pt x="9775" y="375"/>
                    <a:pt x="9695" y="335"/>
                    <a:pt x="9615" y="335"/>
                  </a:cubicBezTo>
                  <a:cubicBezTo>
                    <a:pt x="8807" y="81"/>
                    <a:pt x="7995" y="0"/>
                    <a:pt x="71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27"/>
            <p:cNvSpPr/>
            <p:nvPr/>
          </p:nvSpPr>
          <p:spPr>
            <a:xfrm>
              <a:off x="-1108900" y="2598325"/>
              <a:ext cx="718100" cy="1322825"/>
            </a:xfrm>
            <a:custGeom>
              <a:avLst/>
              <a:gdLst/>
              <a:ahLst/>
              <a:cxnLst/>
              <a:rect l="l" t="t" r="r" b="b"/>
              <a:pathLst>
                <a:path w="28724" h="52913" extrusionOk="0">
                  <a:moveTo>
                    <a:pt x="10015" y="2367"/>
                  </a:moveTo>
                  <a:cubicBezTo>
                    <a:pt x="10256" y="2807"/>
                    <a:pt x="10416" y="3328"/>
                    <a:pt x="10496" y="3809"/>
                  </a:cubicBezTo>
                  <a:cubicBezTo>
                    <a:pt x="10616" y="4290"/>
                    <a:pt x="10696" y="4730"/>
                    <a:pt x="10696" y="5211"/>
                  </a:cubicBezTo>
                  <a:cubicBezTo>
                    <a:pt x="10376" y="4850"/>
                    <a:pt x="10095" y="4570"/>
                    <a:pt x="9895" y="4330"/>
                  </a:cubicBezTo>
                  <a:lnTo>
                    <a:pt x="9374" y="3649"/>
                  </a:lnTo>
                  <a:cubicBezTo>
                    <a:pt x="8934" y="3128"/>
                    <a:pt x="9134" y="2687"/>
                    <a:pt x="10015" y="2367"/>
                  </a:cubicBezTo>
                  <a:close/>
                  <a:moveTo>
                    <a:pt x="19061" y="1826"/>
                  </a:moveTo>
                  <a:cubicBezTo>
                    <a:pt x="19358" y="1826"/>
                    <a:pt x="19582" y="2665"/>
                    <a:pt x="19469" y="3088"/>
                  </a:cubicBezTo>
                  <a:cubicBezTo>
                    <a:pt x="19269" y="3729"/>
                    <a:pt x="19029" y="4330"/>
                    <a:pt x="18708" y="4890"/>
                  </a:cubicBezTo>
                  <a:cubicBezTo>
                    <a:pt x="18588" y="5131"/>
                    <a:pt x="18468" y="5371"/>
                    <a:pt x="18308" y="5612"/>
                  </a:cubicBezTo>
                  <a:cubicBezTo>
                    <a:pt x="18268" y="5411"/>
                    <a:pt x="18228" y="5211"/>
                    <a:pt x="18188" y="5051"/>
                  </a:cubicBezTo>
                  <a:cubicBezTo>
                    <a:pt x="18147" y="4129"/>
                    <a:pt x="18308" y="3208"/>
                    <a:pt x="18668" y="2367"/>
                  </a:cubicBezTo>
                  <a:cubicBezTo>
                    <a:pt x="18799" y="1975"/>
                    <a:pt x="18937" y="1826"/>
                    <a:pt x="19061" y="1826"/>
                  </a:cubicBezTo>
                  <a:close/>
                  <a:moveTo>
                    <a:pt x="26378" y="5021"/>
                  </a:moveTo>
                  <a:cubicBezTo>
                    <a:pt x="26734" y="5021"/>
                    <a:pt x="26273" y="6225"/>
                    <a:pt x="26119" y="6533"/>
                  </a:cubicBezTo>
                  <a:cubicBezTo>
                    <a:pt x="25599" y="7454"/>
                    <a:pt x="24557" y="8015"/>
                    <a:pt x="23596" y="8416"/>
                  </a:cubicBezTo>
                  <a:cubicBezTo>
                    <a:pt x="24116" y="7254"/>
                    <a:pt x="24838" y="6252"/>
                    <a:pt x="25799" y="5411"/>
                  </a:cubicBezTo>
                  <a:cubicBezTo>
                    <a:pt x="26088" y="5132"/>
                    <a:pt x="26270" y="5021"/>
                    <a:pt x="26378" y="5021"/>
                  </a:cubicBezTo>
                  <a:close/>
                  <a:moveTo>
                    <a:pt x="2524" y="5972"/>
                  </a:moveTo>
                  <a:lnTo>
                    <a:pt x="2524" y="5972"/>
                  </a:lnTo>
                  <a:cubicBezTo>
                    <a:pt x="3766" y="6172"/>
                    <a:pt x="4847" y="7574"/>
                    <a:pt x="5729" y="8977"/>
                  </a:cubicBezTo>
                  <a:cubicBezTo>
                    <a:pt x="5569" y="8937"/>
                    <a:pt x="5408" y="8896"/>
                    <a:pt x="5248" y="8856"/>
                  </a:cubicBezTo>
                  <a:cubicBezTo>
                    <a:pt x="4567" y="8656"/>
                    <a:pt x="3926" y="8376"/>
                    <a:pt x="3325" y="8015"/>
                  </a:cubicBezTo>
                  <a:lnTo>
                    <a:pt x="2804" y="7735"/>
                  </a:lnTo>
                  <a:cubicBezTo>
                    <a:pt x="1963" y="7374"/>
                    <a:pt x="1883" y="6773"/>
                    <a:pt x="2524" y="5972"/>
                  </a:cubicBezTo>
                  <a:close/>
                  <a:moveTo>
                    <a:pt x="26744" y="11502"/>
                  </a:moveTo>
                  <a:cubicBezTo>
                    <a:pt x="26938" y="11502"/>
                    <a:pt x="26720" y="11832"/>
                    <a:pt x="26039" y="11941"/>
                  </a:cubicBezTo>
                  <a:cubicBezTo>
                    <a:pt x="26079" y="11901"/>
                    <a:pt x="26119" y="11821"/>
                    <a:pt x="26200" y="11781"/>
                  </a:cubicBezTo>
                  <a:cubicBezTo>
                    <a:pt x="26469" y="11575"/>
                    <a:pt x="26653" y="11502"/>
                    <a:pt x="26744" y="11502"/>
                  </a:cubicBezTo>
                  <a:close/>
                  <a:moveTo>
                    <a:pt x="19366" y="0"/>
                  </a:moveTo>
                  <a:cubicBezTo>
                    <a:pt x="19334" y="0"/>
                    <a:pt x="19302" y="1"/>
                    <a:pt x="19269" y="3"/>
                  </a:cubicBezTo>
                  <a:cubicBezTo>
                    <a:pt x="18027" y="123"/>
                    <a:pt x="17466" y="1285"/>
                    <a:pt x="17066" y="2407"/>
                  </a:cubicBezTo>
                  <a:cubicBezTo>
                    <a:pt x="16545" y="3929"/>
                    <a:pt x="16625" y="5571"/>
                    <a:pt x="17306" y="7014"/>
                  </a:cubicBezTo>
                  <a:cubicBezTo>
                    <a:pt x="17186" y="7174"/>
                    <a:pt x="17066" y="7334"/>
                    <a:pt x="16906" y="7534"/>
                  </a:cubicBezTo>
                  <a:cubicBezTo>
                    <a:pt x="16487" y="7980"/>
                    <a:pt x="15991" y="8164"/>
                    <a:pt x="15457" y="8164"/>
                  </a:cubicBezTo>
                  <a:cubicBezTo>
                    <a:pt x="14357" y="8164"/>
                    <a:pt x="13097" y="7383"/>
                    <a:pt x="12018" y="6493"/>
                  </a:cubicBezTo>
                  <a:cubicBezTo>
                    <a:pt x="12178" y="5772"/>
                    <a:pt x="12219" y="5051"/>
                    <a:pt x="12098" y="4370"/>
                  </a:cubicBezTo>
                  <a:cubicBezTo>
                    <a:pt x="11898" y="2968"/>
                    <a:pt x="11578" y="1485"/>
                    <a:pt x="10376" y="644"/>
                  </a:cubicBezTo>
                  <a:cubicBezTo>
                    <a:pt x="10156" y="481"/>
                    <a:pt x="9892" y="410"/>
                    <a:pt x="9616" y="410"/>
                  </a:cubicBezTo>
                  <a:cubicBezTo>
                    <a:pt x="8735" y="410"/>
                    <a:pt x="7724" y="1133"/>
                    <a:pt x="7572" y="1926"/>
                  </a:cubicBezTo>
                  <a:cubicBezTo>
                    <a:pt x="7291" y="3488"/>
                    <a:pt x="8213" y="4690"/>
                    <a:pt x="9174" y="5812"/>
                  </a:cubicBezTo>
                  <a:cubicBezTo>
                    <a:pt x="9494" y="6172"/>
                    <a:pt x="9895" y="6613"/>
                    <a:pt x="10336" y="7014"/>
                  </a:cubicBezTo>
                  <a:cubicBezTo>
                    <a:pt x="9855" y="8175"/>
                    <a:pt x="8773" y="8977"/>
                    <a:pt x="7531" y="9097"/>
                  </a:cubicBezTo>
                  <a:cubicBezTo>
                    <a:pt x="6269" y="6860"/>
                    <a:pt x="4551" y="4396"/>
                    <a:pt x="2496" y="4396"/>
                  </a:cubicBezTo>
                  <a:cubicBezTo>
                    <a:pt x="2269" y="4396"/>
                    <a:pt x="2038" y="4426"/>
                    <a:pt x="1803" y="4490"/>
                  </a:cubicBezTo>
                  <a:cubicBezTo>
                    <a:pt x="601" y="4890"/>
                    <a:pt x="0" y="6252"/>
                    <a:pt x="561" y="7374"/>
                  </a:cubicBezTo>
                  <a:cubicBezTo>
                    <a:pt x="1442" y="9177"/>
                    <a:pt x="3606" y="9938"/>
                    <a:pt x="5368" y="10499"/>
                  </a:cubicBezTo>
                  <a:cubicBezTo>
                    <a:pt x="5809" y="10619"/>
                    <a:pt x="6250" y="10699"/>
                    <a:pt x="6690" y="10699"/>
                  </a:cubicBezTo>
                  <a:cubicBezTo>
                    <a:pt x="6850" y="11020"/>
                    <a:pt x="6971" y="11300"/>
                    <a:pt x="7131" y="11500"/>
                  </a:cubicBezTo>
                  <a:cubicBezTo>
                    <a:pt x="10216" y="17069"/>
                    <a:pt x="11818" y="23278"/>
                    <a:pt x="13060" y="29487"/>
                  </a:cubicBezTo>
                  <a:cubicBezTo>
                    <a:pt x="14502" y="36858"/>
                    <a:pt x="14382" y="44430"/>
                    <a:pt x="12739" y="51761"/>
                  </a:cubicBezTo>
                  <a:cubicBezTo>
                    <a:pt x="12699" y="51881"/>
                    <a:pt x="12699" y="52041"/>
                    <a:pt x="12739" y="52161"/>
                  </a:cubicBezTo>
                  <a:cubicBezTo>
                    <a:pt x="12824" y="52500"/>
                    <a:pt x="13165" y="52704"/>
                    <a:pt x="13492" y="52704"/>
                  </a:cubicBezTo>
                  <a:cubicBezTo>
                    <a:pt x="13784" y="52704"/>
                    <a:pt x="14066" y="52540"/>
                    <a:pt x="14141" y="52161"/>
                  </a:cubicBezTo>
                  <a:lnTo>
                    <a:pt x="14141" y="52121"/>
                  </a:lnTo>
                  <a:cubicBezTo>
                    <a:pt x="15664" y="45391"/>
                    <a:pt x="15944" y="38421"/>
                    <a:pt x="14943" y="31611"/>
                  </a:cubicBezTo>
                  <a:cubicBezTo>
                    <a:pt x="13941" y="25041"/>
                    <a:pt x="12379" y="17710"/>
                    <a:pt x="9054" y="11901"/>
                  </a:cubicBezTo>
                  <a:cubicBezTo>
                    <a:pt x="8853" y="11540"/>
                    <a:pt x="8573" y="11020"/>
                    <a:pt x="8293" y="10459"/>
                  </a:cubicBezTo>
                  <a:cubicBezTo>
                    <a:pt x="9615" y="10058"/>
                    <a:pt x="10736" y="9177"/>
                    <a:pt x="11417" y="7935"/>
                  </a:cubicBezTo>
                  <a:cubicBezTo>
                    <a:pt x="12178" y="8656"/>
                    <a:pt x="13140" y="9177"/>
                    <a:pt x="14141" y="9457"/>
                  </a:cubicBezTo>
                  <a:cubicBezTo>
                    <a:pt x="14400" y="9500"/>
                    <a:pt x="14660" y="9522"/>
                    <a:pt x="14919" y="9522"/>
                  </a:cubicBezTo>
                  <a:cubicBezTo>
                    <a:pt x="16102" y="9522"/>
                    <a:pt x="17260" y="9077"/>
                    <a:pt x="18147" y="8255"/>
                  </a:cubicBezTo>
                  <a:cubicBezTo>
                    <a:pt x="19069" y="9337"/>
                    <a:pt x="20391" y="10018"/>
                    <a:pt x="21833" y="10098"/>
                  </a:cubicBezTo>
                  <a:cubicBezTo>
                    <a:pt x="21793" y="10459"/>
                    <a:pt x="21793" y="10779"/>
                    <a:pt x="21833" y="11100"/>
                  </a:cubicBezTo>
                  <a:cubicBezTo>
                    <a:pt x="21993" y="11821"/>
                    <a:pt x="22434" y="12382"/>
                    <a:pt x="23035" y="12742"/>
                  </a:cubicBezTo>
                  <a:cubicBezTo>
                    <a:pt x="22033" y="14024"/>
                    <a:pt x="21593" y="15466"/>
                    <a:pt x="21272" y="17149"/>
                  </a:cubicBezTo>
                  <a:cubicBezTo>
                    <a:pt x="20551" y="20794"/>
                    <a:pt x="20150" y="24520"/>
                    <a:pt x="20030" y="28286"/>
                  </a:cubicBezTo>
                  <a:cubicBezTo>
                    <a:pt x="19830" y="36177"/>
                    <a:pt x="18748" y="44029"/>
                    <a:pt x="18708" y="51961"/>
                  </a:cubicBezTo>
                  <a:lnTo>
                    <a:pt x="18708" y="52161"/>
                  </a:lnTo>
                  <a:cubicBezTo>
                    <a:pt x="18708" y="52662"/>
                    <a:pt x="19079" y="52913"/>
                    <a:pt x="19449" y="52913"/>
                  </a:cubicBezTo>
                  <a:cubicBezTo>
                    <a:pt x="19820" y="52913"/>
                    <a:pt x="20191" y="52662"/>
                    <a:pt x="20191" y="52161"/>
                  </a:cubicBezTo>
                  <a:lnTo>
                    <a:pt x="20191" y="51921"/>
                  </a:lnTo>
                  <a:cubicBezTo>
                    <a:pt x="20271" y="44630"/>
                    <a:pt x="21032" y="37379"/>
                    <a:pt x="21472" y="30168"/>
                  </a:cubicBezTo>
                  <a:cubicBezTo>
                    <a:pt x="21753" y="26483"/>
                    <a:pt x="21913" y="22877"/>
                    <a:pt x="22474" y="19232"/>
                  </a:cubicBezTo>
                  <a:cubicBezTo>
                    <a:pt x="22835" y="16908"/>
                    <a:pt x="23195" y="15026"/>
                    <a:pt x="24557" y="13343"/>
                  </a:cubicBezTo>
                  <a:cubicBezTo>
                    <a:pt x="24980" y="13446"/>
                    <a:pt x="25414" y="13502"/>
                    <a:pt x="25831" y="13502"/>
                  </a:cubicBezTo>
                  <a:cubicBezTo>
                    <a:pt x="27032" y="13502"/>
                    <a:pt x="28095" y="13042"/>
                    <a:pt x="28363" y="11941"/>
                  </a:cubicBezTo>
                  <a:cubicBezTo>
                    <a:pt x="28521" y="11151"/>
                    <a:pt x="28445" y="9737"/>
                    <a:pt x="27328" y="9737"/>
                  </a:cubicBezTo>
                  <a:cubicBezTo>
                    <a:pt x="27313" y="9737"/>
                    <a:pt x="27297" y="9737"/>
                    <a:pt x="27281" y="9738"/>
                  </a:cubicBezTo>
                  <a:cubicBezTo>
                    <a:pt x="26079" y="9778"/>
                    <a:pt x="24958" y="10739"/>
                    <a:pt x="24076" y="11621"/>
                  </a:cubicBezTo>
                  <a:cubicBezTo>
                    <a:pt x="23596" y="11260"/>
                    <a:pt x="23275" y="10699"/>
                    <a:pt x="23275" y="10098"/>
                  </a:cubicBezTo>
                  <a:cubicBezTo>
                    <a:pt x="25198" y="9698"/>
                    <a:pt x="26800" y="8456"/>
                    <a:pt x="27722" y="6733"/>
                  </a:cubicBezTo>
                  <a:cubicBezTo>
                    <a:pt x="28163" y="5932"/>
                    <a:pt x="28723" y="3809"/>
                    <a:pt x="27441" y="3408"/>
                  </a:cubicBezTo>
                  <a:cubicBezTo>
                    <a:pt x="27167" y="3312"/>
                    <a:pt x="26898" y="3268"/>
                    <a:pt x="26635" y="3268"/>
                  </a:cubicBezTo>
                  <a:cubicBezTo>
                    <a:pt x="24481" y="3268"/>
                    <a:pt x="22756" y="6272"/>
                    <a:pt x="22113" y="8736"/>
                  </a:cubicBezTo>
                  <a:cubicBezTo>
                    <a:pt x="20952" y="8656"/>
                    <a:pt x="19910" y="8135"/>
                    <a:pt x="19189" y="7254"/>
                  </a:cubicBezTo>
                  <a:cubicBezTo>
                    <a:pt x="20311" y="5892"/>
                    <a:pt x="20992" y="4209"/>
                    <a:pt x="21072" y="2407"/>
                  </a:cubicBezTo>
                  <a:cubicBezTo>
                    <a:pt x="21072" y="1470"/>
                    <a:pt x="20577" y="0"/>
                    <a:pt x="193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1" name="Picture 2" descr="Breakfast Club - JuiceLocker">
            <a:extLst>
              <a:ext uri="{FF2B5EF4-FFF2-40B4-BE49-F238E27FC236}">
                <a16:creationId xmlns:a16="http://schemas.microsoft.com/office/drawing/2014/main" id="{D2FC7910-B398-604A-A040-7EB31C064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870" y="3722783"/>
            <a:ext cx="1823406" cy="120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30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/>
              <a:t>What Teams Do?</a:t>
            </a:r>
            <a:endParaRPr sz="2400" dirty="0"/>
          </a:p>
        </p:txBody>
      </p:sp>
      <p:cxnSp>
        <p:nvCxnSpPr>
          <p:cNvPr id="306" name="Google Shape;306;p30"/>
          <p:cNvCxnSpPr>
            <a:cxnSpLocks/>
          </p:cNvCxnSpPr>
          <p:nvPr/>
        </p:nvCxnSpPr>
        <p:spPr>
          <a:xfrm>
            <a:off x="720000" y="845700"/>
            <a:ext cx="5139262" cy="0"/>
          </a:xfrm>
          <a:prstGeom prst="straightConnector1">
            <a:avLst/>
          </a:pr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33" name="Google Shape;232;p27">
            <a:extLst>
              <a:ext uri="{FF2B5EF4-FFF2-40B4-BE49-F238E27FC236}">
                <a16:creationId xmlns:a16="http://schemas.microsoft.com/office/drawing/2014/main" id="{9E57C415-20E3-3A4A-AA8C-B503B7BE70E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20000" y="1528232"/>
            <a:ext cx="5884986" cy="298162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/>
              <a:t>A team brings new ideas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/>
              <a:t>It aids to solve the problems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/>
              <a:t>It builds morale</a:t>
            </a:r>
          </a:p>
          <a:p>
            <a:pPr marL="0" lvl="0" indent="0" algn="just"/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30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dirty="0"/>
              <a:t>Benefits of teamwork in Breakfast Club</a:t>
            </a:r>
            <a:endParaRPr sz="2400" dirty="0"/>
          </a:p>
        </p:txBody>
      </p:sp>
      <p:cxnSp>
        <p:nvCxnSpPr>
          <p:cNvPr id="306" name="Google Shape;306;p30"/>
          <p:cNvCxnSpPr>
            <a:cxnSpLocks/>
          </p:cNvCxnSpPr>
          <p:nvPr/>
        </p:nvCxnSpPr>
        <p:spPr>
          <a:xfrm>
            <a:off x="720000" y="845700"/>
            <a:ext cx="1410641" cy="0"/>
          </a:xfrm>
          <a:prstGeom prst="straightConnector1">
            <a:avLst/>
          </a:pr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33" name="Google Shape;232;p27">
            <a:extLst>
              <a:ext uri="{FF2B5EF4-FFF2-40B4-BE49-F238E27FC236}">
                <a16:creationId xmlns:a16="http://schemas.microsoft.com/office/drawing/2014/main" id="{9E57C415-20E3-3A4A-AA8C-B503B7BE70E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20000" y="1327374"/>
            <a:ext cx="7072593" cy="381612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700" dirty="0"/>
              <a:t>Improved problem-solving abilities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endParaRPr lang="en-GB" sz="1700" dirty="0"/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700" dirty="0"/>
              <a:t>Potential for new ideas to be developed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endParaRPr lang="en-GB" sz="1700" dirty="0"/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700" dirty="0"/>
              <a:t>Enhanced development of one's own personality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endParaRPr lang="en-GB" sz="1700" dirty="0"/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700" dirty="0"/>
              <a:t>Reduced exhaustion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endParaRPr lang="en-GB" sz="1700" dirty="0"/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700" dirty="0"/>
              <a:t>Enhanced output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endParaRPr lang="en-GB" sz="1700" dirty="0"/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700" dirty="0"/>
              <a:t>Smarter risk taking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endParaRPr lang="en-GB" sz="1700" dirty="0"/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700" dirty="0"/>
              <a:t>Reduced incidences of erroneous judgments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endParaRPr lang="en-GB" sz="1700" dirty="0"/>
          </a:p>
          <a:p>
            <a:pPr marL="0" lvl="0" indent="0" algn="just"/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122997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28"/>
          <p:cNvSpPr txBox="1">
            <a:spLocks noGrp="1"/>
          </p:cNvSpPr>
          <p:nvPr>
            <p:ph type="title"/>
          </p:nvPr>
        </p:nvSpPr>
        <p:spPr>
          <a:xfrm>
            <a:off x="1823250" y="4005525"/>
            <a:ext cx="5497500" cy="40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dirty="0" err="1"/>
              <a:t>Deichmann</a:t>
            </a:r>
            <a:r>
              <a:rPr lang="en-GB" dirty="0"/>
              <a:t> and Jensen, 2017</a:t>
            </a:r>
            <a:endParaRPr dirty="0"/>
          </a:p>
        </p:txBody>
      </p:sp>
      <p:sp>
        <p:nvSpPr>
          <p:cNvPr id="245" name="Google Shape;245;p28"/>
          <p:cNvSpPr txBox="1">
            <a:spLocks noGrp="1"/>
          </p:cNvSpPr>
          <p:nvPr>
            <p:ph type="subTitle" idx="1"/>
          </p:nvPr>
        </p:nvSpPr>
        <p:spPr>
          <a:xfrm>
            <a:off x="1623150" y="931800"/>
            <a:ext cx="5897700" cy="2515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" dirty="0"/>
              <a:t>“</a:t>
            </a:r>
            <a:r>
              <a:rPr lang="en-GB" dirty="0"/>
              <a:t>Individuals become more open-minded when they connect with those who are different and realize that agreement would require effort</a:t>
            </a:r>
            <a:r>
              <a:rPr lang="en" dirty="0"/>
              <a:t>.”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2" name="Google Shape;712;p42"/>
          <p:cNvSpPr txBox="1">
            <a:spLocks noGrp="1"/>
          </p:cNvSpPr>
          <p:nvPr>
            <p:ph type="title"/>
          </p:nvPr>
        </p:nvSpPr>
        <p:spPr>
          <a:xfrm>
            <a:off x="746700" y="1180754"/>
            <a:ext cx="7650600" cy="76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Conclusion</a:t>
            </a:r>
            <a:endParaRPr dirty="0"/>
          </a:p>
        </p:txBody>
      </p:sp>
      <p:sp>
        <p:nvSpPr>
          <p:cNvPr id="713" name="Google Shape;713;p42"/>
          <p:cNvSpPr txBox="1">
            <a:spLocks noGrp="1"/>
          </p:cNvSpPr>
          <p:nvPr>
            <p:ph type="subTitle" idx="1"/>
          </p:nvPr>
        </p:nvSpPr>
        <p:spPr>
          <a:xfrm>
            <a:off x="1704513" y="1829269"/>
            <a:ext cx="5734974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GB" sz="1400" dirty="0"/>
              <a:t>Teamwork is becoming more significant in today's organisations like Breakfast Club, and it may create a competitive edge by enhancing employee happiness, creativity, and innovation if it is developed, managed, and executed properly.</a:t>
            </a:r>
            <a:endParaRPr sz="1400" dirty="0"/>
          </a:p>
        </p:txBody>
      </p:sp>
      <p:grpSp>
        <p:nvGrpSpPr>
          <p:cNvPr id="714" name="Google Shape;714;p42"/>
          <p:cNvGrpSpPr/>
          <p:nvPr/>
        </p:nvGrpSpPr>
        <p:grpSpPr>
          <a:xfrm>
            <a:off x="3873382" y="3126267"/>
            <a:ext cx="1397231" cy="971319"/>
            <a:chOff x="229100" y="2772975"/>
            <a:chExt cx="1729675" cy="1202425"/>
          </a:xfrm>
        </p:grpSpPr>
        <p:sp>
          <p:nvSpPr>
            <p:cNvPr id="715" name="Google Shape;715;p42"/>
            <p:cNvSpPr/>
            <p:nvPr/>
          </p:nvSpPr>
          <p:spPr>
            <a:xfrm>
              <a:off x="562600" y="2831125"/>
              <a:ext cx="325525" cy="247725"/>
            </a:xfrm>
            <a:custGeom>
              <a:avLst/>
              <a:gdLst/>
              <a:ahLst/>
              <a:cxnLst/>
              <a:rect l="l" t="t" r="r" b="b"/>
              <a:pathLst>
                <a:path w="13021" h="9909" extrusionOk="0">
                  <a:moveTo>
                    <a:pt x="6857" y="1"/>
                  </a:moveTo>
                  <a:cubicBezTo>
                    <a:pt x="6201" y="1"/>
                    <a:pt x="5516" y="107"/>
                    <a:pt x="4808" y="334"/>
                  </a:cubicBezTo>
                  <a:cubicBezTo>
                    <a:pt x="1242" y="1496"/>
                    <a:pt x="361" y="4460"/>
                    <a:pt x="1" y="7625"/>
                  </a:cubicBezTo>
                  <a:cubicBezTo>
                    <a:pt x="521" y="8266"/>
                    <a:pt x="922" y="8987"/>
                    <a:pt x="1242" y="9748"/>
                  </a:cubicBezTo>
                  <a:cubicBezTo>
                    <a:pt x="1282" y="9788"/>
                    <a:pt x="1282" y="9868"/>
                    <a:pt x="1282" y="9908"/>
                  </a:cubicBezTo>
                  <a:cubicBezTo>
                    <a:pt x="1523" y="6824"/>
                    <a:pt x="1443" y="4140"/>
                    <a:pt x="4367" y="2217"/>
                  </a:cubicBezTo>
                  <a:cubicBezTo>
                    <a:pt x="5165" y="1692"/>
                    <a:pt x="5969" y="1463"/>
                    <a:pt x="6744" y="1463"/>
                  </a:cubicBezTo>
                  <a:cubicBezTo>
                    <a:pt x="8809" y="1463"/>
                    <a:pt x="10668" y="3091"/>
                    <a:pt x="11658" y="5101"/>
                  </a:cubicBezTo>
                  <a:cubicBezTo>
                    <a:pt x="11782" y="5365"/>
                    <a:pt x="11991" y="5473"/>
                    <a:pt x="12209" y="5473"/>
                  </a:cubicBezTo>
                  <a:cubicBezTo>
                    <a:pt x="12553" y="5473"/>
                    <a:pt x="12922" y="5204"/>
                    <a:pt x="13020" y="4861"/>
                  </a:cubicBezTo>
                  <a:lnTo>
                    <a:pt x="13020" y="4861"/>
                  </a:lnTo>
                  <a:cubicBezTo>
                    <a:pt x="12900" y="4917"/>
                    <a:pt x="12777" y="4942"/>
                    <a:pt x="12657" y="4942"/>
                  </a:cubicBezTo>
                  <a:cubicBezTo>
                    <a:pt x="12177" y="4942"/>
                    <a:pt x="11754" y="4532"/>
                    <a:pt x="11818" y="4019"/>
                  </a:cubicBezTo>
                  <a:cubicBezTo>
                    <a:pt x="11898" y="3619"/>
                    <a:pt x="11979" y="3258"/>
                    <a:pt x="12059" y="2898"/>
                  </a:cubicBezTo>
                  <a:cubicBezTo>
                    <a:pt x="10803" y="1122"/>
                    <a:pt x="8986" y="1"/>
                    <a:pt x="68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" name="Google Shape;716;p42"/>
            <p:cNvSpPr/>
            <p:nvPr/>
          </p:nvSpPr>
          <p:spPr>
            <a:xfrm>
              <a:off x="556600" y="3084825"/>
              <a:ext cx="38075" cy="19300"/>
            </a:xfrm>
            <a:custGeom>
              <a:avLst/>
              <a:gdLst/>
              <a:ahLst/>
              <a:cxnLst/>
              <a:rect l="l" t="t" r="r" b="b"/>
              <a:pathLst>
                <a:path w="1523" h="772" extrusionOk="0">
                  <a:moveTo>
                    <a:pt x="40" y="1"/>
                  </a:moveTo>
                  <a:lnTo>
                    <a:pt x="40" y="81"/>
                  </a:lnTo>
                  <a:cubicBezTo>
                    <a:pt x="0" y="541"/>
                    <a:pt x="341" y="772"/>
                    <a:pt x="706" y="772"/>
                  </a:cubicBezTo>
                  <a:cubicBezTo>
                    <a:pt x="1072" y="772"/>
                    <a:pt x="1462" y="541"/>
                    <a:pt x="1522" y="81"/>
                  </a:cubicBezTo>
                  <a:lnTo>
                    <a:pt x="1522" y="81"/>
                  </a:lnTo>
                  <a:cubicBezTo>
                    <a:pt x="1351" y="367"/>
                    <a:pt x="1071" y="508"/>
                    <a:pt x="793" y="508"/>
                  </a:cubicBezTo>
                  <a:cubicBezTo>
                    <a:pt x="488" y="508"/>
                    <a:pt x="187" y="337"/>
                    <a:pt x="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" name="Google Shape;717;p42"/>
            <p:cNvSpPr/>
            <p:nvPr/>
          </p:nvSpPr>
          <p:spPr>
            <a:xfrm>
              <a:off x="857400" y="2772975"/>
              <a:ext cx="293100" cy="181250"/>
            </a:xfrm>
            <a:custGeom>
              <a:avLst/>
              <a:gdLst/>
              <a:ahLst/>
              <a:cxnLst/>
              <a:rect l="l" t="t" r="r" b="b"/>
              <a:pathLst>
                <a:path w="11724" h="7250" extrusionOk="0">
                  <a:moveTo>
                    <a:pt x="6537" y="0"/>
                  </a:moveTo>
                  <a:cubicBezTo>
                    <a:pt x="6309" y="0"/>
                    <a:pt x="6075" y="18"/>
                    <a:pt x="5835" y="56"/>
                  </a:cubicBezTo>
                  <a:cubicBezTo>
                    <a:pt x="3151" y="457"/>
                    <a:pt x="1068" y="2660"/>
                    <a:pt x="347" y="5224"/>
                  </a:cubicBezTo>
                  <a:cubicBezTo>
                    <a:pt x="227" y="5584"/>
                    <a:pt x="146" y="5945"/>
                    <a:pt x="66" y="6305"/>
                  </a:cubicBezTo>
                  <a:cubicBezTo>
                    <a:pt x="1" y="6832"/>
                    <a:pt x="421" y="7250"/>
                    <a:pt x="906" y="7250"/>
                  </a:cubicBezTo>
                  <a:cubicBezTo>
                    <a:pt x="1012" y="7250"/>
                    <a:pt x="1120" y="7230"/>
                    <a:pt x="1228" y="7187"/>
                  </a:cubicBezTo>
                  <a:cubicBezTo>
                    <a:pt x="1348" y="7067"/>
                    <a:pt x="1468" y="6906"/>
                    <a:pt x="1468" y="6746"/>
                  </a:cubicBezTo>
                  <a:cubicBezTo>
                    <a:pt x="1749" y="4663"/>
                    <a:pt x="2991" y="2860"/>
                    <a:pt x="4793" y="1859"/>
                  </a:cubicBezTo>
                  <a:cubicBezTo>
                    <a:pt x="5340" y="1560"/>
                    <a:pt x="5857" y="1430"/>
                    <a:pt x="6344" y="1430"/>
                  </a:cubicBezTo>
                  <a:cubicBezTo>
                    <a:pt x="8532" y="1430"/>
                    <a:pt x="10096" y="4069"/>
                    <a:pt x="10883" y="5905"/>
                  </a:cubicBezTo>
                  <a:cubicBezTo>
                    <a:pt x="10945" y="6153"/>
                    <a:pt x="11175" y="6305"/>
                    <a:pt x="11425" y="6305"/>
                  </a:cubicBezTo>
                  <a:cubicBezTo>
                    <a:pt x="11497" y="6305"/>
                    <a:pt x="11572" y="6292"/>
                    <a:pt x="11644" y="6265"/>
                  </a:cubicBezTo>
                  <a:cubicBezTo>
                    <a:pt x="11163" y="6105"/>
                    <a:pt x="10923" y="5584"/>
                    <a:pt x="11163" y="5144"/>
                  </a:cubicBezTo>
                  <a:cubicBezTo>
                    <a:pt x="11323" y="4783"/>
                    <a:pt x="11524" y="4463"/>
                    <a:pt x="11724" y="4142"/>
                  </a:cubicBezTo>
                  <a:cubicBezTo>
                    <a:pt x="10662" y="2054"/>
                    <a:pt x="8963" y="0"/>
                    <a:pt x="65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42"/>
            <p:cNvSpPr/>
            <p:nvPr/>
          </p:nvSpPr>
          <p:spPr>
            <a:xfrm>
              <a:off x="1130450" y="2787700"/>
              <a:ext cx="340550" cy="177975"/>
            </a:xfrm>
            <a:custGeom>
              <a:avLst/>
              <a:gdLst/>
              <a:ahLst/>
              <a:cxnLst/>
              <a:rect l="l" t="t" r="r" b="b"/>
              <a:pathLst>
                <a:path w="13622" h="7119" extrusionOk="0">
                  <a:moveTo>
                    <a:pt x="7708" y="1"/>
                  </a:moveTo>
                  <a:cubicBezTo>
                    <a:pt x="5152" y="1"/>
                    <a:pt x="2390" y="1245"/>
                    <a:pt x="802" y="3553"/>
                  </a:cubicBezTo>
                  <a:cubicBezTo>
                    <a:pt x="562" y="3874"/>
                    <a:pt x="361" y="4194"/>
                    <a:pt x="201" y="4555"/>
                  </a:cubicBezTo>
                  <a:cubicBezTo>
                    <a:pt x="1" y="4995"/>
                    <a:pt x="241" y="5556"/>
                    <a:pt x="722" y="5676"/>
                  </a:cubicBezTo>
                  <a:cubicBezTo>
                    <a:pt x="786" y="5692"/>
                    <a:pt x="850" y="5700"/>
                    <a:pt x="912" y="5700"/>
                  </a:cubicBezTo>
                  <a:cubicBezTo>
                    <a:pt x="1162" y="5700"/>
                    <a:pt x="1387" y="5572"/>
                    <a:pt x="1483" y="5316"/>
                  </a:cubicBezTo>
                  <a:cubicBezTo>
                    <a:pt x="2653" y="2897"/>
                    <a:pt x="5382" y="1460"/>
                    <a:pt x="7783" y="1460"/>
                  </a:cubicBezTo>
                  <a:cubicBezTo>
                    <a:pt x="10234" y="1460"/>
                    <a:pt x="12342" y="2957"/>
                    <a:pt x="12099" y="6437"/>
                  </a:cubicBezTo>
                  <a:cubicBezTo>
                    <a:pt x="12099" y="6718"/>
                    <a:pt x="12259" y="6998"/>
                    <a:pt x="12540" y="7119"/>
                  </a:cubicBezTo>
                  <a:cubicBezTo>
                    <a:pt x="12259" y="6838"/>
                    <a:pt x="12259" y="6397"/>
                    <a:pt x="12580" y="6157"/>
                  </a:cubicBezTo>
                  <a:cubicBezTo>
                    <a:pt x="12900" y="5877"/>
                    <a:pt x="13261" y="5636"/>
                    <a:pt x="13621" y="5396"/>
                  </a:cubicBezTo>
                  <a:cubicBezTo>
                    <a:pt x="13405" y="1703"/>
                    <a:pt x="10698" y="1"/>
                    <a:pt x="770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42"/>
            <p:cNvSpPr/>
            <p:nvPr/>
          </p:nvSpPr>
          <p:spPr>
            <a:xfrm>
              <a:off x="1436925" y="2879075"/>
              <a:ext cx="311475" cy="252850"/>
            </a:xfrm>
            <a:custGeom>
              <a:avLst/>
              <a:gdLst/>
              <a:ahLst/>
              <a:cxnLst/>
              <a:rect l="l" t="t" r="r" b="b"/>
              <a:pathLst>
                <a:path w="12459" h="10114" extrusionOk="0">
                  <a:moveTo>
                    <a:pt x="6431" y="1"/>
                  </a:moveTo>
                  <a:cubicBezTo>
                    <a:pt x="4677" y="1"/>
                    <a:pt x="2844" y="760"/>
                    <a:pt x="1362" y="1741"/>
                  </a:cubicBezTo>
                  <a:cubicBezTo>
                    <a:pt x="1002" y="1981"/>
                    <a:pt x="641" y="2222"/>
                    <a:pt x="321" y="2502"/>
                  </a:cubicBezTo>
                  <a:cubicBezTo>
                    <a:pt x="0" y="2742"/>
                    <a:pt x="0" y="3183"/>
                    <a:pt x="281" y="3464"/>
                  </a:cubicBezTo>
                  <a:cubicBezTo>
                    <a:pt x="418" y="3647"/>
                    <a:pt x="647" y="3738"/>
                    <a:pt x="885" y="3738"/>
                  </a:cubicBezTo>
                  <a:cubicBezTo>
                    <a:pt x="1064" y="3738"/>
                    <a:pt x="1248" y="3687"/>
                    <a:pt x="1402" y="3584"/>
                  </a:cubicBezTo>
                  <a:cubicBezTo>
                    <a:pt x="2752" y="2463"/>
                    <a:pt x="4506" y="1553"/>
                    <a:pt x="6212" y="1553"/>
                  </a:cubicBezTo>
                  <a:cubicBezTo>
                    <a:pt x="7190" y="1553"/>
                    <a:pt x="8153" y="1852"/>
                    <a:pt x="9014" y="2582"/>
                  </a:cubicBezTo>
                  <a:cubicBezTo>
                    <a:pt x="10816" y="4104"/>
                    <a:pt x="10856" y="7309"/>
                    <a:pt x="9735" y="9152"/>
                  </a:cubicBezTo>
                  <a:cubicBezTo>
                    <a:pt x="9535" y="9473"/>
                    <a:pt x="9615" y="9913"/>
                    <a:pt x="9935" y="10113"/>
                  </a:cubicBezTo>
                  <a:cubicBezTo>
                    <a:pt x="9895" y="9753"/>
                    <a:pt x="10095" y="9432"/>
                    <a:pt x="10416" y="9312"/>
                  </a:cubicBezTo>
                  <a:cubicBezTo>
                    <a:pt x="10736" y="9192"/>
                    <a:pt x="11097" y="9112"/>
                    <a:pt x="11457" y="9032"/>
                  </a:cubicBezTo>
                  <a:cubicBezTo>
                    <a:pt x="12459" y="6468"/>
                    <a:pt x="11938" y="3544"/>
                    <a:pt x="10095" y="1541"/>
                  </a:cubicBezTo>
                  <a:cubicBezTo>
                    <a:pt x="9043" y="436"/>
                    <a:pt x="7759" y="1"/>
                    <a:pt x="64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" name="Google Shape;720;p42"/>
            <p:cNvSpPr/>
            <p:nvPr/>
          </p:nvSpPr>
          <p:spPr>
            <a:xfrm>
              <a:off x="1683275" y="3100600"/>
              <a:ext cx="254425" cy="275700"/>
            </a:xfrm>
            <a:custGeom>
              <a:avLst/>
              <a:gdLst/>
              <a:ahLst/>
              <a:cxnLst/>
              <a:rect l="l" t="t" r="r" b="b"/>
              <a:pathLst>
                <a:path w="10177" h="11028" extrusionOk="0">
                  <a:moveTo>
                    <a:pt x="2883" y="1"/>
                  </a:moveTo>
                  <a:cubicBezTo>
                    <a:pt x="2459" y="1"/>
                    <a:pt x="2031" y="43"/>
                    <a:pt x="1603" y="131"/>
                  </a:cubicBezTo>
                  <a:cubicBezTo>
                    <a:pt x="1243" y="211"/>
                    <a:pt x="922" y="291"/>
                    <a:pt x="562" y="411"/>
                  </a:cubicBezTo>
                  <a:cubicBezTo>
                    <a:pt x="201" y="531"/>
                    <a:pt x="1" y="892"/>
                    <a:pt x="81" y="1252"/>
                  </a:cubicBezTo>
                  <a:cubicBezTo>
                    <a:pt x="49" y="1640"/>
                    <a:pt x="355" y="1950"/>
                    <a:pt x="707" y="1950"/>
                  </a:cubicBezTo>
                  <a:cubicBezTo>
                    <a:pt x="791" y="1950"/>
                    <a:pt x="877" y="1932"/>
                    <a:pt x="962" y="1893"/>
                  </a:cubicBezTo>
                  <a:cubicBezTo>
                    <a:pt x="1582" y="1643"/>
                    <a:pt x="2228" y="1523"/>
                    <a:pt x="2867" y="1523"/>
                  </a:cubicBezTo>
                  <a:cubicBezTo>
                    <a:pt x="4581" y="1523"/>
                    <a:pt x="6238" y="2390"/>
                    <a:pt x="7172" y="3937"/>
                  </a:cubicBezTo>
                  <a:cubicBezTo>
                    <a:pt x="8774" y="6500"/>
                    <a:pt x="7092" y="8944"/>
                    <a:pt x="4648" y="10026"/>
                  </a:cubicBezTo>
                  <a:cubicBezTo>
                    <a:pt x="4368" y="10106"/>
                    <a:pt x="4207" y="10386"/>
                    <a:pt x="4247" y="10667"/>
                  </a:cubicBezTo>
                  <a:cubicBezTo>
                    <a:pt x="4394" y="10520"/>
                    <a:pt x="4586" y="10433"/>
                    <a:pt x="4785" y="10433"/>
                  </a:cubicBezTo>
                  <a:cubicBezTo>
                    <a:pt x="4913" y="10433"/>
                    <a:pt x="5044" y="10468"/>
                    <a:pt x="5169" y="10546"/>
                  </a:cubicBezTo>
                  <a:cubicBezTo>
                    <a:pt x="5449" y="10667"/>
                    <a:pt x="5690" y="10827"/>
                    <a:pt x="5970" y="11027"/>
                  </a:cubicBezTo>
                  <a:cubicBezTo>
                    <a:pt x="8614" y="9585"/>
                    <a:pt x="10176" y="6741"/>
                    <a:pt x="8774" y="3776"/>
                  </a:cubicBezTo>
                  <a:cubicBezTo>
                    <a:pt x="7680" y="1450"/>
                    <a:pt x="5358" y="1"/>
                    <a:pt x="28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" name="Google Shape;721;p42"/>
            <p:cNvSpPr/>
            <p:nvPr/>
          </p:nvSpPr>
          <p:spPr>
            <a:xfrm>
              <a:off x="1617200" y="3361900"/>
              <a:ext cx="341575" cy="327750"/>
            </a:xfrm>
            <a:custGeom>
              <a:avLst/>
              <a:gdLst/>
              <a:ahLst/>
              <a:cxnLst/>
              <a:rect l="l" t="t" r="r" b="b"/>
              <a:pathLst>
                <a:path w="13663" h="13110" extrusionOk="0">
                  <a:moveTo>
                    <a:pt x="7464" y="1"/>
                  </a:moveTo>
                  <a:cubicBezTo>
                    <a:pt x="7271" y="1"/>
                    <a:pt x="7078" y="82"/>
                    <a:pt x="6930" y="255"/>
                  </a:cubicBezTo>
                  <a:cubicBezTo>
                    <a:pt x="6570" y="575"/>
                    <a:pt x="6610" y="1176"/>
                    <a:pt x="7051" y="1376"/>
                  </a:cubicBezTo>
                  <a:cubicBezTo>
                    <a:pt x="11911" y="4022"/>
                    <a:pt x="7465" y="11607"/>
                    <a:pt x="3264" y="11607"/>
                  </a:cubicBezTo>
                  <a:cubicBezTo>
                    <a:pt x="2375" y="11607"/>
                    <a:pt x="1497" y="11267"/>
                    <a:pt x="721" y="10470"/>
                  </a:cubicBezTo>
                  <a:cubicBezTo>
                    <a:pt x="585" y="10334"/>
                    <a:pt x="412" y="10253"/>
                    <a:pt x="240" y="10253"/>
                  </a:cubicBezTo>
                  <a:cubicBezTo>
                    <a:pt x="158" y="10253"/>
                    <a:pt x="77" y="10271"/>
                    <a:pt x="0" y="10310"/>
                  </a:cubicBezTo>
                  <a:cubicBezTo>
                    <a:pt x="280" y="10310"/>
                    <a:pt x="561" y="10510"/>
                    <a:pt x="641" y="10791"/>
                  </a:cubicBezTo>
                  <a:cubicBezTo>
                    <a:pt x="881" y="11351"/>
                    <a:pt x="921" y="11912"/>
                    <a:pt x="881" y="12473"/>
                  </a:cubicBezTo>
                  <a:cubicBezTo>
                    <a:pt x="1636" y="12913"/>
                    <a:pt x="2424" y="13110"/>
                    <a:pt x="3212" y="13110"/>
                  </a:cubicBezTo>
                  <a:cubicBezTo>
                    <a:pt x="8450" y="13110"/>
                    <a:pt x="13662" y="4411"/>
                    <a:pt x="8613" y="615"/>
                  </a:cubicBezTo>
                  <a:cubicBezTo>
                    <a:pt x="8373" y="415"/>
                    <a:pt x="8092" y="255"/>
                    <a:pt x="7812" y="94"/>
                  </a:cubicBezTo>
                  <a:cubicBezTo>
                    <a:pt x="7704" y="33"/>
                    <a:pt x="7584" y="1"/>
                    <a:pt x="74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42"/>
            <p:cNvSpPr/>
            <p:nvPr/>
          </p:nvSpPr>
          <p:spPr>
            <a:xfrm>
              <a:off x="255150" y="2939300"/>
              <a:ext cx="340525" cy="265900"/>
            </a:xfrm>
            <a:custGeom>
              <a:avLst/>
              <a:gdLst/>
              <a:ahLst/>
              <a:cxnLst/>
              <a:rect l="l" t="t" r="r" b="b"/>
              <a:pathLst>
                <a:path w="13621" h="10636" extrusionOk="0">
                  <a:moveTo>
                    <a:pt x="6391" y="1"/>
                  </a:moveTo>
                  <a:cubicBezTo>
                    <a:pt x="4899" y="1"/>
                    <a:pt x="3403" y="630"/>
                    <a:pt x="2123" y="2136"/>
                  </a:cubicBezTo>
                  <a:cubicBezTo>
                    <a:pt x="0" y="4660"/>
                    <a:pt x="1562" y="7664"/>
                    <a:pt x="3926" y="9347"/>
                  </a:cubicBezTo>
                  <a:cubicBezTo>
                    <a:pt x="4242" y="9300"/>
                    <a:pt x="4552" y="9277"/>
                    <a:pt x="4858" y="9277"/>
                  </a:cubicBezTo>
                  <a:cubicBezTo>
                    <a:pt x="5328" y="9277"/>
                    <a:pt x="5789" y="9330"/>
                    <a:pt x="6249" y="9427"/>
                  </a:cubicBezTo>
                  <a:cubicBezTo>
                    <a:pt x="6810" y="9507"/>
                    <a:pt x="7011" y="10188"/>
                    <a:pt x="6650" y="10589"/>
                  </a:cubicBezTo>
                  <a:lnTo>
                    <a:pt x="6850" y="10629"/>
                  </a:lnTo>
                  <a:cubicBezTo>
                    <a:pt x="6889" y="10634"/>
                    <a:pt x="6926" y="10636"/>
                    <a:pt x="6963" y="10636"/>
                  </a:cubicBezTo>
                  <a:cubicBezTo>
                    <a:pt x="7842" y="10636"/>
                    <a:pt x="8174" y="9301"/>
                    <a:pt x="7251" y="9147"/>
                  </a:cubicBezTo>
                  <a:cubicBezTo>
                    <a:pt x="4887" y="8786"/>
                    <a:pt x="1763" y="6423"/>
                    <a:pt x="2964" y="3658"/>
                  </a:cubicBezTo>
                  <a:cubicBezTo>
                    <a:pt x="3568" y="2198"/>
                    <a:pt x="5228" y="1517"/>
                    <a:pt x="6748" y="1517"/>
                  </a:cubicBezTo>
                  <a:cubicBezTo>
                    <a:pt x="7146" y="1517"/>
                    <a:pt x="7535" y="1564"/>
                    <a:pt x="7892" y="1655"/>
                  </a:cubicBezTo>
                  <a:cubicBezTo>
                    <a:pt x="9815" y="2136"/>
                    <a:pt x="11337" y="4019"/>
                    <a:pt x="12098" y="5782"/>
                  </a:cubicBezTo>
                  <a:cubicBezTo>
                    <a:pt x="12098" y="5782"/>
                    <a:pt x="12098" y="5782"/>
                    <a:pt x="12098" y="5822"/>
                  </a:cubicBezTo>
                  <a:cubicBezTo>
                    <a:pt x="12225" y="6138"/>
                    <a:pt x="12528" y="6299"/>
                    <a:pt x="12834" y="6299"/>
                  </a:cubicBezTo>
                  <a:cubicBezTo>
                    <a:pt x="13110" y="6299"/>
                    <a:pt x="13388" y="6168"/>
                    <a:pt x="13540" y="5902"/>
                  </a:cubicBezTo>
                  <a:cubicBezTo>
                    <a:pt x="13580" y="5782"/>
                    <a:pt x="13621" y="5661"/>
                    <a:pt x="13580" y="5581"/>
                  </a:cubicBezTo>
                  <a:cubicBezTo>
                    <a:pt x="13580" y="5501"/>
                    <a:pt x="13540" y="5461"/>
                    <a:pt x="13540" y="5421"/>
                  </a:cubicBezTo>
                  <a:cubicBezTo>
                    <a:pt x="13220" y="4660"/>
                    <a:pt x="12779" y="3939"/>
                    <a:pt x="12258" y="3298"/>
                  </a:cubicBezTo>
                  <a:cubicBezTo>
                    <a:pt x="10779" y="1365"/>
                    <a:pt x="8589" y="1"/>
                    <a:pt x="63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" name="Google Shape;723;p42"/>
            <p:cNvSpPr/>
            <p:nvPr/>
          </p:nvSpPr>
          <p:spPr>
            <a:xfrm>
              <a:off x="229100" y="3171225"/>
              <a:ext cx="258125" cy="302225"/>
            </a:xfrm>
            <a:custGeom>
              <a:avLst/>
              <a:gdLst/>
              <a:ahLst/>
              <a:cxnLst/>
              <a:rect l="l" t="t" r="r" b="b"/>
              <a:pathLst>
                <a:path w="10325" h="12089" extrusionOk="0">
                  <a:moveTo>
                    <a:pt x="5922" y="0"/>
                  </a:moveTo>
                  <a:cubicBezTo>
                    <a:pt x="5615" y="0"/>
                    <a:pt x="5308" y="23"/>
                    <a:pt x="5008" y="70"/>
                  </a:cubicBezTo>
                  <a:cubicBezTo>
                    <a:pt x="2124" y="551"/>
                    <a:pt x="0" y="3074"/>
                    <a:pt x="441" y="6399"/>
                  </a:cubicBezTo>
                  <a:cubicBezTo>
                    <a:pt x="842" y="9684"/>
                    <a:pt x="4287" y="11647"/>
                    <a:pt x="7492" y="12048"/>
                  </a:cubicBezTo>
                  <a:cubicBezTo>
                    <a:pt x="7812" y="11848"/>
                    <a:pt x="8133" y="11647"/>
                    <a:pt x="8493" y="11487"/>
                  </a:cubicBezTo>
                  <a:cubicBezTo>
                    <a:pt x="8605" y="11431"/>
                    <a:pt x="8720" y="11406"/>
                    <a:pt x="8833" y="11406"/>
                  </a:cubicBezTo>
                  <a:cubicBezTo>
                    <a:pt x="9208" y="11406"/>
                    <a:pt x="9553" y="11688"/>
                    <a:pt x="9615" y="12088"/>
                  </a:cubicBezTo>
                  <a:cubicBezTo>
                    <a:pt x="10325" y="11812"/>
                    <a:pt x="10258" y="10605"/>
                    <a:pt x="9416" y="10605"/>
                  </a:cubicBezTo>
                  <a:cubicBezTo>
                    <a:pt x="9402" y="10605"/>
                    <a:pt x="9389" y="10605"/>
                    <a:pt x="9375" y="10606"/>
                  </a:cubicBezTo>
                  <a:cubicBezTo>
                    <a:pt x="9216" y="10613"/>
                    <a:pt x="9057" y="10617"/>
                    <a:pt x="8897" y="10617"/>
                  </a:cubicBezTo>
                  <a:cubicBezTo>
                    <a:pt x="6355" y="10617"/>
                    <a:pt x="3719" y="9703"/>
                    <a:pt x="2324" y="7441"/>
                  </a:cubicBezTo>
                  <a:cubicBezTo>
                    <a:pt x="501" y="4488"/>
                    <a:pt x="3124" y="1502"/>
                    <a:pt x="6056" y="1502"/>
                  </a:cubicBezTo>
                  <a:cubicBezTo>
                    <a:pt x="6346" y="1502"/>
                    <a:pt x="6639" y="1531"/>
                    <a:pt x="6931" y="1592"/>
                  </a:cubicBezTo>
                  <a:cubicBezTo>
                    <a:pt x="6975" y="1599"/>
                    <a:pt x="7021" y="1602"/>
                    <a:pt x="7066" y="1602"/>
                  </a:cubicBezTo>
                  <a:cubicBezTo>
                    <a:pt x="7309" y="1602"/>
                    <a:pt x="7557" y="1508"/>
                    <a:pt x="7692" y="1272"/>
                  </a:cubicBezTo>
                  <a:cubicBezTo>
                    <a:pt x="8053" y="911"/>
                    <a:pt x="7852" y="230"/>
                    <a:pt x="7331" y="150"/>
                  </a:cubicBezTo>
                  <a:cubicBezTo>
                    <a:pt x="6871" y="53"/>
                    <a:pt x="6395" y="0"/>
                    <a:pt x="59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" name="Google Shape;724;p42"/>
            <p:cNvSpPr/>
            <p:nvPr/>
          </p:nvSpPr>
          <p:spPr>
            <a:xfrm>
              <a:off x="302200" y="3456350"/>
              <a:ext cx="413225" cy="259500"/>
            </a:xfrm>
            <a:custGeom>
              <a:avLst/>
              <a:gdLst/>
              <a:ahLst/>
              <a:cxnLst/>
              <a:rect l="l" t="t" r="r" b="b"/>
              <a:pathLst>
                <a:path w="16529" h="10380" extrusionOk="0">
                  <a:moveTo>
                    <a:pt x="5909" y="1"/>
                  </a:moveTo>
                  <a:cubicBezTo>
                    <a:pt x="5796" y="1"/>
                    <a:pt x="5681" y="26"/>
                    <a:pt x="5569" y="82"/>
                  </a:cubicBezTo>
                  <a:cubicBezTo>
                    <a:pt x="5209" y="242"/>
                    <a:pt x="4888" y="443"/>
                    <a:pt x="4568" y="643"/>
                  </a:cubicBezTo>
                  <a:cubicBezTo>
                    <a:pt x="1764" y="2366"/>
                    <a:pt x="1" y="5170"/>
                    <a:pt x="2925" y="8094"/>
                  </a:cubicBezTo>
                  <a:cubicBezTo>
                    <a:pt x="4579" y="9724"/>
                    <a:pt x="6929" y="10379"/>
                    <a:pt x="9327" y="10379"/>
                  </a:cubicBezTo>
                  <a:cubicBezTo>
                    <a:pt x="10995" y="10379"/>
                    <a:pt x="12687" y="10062"/>
                    <a:pt x="14182" y="9536"/>
                  </a:cubicBezTo>
                  <a:cubicBezTo>
                    <a:pt x="14302" y="9216"/>
                    <a:pt x="14383" y="8895"/>
                    <a:pt x="14463" y="8535"/>
                  </a:cubicBezTo>
                  <a:cubicBezTo>
                    <a:pt x="14545" y="8155"/>
                    <a:pt x="14819" y="7993"/>
                    <a:pt x="15109" y="7993"/>
                  </a:cubicBezTo>
                  <a:cubicBezTo>
                    <a:pt x="15522" y="7993"/>
                    <a:pt x="15968" y="8321"/>
                    <a:pt x="15945" y="8815"/>
                  </a:cubicBezTo>
                  <a:cubicBezTo>
                    <a:pt x="16529" y="8403"/>
                    <a:pt x="16082" y="7491"/>
                    <a:pt x="15413" y="7491"/>
                  </a:cubicBezTo>
                  <a:cubicBezTo>
                    <a:pt x="15301" y="7491"/>
                    <a:pt x="15184" y="7516"/>
                    <a:pt x="15064" y="7573"/>
                  </a:cubicBezTo>
                  <a:cubicBezTo>
                    <a:pt x="13384" y="8387"/>
                    <a:pt x="11566" y="8805"/>
                    <a:pt x="9735" y="8805"/>
                  </a:cubicBezTo>
                  <a:cubicBezTo>
                    <a:pt x="8771" y="8805"/>
                    <a:pt x="7804" y="8689"/>
                    <a:pt x="6851" y="8455"/>
                  </a:cubicBezTo>
                  <a:cubicBezTo>
                    <a:pt x="4848" y="8014"/>
                    <a:pt x="2565" y="6452"/>
                    <a:pt x="3005" y="4088"/>
                  </a:cubicBezTo>
                  <a:cubicBezTo>
                    <a:pt x="3246" y="2686"/>
                    <a:pt x="5209" y="1925"/>
                    <a:pt x="6330" y="1364"/>
                  </a:cubicBezTo>
                  <a:cubicBezTo>
                    <a:pt x="6571" y="1244"/>
                    <a:pt x="6731" y="963"/>
                    <a:pt x="6691" y="683"/>
                  </a:cubicBezTo>
                  <a:cubicBezTo>
                    <a:pt x="6629" y="283"/>
                    <a:pt x="6284" y="1"/>
                    <a:pt x="59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" name="Google Shape;725;p42"/>
            <p:cNvSpPr/>
            <p:nvPr/>
          </p:nvSpPr>
          <p:spPr>
            <a:xfrm>
              <a:off x="455450" y="3656150"/>
              <a:ext cx="245975" cy="287000"/>
            </a:xfrm>
            <a:custGeom>
              <a:avLst/>
              <a:gdLst/>
              <a:ahLst/>
              <a:cxnLst/>
              <a:rect l="l" t="t" r="r" b="b"/>
              <a:pathLst>
                <a:path w="9839" h="11480" extrusionOk="0">
                  <a:moveTo>
                    <a:pt x="8979" y="1"/>
                  </a:moveTo>
                  <a:cubicBezTo>
                    <a:pt x="8689" y="1"/>
                    <a:pt x="8415" y="163"/>
                    <a:pt x="8333" y="543"/>
                  </a:cubicBezTo>
                  <a:cubicBezTo>
                    <a:pt x="8253" y="863"/>
                    <a:pt x="8172" y="1224"/>
                    <a:pt x="8052" y="1544"/>
                  </a:cubicBezTo>
                  <a:cubicBezTo>
                    <a:pt x="6850" y="5550"/>
                    <a:pt x="3365" y="8355"/>
                    <a:pt x="281" y="10958"/>
                  </a:cubicBezTo>
                  <a:cubicBezTo>
                    <a:pt x="80" y="11079"/>
                    <a:pt x="0" y="11279"/>
                    <a:pt x="40" y="11479"/>
                  </a:cubicBezTo>
                  <a:cubicBezTo>
                    <a:pt x="120" y="11399"/>
                    <a:pt x="240" y="11319"/>
                    <a:pt x="361" y="11279"/>
                  </a:cubicBezTo>
                  <a:cubicBezTo>
                    <a:pt x="1522" y="10878"/>
                    <a:pt x="2644" y="10438"/>
                    <a:pt x="3726" y="9997"/>
                  </a:cubicBezTo>
                  <a:cubicBezTo>
                    <a:pt x="6490" y="7473"/>
                    <a:pt x="9054" y="4669"/>
                    <a:pt x="9815" y="943"/>
                  </a:cubicBezTo>
                  <a:cubicBezTo>
                    <a:pt x="9815" y="903"/>
                    <a:pt x="9815" y="863"/>
                    <a:pt x="9815" y="823"/>
                  </a:cubicBezTo>
                  <a:cubicBezTo>
                    <a:pt x="9838" y="329"/>
                    <a:pt x="9392" y="1"/>
                    <a:pt x="89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42"/>
            <p:cNvSpPr/>
            <p:nvPr/>
          </p:nvSpPr>
          <p:spPr>
            <a:xfrm>
              <a:off x="446750" y="3686350"/>
              <a:ext cx="427350" cy="289050"/>
            </a:xfrm>
            <a:custGeom>
              <a:avLst/>
              <a:gdLst/>
              <a:ahLst/>
              <a:cxnLst/>
              <a:rect l="l" t="t" r="r" b="b"/>
              <a:pathLst>
                <a:path w="17094" h="11562" extrusionOk="0">
                  <a:moveTo>
                    <a:pt x="16863" y="1"/>
                  </a:moveTo>
                  <a:cubicBezTo>
                    <a:pt x="16691" y="1"/>
                    <a:pt x="16523" y="90"/>
                    <a:pt x="16412" y="256"/>
                  </a:cubicBezTo>
                  <a:cubicBezTo>
                    <a:pt x="12967" y="4503"/>
                    <a:pt x="8801" y="6826"/>
                    <a:pt x="4074" y="8749"/>
                  </a:cubicBezTo>
                  <a:cubicBezTo>
                    <a:pt x="2992" y="9230"/>
                    <a:pt x="1870" y="9630"/>
                    <a:pt x="709" y="10071"/>
                  </a:cubicBezTo>
                  <a:cubicBezTo>
                    <a:pt x="588" y="10111"/>
                    <a:pt x="468" y="10191"/>
                    <a:pt x="388" y="10311"/>
                  </a:cubicBezTo>
                  <a:cubicBezTo>
                    <a:pt x="0" y="10735"/>
                    <a:pt x="264" y="11562"/>
                    <a:pt x="853" y="11562"/>
                  </a:cubicBezTo>
                  <a:cubicBezTo>
                    <a:pt x="933" y="11562"/>
                    <a:pt x="1018" y="11547"/>
                    <a:pt x="1109" y="11513"/>
                  </a:cubicBezTo>
                  <a:cubicBezTo>
                    <a:pt x="7238" y="9270"/>
                    <a:pt x="12607" y="6906"/>
                    <a:pt x="16933" y="1939"/>
                  </a:cubicBezTo>
                  <a:cubicBezTo>
                    <a:pt x="16773" y="1698"/>
                    <a:pt x="16653" y="1418"/>
                    <a:pt x="16532" y="1178"/>
                  </a:cubicBezTo>
                  <a:cubicBezTo>
                    <a:pt x="16332" y="697"/>
                    <a:pt x="16613" y="176"/>
                    <a:pt x="17093" y="56"/>
                  </a:cubicBezTo>
                  <a:cubicBezTo>
                    <a:pt x="17019" y="19"/>
                    <a:pt x="16941" y="1"/>
                    <a:pt x="168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42"/>
            <p:cNvSpPr/>
            <p:nvPr/>
          </p:nvSpPr>
          <p:spPr>
            <a:xfrm>
              <a:off x="855050" y="3674725"/>
              <a:ext cx="292450" cy="137125"/>
            </a:xfrm>
            <a:custGeom>
              <a:avLst/>
              <a:gdLst/>
              <a:ahLst/>
              <a:cxnLst/>
              <a:rect l="l" t="t" r="r" b="b"/>
              <a:pathLst>
                <a:path w="11698" h="5485" extrusionOk="0">
                  <a:moveTo>
                    <a:pt x="11457" y="0"/>
                  </a:moveTo>
                  <a:lnTo>
                    <a:pt x="11457" y="0"/>
                  </a:lnTo>
                  <a:cubicBezTo>
                    <a:pt x="11217" y="40"/>
                    <a:pt x="11057" y="160"/>
                    <a:pt x="10977" y="361"/>
                  </a:cubicBezTo>
                  <a:cubicBezTo>
                    <a:pt x="9763" y="2589"/>
                    <a:pt x="7650" y="3991"/>
                    <a:pt x="5642" y="3991"/>
                  </a:cubicBezTo>
                  <a:cubicBezTo>
                    <a:pt x="4004" y="3991"/>
                    <a:pt x="2436" y="3059"/>
                    <a:pt x="1482" y="881"/>
                  </a:cubicBezTo>
                  <a:cubicBezTo>
                    <a:pt x="1416" y="616"/>
                    <a:pt x="1185" y="460"/>
                    <a:pt x="925" y="460"/>
                  </a:cubicBezTo>
                  <a:cubicBezTo>
                    <a:pt x="871" y="460"/>
                    <a:pt x="816" y="467"/>
                    <a:pt x="761" y="481"/>
                  </a:cubicBezTo>
                  <a:cubicBezTo>
                    <a:pt x="281" y="601"/>
                    <a:pt x="0" y="1162"/>
                    <a:pt x="200" y="1643"/>
                  </a:cubicBezTo>
                  <a:cubicBezTo>
                    <a:pt x="321" y="1883"/>
                    <a:pt x="441" y="2163"/>
                    <a:pt x="601" y="2404"/>
                  </a:cubicBezTo>
                  <a:cubicBezTo>
                    <a:pt x="1799" y="4542"/>
                    <a:pt x="3651" y="5484"/>
                    <a:pt x="5574" y="5484"/>
                  </a:cubicBezTo>
                  <a:cubicBezTo>
                    <a:pt x="7829" y="5484"/>
                    <a:pt x="10184" y="4187"/>
                    <a:pt x="11698" y="2003"/>
                  </a:cubicBezTo>
                  <a:cubicBezTo>
                    <a:pt x="11497" y="1763"/>
                    <a:pt x="11297" y="1522"/>
                    <a:pt x="11097" y="1282"/>
                  </a:cubicBezTo>
                  <a:cubicBezTo>
                    <a:pt x="10736" y="841"/>
                    <a:pt x="10897" y="200"/>
                    <a:pt x="114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42"/>
            <p:cNvSpPr/>
            <p:nvPr/>
          </p:nvSpPr>
          <p:spPr>
            <a:xfrm>
              <a:off x="1123450" y="3673975"/>
              <a:ext cx="316500" cy="145300"/>
            </a:xfrm>
            <a:custGeom>
              <a:avLst/>
              <a:gdLst/>
              <a:ahLst/>
              <a:cxnLst/>
              <a:rect l="l" t="t" r="r" b="b"/>
              <a:pathLst>
                <a:path w="12660" h="5812" extrusionOk="0">
                  <a:moveTo>
                    <a:pt x="907" y="0"/>
                  </a:moveTo>
                  <a:cubicBezTo>
                    <a:pt x="844" y="0"/>
                    <a:pt x="781" y="10"/>
                    <a:pt x="721" y="30"/>
                  </a:cubicBezTo>
                  <a:cubicBezTo>
                    <a:pt x="161" y="230"/>
                    <a:pt x="0" y="871"/>
                    <a:pt x="361" y="1312"/>
                  </a:cubicBezTo>
                  <a:cubicBezTo>
                    <a:pt x="561" y="1552"/>
                    <a:pt x="761" y="1833"/>
                    <a:pt x="962" y="2033"/>
                  </a:cubicBezTo>
                  <a:cubicBezTo>
                    <a:pt x="2564" y="3836"/>
                    <a:pt x="4447" y="5558"/>
                    <a:pt x="6891" y="5799"/>
                  </a:cubicBezTo>
                  <a:cubicBezTo>
                    <a:pt x="6982" y="5807"/>
                    <a:pt x="7073" y="5811"/>
                    <a:pt x="7165" y="5811"/>
                  </a:cubicBezTo>
                  <a:cubicBezTo>
                    <a:pt x="9290" y="5811"/>
                    <a:pt x="11546" y="3638"/>
                    <a:pt x="12659" y="1833"/>
                  </a:cubicBezTo>
                  <a:cubicBezTo>
                    <a:pt x="12459" y="1673"/>
                    <a:pt x="12299" y="1512"/>
                    <a:pt x="12098" y="1312"/>
                  </a:cubicBezTo>
                  <a:cubicBezTo>
                    <a:pt x="11738" y="871"/>
                    <a:pt x="11938" y="230"/>
                    <a:pt x="12499" y="30"/>
                  </a:cubicBezTo>
                  <a:cubicBezTo>
                    <a:pt x="12443" y="16"/>
                    <a:pt x="12387" y="9"/>
                    <a:pt x="12333" y="9"/>
                  </a:cubicBezTo>
                  <a:cubicBezTo>
                    <a:pt x="12073" y="9"/>
                    <a:pt x="11837" y="159"/>
                    <a:pt x="11738" y="391"/>
                  </a:cubicBezTo>
                  <a:cubicBezTo>
                    <a:pt x="10857" y="2193"/>
                    <a:pt x="8974" y="4116"/>
                    <a:pt x="6891" y="4277"/>
                  </a:cubicBezTo>
                  <a:cubicBezTo>
                    <a:pt x="6819" y="4283"/>
                    <a:pt x="6748" y="4287"/>
                    <a:pt x="6677" y="4287"/>
                  </a:cubicBezTo>
                  <a:cubicBezTo>
                    <a:pt x="4658" y="4287"/>
                    <a:pt x="2563" y="1625"/>
                    <a:pt x="1402" y="270"/>
                  </a:cubicBezTo>
                  <a:cubicBezTo>
                    <a:pt x="1282" y="90"/>
                    <a:pt x="1094" y="0"/>
                    <a:pt x="9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" name="Google Shape;729;p42"/>
            <p:cNvSpPr/>
            <p:nvPr/>
          </p:nvSpPr>
          <p:spPr>
            <a:xfrm>
              <a:off x="1416875" y="3619425"/>
              <a:ext cx="223375" cy="125175"/>
            </a:xfrm>
            <a:custGeom>
              <a:avLst/>
              <a:gdLst/>
              <a:ahLst/>
              <a:cxnLst/>
              <a:rect l="l" t="t" r="r" b="b"/>
              <a:pathLst>
                <a:path w="8935" h="5007" extrusionOk="0">
                  <a:moveTo>
                    <a:pt x="7859" y="0"/>
                  </a:moveTo>
                  <a:cubicBezTo>
                    <a:pt x="7390" y="0"/>
                    <a:pt x="7026" y="448"/>
                    <a:pt x="7212" y="930"/>
                  </a:cubicBezTo>
                  <a:cubicBezTo>
                    <a:pt x="7862" y="2765"/>
                    <a:pt x="6318" y="3549"/>
                    <a:pt x="4617" y="3549"/>
                  </a:cubicBezTo>
                  <a:cubicBezTo>
                    <a:pt x="3383" y="3549"/>
                    <a:pt x="2066" y="3137"/>
                    <a:pt x="1443" y="2412"/>
                  </a:cubicBezTo>
                  <a:cubicBezTo>
                    <a:pt x="1324" y="2264"/>
                    <a:pt x="1139" y="2181"/>
                    <a:pt x="954" y="2181"/>
                  </a:cubicBezTo>
                  <a:cubicBezTo>
                    <a:pt x="889" y="2181"/>
                    <a:pt x="824" y="2191"/>
                    <a:pt x="762" y="2212"/>
                  </a:cubicBezTo>
                  <a:cubicBezTo>
                    <a:pt x="201" y="2372"/>
                    <a:pt x="1" y="3053"/>
                    <a:pt x="361" y="3494"/>
                  </a:cubicBezTo>
                  <a:cubicBezTo>
                    <a:pt x="562" y="3654"/>
                    <a:pt x="722" y="3855"/>
                    <a:pt x="922" y="3975"/>
                  </a:cubicBezTo>
                  <a:cubicBezTo>
                    <a:pt x="1852" y="4665"/>
                    <a:pt x="3141" y="5006"/>
                    <a:pt x="4411" y="5006"/>
                  </a:cubicBezTo>
                  <a:cubicBezTo>
                    <a:pt x="6534" y="5006"/>
                    <a:pt x="8604" y="4052"/>
                    <a:pt x="8854" y="2172"/>
                  </a:cubicBezTo>
                  <a:cubicBezTo>
                    <a:pt x="8934" y="1611"/>
                    <a:pt x="8854" y="1050"/>
                    <a:pt x="8654" y="530"/>
                  </a:cubicBezTo>
                  <a:cubicBezTo>
                    <a:pt x="8534" y="209"/>
                    <a:pt x="8293" y="9"/>
                    <a:pt x="7973" y="9"/>
                  </a:cubicBezTo>
                  <a:cubicBezTo>
                    <a:pt x="7934" y="3"/>
                    <a:pt x="7896" y="0"/>
                    <a:pt x="78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33"/>
          <p:cNvSpPr txBox="1">
            <a:spLocks noGrp="1"/>
          </p:cNvSpPr>
          <p:nvPr>
            <p:ph type="title"/>
          </p:nvPr>
        </p:nvSpPr>
        <p:spPr>
          <a:xfrm>
            <a:off x="722376" y="539496"/>
            <a:ext cx="7708500" cy="57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359" name="Google Shape;359;p33"/>
          <p:cNvSpPr txBox="1">
            <a:spLocks noGrp="1"/>
          </p:cNvSpPr>
          <p:nvPr>
            <p:ph type="body" idx="4294967295"/>
          </p:nvPr>
        </p:nvSpPr>
        <p:spPr>
          <a:xfrm>
            <a:off x="719999" y="1365343"/>
            <a:ext cx="7708499" cy="283378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>
              <a:spcAft>
                <a:spcPts val="1600"/>
              </a:spcAft>
              <a:buNone/>
            </a:pPr>
            <a:r>
              <a:rPr lang="en-GB" sz="1200" dirty="0" err="1">
                <a:solidFill>
                  <a:schemeClr val="lt1"/>
                </a:solidFill>
              </a:rPr>
              <a:t>Deichmann</a:t>
            </a:r>
            <a:r>
              <a:rPr lang="en-GB" sz="1200" dirty="0">
                <a:solidFill>
                  <a:schemeClr val="lt1"/>
                </a:solidFill>
              </a:rPr>
              <a:t>, D. and Jensen, M. (2017). I can do that alone…or not? How idea generators juggle between the pros and cons of teamwork. Strategic Management Journal, 39(2), pp.458–475.</a:t>
            </a:r>
          </a:p>
          <a:p>
            <a:pPr marL="0" lvl="0" indent="0" algn="just">
              <a:spcAft>
                <a:spcPts val="1600"/>
              </a:spcAft>
              <a:buNone/>
            </a:pPr>
            <a:r>
              <a:rPr lang="en-GB" sz="1200" dirty="0">
                <a:solidFill>
                  <a:schemeClr val="lt1"/>
                </a:solidFill>
              </a:rPr>
              <a:t>Ji, H. and Yan, J. (2020). How Team Structure Can Enhance Performance: Team Longevity’s Moderating Effect and Team Coordination’s Mediating Effect. Frontiers in Psychology, 11(4), pp.1–10.</a:t>
            </a:r>
          </a:p>
          <a:p>
            <a:pPr marL="0" lvl="0" indent="0" algn="just">
              <a:spcAft>
                <a:spcPts val="1600"/>
              </a:spcAft>
              <a:buNone/>
            </a:pPr>
            <a:r>
              <a:rPr lang="en-GB" sz="1200" dirty="0">
                <a:solidFill>
                  <a:schemeClr val="lt1"/>
                </a:solidFill>
              </a:rPr>
              <a:t>Schmutz, J.B., Meier, L.L. and </a:t>
            </a:r>
            <a:r>
              <a:rPr lang="en-GB" sz="1200" dirty="0" err="1">
                <a:solidFill>
                  <a:schemeClr val="lt1"/>
                </a:solidFill>
              </a:rPr>
              <a:t>Manser</a:t>
            </a:r>
            <a:r>
              <a:rPr lang="en-GB" sz="1200" dirty="0">
                <a:solidFill>
                  <a:schemeClr val="lt1"/>
                </a:solidFill>
              </a:rPr>
              <a:t>, T. (2019). How effective is teamwork really? The relationship between teamwork and performance in healthcare teams: a systematic review and meta-analysis. BMJ Open, 9(9), p.e028280.</a:t>
            </a:r>
          </a:p>
          <a:p>
            <a:pPr marL="0" lvl="0" indent="0" algn="just">
              <a:spcAft>
                <a:spcPts val="1600"/>
              </a:spcAft>
              <a:buNone/>
            </a:pPr>
            <a:endParaRPr lang="en-GB" sz="1200" dirty="0">
              <a:solidFill>
                <a:schemeClr val="lt1"/>
              </a:solidFill>
            </a:endParaRPr>
          </a:p>
        </p:txBody>
      </p:sp>
      <p:cxnSp>
        <p:nvCxnSpPr>
          <p:cNvPr id="403" name="Google Shape;403;p33"/>
          <p:cNvCxnSpPr>
            <a:cxnSpLocks/>
          </p:cNvCxnSpPr>
          <p:nvPr/>
        </p:nvCxnSpPr>
        <p:spPr>
          <a:xfrm>
            <a:off x="720000" y="845700"/>
            <a:ext cx="5805087" cy="0"/>
          </a:xfrm>
          <a:prstGeom prst="straightConnector1">
            <a:avLst/>
          </a:prstGeom>
          <a:noFill/>
          <a:ln w="28575" cap="rnd" cmpd="sng">
            <a:solidFill>
              <a:schemeClr val="dk2"/>
            </a:solidFill>
            <a:prstDash val="dash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7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" name="Google Shape;788;p46"/>
          <p:cNvSpPr txBox="1">
            <a:spLocks noGrp="1"/>
          </p:cNvSpPr>
          <p:nvPr>
            <p:ph type="title"/>
          </p:nvPr>
        </p:nvSpPr>
        <p:spPr>
          <a:xfrm>
            <a:off x="745200" y="1390265"/>
            <a:ext cx="7653600" cy="7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Thanks</a:t>
            </a:r>
            <a:endParaRPr/>
          </a:p>
        </p:txBody>
      </p:sp>
      <p:sp>
        <p:nvSpPr>
          <p:cNvPr id="789" name="Google Shape;789;p46"/>
          <p:cNvSpPr txBox="1">
            <a:spLocks noGrp="1"/>
          </p:cNvSpPr>
          <p:nvPr>
            <p:ph type="subTitle" idx="1"/>
          </p:nvPr>
        </p:nvSpPr>
        <p:spPr>
          <a:xfrm>
            <a:off x="2341800" y="2132613"/>
            <a:ext cx="44604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1"/>
                </a:solidFill>
              </a:rPr>
              <a:t>Do you have any questions?</a:t>
            </a:r>
            <a:endParaRPr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971EF09-799C-234C-9D85-3E1F19C3AF92}"/>
              </a:ext>
            </a:extLst>
          </p:cNvPr>
          <p:cNvSpPr/>
          <p:nvPr/>
        </p:nvSpPr>
        <p:spPr>
          <a:xfrm>
            <a:off x="2445488" y="3593805"/>
            <a:ext cx="4210493" cy="850604"/>
          </a:xfrm>
          <a:prstGeom prst="rect">
            <a:avLst/>
          </a:prstGeom>
          <a:solidFill>
            <a:srgbClr val="268C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D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edia and Communications Thesis by Slidesgo">
  <a:themeElements>
    <a:clrScheme name="Simple Light">
      <a:dk1>
        <a:srgbClr val="8AEEE6"/>
      </a:dk1>
      <a:lt1>
        <a:srgbClr val="FFFFFF"/>
      </a:lt1>
      <a:dk2>
        <a:srgbClr val="1F6A73"/>
      </a:dk2>
      <a:lt2>
        <a:srgbClr val="268C8C"/>
      </a:lt2>
      <a:accent1>
        <a:srgbClr val="57B2B3"/>
      </a:accent1>
      <a:accent2>
        <a:srgbClr val="D9D9D9"/>
      </a:accent2>
      <a:accent3>
        <a:srgbClr val="999999"/>
      </a:accent3>
      <a:accent4>
        <a:srgbClr val="666666"/>
      </a:accent4>
      <a:accent5>
        <a:srgbClr val="434343"/>
      </a:accent5>
      <a:accent6>
        <a:srgbClr val="008175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337</Words>
  <Application>Microsoft Office PowerPoint</Application>
  <PresentationFormat>On-screen Show (16:9)</PresentationFormat>
  <Paragraphs>42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Montserrat</vt:lpstr>
      <vt:lpstr>Special Elite</vt:lpstr>
      <vt:lpstr>Media and Communications Thesis by Slidesgo</vt:lpstr>
      <vt:lpstr>Benefits of Teamwork   Name of the Student: Jagpreet Kaur (2112515) Tutors Name: Saqib Shamim Module Name: (BMSW4002_LON)  </vt:lpstr>
      <vt:lpstr>Table of Contents</vt:lpstr>
      <vt:lpstr>Introduction</vt:lpstr>
      <vt:lpstr>What Teams Do?</vt:lpstr>
      <vt:lpstr>Benefits of teamwork in Breakfast Club</vt:lpstr>
      <vt:lpstr>Deichmann and Jensen, 2017</vt:lpstr>
      <vt:lpstr>Conclusion</vt:lpstr>
      <vt:lpstr>References</vt:lpstr>
      <vt:lpstr>Thanks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 of Teamwork</dc:title>
  <dc:creator>Katie Parmenter</dc:creator>
  <cp:lastModifiedBy>Katie Parmenter</cp:lastModifiedBy>
  <cp:revision>4</cp:revision>
  <dcterms:modified xsi:type="dcterms:W3CDTF">2022-04-21T15:32:22Z</dcterms:modified>
</cp:coreProperties>
</file>