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F4606-0DC9-424E-9EB4-699B065AA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804E28-8ADA-4528-A07C-3E853A7237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D84FB-42A1-4829-9718-5A544C3A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EB86B-1D33-45F2-A0B9-426C2089C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D2615-5B3A-4212-AD85-DA07455C19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599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AD6AC-5676-4CBD-900B-3A1BB401C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6DB90-05A2-45A1-A0E0-37F9F9383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1E71F4-C98A-40AC-B05B-B1E213BD2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F002AF-818A-461C-9462-EBD3FBC7EA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C0314-1667-4B02-A384-BACB1E401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450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676C7-AF21-4797-9040-B7A5AA79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C4DA7-9FF0-42A5-AB0C-1E78C2F75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6F19C5-3EFF-4A3A-8541-6B8851727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2AB13-3906-44D0-B1C9-06B2B4FDD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350D8-837A-4D11-9067-D80E8A0CA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986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ECEF9-E733-4434-A8E2-6A8D80916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6CFC6E-6D43-4C9D-8660-42A5F17C9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FACC06-A05A-4686-B9D3-38C080795C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0196D7-79AE-4BB0-BECD-9D1A8E09C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5019D6-F4DC-44CB-B88A-1C8C81DC5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E2540-107E-4685-8571-14FA3BF15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736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6A47B-6031-4378-B3B2-4F70C6D9F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6BC56B-F47D-4793-BD19-8AF22AEF6D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479A33-C2A8-47CA-B387-7C939CC3E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218D47-C356-4198-BAD4-71163A555A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FB0A79-7BDB-4712-BE7D-7FBE4FED4B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187B5F-E16C-4CEA-8F53-62EDD7E9A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419EAE-4746-434A-AC36-0CD9CA6AE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34690D-E054-49EC-B8F6-F8D7FCBF6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257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90B54-77BC-4A50-8537-10A84FC8C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14096FA-D27D-435C-B89A-7452536B6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A12044-B96D-4031-B56A-02B5E7344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73FC25-F510-4EA5-BED5-DFC36CAF5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590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C0FC57-C291-4468-946D-EAE076B17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450602-4473-4320-B88E-72DB15899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DFEEF8-5E6D-4410-B4EE-DA5BE94DE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216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BCCCA-9118-4E4D-A274-6F5189E83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3BC33-5A03-4D00-95C3-EE7ACD02B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BB078D-4C71-4B7C-8B3C-2D91D22A22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9A2AFE-FE84-4DF7-977B-A49B08BDB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5D20E6-CD43-48DE-B5E3-3A4620ECB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9C0BD6-7776-4EA9-BB6D-C0738ACB6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255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712BA-6365-4FDC-A18A-890851095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ECF891-EBC4-44F7-A15C-6E5AA03FAA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CA8FD4-8C9F-4D39-80D2-52A35FCDE8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8573E0-34DC-4F56-8DBE-F4159AF6A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128B92-9734-4F25-8D27-DCE1CA886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3344FA-439B-45B3-882C-EA8EC8132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144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766E9-2BD9-4113-AACB-DA05E43A39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B12D3D-DA8E-4AA4-A796-2EFD0701DF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D2B71-5F26-4F3E-942C-A9F4F0E9C1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B7B4E-7812-4FAA-9480-EE0C31E19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5E47F-E774-413B-8EBC-490C9B24D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469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F5FC4F-2ADB-4F60-B468-6F30112CC6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52D15E-CB04-439F-B356-62677FB925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3DFFB-4235-4BAA-8EF8-E73A06084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6F47F1-32EE-4AFD-BF4F-61E3B74B1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1B49E-2D2B-4866-B20C-0212D8A7D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445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D65A4-7F42-48B7-86FC-D1B9D4F3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5808-E33F-422D-BE4D-882201A8E8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93D94-F922-4F92-8AE7-A6E3CED33B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A6608-A912-4196-BCC6-4006B0A5A776}" type="datetimeFigureOut">
              <a:rPr lang="en-GB" smtClean="0"/>
              <a:t>07/12/2021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786FCF-0E90-467B-A44E-C4F472B5C0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7210B7-5FE0-473C-A99B-109539FB90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0C501-57D4-4F6B-AE43-47F1A7DC29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nagementstudyguide.com/time-management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18C3C-CCD3-47C7-9B53-C5D1623B9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2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                 ACADEMIC AND 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71240-A6A6-409E-8C0A-6981040EA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Module code  :    BMSW4001</a:t>
            </a:r>
          </a:p>
          <a:p>
            <a:pPr marL="0" indent="0">
              <a:buNone/>
            </a:pPr>
            <a:r>
              <a:rPr lang="en-GB" dirty="0"/>
              <a:t> My Name :           Joseph O </a:t>
            </a:r>
            <a:r>
              <a:rPr lang="en-GB" dirty="0" err="1"/>
              <a:t>Uhunmwangho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Number  :             2030892</a:t>
            </a:r>
          </a:p>
          <a:p>
            <a:pPr marL="0" indent="0">
              <a:buNone/>
            </a:pPr>
            <a:r>
              <a:rPr lang="en-GB" dirty="0"/>
              <a:t> Lecturer  :             </a:t>
            </a:r>
            <a:r>
              <a:rPr lang="en-GB"/>
              <a:t>Anita  Nan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969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6B26B-0EFE-44F0-9BA6-CE28BB2FE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                               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D6D43-87CA-456D-98F5-7B26BE491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/>
          </a:bodyPr>
          <a:lstStyle/>
          <a:p>
            <a:r>
              <a:rPr lang="en-GB" dirty="0"/>
              <a:t>My Intended career- Mental health Nurse</a:t>
            </a:r>
          </a:p>
          <a:p>
            <a:r>
              <a:rPr lang="en-GB" dirty="0"/>
              <a:t>Swot analysis</a:t>
            </a:r>
          </a:p>
          <a:p>
            <a:r>
              <a:rPr lang="en-GB" dirty="0"/>
              <a:t>Time Management skills</a:t>
            </a:r>
          </a:p>
          <a:p>
            <a:r>
              <a:rPr lang="en-GB" dirty="0"/>
              <a:t>Academic skills</a:t>
            </a:r>
          </a:p>
          <a:p>
            <a:r>
              <a:rPr lang="en-GB" dirty="0"/>
              <a:t>Personal development plan [PDP]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Appreciate your listing.</a:t>
            </a:r>
          </a:p>
        </p:txBody>
      </p:sp>
    </p:spTree>
    <p:extLst>
      <p:ext uri="{BB962C8B-B14F-4D97-AF65-F5344CB8AC3E}">
        <p14:creationId xmlns:p14="http://schemas.microsoft.com/office/powerpoint/2010/main" val="2940553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C0453-3736-4641-B130-AE1A40DFA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                Mental Health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9B59E-F459-409D-897F-03D3991BC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Nursing is a specialised Nursing profession that involves caring for people with a mental disorder.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They provide treatment to patients and ensure their medication are given to them as prescribed by the psychiatrist.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Conduct one–on–therapy sessions.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Monitor their progress with their family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 to understand the source of patients disorders</a:t>
            </a: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 advocate to the patients</a:t>
            </a: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33636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0DBF5-62BF-4A40-AEE6-C6A0E275A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SWOT ANALYSIS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4959B-9BCD-49E2-9C2A-799FF1FA2C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 = Strength </a:t>
            </a: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– My present course of studies( Health and social care)at UWTSD, has service as underlaying factor to my intended course – “Mental Health Nurse”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342900" indent="-342900"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latin typeface="Helvetica" panose="020B0604020202020204" pitchFamily="34" charset="0"/>
                <a:ea typeface="Times New Roman" panose="02020603050405020304" pitchFamily="18" charset="0"/>
              </a:rPr>
              <a:t>Academic skills – This will help me to think logically, writing and decision making.</a:t>
            </a:r>
            <a:endParaRPr lang="en-GB" sz="1800" spc="15" dirty="0">
              <a:solidFill>
                <a:srgbClr val="242729"/>
              </a:solidFill>
              <a:effectLst/>
              <a:latin typeface="Helvetica" panose="020B0604020202020204" pitchFamily="34" charset="0"/>
              <a:ea typeface="Times New Roman" panose="02020603050405020304" pitchFamily="18" charset="0"/>
            </a:endParaRP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 = Weakness</a:t>
            </a: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Coupling with a lot of responsibilities at the same time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 = Opportunity- </a:t>
            </a: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Having the opportunity </a:t>
            </a:r>
            <a:r>
              <a:rPr lang="en-GB" sz="1800" spc="15" dirty="0">
                <a:solidFill>
                  <a:srgbClr val="242729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carry out primary and secondary research</a:t>
            </a:r>
            <a:endParaRPr lang="en-GB" sz="1800" spc="15" dirty="0">
              <a:solidFill>
                <a:srgbClr val="242729"/>
              </a:solidFill>
              <a:effectLst/>
              <a:latin typeface="Helvetica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T = Threat </a:t>
            </a: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–In adequate finance to meet my needs during my studies as a Mental Health Nurse.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149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31D93-F358-4579-9725-DC69D9271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    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D4544-9E7A-4926-8799-0B7FB38F4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Time management is referred to as a process of managing time adequately and using it  effectively to achieve the intended set goals.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It will help to meet daily, weekly or monthly targets based on the priority list.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It allows individuals or organizations to spend time on the activity as planned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690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3B12B-F79C-43AC-B7A2-88F8BB6057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</a:t>
            </a:r>
            <a:r>
              <a:rPr lang="en-GB" sz="3200" dirty="0"/>
              <a:t>Academic Skills 	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D38C4-8AB6-43D5-86AF-34736757B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Academic skills are necessary for high job performance; every employee needs to listen, read the instruction, and carry it out.</a:t>
            </a:r>
          </a:p>
          <a:p>
            <a:pPr marL="0" lvl="0" indent="0">
              <a:buNone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written must be clear and in logical sequences</a:t>
            </a:r>
          </a:p>
          <a:p>
            <a:pPr marL="0" lvl="0" indent="0">
              <a:buNone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mode of Communication must be made simple , Clearly and understood by others.</a:t>
            </a: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/>
            <a:r>
              <a:rPr lang="en-GB" sz="1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901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E0876-E658-4A41-B80A-B12E99D9E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  plan PDP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9FEB1-3409-4DDE-8EDC-C122A00C9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875"/>
              </a:spcAft>
            </a:pP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Personal Development Plan[PDP]- 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This i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s a form of self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-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evaluation and self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-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reflection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,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primari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ly in higher education and 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Calibri" panose="020F0502020204030204" pitchFamily="34" charset="0"/>
              </a:rPr>
              <a:t>the </a:t>
            </a: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workplace using SWOT analysis to evaluate</a:t>
            </a:r>
          </a:p>
          <a:p>
            <a:pPr>
              <a:spcAft>
                <a:spcPts val="1875"/>
              </a:spcAft>
            </a:pP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.PDP is a guideline for life and future success, mapping out short and long term goals with specific time to achieve them..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can only be achieve by improvement in academic writing.</a:t>
            </a:r>
          </a:p>
          <a:p>
            <a:pPr marL="0" lvl="0" indent="0">
              <a:buNone/>
              <a:tabLst>
                <a:tab pos="457200" algn="l"/>
              </a:tabLs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Watching related videos for about three months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spc="20" dirty="0">
              <a:solidFill>
                <a:srgbClr val="252525"/>
              </a:solidFill>
              <a:effectLst/>
              <a:latin typeface="Helvetica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40635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C61B0-A41A-4936-9C1D-751B51BDC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24E8D-5970-43A8-B2BD-C4E26A54A5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acquired different skills while study at  UWTSD, these will enhance my future  profession as a mental health Nurses.</a:t>
            </a:r>
          </a:p>
          <a:p>
            <a:r>
              <a:rPr lang="en-GB" dirty="0"/>
              <a:t>Basic Nursing program should be included into Health and Social Care curriculum</a:t>
            </a:r>
          </a:p>
        </p:txBody>
      </p:sp>
    </p:spTree>
    <p:extLst>
      <p:ext uri="{BB962C8B-B14F-4D97-AF65-F5344CB8AC3E}">
        <p14:creationId xmlns:p14="http://schemas.microsoft.com/office/powerpoint/2010/main" val="41904977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38F8E-6235-47EF-9364-82257C932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A8862-7C51-4C8D-8EA7-651B6C745E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Birmingham City School of Nursing and Midwifery 2020.</a:t>
            </a:r>
          </a:p>
          <a:p>
            <a:pPr marL="0" lvl="0" indent="0">
              <a:buNone/>
              <a:tabLst>
                <a:tab pos="457200" algn="l"/>
              </a:tabLst>
            </a:pPr>
            <a:endParaRPr lang="en-GB" sz="2800" b="1" spc="15" dirty="0">
              <a:solidFill>
                <a:srgbClr val="242729"/>
              </a:solidFill>
              <a:effectLst/>
              <a:latin typeface="Helvetica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b="1" dirty="0">
                <a:effectLst/>
                <a:latin typeface="Open Sans" panose="020B060603050402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https://www.managementstudyguide.com/time-management.htm</a:t>
            </a:r>
            <a:endParaRPr lang="en-GB" sz="2800" b="1" dirty="0">
              <a:effectLst/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endParaRPr lang="en-GB" b="1" dirty="0"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pPr marL="457200"/>
            <a:r>
              <a:rPr lang="en-GB" sz="2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 Robinson [ 2020], The workplace.</a:t>
            </a:r>
          </a:p>
          <a:p>
            <a:pPr marL="457200"/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r>
              <a:rPr lang="en-GB" sz="2800" b="1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Michelle Putter, 1</a:t>
            </a:r>
            <a:r>
              <a:rPr lang="en-GB" sz="2800" b="1" spc="20" baseline="30000" dirty="0">
                <a:solidFill>
                  <a:srgbClr val="252525"/>
                </a:solidFill>
                <a:latin typeface="Helvetica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2800" b="1" spc="20" dirty="0">
                <a:solidFill>
                  <a:srgbClr val="252525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June2021</a:t>
            </a:r>
            <a:endParaRPr lang="en-GB" sz="2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/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342900" lvl="0" indent="-342900">
              <a:buFont typeface="Arial" panose="020B0604020202020204" pitchFamily="34" charset="0"/>
              <a:buChar char="•"/>
              <a:tabLst>
                <a:tab pos="457200" algn="l"/>
              </a:tabLst>
            </a:pP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b="1" spc="15" dirty="0">
                <a:solidFill>
                  <a:srgbClr val="242729"/>
                </a:solidFill>
                <a:effectLst/>
                <a:latin typeface="Helvetica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591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5CB5E-97BE-4EE5-8BED-A0442F07C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                               THANK  YOU 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A16E8-5CDA-43D5-BFEB-39780EC96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                   I </a:t>
            </a:r>
            <a:r>
              <a:rPr lang="en-GB" dirty="0"/>
              <a:t>appreciate your listing.</a:t>
            </a:r>
          </a:p>
        </p:txBody>
      </p:sp>
    </p:spTree>
    <p:extLst>
      <p:ext uri="{BB962C8B-B14F-4D97-AF65-F5344CB8AC3E}">
        <p14:creationId xmlns:p14="http://schemas.microsoft.com/office/powerpoint/2010/main" val="1902190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1618</TotalTime>
  <Words>491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Calibri</vt:lpstr>
      <vt:lpstr>Calibri Light</vt:lpstr>
      <vt:lpstr>Helvetica</vt:lpstr>
      <vt:lpstr>Open Sans</vt:lpstr>
      <vt:lpstr>Symbol</vt:lpstr>
      <vt:lpstr>Times New Roman</vt:lpstr>
      <vt:lpstr>Office Theme</vt:lpstr>
      <vt:lpstr>                 ACADEMIC AND EMPLOYABILITY SKILLS</vt:lpstr>
      <vt:lpstr>                                     Overview</vt:lpstr>
      <vt:lpstr>                     Mental Health Nurse</vt:lpstr>
      <vt:lpstr>            SWOT ANALYSIS          </vt:lpstr>
      <vt:lpstr>          Time Management</vt:lpstr>
      <vt:lpstr>      Academic Skills  </vt:lpstr>
      <vt:lpstr>Personal development  plan PDP</vt:lpstr>
      <vt:lpstr>      CONCLUSION</vt:lpstr>
      <vt:lpstr>References</vt:lpstr>
      <vt:lpstr>                               THANK  YOU ALL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INTENDED CAREER.</dc:title>
  <dc:creator>Marice Ezeigbe Okunbor (1807133)</dc:creator>
  <cp:lastModifiedBy>Marice Ezeigbe Okunbor (1807133)</cp:lastModifiedBy>
  <cp:revision>42</cp:revision>
  <dcterms:created xsi:type="dcterms:W3CDTF">2021-10-31T04:22:20Z</dcterms:created>
  <dcterms:modified xsi:type="dcterms:W3CDTF">2021-12-07T22:04:01Z</dcterms:modified>
</cp:coreProperties>
</file>