
<file path=[Content_Types].xml><?xml version="1.0" encoding="utf-8"?>
<Types xmlns="http://schemas.openxmlformats.org/package/2006/content-types">
  <Default Extension="glb" ContentType="model/gltf.binary"/>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6" r:id="rId4"/>
  </p:sldMasterIdLst>
  <p:sldIdLst>
    <p:sldId id="293" r:id="rId5"/>
    <p:sldId id="296" r:id="rId6"/>
    <p:sldId id="313" r:id="rId7"/>
    <p:sldId id="311" r:id="rId8"/>
    <p:sldId id="298" r:id="rId9"/>
    <p:sldId id="312" r:id="rId10"/>
    <p:sldId id="299" r:id="rId11"/>
    <p:sldId id="301" r:id="rId12"/>
    <p:sldId id="303" r:id="rId13"/>
    <p:sldId id="304" r:id="rId14"/>
    <p:sldId id="305" r:id="rId15"/>
    <p:sldId id="306" r:id="rId16"/>
    <p:sldId id="307" r:id="rId17"/>
    <p:sldId id="308" r:id="rId18"/>
    <p:sldId id="309" r:id="rId19"/>
    <p:sldId id="310" r:id="rId20"/>
    <p:sldId id="314"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A729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6" d="100"/>
          <a:sy n="106" d="100"/>
        </p:scale>
        <p:origin x="756"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diagrams/_rels/data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ata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18.svg"/></Relationships>
</file>

<file path=ppt/diagrams/_rels/data5.xml.rels><?xml version="1.0" encoding="UTF-8" standalone="yes"?>
<Relationships xmlns="http://schemas.openxmlformats.org/package/2006/relationships"><Relationship Id="rId2" Type="http://schemas.openxmlformats.org/officeDocument/2006/relationships/hyperlink" Target="https://www.techtarget.com/searchmobilecomputing/definition/Microsoft-OneDrive" TargetMode="External"/><Relationship Id="rId1" Type="http://schemas.openxmlformats.org/officeDocument/2006/relationships/hyperlink" Target="https://www.business.com/articles/5-random-things-you-can-create-in-a-microsoft-word-document/" TargetMode="External"/></Relationships>
</file>

<file path=ppt/diagrams/_rels/drawing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18.svg"/></Relationships>
</file>

<file path=ppt/diagrams/_rels/drawing5.xml.rels><?xml version="1.0" encoding="UTF-8" standalone="yes"?>
<Relationships xmlns="http://schemas.openxmlformats.org/package/2006/relationships"><Relationship Id="rId2" Type="http://schemas.openxmlformats.org/officeDocument/2006/relationships/hyperlink" Target="https://www.techtarget.com/searchmobilecomputing/definition/Microsoft-OneDrive" TargetMode="External"/><Relationship Id="rId1" Type="http://schemas.openxmlformats.org/officeDocument/2006/relationships/hyperlink" Target="https://www.business.com/articles/5-random-things-you-can-create-in-a-microsoft-word-document/" TargetMode="Externa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E3EF660-41DE-45F5-BE51-1CFC308B3352}"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C33FB5B1-A114-4E61-85B6-E2EFB7195672}">
      <dgm:prSet/>
      <dgm:spPr/>
      <dgm:t>
        <a:bodyPr/>
        <a:lstStyle/>
        <a:p>
          <a:r>
            <a:rPr lang="en-GB" b="1"/>
            <a:t>I acknowledge the use of Grammarly (https://www.grammarly.com/) on the  09. 03 2026 to support to check my work using the prompt(s): </a:t>
          </a:r>
          <a:endParaRPr lang="en-US"/>
        </a:p>
      </dgm:t>
    </dgm:pt>
    <dgm:pt modelId="{8D23024B-227D-4608-A3F2-FDCAC101EEEF}" type="parTrans" cxnId="{E6304C8B-8047-4D56-B45D-4377552450B7}">
      <dgm:prSet/>
      <dgm:spPr/>
      <dgm:t>
        <a:bodyPr/>
        <a:lstStyle/>
        <a:p>
          <a:endParaRPr lang="en-US"/>
        </a:p>
      </dgm:t>
    </dgm:pt>
    <dgm:pt modelId="{3C0DCD6F-D7A7-454B-9615-C54F51A6FD3E}" type="sibTrans" cxnId="{E6304C8B-8047-4D56-B45D-4377552450B7}">
      <dgm:prSet/>
      <dgm:spPr/>
      <dgm:t>
        <a:bodyPr/>
        <a:lstStyle/>
        <a:p>
          <a:endParaRPr lang="en-US"/>
        </a:p>
      </dgm:t>
    </dgm:pt>
    <dgm:pt modelId="{E2DE0A62-0BDB-4DAD-9B68-E2311C689C84}">
      <dgm:prSet/>
      <dgm:spPr/>
      <dgm:t>
        <a:bodyPr/>
        <a:lstStyle/>
        <a:p>
          <a:r>
            <a:rPr lang="en-GB" b="1"/>
            <a:t>Please check the following text for readability, grammar and syntax. </a:t>
          </a:r>
          <a:endParaRPr lang="en-US"/>
        </a:p>
      </dgm:t>
    </dgm:pt>
    <dgm:pt modelId="{82012968-E653-411B-BD34-A14766D3226A}" type="parTrans" cxnId="{A598CF5E-C9F1-47C0-B65B-53F6B9FE26EA}">
      <dgm:prSet/>
      <dgm:spPr/>
      <dgm:t>
        <a:bodyPr/>
        <a:lstStyle/>
        <a:p>
          <a:endParaRPr lang="en-US"/>
        </a:p>
      </dgm:t>
    </dgm:pt>
    <dgm:pt modelId="{B1865AE5-1D37-4933-826D-1CF26F44AFB7}" type="sibTrans" cxnId="{A598CF5E-C9F1-47C0-B65B-53F6B9FE26EA}">
      <dgm:prSet/>
      <dgm:spPr/>
      <dgm:t>
        <a:bodyPr/>
        <a:lstStyle/>
        <a:p>
          <a:endParaRPr lang="en-US"/>
        </a:p>
      </dgm:t>
    </dgm:pt>
    <dgm:pt modelId="{31E17A6D-1BE4-4B73-81EF-AB01E2F6D319}">
      <dgm:prSet/>
      <dgm:spPr/>
      <dgm:t>
        <a:bodyPr/>
        <a:lstStyle/>
        <a:p>
          <a:r>
            <a:rPr lang="en-GB" b="1"/>
            <a:t>I confirm that I have not presented any AI generated text as my own work. I confirm I have copies of my drafts, notes, and other resources I used before, and after the use of AI tools which I may be asked to provide in evidence. </a:t>
          </a:r>
          <a:endParaRPr lang="en-US"/>
        </a:p>
      </dgm:t>
    </dgm:pt>
    <dgm:pt modelId="{216EC00B-D85F-44B7-ADF3-73F8BDF4B2C4}" type="parTrans" cxnId="{DCE7690F-FA44-4709-B2DE-B9F988C17AF2}">
      <dgm:prSet/>
      <dgm:spPr/>
      <dgm:t>
        <a:bodyPr/>
        <a:lstStyle/>
        <a:p>
          <a:endParaRPr lang="en-US"/>
        </a:p>
      </dgm:t>
    </dgm:pt>
    <dgm:pt modelId="{C06939FE-D2D8-4317-AD98-41DD2F8008C7}" type="sibTrans" cxnId="{DCE7690F-FA44-4709-B2DE-B9F988C17AF2}">
      <dgm:prSet/>
      <dgm:spPr/>
      <dgm:t>
        <a:bodyPr/>
        <a:lstStyle/>
        <a:p>
          <a:endParaRPr lang="en-US"/>
        </a:p>
      </dgm:t>
    </dgm:pt>
    <dgm:pt modelId="{F037D158-51B4-4C96-BA17-2154DF3B22AC}" type="pres">
      <dgm:prSet presAssocID="{7E3EF660-41DE-45F5-BE51-1CFC308B3352}" presName="hierChild1" presStyleCnt="0">
        <dgm:presLayoutVars>
          <dgm:chPref val="1"/>
          <dgm:dir/>
          <dgm:animOne val="branch"/>
          <dgm:animLvl val="lvl"/>
          <dgm:resizeHandles/>
        </dgm:presLayoutVars>
      </dgm:prSet>
      <dgm:spPr/>
    </dgm:pt>
    <dgm:pt modelId="{7E8F50F2-F2BA-4FD7-A4C9-53A7353CCFEC}" type="pres">
      <dgm:prSet presAssocID="{C33FB5B1-A114-4E61-85B6-E2EFB7195672}" presName="hierRoot1" presStyleCnt="0"/>
      <dgm:spPr/>
    </dgm:pt>
    <dgm:pt modelId="{10DE60F1-7D1C-4820-ADAA-DE86F2A4B92D}" type="pres">
      <dgm:prSet presAssocID="{C33FB5B1-A114-4E61-85B6-E2EFB7195672}" presName="composite" presStyleCnt="0"/>
      <dgm:spPr/>
    </dgm:pt>
    <dgm:pt modelId="{F30A4FEA-53EA-4EDB-A279-ECF7B06F13EE}" type="pres">
      <dgm:prSet presAssocID="{C33FB5B1-A114-4E61-85B6-E2EFB7195672}" presName="background" presStyleLbl="node0" presStyleIdx="0" presStyleCnt="2"/>
      <dgm:spPr/>
    </dgm:pt>
    <dgm:pt modelId="{9875F359-8C10-47A6-B1D7-933CCE8C2AEF}" type="pres">
      <dgm:prSet presAssocID="{C33FB5B1-A114-4E61-85B6-E2EFB7195672}" presName="text" presStyleLbl="fgAcc0" presStyleIdx="0" presStyleCnt="2">
        <dgm:presLayoutVars>
          <dgm:chPref val="3"/>
        </dgm:presLayoutVars>
      </dgm:prSet>
      <dgm:spPr/>
    </dgm:pt>
    <dgm:pt modelId="{0CB66405-D237-4887-8B8D-7236E45B325E}" type="pres">
      <dgm:prSet presAssocID="{C33FB5B1-A114-4E61-85B6-E2EFB7195672}" presName="hierChild2" presStyleCnt="0"/>
      <dgm:spPr/>
    </dgm:pt>
    <dgm:pt modelId="{3E27C577-B78F-4E24-A593-0FCC12301CE8}" type="pres">
      <dgm:prSet presAssocID="{82012968-E653-411B-BD34-A14766D3226A}" presName="Name10" presStyleLbl="parChTrans1D2" presStyleIdx="0" presStyleCnt="1"/>
      <dgm:spPr/>
    </dgm:pt>
    <dgm:pt modelId="{BB2636F7-7FCA-4B4E-B214-8FD9DFA550FA}" type="pres">
      <dgm:prSet presAssocID="{E2DE0A62-0BDB-4DAD-9B68-E2311C689C84}" presName="hierRoot2" presStyleCnt="0"/>
      <dgm:spPr/>
    </dgm:pt>
    <dgm:pt modelId="{4FF2329B-79BD-4911-8C3E-95389B20BE5F}" type="pres">
      <dgm:prSet presAssocID="{E2DE0A62-0BDB-4DAD-9B68-E2311C689C84}" presName="composite2" presStyleCnt="0"/>
      <dgm:spPr/>
    </dgm:pt>
    <dgm:pt modelId="{EE7A9449-CE18-4B88-A2A9-C9DA75455E98}" type="pres">
      <dgm:prSet presAssocID="{E2DE0A62-0BDB-4DAD-9B68-E2311C689C84}" presName="background2" presStyleLbl="node2" presStyleIdx="0" presStyleCnt="1"/>
      <dgm:spPr/>
    </dgm:pt>
    <dgm:pt modelId="{A7E424CB-D0D1-48D0-A7D8-78E8AD6A5364}" type="pres">
      <dgm:prSet presAssocID="{E2DE0A62-0BDB-4DAD-9B68-E2311C689C84}" presName="text2" presStyleLbl="fgAcc2" presStyleIdx="0" presStyleCnt="1">
        <dgm:presLayoutVars>
          <dgm:chPref val="3"/>
        </dgm:presLayoutVars>
      </dgm:prSet>
      <dgm:spPr/>
    </dgm:pt>
    <dgm:pt modelId="{770F7EFE-4C4F-41AB-BBCB-B5A8E948EC73}" type="pres">
      <dgm:prSet presAssocID="{E2DE0A62-0BDB-4DAD-9B68-E2311C689C84}" presName="hierChild3" presStyleCnt="0"/>
      <dgm:spPr/>
    </dgm:pt>
    <dgm:pt modelId="{CA5993BF-31CF-4924-84B9-12F503D6C58D}" type="pres">
      <dgm:prSet presAssocID="{31E17A6D-1BE4-4B73-81EF-AB01E2F6D319}" presName="hierRoot1" presStyleCnt="0"/>
      <dgm:spPr/>
    </dgm:pt>
    <dgm:pt modelId="{EBD67F66-7FD7-4277-B8F2-FA104FE73BB0}" type="pres">
      <dgm:prSet presAssocID="{31E17A6D-1BE4-4B73-81EF-AB01E2F6D319}" presName="composite" presStyleCnt="0"/>
      <dgm:spPr/>
    </dgm:pt>
    <dgm:pt modelId="{D055359C-F305-4CF6-B30B-64250DC10138}" type="pres">
      <dgm:prSet presAssocID="{31E17A6D-1BE4-4B73-81EF-AB01E2F6D319}" presName="background" presStyleLbl="node0" presStyleIdx="1" presStyleCnt="2"/>
      <dgm:spPr/>
    </dgm:pt>
    <dgm:pt modelId="{A82B04F0-8632-45A1-BF37-6B43831AF66E}" type="pres">
      <dgm:prSet presAssocID="{31E17A6D-1BE4-4B73-81EF-AB01E2F6D319}" presName="text" presStyleLbl="fgAcc0" presStyleIdx="1" presStyleCnt="2">
        <dgm:presLayoutVars>
          <dgm:chPref val="3"/>
        </dgm:presLayoutVars>
      </dgm:prSet>
      <dgm:spPr/>
    </dgm:pt>
    <dgm:pt modelId="{638CAF42-DEC2-45E3-9C19-5EB08C24507C}" type="pres">
      <dgm:prSet presAssocID="{31E17A6D-1BE4-4B73-81EF-AB01E2F6D319}" presName="hierChild2" presStyleCnt="0"/>
      <dgm:spPr/>
    </dgm:pt>
  </dgm:ptLst>
  <dgm:cxnLst>
    <dgm:cxn modelId="{DCE7690F-FA44-4709-B2DE-B9F988C17AF2}" srcId="{7E3EF660-41DE-45F5-BE51-1CFC308B3352}" destId="{31E17A6D-1BE4-4B73-81EF-AB01E2F6D319}" srcOrd="1" destOrd="0" parTransId="{216EC00B-D85F-44B7-ADF3-73F8BDF4B2C4}" sibTransId="{C06939FE-D2D8-4317-AD98-41DD2F8008C7}"/>
    <dgm:cxn modelId="{01D7EA1C-8A46-4AE6-85C3-CE6BD85680DE}" type="presOf" srcId="{E2DE0A62-0BDB-4DAD-9B68-E2311C689C84}" destId="{A7E424CB-D0D1-48D0-A7D8-78E8AD6A5364}" srcOrd="0" destOrd="0" presId="urn:microsoft.com/office/officeart/2005/8/layout/hierarchy1"/>
    <dgm:cxn modelId="{0A39DD3C-474E-4A2E-98B8-375DE0149B90}" type="presOf" srcId="{82012968-E653-411B-BD34-A14766D3226A}" destId="{3E27C577-B78F-4E24-A593-0FCC12301CE8}" srcOrd="0" destOrd="0" presId="urn:microsoft.com/office/officeart/2005/8/layout/hierarchy1"/>
    <dgm:cxn modelId="{A598CF5E-C9F1-47C0-B65B-53F6B9FE26EA}" srcId="{C33FB5B1-A114-4E61-85B6-E2EFB7195672}" destId="{E2DE0A62-0BDB-4DAD-9B68-E2311C689C84}" srcOrd="0" destOrd="0" parTransId="{82012968-E653-411B-BD34-A14766D3226A}" sibTransId="{B1865AE5-1D37-4933-826D-1CF26F44AFB7}"/>
    <dgm:cxn modelId="{4FA38A61-7125-4827-A8C4-4D8916D2E029}" type="presOf" srcId="{C33FB5B1-A114-4E61-85B6-E2EFB7195672}" destId="{9875F359-8C10-47A6-B1D7-933CCE8C2AEF}" srcOrd="0" destOrd="0" presId="urn:microsoft.com/office/officeart/2005/8/layout/hierarchy1"/>
    <dgm:cxn modelId="{10FD2D7D-022F-4536-9E57-8AE7CFA2B349}" type="presOf" srcId="{7E3EF660-41DE-45F5-BE51-1CFC308B3352}" destId="{F037D158-51B4-4C96-BA17-2154DF3B22AC}" srcOrd="0" destOrd="0" presId="urn:microsoft.com/office/officeart/2005/8/layout/hierarchy1"/>
    <dgm:cxn modelId="{E6304C8B-8047-4D56-B45D-4377552450B7}" srcId="{7E3EF660-41DE-45F5-BE51-1CFC308B3352}" destId="{C33FB5B1-A114-4E61-85B6-E2EFB7195672}" srcOrd="0" destOrd="0" parTransId="{8D23024B-227D-4608-A3F2-FDCAC101EEEF}" sibTransId="{3C0DCD6F-D7A7-454B-9615-C54F51A6FD3E}"/>
    <dgm:cxn modelId="{322FADC6-9D2D-4E01-8E6D-3F1FCE9C3F3F}" type="presOf" srcId="{31E17A6D-1BE4-4B73-81EF-AB01E2F6D319}" destId="{A82B04F0-8632-45A1-BF37-6B43831AF66E}" srcOrd="0" destOrd="0" presId="urn:microsoft.com/office/officeart/2005/8/layout/hierarchy1"/>
    <dgm:cxn modelId="{997757A8-ABE4-40B5-84B2-B7840C8C7272}" type="presParOf" srcId="{F037D158-51B4-4C96-BA17-2154DF3B22AC}" destId="{7E8F50F2-F2BA-4FD7-A4C9-53A7353CCFEC}" srcOrd="0" destOrd="0" presId="urn:microsoft.com/office/officeart/2005/8/layout/hierarchy1"/>
    <dgm:cxn modelId="{AD1E0524-FBFA-4AAF-8B0E-AE6DAB6A7690}" type="presParOf" srcId="{7E8F50F2-F2BA-4FD7-A4C9-53A7353CCFEC}" destId="{10DE60F1-7D1C-4820-ADAA-DE86F2A4B92D}" srcOrd="0" destOrd="0" presId="urn:microsoft.com/office/officeart/2005/8/layout/hierarchy1"/>
    <dgm:cxn modelId="{074D572C-F557-4794-8796-0F2FAD5D2B31}" type="presParOf" srcId="{10DE60F1-7D1C-4820-ADAA-DE86F2A4B92D}" destId="{F30A4FEA-53EA-4EDB-A279-ECF7B06F13EE}" srcOrd="0" destOrd="0" presId="urn:microsoft.com/office/officeart/2005/8/layout/hierarchy1"/>
    <dgm:cxn modelId="{752AFB37-2CAC-4401-9D32-20DB269806BD}" type="presParOf" srcId="{10DE60F1-7D1C-4820-ADAA-DE86F2A4B92D}" destId="{9875F359-8C10-47A6-B1D7-933CCE8C2AEF}" srcOrd="1" destOrd="0" presId="urn:microsoft.com/office/officeart/2005/8/layout/hierarchy1"/>
    <dgm:cxn modelId="{1300701A-8034-41A9-AD02-D398386C7FF2}" type="presParOf" srcId="{7E8F50F2-F2BA-4FD7-A4C9-53A7353CCFEC}" destId="{0CB66405-D237-4887-8B8D-7236E45B325E}" srcOrd="1" destOrd="0" presId="urn:microsoft.com/office/officeart/2005/8/layout/hierarchy1"/>
    <dgm:cxn modelId="{C5D72803-D347-4BB1-867C-45541898F926}" type="presParOf" srcId="{0CB66405-D237-4887-8B8D-7236E45B325E}" destId="{3E27C577-B78F-4E24-A593-0FCC12301CE8}" srcOrd="0" destOrd="0" presId="urn:microsoft.com/office/officeart/2005/8/layout/hierarchy1"/>
    <dgm:cxn modelId="{0E252003-8D54-4720-A4AA-BAA00FC9CDD4}" type="presParOf" srcId="{0CB66405-D237-4887-8B8D-7236E45B325E}" destId="{BB2636F7-7FCA-4B4E-B214-8FD9DFA550FA}" srcOrd="1" destOrd="0" presId="urn:microsoft.com/office/officeart/2005/8/layout/hierarchy1"/>
    <dgm:cxn modelId="{1C2029E0-A5DD-4C88-B600-EC61FFAA591C}" type="presParOf" srcId="{BB2636F7-7FCA-4B4E-B214-8FD9DFA550FA}" destId="{4FF2329B-79BD-4911-8C3E-95389B20BE5F}" srcOrd="0" destOrd="0" presId="urn:microsoft.com/office/officeart/2005/8/layout/hierarchy1"/>
    <dgm:cxn modelId="{000CC05F-E2A9-4E90-BC76-B9D0F56DD41F}" type="presParOf" srcId="{4FF2329B-79BD-4911-8C3E-95389B20BE5F}" destId="{EE7A9449-CE18-4B88-A2A9-C9DA75455E98}" srcOrd="0" destOrd="0" presId="urn:microsoft.com/office/officeart/2005/8/layout/hierarchy1"/>
    <dgm:cxn modelId="{55202502-D9A1-4291-BA04-49B344C48176}" type="presParOf" srcId="{4FF2329B-79BD-4911-8C3E-95389B20BE5F}" destId="{A7E424CB-D0D1-48D0-A7D8-78E8AD6A5364}" srcOrd="1" destOrd="0" presId="urn:microsoft.com/office/officeart/2005/8/layout/hierarchy1"/>
    <dgm:cxn modelId="{7A37CA47-F4FF-490B-BE5E-2E9E58D92484}" type="presParOf" srcId="{BB2636F7-7FCA-4B4E-B214-8FD9DFA550FA}" destId="{770F7EFE-4C4F-41AB-BBCB-B5A8E948EC73}" srcOrd="1" destOrd="0" presId="urn:microsoft.com/office/officeart/2005/8/layout/hierarchy1"/>
    <dgm:cxn modelId="{AE80AAF0-F445-40C8-8EA0-03EB08AF59D0}" type="presParOf" srcId="{F037D158-51B4-4C96-BA17-2154DF3B22AC}" destId="{CA5993BF-31CF-4924-84B9-12F503D6C58D}" srcOrd="1" destOrd="0" presId="urn:microsoft.com/office/officeart/2005/8/layout/hierarchy1"/>
    <dgm:cxn modelId="{4CC33ADB-B36E-4361-90A5-33682AB97B5D}" type="presParOf" srcId="{CA5993BF-31CF-4924-84B9-12F503D6C58D}" destId="{EBD67F66-7FD7-4277-B8F2-FA104FE73BB0}" srcOrd="0" destOrd="0" presId="urn:microsoft.com/office/officeart/2005/8/layout/hierarchy1"/>
    <dgm:cxn modelId="{A1F22803-DD90-4453-AEBC-4FE3D44A9DE6}" type="presParOf" srcId="{EBD67F66-7FD7-4277-B8F2-FA104FE73BB0}" destId="{D055359C-F305-4CF6-B30B-64250DC10138}" srcOrd="0" destOrd="0" presId="urn:microsoft.com/office/officeart/2005/8/layout/hierarchy1"/>
    <dgm:cxn modelId="{A8864049-F4EA-4E6D-95DA-6CE5D666DF6A}" type="presParOf" srcId="{EBD67F66-7FD7-4277-B8F2-FA104FE73BB0}" destId="{A82B04F0-8632-45A1-BF37-6B43831AF66E}" srcOrd="1" destOrd="0" presId="urn:microsoft.com/office/officeart/2005/8/layout/hierarchy1"/>
    <dgm:cxn modelId="{8DAF9493-B856-4694-9664-3D8317A36E8D}" type="presParOf" srcId="{CA5993BF-31CF-4924-84B9-12F503D6C58D}" destId="{638CAF42-DEC2-45E3-9C19-5EB08C24507C}"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A479BDD-0D5B-43D2-8CEE-51B2BCEB1F86}"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9AC28B0F-8688-4386-A4BC-77008FB6C63D}">
      <dgm:prSet/>
      <dgm:spPr/>
      <dgm:t>
        <a:bodyPr/>
        <a:lstStyle/>
        <a:p>
          <a:pPr>
            <a:defRPr cap="all"/>
          </a:pPr>
          <a:r>
            <a:rPr lang="en-GB"/>
            <a:t>Introduction and Case Study Context</a:t>
          </a:r>
          <a:endParaRPr lang="en-US"/>
        </a:p>
      </dgm:t>
    </dgm:pt>
    <dgm:pt modelId="{7352C6BF-E22F-453D-AA46-D12D2E315793}" type="parTrans" cxnId="{5D959DED-7E87-46DB-B12C-62C28850808C}">
      <dgm:prSet/>
      <dgm:spPr/>
      <dgm:t>
        <a:bodyPr/>
        <a:lstStyle/>
        <a:p>
          <a:endParaRPr lang="en-US"/>
        </a:p>
      </dgm:t>
    </dgm:pt>
    <dgm:pt modelId="{FEF4459B-859B-4241-A882-92DA3801FDC0}" type="sibTrans" cxnId="{5D959DED-7E87-46DB-B12C-62C28850808C}">
      <dgm:prSet/>
      <dgm:spPr/>
      <dgm:t>
        <a:bodyPr/>
        <a:lstStyle/>
        <a:p>
          <a:endParaRPr lang="en-US"/>
        </a:p>
      </dgm:t>
    </dgm:pt>
    <dgm:pt modelId="{02FEA163-0818-44BA-A5BF-8B4209332625}">
      <dgm:prSet/>
      <dgm:spPr/>
      <dgm:t>
        <a:bodyPr/>
        <a:lstStyle/>
        <a:p>
          <a:pPr>
            <a:defRPr cap="all"/>
          </a:pPr>
          <a:r>
            <a:rPr lang="en-GB"/>
            <a:t>Evaluate Productivity Tools</a:t>
          </a:r>
          <a:endParaRPr lang="en-US"/>
        </a:p>
      </dgm:t>
    </dgm:pt>
    <dgm:pt modelId="{2D355913-DFF9-461E-BC85-1B891793D1AB}" type="parTrans" cxnId="{509D8533-1F85-45D4-BE38-40FCE84EE1CF}">
      <dgm:prSet/>
      <dgm:spPr/>
      <dgm:t>
        <a:bodyPr/>
        <a:lstStyle/>
        <a:p>
          <a:endParaRPr lang="en-US"/>
        </a:p>
      </dgm:t>
    </dgm:pt>
    <dgm:pt modelId="{E2FD4E23-553C-4C44-88C9-2E94A0D00E3B}" type="sibTrans" cxnId="{509D8533-1F85-45D4-BE38-40FCE84EE1CF}">
      <dgm:prSet/>
      <dgm:spPr/>
      <dgm:t>
        <a:bodyPr/>
        <a:lstStyle/>
        <a:p>
          <a:endParaRPr lang="en-US"/>
        </a:p>
      </dgm:t>
    </dgm:pt>
    <dgm:pt modelId="{8DD8260E-5B5C-4B5F-8287-C4CD0151ADEF}">
      <dgm:prSet/>
      <dgm:spPr/>
      <dgm:t>
        <a:bodyPr/>
        <a:lstStyle/>
        <a:p>
          <a:pPr>
            <a:defRPr cap="all"/>
          </a:pPr>
          <a:r>
            <a:rPr lang="en-GB"/>
            <a:t>Evaluate Communication Tools</a:t>
          </a:r>
          <a:endParaRPr lang="en-US"/>
        </a:p>
      </dgm:t>
    </dgm:pt>
    <dgm:pt modelId="{B9BD7D68-5314-42AC-88D8-E5687E51340D}" type="parTrans" cxnId="{3CA7C66C-C1A5-494B-B116-00A47D94EAD0}">
      <dgm:prSet/>
      <dgm:spPr/>
      <dgm:t>
        <a:bodyPr/>
        <a:lstStyle/>
        <a:p>
          <a:endParaRPr lang="en-US"/>
        </a:p>
      </dgm:t>
    </dgm:pt>
    <dgm:pt modelId="{F537A38E-A765-4EFB-BBFC-940B6EA5A796}" type="sibTrans" cxnId="{3CA7C66C-C1A5-494B-B116-00A47D94EAD0}">
      <dgm:prSet/>
      <dgm:spPr/>
      <dgm:t>
        <a:bodyPr/>
        <a:lstStyle/>
        <a:p>
          <a:endParaRPr lang="en-US"/>
        </a:p>
      </dgm:t>
    </dgm:pt>
    <dgm:pt modelId="{72DF4889-654A-4E40-BB90-F728EA018D03}">
      <dgm:prSet/>
      <dgm:spPr/>
      <dgm:t>
        <a:bodyPr/>
        <a:lstStyle/>
        <a:p>
          <a:pPr>
            <a:defRPr cap="all"/>
          </a:pPr>
          <a:r>
            <a:rPr lang="en-GB"/>
            <a:t>Design Digital Safety Action Tools</a:t>
          </a:r>
          <a:endParaRPr lang="en-US"/>
        </a:p>
      </dgm:t>
    </dgm:pt>
    <dgm:pt modelId="{4C9BED1B-E2CD-4956-B653-649ED0DD403A}" type="parTrans" cxnId="{A062DEF1-1C71-46BF-9AB6-6EA152239509}">
      <dgm:prSet/>
      <dgm:spPr/>
      <dgm:t>
        <a:bodyPr/>
        <a:lstStyle/>
        <a:p>
          <a:endParaRPr lang="en-US"/>
        </a:p>
      </dgm:t>
    </dgm:pt>
    <dgm:pt modelId="{1531C99B-0810-41C1-86CD-3D311B6E5F11}" type="sibTrans" cxnId="{A062DEF1-1C71-46BF-9AB6-6EA152239509}">
      <dgm:prSet/>
      <dgm:spPr/>
      <dgm:t>
        <a:bodyPr/>
        <a:lstStyle/>
        <a:p>
          <a:endParaRPr lang="en-US"/>
        </a:p>
      </dgm:t>
    </dgm:pt>
    <dgm:pt modelId="{F750827E-2FBA-4DC9-8BF9-C2B639735389}">
      <dgm:prSet/>
      <dgm:spPr/>
      <dgm:t>
        <a:bodyPr/>
        <a:lstStyle/>
        <a:p>
          <a:pPr>
            <a:defRPr cap="all"/>
          </a:pPr>
          <a:r>
            <a:rPr lang="en-GB"/>
            <a:t>Conclusion</a:t>
          </a:r>
          <a:endParaRPr lang="en-US"/>
        </a:p>
      </dgm:t>
    </dgm:pt>
    <dgm:pt modelId="{B7D521AB-46C1-414A-9025-6778A3FE222C}" type="parTrans" cxnId="{5F9D0B68-0CCB-44F4-BC2D-1C03E772F64A}">
      <dgm:prSet/>
      <dgm:spPr/>
      <dgm:t>
        <a:bodyPr/>
        <a:lstStyle/>
        <a:p>
          <a:endParaRPr lang="en-US"/>
        </a:p>
      </dgm:t>
    </dgm:pt>
    <dgm:pt modelId="{EFDF1F5A-3BDF-4380-A3AB-52351DA5EB97}" type="sibTrans" cxnId="{5F9D0B68-0CCB-44F4-BC2D-1C03E772F64A}">
      <dgm:prSet/>
      <dgm:spPr/>
      <dgm:t>
        <a:bodyPr/>
        <a:lstStyle/>
        <a:p>
          <a:endParaRPr lang="en-US"/>
        </a:p>
      </dgm:t>
    </dgm:pt>
    <dgm:pt modelId="{E293D12D-6DDB-4FEF-96E7-F1D4B7D41E5F}">
      <dgm:prSet/>
      <dgm:spPr/>
      <dgm:t>
        <a:bodyPr/>
        <a:lstStyle/>
        <a:p>
          <a:pPr>
            <a:defRPr cap="all"/>
          </a:pPr>
          <a:r>
            <a:rPr lang="en-GB"/>
            <a:t>Reference</a:t>
          </a:r>
          <a:endParaRPr lang="en-US"/>
        </a:p>
      </dgm:t>
    </dgm:pt>
    <dgm:pt modelId="{F535CCE1-5867-42B0-BA31-89334640602B}" type="parTrans" cxnId="{E3051DCB-B889-4867-8E4A-E7CE10499A34}">
      <dgm:prSet/>
      <dgm:spPr/>
      <dgm:t>
        <a:bodyPr/>
        <a:lstStyle/>
        <a:p>
          <a:endParaRPr lang="en-US"/>
        </a:p>
      </dgm:t>
    </dgm:pt>
    <dgm:pt modelId="{9E1065C2-63FF-41F1-B8F6-313CDFEB64B3}" type="sibTrans" cxnId="{E3051DCB-B889-4867-8E4A-E7CE10499A34}">
      <dgm:prSet/>
      <dgm:spPr/>
      <dgm:t>
        <a:bodyPr/>
        <a:lstStyle/>
        <a:p>
          <a:endParaRPr lang="en-US"/>
        </a:p>
      </dgm:t>
    </dgm:pt>
    <dgm:pt modelId="{58C34CB0-D683-45E6-9A8E-8BEC8000107C}" type="pres">
      <dgm:prSet presAssocID="{EA479BDD-0D5B-43D2-8CEE-51B2BCEB1F86}" presName="root" presStyleCnt="0">
        <dgm:presLayoutVars>
          <dgm:dir/>
          <dgm:resizeHandles val="exact"/>
        </dgm:presLayoutVars>
      </dgm:prSet>
      <dgm:spPr/>
    </dgm:pt>
    <dgm:pt modelId="{ADDF4B55-6EFC-40C5-B454-AFD980BA7EC9}" type="pres">
      <dgm:prSet presAssocID="{9AC28B0F-8688-4386-A4BC-77008FB6C63D}" presName="compNode" presStyleCnt="0"/>
      <dgm:spPr/>
    </dgm:pt>
    <dgm:pt modelId="{6C648FCB-6C71-48BC-81DC-4C9B803E1E8C}" type="pres">
      <dgm:prSet presAssocID="{9AC28B0F-8688-4386-A4BC-77008FB6C63D}" presName="iconBgRect" presStyleLbl="bgShp" presStyleIdx="0" presStyleCnt="6"/>
      <dgm:spPr>
        <a:prstGeom prst="round2DiagRect">
          <a:avLst>
            <a:gd name="adj1" fmla="val 29727"/>
            <a:gd name="adj2" fmla="val 0"/>
          </a:avLst>
        </a:prstGeom>
      </dgm:spPr>
    </dgm:pt>
    <dgm:pt modelId="{62E501E4-9640-404D-BF7C-665257DCA8FE}" type="pres">
      <dgm:prSet presAssocID="{9AC28B0F-8688-4386-A4BC-77008FB6C63D}"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EFA3B32E-3C2B-432F-A166-98CD3028E063}" type="pres">
      <dgm:prSet presAssocID="{9AC28B0F-8688-4386-A4BC-77008FB6C63D}" presName="spaceRect" presStyleCnt="0"/>
      <dgm:spPr/>
    </dgm:pt>
    <dgm:pt modelId="{1BA7516B-2584-465C-A8F8-E254A165A345}" type="pres">
      <dgm:prSet presAssocID="{9AC28B0F-8688-4386-A4BC-77008FB6C63D}" presName="textRect" presStyleLbl="revTx" presStyleIdx="0" presStyleCnt="6">
        <dgm:presLayoutVars>
          <dgm:chMax val="1"/>
          <dgm:chPref val="1"/>
        </dgm:presLayoutVars>
      </dgm:prSet>
      <dgm:spPr/>
    </dgm:pt>
    <dgm:pt modelId="{21325A37-335B-4632-8ED9-8C7C28360822}" type="pres">
      <dgm:prSet presAssocID="{FEF4459B-859B-4241-A882-92DA3801FDC0}" presName="sibTrans" presStyleCnt="0"/>
      <dgm:spPr/>
    </dgm:pt>
    <dgm:pt modelId="{30844908-17A9-4D87-ADB3-5F9FF36F98C7}" type="pres">
      <dgm:prSet presAssocID="{02FEA163-0818-44BA-A5BF-8B4209332625}" presName="compNode" presStyleCnt="0"/>
      <dgm:spPr/>
    </dgm:pt>
    <dgm:pt modelId="{B8D74526-9E56-4FB7-9DB1-86975544B960}" type="pres">
      <dgm:prSet presAssocID="{02FEA163-0818-44BA-A5BF-8B4209332625}" presName="iconBgRect" presStyleLbl="bgShp" presStyleIdx="1" presStyleCnt="6"/>
      <dgm:spPr>
        <a:prstGeom prst="round2DiagRect">
          <a:avLst>
            <a:gd name="adj1" fmla="val 29727"/>
            <a:gd name="adj2" fmla="val 0"/>
          </a:avLst>
        </a:prstGeom>
      </dgm:spPr>
    </dgm:pt>
    <dgm:pt modelId="{213C95DC-B6DF-424E-B344-2CDFE4681133}" type="pres">
      <dgm:prSet presAssocID="{02FEA163-0818-44BA-A5BF-8B4209332625}"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ools"/>
        </a:ext>
      </dgm:extLst>
    </dgm:pt>
    <dgm:pt modelId="{CA11F675-B781-4A8C-A519-9FEE80782348}" type="pres">
      <dgm:prSet presAssocID="{02FEA163-0818-44BA-A5BF-8B4209332625}" presName="spaceRect" presStyleCnt="0"/>
      <dgm:spPr/>
    </dgm:pt>
    <dgm:pt modelId="{E305C1D5-8D2C-4238-888F-C3E6F9073C42}" type="pres">
      <dgm:prSet presAssocID="{02FEA163-0818-44BA-A5BF-8B4209332625}" presName="textRect" presStyleLbl="revTx" presStyleIdx="1" presStyleCnt="6">
        <dgm:presLayoutVars>
          <dgm:chMax val="1"/>
          <dgm:chPref val="1"/>
        </dgm:presLayoutVars>
      </dgm:prSet>
      <dgm:spPr/>
    </dgm:pt>
    <dgm:pt modelId="{678304B3-904F-4D04-8895-C789EDC77B8D}" type="pres">
      <dgm:prSet presAssocID="{E2FD4E23-553C-4C44-88C9-2E94A0D00E3B}" presName="sibTrans" presStyleCnt="0"/>
      <dgm:spPr/>
    </dgm:pt>
    <dgm:pt modelId="{8601E020-356E-4474-B1DB-E1769C9874F5}" type="pres">
      <dgm:prSet presAssocID="{8DD8260E-5B5C-4B5F-8287-C4CD0151ADEF}" presName="compNode" presStyleCnt="0"/>
      <dgm:spPr/>
    </dgm:pt>
    <dgm:pt modelId="{F00C9D64-DF37-420F-A22B-C8F7CBD04FCD}" type="pres">
      <dgm:prSet presAssocID="{8DD8260E-5B5C-4B5F-8287-C4CD0151ADEF}" presName="iconBgRect" presStyleLbl="bgShp" presStyleIdx="2" presStyleCnt="6"/>
      <dgm:spPr>
        <a:prstGeom prst="round2DiagRect">
          <a:avLst>
            <a:gd name="adj1" fmla="val 29727"/>
            <a:gd name="adj2" fmla="val 0"/>
          </a:avLst>
        </a:prstGeom>
      </dgm:spPr>
    </dgm:pt>
    <dgm:pt modelId="{49A71BEC-EADE-47C9-99AC-D9E67893A305}" type="pres">
      <dgm:prSet presAssocID="{8DD8260E-5B5C-4B5F-8287-C4CD0151ADEF}"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C7BE9DF8-685B-49F5-9402-5FCFC45D6C10}" type="pres">
      <dgm:prSet presAssocID="{8DD8260E-5B5C-4B5F-8287-C4CD0151ADEF}" presName="spaceRect" presStyleCnt="0"/>
      <dgm:spPr/>
    </dgm:pt>
    <dgm:pt modelId="{DEF3D206-AB79-4D80-B498-FF51EA13047D}" type="pres">
      <dgm:prSet presAssocID="{8DD8260E-5B5C-4B5F-8287-C4CD0151ADEF}" presName="textRect" presStyleLbl="revTx" presStyleIdx="2" presStyleCnt="6">
        <dgm:presLayoutVars>
          <dgm:chMax val="1"/>
          <dgm:chPref val="1"/>
        </dgm:presLayoutVars>
      </dgm:prSet>
      <dgm:spPr/>
    </dgm:pt>
    <dgm:pt modelId="{2E4D940C-6DDB-4DEC-9064-94674576AD04}" type="pres">
      <dgm:prSet presAssocID="{F537A38E-A765-4EFB-BBFC-940B6EA5A796}" presName="sibTrans" presStyleCnt="0"/>
      <dgm:spPr/>
    </dgm:pt>
    <dgm:pt modelId="{ACB3BBCC-253A-4C94-A9AD-2D0789F40DDD}" type="pres">
      <dgm:prSet presAssocID="{72DF4889-654A-4E40-BB90-F728EA018D03}" presName="compNode" presStyleCnt="0"/>
      <dgm:spPr/>
    </dgm:pt>
    <dgm:pt modelId="{80517981-8933-43F1-8D33-0B1D0C505335}" type="pres">
      <dgm:prSet presAssocID="{72DF4889-654A-4E40-BB90-F728EA018D03}" presName="iconBgRect" presStyleLbl="bgShp" presStyleIdx="3" presStyleCnt="6"/>
      <dgm:spPr>
        <a:prstGeom prst="round2DiagRect">
          <a:avLst>
            <a:gd name="adj1" fmla="val 29727"/>
            <a:gd name="adj2" fmla="val 0"/>
          </a:avLst>
        </a:prstGeom>
      </dgm:spPr>
    </dgm:pt>
    <dgm:pt modelId="{5A81F678-BFBC-4860-BFF3-57691B7A9172}" type="pres">
      <dgm:prSet presAssocID="{72DF4889-654A-4E40-BB90-F728EA018D03}"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ears"/>
        </a:ext>
      </dgm:extLst>
    </dgm:pt>
    <dgm:pt modelId="{46EDE5D1-2290-45D4-BF03-7BEE9EAE7E5E}" type="pres">
      <dgm:prSet presAssocID="{72DF4889-654A-4E40-BB90-F728EA018D03}" presName="spaceRect" presStyleCnt="0"/>
      <dgm:spPr/>
    </dgm:pt>
    <dgm:pt modelId="{3492CFF7-2EBE-4647-A7FA-FD50B307DDED}" type="pres">
      <dgm:prSet presAssocID="{72DF4889-654A-4E40-BB90-F728EA018D03}" presName="textRect" presStyleLbl="revTx" presStyleIdx="3" presStyleCnt="6">
        <dgm:presLayoutVars>
          <dgm:chMax val="1"/>
          <dgm:chPref val="1"/>
        </dgm:presLayoutVars>
      </dgm:prSet>
      <dgm:spPr/>
    </dgm:pt>
    <dgm:pt modelId="{F5923DF9-9354-453E-A35D-3932B9CCDA07}" type="pres">
      <dgm:prSet presAssocID="{1531C99B-0810-41C1-86CD-3D311B6E5F11}" presName="sibTrans" presStyleCnt="0"/>
      <dgm:spPr/>
    </dgm:pt>
    <dgm:pt modelId="{4183F309-7B39-4A56-A56C-5460D51A81F7}" type="pres">
      <dgm:prSet presAssocID="{F750827E-2FBA-4DC9-8BF9-C2B639735389}" presName="compNode" presStyleCnt="0"/>
      <dgm:spPr/>
    </dgm:pt>
    <dgm:pt modelId="{BCF9F3E0-89FB-4B96-A8E0-00CBC97F3D71}" type="pres">
      <dgm:prSet presAssocID="{F750827E-2FBA-4DC9-8BF9-C2B639735389}" presName="iconBgRect" presStyleLbl="bgShp" presStyleIdx="4" presStyleCnt="6"/>
      <dgm:spPr>
        <a:prstGeom prst="round2DiagRect">
          <a:avLst>
            <a:gd name="adj1" fmla="val 29727"/>
            <a:gd name="adj2" fmla="val 0"/>
          </a:avLst>
        </a:prstGeom>
      </dgm:spPr>
    </dgm:pt>
    <dgm:pt modelId="{394274A7-A8D5-4B23-BAB6-54BA0E8A2000}" type="pres">
      <dgm:prSet presAssocID="{F750827E-2FBA-4DC9-8BF9-C2B639735389}"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avel"/>
        </a:ext>
      </dgm:extLst>
    </dgm:pt>
    <dgm:pt modelId="{1D312FB1-77EE-4A31-8046-9A104DEA107B}" type="pres">
      <dgm:prSet presAssocID="{F750827E-2FBA-4DC9-8BF9-C2B639735389}" presName="spaceRect" presStyleCnt="0"/>
      <dgm:spPr/>
    </dgm:pt>
    <dgm:pt modelId="{AC57DDFA-8641-4241-8B8B-961471CA1855}" type="pres">
      <dgm:prSet presAssocID="{F750827E-2FBA-4DC9-8BF9-C2B639735389}" presName="textRect" presStyleLbl="revTx" presStyleIdx="4" presStyleCnt="6">
        <dgm:presLayoutVars>
          <dgm:chMax val="1"/>
          <dgm:chPref val="1"/>
        </dgm:presLayoutVars>
      </dgm:prSet>
      <dgm:spPr/>
    </dgm:pt>
    <dgm:pt modelId="{476CCF48-8FEE-466D-A6CF-7E3ED4873E4F}" type="pres">
      <dgm:prSet presAssocID="{EFDF1F5A-3BDF-4380-A3AB-52351DA5EB97}" presName="sibTrans" presStyleCnt="0"/>
      <dgm:spPr/>
    </dgm:pt>
    <dgm:pt modelId="{6021FEF3-6FCE-4604-9528-9C3F0180E52D}" type="pres">
      <dgm:prSet presAssocID="{E293D12D-6DDB-4FEF-96E7-F1D4B7D41E5F}" presName="compNode" presStyleCnt="0"/>
      <dgm:spPr/>
    </dgm:pt>
    <dgm:pt modelId="{BF44BEA4-97EA-4181-A4D6-1566C329DFD0}" type="pres">
      <dgm:prSet presAssocID="{E293D12D-6DDB-4FEF-96E7-F1D4B7D41E5F}" presName="iconBgRect" presStyleLbl="bgShp" presStyleIdx="5" presStyleCnt="6"/>
      <dgm:spPr>
        <a:prstGeom prst="round2DiagRect">
          <a:avLst>
            <a:gd name="adj1" fmla="val 29727"/>
            <a:gd name="adj2" fmla="val 0"/>
          </a:avLst>
        </a:prstGeom>
      </dgm:spPr>
    </dgm:pt>
    <dgm:pt modelId="{9255BAE0-5D11-4EC6-8C55-1C9EB59D5D70}" type="pres">
      <dgm:prSet presAssocID="{E293D12D-6DDB-4FEF-96E7-F1D4B7D41E5F}"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Open Book"/>
        </a:ext>
      </dgm:extLst>
    </dgm:pt>
    <dgm:pt modelId="{9A27957B-7B65-45E8-BF94-5E6CEE93C682}" type="pres">
      <dgm:prSet presAssocID="{E293D12D-6DDB-4FEF-96E7-F1D4B7D41E5F}" presName="spaceRect" presStyleCnt="0"/>
      <dgm:spPr/>
    </dgm:pt>
    <dgm:pt modelId="{A51CA410-3E3F-4AA2-9319-B1C6B26D6C23}" type="pres">
      <dgm:prSet presAssocID="{E293D12D-6DDB-4FEF-96E7-F1D4B7D41E5F}" presName="textRect" presStyleLbl="revTx" presStyleIdx="5" presStyleCnt="6">
        <dgm:presLayoutVars>
          <dgm:chMax val="1"/>
          <dgm:chPref val="1"/>
        </dgm:presLayoutVars>
      </dgm:prSet>
      <dgm:spPr/>
    </dgm:pt>
  </dgm:ptLst>
  <dgm:cxnLst>
    <dgm:cxn modelId="{D2A27E19-0DC9-4E77-B98D-16626136CF9C}" type="presOf" srcId="{9AC28B0F-8688-4386-A4BC-77008FB6C63D}" destId="{1BA7516B-2584-465C-A8F8-E254A165A345}" srcOrd="0" destOrd="0" presId="urn:microsoft.com/office/officeart/2018/5/layout/IconLeafLabelList"/>
    <dgm:cxn modelId="{509D8533-1F85-45D4-BE38-40FCE84EE1CF}" srcId="{EA479BDD-0D5B-43D2-8CEE-51B2BCEB1F86}" destId="{02FEA163-0818-44BA-A5BF-8B4209332625}" srcOrd="1" destOrd="0" parTransId="{2D355913-DFF9-461E-BC85-1B891793D1AB}" sibTransId="{E2FD4E23-553C-4C44-88C9-2E94A0D00E3B}"/>
    <dgm:cxn modelId="{5F9D0B68-0CCB-44F4-BC2D-1C03E772F64A}" srcId="{EA479BDD-0D5B-43D2-8CEE-51B2BCEB1F86}" destId="{F750827E-2FBA-4DC9-8BF9-C2B639735389}" srcOrd="4" destOrd="0" parTransId="{B7D521AB-46C1-414A-9025-6778A3FE222C}" sibTransId="{EFDF1F5A-3BDF-4380-A3AB-52351DA5EB97}"/>
    <dgm:cxn modelId="{3CA7C66C-C1A5-494B-B116-00A47D94EAD0}" srcId="{EA479BDD-0D5B-43D2-8CEE-51B2BCEB1F86}" destId="{8DD8260E-5B5C-4B5F-8287-C4CD0151ADEF}" srcOrd="2" destOrd="0" parTransId="{B9BD7D68-5314-42AC-88D8-E5687E51340D}" sibTransId="{F537A38E-A765-4EFB-BBFC-940B6EA5A796}"/>
    <dgm:cxn modelId="{22B84F54-822B-4BDD-8914-864E0EBF444D}" type="presOf" srcId="{E293D12D-6DDB-4FEF-96E7-F1D4B7D41E5F}" destId="{A51CA410-3E3F-4AA2-9319-B1C6B26D6C23}" srcOrd="0" destOrd="0" presId="urn:microsoft.com/office/officeart/2018/5/layout/IconLeafLabelList"/>
    <dgm:cxn modelId="{14719D7A-00D0-41D3-B46F-1F3A55882BA0}" type="presOf" srcId="{EA479BDD-0D5B-43D2-8CEE-51B2BCEB1F86}" destId="{58C34CB0-D683-45E6-9A8E-8BEC8000107C}" srcOrd="0" destOrd="0" presId="urn:microsoft.com/office/officeart/2018/5/layout/IconLeafLabelList"/>
    <dgm:cxn modelId="{3C46D287-7081-421B-9A73-9AEE704E34C5}" type="presOf" srcId="{02FEA163-0818-44BA-A5BF-8B4209332625}" destId="{E305C1D5-8D2C-4238-888F-C3E6F9073C42}" srcOrd="0" destOrd="0" presId="urn:microsoft.com/office/officeart/2018/5/layout/IconLeafLabelList"/>
    <dgm:cxn modelId="{8AEE1494-6A21-4F69-AFA1-7DE4822AC549}" type="presOf" srcId="{F750827E-2FBA-4DC9-8BF9-C2B639735389}" destId="{AC57DDFA-8641-4241-8B8B-961471CA1855}" srcOrd="0" destOrd="0" presId="urn:microsoft.com/office/officeart/2018/5/layout/IconLeafLabelList"/>
    <dgm:cxn modelId="{BE863EA9-7665-4FC4-9C15-F01F463842CE}" type="presOf" srcId="{72DF4889-654A-4E40-BB90-F728EA018D03}" destId="{3492CFF7-2EBE-4647-A7FA-FD50B307DDED}" srcOrd="0" destOrd="0" presId="urn:microsoft.com/office/officeart/2018/5/layout/IconLeafLabelList"/>
    <dgm:cxn modelId="{E3051DCB-B889-4867-8E4A-E7CE10499A34}" srcId="{EA479BDD-0D5B-43D2-8CEE-51B2BCEB1F86}" destId="{E293D12D-6DDB-4FEF-96E7-F1D4B7D41E5F}" srcOrd="5" destOrd="0" parTransId="{F535CCE1-5867-42B0-BA31-89334640602B}" sibTransId="{9E1065C2-63FF-41F1-B8F6-313CDFEB64B3}"/>
    <dgm:cxn modelId="{5D959DED-7E87-46DB-B12C-62C28850808C}" srcId="{EA479BDD-0D5B-43D2-8CEE-51B2BCEB1F86}" destId="{9AC28B0F-8688-4386-A4BC-77008FB6C63D}" srcOrd="0" destOrd="0" parTransId="{7352C6BF-E22F-453D-AA46-D12D2E315793}" sibTransId="{FEF4459B-859B-4241-A882-92DA3801FDC0}"/>
    <dgm:cxn modelId="{A062DEF1-1C71-46BF-9AB6-6EA152239509}" srcId="{EA479BDD-0D5B-43D2-8CEE-51B2BCEB1F86}" destId="{72DF4889-654A-4E40-BB90-F728EA018D03}" srcOrd="3" destOrd="0" parTransId="{4C9BED1B-E2CD-4956-B653-649ED0DD403A}" sibTransId="{1531C99B-0810-41C1-86CD-3D311B6E5F11}"/>
    <dgm:cxn modelId="{CFDA18FF-B814-48E8-8F6D-4C102F629D76}" type="presOf" srcId="{8DD8260E-5B5C-4B5F-8287-C4CD0151ADEF}" destId="{DEF3D206-AB79-4D80-B498-FF51EA13047D}" srcOrd="0" destOrd="0" presId="urn:microsoft.com/office/officeart/2018/5/layout/IconLeafLabelList"/>
    <dgm:cxn modelId="{5013A6E6-2665-4428-997A-889BF188A9DF}" type="presParOf" srcId="{58C34CB0-D683-45E6-9A8E-8BEC8000107C}" destId="{ADDF4B55-6EFC-40C5-B454-AFD980BA7EC9}" srcOrd="0" destOrd="0" presId="urn:microsoft.com/office/officeart/2018/5/layout/IconLeafLabelList"/>
    <dgm:cxn modelId="{56B04B4B-CD48-453B-865F-3C575689616B}" type="presParOf" srcId="{ADDF4B55-6EFC-40C5-B454-AFD980BA7EC9}" destId="{6C648FCB-6C71-48BC-81DC-4C9B803E1E8C}" srcOrd="0" destOrd="0" presId="urn:microsoft.com/office/officeart/2018/5/layout/IconLeafLabelList"/>
    <dgm:cxn modelId="{FA9FEADC-D33B-4244-874A-2CA7120AB115}" type="presParOf" srcId="{ADDF4B55-6EFC-40C5-B454-AFD980BA7EC9}" destId="{62E501E4-9640-404D-BF7C-665257DCA8FE}" srcOrd="1" destOrd="0" presId="urn:microsoft.com/office/officeart/2018/5/layout/IconLeafLabelList"/>
    <dgm:cxn modelId="{3B87E5C2-D395-4FAF-8712-EEBA46C769DE}" type="presParOf" srcId="{ADDF4B55-6EFC-40C5-B454-AFD980BA7EC9}" destId="{EFA3B32E-3C2B-432F-A166-98CD3028E063}" srcOrd="2" destOrd="0" presId="urn:microsoft.com/office/officeart/2018/5/layout/IconLeafLabelList"/>
    <dgm:cxn modelId="{65E1478A-793F-4F41-BE90-B90F8004C84A}" type="presParOf" srcId="{ADDF4B55-6EFC-40C5-B454-AFD980BA7EC9}" destId="{1BA7516B-2584-465C-A8F8-E254A165A345}" srcOrd="3" destOrd="0" presId="urn:microsoft.com/office/officeart/2018/5/layout/IconLeafLabelList"/>
    <dgm:cxn modelId="{44263B4B-7131-4BED-9EB0-08537E375574}" type="presParOf" srcId="{58C34CB0-D683-45E6-9A8E-8BEC8000107C}" destId="{21325A37-335B-4632-8ED9-8C7C28360822}" srcOrd="1" destOrd="0" presId="urn:microsoft.com/office/officeart/2018/5/layout/IconLeafLabelList"/>
    <dgm:cxn modelId="{4F2DA8F7-79EE-4C64-8E72-80BFC2F2EF41}" type="presParOf" srcId="{58C34CB0-D683-45E6-9A8E-8BEC8000107C}" destId="{30844908-17A9-4D87-ADB3-5F9FF36F98C7}" srcOrd="2" destOrd="0" presId="urn:microsoft.com/office/officeart/2018/5/layout/IconLeafLabelList"/>
    <dgm:cxn modelId="{47534D22-3221-49B6-8E6F-3088B7078024}" type="presParOf" srcId="{30844908-17A9-4D87-ADB3-5F9FF36F98C7}" destId="{B8D74526-9E56-4FB7-9DB1-86975544B960}" srcOrd="0" destOrd="0" presId="urn:microsoft.com/office/officeart/2018/5/layout/IconLeafLabelList"/>
    <dgm:cxn modelId="{62952598-BF80-41F9-B283-6C5D596A3D04}" type="presParOf" srcId="{30844908-17A9-4D87-ADB3-5F9FF36F98C7}" destId="{213C95DC-B6DF-424E-B344-2CDFE4681133}" srcOrd="1" destOrd="0" presId="urn:microsoft.com/office/officeart/2018/5/layout/IconLeafLabelList"/>
    <dgm:cxn modelId="{76DEF704-8F0C-4730-A2AB-D3A308D6B9CA}" type="presParOf" srcId="{30844908-17A9-4D87-ADB3-5F9FF36F98C7}" destId="{CA11F675-B781-4A8C-A519-9FEE80782348}" srcOrd="2" destOrd="0" presId="urn:microsoft.com/office/officeart/2018/5/layout/IconLeafLabelList"/>
    <dgm:cxn modelId="{C65F0EB8-645C-47E0-BEF3-87CD16FDAC38}" type="presParOf" srcId="{30844908-17A9-4D87-ADB3-5F9FF36F98C7}" destId="{E305C1D5-8D2C-4238-888F-C3E6F9073C42}" srcOrd="3" destOrd="0" presId="urn:microsoft.com/office/officeart/2018/5/layout/IconLeafLabelList"/>
    <dgm:cxn modelId="{A7BADFA1-2205-4835-A8CB-4D7AD7180A8C}" type="presParOf" srcId="{58C34CB0-D683-45E6-9A8E-8BEC8000107C}" destId="{678304B3-904F-4D04-8895-C789EDC77B8D}" srcOrd="3" destOrd="0" presId="urn:microsoft.com/office/officeart/2018/5/layout/IconLeafLabelList"/>
    <dgm:cxn modelId="{32A11875-653F-42BD-A362-3B911DE48D13}" type="presParOf" srcId="{58C34CB0-D683-45E6-9A8E-8BEC8000107C}" destId="{8601E020-356E-4474-B1DB-E1769C9874F5}" srcOrd="4" destOrd="0" presId="urn:microsoft.com/office/officeart/2018/5/layout/IconLeafLabelList"/>
    <dgm:cxn modelId="{05D96E61-FC27-419D-8C81-2079346EDC49}" type="presParOf" srcId="{8601E020-356E-4474-B1DB-E1769C9874F5}" destId="{F00C9D64-DF37-420F-A22B-C8F7CBD04FCD}" srcOrd="0" destOrd="0" presId="urn:microsoft.com/office/officeart/2018/5/layout/IconLeafLabelList"/>
    <dgm:cxn modelId="{0E932106-E62C-4781-8B6F-747ABAF88754}" type="presParOf" srcId="{8601E020-356E-4474-B1DB-E1769C9874F5}" destId="{49A71BEC-EADE-47C9-99AC-D9E67893A305}" srcOrd="1" destOrd="0" presId="urn:microsoft.com/office/officeart/2018/5/layout/IconLeafLabelList"/>
    <dgm:cxn modelId="{A072627A-3293-43CE-A199-7D57224A52E0}" type="presParOf" srcId="{8601E020-356E-4474-B1DB-E1769C9874F5}" destId="{C7BE9DF8-685B-49F5-9402-5FCFC45D6C10}" srcOrd="2" destOrd="0" presId="urn:microsoft.com/office/officeart/2018/5/layout/IconLeafLabelList"/>
    <dgm:cxn modelId="{E93FD2F9-5861-4BB3-8AC1-578B8BBEE3DD}" type="presParOf" srcId="{8601E020-356E-4474-B1DB-E1769C9874F5}" destId="{DEF3D206-AB79-4D80-B498-FF51EA13047D}" srcOrd="3" destOrd="0" presId="urn:microsoft.com/office/officeart/2018/5/layout/IconLeafLabelList"/>
    <dgm:cxn modelId="{215FA05F-5EA8-4E6E-AAB4-0842E3C6ECDF}" type="presParOf" srcId="{58C34CB0-D683-45E6-9A8E-8BEC8000107C}" destId="{2E4D940C-6DDB-4DEC-9064-94674576AD04}" srcOrd="5" destOrd="0" presId="urn:microsoft.com/office/officeart/2018/5/layout/IconLeafLabelList"/>
    <dgm:cxn modelId="{C076FF8C-3163-45D4-9B7C-798167B9FC33}" type="presParOf" srcId="{58C34CB0-D683-45E6-9A8E-8BEC8000107C}" destId="{ACB3BBCC-253A-4C94-A9AD-2D0789F40DDD}" srcOrd="6" destOrd="0" presId="urn:microsoft.com/office/officeart/2018/5/layout/IconLeafLabelList"/>
    <dgm:cxn modelId="{2B299750-FFC5-45A3-8B5B-B951770FCC25}" type="presParOf" srcId="{ACB3BBCC-253A-4C94-A9AD-2D0789F40DDD}" destId="{80517981-8933-43F1-8D33-0B1D0C505335}" srcOrd="0" destOrd="0" presId="urn:microsoft.com/office/officeart/2018/5/layout/IconLeafLabelList"/>
    <dgm:cxn modelId="{247D8B54-5B74-4480-8B67-7D360BFC03EC}" type="presParOf" srcId="{ACB3BBCC-253A-4C94-A9AD-2D0789F40DDD}" destId="{5A81F678-BFBC-4860-BFF3-57691B7A9172}" srcOrd="1" destOrd="0" presId="urn:microsoft.com/office/officeart/2018/5/layout/IconLeafLabelList"/>
    <dgm:cxn modelId="{55B7DD6E-4BE0-4C29-BD55-1E5FE9E83F9E}" type="presParOf" srcId="{ACB3BBCC-253A-4C94-A9AD-2D0789F40DDD}" destId="{46EDE5D1-2290-45D4-BF03-7BEE9EAE7E5E}" srcOrd="2" destOrd="0" presId="urn:microsoft.com/office/officeart/2018/5/layout/IconLeafLabelList"/>
    <dgm:cxn modelId="{8B310F31-5A3B-4848-A712-8C091F9525BC}" type="presParOf" srcId="{ACB3BBCC-253A-4C94-A9AD-2D0789F40DDD}" destId="{3492CFF7-2EBE-4647-A7FA-FD50B307DDED}" srcOrd="3" destOrd="0" presId="urn:microsoft.com/office/officeart/2018/5/layout/IconLeafLabelList"/>
    <dgm:cxn modelId="{C80C1F24-DCD5-4070-951E-91916DB6916B}" type="presParOf" srcId="{58C34CB0-D683-45E6-9A8E-8BEC8000107C}" destId="{F5923DF9-9354-453E-A35D-3932B9CCDA07}" srcOrd="7" destOrd="0" presId="urn:microsoft.com/office/officeart/2018/5/layout/IconLeafLabelList"/>
    <dgm:cxn modelId="{098A2B48-32EE-47B8-9195-F1174037E797}" type="presParOf" srcId="{58C34CB0-D683-45E6-9A8E-8BEC8000107C}" destId="{4183F309-7B39-4A56-A56C-5460D51A81F7}" srcOrd="8" destOrd="0" presId="urn:microsoft.com/office/officeart/2018/5/layout/IconLeafLabelList"/>
    <dgm:cxn modelId="{B73179A8-F8ED-4C1F-A8DF-B84167F20FBF}" type="presParOf" srcId="{4183F309-7B39-4A56-A56C-5460D51A81F7}" destId="{BCF9F3E0-89FB-4B96-A8E0-00CBC97F3D71}" srcOrd="0" destOrd="0" presId="urn:microsoft.com/office/officeart/2018/5/layout/IconLeafLabelList"/>
    <dgm:cxn modelId="{F2F23F60-0FE4-47FC-B129-5F9905C1159F}" type="presParOf" srcId="{4183F309-7B39-4A56-A56C-5460D51A81F7}" destId="{394274A7-A8D5-4B23-BAB6-54BA0E8A2000}" srcOrd="1" destOrd="0" presId="urn:microsoft.com/office/officeart/2018/5/layout/IconLeafLabelList"/>
    <dgm:cxn modelId="{2B796185-481C-407C-9B34-DC1C82CE1F26}" type="presParOf" srcId="{4183F309-7B39-4A56-A56C-5460D51A81F7}" destId="{1D312FB1-77EE-4A31-8046-9A104DEA107B}" srcOrd="2" destOrd="0" presId="urn:microsoft.com/office/officeart/2018/5/layout/IconLeafLabelList"/>
    <dgm:cxn modelId="{C1E6D934-2BAB-41A7-BB35-360867739B25}" type="presParOf" srcId="{4183F309-7B39-4A56-A56C-5460D51A81F7}" destId="{AC57DDFA-8641-4241-8B8B-961471CA1855}" srcOrd="3" destOrd="0" presId="urn:microsoft.com/office/officeart/2018/5/layout/IconLeafLabelList"/>
    <dgm:cxn modelId="{88A04347-1B85-4256-B101-BF4D36EE59CE}" type="presParOf" srcId="{58C34CB0-D683-45E6-9A8E-8BEC8000107C}" destId="{476CCF48-8FEE-466D-A6CF-7E3ED4873E4F}" srcOrd="9" destOrd="0" presId="urn:microsoft.com/office/officeart/2018/5/layout/IconLeafLabelList"/>
    <dgm:cxn modelId="{304C1F10-D1F8-4477-A842-96F2757AA721}" type="presParOf" srcId="{58C34CB0-D683-45E6-9A8E-8BEC8000107C}" destId="{6021FEF3-6FCE-4604-9528-9C3F0180E52D}" srcOrd="10" destOrd="0" presId="urn:microsoft.com/office/officeart/2018/5/layout/IconLeafLabelList"/>
    <dgm:cxn modelId="{BC0F0C7A-2D10-4992-B32E-B043B966F867}" type="presParOf" srcId="{6021FEF3-6FCE-4604-9528-9C3F0180E52D}" destId="{BF44BEA4-97EA-4181-A4D6-1566C329DFD0}" srcOrd="0" destOrd="0" presId="urn:microsoft.com/office/officeart/2018/5/layout/IconLeafLabelList"/>
    <dgm:cxn modelId="{7D5291A5-029D-486B-AEBC-8A8010AF5455}" type="presParOf" srcId="{6021FEF3-6FCE-4604-9528-9C3F0180E52D}" destId="{9255BAE0-5D11-4EC6-8C55-1C9EB59D5D70}" srcOrd="1" destOrd="0" presId="urn:microsoft.com/office/officeart/2018/5/layout/IconLeafLabelList"/>
    <dgm:cxn modelId="{8F835C4D-2698-4BDA-9665-0B34BE8F3128}" type="presParOf" srcId="{6021FEF3-6FCE-4604-9528-9C3F0180E52D}" destId="{9A27957B-7B65-45E8-BF94-5E6CEE93C682}" srcOrd="2" destOrd="0" presId="urn:microsoft.com/office/officeart/2018/5/layout/IconLeafLabelList"/>
    <dgm:cxn modelId="{FF77962B-CAAD-4F57-835A-64756EC6374A}" type="presParOf" srcId="{6021FEF3-6FCE-4604-9528-9C3F0180E52D}" destId="{A51CA410-3E3F-4AA2-9319-B1C6B26D6C23}"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56920F8-3D88-4E07-8BD9-E20081E5D12B}"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9ECC3B65-7135-4552-B470-F27EE0FF3889}">
      <dgm:prSet/>
      <dgm:spPr/>
      <dgm:t>
        <a:bodyPr/>
        <a:lstStyle/>
        <a:p>
          <a:pPr>
            <a:lnSpc>
              <a:spcPct val="100000"/>
            </a:lnSpc>
          </a:pPr>
          <a:r>
            <a:rPr lang="en-GB" b="1" dirty="0"/>
            <a:t>Greenfield Home Care Agency provides client-centred care where accurate documentation and productive collaboration are essential. As Microsoft 365 is introduced to the organisation, the staff are struggling to adapt to its digital system. Therefore, the said agency needs efficient and reliable digital tools to help its staff operate smoothly. </a:t>
          </a:r>
          <a:endParaRPr lang="en-US" dirty="0"/>
        </a:p>
      </dgm:t>
    </dgm:pt>
    <dgm:pt modelId="{272B6960-6E4B-4CE3-AD58-E346B49C621E}" type="parTrans" cxnId="{381110C0-6D79-4AD8-BA3B-E380C6FD80B4}">
      <dgm:prSet/>
      <dgm:spPr/>
      <dgm:t>
        <a:bodyPr/>
        <a:lstStyle/>
        <a:p>
          <a:endParaRPr lang="en-US"/>
        </a:p>
      </dgm:t>
    </dgm:pt>
    <dgm:pt modelId="{7AF9F73F-F709-4D8C-A79B-9EE9402D9D35}" type="sibTrans" cxnId="{381110C0-6D79-4AD8-BA3B-E380C6FD80B4}">
      <dgm:prSet/>
      <dgm:spPr/>
      <dgm:t>
        <a:bodyPr/>
        <a:lstStyle/>
        <a:p>
          <a:endParaRPr lang="en-US"/>
        </a:p>
      </dgm:t>
    </dgm:pt>
    <dgm:pt modelId="{81BF88EE-9423-46C4-A6AF-C5728D9548A7}">
      <dgm:prSet/>
      <dgm:spPr/>
      <dgm:t>
        <a:bodyPr/>
        <a:lstStyle/>
        <a:p>
          <a:pPr>
            <a:lnSpc>
              <a:spcPct val="100000"/>
            </a:lnSpc>
          </a:pPr>
          <a:r>
            <a:rPr lang="en-GB" b="1"/>
            <a:t>This presentation aims to assess the efficiency of Microsoft Word and Microsoft OneDrive in enhancing the documentation and collaboration among staff within the Greenfield Home Care Agency</a:t>
          </a:r>
          <a:endParaRPr lang="en-US"/>
        </a:p>
      </dgm:t>
    </dgm:pt>
    <dgm:pt modelId="{9281210B-6189-4ACF-82F1-3EF7217E7C85}" type="parTrans" cxnId="{B9D529FA-C565-4603-9C67-D4102B79620C}">
      <dgm:prSet/>
      <dgm:spPr/>
      <dgm:t>
        <a:bodyPr/>
        <a:lstStyle/>
        <a:p>
          <a:endParaRPr lang="en-US"/>
        </a:p>
      </dgm:t>
    </dgm:pt>
    <dgm:pt modelId="{12E1FA14-98CF-47C2-8334-CCCE92539653}" type="sibTrans" cxnId="{B9D529FA-C565-4603-9C67-D4102B79620C}">
      <dgm:prSet/>
      <dgm:spPr/>
      <dgm:t>
        <a:bodyPr/>
        <a:lstStyle/>
        <a:p>
          <a:endParaRPr lang="en-US"/>
        </a:p>
      </dgm:t>
    </dgm:pt>
    <dgm:pt modelId="{8BEB6A78-BD70-4004-8CAC-E3B744595C37}" type="pres">
      <dgm:prSet presAssocID="{256920F8-3D88-4E07-8BD9-E20081E5D12B}" presName="root" presStyleCnt="0">
        <dgm:presLayoutVars>
          <dgm:dir/>
          <dgm:resizeHandles val="exact"/>
        </dgm:presLayoutVars>
      </dgm:prSet>
      <dgm:spPr/>
    </dgm:pt>
    <dgm:pt modelId="{28D066A3-402C-4B5C-A1A5-103102A91A98}" type="pres">
      <dgm:prSet presAssocID="{9ECC3B65-7135-4552-B470-F27EE0FF3889}" presName="compNode" presStyleCnt="0"/>
      <dgm:spPr/>
    </dgm:pt>
    <dgm:pt modelId="{12A38605-3451-4165-A27A-64F2D88A76F0}" type="pres">
      <dgm:prSet presAssocID="{9ECC3B65-7135-4552-B470-F27EE0FF3889}" presName="bgRect" presStyleLbl="bgShp" presStyleIdx="0" presStyleCnt="2"/>
      <dgm:spPr/>
    </dgm:pt>
    <dgm:pt modelId="{3AC0A8F7-B418-402A-8952-DBCB96AE8EF2}" type="pres">
      <dgm:prSet presAssocID="{9ECC3B65-7135-4552-B470-F27EE0FF388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andshake"/>
        </a:ext>
      </dgm:extLst>
    </dgm:pt>
    <dgm:pt modelId="{BC48807D-2C00-4C9D-82BE-132BCC7DD5D5}" type="pres">
      <dgm:prSet presAssocID="{9ECC3B65-7135-4552-B470-F27EE0FF3889}" presName="spaceRect" presStyleCnt="0"/>
      <dgm:spPr/>
    </dgm:pt>
    <dgm:pt modelId="{7D203B82-F67D-47F3-B458-16FCEA9CEB78}" type="pres">
      <dgm:prSet presAssocID="{9ECC3B65-7135-4552-B470-F27EE0FF3889}" presName="parTx" presStyleLbl="revTx" presStyleIdx="0" presStyleCnt="2">
        <dgm:presLayoutVars>
          <dgm:chMax val="0"/>
          <dgm:chPref val="0"/>
        </dgm:presLayoutVars>
      </dgm:prSet>
      <dgm:spPr/>
    </dgm:pt>
    <dgm:pt modelId="{CD11BB66-E7A7-4971-A36E-C0A177BFD0F2}" type="pres">
      <dgm:prSet presAssocID="{7AF9F73F-F709-4D8C-A79B-9EE9402D9D35}" presName="sibTrans" presStyleCnt="0"/>
      <dgm:spPr/>
    </dgm:pt>
    <dgm:pt modelId="{D3A39434-A339-4134-BB03-A07A993C8926}" type="pres">
      <dgm:prSet presAssocID="{81BF88EE-9423-46C4-A6AF-C5728D9548A7}" presName="compNode" presStyleCnt="0"/>
      <dgm:spPr/>
    </dgm:pt>
    <dgm:pt modelId="{0564ADF3-C5EC-4B18-BAC6-668A936CAA10}" type="pres">
      <dgm:prSet presAssocID="{81BF88EE-9423-46C4-A6AF-C5728D9548A7}" presName="bgRect" presStyleLbl="bgShp" presStyleIdx="1" presStyleCnt="2"/>
      <dgm:spPr/>
    </dgm:pt>
    <dgm:pt modelId="{CF6A9445-A298-415C-AF8D-D724581C1B90}" type="pres">
      <dgm:prSet presAssocID="{81BF88EE-9423-46C4-A6AF-C5728D9548A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tethoscope"/>
        </a:ext>
      </dgm:extLst>
    </dgm:pt>
    <dgm:pt modelId="{09171502-B19E-4BD1-9E2B-ECF8FE9058E5}" type="pres">
      <dgm:prSet presAssocID="{81BF88EE-9423-46C4-A6AF-C5728D9548A7}" presName="spaceRect" presStyleCnt="0"/>
      <dgm:spPr/>
    </dgm:pt>
    <dgm:pt modelId="{708A4F4F-20AD-4B03-8B5D-4E069AE40984}" type="pres">
      <dgm:prSet presAssocID="{81BF88EE-9423-46C4-A6AF-C5728D9548A7}" presName="parTx" presStyleLbl="revTx" presStyleIdx="1" presStyleCnt="2">
        <dgm:presLayoutVars>
          <dgm:chMax val="0"/>
          <dgm:chPref val="0"/>
        </dgm:presLayoutVars>
      </dgm:prSet>
      <dgm:spPr/>
    </dgm:pt>
  </dgm:ptLst>
  <dgm:cxnLst>
    <dgm:cxn modelId="{985E2404-7FA8-4589-B0DE-6ADE22278CF9}" type="presOf" srcId="{81BF88EE-9423-46C4-A6AF-C5728D9548A7}" destId="{708A4F4F-20AD-4B03-8B5D-4E069AE40984}" srcOrd="0" destOrd="0" presId="urn:microsoft.com/office/officeart/2018/2/layout/IconVerticalSolidList"/>
    <dgm:cxn modelId="{C8424444-E3E1-4917-9257-A4E6ED91D41A}" type="presOf" srcId="{9ECC3B65-7135-4552-B470-F27EE0FF3889}" destId="{7D203B82-F67D-47F3-B458-16FCEA9CEB78}" srcOrd="0" destOrd="0" presId="urn:microsoft.com/office/officeart/2018/2/layout/IconVerticalSolidList"/>
    <dgm:cxn modelId="{25FDD0BB-8029-4AB8-A306-B50D8A1B505E}" type="presOf" srcId="{256920F8-3D88-4E07-8BD9-E20081E5D12B}" destId="{8BEB6A78-BD70-4004-8CAC-E3B744595C37}" srcOrd="0" destOrd="0" presId="urn:microsoft.com/office/officeart/2018/2/layout/IconVerticalSolidList"/>
    <dgm:cxn modelId="{381110C0-6D79-4AD8-BA3B-E380C6FD80B4}" srcId="{256920F8-3D88-4E07-8BD9-E20081E5D12B}" destId="{9ECC3B65-7135-4552-B470-F27EE0FF3889}" srcOrd="0" destOrd="0" parTransId="{272B6960-6E4B-4CE3-AD58-E346B49C621E}" sibTransId="{7AF9F73F-F709-4D8C-A79B-9EE9402D9D35}"/>
    <dgm:cxn modelId="{B9D529FA-C565-4603-9C67-D4102B79620C}" srcId="{256920F8-3D88-4E07-8BD9-E20081E5D12B}" destId="{81BF88EE-9423-46C4-A6AF-C5728D9548A7}" srcOrd="1" destOrd="0" parTransId="{9281210B-6189-4ACF-82F1-3EF7217E7C85}" sibTransId="{12E1FA14-98CF-47C2-8334-CCCE92539653}"/>
    <dgm:cxn modelId="{4D4CAF30-E820-42EC-B888-CA963A8A17AA}" type="presParOf" srcId="{8BEB6A78-BD70-4004-8CAC-E3B744595C37}" destId="{28D066A3-402C-4B5C-A1A5-103102A91A98}" srcOrd="0" destOrd="0" presId="urn:microsoft.com/office/officeart/2018/2/layout/IconVerticalSolidList"/>
    <dgm:cxn modelId="{5D904309-EB3E-44B9-8B38-217507C7CC87}" type="presParOf" srcId="{28D066A3-402C-4B5C-A1A5-103102A91A98}" destId="{12A38605-3451-4165-A27A-64F2D88A76F0}" srcOrd="0" destOrd="0" presId="urn:microsoft.com/office/officeart/2018/2/layout/IconVerticalSolidList"/>
    <dgm:cxn modelId="{6D7E73D0-BC26-433C-AA96-C67656D4F9B1}" type="presParOf" srcId="{28D066A3-402C-4B5C-A1A5-103102A91A98}" destId="{3AC0A8F7-B418-402A-8952-DBCB96AE8EF2}" srcOrd="1" destOrd="0" presId="urn:microsoft.com/office/officeart/2018/2/layout/IconVerticalSolidList"/>
    <dgm:cxn modelId="{4C2F51D4-A285-4398-955D-DE77F74E4A0C}" type="presParOf" srcId="{28D066A3-402C-4B5C-A1A5-103102A91A98}" destId="{BC48807D-2C00-4C9D-82BE-132BCC7DD5D5}" srcOrd="2" destOrd="0" presId="urn:microsoft.com/office/officeart/2018/2/layout/IconVerticalSolidList"/>
    <dgm:cxn modelId="{A405F0DA-5F9A-4A00-809C-41CBAB1D01A2}" type="presParOf" srcId="{28D066A3-402C-4B5C-A1A5-103102A91A98}" destId="{7D203B82-F67D-47F3-B458-16FCEA9CEB78}" srcOrd="3" destOrd="0" presId="urn:microsoft.com/office/officeart/2018/2/layout/IconVerticalSolidList"/>
    <dgm:cxn modelId="{5B73AC03-5579-4991-B871-CC597878AF1C}" type="presParOf" srcId="{8BEB6A78-BD70-4004-8CAC-E3B744595C37}" destId="{CD11BB66-E7A7-4971-A36E-C0A177BFD0F2}" srcOrd="1" destOrd="0" presId="urn:microsoft.com/office/officeart/2018/2/layout/IconVerticalSolidList"/>
    <dgm:cxn modelId="{BFFEAC7E-F98C-4D60-B5A2-6BD253D5D535}" type="presParOf" srcId="{8BEB6A78-BD70-4004-8CAC-E3B744595C37}" destId="{D3A39434-A339-4134-BB03-A07A993C8926}" srcOrd="2" destOrd="0" presId="urn:microsoft.com/office/officeart/2018/2/layout/IconVerticalSolidList"/>
    <dgm:cxn modelId="{2E80BEC8-D731-4A7A-B923-BA504A724A46}" type="presParOf" srcId="{D3A39434-A339-4134-BB03-A07A993C8926}" destId="{0564ADF3-C5EC-4B18-BAC6-668A936CAA10}" srcOrd="0" destOrd="0" presId="urn:microsoft.com/office/officeart/2018/2/layout/IconVerticalSolidList"/>
    <dgm:cxn modelId="{964245CB-F28F-42CB-8792-762E23DABD4B}" type="presParOf" srcId="{D3A39434-A339-4134-BB03-A07A993C8926}" destId="{CF6A9445-A298-415C-AF8D-D724581C1B90}" srcOrd="1" destOrd="0" presId="urn:microsoft.com/office/officeart/2018/2/layout/IconVerticalSolidList"/>
    <dgm:cxn modelId="{A0F7FAD9-2BCF-498C-A5EB-11A030040541}" type="presParOf" srcId="{D3A39434-A339-4134-BB03-A07A993C8926}" destId="{09171502-B19E-4BD1-9E2B-ECF8FE9058E5}" srcOrd="2" destOrd="0" presId="urn:microsoft.com/office/officeart/2018/2/layout/IconVerticalSolidList"/>
    <dgm:cxn modelId="{A5FA04D7-3563-4F19-B17C-B16979F0D3F6}" type="presParOf" srcId="{D3A39434-A339-4134-BB03-A07A993C8926}" destId="{708A4F4F-20AD-4B03-8B5D-4E069AE4098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8ABDBBE-B5E9-4FAC-9141-BBBD380C8029}"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3930A6B0-60CF-47AE-8429-73732DCB7A20}">
      <dgm:prSet/>
      <dgm:spPr/>
      <dgm:t>
        <a:bodyPr/>
        <a:lstStyle/>
        <a:p>
          <a:r>
            <a:rPr lang="en-GB"/>
            <a:t>How It Supports Collaboration or Communication:</a:t>
          </a:r>
          <a:endParaRPr lang="en-US"/>
        </a:p>
      </dgm:t>
    </dgm:pt>
    <dgm:pt modelId="{7025066D-25C8-4A06-AF52-E0C0162AD47D}" type="parTrans" cxnId="{FC02F182-EA54-4C55-8147-47821A92D9BF}">
      <dgm:prSet/>
      <dgm:spPr/>
      <dgm:t>
        <a:bodyPr/>
        <a:lstStyle/>
        <a:p>
          <a:endParaRPr lang="en-US"/>
        </a:p>
      </dgm:t>
    </dgm:pt>
    <dgm:pt modelId="{5C082185-3572-46B5-8798-9FD8DC7F8A4E}" type="sibTrans" cxnId="{FC02F182-EA54-4C55-8147-47821A92D9BF}">
      <dgm:prSet/>
      <dgm:spPr/>
      <dgm:t>
        <a:bodyPr/>
        <a:lstStyle/>
        <a:p>
          <a:endParaRPr lang="en-US"/>
        </a:p>
      </dgm:t>
    </dgm:pt>
    <dgm:pt modelId="{AF3149BD-85CA-49EF-AA81-C3A93E5C94CF}">
      <dgm:prSet/>
      <dgm:spPr/>
      <dgm:t>
        <a:bodyPr/>
        <a:lstStyle/>
        <a:p>
          <a:r>
            <a:rPr lang="en-GB"/>
            <a:t>Real-time sharing of care plans and visit reports</a:t>
          </a:r>
          <a:endParaRPr lang="en-US"/>
        </a:p>
      </dgm:t>
    </dgm:pt>
    <dgm:pt modelId="{499666B1-21EB-4EB2-9E9E-E424B8F6CABF}" type="parTrans" cxnId="{B6A4A7EE-1598-451E-A916-49F7BEFEE074}">
      <dgm:prSet/>
      <dgm:spPr/>
      <dgm:t>
        <a:bodyPr/>
        <a:lstStyle/>
        <a:p>
          <a:endParaRPr lang="en-US"/>
        </a:p>
      </dgm:t>
    </dgm:pt>
    <dgm:pt modelId="{4FB6A362-6BB2-4B5B-83DB-24E930C73DF6}" type="sibTrans" cxnId="{B6A4A7EE-1598-451E-A916-49F7BEFEE074}">
      <dgm:prSet/>
      <dgm:spPr/>
      <dgm:t>
        <a:bodyPr/>
        <a:lstStyle/>
        <a:p>
          <a:endParaRPr lang="en-US"/>
        </a:p>
      </dgm:t>
    </dgm:pt>
    <dgm:pt modelId="{816AE680-CF76-4232-B4D7-3FDDDA8889B8}">
      <dgm:prSet/>
      <dgm:spPr/>
      <dgm:t>
        <a:bodyPr/>
        <a:lstStyle/>
        <a:p>
          <a:r>
            <a:rPr lang="en-GB"/>
            <a:t>Access files from home visits or the office</a:t>
          </a:r>
          <a:endParaRPr lang="en-US"/>
        </a:p>
      </dgm:t>
    </dgm:pt>
    <dgm:pt modelId="{7813ED48-D291-432B-B061-012C400F48D4}" type="parTrans" cxnId="{B7EAC88D-97AD-4518-9A0D-DA810A24B5BF}">
      <dgm:prSet/>
      <dgm:spPr/>
      <dgm:t>
        <a:bodyPr/>
        <a:lstStyle/>
        <a:p>
          <a:endParaRPr lang="en-US"/>
        </a:p>
      </dgm:t>
    </dgm:pt>
    <dgm:pt modelId="{01AE0C16-A529-4D80-9652-6D5E12A1725F}" type="sibTrans" cxnId="{B7EAC88D-97AD-4518-9A0D-DA810A24B5BF}">
      <dgm:prSet/>
      <dgm:spPr/>
      <dgm:t>
        <a:bodyPr/>
        <a:lstStyle/>
        <a:p>
          <a:endParaRPr lang="en-US"/>
        </a:p>
      </dgm:t>
    </dgm:pt>
    <dgm:pt modelId="{B3EA276E-4DCE-4799-9714-085629E85915}">
      <dgm:prSet/>
      <dgm:spPr/>
      <dgm:t>
        <a:bodyPr/>
        <a:lstStyle/>
        <a:p>
          <a:r>
            <a:rPr lang="en-GB"/>
            <a:t>Automatic update to see latest information</a:t>
          </a:r>
          <a:endParaRPr lang="en-US"/>
        </a:p>
      </dgm:t>
    </dgm:pt>
    <dgm:pt modelId="{B1C28480-40E4-4D6E-B9E5-556393865728}" type="parTrans" cxnId="{C483E218-CBAA-41EA-9F71-3DCAE97D05C3}">
      <dgm:prSet/>
      <dgm:spPr/>
      <dgm:t>
        <a:bodyPr/>
        <a:lstStyle/>
        <a:p>
          <a:endParaRPr lang="en-US"/>
        </a:p>
      </dgm:t>
    </dgm:pt>
    <dgm:pt modelId="{5A372E36-2E90-445C-9BA3-CFEEC4CAAE74}" type="sibTrans" cxnId="{C483E218-CBAA-41EA-9F71-3DCAE97D05C3}">
      <dgm:prSet/>
      <dgm:spPr/>
      <dgm:t>
        <a:bodyPr/>
        <a:lstStyle/>
        <a:p>
          <a:endParaRPr lang="en-US"/>
        </a:p>
      </dgm:t>
    </dgm:pt>
    <dgm:pt modelId="{B67C96BD-D354-4332-AEDF-92B50E3C9936}">
      <dgm:prSet/>
      <dgm:spPr/>
      <dgm:t>
        <a:bodyPr/>
        <a:lstStyle/>
        <a:p>
          <a:r>
            <a:rPr lang="en-GB"/>
            <a:t>Secure cloud storage for patient care documents</a:t>
          </a:r>
          <a:endParaRPr lang="en-US"/>
        </a:p>
      </dgm:t>
    </dgm:pt>
    <dgm:pt modelId="{56191906-D9A4-4D55-AD58-C7B5A7D7C5B7}" type="parTrans" cxnId="{2129CA57-85E4-4DD8-97ED-0CC8BD089C5D}">
      <dgm:prSet/>
      <dgm:spPr/>
      <dgm:t>
        <a:bodyPr/>
        <a:lstStyle/>
        <a:p>
          <a:endParaRPr lang="en-US"/>
        </a:p>
      </dgm:t>
    </dgm:pt>
    <dgm:pt modelId="{2C689539-630E-4977-A1A8-45CE94162DFB}" type="sibTrans" cxnId="{2129CA57-85E4-4DD8-97ED-0CC8BD089C5D}">
      <dgm:prSet/>
      <dgm:spPr/>
      <dgm:t>
        <a:bodyPr/>
        <a:lstStyle/>
        <a:p>
          <a:endParaRPr lang="en-US"/>
        </a:p>
      </dgm:t>
    </dgm:pt>
    <dgm:pt modelId="{92B0EBED-655C-4959-9677-9793B19AA29D}" type="pres">
      <dgm:prSet presAssocID="{88ABDBBE-B5E9-4FAC-9141-BBBD380C8029}" presName="linear" presStyleCnt="0">
        <dgm:presLayoutVars>
          <dgm:animLvl val="lvl"/>
          <dgm:resizeHandles val="exact"/>
        </dgm:presLayoutVars>
      </dgm:prSet>
      <dgm:spPr/>
    </dgm:pt>
    <dgm:pt modelId="{030651E8-6A6A-42C1-9C3D-DB09949326B4}" type="pres">
      <dgm:prSet presAssocID="{3930A6B0-60CF-47AE-8429-73732DCB7A20}" presName="parentText" presStyleLbl="node1" presStyleIdx="0" presStyleCnt="1">
        <dgm:presLayoutVars>
          <dgm:chMax val="0"/>
          <dgm:bulletEnabled val="1"/>
        </dgm:presLayoutVars>
      </dgm:prSet>
      <dgm:spPr/>
    </dgm:pt>
    <dgm:pt modelId="{11A92C0F-848E-44A1-850D-7D3BFA92FE0A}" type="pres">
      <dgm:prSet presAssocID="{3930A6B0-60CF-47AE-8429-73732DCB7A20}" presName="childText" presStyleLbl="revTx" presStyleIdx="0" presStyleCnt="1">
        <dgm:presLayoutVars>
          <dgm:bulletEnabled val="1"/>
        </dgm:presLayoutVars>
      </dgm:prSet>
      <dgm:spPr/>
    </dgm:pt>
  </dgm:ptLst>
  <dgm:cxnLst>
    <dgm:cxn modelId="{31FDFD11-9EEC-4A6D-8109-BCC210206F2B}" type="presOf" srcId="{B67C96BD-D354-4332-AEDF-92B50E3C9936}" destId="{11A92C0F-848E-44A1-850D-7D3BFA92FE0A}" srcOrd="0" destOrd="3" presId="urn:microsoft.com/office/officeart/2005/8/layout/vList2"/>
    <dgm:cxn modelId="{C483E218-CBAA-41EA-9F71-3DCAE97D05C3}" srcId="{3930A6B0-60CF-47AE-8429-73732DCB7A20}" destId="{B3EA276E-4DCE-4799-9714-085629E85915}" srcOrd="2" destOrd="0" parTransId="{B1C28480-40E4-4D6E-B9E5-556393865728}" sibTransId="{5A372E36-2E90-445C-9BA3-CFEEC4CAAE74}"/>
    <dgm:cxn modelId="{68B55C2B-26D9-49B6-8CDF-1EE00BAFB4AC}" type="presOf" srcId="{AF3149BD-85CA-49EF-AA81-C3A93E5C94CF}" destId="{11A92C0F-848E-44A1-850D-7D3BFA92FE0A}" srcOrd="0" destOrd="0" presId="urn:microsoft.com/office/officeart/2005/8/layout/vList2"/>
    <dgm:cxn modelId="{8782FB33-579A-45AF-AADB-6F59F956A7BB}" type="presOf" srcId="{88ABDBBE-B5E9-4FAC-9141-BBBD380C8029}" destId="{92B0EBED-655C-4959-9677-9793B19AA29D}" srcOrd="0" destOrd="0" presId="urn:microsoft.com/office/officeart/2005/8/layout/vList2"/>
    <dgm:cxn modelId="{2129CA57-85E4-4DD8-97ED-0CC8BD089C5D}" srcId="{3930A6B0-60CF-47AE-8429-73732DCB7A20}" destId="{B67C96BD-D354-4332-AEDF-92B50E3C9936}" srcOrd="3" destOrd="0" parTransId="{56191906-D9A4-4D55-AD58-C7B5A7D7C5B7}" sibTransId="{2C689539-630E-4977-A1A8-45CE94162DFB}"/>
    <dgm:cxn modelId="{FC02F182-EA54-4C55-8147-47821A92D9BF}" srcId="{88ABDBBE-B5E9-4FAC-9141-BBBD380C8029}" destId="{3930A6B0-60CF-47AE-8429-73732DCB7A20}" srcOrd="0" destOrd="0" parTransId="{7025066D-25C8-4A06-AF52-E0C0162AD47D}" sibTransId="{5C082185-3572-46B5-8798-9FD8DC7F8A4E}"/>
    <dgm:cxn modelId="{2E4A848D-985B-4CD7-8CE2-E6104E6AB939}" type="presOf" srcId="{B3EA276E-4DCE-4799-9714-085629E85915}" destId="{11A92C0F-848E-44A1-850D-7D3BFA92FE0A}" srcOrd="0" destOrd="2" presId="urn:microsoft.com/office/officeart/2005/8/layout/vList2"/>
    <dgm:cxn modelId="{B7EAC88D-97AD-4518-9A0D-DA810A24B5BF}" srcId="{3930A6B0-60CF-47AE-8429-73732DCB7A20}" destId="{816AE680-CF76-4232-B4D7-3FDDDA8889B8}" srcOrd="1" destOrd="0" parTransId="{7813ED48-D291-432B-B061-012C400F48D4}" sibTransId="{01AE0C16-A529-4D80-9652-6D5E12A1725F}"/>
    <dgm:cxn modelId="{4D0E148F-38CB-473A-8CC1-7F151476C473}" type="presOf" srcId="{3930A6B0-60CF-47AE-8429-73732DCB7A20}" destId="{030651E8-6A6A-42C1-9C3D-DB09949326B4}" srcOrd="0" destOrd="0" presId="urn:microsoft.com/office/officeart/2005/8/layout/vList2"/>
    <dgm:cxn modelId="{2845DD91-B4C7-4AEA-A14C-7A5E4A884C1F}" type="presOf" srcId="{816AE680-CF76-4232-B4D7-3FDDDA8889B8}" destId="{11A92C0F-848E-44A1-850D-7D3BFA92FE0A}" srcOrd="0" destOrd="1" presId="urn:microsoft.com/office/officeart/2005/8/layout/vList2"/>
    <dgm:cxn modelId="{B6A4A7EE-1598-451E-A916-49F7BEFEE074}" srcId="{3930A6B0-60CF-47AE-8429-73732DCB7A20}" destId="{AF3149BD-85CA-49EF-AA81-C3A93E5C94CF}" srcOrd="0" destOrd="0" parTransId="{499666B1-21EB-4EB2-9E9E-E424B8F6CABF}" sibTransId="{4FB6A362-6BB2-4B5B-83DB-24E930C73DF6}"/>
    <dgm:cxn modelId="{D929909C-4002-4F40-987C-221923F468DA}" type="presParOf" srcId="{92B0EBED-655C-4959-9677-9793B19AA29D}" destId="{030651E8-6A6A-42C1-9C3D-DB09949326B4}" srcOrd="0" destOrd="0" presId="urn:microsoft.com/office/officeart/2005/8/layout/vList2"/>
    <dgm:cxn modelId="{76EB1225-C23C-4F05-B7E4-A270E2D6CB02}" type="presParOf" srcId="{92B0EBED-655C-4959-9677-9793B19AA29D}" destId="{11A92C0F-848E-44A1-850D-7D3BFA92FE0A}"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340FFBD-D4BD-4141-AD4E-EB8E4C02BCE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A79A4EB-1CE0-4F31-8266-C00FA72E4EAB}">
      <dgm:prSet/>
      <dgm:spPr/>
      <dgm:t>
        <a:bodyPr/>
        <a:lstStyle/>
        <a:p>
          <a:r>
            <a:rPr lang="en-GB"/>
            <a:t>Kranjac, S. and Kudović, O. (2024) </a:t>
          </a:r>
          <a:r>
            <a:rPr lang="en-GB" i="1"/>
            <a:t>Microsoft 365 Security and Compliance for Administrators: A definitive guide to planning, implementing, and maintaining Microsoft 365 security posture. 1</a:t>
          </a:r>
          <a:r>
            <a:rPr lang="en-GB" i="1" baseline="30000"/>
            <a:t>st</a:t>
          </a:r>
          <a:r>
            <a:rPr lang="en-GB" i="1"/>
            <a:t> edn.</a:t>
          </a:r>
          <a:r>
            <a:rPr lang="en-GB"/>
            <a:t> Birmingham: Packt. </a:t>
          </a:r>
          <a:endParaRPr lang="en-US"/>
        </a:p>
      </dgm:t>
    </dgm:pt>
    <dgm:pt modelId="{94001424-52D6-4C42-9DF3-1834BE3870E7}" type="parTrans" cxnId="{8FF0C324-D54F-4440-9287-CD8BBD73B5F8}">
      <dgm:prSet/>
      <dgm:spPr/>
      <dgm:t>
        <a:bodyPr/>
        <a:lstStyle/>
        <a:p>
          <a:endParaRPr lang="en-US"/>
        </a:p>
      </dgm:t>
    </dgm:pt>
    <dgm:pt modelId="{EFB91BF8-3491-4F3F-AB95-1104D8B59E61}" type="sibTrans" cxnId="{8FF0C324-D54F-4440-9287-CD8BBD73B5F8}">
      <dgm:prSet/>
      <dgm:spPr/>
      <dgm:t>
        <a:bodyPr/>
        <a:lstStyle/>
        <a:p>
          <a:endParaRPr lang="en-US"/>
        </a:p>
      </dgm:t>
    </dgm:pt>
    <dgm:pt modelId="{A9E0F888-600C-4BDD-8C74-46A2BB468DCC}">
      <dgm:prSet/>
      <dgm:spPr/>
      <dgm:t>
        <a:bodyPr/>
        <a:lstStyle/>
        <a:p>
          <a:r>
            <a:rPr lang="en-GB"/>
            <a:t>Post, J. (2026) </a:t>
          </a:r>
          <a:r>
            <a:rPr lang="en-GB" i="1"/>
            <a:t>The Best Business Uses of Microsoft Word. </a:t>
          </a:r>
          <a:r>
            <a:rPr lang="en-GB"/>
            <a:t>Available at: </a:t>
          </a:r>
          <a:r>
            <a:rPr lang="en-GB">
              <a:hlinkClick xmlns:r="http://schemas.openxmlformats.org/officeDocument/2006/relationships" r:id="rId1"/>
            </a:rPr>
            <a:t>https://www.business.com/articles/5-random-things-you-can-create-in-a-microsoft-word-document/</a:t>
          </a:r>
          <a:r>
            <a:rPr lang="en-GB"/>
            <a:t>. (Accessed: 8 March 2026).</a:t>
          </a:r>
          <a:endParaRPr lang="en-US"/>
        </a:p>
      </dgm:t>
    </dgm:pt>
    <dgm:pt modelId="{6C252EC4-33C2-4E9C-B443-6C30C8D72B0E}" type="parTrans" cxnId="{2D2E56D3-5B46-495D-BDEC-5FEB79490A9A}">
      <dgm:prSet/>
      <dgm:spPr/>
      <dgm:t>
        <a:bodyPr/>
        <a:lstStyle/>
        <a:p>
          <a:endParaRPr lang="en-US"/>
        </a:p>
      </dgm:t>
    </dgm:pt>
    <dgm:pt modelId="{274A0702-1CEF-42BE-9E32-3599F3226813}" type="sibTrans" cxnId="{2D2E56D3-5B46-495D-BDEC-5FEB79490A9A}">
      <dgm:prSet/>
      <dgm:spPr/>
      <dgm:t>
        <a:bodyPr/>
        <a:lstStyle/>
        <a:p>
          <a:endParaRPr lang="en-US"/>
        </a:p>
      </dgm:t>
    </dgm:pt>
    <dgm:pt modelId="{883E94C5-FAF3-4A34-A879-4AF0A3474769}">
      <dgm:prSet/>
      <dgm:spPr/>
      <dgm:t>
        <a:bodyPr/>
        <a:lstStyle/>
        <a:p>
          <a:r>
            <a:rPr lang="en-GB"/>
            <a:t>Robinson, S. Provazza, Alyssa. (2025) </a:t>
          </a:r>
          <a:r>
            <a:rPr lang="en-GB" i="1"/>
            <a:t>What is Microsoft Onedrive and how do you use it?</a:t>
          </a:r>
          <a:r>
            <a:rPr lang="en-GB"/>
            <a:t> Available at: </a:t>
          </a:r>
          <a:r>
            <a:rPr lang="en-GB">
              <a:hlinkClick xmlns:r="http://schemas.openxmlformats.org/officeDocument/2006/relationships" r:id="rId2"/>
            </a:rPr>
            <a:t>https://www.techtarget.com/searchmobilecomputing/definition/Microsoft-OneDrive</a:t>
          </a:r>
          <a:r>
            <a:rPr lang="en-GB"/>
            <a:t> (Accessed:  7 March 2026). </a:t>
          </a:r>
          <a:endParaRPr lang="en-US"/>
        </a:p>
      </dgm:t>
    </dgm:pt>
    <dgm:pt modelId="{7071DFCA-C129-455A-B8BC-2473AEA7820E}" type="parTrans" cxnId="{99028391-C7CD-425A-9BE4-AFF2CB8F47C4}">
      <dgm:prSet/>
      <dgm:spPr/>
      <dgm:t>
        <a:bodyPr/>
        <a:lstStyle/>
        <a:p>
          <a:endParaRPr lang="en-US"/>
        </a:p>
      </dgm:t>
    </dgm:pt>
    <dgm:pt modelId="{793D1C67-71B3-408E-908C-B25F1CA07354}" type="sibTrans" cxnId="{99028391-C7CD-425A-9BE4-AFF2CB8F47C4}">
      <dgm:prSet/>
      <dgm:spPr/>
      <dgm:t>
        <a:bodyPr/>
        <a:lstStyle/>
        <a:p>
          <a:endParaRPr lang="en-US"/>
        </a:p>
      </dgm:t>
    </dgm:pt>
    <dgm:pt modelId="{97672F11-9506-4058-B01E-B8767D02264D}">
      <dgm:prSet/>
      <dgm:spPr/>
      <dgm:t>
        <a:bodyPr/>
        <a:lstStyle/>
        <a:p>
          <a:r>
            <a:rPr lang="en-GB"/>
            <a:t>Microsoft (2024) Microsoft OneDrive: Cloud storage for files, photos and documents. Available at: https://www.microsoft.com/  (Accessed: 9 March 2026).</a:t>
          </a:r>
          <a:endParaRPr lang="en-US"/>
        </a:p>
      </dgm:t>
    </dgm:pt>
    <dgm:pt modelId="{E7FF8408-DFFE-4111-BBCD-07D4D5A516FA}" type="parTrans" cxnId="{0134FBC0-073B-4728-B712-6B5D1FED3867}">
      <dgm:prSet/>
      <dgm:spPr/>
      <dgm:t>
        <a:bodyPr/>
        <a:lstStyle/>
        <a:p>
          <a:endParaRPr lang="en-US"/>
        </a:p>
      </dgm:t>
    </dgm:pt>
    <dgm:pt modelId="{C1FA8B09-9D43-4E1B-B6EF-64F7EBD1B963}" type="sibTrans" cxnId="{0134FBC0-073B-4728-B712-6B5D1FED3867}">
      <dgm:prSet/>
      <dgm:spPr/>
      <dgm:t>
        <a:bodyPr/>
        <a:lstStyle/>
        <a:p>
          <a:endParaRPr lang="en-US"/>
        </a:p>
      </dgm:t>
    </dgm:pt>
    <dgm:pt modelId="{F61C8916-5FE4-49B5-982A-1BF503481C29}">
      <dgm:prSet/>
      <dgm:spPr/>
      <dgm:t>
        <a:bodyPr/>
        <a:lstStyle/>
        <a:p>
          <a:r>
            <a:rPr lang="en-GB"/>
            <a:t>Rouse, M. (2025) Cloud collaboration: Definition and benefits. TechTarget. Available at: https://www.techtarget.com/  (Accessed: 9 March 2026).</a:t>
          </a:r>
          <a:endParaRPr lang="en-US"/>
        </a:p>
      </dgm:t>
    </dgm:pt>
    <dgm:pt modelId="{CBFFE9C1-1A70-4001-8A4C-69324597AA94}" type="parTrans" cxnId="{1FDCCE05-680D-46EC-AC6B-D7786205ADA5}">
      <dgm:prSet/>
      <dgm:spPr/>
      <dgm:t>
        <a:bodyPr/>
        <a:lstStyle/>
        <a:p>
          <a:endParaRPr lang="en-US"/>
        </a:p>
      </dgm:t>
    </dgm:pt>
    <dgm:pt modelId="{975125E2-8E3A-423F-91DE-02456C433494}" type="sibTrans" cxnId="{1FDCCE05-680D-46EC-AC6B-D7786205ADA5}">
      <dgm:prSet/>
      <dgm:spPr/>
      <dgm:t>
        <a:bodyPr/>
        <a:lstStyle/>
        <a:p>
          <a:endParaRPr lang="en-US"/>
        </a:p>
      </dgm:t>
    </dgm:pt>
    <dgm:pt modelId="{FE753C68-6F80-4CC4-A4E3-79F4AB6E1888}">
      <dgm:prSet/>
      <dgm:spPr/>
      <dgm:t>
        <a:bodyPr/>
        <a:lstStyle/>
        <a:p>
          <a:r>
            <a:rPr lang="en-GB"/>
            <a:t>National Cyber Security Centre (2024) Cyber security for small organisations. Available at: https://www.ncsc.gov.uk/  (Accessed: 9 March 2026).</a:t>
          </a:r>
          <a:endParaRPr lang="en-US"/>
        </a:p>
      </dgm:t>
    </dgm:pt>
    <dgm:pt modelId="{A88041E4-FBC0-4592-944E-D324ABEA8E90}" type="parTrans" cxnId="{46047BF2-D3E0-421B-A334-6078EA8F2E42}">
      <dgm:prSet/>
      <dgm:spPr/>
      <dgm:t>
        <a:bodyPr/>
        <a:lstStyle/>
        <a:p>
          <a:endParaRPr lang="en-US"/>
        </a:p>
      </dgm:t>
    </dgm:pt>
    <dgm:pt modelId="{1C5C6162-B074-47DB-9799-0BF2330AEDA4}" type="sibTrans" cxnId="{46047BF2-D3E0-421B-A334-6078EA8F2E42}">
      <dgm:prSet/>
      <dgm:spPr/>
      <dgm:t>
        <a:bodyPr/>
        <a:lstStyle/>
        <a:p>
          <a:endParaRPr lang="en-US"/>
        </a:p>
      </dgm:t>
    </dgm:pt>
    <dgm:pt modelId="{A5900716-39A7-479C-BB6A-2656E472F8F6}">
      <dgm:prSet/>
      <dgm:spPr/>
      <dgm:t>
        <a:bodyPr/>
        <a:lstStyle/>
        <a:p>
          <a:r>
            <a:rPr lang="en-GB"/>
            <a:t>Microsoft (2025) Introduction to Microsoft Word for business productivity. Available at: https://support.microsoft.com/ </a:t>
          </a:r>
          <a:endParaRPr lang="en-US"/>
        </a:p>
      </dgm:t>
    </dgm:pt>
    <dgm:pt modelId="{568D3E4A-FAEA-4AA6-979D-3E4840E044EF}" type="parTrans" cxnId="{2B10C4F8-E7CD-4585-A538-EA75583E543C}">
      <dgm:prSet/>
      <dgm:spPr/>
      <dgm:t>
        <a:bodyPr/>
        <a:lstStyle/>
        <a:p>
          <a:endParaRPr lang="en-US"/>
        </a:p>
      </dgm:t>
    </dgm:pt>
    <dgm:pt modelId="{8CF16C00-729C-4299-9AA7-D72AEB0A169C}" type="sibTrans" cxnId="{2B10C4F8-E7CD-4585-A538-EA75583E543C}">
      <dgm:prSet/>
      <dgm:spPr/>
      <dgm:t>
        <a:bodyPr/>
        <a:lstStyle/>
        <a:p>
          <a:endParaRPr lang="en-US"/>
        </a:p>
      </dgm:t>
    </dgm:pt>
    <dgm:pt modelId="{E8DBE77B-2714-4F7E-8721-6F2B1714B1E4}" type="pres">
      <dgm:prSet presAssocID="{D340FFBD-D4BD-4141-AD4E-EB8E4C02BCE1}" presName="linear" presStyleCnt="0">
        <dgm:presLayoutVars>
          <dgm:animLvl val="lvl"/>
          <dgm:resizeHandles val="exact"/>
        </dgm:presLayoutVars>
      </dgm:prSet>
      <dgm:spPr/>
    </dgm:pt>
    <dgm:pt modelId="{555F27B6-8492-428A-8CA2-B972E7462444}" type="pres">
      <dgm:prSet presAssocID="{2A79A4EB-1CE0-4F31-8266-C00FA72E4EAB}" presName="parentText" presStyleLbl="node1" presStyleIdx="0" presStyleCnt="7">
        <dgm:presLayoutVars>
          <dgm:chMax val="0"/>
          <dgm:bulletEnabled val="1"/>
        </dgm:presLayoutVars>
      </dgm:prSet>
      <dgm:spPr/>
    </dgm:pt>
    <dgm:pt modelId="{AEADA694-B25D-40AE-A8E0-3CAF16628B37}" type="pres">
      <dgm:prSet presAssocID="{EFB91BF8-3491-4F3F-AB95-1104D8B59E61}" presName="spacer" presStyleCnt="0"/>
      <dgm:spPr/>
    </dgm:pt>
    <dgm:pt modelId="{DA66FBBD-278D-43E9-A650-EF7D0F7D3FB2}" type="pres">
      <dgm:prSet presAssocID="{A9E0F888-600C-4BDD-8C74-46A2BB468DCC}" presName="parentText" presStyleLbl="node1" presStyleIdx="1" presStyleCnt="7">
        <dgm:presLayoutVars>
          <dgm:chMax val="0"/>
          <dgm:bulletEnabled val="1"/>
        </dgm:presLayoutVars>
      </dgm:prSet>
      <dgm:spPr/>
    </dgm:pt>
    <dgm:pt modelId="{F0D6F86C-2780-4B37-8D30-266F7525721A}" type="pres">
      <dgm:prSet presAssocID="{274A0702-1CEF-42BE-9E32-3599F3226813}" presName="spacer" presStyleCnt="0"/>
      <dgm:spPr/>
    </dgm:pt>
    <dgm:pt modelId="{1C9F07EC-EFFF-4B24-9E32-FB6CE08934E3}" type="pres">
      <dgm:prSet presAssocID="{883E94C5-FAF3-4A34-A879-4AF0A3474769}" presName="parentText" presStyleLbl="node1" presStyleIdx="2" presStyleCnt="7">
        <dgm:presLayoutVars>
          <dgm:chMax val="0"/>
          <dgm:bulletEnabled val="1"/>
        </dgm:presLayoutVars>
      </dgm:prSet>
      <dgm:spPr/>
    </dgm:pt>
    <dgm:pt modelId="{64C8A9A7-1174-4C17-926B-831809E5ECE6}" type="pres">
      <dgm:prSet presAssocID="{793D1C67-71B3-408E-908C-B25F1CA07354}" presName="spacer" presStyleCnt="0"/>
      <dgm:spPr/>
    </dgm:pt>
    <dgm:pt modelId="{1608CD9D-53C8-4B61-A23C-D769A5721C90}" type="pres">
      <dgm:prSet presAssocID="{97672F11-9506-4058-B01E-B8767D02264D}" presName="parentText" presStyleLbl="node1" presStyleIdx="3" presStyleCnt="7">
        <dgm:presLayoutVars>
          <dgm:chMax val="0"/>
          <dgm:bulletEnabled val="1"/>
        </dgm:presLayoutVars>
      </dgm:prSet>
      <dgm:spPr/>
    </dgm:pt>
    <dgm:pt modelId="{8B504FAC-D428-4443-A88F-A51D7351ED0E}" type="pres">
      <dgm:prSet presAssocID="{C1FA8B09-9D43-4E1B-B6EF-64F7EBD1B963}" presName="spacer" presStyleCnt="0"/>
      <dgm:spPr/>
    </dgm:pt>
    <dgm:pt modelId="{2EB64BBC-40AF-4C39-9509-347D8B0E0636}" type="pres">
      <dgm:prSet presAssocID="{F61C8916-5FE4-49B5-982A-1BF503481C29}" presName="parentText" presStyleLbl="node1" presStyleIdx="4" presStyleCnt="7">
        <dgm:presLayoutVars>
          <dgm:chMax val="0"/>
          <dgm:bulletEnabled val="1"/>
        </dgm:presLayoutVars>
      </dgm:prSet>
      <dgm:spPr/>
    </dgm:pt>
    <dgm:pt modelId="{6DBE3278-8223-4FE3-8B37-73B87CE5D37E}" type="pres">
      <dgm:prSet presAssocID="{975125E2-8E3A-423F-91DE-02456C433494}" presName="spacer" presStyleCnt="0"/>
      <dgm:spPr/>
    </dgm:pt>
    <dgm:pt modelId="{B51B2D06-21FE-410E-9E2F-1A94BBC61B40}" type="pres">
      <dgm:prSet presAssocID="{FE753C68-6F80-4CC4-A4E3-79F4AB6E1888}" presName="parentText" presStyleLbl="node1" presStyleIdx="5" presStyleCnt="7">
        <dgm:presLayoutVars>
          <dgm:chMax val="0"/>
          <dgm:bulletEnabled val="1"/>
        </dgm:presLayoutVars>
      </dgm:prSet>
      <dgm:spPr/>
    </dgm:pt>
    <dgm:pt modelId="{BC18E74B-6030-4D97-86E9-24DF57C4D6AF}" type="pres">
      <dgm:prSet presAssocID="{1C5C6162-B074-47DB-9799-0BF2330AEDA4}" presName="spacer" presStyleCnt="0"/>
      <dgm:spPr/>
    </dgm:pt>
    <dgm:pt modelId="{76B312FE-F378-45DE-8D89-3C8D6849B4F1}" type="pres">
      <dgm:prSet presAssocID="{A5900716-39A7-479C-BB6A-2656E472F8F6}" presName="parentText" presStyleLbl="node1" presStyleIdx="6" presStyleCnt="7">
        <dgm:presLayoutVars>
          <dgm:chMax val="0"/>
          <dgm:bulletEnabled val="1"/>
        </dgm:presLayoutVars>
      </dgm:prSet>
      <dgm:spPr/>
    </dgm:pt>
  </dgm:ptLst>
  <dgm:cxnLst>
    <dgm:cxn modelId="{1FDCCE05-680D-46EC-AC6B-D7786205ADA5}" srcId="{D340FFBD-D4BD-4141-AD4E-EB8E4C02BCE1}" destId="{F61C8916-5FE4-49B5-982A-1BF503481C29}" srcOrd="4" destOrd="0" parTransId="{CBFFE9C1-1A70-4001-8A4C-69324597AA94}" sibTransId="{975125E2-8E3A-423F-91DE-02456C433494}"/>
    <dgm:cxn modelId="{E7794414-E0B5-4FDD-A075-650F7AE38DEC}" type="presOf" srcId="{A9E0F888-600C-4BDD-8C74-46A2BB468DCC}" destId="{DA66FBBD-278D-43E9-A650-EF7D0F7D3FB2}" srcOrd="0" destOrd="0" presId="urn:microsoft.com/office/officeart/2005/8/layout/vList2"/>
    <dgm:cxn modelId="{8FF0C324-D54F-4440-9287-CD8BBD73B5F8}" srcId="{D340FFBD-D4BD-4141-AD4E-EB8E4C02BCE1}" destId="{2A79A4EB-1CE0-4F31-8266-C00FA72E4EAB}" srcOrd="0" destOrd="0" parTransId="{94001424-52D6-4C42-9DF3-1834BE3870E7}" sibTransId="{EFB91BF8-3491-4F3F-AB95-1104D8B59E61}"/>
    <dgm:cxn modelId="{714D7A3D-30CD-4CC3-8B78-6A563A2B2A2E}" type="presOf" srcId="{F61C8916-5FE4-49B5-982A-1BF503481C29}" destId="{2EB64BBC-40AF-4C39-9509-347D8B0E0636}" srcOrd="0" destOrd="0" presId="urn:microsoft.com/office/officeart/2005/8/layout/vList2"/>
    <dgm:cxn modelId="{C58EC24D-710D-4CA4-B7E5-CF5E9CA4B903}" type="presOf" srcId="{FE753C68-6F80-4CC4-A4E3-79F4AB6E1888}" destId="{B51B2D06-21FE-410E-9E2F-1A94BBC61B40}" srcOrd="0" destOrd="0" presId="urn:microsoft.com/office/officeart/2005/8/layout/vList2"/>
    <dgm:cxn modelId="{B515C971-4CE9-463F-90AD-DFACC22D0D5F}" type="presOf" srcId="{A5900716-39A7-479C-BB6A-2656E472F8F6}" destId="{76B312FE-F378-45DE-8D89-3C8D6849B4F1}" srcOrd="0" destOrd="0" presId="urn:microsoft.com/office/officeart/2005/8/layout/vList2"/>
    <dgm:cxn modelId="{99028391-C7CD-425A-9BE4-AFF2CB8F47C4}" srcId="{D340FFBD-D4BD-4141-AD4E-EB8E4C02BCE1}" destId="{883E94C5-FAF3-4A34-A879-4AF0A3474769}" srcOrd="2" destOrd="0" parTransId="{7071DFCA-C129-455A-B8BC-2473AEA7820E}" sibTransId="{793D1C67-71B3-408E-908C-B25F1CA07354}"/>
    <dgm:cxn modelId="{3B4290A6-DAB7-4150-9F7A-B4A4F5AEC06D}" type="presOf" srcId="{2A79A4EB-1CE0-4F31-8266-C00FA72E4EAB}" destId="{555F27B6-8492-428A-8CA2-B972E7462444}" srcOrd="0" destOrd="0" presId="urn:microsoft.com/office/officeart/2005/8/layout/vList2"/>
    <dgm:cxn modelId="{0134FBC0-073B-4728-B712-6B5D1FED3867}" srcId="{D340FFBD-D4BD-4141-AD4E-EB8E4C02BCE1}" destId="{97672F11-9506-4058-B01E-B8767D02264D}" srcOrd="3" destOrd="0" parTransId="{E7FF8408-DFFE-4111-BBCD-07D4D5A516FA}" sibTransId="{C1FA8B09-9D43-4E1B-B6EF-64F7EBD1B963}"/>
    <dgm:cxn modelId="{2D2E56D3-5B46-495D-BDEC-5FEB79490A9A}" srcId="{D340FFBD-D4BD-4141-AD4E-EB8E4C02BCE1}" destId="{A9E0F888-600C-4BDD-8C74-46A2BB468DCC}" srcOrd="1" destOrd="0" parTransId="{6C252EC4-33C2-4E9C-B443-6C30C8D72B0E}" sibTransId="{274A0702-1CEF-42BE-9E32-3599F3226813}"/>
    <dgm:cxn modelId="{34B1CBE6-DA0B-4221-861C-1AB7D2101829}" type="presOf" srcId="{D340FFBD-D4BD-4141-AD4E-EB8E4C02BCE1}" destId="{E8DBE77B-2714-4F7E-8721-6F2B1714B1E4}" srcOrd="0" destOrd="0" presId="urn:microsoft.com/office/officeart/2005/8/layout/vList2"/>
    <dgm:cxn modelId="{F1B759E8-5C56-482D-9A14-5981CC19461D}" type="presOf" srcId="{97672F11-9506-4058-B01E-B8767D02264D}" destId="{1608CD9D-53C8-4B61-A23C-D769A5721C90}" srcOrd="0" destOrd="0" presId="urn:microsoft.com/office/officeart/2005/8/layout/vList2"/>
    <dgm:cxn modelId="{8C5AFDEF-E193-4954-92B2-9F91BE4A6AA0}" type="presOf" srcId="{883E94C5-FAF3-4A34-A879-4AF0A3474769}" destId="{1C9F07EC-EFFF-4B24-9E32-FB6CE08934E3}" srcOrd="0" destOrd="0" presId="urn:microsoft.com/office/officeart/2005/8/layout/vList2"/>
    <dgm:cxn modelId="{46047BF2-D3E0-421B-A334-6078EA8F2E42}" srcId="{D340FFBD-D4BD-4141-AD4E-EB8E4C02BCE1}" destId="{FE753C68-6F80-4CC4-A4E3-79F4AB6E1888}" srcOrd="5" destOrd="0" parTransId="{A88041E4-FBC0-4592-944E-D324ABEA8E90}" sibTransId="{1C5C6162-B074-47DB-9799-0BF2330AEDA4}"/>
    <dgm:cxn modelId="{2B10C4F8-E7CD-4585-A538-EA75583E543C}" srcId="{D340FFBD-D4BD-4141-AD4E-EB8E4C02BCE1}" destId="{A5900716-39A7-479C-BB6A-2656E472F8F6}" srcOrd="6" destOrd="0" parTransId="{568D3E4A-FAEA-4AA6-979D-3E4840E044EF}" sibTransId="{8CF16C00-729C-4299-9AA7-D72AEB0A169C}"/>
    <dgm:cxn modelId="{A9432454-CF4A-4A8F-A35A-668A65D22E37}" type="presParOf" srcId="{E8DBE77B-2714-4F7E-8721-6F2B1714B1E4}" destId="{555F27B6-8492-428A-8CA2-B972E7462444}" srcOrd="0" destOrd="0" presId="urn:microsoft.com/office/officeart/2005/8/layout/vList2"/>
    <dgm:cxn modelId="{E5543936-F653-4D58-B357-4B8E48E07E5F}" type="presParOf" srcId="{E8DBE77B-2714-4F7E-8721-6F2B1714B1E4}" destId="{AEADA694-B25D-40AE-A8E0-3CAF16628B37}" srcOrd="1" destOrd="0" presId="urn:microsoft.com/office/officeart/2005/8/layout/vList2"/>
    <dgm:cxn modelId="{889E9E30-71B5-4B2F-BF14-F0E33ACC487B}" type="presParOf" srcId="{E8DBE77B-2714-4F7E-8721-6F2B1714B1E4}" destId="{DA66FBBD-278D-43E9-A650-EF7D0F7D3FB2}" srcOrd="2" destOrd="0" presId="urn:microsoft.com/office/officeart/2005/8/layout/vList2"/>
    <dgm:cxn modelId="{5FC2AFBF-9C57-45A9-ADF3-272A07CBB0C9}" type="presParOf" srcId="{E8DBE77B-2714-4F7E-8721-6F2B1714B1E4}" destId="{F0D6F86C-2780-4B37-8D30-266F7525721A}" srcOrd="3" destOrd="0" presId="urn:microsoft.com/office/officeart/2005/8/layout/vList2"/>
    <dgm:cxn modelId="{ED470BD5-B56E-449D-AC49-43EE8CE03829}" type="presParOf" srcId="{E8DBE77B-2714-4F7E-8721-6F2B1714B1E4}" destId="{1C9F07EC-EFFF-4B24-9E32-FB6CE08934E3}" srcOrd="4" destOrd="0" presId="urn:microsoft.com/office/officeart/2005/8/layout/vList2"/>
    <dgm:cxn modelId="{A68794C7-EC0D-4B5B-9223-B7EDD1EBC293}" type="presParOf" srcId="{E8DBE77B-2714-4F7E-8721-6F2B1714B1E4}" destId="{64C8A9A7-1174-4C17-926B-831809E5ECE6}" srcOrd="5" destOrd="0" presId="urn:microsoft.com/office/officeart/2005/8/layout/vList2"/>
    <dgm:cxn modelId="{73613487-0C08-4BAC-82A4-FE696A7A1575}" type="presParOf" srcId="{E8DBE77B-2714-4F7E-8721-6F2B1714B1E4}" destId="{1608CD9D-53C8-4B61-A23C-D769A5721C90}" srcOrd="6" destOrd="0" presId="urn:microsoft.com/office/officeart/2005/8/layout/vList2"/>
    <dgm:cxn modelId="{7F8C4A32-8156-473F-911A-CA430DBF69F7}" type="presParOf" srcId="{E8DBE77B-2714-4F7E-8721-6F2B1714B1E4}" destId="{8B504FAC-D428-4443-A88F-A51D7351ED0E}" srcOrd="7" destOrd="0" presId="urn:microsoft.com/office/officeart/2005/8/layout/vList2"/>
    <dgm:cxn modelId="{E165D805-CBA2-41B7-A18D-3FD782A1C095}" type="presParOf" srcId="{E8DBE77B-2714-4F7E-8721-6F2B1714B1E4}" destId="{2EB64BBC-40AF-4C39-9509-347D8B0E0636}" srcOrd="8" destOrd="0" presId="urn:microsoft.com/office/officeart/2005/8/layout/vList2"/>
    <dgm:cxn modelId="{3F0E802F-18DE-470D-9FC9-3E4AEEF283D1}" type="presParOf" srcId="{E8DBE77B-2714-4F7E-8721-6F2B1714B1E4}" destId="{6DBE3278-8223-4FE3-8B37-73B87CE5D37E}" srcOrd="9" destOrd="0" presId="urn:microsoft.com/office/officeart/2005/8/layout/vList2"/>
    <dgm:cxn modelId="{7F5C35EC-FAC7-4D5B-912C-23BFA2752A1A}" type="presParOf" srcId="{E8DBE77B-2714-4F7E-8721-6F2B1714B1E4}" destId="{B51B2D06-21FE-410E-9E2F-1A94BBC61B40}" srcOrd="10" destOrd="0" presId="urn:microsoft.com/office/officeart/2005/8/layout/vList2"/>
    <dgm:cxn modelId="{ED8BE6A2-565A-418D-A092-C8600E2DCC92}" type="presParOf" srcId="{E8DBE77B-2714-4F7E-8721-6F2B1714B1E4}" destId="{BC18E74B-6030-4D97-86E9-24DF57C4D6AF}" srcOrd="11" destOrd="0" presId="urn:microsoft.com/office/officeart/2005/8/layout/vList2"/>
    <dgm:cxn modelId="{128400C2-3751-4F1F-BB26-4C9C2A151365}" type="presParOf" srcId="{E8DBE77B-2714-4F7E-8721-6F2B1714B1E4}" destId="{76B312FE-F378-45DE-8D89-3C8D6849B4F1}"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27C577-B78F-4E24-A593-0FCC12301CE8}">
      <dsp:nvSpPr>
        <dsp:cNvPr id="0" name=""/>
        <dsp:cNvSpPr/>
      </dsp:nvSpPr>
      <dsp:spPr>
        <a:xfrm>
          <a:off x="3468826" y="1442746"/>
          <a:ext cx="91440" cy="660767"/>
        </a:xfrm>
        <a:custGeom>
          <a:avLst/>
          <a:gdLst/>
          <a:ahLst/>
          <a:cxnLst/>
          <a:rect l="0" t="0" r="0" b="0"/>
          <a:pathLst>
            <a:path>
              <a:moveTo>
                <a:pt x="45720" y="0"/>
              </a:moveTo>
              <a:lnTo>
                <a:pt x="45720" y="660767"/>
              </a:lnTo>
            </a:path>
          </a:pathLst>
        </a:custGeom>
        <a:noFill/>
        <a:ln w="15875" cap="flat"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30A4FEA-53EA-4EDB-A279-ECF7B06F13EE}">
      <dsp:nvSpPr>
        <dsp:cNvPr id="0" name=""/>
        <dsp:cNvSpPr/>
      </dsp:nvSpPr>
      <dsp:spPr>
        <a:xfrm>
          <a:off x="2378556" y="38"/>
          <a:ext cx="2271980" cy="1442707"/>
        </a:xfrm>
        <a:prstGeom prst="roundRect">
          <a:avLst>
            <a:gd name="adj" fmla="val 10000"/>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875F359-8C10-47A6-B1D7-933CCE8C2AEF}">
      <dsp:nvSpPr>
        <dsp:cNvPr id="0" name=""/>
        <dsp:cNvSpPr/>
      </dsp:nvSpPr>
      <dsp:spPr>
        <a:xfrm>
          <a:off x="2630998" y="239858"/>
          <a:ext cx="2271980" cy="1442707"/>
        </a:xfrm>
        <a:prstGeom prst="roundRect">
          <a:avLst>
            <a:gd name="adj" fmla="val 10000"/>
          </a:avLst>
        </a:prstGeom>
        <a:solidFill>
          <a:schemeClr val="lt2">
            <a:alpha val="90000"/>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a:t>I acknowledge the use of Grammarly (https://www.grammarly.com/) on the  09. 03 2026 to support to check my work using the prompt(s): </a:t>
          </a:r>
          <a:endParaRPr lang="en-US" sz="1100" kern="1200"/>
        </a:p>
      </dsp:txBody>
      <dsp:txXfrm>
        <a:off x="2673253" y="282113"/>
        <a:ext cx="2187470" cy="1358197"/>
      </dsp:txXfrm>
    </dsp:sp>
    <dsp:sp modelId="{EE7A9449-CE18-4B88-A2A9-C9DA75455E98}">
      <dsp:nvSpPr>
        <dsp:cNvPr id="0" name=""/>
        <dsp:cNvSpPr/>
      </dsp:nvSpPr>
      <dsp:spPr>
        <a:xfrm>
          <a:off x="2378556" y="2103513"/>
          <a:ext cx="2271980" cy="1442707"/>
        </a:xfrm>
        <a:prstGeom prst="roundRect">
          <a:avLst>
            <a:gd name="adj" fmla="val 10000"/>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7E424CB-D0D1-48D0-A7D8-78E8AD6A5364}">
      <dsp:nvSpPr>
        <dsp:cNvPr id="0" name=""/>
        <dsp:cNvSpPr/>
      </dsp:nvSpPr>
      <dsp:spPr>
        <a:xfrm>
          <a:off x="2630998" y="2343333"/>
          <a:ext cx="2271980" cy="1442707"/>
        </a:xfrm>
        <a:prstGeom prst="roundRect">
          <a:avLst>
            <a:gd name="adj" fmla="val 10000"/>
          </a:avLst>
        </a:prstGeom>
        <a:solidFill>
          <a:schemeClr val="lt2">
            <a:alpha val="90000"/>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a:t>Please check the following text for readability, grammar and syntax. </a:t>
          </a:r>
          <a:endParaRPr lang="en-US" sz="1100" kern="1200"/>
        </a:p>
      </dsp:txBody>
      <dsp:txXfrm>
        <a:off x="2673253" y="2385588"/>
        <a:ext cx="2187470" cy="1358197"/>
      </dsp:txXfrm>
    </dsp:sp>
    <dsp:sp modelId="{D055359C-F305-4CF6-B30B-64250DC10138}">
      <dsp:nvSpPr>
        <dsp:cNvPr id="0" name=""/>
        <dsp:cNvSpPr/>
      </dsp:nvSpPr>
      <dsp:spPr>
        <a:xfrm>
          <a:off x="5155421" y="38"/>
          <a:ext cx="2271980" cy="1442707"/>
        </a:xfrm>
        <a:prstGeom prst="roundRect">
          <a:avLst>
            <a:gd name="adj" fmla="val 10000"/>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82B04F0-8632-45A1-BF37-6B43831AF66E}">
      <dsp:nvSpPr>
        <dsp:cNvPr id="0" name=""/>
        <dsp:cNvSpPr/>
      </dsp:nvSpPr>
      <dsp:spPr>
        <a:xfrm>
          <a:off x="5407863" y="239858"/>
          <a:ext cx="2271980" cy="1442707"/>
        </a:xfrm>
        <a:prstGeom prst="roundRect">
          <a:avLst>
            <a:gd name="adj" fmla="val 10000"/>
          </a:avLst>
        </a:prstGeom>
        <a:solidFill>
          <a:schemeClr val="lt2">
            <a:alpha val="90000"/>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a:t>I confirm that I have not presented any AI generated text as my own work. I confirm I have copies of my drafts, notes, and other resources I used before, and after the use of AI tools which I may be asked to provide in evidence. </a:t>
          </a:r>
          <a:endParaRPr lang="en-US" sz="1100" kern="1200"/>
        </a:p>
      </dsp:txBody>
      <dsp:txXfrm>
        <a:off x="5450118" y="282113"/>
        <a:ext cx="2187470" cy="135819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648FCB-6C71-48BC-81DC-4C9B803E1E8C}">
      <dsp:nvSpPr>
        <dsp:cNvPr id="0" name=""/>
        <dsp:cNvSpPr/>
      </dsp:nvSpPr>
      <dsp:spPr>
        <a:xfrm>
          <a:off x="287043" y="1015539"/>
          <a:ext cx="892125" cy="892125"/>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E501E4-9640-404D-BF7C-665257DCA8FE}">
      <dsp:nvSpPr>
        <dsp:cNvPr id="0" name=""/>
        <dsp:cNvSpPr/>
      </dsp:nvSpPr>
      <dsp:spPr>
        <a:xfrm>
          <a:off x="477168" y="1205664"/>
          <a:ext cx="511875" cy="5118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BA7516B-2584-465C-A8F8-E254A165A345}">
      <dsp:nvSpPr>
        <dsp:cNvPr id="0" name=""/>
        <dsp:cNvSpPr/>
      </dsp:nvSpPr>
      <dsp:spPr>
        <a:xfrm>
          <a:off x="1856" y="2185540"/>
          <a:ext cx="1462500" cy="58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Introduction and Case Study Context</a:t>
          </a:r>
          <a:endParaRPr lang="en-US" sz="1300" kern="1200"/>
        </a:p>
      </dsp:txBody>
      <dsp:txXfrm>
        <a:off x="1856" y="2185540"/>
        <a:ext cx="1462500" cy="585000"/>
      </dsp:txXfrm>
    </dsp:sp>
    <dsp:sp modelId="{B8D74526-9E56-4FB7-9DB1-86975544B960}">
      <dsp:nvSpPr>
        <dsp:cNvPr id="0" name=""/>
        <dsp:cNvSpPr/>
      </dsp:nvSpPr>
      <dsp:spPr>
        <a:xfrm>
          <a:off x="2005481" y="1015539"/>
          <a:ext cx="892125" cy="892125"/>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3C95DC-B6DF-424E-B344-2CDFE4681133}">
      <dsp:nvSpPr>
        <dsp:cNvPr id="0" name=""/>
        <dsp:cNvSpPr/>
      </dsp:nvSpPr>
      <dsp:spPr>
        <a:xfrm>
          <a:off x="2195606" y="1205664"/>
          <a:ext cx="511875" cy="5118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305C1D5-8D2C-4238-888F-C3E6F9073C42}">
      <dsp:nvSpPr>
        <dsp:cNvPr id="0" name=""/>
        <dsp:cNvSpPr/>
      </dsp:nvSpPr>
      <dsp:spPr>
        <a:xfrm>
          <a:off x="1720293" y="2185540"/>
          <a:ext cx="1462500" cy="58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Evaluate Productivity Tools</a:t>
          </a:r>
          <a:endParaRPr lang="en-US" sz="1300" kern="1200"/>
        </a:p>
      </dsp:txBody>
      <dsp:txXfrm>
        <a:off x="1720293" y="2185540"/>
        <a:ext cx="1462500" cy="585000"/>
      </dsp:txXfrm>
    </dsp:sp>
    <dsp:sp modelId="{F00C9D64-DF37-420F-A22B-C8F7CBD04FCD}">
      <dsp:nvSpPr>
        <dsp:cNvPr id="0" name=""/>
        <dsp:cNvSpPr/>
      </dsp:nvSpPr>
      <dsp:spPr>
        <a:xfrm>
          <a:off x="3723918" y="1015539"/>
          <a:ext cx="892125" cy="892125"/>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A71BEC-EADE-47C9-99AC-D9E67893A305}">
      <dsp:nvSpPr>
        <dsp:cNvPr id="0" name=""/>
        <dsp:cNvSpPr/>
      </dsp:nvSpPr>
      <dsp:spPr>
        <a:xfrm>
          <a:off x="3914043" y="1205664"/>
          <a:ext cx="511875" cy="5118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EF3D206-AB79-4D80-B498-FF51EA13047D}">
      <dsp:nvSpPr>
        <dsp:cNvPr id="0" name=""/>
        <dsp:cNvSpPr/>
      </dsp:nvSpPr>
      <dsp:spPr>
        <a:xfrm>
          <a:off x="3438731" y="2185540"/>
          <a:ext cx="1462500" cy="58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Evaluate Communication Tools</a:t>
          </a:r>
          <a:endParaRPr lang="en-US" sz="1300" kern="1200"/>
        </a:p>
      </dsp:txBody>
      <dsp:txXfrm>
        <a:off x="3438731" y="2185540"/>
        <a:ext cx="1462500" cy="585000"/>
      </dsp:txXfrm>
    </dsp:sp>
    <dsp:sp modelId="{80517981-8933-43F1-8D33-0B1D0C505335}">
      <dsp:nvSpPr>
        <dsp:cNvPr id="0" name=""/>
        <dsp:cNvSpPr/>
      </dsp:nvSpPr>
      <dsp:spPr>
        <a:xfrm>
          <a:off x="5442356" y="1015539"/>
          <a:ext cx="892125" cy="892125"/>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81F678-BFBC-4860-BFF3-57691B7A9172}">
      <dsp:nvSpPr>
        <dsp:cNvPr id="0" name=""/>
        <dsp:cNvSpPr/>
      </dsp:nvSpPr>
      <dsp:spPr>
        <a:xfrm>
          <a:off x="5632481" y="1205664"/>
          <a:ext cx="511875" cy="51187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492CFF7-2EBE-4647-A7FA-FD50B307DDED}">
      <dsp:nvSpPr>
        <dsp:cNvPr id="0" name=""/>
        <dsp:cNvSpPr/>
      </dsp:nvSpPr>
      <dsp:spPr>
        <a:xfrm>
          <a:off x="5157168" y="2185540"/>
          <a:ext cx="1462500" cy="58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Design Digital Safety Action Tools</a:t>
          </a:r>
          <a:endParaRPr lang="en-US" sz="1300" kern="1200"/>
        </a:p>
      </dsp:txBody>
      <dsp:txXfrm>
        <a:off x="5157168" y="2185540"/>
        <a:ext cx="1462500" cy="585000"/>
      </dsp:txXfrm>
    </dsp:sp>
    <dsp:sp modelId="{BCF9F3E0-89FB-4B96-A8E0-00CBC97F3D71}">
      <dsp:nvSpPr>
        <dsp:cNvPr id="0" name=""/>
        <dsp:cNvSpPr/>
      </dsp:nvSpPr>
      <dsp:spPr>
        <a:xfrm>
          <a:off x="7160793" y="1015539"/>
          <a:ext cx="892125" cy="892125"/>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4274A7-A8D5-4B23-BAB6-54BA0E8A2000}">
      <dsp:nvSpPr>
        <dsp:cNvPr id="0" name=""/>
        <dsp:cNvSpPr/>
      </dsp:nvSpPr>
      <dsp:spPr>
        <a:xfrm>
          <a:off x="7350918" y="1205664"/>
          <a:ext cx="511875" cy="51187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C57DDFA-8641-4241-8B8B-961471CA1855}">
      <dsp:nvSpPr>
        <dsp:cNvPr id="0" name=""/>
        <dsp:cNvSpPr/>
      </dsp:nvSpPr>
      <dsp:spPr>
        <a:xfrm>
          <a:off x="6875606" y="2185540"/>
          <a:ext cx="1462500" cy="58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Conclusion</a:t>
          </a:r>
          <a:endParaRPr lang="en-US" sz="1300" kern="1200"/>
        </a:p>
      </dsp:txBody>
      <dsp:txXfrm>
        <a:off x="6875606" y="2185540"/>
        <a:ext cx="1462500" cy="585000"/>
      </dsp:txXfrm>
    </dsp:sp>
    <dsp:sp modelId="{BF44BEA4-97EA-4181-A4D6-1566C329DFD0}">
      <dsp:nvSpPr>
        <dsp:cNvPr id="0" name=""/>
        <dsp:cNvSpPr/>
      </dsp:nvSpPr>
      <dsp:spPr>
        <a:xfrm>
          <a:off x="8879231" y="1015539"/>
          <a:ext cx="892125" cy="892125"/>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55BAE0-5D11-4EC6-8C55-1C9EB59D5D70}">
      <dsp:nvSpPr>
        <dsp:cNvPr id="0" name=""/>
        <dsp:cNvSpPr/>
      </dsp:nvSpPr>
      <dsp:spPr>
        <a:xfrm>
          <a:off x="9069356" y="1205664"/>
          <a:ext cx="511875" cy="511875"/>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51CA410-3E3F-4AA2-9319-B1C6B26D6C23}">
      <dsp:nvSpPr>
        <dsp:cNvPr id="0" name=""/>
        <dsp:cNvSpPr/>
      </dsp:nvSpPr>
      <dsp:spPr>
        <a:xfrm>
          <a:off x="8594043" y="2185540"/>
          <a:ext cx="1462500" cy="58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Reference</a:t>
          </a:r>
          <a:endParaRPr lang="en-US" sz="1300" kern="1200"/>
        </a:p>
      </dsp:txBody>
      <dsp:txXfrm>
        <a:off x="8594043" y="2185540"/>
        <a:ext cx="1462500" cy="585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A38605-3451-4165-A27A-64F2D88A76F0}">
      <dsp:nvSpPr>
        <dsp:cNvPr id="0" name=""/>
        <dsp:cNvSpPr/>
      </dsp:nvSpPr>
      <dsp:spPr>
        <a:xfrm>
          <a:off x="0" y="419874"/>
          <a:ext cx="7146862" cy="140781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C0A8F7-B418-402A-8952-DBCB96AE8EF2}">
      <dsp:nvSpPr>
        <dsp:cNvPr id="0" name=""/>
        <dsp:cNvSpPr/>
      </dsp:nvSpPr>
      <dsp:spPr>
        <a:xfrm>
          <a:off x="425864" y="736633"/>
          <a:ext cx="774298" cy="77429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D203B82-F67D-47F3-B458-16FCEA9CEB78}">
      <dsp:nvSpPr>
        <dsp:cNvPr id="0" name=""/>
        <dsp:cNvSpPr/>
      </dsp:nvSpPr>
      <dsp:spPr>
        <a:xfrm>
          <a:off x="1626027" y="419874"/>
          <a:ext cx="5520834" cy="14078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994" tIns="148994" rIns="148994" bIns="148994" numCol="1" spcCol="1270" anchor="ctr" anchorCtr="0">
          <a:noAutofit/>
        </a:bodyPr>
        <a:lstStyle/>
        <a:p>
          <a:pPr marL="0" lvl="0" indent="0" algn="l" defTabSz="622300">
            <a:lnSpc>
              <a:spcPct val="100000"/>
            </a:lnSpc>
            <a:spcBef>
              <a:spcPct val="0"/>
            </a:spcBef>
            <a:spcAft>
              <a:spcPct val="35000"/>
            </a:spcAft>
            <a:buNone/>
          </a:pPr>
          <a:r>
            <a:rPr lang="en-GB" sz="1400" b="1" kern="1200" dirty="0"/>
            <a:t>Greenfield Home Care Agency provides client-centred care where accurate documentation and productive collaboration are essential. As Microsoft 365 is introduced to the organisation, the staff are struggling to adapt to its digital system. Therefore, the said agency needs efficient and reliable digital tools to help its staff operate smoothly. </a:t>
          </a:r>
          <a:endParaRPr lang="en-US" sz="1400" kern="1200" dirty="0"/>
        </a:p>
      </dsp:txBody>
      <dsp:txXfrm>
        <a:off x="1626027" y="419874"/>
        <a:ext cx="5520834" cy="1407815"/>
      </dsp:txXfrm>
    </dsp:sp>
    <dsp:sp modelId="{0564ADF3-C5EC-4B18-BAC6-668A936CAA10}">
      <dsp:nvSpPr>
        <dsp:cNvPr id="0" name=""/>
        <dsp:cNvSpPr/>
      </dsp:nvSpPr>
      <dsp:spPr>
        <a:xfrm>
          <a:off x="0" y="2124073"/>
          <a:ext cx="7146862" cy="140781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6A9445-A298-415C-AF8D-D724581C1B90}">
      <dsp:nvSpPr>
        <dsp:cNvPr id="0" name=""/>
        <dsp:cNvSpPr/>
      </dsp:nvSpPr>
      <dsp:spPr>
        <a:xfrm>
          <a:off x="425864" y="2440831"/>
          <a:ext cx="774298" cy="77429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08A4F4F-20AD-4B03-8B5D-4E069AE40984}">
      <dsp:nvSpPr>
        <dsp:cNvPr id="0" name=""/>
        <dsp:cNvSpPr/>
      </dsp:nvSpPr>
      <dsp:spPr>
        <a:xfrm>
          <a:off x="1626027" y="2124073"/>
          <a:ext cx="5520834" cy="14078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994" tIns="148994" rIns="148994" bIns="148994" numCol="1" spcCol="1270" anchor="ctr" anchorCtr="0">
          <a:noAutofit/>
        </a:bodyPr>
        <a:lstStyle/>
        <a:p>
          <a:pPr marL="0" lvl="0" indent="0" algn="l" defTabSz="622300">
            <a:lnSpc>
              <a:spcPct val="100000"/>
            </a:lnSpc>
            <a:spcBef>
              <a:spcPct val="0"/>
            </a:spcBef>
            <a:spcAft>
              <a:spcPct val="35000"/>
            </a:spcAft>
            <a:buNone/>
          </a:pPr>
          <a:r>
            <a:rPr lang="en-GB" sz="1400" b="1" kern="1200"/>
            <a:t>This presentation aims to assess the efficiency of Microsoft Word and Microsoft OneDrive in enhancing the documentation and collaboration among staff within the Greenfield Home Care Agency</a:t>
          </a:r>
          <a:endParaRPr lang="en-US" sz="1400" kern="1200"/>
        </a:p>
      </dsp:txBody>
      <dsp:txXfrm>
        <a:off x="1626027" y="2124073"/>
        <a:ext cx="5520834" cy="140781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0651E8-6A6A-42C1-9C3D-DB09949326B4}">
      <dsp:nvSpPr>
        <dsp:cNvPr id="0" name=""/>
        <dsp:cNvSpPr/>
      </dsp:nvSpPr>
      <dsp:spPr>
        <a:xfrm>
          <a:off x="0" y="123102"/>
          <a:ext cx="5726704" cy="11934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How It Supports Collaboration or Communication:</a:t>
          </a:r>
          <a:endParaRPr lang="en-US" sz="3000" kern="1200"/>
        </a:p>
      </dsp:txBody>
      <dsp:txXfrm>
        <a:off x="58257" y="181359"/>
        <a:ext cx="5610190" cy="1076886"/>
      </dsp:txXfrm>
    </dsp:sp>
    <dsp:sp modelId="{11A92C0F-848E-44A1-850D-7D3BFA92FE0A}">
      <dsp:nvSpPr>
        <dsp:cNvPr id="0" name=""/>
        <dsp:cNvSpPr/>
      </dsp:nvSpPr>
      <dsp:spPr>
        <a:xfrm>
          <a:off x="0" y="1316502"/>
          <a:ext cx="5726704" cy="2546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1823" tIns="38100" rIns="213360" bIns="38100" numCol="1" spcCol="1270" anchor="t" anchorCtr="0">
          <a:noAutofit/>
        </a:bodyPr>
        <a:lstStyle/>
        <a:p>
          <a:pPr marL="228600" lvl="1" indent="-228600" algn="l" defTabSz="1022350">
            <a:lnSpc>
              <a:spcPct val="90000"/>
            </a:lnSpc>
            <a:spcBef>
              <a:spcPct val="0"/>
            </a:spcBef>
            <a:spcAft>
              <a:spcPct val="20000"/>
            </a:spcAft>
            <a:buChar char="•"/>
          </a:pPr>
          <a:r>
            <a:rPr lang="en-GB" sz="2300" kern="1200"/>
            <a:t>Real-time sharing of care plans and visit reports</a:t>
          </a:r>
          <a:endParaRPr lang="en-US" sz="2300" kern="1200"/>
        </a:p>
        <a:p>
          <a:pPr marL="228600" lvl="1" indent="-228600" algn="l" defTabSz="1022350">
            <a:lnSpc>
              <a:spcPct val="90000"/>
            </a:lnSpc>
            <a:spcBef>
              <a:spcPct val="0"/>
            </a:spcBef>
            <a:spcAft>
              <a:spcPct val="20000"/>
            </a:spcAft>
            <a:buChar char="•"/>
          </a:pPr>
          <a:r>
            <a:rPr lang="en-GB" sz="2300" kern="1200"/>
            <a:t>Access files from home visits or the office</a:t>
          </a:r>
          <a:endParaRPr lang="en-US" sz="2300" kern="1200"/>
        </a:p>
        <a:p>
          <a:pPr marL="228600" lvl="1" indent="-228600" algn="l" defTabSz="1022350">
            <a:lnSpc>
              <a:spcPct val="90000"/>
            </a:lnSpc>
            <a:spcBef>
              <a:spcPct val="0"/>
            </a:spcBef>
            <a:spcAft>
              <a:spcPct val="20000"/>
            </a:spcAft>
            <a:buChar char="•"/>
          </a:pPr>
          <a:r>
            <a:rPr lang="en-GB" sz="2300" kern="1200"/>
            <a:t>Automatic update to see latest information</a:t>
          </a:r>
          <a:endParaRPr lang="en-US" sz="2300" kern="1200"/>
        </a:p>
        <a:p>
          <a:pPr marL="228600" lvl="1" indent="-228600" algn="l" defTabSz="1022350">
            <a:lnSpc>
              <a:spcPct val="90000"/>
            </a:lnSpc>
            <a:spcBef>
              <a:spcPct val="0"/>
            </a:spcBef>
            <a:spcAft>
              <a:spcPct val="20000"/>
            </a:spcAft>
            <a:buChar char="•"/>
          </a:pPr>
          <a:r>
            <a:rPr lang="en-GB" sz="2300" kern="1200"/>
            <a:t>Secure cloud storage for patient care documents</a:t>
          </a:r>
          <a:endParaRPr lang="en-US" sz="2300" kern="1200"/>
        </a:p>
      </dsp:txBody>
      <dsp:txXfrm>
        <a:off x="0" y="1316502"/>
        <a:ext cx="5726704" cy="25461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5F27B6-8492-428A-8CA2-B972E7462444}">
      <dsp:nvSpPr>
        <dsp:cNvPr id="0" name=""/>
        <dsp:cNvSpPr/>
      </dsp:nvSpPr>
      <dsp:spPr>
        <a:xfrm>
          <a:off x="0" y="9486"/>
          <a:ext cx="6797675" cy="769859"/>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Kranjac, S. and Kudović, O. (2024) </a:t>
          </a:r>
          <a:r>
            <a:rPr lang="en-GB" sz="1400" i="1" kern="1200"/>
            <a:t>Microsoft 365 Security and Compliance for Administrators: A definitive guide to planning, implementing, and maintaining Microsoft 365 security posture. 1</a:t>
          </a:r>
          <a:r>
            <a:rPr lang="en-GB" sz="1400" i="1" kern="1200" baseline="30000"/>
            <a:t>st</a:t>
          </a:r>
          <a:r>
            <a:rPr lang="en-GB" sz="1400" i="1" kern="1200"/>
            <a:t> edn.</a:t>
          </a:r>
          <a:r>
            <a:rPr lang="en-GB" sz="1400" kern="1200"/>
            <a:t> Birmingham: Packt. </a:t>
          </a:r>
          <a:endParaRPr lang="en-US" sz="1400" kern="1200"/>
        </a:p>
      </dsp:txBody>
      <dsp:txXfrm>
        <a:off x="37581" y="47067"/>
        <a:ext cx="6722513" cy="694697"/>
      </dsp:txXfrm>
    </dsp:sp>
    <dsp:sp modelId="{DA66FBBD-278D-43E9-A650-EF7D0F7D3FB2}">
      <dsp:nvSpPr>
        <dsp:cNvPr id="0" name=""/>
        <dsp:cNvSpPr/>
      </dsp:nvSpPr>
      <dsp:spPr>
        <a:xfrm>
          <a:off x="0" y="819666"/>
          <a:ext cx="6797675" cy="769859"/>
        </a:xfrm>
        <a:prstGeom prst="roundRect">
          <a:avLst/>
        </a:prstGeom>
        <a:solidFill>
          <a:schemeClr val="accent2">
            <a:hueOff val="6506"/>
            <a:satOff val="-4479"/>
            <a:lumOff val="-114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Post, J. (2026) </a:t>
          </a:r>
          <a:r>
            <a:rPr lang="en-GB" sz="1400" i="1" kern="1200"/>
            <a:t>The Best Business Uses of Microsoft Word. </a:t>
          </a:r>
          <a:r>
            <a:rPr lang="en-GB" sz="1400" kern="1200"/>
            <a:t>Available at: </a:t>
          </a:r>
          <a:r>
            <a:rPr lang="en-GB" sz="1400" kern="1200">
              <a:hlinkClick xmlns:r="http://schemas.openxmlformats.org/officeDocument/2006/relationships" r:id="rId1"/>
            </a:rPr>
            <a:t>https://www.business.com/articles/5-random-things-you-can-create-in-a-microsoft-word-document/</a:t>
          </a:r>
          <a:r>
            <a:rPr lang="en-GB" sz="1400" kern="1200"/>
            <a:t>. (Accessed: 8 March 2026).</a:t>
          </a:r>
          <a:endParaRPr lang="en-US" sz="1400" kern="1200"/>
        </a:p>
      </dsp:txBody>
      <dsp:txXfrm>
        <a:off x="37581" y="857247"/>
        <a:ext cx="6722513" cy="694697"/>
      </dsp:txXfrm>
    </dsp:sp>
    <dsp:sp modelId="{1C9F07EC-EFFF-4B24-9E32-FB6CE08934E3}">
      <dsp:nvSpPr>
        <dsp:cNvPr id="0" name=""/>
        <dsp:cNvSpPr/>
      </dsp:nvSpPr>
      <dsp:spPr>
        <a:xfrm>
          <a:off x="0" y="1629846"/>
          <a:ext cx="6797675" cy="769859"/>
        </a:xfrm>
        <a:prstGeom prst="roundRect">
          <a:avLst/>
        </a:prstGeom>
        <a:solidFill>
          <a:schemeClr val="accent2">
            <a:hueOff val="13013"/>
            <a:satOff val="-8959"/>
            <a:lumOff val="-228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Robinson, S. Provazza, Alyssa. (2025) </a:t>
          </a:r>
          <a:r>
            <a:rPr lang="en-GB" sz="1400" i="1" kern="1200"/>
            <a:t>What is Microsoft Onedrive and how do you use it?</a:t>
          </a:r>
          <a:r>
            <a:rPr lang="en-GB" sz="1400" kern="1200"/>
            <a:t> Available at: </a:t>
          </a:r>
          <a:r>
            <a:rPr lang="en-GB" sz="1400" kern="1200">
              <a:hlinkClick xmlns:r="http://schemas.openxmlformats.org/officeDocument/2006/relationships" r:id="rId2"/>
            </a:rPr>
            <a:t>https://www.techtarget.com/searchmobilecomputing/definition/Microsoft-OneDrive</a:t>
          </a:r>
          <a:r>
            <a:rPr lang="en-GB" sz="1400" kern="1200"/>
            <a:t> (Accessed:  7 March 2026). </a:t>
          </a:r>
          <a:endParaRPr lang="en-US" sz="1400" kern="1200"/>
        </a:p>
      </dsp:txBody>
      <dsp:txXfrm>
        <a:off x="37581" y="1667427"/>
        <a:ext cx="6722513" cy="694697"/>
      </dsp:txXfrm>
    </dsp:sp>
    <dsp:sp modelId="{1608CD9D-53C8-4B61-A23C-D769A5721C90}">
      <dsp:nvSpPr>
        <dsp:cNvPr id="0" name=""/>
        <dsp:cNvSpPr/>
      </dsp:nvSpPr>
      <dsp:spPr>
        <a:xfrm>
          <a:off x="0" y="2440026"/>
          <a:ext cx="6797675" cy="769859"/>
        </a:xfrm>
        <a:prstGeom prst="roundRect">
          <a:avLst/>
        </a:prstGeom>
        <a:solidFill>
          <a:schemeClr val="accent2">
            <a:hueOff val="19519"/>
            <a:satOff val="-13438"/>
            <a:lumOff val="-343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Microsoft (2024) Microsoft OneDrive: Cloud storage for files, photos and documents. Available at: https://www.microsoft.com/  (Accessed: 9 March 2026).</a:t>
          </a:r>
          <a:endParaRPr lang="en-US" sz="1400" kern="1200"/>
        </a:p>
      </dsp:txBody>
      <dsp:txXfrm>
        <a:off x="37581" y="2477607"/>
        <a:ext cx="6722513" cy="694697"/>
      </dsp:txXfrm>
    </dsp:sp>
    <dsp:sp modelId="{2EB64BBC-40AF-4C39-9509-347D8B0E0636}">
      <dsp:nvSpPr>
        <dsp:cNvPr id="0" name=""/>
        <dsp:cNvSpPr/>
      </dsp:nvSpPr>
      <dsp:spPr>
        <a:xfrm>
          <a:off x="0" y="3250206"/>
          <a:ext cx="6797675" cy="769859"/>
        </a:xfrm>
        <a:prstGeom prst="roundRect">
          <a:avLst/>
        </a:prstGeom>
        <a:solidFill>
          <a:schemeClr val="accent2">
            <a:hueOff val="26025"/>
            <a:satOff val="-17917"/>
            <a:lumOff val="-457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Rouse, M. (2025) Cloud collaboration: Definition and benefits. TechTarget. Available at: https://www.techtarget.com/  (Accessed: 9 March 2026).</a:t>
          </a:r>
          <a:endParaRPr lang="en-US" sz="1400" kern="1200"/>
        </a:p>
      </dsp:txBody>
      <dsp:txXfrm>
        <a:off x="37581" y="3287787"/>
        <a:ext cx="6722513" cy="694697"/>
      </dsp:txXfrm>
    </dsp:sp>
    <dsp:sp modelId="{B51B2D06-21FE-410E-9E2F-1A94BBC61B40}">
      <dsp:nvSpPr>
        <dsp:cNvPr id="0" name=""/>
        <dsp:cNvSpPr/>
      </dsp:nvSpPr>
      <dsp:spPr>
        <a:xfrm>
          <a:off x="0" y="4060386"/>
          <a:ext cx="6797675" cy="769859"/>
        </a:xfrm>
        <a:prstGeom prst="roundRect">
          <a:avLst/>
        </a:prstGeom>
        <a:solidFill>
          <a:schemeClr val="accent2">
            <a:hueOff val="32532"/>
            <a:satOff val="-22397"/>
            <a:lumOff val="-571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National Cyber Security Centre (2024) Cyber security for small organisations. Available at: https://www.ncsc.gov.uk/  (Accessed: 9 March 2026).</a:t>
          </a:r>
          <a:endParaRPr lang="en-US" sz="1400" kern="1200"/>
        </a:p>
      </dsp:txBody>
      <dsp:txXfrm>
        <a:off x="37581" y="4097967"/>
        <a:ext cx="6722513" cy="694697"/>
      </dsp:txXfrm>
    </dsp:sp>
    <dsp:sp modelId="{76B312FE-F378-45DE-8D89-3C8D6849B4F1}">
      <dsp:nvSpPr>
        <dsp:cNvPr id="0" name=""/>
        <dsp:cNvSpPr/>
      </dsp:nvSpPr>
      <dsp:spPr>
        <a:xfrm>
          <a:off x="0" y="4870566"/>
          <a:ext cx="6797675" cy="769859"/>
        </a:xfrm>
        <a:prstGeom prst="roundRect">
          <a:avLst/>
        </a:prstGeom>
        <a:solidFill>
          <a:schemeClr val="accent2">
            <a:hueOff val="39038"/>
            <a:satOff val="-26876"/>
            <a:lumOff val="-686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Microsoft (2025) Introduction to Microsoft Word for business productivity. Available at: https://support.microsoft.com/ </a:t>
          </a:r>
          <a:endParaRPr lang="en-US" sz="1400" kern="1200"/>
        </a:p>
      </dsp:txBody>
      <dsp:txXfrm>
        <a:off x="37581" y="4908147"/>
        <a:ext cx="6722513" cy="694697"/>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3/9/2026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249684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3/9/2026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9674859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3/9/2026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611465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3/9/2026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36873659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3/9/2026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7442837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3/9/2026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1916007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48A87A34-81AB-432B-8DAE-1953F412C126}" type="datetimeFigureOut">
              <a:rPr lang="en-US" smtClean="0"/>
              <a:t>3/9/2026</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37306507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48A87A34-81AB-432B-8DAE-1953F412C126}" type="datetimeFigureOut">
              <a:rPr lang="en-US" smtClean="0"/>
              <a:t>3/9/2026</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6D22F896-40B5-4ADD-8801-0D06FADFA095}" type="slidenum">
              <a:rPr lang="en-US" smtClean="0"/>
              <a:t>‹#›</a:t>
            </a:fld>
            <a:endParaRPr lang="en-US"/>
          </a:p>
        </p:txBody>
      </p:sp>
    </p:spTree>
    <p:extLst>
      <p:ext uri="{BB962C8B-B14F-4D97-AF65-F5344CB8AC3E}">
        <p14:creationId xmlns:p14="http://schemas.microsoft.com/office/powerpoint/2010/main" val="13505534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3/9/2026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5274944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3/9/2026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32163714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3/9/2026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594771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3/9/2026</a:t>
            </a:fld>
            <a:endParaRPr lang="en-US"/>
          </a:p>
        </p:txBody>
      </p:sp>
      <p:sp>
        <p:nvSpPr>
          <p:cNvPr id="6" name="Footer Placeholder 5"/>
          <p:cNvSpPr>
            <a:spLocks noGrp="1"/>
          </p:cNvSpPr>
          <p:nvPr>
            <p:ph type="ftr" sz="quarter" idx="11"/>
          </p:nvPr>
        </p:nvSpPr>
        <p:spPr>
          <a:xfrm>
            <a:off x="685800" y="378883"/>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3980843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48A87A34-81AB-432B-8DAE-1953F412C126}" type="datetimeFigureOut">
              <a:rPr lang="en-US" smtClean="0"/>
              <a:pPr/>
              <a:t>3/9/2026</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6D22F896-40B5-4ADD-8801-0D06FADFA095}" type="slidenum">
              <a:rPr lang="en-US" smtClean="0"/>
              <a:pPr/>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6868138"/>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 id="2147483738" r:id="rId12"/>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7.xml.rels><?xml version="1.0" encoding="UTF-8" standalone="yes"?>
<Relationships xmlns="http://schemas.openxmlformats.org/package/2006/relationships"><Relationship Id="rId3" Type="http://schemas.openxmlformats.org/officeDocument/2006/relationships/image" Target="../media/image21.png"/><Relationship Id="rId2" Type="http://schemas.microsoft.com/office/2017/06/relationships/model3d" Target="../media/model3d1.glb"/><Relationship Id="rId1" Type="http://schemas.openxmlformats.org/officeDocument/2006/relationships/slideLayout" Target="../slideLayouts/slideLayout1.xml"/><Relationship Id="rId5" Type="http://schemas.openxmlformats.org/officeDocument/2006/relationships/image" Target="../media/image22.png"/><Relationship Id="rId4" Type="http://schemas.microsoft.com/office/2017/06/relationships/model3d" Target="../media/model3d2.glb"/></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00B5AE2-C5CC-499C-8F2D-249888BE2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A7A3698-B350-40E5-8475-9BCC41A08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5" name="Straight Connector 14">
            <a:extLst>
              <a:ext uri="{FF2B5EF4-FFF2-40B4-BE49-F238E27FC236}">
                <a16:creationId xmlns:a16="http://schemas.microsoft.com/office/drawing/2014/main" id="{0AC655C7-EC94-4BE6-84C8-2F9EFBBB27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7" name="Rectangle 16">
            <a:extLst>
              <a:ext uri="{FF2B5EF4-FFF2-40B4-BE49-F238E27FC236}">
                <a16:creationId xmlns:a16="http://schemas.microsoft.com/office/drawing/2014/main" id="{990D0034-F768-41E7-85D4-F38C4DE85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4F7E42D-8B5A-4FC8-81CD-9E60171F7F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492370" y="516835"/>
            <a:ext cx="3084844" cy="2103875"/>
          </a:xfrm>
        </p:spPr>
        <p:txBody>
          <a:bodyPr vert="horz" lIns="91440" tIns="45720" rIns="91440" bIns="45720" rtlCol="0" anchor="b">
            <a:normAutofit/>
          </a:bodyPr>
          <a:lstStyle/>
          <a:p>
            <a:r>
              <a:rPr lang="en-US" sz="3600" b="1" kern="1200" cap="none" spc="-50" baseline="0">
                <a:ln w="12700" cmpd="sng">
                  <a:solidFill>
                    <a:schemeClr val="accent4"/>
                  </a:solidFill>
                  <a:prstDash val="solid"/>
                </a:ln>
                <a:solidFill>
                  <a:srgbClr val="FFFFFF"/>
                </a:solidFill>
                <a:latin typeface="+mj-lt"/>
                <a:ea typeface="+mj-ea"/>
                <a:cs typeface="+mj-cs"/>
              </a:rPr>
              <a:t>Digital Skills and Research Methods LCHS4007</a:t>
            </a:r>
          </a:p>
        </p:txBody>
      </p:sp>
      <p:sp>
        <p:nvSpPr>
          <p:cNvPr id="4" name="TextBox 3">
            <a:extLst>
              <a:ext uri="{FF2B5EF4-FFF2-40B4-BE49-F238E27FC236}">
                <a16:creationId xmlns:a16="http://schemas.microsoft.com/office/drawing/2014/main" id="{7FCBEDE0-D0C2-7028-AF5C-1989402232EB}"/>
              </a:ext>
            </a:extLst>
          </p:cNvPr>
          <p:cNvSpPr txBox="1"/>
          <p:nvPr/>
        </p:nvSpPr>
        <p:spPr>
          <a:xfrm>
            <a:off x="492371" y="2653800"/>
            <a:ext cx="3084844" cy="3335519"/>
          </a:xfrm>
          <a:prstGeom prst="rect">
            <a:avLst/>
          </a:prstGeom>
        </p:spPr>
        <p:txBody>
          <a:bodyPr rot="0" spcFirstLastPara="0" vertOverflow="overflow" horzOverflow="overflow" vert="horz" lIns="0" tIns="45720" rIns="0" bIns="45720" numCol="1" spcCol="0" rtlCol="0" fromWordArt="0" anchorCtr="0" forceAA="0" compatLnSpc="1">
            <a:prstTxWarp prst="textNoShape">
              <a:avLst/>
            </a:prstTxWarp>
            <a:normAutofit/>
            <a:scene3d>
              <a:camera prst="orthographicFront"/>
              <a:lightRig rig="soft" dir="t">
                <a:rot lat="0" lon="0" rev="15600000"/>
              </a:lightRig>
            </a:scene3d>
            <a:sp3d extrusionH="57150" prstMaterial="softEdge">
              <a:bevelT w="25400" h="38100"/>
            </a:sp3d>
          </a:bodyPr>
          <a:lstStyle/>
          <a:p>
            <a:pPr defTabSz="914400">
              <a:lnSpc>
                <a:spcPct val="90000"/>
              </a:lnSpc>
              <a:spcAft>
                <a:spcPts val="600"/>
              </a:spcAft>
              <a:buClr>
                <a:schemeClr val="accent1"/>
              </a:buClr>
              <a:buFont typeface="Calibri" panose="020F0502020204030204" pitchFamily="34" charset="0"/>
            </a:pPr>
            <a:r>
              <a:rPr lang="en-US" sz="1500" b="1" i="1">
                <a:ln/>
                <a:solidFill>
                  <a:srgbClr val="FFFFFF"/>
                </a:solidFill>
              </a:rPr>
              <a:t>Assessment 1 Group 4</a:t>
            </a:r>
          </a:p>
          <a:p>
            <a:pPr defTabSz="914400">
              <a:lnSpc>
                <a:spcPct val="90000"/>
              </a:lnSpc>
              <a:spcAft>
                <a:spcPts val="600"/>
              </a:spcAft>
              <a:buClr>
                <a:schemeClr val="accent1"/>
              </a:buClr>
              <a:buFont typeface="Calibri" panose="020F0502020204030204" pitchFamily="34" charset="0"/>
            </a:pPr>
            <a:r>
              <a:rPr lang="en-US" sz="1500" b="1" i="1">
                <a:ln/>
                <a:solidFill>
                  <a:srgbClr val="FFFFFF"/>
                </a:solidFill>
              </a:rPr>
              <a:t>Certificate of Higher Education in Health and Social Care</a:t>
            </a:r>
          </a:p>
          <a:p>
            <a:pPr defTabSz="914400">
              <a:lnSpc>
                <a:spcPct val="90000"/>
              </a:lnSpc>
              <a:spcAft>
                <a:spcPts val="600"/>
              </a:spcAft>
              <a:buClr>
                <a:schemeClr val="accent1"/>
              </a:buClr>
              <a:buFont typeface="Calibri" panose="020F0502020204030204" pitchFamily="34" charset="0"/>
            </a:pPr>
            <a:r>
              <a:rPr lang="en-US" sz="1500" b="1" i="1">
                <a:ln/>
                <a:solidFill>
                  <a:srgbClr val="FFFFFF"/>
                </a:solidFill>
              </a:rPr>
              <a:t>Kwame Assa-Agyei</a:t>
            </a:r>
          </a:p>
        </p:txBody>
      </p:sp>
      <p:pic>
        <p:nvPicPr>
          <p:cNvPr id="6" name="Picture 5">
            <a:extLst>
              <a:ext uri="{FF2B5EF4-FFF2-40B4-BE49-F238E27FC236}">
                <a16:creationId xmlns:a16="http://schemas.microsoft.com/office/drawing/2014/main" id="{D9F73848-91FE-4D29-B0DC-BFC408416682}"/>
              </a:ext>
              <a:ext uri="{C183D7F6-B498-43B3-948B-1728B52AA6E4}">
                <adec:decorative xmlns:adec="http://schemas.microsoft.com/office/drawing/2017/decorative" val="1"/>
              </a:ext>
            </a:extLst>
          </p:cNvPr>
          <p:cNvPicPr>
            <a:picLocks noChangeAspect="1"/>
          </p:cNvPicPr>
          <p:nvPr/>
        </p:nvPicPr>
        <p:blipFill rotWithShape="1">
          <a:blip r:embed="rId2">
            <a:extLst>
              <a:ext uri="{28A0092B-C50C-407E-A947-70E740481C1C}">
                <a14:useLocalDpi xmlns:a14="http://schemas.microsoft.com/office/drawing/2010/main" val="0"/>
              </a:ext>
            </a:extLst>
          </a:blip>
          <a:srcRect l="12190" r="21281"/>
          <a:stretch>
            <a:fillRect/>
          </a:stretch>
        </p:blipFill>
        <p:spPr>
          <a:xfrm>
            <a:off x="4075043" y="10"/>
            <a:ext cx="8111272" cy="6857990"/>
          </a:xfrm>
          <a:prstGeom prst="rect">
            <a:avLst/>
          </a:prstGeom>
        </p:spPr>
      </p:pic>
      <p:sp>
        <p:nvSpPr>
          <p:cNvPr id="21" name="Rectangle 20">
            <a:extLst>
              <a:ext uri="{FF2B5EF4-FFF2-40B4-BE49-F238E27FC236}">
                <a16:creationId xmlns:a16="http://schemas.microsoft.com/office/drawing/2014/main" id="{8C04651D-B9F4-4935-A02D-364153FBDF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2696815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C2579DAE-C141-48DB-810E-C070C3008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3" name="Rectangle 22">
            <a:extLst>
              <a:ext uri="{FF2B5EF4-FFF2-40B4-BE49-F238E27FC236}">
                <a16:creationId xmlns:a16="http://schemas.microsoft.com/office/drawing/2014/main" id="{02FD90C3-6350-4D5B-9738-6E94EDF30F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5" name="Rectangle 24">
            <a:extLst>
              <a:ext uri="{FF2B5EF4-FFF2-40B4-BE49-F238E27FC236}">
                <a16:creationId xmlns:a16="http://schemas.microsoft.com/office/drawing/2014/main" id="{41497DE5-0939-4D1D-9350-0C5E1B209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5CCC70ED-6C63-4537-B7EB-51990D6C0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724" y="457200"/>
            <a:ext cx="11274552" cy="5943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B76E24C1-2968-40DC-A36E-F6B85F0F07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732" y="521208"/>
            <a:ext cx="11146536" cy="581558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6" name="Table 15">
            <a:extLst>
              <a:ext uri="{FF2B5EF4-FFF2-40B4-BE49-F238E27FC236}">
                <a16:creationId xmlns:a16="http://schemas.microsoft.com/office/drawing/2014/main" id="{821CA6AD-99DF-68F3-EE93-09A3F91B3BE4}"/>
              </a:ext>
            </a:extLst>
          </p:cNvPr>
          <p:cNvGraphicFramePr>
            <a:graphicFrameLocks noGrp="1"/>
          </p:cNvGraphicFramePr>
          <p:nvPr>
            <p:extLst>
              <p:ext uri="{D42A27DB-BD31-4B8C-83A1-F6EECF244321}">
                <p14:modId xmlns:p14="http://schemas.microsoft.com/office/powerpoint/2010/main" val="2219454503"/>
              </p:ext>
            </p:extLst>
          </p:nvPr>
        </p:nvGraphicFramePr>
        <p:xfrm>
          <a:off x="1206745" y="905933"/>
          <a:ext cx="9810513" cy="5039730"/>
        </p:xfrm>
        <a:graphic>
          <a:graphicData uri="http://schemas.openxmlformats.org/drawingml/2006/table">
            <a:tbl>
              <a:tblPr firstRow="1" bandRow="1">
                <a:noFill/>
                <a:tableStyleId>{125E5076-3810-47DD-B79F-674D7AD40C01}</a:tableStyleId>
              </a:tblPr>
              <a:tblGrid>
                <a:gridCol w="5404912">
                  <a:extLst>
                    <a:ext uri="{9D8B030D-6E8A-4147-A177-3AD203B41FA5}">
                      <a16:colId xmlns:a16="http://schemas.microsoft.com/office/drawing/2014/main" val="2844811706"/>
                    </a:ext>
                  </a:extLst>
                </a:gridCol>
                <a:gridCol w="4405601">
                  <a:extLst>
                    <a:ext uri="{9D8B030D-6E8A-4147-A177-3AD203B41FA5}">
                      <a16:colId xmlns:a16="http://schemas.microsoft.com/office/drawing/2014/main" val="1608778632"/>
                    </a:ext>
                  </a:extLst>
                </a:gridCol>
              </a:tblGrid>
              <a:tr h="680905">
                <a:tc>
                  <a:txBody>
                    <a:bodyPr/>
                    <a:lstStyle/>
                    <a:p>
                      <a:pPr algn="ctr"/>
                      <a:r>
                        <a:rPr lang="en-GB" sz="2000" b="1" cap="all" spc="60">
                          <a:solidFill>
                            <a:schemeClr val="tx1"/>
                          </a:solidFill>
                        </a:rPr>
                        <a:t>Student Name</a:t>
                      </a:r>
                      <a:endParaRPr lang="en-US" sz="2000" b="1" cap="all" spc="60">
                        <a:solidFill>
                          <a:schemeClr val="tx1"/>
                        </a:solidFill>
                      </a:endParaRPr>
                    </a:p>
                  </a:txBody>
                  <a:tcPr marL="154751" marR="154751" marT="154751" marB="154751" anchor="b">
                    <a:lnL w="12700" cmpd="sng">
                      <a:noFill/>
                    </a:lnL>
                    <a:lnR w="12700" cmpd="sng">
                      <a:noFill/>
                    </a:lnR>
                    <a:lnT w="12700" cmpd="sng">
                      <a:noFill/>
                    </a:lnT>
                    <a:lnB w="38100" cmpd="sng">
                      <a:noFill/>
                    </a:lnB>
                    <a:noFill/>
                  </a:tcPr>
                </a:tc>
                <a:tc>
                  <a:txBody>
                    <a:bodyPr/>
                    <a:lstStyle/>
                    <a:p>
                      <a:pPr algn="ctr"/>
                      <a:r>
                        <a:rPr lang="en-GB" sz="2000" b="1" cap="all" spc="60">
                          <a:solidFill>
                            <a:schemeClr val="tx1"/>
                          </a:solidFill>
                        </a:rPr>
                        <a:t>Student Number</a:t>
                      </a:r>
                      <a:endParaRPr lang="en-US" sz="2000" b="1" cap="all" spc="60">
                        <a:solidFill>
                          <a:schemeClr val="tx1"/>
                        </a:solidFill>
                      </a:endParaRPr>
                    </a:p>
                  </a:txBody>
                  <a:tcPr marL="154751" marR="154751" marT="154751" marB="154751" anchor="b">
                    <a:lnL w="12700" cmpd="sng">
                      <a:noFill/>
                    </a:lnL>
                    <a:lnR w="12700" cmpd="sng">
                      <a:noFill/>
                    </a:lnR>
                    <a:lnT w="12700" cmpd="sng">
                      <a:noFill/>
                    </a:lnT>
                    <a:lnB w="38100" cmpd="sng">
                      <a:noFill/>
                    </a:lnB>
                    <a:noFill/>
                  </a:tcPr>
                </a:tc>
                <a:extLst>
                  <a:ext uri="{0D108BD9-81ED-4DB2-BD59-A6C34878D82A}">
                    <a16:rowId xmlns:a16="http://schemas.microsoft.com/office/drawing/2014/main" val="1799434742"/>
                  </a:ext>
                </a:extLst>
              </a:tr>
              <a:tr h="706697">
                <a:tc>
                  <a:txBody>
                    <a:bodyPr/>
                    <a:lstStyle/>
                    <a:p>
                      <a:pPr algn="ctr"/>
                      <a:r>
                        <a:rPr lang="en-GB" sz="2700" cap="none" spc="0">
                          <a:solidFill>
                            <a:schemeClr val="tx1"/>
                          </a:solidFill>
                          <a:latin typeface="+mj-lt"/>
                          <a:cs typeface="Cordia New" panose="020B0304020202020204" pitchFamily="34" charset="-34"/>
                        </a:rPr>
                        <a:t>Vanesa </a:t>
                      </a:r>
                      <a:r>
                        <a:rPr lang="en-GB" sz="2700" cap="none" spc="0" err="1">
                          <a:solidFill>
                            <a:schemeClr val="tx1"/>
                          </a:solidFill>
                          <a:latin typeface="+mj-lt"/>
                          <a:cs typeface="Cordia New" panose="020B0304020202020204" pitchFamily="34" charset="-34"/>
                        </a:rPr>
                        <a:t>Balogova</a:t>
                      </a:r>
                      <a:endParaRPr lang="en-US" sz="2700" cap="none" spc="0">
                        <a:solidFill>
                          <a:schemeClr val="tx1"/>
                        </a:solidFill>
                        <a:latin typeface="+mj-lt"/>
                        <a:cs typeface="Cordia New" panose="020B0304020202020204" pitchFamily="34" charset="-34"/>
                      </a:endParaRPr>
                    </a:p>
                  </a:txBody>
                  <a:tcPr marL="154751" marR="154751" marT="77376" marB="154751" anchor="ctr">
                    <a:lnL w="12700" cap="flat" cmpd="sng" algn="ctr">
                      <a:solidFill>
                        <a:schemeClr val="tx1"/>
                      </a:solidFill>
                      <a:prstDash val="solid"/>
                    </a:lnL>
                    <a:lnR w="12700" cmpd="sng">
                      <a:noFill/>
                      <a:prstDash val="solid"/>
                    </a:lnR>
                    <a:lnT w="38100" cmpd="sng">
                      <a:noFill/>
                    </a:lnT>
                    <a:lnB w="12700" cmpd="sng">
                      <a:noFill/>
                      <a:prstDash val="solid"/>
                    </a:lnB>
                    <a:noFill/>
                  </a:tcPr>
                </a:tc>
                <a:tc>
                  <a:txBody>
                    <a:bodyPr/>
                    <a:lstStyle/>
                    <a:p>
                      <a:pPr algn="ctr"/>
                      <a:r>
                        <a:rPr lang="en-GB" sz="2700" cap="none" spc="0">
                          <a:solidFill>
                            <a:schemeClr val="tx1"/>
                          </a:solidFill>
                          <a:latin typeface="+mj-lt"/>
                        </a:rPr>
                        <a:t>2211914</a:t>
                      </a:r>
                      <a:endParaRPr lang="en-US" sz="2700" cap="none" spc="0">
                        <a:solidFill>
                          <a:schemeClr val="tx1"/>
                        </a:solidFill>
                        <a:latin typeface="+mj-lt"/>
                      </a:endParaRPr>
                    </a:p>
                  </a:txBody>
                  <a:tcPr marL="154751" marR="154751" marT="77376" marB="154751" anchor="ctr">
                    <a:lnL w="12700" cmpd="sng">
                      <a:noFill/>
                      <a:prstDash val="solid"/>
                    </a:lnL>
                    <a:lnR w="12700" cmpd="sng">
                      <a:noFill/>
                      <a:prstDash val="solid"/>
                    </a:lnR>
                    <a:lnT w="38100" cmpd="sng">
                      <a:noFill/>
                    </a:lnT>
                    <a:lnB w="12700" cmpd="sng">
                      <a:noFill/>
                      <a:prstDash val="solid"/>
                    </a:lnB>
                    <a:noFill/>
                  </a:tcPr>
                </a:tc>
                <a:extLst>
                  <a:ext uri="{0D108BD9-81ED-4DB2-BD59-A6C34878D82A}">
                    <a16:rowId xmlns:a16="http://schemas.microsoft.com/office/drawing/2014/main" val="3960137378"/>
                  </a:ext>
                </a:extLst>
              </a:tr>
              <a:tr h="706697">
                <a:tc>
                  <a:txBody>
                    <a:bodyPr/>
                    <a:lstStyle/>
                    <a:p>
                      <a:pPr algn="ctr"/>
                      <a:r>
                        <a:rPr lang="en-GB" sz="2700" cap="none" spc="0">
                          <a:solidFill>
                            <a:schemeClr val="tx1"/>
                          </a:solidFill>
                          <a:latin typeface="+mj-lt"/>
                          <a:cs typeface="Cordia New" panose="020B0304020202020204" pitchFamily="34" charset="-34"/>
                        </a:rPr>
                        <a:t>Johanna</a:t>
                      </a:r>
                      <a:endParaRPr lang="en-US" sz="2700" cap="none" spc="0">
                        <a:solidFill>
                          <a:schemeClr val="tx1"/>
                        </a:solidFill>
                        <a:latin typeface="+mj-lt"/>
                        <a:cs typeface="Cordia New" panose="020B0304020202020204" pitchFamily="34" charset="-34"/>
                      </a:endParaRPr>
                    </a:p>
                  </a:txBody>
                  <a:tcPr marL="154751" marR="154751" marT="77376" marB="154751"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lgn="ctr"/>
                      <a:r>
                        <a:rPr lang="en-GB" sz="2700" cap="none" spc="0">
                          <a:solidFill>
                            <a:schemeClr val="tx1"/>
                          </a:solidFill>
                          <a:latin typeface="+mj-lt"/>
                        </a:rPr>
                        <a:t>2517217</a:t>
                      </a:r>
                      <a:endParaRPr lang="en-US" sz="2700" cap="none" spc="0">
                        <a:solidFill>
                          <a:schemeClr val="tx1"/>
                        </a:solidFill>
                        <a:latin typeface="+mj-lt"/>
                      </a:endParaRPr>
                    </a:p>
                  </a:txBody>
                  <a:tcPr marL="154751" marR="154751" marT="77376" marB="154751"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4075364054"/>
                  </a:ext>
                </a:extLst>
              </a:tr>
              <a:tr h="706697">
                <a:tc>
                  <a:txBody>
                    <a:bodyPr/>
                    <a:lstStyle/>
                    <a:p>
                      <a:pPr algn="ctr"/>
                      <a:r>
                        <a:rPr lang="en-GB" sz="2700" cap="none" spc="0">
                          <a:solidFill>
                            <a:schemeClr val="tx1"/>
                          </a:solidFill>
                          <a:latin typeface="+mj-lt"/>
                          <a:cs typeface="Cordia New" panose="020B0304020202020204" pitchFamily="34" charset="-34"/>
                        </a:rPr>
                        <a:t>Hanna Pearl </a:t>
                      </a:r>
                      <a:r>
                        <a:rPr lang="en-GB" sz="2700" cap="none" spc="0" err="1">
                          <a:solidFill>
                            <a:schemeClr val="tx1"/>
                          </a:solidFill>
                          <a:latin typeface="+mj-lt"/>
                          <a:cs typeface="Cordia New" panose="020B0304020202020204" pitchFamily="34" charset="-34"/>
                        </a:rPr>
                        <a:t>Rasonabe</a:t>
                      </a:r>
                      <a:endParaRPr lang="en-US" sz="2700" cap="none" spc="0">
                        <a:solidFill>
                          <a:schemeClr val="tx1"/>
                        </a:solidFill>
                        <a:latin typeface="+mj-lt"/>
                        <a:cs typeface="Cordia New" panose="020B0304020202020204" pitchFamily="34" charset="-34"/>
                      </a:endParaRPr>
                    </a:p>
                  </a:txBody>
                  <a:tcPr marL="154751" marR="154751" marT="77376" marB="154751" anchor="ctr">
                    <a:lnL w="12700" cap="flat" cmpd="sng" algn="ctr">
                      <a:solidFill>
                        <a:schemeClr val="tx1"/>
                      </a:solidFill>
                      <a:prstDash val="solid"/>
                    </a:lnL>
                    <a:lnR w="12700" cmpd="sng">
                      <a:noFill/>
                      <a:prstDash val="solid"/>
                    </a:lnR>
                    <a:lnT w="12700" cmpd="sng">
                      <a:noFill/>
                      <a:prstDash val="solid"/>
                    </a:lnT>
                    <a:lnB w="12700" cmpd="sng">
                      <a:noFill/>
                      <a:prstDash val="solid"/>
                    </a:lnB>
                    <a:noFill/>
                  </a:tcPr>
                </a:tc>
                <a:tc>
                  <a:txBody>
                    <a:bodyPr/>
                    <a:lstStyle/>
                    <a:p>
                      <a:pPr algn="ctr"/>
                      <a:r>
                        <a:rPr lang="en-GB" sz="2700" cap="none" spc="0">
                          <a:solidFill>
                            <a:schemeClr val="tx1"/>
                          </a:solidFill>
                          <a:latin typeface="+mj-lt"/>
                        </a:rPr>
                        <a:t>2526557</a:t>
                      </a:r>
                      <a:endParaRPr lang="en-US" sz="2700" cap="none" spc="0">
                        <a:solidFill>
                          <a:schemeClr val="tx1"/>
                        </a:solidFill>
                        <a:latin typeface="+mj-lt"/>
                      </a:endParaRPr>
                    </a:p>
                  </a:txBody>
                  <a:tcPr marL="154751" marR="154751" marT="77376" marB="154751"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412595532"/>
                  </a:ext>
                </a:extLst>
              </a:tr>
              <a:tr h="1119367">
                <a:tc>
                  <a:txBody>
                    <a:bodyPr/>
                    <a:lstStyle/>
                    <a:p>
                      <a:pPr algn="ctr"/>
                      <a:r>
                        <a:rPr lang="en-GB" sz="2700" cap="none" spc="0" err="1">
                          <a:solidFill>
                            <a:schemeClr val="tx1"/>
                          </a:solidFill>
                          <a:latin typeface="+mj-lt"/>
                          <a:cs typeface="Cordia New" panose="020B0304020202020204" pitchFamily="34" charset="-34"/>
                        </a:rPr>
                        <a:t>Priscila</a:t>
                      </a:r>
                      <a:r>
                        <a:rPr lang="en-GB" sz="2700" cap="none" spc="0">
                          <a:solidFill>
                            <a:schemeClr val="tx1"/>
                          </a:solidFill>
                          <a:latin typeface="+mj-lt"/>
                          <a:cs typeface="Cordia New" panose="020B0304020202020204" pitchFamily="34" charset="-34"/>
                        </a:rPr>
                        <a:t> </a:t>
                      </a:r>
                      <a:r>
                        <a:rPr lang="en-GB" sz="2700" cap="none" spc="0" err="1">
                          <a:solidFill>
                            <a:schemeClr val="tx1"/>
                          </a:solidFill>
                          <a:latin typeface="+mj-lt"/>
                          <a:cs typeface="Cordia New" panose="020B0304020202020204" pitchFamily="34" charset="-34"/>
                        </a:rPr>
                        <a:t>Mariane</a:t>
                      </a:r>
                      <a:r>
                        <a:rPr lang="en-GB" sz="2700" cap="none" spc="0">
                          <a:solidFill>
                            <a:schemeClr val="tx1"/>
                          </a:solidFill>
                          <a:latin typeface="+mj-lt"/>
                          <a:cs typeface="Cordia New" panose="020B0304020202020204" pitchFamily="34" charset="-34"/>
                        </a:rPr>
                        <a:t> de Souza Delfino</a:t>
                      </a:r>
                      <a:endParaRPr lang="en-US" sz="2700" cap="none" spc="0">
                        <a:solidFill>
                          <a:schemeClr val="tx1"/>
                        </a:solidFill>
                        <a:latin typeface="+mj-lt"/>
                        <a:cs typeface="Cordia New" panose="020B0304020202020204" pitchFamily="34" charset="-34"/>
                      </a:endParaRPr>
                    </a:p>
                  </a:txBody>
                  <a:tcPr marL="154751" marR="154751" marT="77376" marB="154751"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lgn="ctr"/>
                      <a:r>
                        <a:rPr lang="en-GB" sz="2700" cap="none" spc="0">
                          <a:solidFill>
                            <a:schemeClr val="tx1"/>
                          </a:solidFill>
                          <a:latin typeface="+mj-lt"/>
                        </a:rPr>
                        <a:t>2413796</a:t>
                      </a:r>
                      <a:endParaRPr lang="en-US" sz="2700" cap="none" spc="0">
                        <a:solidFill>
                          <a:schemeClr val="tx1"/>
                        </a:solidFill>
                        <a:latin typeface="+mj-lt"/>
                      </a:endParaRPr>
                    </a:p>
                  </a:txBody>
                  <a:tcPr marL="154751" marR="154751" marT="77376" marB="154751"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2475032451"/>
                  </a:ext>
                </a:extLst>
              </a:tr>
              <a:tr h="1119367">
                <a:tc>
                  <a:txBody>
                    <a:bodyPr/>
                    <a:lstStyle/>
                    <a:p>
                      <a:pPr algn="ctr"/>
                      <a:r>
                        <a:rPr lang="en-GB" sz="2700" cap="none" spc="0" err="1">
                          <a:solidFill>
                            <a:schemeClr val="tx1"/>
                          </a:solidFill>
                          <a:latin typeface="+mj-lt"/>
                          <a:cs typeface="Cordia New" panose="020B0304020202020204" pitchFamily="34" charset="-34"/>
                        </a:rPr>
                        <a:t>Vensica</a:t>
                      </a:r>
                      <a:r>
                        <a:rPr lang="en-GB" sz="2700" cap="none" spc="0">
                          <a:solidFill>
                            <a:schemeClr val="tx1"/>
                          </a:solidFill>
                          <a:latin typeface="+mj-lt"/>
                          <a:cs typeface="Cordia New" panose="020B0304020202020204" pitchFamily="34" charset="-34"/>
                        </a:rPr>
                        <a:t> Batista </a:t>
                      </a:r>
                    </a:p>
                    <a:p>
                      <a:pPr algn="ctr"/>
                      <a:r>
                        <a:rPr lang="en-GB" sz="2700" cap="none" spc="0">
                          <a:solidFill>
                            <a:schemeClr val="tx1"/>
                          </a:solidFill>
                          <a:latin typeface="+mj-lt"/>
                          <a:cs typeface="Cordia New" panose="020B0304020202020204" pitchFamily="34" charset="-34"/>
                        </a:rPr>
                        <a:t>Da Silva</a:t>
                      </a:r>
                      <a:endParaRPr lang="en-US" sz="2700" cap="none" spc="0">
                        <a:solidFill>
                          <a:schemeClr val="tx1"/>
                        </a:solidFill>
                        <a:latin typeface="+mj-lt"/>
                        <a:cs typeface="Cordia New" panose="020B0304020202020204" pitchFamily="34" charset="-34"/>
                      </a:endParaRPr>
                    </a:p>
                  </a:txBody>
                  <a:tcPr marL="154751" marR="154751" marT="77376" marB="154751" anchor="ctr">
                    <a:lnL w="12700" cap="flat" cmpd="sng" algn="ctr">
                      <a:solidFill>
                        <a:schemeClr val="tx1"/>
                      </a:solidFill>
                      <a:prstDash val="solid"/>
                    </a:lnL>
                    <a:lnR w="12700" cmpd="sng">
                      <a:noFill/>
                      <a:prstDash val="solid"/>
                    </a:lnR>
                    <a:lnT w="12700" cmpd="sng">
                      <a:noFill/>
                      <a:prstDash val="solid"/>
                    </a:lnT>
                    <a:lnB w="12700" cap="flat" cmpd="sng" algn="ctr">
                      <a:noFill/>
                      <a:prstDash val="solid"/>
                    </a:lnB>
                    <a:noFill/>
                  </a:tcPr>
                </a:tc>
                <a:tc>
                  <a:txBody>
                    <a:bodyPr/>
                    <a:lstStyle/>
                    <a:p>
                      <a:pPr algn="ctr"/>
                      <a:r>
                        <a:rPr lang="en-GB" sz="2700" cap="none" spc="0">
                          <a:solidFill>
                            <a:schemeClr val="tx1"/>
                          </a:solidFill>
                          <a:latin typeface="+mj-lt"/>
                        </a:rPr>
                        <a:t>2530277</a:t>
                      </a:r>
                      <a:endParaRPr lang="en-US" sz="2700" cap="none" spc="0">
                        <a:solidFill>
                          <a:schemeClr val="tx1"/>
                        </a:solidFill>
                        <a:latin typeface="+mj-lt"/>
                      </a:endParaRPr>
                    </a:p>
                  </a:txBody>
                  <a:tcPr marL="154751" marR="154751" marT="77376" marB="154751" anchor="ctr">
                    <a:lnL w="12700" cmpd="sng">
                      <a:noFill/>
                      <a:prstDash val="solid"/>
                    </a:lnL>
                    <a:lnR w="12700" cmpd="sng">
                      <a:noFill/>
                      <a:prstDash val="solid"/>
                    </a:lnR>
                    <a:lnT w="12700" cmpd="sng">
                      <a:noFill/>
                      <a:prstDash val="solid"/>
                    </a:lnT>
                    <a:lnB w="12700" cap="flat" cmpd="sng" algn="ctr">
                      <a:noFill/>
                      <a:prstDash val="solid"/>
                    </a:lnB>
                    <a:noFill/>
                  </a:tcPr>
                </a:tc>
                <a:extLst>
                  <a:ext uri="{0D108BD9-81ED-4DB2-BD59-A6C34878D82A}">
                    <a16:rowId xmlns:a16="http://schemas.microsoft.com/office/drawing/2014/main" val="4242416425"/>
                  </a:ext>
                </a:extLst>
              </a:tr>
            </a:tbl>
          </a:graphicData>
        </a:graphic>
      </p:graphicFrame>
    </p:spTree>
    <p:extLst>
      <p:ext uri="{BB962C8B-B14F-4D97-AF65-F5344CB8AC3E}">
        <p14:creationId xmlns:p14="http://schemas.microsoft.com/office/powerpoint/2010/main" val="38162632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16532D-D873-BD4A-8793-C444E563940B}"/>
              </a:ext>
            </a:extLst>
          </p:cNvPr>
          <p:cNvSpPr>
            <a:spLocks noGrp="1"/>
          </p:cNvSpPr>
          <p:nvPr>
            <p:ph type="ctrTitle"/>
          </p:nvPr>
        </p:nvSpPr>
        <p:spPr>
          <a:xfrm>
            <a:off x="1792941" y="771961"/>
            <a:ext cx="9139020" cy="3747745"/>
          </a:xfrm>
        </p:spPr>
        <p:txBody>
          <a:bodyPr>
            <a:noAutofit/>
            <a:scene3d>
              <a:camera prst="orthographicFront"/>
              <a:lightRig rig="harsh" dir="t"/>
            </a:scene3d>
            <a:sp3d extrusionH="57150" prstMaterial="matte">
              <a:bevelT w="63500" h="12700" prst="angle"/>
              <a:contourClr>
                <a:schemeClr val="bg1">
                  <a:lumMod val="65000"/>
                </a:schemeClr>
              </a:contourClr>
            </a:sp3d>
          </a:bodyPr>
          <a:lstStyle/>
          <a:p>
            <a:r>
              <a:rPr lang="en-GB" sz="4400" b="1" i="1" cap="none" dirty="0">
                <a:ln/>
                <a:solidFill>
                  <a:schemeClr val="accent3"/>
                </a:solidFill>
                <a:latin typeface="+mn-lt"/>
                <a:cs typeface="Courier New" panose="02070309020205020404" pitchFamily="49" charset="0"/>
              </a:rPr>
              <a:t>Evaluating the use of Microsoft word and Microsoft Onedrive to improve documentation and collaboration at Greenfield Home Care Agency</a:t>
            </a:r>
            <a:endParaRPr lang="en-US" sz="4400" b="1" i="1" cap="none" dirty="0">
              <a:ln/>
              <a:solidFill>
                <a:schemeClr val="accent3"/>
              </a:solidFill>
              <a:latin typeface="+mn-lt"/>
              <a:cs typeface="Courier New" panose="02070309020205020404" pitchFamily="49" charset="0"/>
            </a:endParaRPr>
          </a:p>
        </p:txBody>
      </p:sp>
    </p:spTree>
    <p:extLst>
      <p:ext uri="{BB962C8B-B14F-4D97-AF65-F5344CB8AC3E}">
        <p14:creationId xmlns:p14="http://schemas.microsoft.com/office/powerpoint/2010/main" val="27304419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5EF2AD-28C4-BB95-D553-F6C57C1DAD82}"/>
              </a:ext>
            </a:extLst>
          </p:cNvPr>
          <p:cNvSpPr>
            <a:spLocks noGrp="1"/>
          </p:cNvSpPr>
          <p:nvPr>
            <p:ph type="title"/>
          </p:nvPr>
        </p:nvSpPr>
        <p:spPr>
          <a:xfrm>
            <a:off x="1097280" y="286603"/>
            <a:ext cx="10058400" cy="1450757"/>
          </a:xfrm>
        </p:spPr>
        <p:txBody>
          <a:bodyPr>
            <a:normAutofit/>
          </a:bodyPr>
          <a:lstStyle/>
          <a:p>
            <a:r>
              <a:rPr lang="en-GB" cap="none">
                <a:ln w="0"/>
                <a:effectLst>
                  <a:reflection blurRad="6350" stA="53000" endA="300" endPos="35500" dir="5400000" sy="-90000" algn="bl" rotWithShape="0"/>
                </a:effectLst>
              </a:rPr>
              <a:t>Acknowledgment of the use of AI</a:t>
            </a:r>
            <a:endParaRPr lang="en-US" cap="none">
              <a:ln w="0"/>
              <a:effectLst>
                <a:reflection blurRad="6350" stA="53000" endA="300" endPos="35500" dir="5400000" sy="-90000" algn="bl" rotWithShape="0"/>
              </a:effectLst>
            </a:endParaRPr>
          </a:p>
        </p:txBody>
      </p:sp>
      <p:graphicFrame>
        <p:nvGraphicFramePr>
          <p:cNvPr id="5" name="Content Placeholder 2">
            <a:extLst>
              <a:ext uri="{FF2B5EF4-FFF2-40B4-BE49-F238E27FC236}">
                <a16:creationId xmlns:a16="http://schemas.microsoft.com/office/drawing/2014/main" id="{CCB06AB9-7987-5ACD-DBF2-AF1FECF30EB1}"/>
              </a:ext>
            </a:extLst>
          </p:cNvPr>
          <p:cNvGraphicFramePr>
            <a:graphicFrameLocks noGrp="1"/>
          </p:cNvGraphicFramePr>
          <p:nvPr>
            <p:ph idx="1"/>
            <p:extLst>
              <p:ext uri="{D42A27DB-BD31-4B8C-83A1-F6EECF244321}">
                <p14:modId xmlns:p14="http://schemas.microsoft.com/office/powerpoint/2010/main" val="2190074246"/>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153255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16324-2574-42B2-8FA4-185E6140802A}"/>
              </a:ext>
            </a:extLst>
          </p:cNvPr>
          <p:cNvSpPr>
            <a:spLocks noGrp="1"/>
          </p:cNvSpPr>
          <p:nvPr>
            <p:ph type="title"/>
          </p:nvPr>
        </p:nvSpPr>
        <p:spPr>
          <a:xfrm>
            <a:off x="1097280" y="286603"/>
            <a:ext cx="10058400" cy="1450757"/>
          </a:xfrm>
        </p:spPr>
        <p:txBody>
          <a:bodyPr>
            <a:normAutofit/>
          </a:bodyPr>
          <a:lstStyle/>
          <a:p>
            <a:r>
              <a:rPr lang="en-GB" cap="none">
                <a:ln w="0"/>
                <a:effectLst>
                  <a:reflection blurRad="6350" stA="53000" endA="300" endPos="35500" dir="5400000" sy="-90000" algn="bl" rotWithShape="0"/>
                </a:effectLst>
              </a:rPr>
              <a:t>CONTENT</a:t>
            </a:r>
            <a:endParaRPr lang="en-US"/>
          </a:p>
        </p:txBody>
      </p:sp>
      <p:graphicFrame>
        <p:nvGraphicFramePr>
          <p:cNvPr id="12" name="Content Placeholder 9">
            <a:extLst>
              <a:ext uri="{FF2B5EF4-FFF2-40B4-BE49-F238E27FC236}">
                <a16:creationId xmlns:a16="http://schemas.microsoft.com/office/drawing/2014/main" id="{5D4BD490-CFDF-214E-50BB-60902B28B081}"/>
              </a:ext>
            </a:extLst>
          </p:cNvPr>
          <p:cNvGraphicFramePr>
            <a:graphicFrameLocks noGrp="1"/>
          </p:cNvGraphicFramePr>
          <p:nvPr>
            <p:ph idx="1"/>
            <p:extLst>
              <p:ext uri="{D42A27DB-BD31-4B8C-83A1-F6EECF244321}">
                <p14:modId xmlns:p14="http://schemas.microsoft.com/office/powerpoint/2010/main" val="1310266005"/>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40871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7" name="Content Placeholder 2">
            <a:extLst>
              <a:ext uri="{FF2B5EF4-FFF2-40B4-BE49-F238E27FC236}">
                <a16:creationId xmlns:a16="http://schemas.microsoft.com/office/drawing/2014/main" id="{845DC5F2-514B-0E2C-1DBE-692668D24D04}"/>
              </a:ext>
            </a:extLst>
          </p:cNvPr>
          <p:cNvGraphicFramePr/>
          <p:nvPr>
            <p:extLst>
              <p:ext uri="{D42A27DB-BD31-4B8C-83A1-F6EECF244321}">
                <p14:modId xmlns:p14="http://schemas.microsoft.com/office/powerpoint/2010/main" val="2580545240"/>
              </p:ext>
            </p:extLst>
          </p:nvPr>
        </p:nvGraphicFramePr>
        <p:xfrm>
          <a:off x="1989331" y="2080959"/>
          <a:ext cx="7146862" cy="39517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itle 1">
            <a:extLst>
              <a:ext uri="{FF2B5EF4-FFF2-40B4-BE49-F238E27FC236}">
                <a16:creationId xmlns:a16="http://schemas.microsoft.com/office/drawing/2014/main" id="{D40AB1BC-D87E-EC80-92AA-393511E6DBDC}"/>
              </a:ext>
            </a:extLst>
          </p:cNvPr>
          <p:cNvSpPr>
            <a:spLocks noGrp="1"/>
          </p:cNvSpPr>
          <p:nvPr>
            <p:ph type="title"/>
          </p:nvPr>
        </p:nvSpPr>
        <p:spPr>
          <a:xfrm>
            <a:off x="1097280" y="286604"/>
            <a:ext cx="10058400" cy="1003182"/>
          </a:xfrm>
        </p:spPr>
        <p:txBody>
          <a:bodyPr/>
          <a:lstStyle/>
          <a:p>
            <a:r>
              <a:rPr lang="en-GB" dirty="0"/>
              <a:t>Introduction</a:t>
            </a:r>
          </a:p>
        </p:txBody>
      </p:sp>
    </p:spTree>
    <p:extLst>
      <p:ext uri="{BB962C8B-B14F-4D97-AF65-F5344CB8AC3E}">
        <p14:creationId xmlns:p14="http://schemas.microsoft.com/office/powerpoint/2010/main" val="7309181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644911-E18A-71D4-353C-74CA115AECB7}"/>
              </a:ext>
            </a:extLst>
          </p:cNvPr>
          <p:cNvSpPr>
            <a:spLocks noGrp="1"/>
          </p:cNvSpPr>
          <p:nvPr>
            <p:ph type="title"/>
          </p:nvPr>
        </p:nvSpPr>
        <p:spPr>
          <a:xfrm>
            <a:off x="5181601" y="634946"/>
            <a:ext cx="6368142" cy="1450757"/>
          </a:xfrm>
        </p:spPr>
        <p:txBody>
          <a:bodyPr>
            <a:normAutofit/>
          </a:bodyPr>
          <a:lstStyle/>
          <a:p>
            <a:r>
              <a:rPr lang="en-GB" cap="none">
                <a:ln w="0"/>
                <a:effectLst>
                  <a:reflection blurRad="6350" stA="53000" endA="300" endPos="35500" dir="5400000" sy="-90000" algn="bl" rotWithShape="0"/>
                </a:effectLst>
              </a:rPr>
              <a:t>Microsoft 365</a:t>
            </a:r>
            <a:endParaRPr lang="en-US"/>
          </a:p>
        </p:txBody>
      </p:sp>
      <p:pic>
        <p:nvPicPr>
          <p:cNvPr id="5" name="Picture 4" descr="A 3D pattern of ring shapes connected by lines">
            <a:extLst>
              <a:ext uri="{FF2B5EF4-FFF2-40B4-BE49-F238E27FC236}">
                <a16:creationId xmlns:a16="http://schemas.microsoft.com/office/drawing/2014/main" id="{36C8FEF9-90EA-301B-8899-B5F6AE12D63B}"/>
              </a:ext>
            </a:extLst>
          </p:cNvPr>
          <p:cNvPicPr>
            <a:picLocks noChangeAspect="1"/>
          </p:cNvPicPr>
          <p:nvPr/>
        </p:nvPicPr>
        <p:blipFill>
          <a:blip r:embed="rId2"/>
          <a:srcRect l="14585" r="47308"/>
          <a:stretch>
            <a:fillRect/>
          </a:stretch>
        </p:blipFill>
        <p:spPr>
          <a:xfrm>
            <a:off x="20" y="-12128"/>
            <a:ext cx="4654276" cy="6870127"/>
          </a:xfrm>
          <a:prstGeom prst="rect">
            <a:avLst/>
          </a:prstGeom>
        </p:spPr>
      </p:pic>
      <p:cxnSp>
        <p:nvCxnSpPr>
          <p:cNvPr id="13" name="Straight Connector 12">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87617" y="2085703"/>
            <a:ext cx="6170686"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64BB360-A96A-B45D-59CD-A26332A6EEC5}"/>
              </a:ext>
            </a:extLst>
          </p:cNvPr>
          <p:cNvSpPr>
            <a:spLocks noGrp="1"/>
          </p:cNvSpPr>
          <p:nvPr>
            <p:ph idx="1"/>
          </p:nvPr>
        </p:nvSpPr>
        <p:spPr>
          <a:xfrm>
            <a:off x="5181601" y="2198914"/>
            <a:ext cx="6368142" cy="3670180"/>
          </a:xfrm>
        </p:spPr>
        <p:txBody>
          <a:bodyPr>
            <a:normAutofit/>
          </a:bodyPr>
          <a:lstStyle/>
          <a:p>
            <a:pPr marL="0" indent="0">
              <a:buNone/>
            </a:pPr>
            <a:r>
              <a:rPr lang="en-GB">
                <a:ln w="0"/>
                <a:effectLst>
                  <a:outerShdw blurRad="38100" dist="25400" dir="5400000" algn="ctr" rotWithShape="0">
                    <a:srgbClr val="6E747A">
                      <a:alpha val="43000"/>
                    </a:srgbClr>
                  </a:outerShdw>
                </a:effectLst>
              </a:rPr>
              <a:t>is a subscription-based service from Microsoft that provide users with a suite of applications and services for productivity, collaborations, and communications, helping businesses and individuals work more efficiently. It includes popular software such as Microsoft Word, Excel, Powerpoint, and Outlook, as well as cloud-based services such as OneDrive and Sharepoint. (</a:t>
            </a:r>
            <a:r>
              <a:rPr lang="en-GB" err="1">
                <a:ln w="0"/>
                <a:effectLst>
                  <a:outerShdw blurRad="38100" dist="25400" dir="5400000" algn="ctr" rotWithShape="0">
                    <a:srgbClr val="6E747A">
                      <a:alpha val="43000"/>
                    </a:srgbClr>
                  </a:outerShdw>
                </a:effectLst>
              </a:rPr>
              <a:t>Kranjac</a:t>
            </a:r>
            <a:r>
              <a:rPr lang="en-GB">
                <a:ln w="0"/>
                <a:effectLst>
                  <a:outerShdw blurRad="38100" dist="25400" dir="5400000" algn="ctr" rotWithShape="0">
                    <a:srgbClr val="6E747A">
                      <a:alpha val="43000"/>
                    </a:srgbClr>
                  </a:outerShdw>
                </a:effectLst>
              </a:rPr>
              <a:t> and </a:t>
            </a:r>
            <a:r>
              <a:rPr lang="en-GB" err="1">
                <a:ln w="0"/>
                <a:effectLst>
                  <a:outerShdw blurRad="38100" dist="25400" dir="5400000" algn="ctr" rotWithShape="0">
                    <a:srgbClr val="6E747A">
                      <a:alpha val="43000"/>
                    </a:srgbClr>
                  </a:outerShdw>
                </a:effectLst>
              </a:rPr>
              <a:t>Kudović</a:t>
            </a:r>
            <a:r>
              <a:rPr lang="en-GB">
                <a:ln w="0"/>
                <a:effectLst>
                  <a:outerShdw blurRad="38100" dist="25400" dir="5400000" algn="ctr" rotWithShape="0">
                    <a:srgbClr val="6E747A">
                      <a:alpha val="43000"/>
                    </a:srgbClr>
                  </a:outerShdw>
                </a:effectLst>
              </a:rPr>
              <a:t>, 2024, p. 3)</a:t>
            </a:r>
          </a:p>
        </p:txBody>
      </p:sp>
    </p:spTree>
    <p:extLst>
      <p:ext uri="{BB962C8B-B14F-4D97-AF65-F5344CB8AC3E}">
        <p14:creationId xmlns:p14="http://schemas.microsoft.com/office/powerpoint/2010/main" val="4817965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460A7-9F40-B9B4-225B-8CAD393C3F41}"/>
              </a:ext>
            </a:extLst>
          </p:cNvPr>
          <p:cNvSpPr>
            <a:spLocks noGrp="1"/>
          </p:cNvSpPr>
          <p:nvPr>
            <p:ph type="title"/>
          </p:nvPr>
        </p:nvSpPr>
        <p:spPr>
          <a:xfrm>
            <a:off x="3069664" y="319194"/>
            <a:ext cx="8610600" cy="1293028"/>
          </a:xfrm>
        </p:spPr>
        <p:txBody>
          <a:bodyPr>
            <a:normAutofit/>
          </a:bodyPr>
          <a:lstStyle/>
          <a:p>
            <a:r>
              <a:rPr lang="en-GB" sz="5000" cap="none"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Microsoft Word</a:t>
            </a:r>
            <a:endParaRPr lang="en-US" sz="5000" dirty="0"/>
          </a:p>
        </p:txBody>
      </p:sp>
      <p:sp>
        <p:nvSpPr>
          <p:cNvPr id="7" name="Content Placeholder 6">
            <a:extLst>
              <a:ext uri="{FF2B5EF4-FFF2-40B4-BE49-F238E27FC236}">
                <a16:creationId xmlns:a16="http://schemas.microsoft.com/office/drawing/2014/main" id="{77F755F6-053C-2736-690F-87BA6C83A0B3}"/>
              </a:ext>
            </a:extLst>
          </p:cNvPr>
          <p:cNvSpPr>
            <a:spLocks noGrp="1"/>
          </p:cNvSpPr>
          <p:nvPr>
            <p:ph idx="1"/>
          </p:nvPr>
        </p:nvSpPr>
        <p:spPr>
          <a:xfrm>
            <a:off x="486834" y="2627884"/>
            <a:ext cx="3140884" cy="4719358"/>
          </a:xfrm>
        </p:spPr>
        <p:txBody>
          <a:bodyPr>
            <a:normAutofit/>
            <a:scene3d>
              <a:camera prst="orthographicFront"/>
              <a:lightRig rig="harsh" dir="t"/>
            </a:scene3d>
            <a:sp3d extrusionH="57150" prstMaterial="matte">
              <a:bevelT w="63500" h="12700" prst="angle"/>
              <a:contourClr>
                <a:schemeClr val="bg1">
                  <a:lumMod val="65000"/>
                </a:schemeClr>
              </a:contourClr>
            </a:sp3d>
          </a:bodyPr>
          <a:lstStyle/>
          <a:p>
            <a:pPr marL="0" indent="0">
              <a:buNone/>
            </a:pPr>
            <a:r>
              <a:rPr lang="en-GB" b="1" dirty="0">
                <a:ln/>
                <a:solidFill>
                  <a:schemeClr val="accent3"/>
                </a:solidFill>
              </a:rPr>
              <a:t>Used to write and edit documents, but the software can also boost productivity, allow you to collaborate with team members and keep your personal information safe. (Post, 2026)</a:t>
            </a:r>
            <a:endParaRPr lang="en-US" b="1" dirty="0">
              <a:ln/>
              <a:solidFill>
                <a:schemeClr val="accent3"/>
              </a:solidFill>
            </a:endParaRPr>
          </a:p>
        </p:txBody>
      </p:sp>
      <p:sp>
        <p:nvSpPr>
          <p:cNvPr id="4" name="TextBox 3">
            <a:extLst>
              <a:ext uri="{FF2B5EF4-FFF2-40B4-BE49-F238E27FC236}">
                <a16:creationId xmlns:a16="http://schemas.microsoft.com/office/drawing/2014/main" id="{D295F792-4009-E43B-B14E-B533C31EDA49}"/>
              </a:ext>
            </a:extLst>
          </p:cNvPr>
          <p:cNvSpPr txBox="1"/>
          <p:nvPr/>
        </p:nvSpPr>
        <p:spPr>
          <a:xfrm>
            <a:off x="4135159" y="1872409"/>
            <a:ext cx="4880784" cy="2031325"/>
          </a:xfrm>
          <a:prstGeom prst="rect">
            <a:avLst/>
          </a:prstGeom>
          <a:noFill/>
        </p:spPr>
        <p:txBody>
          <a:bodyPr wrap="square" rtlCol="0">
            <a:spAutoFit/>
          </a:bodyPr>
          <a:lstStyle/>
          <a:p>
            <a:pPr algn="l"/>
            <a:r>
              <a:rPr lang="en-GB" dirty="0">
                <a:ln w="0"/>
                <a:solidFill>
                  <a:schemeClr val="accent1"/>
                </a:solidFill>
                <a:effectLst>
                  <a:outerShdw blurRad="38100" dist="25400" dir="5400000" algn="ctr" rotWithShape="0">
                    <a:srgbClr val="6E747A">
                      <a:alpha val="43000"/>
                    </a:srgbClr>
                  </a:outerShdw>
                </a:effectLst>
              </a:rPr>
              <a:t>Current State at Greenfield Microsoft Word:</a:t>
            </a:r>
          </a:p>
          <a:p>
            <a:pPr algn="l"/>
            <a:endParaRPr lang="en-GB" dirty="0">
              <a:ln w="0"/>
              <a:solidFill>
                <a:schemeClr val="accent1"/>
              </a:solidFill>
              <a:effectLst>
                <a:outerShdw blurRad="38100" dist="25400" dir="5400000" algn="ctr" rotWithShape="0">
                  <a:srgbClr val="6E747A">
                    <a:alpha val="43000"/>
                  </a:srgbClr>
                </a:outerShdw>
              </a:effectLst>
            </a:endParaRPr>
          </a:p>
          <a:p>
            <a:pPr marL="285750" indent="-285750" algn="l">
              <a:buFont typeface="Wingdings" pitchFamily="2" charset="2"/>
              <a:buChar char="Ø"/>
            </a:pPr>
            <a:r>
              <a:rPr lang="en-GB" dirty="0">
                <a:ln w="0"/>
                <a:solidFill>
                  <a:schemeClr val="accent1"/>
                </a:solidFill>
                <a:effectLst>
                  <a:outerShdw blurRad="38100" dist="25400" dir="5400000" algn="ctr" rotWithShape="0">
                    <a:srgbClr val="6E747A">
                      <a:alpha val="43000"/>
                    </a:srgbClr>
                  </a:outerShdw>
                </a:effectLst>
              </a:rPr>
              <a:t>Write notes by hand</a:t>
            </a:r>
          </a:p>
          <a:p>
            <a:pPr marL="285750" indent="-285750" algn="l">
              <a:buFont typeface="Wingdings" pitchFamily="2" charset="2"/>
              <a:buChar char="Ø"/>
            </a:pPr>
            <a:r>
              <a:rPr lang="en-GB" dirty="0">
                <a:ln w="0"/>
                <a:solidFill>
                  <a:schemeClr val="accent1"/>
                </a:solidFill>
                <a:effectLst>
                  <a:outerShdw blurRad="38100" dist="25400" dir="5400000" algn="ctr" rotWithShape="0">
                    <a:srgbClr val="6E747A">
                      <a:alpha val="43000"/>
                    </a:srgbClr>
                  </a:outerShdw>
                </a:effectLst>
              </a:rPr>
              <a:t>Takes Longer to edit mistakes</a:t>
            </a:r>
          </a:p>
          <a:p>
            <a:pPr marL="285750" indent="-285750" algn="l">
              <a:buFont typeface="Wingdings" pitchFamily="2" charset="2"/>
              <a:buChar char="Ø"/>
            </a:pPr>
            <a:r>
              <a:rPr lang="en-GB" dirty="0">
                <a:ln w="0"/>
                <a:solidFill>
                  <a:schemeClr val="accent1"/>
                </a:solidFill>
                <a:effectLst>
                  <a:outerShdw blurRad="38100" dist="25400" dir="5400000" algn="ctr" rotWithShape="0">
                    <a:srgbClr val="6E747A">
                      <a:alpha val="43000"/>
                    </a:srgbClr>
                  </a:outerShdw>
                </a:effectLst>
              </a:rPr>
              <a:t>Paper document get lost or damaged</a:t>
            </a:r>
          </a:p>
          <a:p>
            <a:pPr marL="285750" indent="-285750" algn="l">
              <a:buFont typeface="Wingdings" pitchFamily="2" charset="2"/>
              <a:buChar char="Ø"/>
            </a:pPr>
            <a:r>
              <a:rPr lang="en-GB" dirty="0">
                <a:ln w="0"/>
                <a:solidFill>
                  <a:schemeClr val="accent1"/>
                </a:solidFill>
                <a:effectLst>
                  <a:outerShdw blurRad="38100" dist="25400" dir="5400000" algn="ctr" rotWithShape="0">
                    <a:srgbClr val="6E747A">
                      <a:alpha val="43000"/>
                    </a:srgbClr>
                  </a:outerShdw>
                </a:effectLst>
              </a:rPr>
              <a:t>Hard to share information</a:t>
            </a:r>
            <a:endParaRPr lang="en-GB" dirty="0"/>
          </a:p>
        </p:txBody>
      </p:sp>
      <p:sp>
        <p:nvSpPr>
          <p:cNvPr id="5" name="TextBox 4">
            <a:extLst>
              <a:ext uri="{FF2B5EF4-FFF2-40B4-BE49-F238E27FC236}">
                <a16:creationId xmlns:a16="http://schemas.microsoft.com/office/drawing/2014/main" id="{0205E813-BB0E-895A-74EF-756DACCFE9BE}"/>
              </a:ext>
            </a:extLst>
          </p:cNvPr>
          <p:cNvSpPr txBox="1"/>
          <p:nvPr/>
        </p:nvSpPr>
        <p:spPr>
          <a:xfrm>
            <a:off x="5986931" y="4154316"/>
            <a:ext cx="5104902" cy="2031325"/>
          </a:xfrm>
          <a:prstGeom prst="rect">
            <a:avLst/>
          </a:prstGeom>
          <a:noFill/>
        </p:spPr>
        <p:txBody>
          <a:bodyPr wrap="square" rtlCol="0">
            <a:spAutoFit/>
          </a:bodyPr>
          <a:lstStyle/>
          <a:p>
            <a:pPr algn="l"/>
            <a:r>
              <a:rPr lang="en-GB">
                <a:ln w="0"/>
                <a:solidFill>
                  <a:schemeClr val="accent1"/>
                </a:solidFill>
                <a:effectLst>
                  <a:outerShdw blurRad="38100" dist="25400" dir="5400000" algn="ctr" rotWithShape="0">
                    <a:srgbClr val="6E747A">
                      <a:alpha val="43000"/>
                    </a:srgbClr>
                  </a:outerShdw>
                </a:effectLst>
              </a:rPr>
              <a:t>How Microsoft Improves Staff at Greenfield:</a:t>
            </a:r>
          </a:p>
          <a:p>
            <a:pPr algn="l"/>
            <a:endParaRPr lang="en-GB">
              <a:ln w="0"/>
              <a:solidFill>
                <a:schemeClr val="accent1"/>
              </a:solidFill>
              <a:effectLst>
                <a:outerShdw blurRad="38100" dist="25400" dir="5400000" algn="ctr" rotWithShape="0">
                  <a:srgbClr val="6E747A">
                    <a:alpha val="43000"/>
                  </a:srgbClr>
                </a:outerShdw>
              </a:effectLst>
            </a:endParaRPr>
          </a:p>
          <a:p>
            <a:pPr marL="285750" indent="-285750" algn="l">
              <a:buFont typeface="Wingdings" pitchFamily="2" charset="2"/>
              <a:buChar char="Ø"/>
            </a:pPr>
            <a:r>
              <a:rPr lang="en-GB">
                <a:ln w="0"/>
                <a:solidFill>
                  <a:schemeClr val="accent1"/>
                </a:solidFill>
                <a:effectLst>
                  <a:outerShdw blurRad="38100" dist="25400" dir="5400000" algn="ctr" rotWithShape="0">
                    <a:srgbClr val="6E747A">
                      <a:alpha val="43000"/>
                    </a:srgbClr>
                  </a:outerShdw>
                </a:effectLst>
              </a:rPr>
              <a:t>Documents are typed and easy to read</a:t>
            </a:r>
          </a:p>
          <a:p>
            <a:pPr marL="285750" indent="-285750" algn="l">
              <a:buFont typeface="Wingdings" pitchFamily="2" charset="2"/>
              <a:buChar char="Ø"/>
            </a:pPr>
            <a:r>
              <a:rPr lang="en-GB">
                <a:ln w="0"/>
                <a:solidFill>
                  <a:schemeClr val="accent1"/>
                </a:solidFill>
                <a:effectLst>
                  <a:outerShdw blurRad="38100" dist="25400" dir="5400000" algn="ctr" rotWithShape="0">
                    <a:srgbClr val="6E747A">
                      <a:alpha val="43000"/>
                    </a:srgbClr>
                  </a:outerShdw>
                </a:effectLst>
              </a:rPr>
              <a:t>Edit and correct mistakes easily</a:t>
            </a:r>
          </a:p>
          <a:p>
            <a:pPr marL="285750" indent="-285750" algn="l">
              <a:buFont typeface="Wingdings" pitchFamily="2" charset="2"/>
              <a:buChar char="Ø"/>
            </a:pPr>
            <a:r>
              <a:rPr lang="en-GB">
                <a:ln w="0"/>
                <a:solidFill>
                  <a:schemeClr val="accent1"/>
                </a:solidFill>
                <a:effectLst>
                  <a:outerShdw blurRad="38100" dist="25400" dir="5400000" algn="ctr" rotWithShape="0">
                    <a:srgbClr val="6E747A">
                      <a:alpha val="43000"/>
                    </a:srgbClr>
                  </a:outerShdw>
                </a:effectLst>
              </a:rPr>
              <a:t>Files can be saved and backed up</a:t>
            </a:r>
          </a:p>
          <a:p>
            <a:pPr marL="285750" indent="-285750" algn="l">
              <a:buFont typeface="Wingdings" pitchFamily="2" charset="2"/>
              <a:buChar char="Ø"/>
            </a:pPr>
            <a:r>
              <a:rPr lang="en-GB">
                <a:ln w="0"/>
                <a:solidFill>
                  <a:schemeClr val="accent1"/>
                </a:solidFill>
                <a:effectLst>
                  <a:outerShdw blurRad="38100" dist="25400" dir="5400000" algn="ctr" rotWithShape="0">
                    <a:srgbClr val="6E747A">
                      <a:alpha val="43000"/>
                    </a:srgbClr>
                  </a:outerShdw>
                </a:effectLst>
              </a:rPr>
              <a:t>Easy to share with colleagues</a:t>
            </a:r>
          </a:p>
          <a:p>
            <a:pPr marL="285750" indent="-285750" algn="l">
              <a:buFont typeface="Wingdings" pitchFamily="2" charset="2"/>
              <a:buChar char="Ø"/>
            </a:pPr>
            <a:endParaRPr lang="en-US"/>
          </a:p>
        </p:txBody>
      </p:sp>
    </p:spTree>
    <p:extLst>
      <p:ext uri="{BB962C8B-B14F-4D97-AF65-F5344CB8AC3E}">
        <p14:creationId xmlns:p14="http://schemas.microsoft.com/office/powerpoint/2010/main" val="42646480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316B6-AE1D-875C-564C-6886EAA395E7}"/>
              </a:ext>
            </a:extLst>
          </p:cNvPr>
          <p:cNvSpPr>
            <a:spLocks noGrp="1"/>
          </p:cNvSpPr>
          <p:nvPr>
            <p:ph type="title"/>
          </p:nvPr>
        </p:nvSpPr>
        <p:spPr>
          <a:xfrm>
            <a:off x="2483224" y="204079"/>
            <a:ext cx="8610600" cy="1293028"/>
          </a:xfrm>
        </p:spPr>
        <p:txBody>
          <a:bodyPr>
            <a:normAutofit/>
          </a:bodyPr>
          <a:lstStyle/>
          <a:p>
            <a:r>
              <a:rPr lang="en-GB" sz="4500" cap="none">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Microsoft Word</a:t>
            </a:r>
            <a:endParaRPr lang="en-US" sz="4500" dirty="0"/>
          </a:p>
        </p:txBody>
      </p:sp>
      <p:graphicFrame>
        <p:nvGraphicFramePr>
          <p:cNvPr id="4" name="Content Placeholder 3">
            <a:extLst>
              <a:ext uri="{FF2B5EF4-FFF2-40B4-BE49-F238E27FC236}">
                <a16:creationId xmlns:a16="http://schemas.microsoft.com/office/drawing/2014/main" id="{FCF110A9-D946-3E9A-B336-8D13A7C3042F}"/>
              </a:ext>
            </a:extLst>
          </p:cNvPr>
          <p:cNvGraphicFramePr>
            <a:graphicFrameLocks noGrp="1"/>
          </p:cNvGraphicFramePr>
          <p:nvPr>
            <p:ph idx="1"/>
            <p:extLst>
              <p:ext uri="{D42A27DB-BD31-4B8C-83A1-F6EECF244321}">
                <p14:modId xmlns:p14="http://schemas.microsoft.com/office/powerpoint/2010/main" val="2739358633"/>
              </p:ext>
            </p:extLst>
          </p:nvPr>
        </p:nvGraphicFramePr>
        <p:xfrm>
          <a:off x="4488093" y="2051927"/>
          <a:ext cx="6798236" cy="4031130"/>
        </p:xfrm>
        <a:graphic>
          <a:graphicData uri="http://schemas.openxmlformats.org/drawingml/2006/table">
            <a:tbl>
              <a:tblPr firstRow="1" bandRow="1">
                <a:tableStyleId>{3C2FFA5D-87B4-456A-9821-1D502468CF0F}</a:tableStyleId>
              </a:tblPr>
              <a:tblGrid>
                <a:gridCol w="3399118">
                  <a:extLst>
                    <a:ext uri="{9D8B030D-6E8A-4147-A177-3AD203B41FA5}">
                      <a16:colId xmlns:a16="http://schemas.microsoft.com/office/drawing/2014/main" val="2934949663"/>
                    </a:ext>
                  </a:extLst>
                </a:gridCol>
                <a:gridCol w="3399118">
                  <a:extLst>
                    <a:ext uri="{9D8B030D-6E8A-4147-A177-3AD203B41FA5}">
                      <a16:colId xmlns:a16="http://schemas.microsoft.com/office/drawing/2014/main" val="1949705178"/>
                    </a:ext>
                  </a:extLst>
                </a:gridCol>
              </a:tblGrid>
              <a:tr h="806226">
                <a:tc>
                  <a:txBody>
                    <a:bodyPr/>
                    <a:lstStyle/>
                    <a:p>
                      <a:pPr algn="ctr"/>
                      <a:r>
                        <a:rPr lang="en-GB" sz="2800">
                          <a:solidFill>
                            <a:schemeClr val="accent5">
                              <a:lumMod val="60000"/>
                              <a:lumOff val="40000"/>
                            </a:schemeClr>
                          </a:solidFill>
                          <a:latin typeface="Arial Rounded MT Bold" panose="020F0704030504030204" pitchFamily="34" charset="77"/>
                        </a:rPr>
                        <a:t>Benefits </a:t>
                      </a:r>
                      <a:endParaRPr lang="en-US" sz="2800" dirty="0">
                        <a:solidFill>
                          <a:schemeClr val="accent5">
                            <a:lumMod val="60000"/>
                            <a:lumOff val="40000"/>
                          </a:schemeClr>
                        </a:solidFill>
                        <a:latin typeface="Arial Rounded MT Bold" panose="020F0704030504030204" pitchFamily="34" charset="77"/>
                      </a:endParaRPr>
                    </a:p>
                  </a:txBody>
                  <a:tcPr anchor="ctr"/>
                </a:tc>
                <a:tc>
                  <a:txBody>
                    <a:bodyPr/>
                    <a:lstStyle/>
                    <a:p>
                      <a:pPr algn="ctr"/>
                      <a:r>
                        <a:rPr lang="en-GB" sz="2800">
                          <a:solidFill>
                            <a:schemeClr val="accent5">
                              <a:lumMod val="60000"/>
                              <a:lumOff val="40000"/>
                            </a:schemeClr>
                          </a:solidFill>
                          <a:latin typeface="Arial Rounded MT Bold" panose="020F0704030504030204" pitchFamily="34" charset="77"/>
                        </a:rPr>
                        <a:t>Limitations</a:t>
                      </a:r>
                      <a:endParaRPr lang="en-US" sz="2800">
                        <a:solidFill>
                          <a:schemeClr val="accent5">
                            <a:lumMod val="60000"/>
                            <a:lumOff val="40000"/>
                          </a:schemeClr>
                        </a:solidFill>
                        <a:latin typeface="Arial Rounded MT Bold" panose="020F0704030504030204" pitchFamily="34" charset="77"/>
                      </a:endParaRPr>
                    </a:p>
                  </a:txBody>
                  <a:tcPr anchor="ctr"/>
                </a:tc>
                <a:extLst>
                  <a:ext uri="{0D108BD9-81ED-4DB2-BD59-A6C34878D82A}">
                    <a16:rowId xmlns:a16="http://schemas.microsoft.com/office/drawing/2014/main" val="332344692"/>
                  </a:ext>
                </a:extLst>
              </a:tr>
              <a:tr h="806226">
                <a:tc>
                  <a:txBody>
                    <a:bodyPr/>
                    <a:lstStyle/>
                    <a:p>
                      <a:pPr algn="ctr"/>
                      <a:r>
                        <a:rPr lang="en-GB" sz="2000">
                          <a:solidFill>
                            <a:schemeClr val="bg1"/>
                          </a:solidFill>
                          <a:latin typeface="Arial Rounded MT Bold" panose="020F0704030504030204" pitchFamily="34" charset="77"/>
                        </a:rPr>
                        <a:t>Saves Time</a:t>
                      </a:r>
                      <a:endParaRPr lang="en-US" sz="2000">
                        <a:solidFill>
                          <a:schemeClr val="bg1"/>
                        </a:solidFill>
                        <a:latin typeface="Arial Rounded MT Bold" panose="020F0704030504030204" pitchFamily="34" charset="77"/>
                      </a:endParaRPr>
                    </a:p>
                  </a:txBody>
                  <a:tcPr anchor="ctr"/>
                </a:tc>
                <a:tc>
                  <a:txBody>
                    <a:bodyPr/>
                    <a:lstStyle/>
                    <a:p>
                      <a:pPr algn="ctr"/>
                      <a:r>
                        <a:rPr lang="en-GB" sz="2000">
                          <a:solidFill>
                            <a:schemeClr val="bg1"/>
                          </a:solidFill>
                          <a:latin typeface="Arial Rounded MT Bold" panose="020F0704030504030204" pitchFamily="34" charset="77"/>
                        </a:rPr>
                        <a:t>Staff Needs Basic Computer Skills</a:t>
                      </a:r>
                      <a:endParaRPr lang="en-US" sz="2000">
                        <a:solidFill>
                          <a:schemeClr val="bg1"/>
                        </a:solidFill>
                        <a:latin typeface="Arial Rounded MT Bold" panose="020F0704030504030204" pitchFamily="34" charset="77"/>
                      </a:endParaRPr>
                    </a:p>
                  </a:txBody>
                  <a:tcPr anchor="ctr"/>
                </a:tc>
                <a:extLst>
                  <a:ext uri="{0D108BD9-81ED-4DB2-BD59-A6C34878D82A}">
                    <a16:rowId xmlns:a16="http://schemas.microsoft.com/office/drawing/2014/main" val="673606738"/>
                  </a:ext>
                </a:extLst>
              </a:tr>
              <a:tr h="806226">
                <a:tc>
                  <a:txBody>
                    <a:bodyPr/>
                    <a:lstStyle/>
                    <a:p>
                      <a:pPr algn="ctr"/>
                      <a:r>
                        <a:rPr lang="en-GB" sz="2000">
                          <a:solidFill>
                            <a:schemeClr val="bg1"/>
                          </a:solidFill>
                          <a:latin typeface="Arial Rounded MT Bold" panose="020F0704030504030204" pitchFamily="34" charset="77"/>
                        </a:rPr>
                        <a:t>Store Information Securely</a:t>
                      </a:r>
                      <a:endParaRPr lang="en-US" sz="2000">
                        <a:solidFill>
                          <a:schemeClr val="bg1"/>
                        </a:solidFill>
                        <a:latin typeface="Arial Rounded MT Bold" panose="020F0704030504030204" pitchFamily="34" charset="77"/>
                      </a:endParaRPr>
                    </a:p>
                  </a:txBody>
                  <a:tcPr anchor="ctr"/>
                </a:tc>
                <a:tc>
                  <a:txBody>
                    <a:bodyPr/>
                    <a:lstStyle/>
                    <a:p>
                      <a:pPr algn="ctr"/>
                      <a:r>
                        <a:rPr lang="en-GB" sz="2000">
                          <a:solidFill>
                            <a:schemeClr val="bg1"/>
                          </a:solidFill>
                          <a:latin typeface="Arial Rounded MT Bold" panose="020F0704030504030204" pitchFamily="34" charset="77"/>
                        </a:rPr>
                        <a:t>Requires Computer and Internet</a:t>
                      </a:r>
                      <a:endParaRPr lang="en-US" sz="2000">
                        <a:solidFill>
                          <a:schemeClr val="bg1"/>
                        </a:solidFill>
                        <a:latin typeface="Arial Rounded MT Bold" panose="020F0704030504030204" pitchFamily="34" charset="77"/>
                      </a:endParaRPr>
                    </a:p>
                  </a:txBody>
                  <a:tcPr anchor="ctr"/>
                </a:tc>
                <a:extLst>
                  <a:ext uri="{0D108BD9-81ED-4DB2-BD59-A6C34878D82A}">
                    <a16:rowId xmlns:a16="http://schemas.microsoft.com/office/drawing/2014/main" val="1886114346"/>
                  </a:ext>
                </a:extLst>
              </a:tr>
              <a:tr h="806226">
                <a:tc>
                  <a:txBody>
                    <a:bodyPr/>
                    <a:lstStyle/>
                    <a:p>
                      <a:pPr algn="ctr"/>
                      <a:r>
                        <a:rPr lang="en-GB" sz="2000">
                          <a:solidFill>
                            <a:schemeClr val="bg1"/>
                          </a:solidFill>
                          <a:latin typeface="Arial Rounded MT Bold" panose="020F0704030504030204" pitchFamily="34" charset="77"/>
                        </a:rPr>
                        <a:t>Professional-looking Documents</a:t>
                      </a:r>
                      <a:endParaRPr lang="en-US" sz="2000">
                        <a:solidFill>
                          <a:schemeClr val="bg1"/>
                        </a:solidFill>
                        <a:latin typeface="Arial Rounded MT Bold" panose="020F0704030504030204" pitchFamily="34" charset="77"/>
                      </a:endParaRPr>
                    </a:p>
                  </a:txBody>
                  <a:tcPr anchor="ctr"/>
                </a:tc>
                <a:tc>
                  <a:txBody>
                    <a:bodyPr/>
                    <a:lstStyle/>
                    <a:p>
                      <a:pPr algn="ctr"/>
                      <a:r>
                        <a:rPr lang="en-GB" sz="2000">
                          <a:solidFill>
                            <a:schemeClr val="bg1"/>
                          </a:solidFill>
                          <a:latin typeface="Arial Rounded MT Bold" panose="020F0704030504030204" pitchFamily="34" charset="77"/>
                        </a:rPr>
                        <a:t>Risk of Data Breaches</a:t>
                      </a:r>
                      <a:endParaRPr lang="en-US" sz="2000">
                        <a:solidFill>
                          <a:schemeClr val="bg1"/>
                        </a:solidFill>
                        <a:latin typeface="Arial Rounded MT Bold" panose="020F0704030504030204" pitchFamily="34" charset="77"/>
                      </a:endParaRPr>
                    </a:p>
                  </a:txBody>
                  <a:tcPr anchor="ctr"/>
                </a:tc>
                <a:extLst>
                  <a:ext uri="{0D108BD9-81ED-4DB2-BD59-A6C34878D82A}">
                    <a16:rowId xmlns:a16="http://schemas.microsoft.com/office/drawing/2014/main" val="299766341"/>
                  </a:ext>
                </a:extLst>
              </a:tr>
              <a:tr h="806226">
                <a:tc>
                  <a:txBody>
                    <a:bodyPr/>
                    <a:lstStyle/>
                    <a:p>
                      <a:pPr algn="ctr"/>
                      <a:r>
                        <a:rPr lang="en-GB" sz="2000">
                          <a:solidFill>
                            <a:schemeClr val="bg1"/>
                          </a:solidFill>
                          <a:latin typeface="Arial Rounded MT Bold" panose="020F0704030504030204" pitchFamily="34" charset="77"/>
                        </a:rPr>
                        <a:t>Reduces Paperwork Mistakes</a:t>
                      </a:r>
                      <a:endParaRPr lang="en-US" sz="2000">
                        <a:solidFill>
                          <a:schemeClr val="bg1"/>
                        </a:solidFill>
                        <a:latin typeface="Arial Rounded MT Bold" panose="020F0704030504030204" pitchFamily="34" charset="77"/>
                      </a:endParaRPr>
                    </a:p>
                  </a:txBody>
                  <a:tcPr anchor="ctr"/>
                </a:tc>
                <a:tc>
                  <a:txBody>
                    <a:bodyPr/>
                    <a:lstStyle/>
                    <a:p>
                      <a:pPr algn="ctr"/>
                      <a:r>
                        <a:rPr lang="en-GB" sz="2000">
                          <a:solidFill>
                            <a:schemeClr val="bg1"/>
                          </a:solidFill>
                          <a:latin typeface="Arial Rounded MT Bold" panose="020F0704030504030204" pitchFamily="34" charset="77"/>
                        </a:rPr>
                        <a:t>Technical Problems</a:t>
                      </a:r>
                      <a:endParaRPr lang="en-US" sz="2000" dirty="0">
                        <a:solidFill>
                          <a:schemeClr val="bg1"/>
                        </a:solidFill>
                        <a:latin typeface="Arial Rounded MT Bold" panose="020F0704030504030204" pitchFamily="34" charset="77"/>
                      </a:endParaRPr>
                    </a:p>
                  </a:txBody>
                  <a:tcPr anchor="ctr"/>
                </a:tc>
                <a:extLst>
                  <a:ext uri="{0D108BD9-81ED-4DB2-BD59-A6C34878D82A}">
                    <a16:rowId xmlns:a16="http://schemas.microsoft.com/office/drawing/2014/main" val="4215282490"/>
                  </a:ext>
                </a:extLst>
              </a:tr>
            </a:tbl>
          </a:graphicData>
        </a:graphic>
      </p:graphicFrame>
      <p:sp>
        <p:nvSpPr>
          <p:cNvPr id="6" name="Content Placeholder 2">
            <a:extLst>
              <a:ext uri="{FF2B5EF4-FFF2-40B4-BE49-F238E27FC236}">
                <a16:creationId xmlns:a16="http://schemas.microsoft.com/office/drawing/2014/main" id="{14CCC36F-3EA0-13EC-8E89-04DBB2125336}"/>
              </a:ext>
            </a:extLst>
          </p:cNvPr>
          <p:cNvSpPr>
            <a:spLocks noGrp="1"/>
          </p:cNvSpPr>
          <p:nvPr/>
        </p:nvSpPr>
        <p:spPr>
          <a:xfrm>
            <a:off x="436283" y="1795492"/>
            <a:ext cx="3720353" cy="403113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indent="0">
              <a:buNone/>
            </a:pPr>
            <a:r>
              <a:rPr lang="en-GB">
                <a:ln w="0"/>
                <a:solidFill>
                  <a:schemeClr val="accent1"/>
                </a:solidFill>
                <a:effectLst>
                  <a:outerShdw blurRad="38100" dist="25400" dir="5400000" algn="ctr" rotWithShape="0">
                    <a:srgbClr val="6E747A">
                      <a:alpha val="43000"/>
                    </a:srgbClr>
                  </a:outerShdw>
                </a:effectLst>
              </a:rPr>
              <a:t>For instance, at Greenfield, staff create care plans for residents, writing daily reports about their health and behaviour. Record incidents such as medication errors, accidents, etc. Create staff rotas and meeting notes keeping the information organised and professional</a:t>
            </a:r>
            <a:endParaRPr lang="en-US"/>
          </a:p>
        </p:txBody>
      </p:sp>
    </p:spTree>
    <p:extLst>
      <p:ext uri="{BB962C8B-B14F-4D97-AF65-F5344CB8AC3E}">
        <p14:creationId xmlns:p14="http://schemas.microsoft.com/office/powerpoint/2010/main" val="22465123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355DF61-B8E3-B136-D725-C39CCC60CE81}"/>
              </a:ext>
            </a:extLst>
          </p:cNvPr>
          <p:cNvSpPr>
            <a:spLocks noGrp="1"/>
          </p:cNvSpPr>
          <p:nvPr>
            <p:ph type="title"/>
          </p:nvPr>
        </p:nvSpPr>
        <p:spPr>
          <a:xfrm>
            <a:off x="2957855" y="253882"/>
            <a:ext cx="8610600" cy="1293028"/>
          </a:xfrm>
        </p:spPr>
        <p:txBody>
          <a:bodyPr/>
          <a:lstStyle/>
          <a:p>
            <a:r>
              <a:rPr lang="en-GB" cap="none">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Microsoft OneDrive</a:t>
            </a:r>
            <a:endParaRPr lang="en-US"/>
          </a:p>
        </p:txBody>
      </p:sp>
      <p:sp>
        <p:nvSpPr>
          <p:cNvPr id="3" name="Content Placeholder 2">
            <a:extLst>
              <a:ext uri="{FF2B5EF4-FFF2-40B4-BE49-F238E27FC236}">
                <a16:creationId xmlns:a16="http://schemas.microsoft.com/office/drawing/2014/main" id="{1ADF4B4A-144E-FDE0-2D11-BE8CCB7266C6}"/>
              </a:ext>
            </a:extLst>
          </p:cNvPr>
          <p:cNvSpPr>
            <a:spLocks noGrp="1"/>
          </p:cNvSpPr>
          <p:nvPr>
            <p:ph idx="1"/>
          </p:nvPr>
        </p:nvSpPr>
        <p:spPr>
          <a:xfrm>
            <a:off x="760506" y="1768736"/>
            <a:ext cx="3821454" cy="4835382"/>
          </a:xfrm>
        </p:spPr>
        <p:txBody>
          <a:bodyPr>
            <a:normAutofit/>
            <a:scene3d>
              <a:camera prst="orthographicFront"/>
              <a:lightRig rig="harsh" dir="t"/>
            </a:scene3d>
            <a:sp3d extrusionH="57150" prstMaterial="matte">
              <a:bevelT w="63500" h="12700" prst="angle"/>
              <a:contourClr>
                <a:schemeClr val="bg1">
                  <a:lumMod val="65000"/>
                </a:schemeClr>
              </a:contourClr>
            </a:sp3d>
          </a:bodyPr>
          <a:lstStyle/>
          <a:p>
            <a:pPr marL="0" indent="0">
              <a:buNone/>
            </a:pPr>
            <a:r>
              <a:rPr lang="en-GB" sz="2000" b="1" dirty="0">
                <a:ln/>
                <a:solidFill>
                  <a:schemeClr val="accent3"/>
                </a:solidFill>
              </a:rPr>
              <a:t>Enables users to save files, photos, and other documents across multiple devices. They can also save their files in OneDrive and have them automatically sync on other devices. One person can access and work on documentation in multiple locations. Easy access to cloud storage space, allow users to share content with others. (Robinson and </a:t>
            </a:r>
            <a:r>
              <a:rPr lang="en-GB" sz="2000" b="1" dirty="0" err="1">
                <a:ln/>
                <a:solidFill>
                  <a:schemeClr val="accent3"/>
                </a:solidFill>
              </a:rPr>
              <a:t>Provazza</a:t>
            </a:r>
            <a:r>
              <a:rPr lang="en-GB" sz="2000" b="1" dirty="0">
                <a:ln/>
                <a:solidFill>
                  <a:schemeClr val="accent3"/>
                </a:solidFill>
              </a:rPr>
              <a:t>, 2025)</a:t>
            </a:r>
          </a:p>
          <a:p>
            <a:pPr marL="0" indent="0">
              <a:buNone/>
            </a:pPr>
            <a:endParaRPr lang="en-GB" sz="2000" b="1" dirty="0">
              <a:ln/>
              <a:solidFill>
                <a:schemeClr val="accent3"/>
              </a:solidFill>
            </a:endParaRPr>
          </a:p>
          <a:p>
            <a:pPr marL="0" indent="0">
              <a:buNone/>
            </a:pPr>
            <a:endParaRPr lang="en-US" sz="2000" b="1" dirty="0">
              <a:ln/>
              <a:solidFill>
                <a:schemeClr val="accent3"/>
              </a:solidFill>
            </a:endParaRPr>
          </a:p>
        </p:txBody>
      </p:sp>
      <p:graphicFrame>
        <p:nvGraphicFramePr>
          <p:cNvPr id="8" name="TextBox 5">
            <a:extLst>
              <a:ext uri="{FF2B5EF4-FFF2-40B4-BE49-F238E27FC236}">
                <a16:creationId xmlns:a16="http://schemas.microsoft.com/office/drawing/2014/main" id="{5872F892-2EF8-ADFD-7066-4E4D01FAB2B3}"/>
              </a:ext>
            </a:extLst>
          </p:cNvPr>
          <p:cNvGraphicFramePr/>
          <p:nvPr/>
        </p:nvGraphicFramePr>
        <p:xfrm>
          <a:off x="5292415" y="1660264"/>
          <a:ext cx="5726704" cy="39857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190644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70BC2-DE20-5465-B30D-DB504CD1128F}"/>
              </a:ext>
            </a:extLst>
          </p:cNvPr>
          <p:cNvSpPr>
            <a:spLocks noGrp="1"/>
          </p:cNvSpPr>
          <p:nvPr>
            <p:ph type="title"/>
          </p:nvPr>
        </p:nvSpPr>
        <p:spPr>
          <a:xfrm>
            <a:off x="2920502" y="266333"/>
            <a:ext cx="8610600" cy="1293028"/>
          </a:xfrm>
        </p:spPr>
        <p:txBody>
          <a:bodyPr>
            <a:normAutofit/>
          </a:bodyPr>
          <a:lstStyle/>
          <a:p>
            <a:r>
              <a:rPr lang="en-GB" sz="4500" cap="none">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Microsoft OneDrive</a:t>
            </a:r>
            <a:endParaRPr lang="en-US" sz="4500"/>
          </a:p>
        </p:txBody>
      </p:sp>
      <p:graphicFrame>
        <p:nvGraphicFramePr>
          <p:cNvPr id="4" name="Content Placeholder 3">
            <a:extLst>
              <a:ext uri="{FF2B5EF4-FFF2-40B4-BE49-F238E27FC236}">
                <a16:creationId xmlns:a16="http://schemas.microsoft.com/office/drawing/2014/main" id="{47144ACE-6C90-28BE-EE16-1BE33F3B9C43}"/>
              </a:ext>
            </a:extLst>
          </p:cNvPr>
          <p:cNvGraphicFramePr>
            <a:graphicFrameLocks noGrp="1"/>
          </p:cNvGraphicFramePr>
          <p:nvPr>
            <p:ph idx="1"/>
            <p:extLst>
              <p:ext uri="{D42A27DB-BD31-4B8C-83A1-F6EECF244321}">
                <p14:modId xmlns:p14="http://schemas.microsoft.com/office/powerpoint/2010/main" val="694580343"/>
              </p:ext>
            </p:extLst>
          </p:nvPr>
        </p:nvGraphicFramePr>
        <p:xfrm>
          <a:off x="4010211" y="1768039"/>
          <a:ext cx="7213600" cy="4021664"/>
        </p:xfrm>
        <a:graphic>
          <a:graphicData uri="http://schemas.openxmlformats.org/drawingml/2006/table">
            <a:tbl>
              <a:tblPr firstRow="1" bandRow="1">
                <a:tableStyleId>{3C2FFA5D-87B4-456A-9821-1D502468CF0F}</a:tableStyleId>
              </a:tblPr>
              <a:tblGrid>
                <a:gridCol w="3606800">
                  <a:extLst>
                    <a:ext uri="{9D8B030D-6E8A-4147-A177-3AD203B41FA5}">
                      <a16:colId xmlns:a16="http://schemas.microsoft.com/office/drawing/2014/main" val="1091052102"/>
                    </a:ext>
                  </a:extLst>
                </a:gridCol>
                <a:gridCol w="3606800">
                  <a:extLst>
                    <a:ext uri="{9D8B030D-6E8A-4147-A177-3AD203B41FA5}">
                      <a16:colId xmlns:a16="http://schemas.microsoft.com/office/drawing/2014/main" val="2769973972"/>
                    </a:ext>
                  </a:extLst>
                </a:gridCol>
              </a:tblGrid>
              <a:tr h="766922">
                <a:tc>
                  <a:txBody>
                    <a:bodyPr/>
                    <a:lstStyle/>
                    <a:p>
                      <a:pPr algn="ctr"/>
                      <a:r>
                        <a:rPr lang="en-GB" sz="2500">
                          <a:solidFill>
                            <a:schemeClr val="accent5">
                              <a:lumMod val="60000"/>
                              <a:lumOff val="40000"/>
                            </a:schemeClr>
                          </a:solidFill>
                          <a:latin typeface="Arial Rounded MT Bold" panose="020F0704030504030204" pitchFamily="34" charset="77"/>
                        </a:rPr>
                        <a:t>Advantages</a:t>
                      </a:r>
                      <a:endParaRPr lang="en-US" sz="2500">
                        <a:solidFill>
                          <a:schemeClr val="accent5">
                            <a:lumMod val="60000"/>
                            <a:lumOff val="40000"/>
                          </a:schemeClr>
                        </a:solidFill>
                        <a:latin typeface="Arial Rounded MT Bold" panose="020F0704030504030204" pitchFamily="34" charset="77"/>
                      </a:endParaRPr>
                    </a:p>
                  </a:txBody>
                  <a:tcPr anchor="ctr"/>
                </a:tc>
                <a:tc>
                  <a:txBody>
                    <a:bodyPr/>
                    <a:lstStyle/>
                    <a:p>
                      <a:pPr algn="ctr"/>
                      <a:r>
                        <a:rPr lang="en-GB" sz="2500">
                          <a:solidFill>
                            <a:schemeClr val="accent5">
                              <a:lumMod val="60000"/>
                              <a:lumOff val="40000"/>
                            </a:schemeClr>
                          </a:solidFill>
                          <a:latin typeface="Arial Rounded MT Bold" panose="020F0704030504030204" pitchFamily="34" charset="77"/>
                        </a:rPr>
                        <a:t>Challenges</a:t>
                      </a:r>
                      <a:endParaRPr lang="en-US" sz="2500">
                        <a:solidFill>
                          <a:schemeClr val="accent5">
                            <a:lumMod val="60000"/>
                            <a:lumOff val="40000"/>
                          </a:schemeClr>
                        </a:solidFill>
                        <a:latin typeface="Arial Rounded MT Bold" panose="020F0704030504030204" pitchFamily="34" charset="77"/>
                      </a:endParaRPr>
                    </a:p>
                  </a:txBody>
                  <a:tcPr anchor="ctr"/>
                </a:tc>
                <a:extLst>
                  <a:ext uri="{0D108BD9-81ED-4DB2-BD59-A6C34878D82A}">
                    <a16:rowId xmlns:a16="http://schemas.microsoft.com/office/drawing/2014/main" val="1502360546"/>
                  </a:ext>
                </a:extLst>
              </a:tr>
              <a:tr h="766922">
                <a:tc>
                  <a:txBody>
                    <a:bodyPr/>
                    <a:lstStyle/>
                    <a:p>
                      <a:pPr algn="ctr"/>
                      <a:r>
                        <a:rPr lang="en-GB" sz="2000">
                          <a:solidFill>
                            <a:schemeClr val="bg1"/>
                          </a:solidFill>
                          <a:latin typeface="Arial Rounded MT Bold" panose="020F0704030504030204" pitchFamily="34" charset="77"/>
                        </a:rPr>
                        <a:t>Access Files Anywhere</a:t>
                      </a:r>
                      <a:endParaRPr lang="en-US" sz="2000">
                        <a:solidFill>
                          <a:schemeClr val="bg1"/>
                        </a:solidFill>
                        <a:latin typeface="Arial Rounded MT Bold" panose="020F0704030504030204" pitchFamily="34" charset="77"/>
                      </a:endParaRPr>
                    </a:p>
                  </a:txBody>
                  <a:tcPr anchor="ctr"/>
                </a:tc>
                <a:tc>
                  <a:txBody>
                    <a:bodyPr/>
                    <a:lstStyle/>
                    <a:p>
                      <a:pPr algn="ctr"/>
                      <a:r>
                        <a:rPr lang="en-GB" sz="2000">
                          <a:solidFill>
                            <a:schemeClr val="bg1"/>
                          </a:solidFill>
                          <a:latin typeface="Arial Rounded MT Bold" panose="020F0704030504030204" pitchFamily="34" charset="77"/>
                        </a:rPr>
                        <a:t>Staff Training Required</a:t>
                      </a:r>
                      <a:endParaRPr lang="en-US" sz="2000">
                        <a:solidFill>
                          <a:schemeClr val="bg1"/>
                        </a:solidFill>
                        <a:latin typeface="Arial Rounded MT Bold" panose="020F0704030504030204" pitchFamily="34" charset="77"/>
                      </a:endParaRPr>
                    </a:p>
                  </a:txBody>
                  <a:tcPr anchor="ctr"/>
                </a:tc>
                <a:extLst>
                  <a:ext uri="{0D108BD9-81ED-4DB2-BD59-A6C34878D82A}">
                    <a16:rowId xmlns:a16="http://schemas.microsoft.com/office/drawing/2014/main" val="4007158943"/>
                  </a:ext>
                </a:extLst>
              </a:tr>
              <a:tr h="860449">
                <a:tc>
                  <a:txBody>
                    <a:bodyPr/>
                    <a:lstStyle/>
                    <a:p>
                      <a:pPr algn="ctr"/>
                      <a:r>
                        <a:rPr lang="en-GB" sz="2000">
                          <a:solidFill>
                            <a:schemeClr val="bg1"/>
                          </a:solidFill>
                          <a:latin typeface="Arial Rounded MT Bold" panose="020F0704030504030204" pitchFamily="34" charset="77"/>
                        </a:rPr>
                        <a:t>Improves Teamwork</a:t>
                      </a:r>
                      <a:endParaRPr lang="en-US" sz="2000">
                        <a:solidFill>
                          <a:schemeClr val="bg1"/>
                        </a:solidFill>
                        <a:latin typeface="Arial Rounded MT Bold" panose="020F0704030504030204" pitchFamily="34" charset="77"/>
                      </a:endParaRPr>
                    </a:p>
                  </a:txBody>
                  <a:tcPr anchor="ctr"/>
                </a:tc>
                <a:tc>
                  <a:txBody>
                    <a:bodyPr/>
                    <a:lstStyle/>
                    <a:p>
                      <a:pPr algn="ctr"/>
                      <a:r>
                        <a:rPr lang="en-GB" sz="2000">
                          <a:solidFill>
                            <a:schemeClr val="bg1"/>
                          </a:solidFill>
                          <a:latin typeface="Arial Rounded MT Bold" panose="020F0704030504030204" pitchFamily="34" charset="77"/>
                        </a:rPr>
                        <a:t>Internet Connection Needed</a:t>
                      </a:r>
                      <a:endParaRPr lang="en-US" sz="2000">
                        <a:solidFill>
                          <a:schemeClr val="bg1"/>
                        </a:solidFill>
                        <a:latin typeface="Arial Rounded MT Bold" panose="020F0704030504030204" pitchFamily="34" charset="77"/>
                      </a:endParaRPr>
                    </a:p>
                  </a:txBody>
                  <a:tcPr anchor="ctr"/>
                </a:tc>
                <a:extLst>
                  <a:ext uri="{0D108BD9-81ED-4DB2-BD59-A6C34878D82A}">
                    <a16:rowId xmlns:a16="http://schemas.microsoft.com/office/drawing/2014/main" val="3189317880"/>
                  </a:ext>
                </a:extLst>
              </a:tr>
              <a:tr h="766922">
                <a:tc>
                  <a:txBody>
                    <a:bodyPr/>
                    <a:lstStyle/>
                    <a:p>
                      <a:pPr algn="ctr"/>
                      <a:r>
                        <a:rPr lang="en-GB" sz="2000">
                          <a:solidFill>
                            <a:schemeClr val="bg1"/>
                          </a:solidFill>
                          <a:latin typeface="Arial Rounded MT Bold" panose="020F0704030504030204" pitchFamily="34" charset="77"/>
                        </a:rPr>
                        <a:t>Reduces Lost Paperwork</a:t>
                      </a:r>
                      <a:endParaRPr lang="en-US" sz="2000">
                        <a:solidFill>
                          <a:schemeClr val="bg1"/>
                        </a:solidFill>
                        <a:latin typeface="Arial Rounded MT Bold" panose="020F0704030504030204" pitchFamily="34" charset="77"/>
                      </a:endParaRPr>
                    </a:p>
                  </a:txBody>
                  <a:tcPr anchor="ctr"/>
                </a:tc>
                <a:tc>
                  <a:txBody>
                    <a:bodyPr/>
                    <a:lstStyle/>
                    <a:p>
                      <a:pPr algn="ctr"/>
                      <a:r>
                        <a:rPr lang="en-GB" sz="2000">
                          <a:solidFill>
                            <a:schemeClr val="bg1"/>
                          </a:solidFill>
                          <a:latin typeface="Arial Rounded MT Bold" panose="020F0704030504030204" pitchFamily="34" charset="77"/>
                        </a:rPr>
                        <a:t>Risk of Incorrect Sharing</a:t>
                      </a:r>
                      <a:endParaRPr lang="en-US" sz="2000">
                        <a:solidFill>
                          <a:schemeClr val="bg1"/>
                        </a:solidFill>
                        <a:latin typeface="Arial Rounded MT Bold" panose="020F0704030504030204" pitchFamily="34" charset="77"/>
                      </a:endParaRPr>
                    </a:p>
                  </a:txBody>
                  <a:tcPr anchor="ctr"/>
                </a:tc>
                <a:extLst>
                  <a:ext uri="{0D108BD9-81ED-4DB2-BD59-A6C34878D82A}">
                    <a16:rowId xmlns:a16="http://schemas.microsoft.com/office/drawing/2014/main" val="3423740399"/>
                  </a:ext>
                </a:extLst>
              </a:tr>
              <a:tr h="860449">
                <a:tc>
                  <a:txBody>
                    <a:bodyPr/>
                    <a:lstStyle/>
                    <a:p>
                      <a:pPr algn="ctr"/>
                      <a:r>
                        <a:rPr lang="en-GB" sz="2000">
                          <a:solidFill>
                            <a:schemeClr val="bg1"/>
                          </a:solidFill>
                          <a:latin typeface="Arial Rounded MT Bold" panose="020F0704030504030204" pitchFamily="34" charset="77"/>
                        </a:rPr>
                        <a:t>Secure Cloud Storage</a:t>
                      </a:r>
                      <a:endParaRPr lang="en-US" sz="2000">
                        <a:solidFill>
                          <a:schemeClr val="bg1"/>
                        </a:solidFill>
                        <a:latin typeface="Arial Rounded MT Bold" panose="020F0704030504030204" pitchFamily="34" charset="77"/>
                      </a:endParaRPr>
                    </a:p>
                  </a:txBody>
                  <a:tcPr anchor="ctr"/>
                </a:tc>
                <a:tc>
                  <a:txBody>
                    <a:bodyPr/>
                    <a:lstStyle/>
                    <a:p>
                      <a:pPr algn="ctr"/>
                      <a:r>
                        <a:rPr lang="en-GB" sz="2000" dirty="0">
                          <a:solidFill>
                            <a:schemeClr val="bg1"/>
                          </a:solidFill>
                          <a:latin typeface="Arial Rounded MT Bold" panose="020F0704030504030204" pitchFamily="34" charset="77"/>
                        </a:rPr>
                        <a:t>Possible Resistance to Change</a:t>
                      </a:r>
                      <a:endParaRPr lang="en-US" sz="2000" dirty="0">
                        <a:solidFill>
                          <a:schemeClr val="bg1"/>
                        </a:solidFill>
                        <a:latin typeface="Arial Rounded MT Bold" panose="020F0704030504030204" pitchFamily="34" charset="77"/>
                      </a:endParaRPr>
                    </a:p>
                  </a:txBody>
                  <a:tcPr anchor="ctr"/>
                </a:tc>
                <a:extLst>
                  <a:ext uri="{0D108BD9-81ED-4DB2-BD59-A6C34878D82A}">
                    <a16:rowId xmlns:a16="http://schemas.microsoft.com/office/drawing/2014/main" val="464146184"/>
                  </a:ext>
                </a:extLst>
              </a:tr>
            </a:tbl>
          </a:graphicData>
        </a:graphic>
      </p:graphicFrame>
      <p:sp>
        <p:nvSpPr>
          <p:cNvPr id="5" name="Content Placeholder 4">
            <a:extLst>
              <a:ext uri="{FF2B5EF4-FFF2-40B4-BE49-F238E27FC236}">
                <a16:creationId xmlns:a16="http://schemas.microsoft.com/office/drawing/2014/main" id="{6662453D-8662-A196-12AD-5EBD40A9ED42}"/>
              </a:ext>
            </a:extLst>
          </p:cNvPr>
          <p:cNvSpPr txBox="1">
            <a:spLocks/>
          </p:cNvSpPr>
          <p:nvPr/>
        </p:nvSpPr>
        <p:spPr>
          <a:xfrm>
            <a:off x="731621" y="1967256"/>
            <a:ext cx="3012141" cy="402412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indent="0">
              <a:buFont typeface="Arial" panose="020B0604020202020204" pitchFamily="34" charset="0"/>
              <a:buNone/>
            </a:pPr>
            <a:r>
              <a:rPr lang="en-GB" dirty="0">
                <a:ln w="0"/>
                <a:solidFill>
                  <a:schemeClr val="accent1"/>
                </a:solidFill>
                <a:effectLst>
                  <a:outerShdw blurRad="38100" dist="25400" dir="5400000" algn="ctr" rotWithShape="0">
                    <a:srgbClr val="6E747A">
                      <a:alpha val="43000"/>
                    </a:srgbClr>
                  </a:outerShdw>
                </a:effectLst>
              </a:rPr>
              <a:t>For instance, at Greenfield, nurses and care coordinator review updates immediately. It helps staff make faster decisions about patient care. In addition, visiting carers upload notes after a home visit. </a:t>
            </a:r>
            <a:endParaRPr lang="en-US" dirty="0"/>
          </a:p>
        </p:txBody>
      </p:sp>
    </p:spTree>
    <p:extLst>
      <p:ext uri="{BB962C8B-B14F-4D97-AF65-F5344CB8AC3E}">
        <p14:creationId xmlns:p14="http://schemas.microsoft.com/office/powerpoint/2010/main" val="21121712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B5AE2-C5CC-499C-8F2D-249888BE2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BA7A3698-B350-40E5-8475-9BCC41A08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3" name="Straight Connector 12">
            <a:extLst>
              <a:ext uri="{FF2B5EF4-FFF2-40B4-BE49-F238E27FC236}">
                <a16:creationId xmlns:a16="http://schemas.microsoft.com/office/drawing/2014/main" id="{0AC655C7-EC94-4BE6-84C8-2F9EFBBB27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A41C4C-7A49-9FCE-7582-4A8E86901DD2}"/>
              </a:ext>
            </a:extLst>
          </p:cNvPr>
          <p:cNvSpPr>
            <a:spLocks noGrp="1"/>
          </p:cNvSpPr>
          <p:nvPr>
            <p:ph type="title"/>
          </p:nvPr>
        </p:nvSpPr>
        <p:spPr>
          <a:xfrm>
            <a:off x="5181601" y="634946"/>
            <a:ext cx="6368142" cy="1450757"/>
          </a:xfrm>
        </p:spPr>
        <p:txBody>
          <a:bodyPr vert="horz" lIns="91440" tIns="45720" rIns="91440" bIns="45720" rtlCol="0" anchor="b">
            <a:normAutofit/>
          </a:bodyPr>
          <a:lstStyle/>
          <a:p>
            <a:r>
              <a:rPr lang="en-US" sz="4800" kern="1200" cap="none" spc="-50" baseline="0" dirty="0">
                <a:ln w="0"/>
                <a:solidFill>
                  <a:schemeClr val="tx1">
                    <a:lumMod val="75000"/>
                    <a:lumOff val="25000"/>
                  </a:schemeClr>
                </a:solidFill>
                <a:effectLst>
                  <a:reflection blurRad="6350" stA="53000" endA="300" endPos="35500" dir="5400000" sy="-90000" algn="bl" rotWithShape="0"/>
                </a:effectLst>
                <a:latin typeface="+mj-lt"/>
                <a:ea typeface="+mj-ea"/>
                <a:cs typeface="+mj-cs"/>
              </a:rPr>
              <a:t>DIGITAL SAFETY ACTION PLAN</a:t>
            </a:r>
          </a:p>
        </p:txBody>
      </p:sp>
      <p:pic>
        <p:nvPicPr>
          <p:cNvPr id="5" name="Picture 4" descr="A midsection of a person holding a miniature house">
            <a:extLst>
              <a:ext uri="{FF2B5EF4-FFF2-40B4-BE49-F238E27FC236}">
                <a16:creationId xmlns:a16="http://schemas.microsoft.com/office/drawing/2014/main" id="{7D319CAC-D6CF-66B5-3AC3-8FBB6A529363}"/>
              </a:ext>
            </a:extLst>
          </p:cNvPr>
          <p:cNvPicPr>
            <a:picLocks noChangeAspect="1"/>
          </p:cNvPicPr>
          <p:nvPr/>
        </p:nvPicPr>
        <p:blipFill>
          <a:blip r:embed="rId2"/>
          <a:srcRect l="29495" r="27824" b="-1"/>
          <a:stretch>
            <a:fillRect/>
          </a:stretch>
        </p:blipFill>
        <p:spPr>
          <a:xfrm>
            <a:off x="20" y="-12128"/>
            <a:ext cx="4654276" cy="6870127"/>
          </a:xfrm>
          <a:prstGeom prst="rect">
            <a:avLst/>
          </a:prstGeom>
        </p:spPr>
      </p:pic>
      <p:cxnSp>
        <p:nvCxnSpPr>
          <p:cNvPr id="19" name="Straight Connector 18">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87617" y="2085703"/>
            <a:ext cx="6170686"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F877BE5-C5B8-4984-34CE-61A5F0F51012}"/>
              </a:ext>
            </a:extLst>
          </p:cNvPr>
          <p:cNvSpPr>
            <a:spLocks noGrp="1"/>
          </p:cNvSpPr>
          <p:nvPr>
            <p:ph type="body" sz="half" idx="2"/>
          </p:nvPr>
        </p:nvSpPr>
        <p:spPr>
          <a:xfrm>
            <a:off x="5181601" y="2198914"/>
            <a:ext cx="6368142" cy="3670180"/>
          </a:xfrm>
        </p:spPr>
        <p:txBody>
          <a:bodyPr vert="horz" lIns="0" tIns="45720" rIns="0" bIns="45720" rtlCol="0">
            <a:normAutofit/>
            <a:scene3d>
              <a:camera prst="orthographicFront"/>
              <a:lightRig rig="harsh" dir="t"/>
            </a:scene3d>
            <a:sp3d extrusionH="57150" prstMaterial="matte">
              <a:bevelT w="63500" h="12700" prst="angle"/>
              <a:contourClr>
                <a:schemeClr val="bg1">
                  <a:lumMod val="65000"/>
                </a:schemeClr>
              </a:contourClr>
            </a:sp3d>
          </a:bodyPr>
          <a:lstStyle/>
          <a:p>
            <a:r>
              <a:rPr lang="en-US" b="1" dirty="0">
                <a:ln/>
              </a:rPr>
              <a:t>It is a preventive measures designed to protect the Greenfield Home Care Agency’s data and its privacy. Without these safety procedures the digital information and files might be at risk of potential unauthorised access and cyber threat attacks.</a:t>
            </a:r>
          </a:p>
        </p:txBody>
      </p:sp>
    </p:spTree>
    <p:extLst>
      <p:ext uri="{BB962C8B-B14F-4D97-AF65-F5344CB8AC3E}">
        <p14:creationId xmlns:p14="http://schemas.microsoft.com/office/powerpoint/2010/main" val="31675407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1AADE-8CB5-0931-81A7-E5669C14B892}"/>
              </a:ext>
            </a:extLst>
          </p:cNvPr>
          <p:cNvSpPr>
            <a:spLocks noGrp="1"/>
          </p:cNvSpPr>
          <p:nvPr>
            <p:ph type="title"/>
          </p:nvPr>
        </p:nvSpPr>
        <p:spPr>
          <a:xfrm>
            <a:off x="2895600" y="590060"/>
            <a:ext cx="8610600" cy="1293028"/>
          </a:xfrm>
        </p:spPr>
        <p:txBody>
          <a:bodyPr>
            <a:normAutofit fontScale="90000"/>
          </a:bodyPr>
          <a:lstStyle/>
          <a:p>
            <a:r>
              <a:rPr lang="en-GB" cap="none">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Actual Plan To Implement At Greenfield Home Care Agency</a:t>
            </a:r>
            <a:endParaRPr lang="en-US"/>
          </a:p>
        </p:txBody>
      </p:sp>
      <p:graphicFrame>
        <p:nvGraphicFramePr>
          <p:cNvPr id="4" name="Content Placeholder 3">
            <a:extLst>
              <a:ext uri="{FF2B5EF4-FFF2-40B4-BE49-F238E27FC236}">
                <a16:creationId xmlns:a16="http://schemas.microsoft.com/office/drawing/2014/main" id="{3E1682DE-CBFB-545A-5141-40DB435B0A28}"/>
              </a:ext>
            </a:extLst>
          </p:cNvPr>
          <p:cNvGraphicFramePr>
            <a:graphicFrameLocks noGrp="1"/>
          </p:cNvGraphicFramePr>
          <p:nvPr>
            <p:ph idx="1"/>
            <p:extLst>
              <p:ext uri="{D42A27DB-BD31-4B8C-83A1-F6EECF244321}">
                <p14:modId xmlns:p14="http://schemas.microsoft.com/office/powerpoint/2010/main" val="1753747965"/>
              </p:ext>
            </p:extLst>
          </p:nvPr>
        </p:nvGraphicFramePr>
        <p:xfrm>
          <a:off x="1668431" y="2515099"/>
          <a:ext cx="9202520" cy="3374217"/>
        </p:xfrm>
        <a:graphic>
          <a:graphicData uri="http://schemas.openxmlformats.org/drawingml/2006/table">
            <a:tbl>
              <a:tblPr firstRow="1" bandRow="1">
                <a:tableStyleId>{5C22544A-7EE6-4342-B048-85BDC9FD1C3A}</a:tableStyleId>
              </a:tblPr>
              <a:tblGrid>
                <a:gridCol w="4601260">
                  <a:extLst>
                    <a:ext uri="{9D8B030D-6E8A-4147-A177-3AD203B41FA5}">
                      <a16:colId xmlns:a16="http://schemas.microsoft.com/office/drawing/2014/main" val="415688515"/>
                    </a:ext>
                  </a:extLst>
                </a:gridCol>
                <a:gridCol w="4601260">
                  <a:extLst>
                    <a:ext uri="{9D8B030D-6E8A-4147-A177-3AD203B41FA5}">
                      <a16:colId xmlns:a16="http://schemas.microsoft.com/office/drawing/2014/main" val="849557248"/>
                    </a:ext>
                  </a:extLst>
                </a:gridCol>
              </a:tblGrid>
              <a:tr h="643455">
                <a:tc>
                  <a:txBody>
                    <a:bodyPr/>
                    <a:lstStyle/>
                    <a:p>
                      <a:pPr algn="ctr"/>
                      <a:r>
                        <a:rPr lang="en-GB">
                          <a:solidFill>
                            <a:srgbClr val="FFC000"/>
                          </a:solidFill>
                          <a:latin typeface="Arial Rounded MT Bold" panose="020F0704030504030204" pitchFamily="34" charset="77"/>
                        </a:rPr>
                        <a:t>Secure Access</a:t>
                      </a:r>
                      <a:endParaRPr lang="en-US">
                        <a:solidFill>
                          <a:srgbClr val="FFC000"/>
                        </a:solidFill>
                        <a:latin typeface="Arial Rounded MT Bold" panose="020F0704030504030204" pitchFamily="34" charset="77"/>
                      </a:endParaRPr>
                    </a:p>
                  </a:txBody>
                  <a:tcPr anchor="ctr"/>
                </a:tc>
                <a:tc>
                  <a:txBody>
                    <a:bodyPr/>
                    <a:lstStyle/>
                    <a:p>
                      <a:pPr algn="ctr"/>
                      <a:r>
                        <a:rPr lang="en-GB">
                          <a:solidFill>
                            <a:srgbClr val="FFC000"/>
                          </a:solidFill>
                          <a:latin typeface="Arial Rounded MT Bold" panose="020F0704030504030204" pitchFamily="34" charset="77"/>
                        </a:rPr>
                        <a:t>Email Awareness</a:t>
                      </a:r>
                      <a:endParaRPr lang="en-US">
                        <a:solidFill>
                          <a:srgbClr val="FFC000"/>
                        </a:solidFill>
                        <a:latin typeface="Arial Rounded MT Bold" panose="020F0704030504030204" pitchFamily="34" charset="77"/>
                      </a:endParaRPr>
                    </a:p>
                  </a:txBody>
                  <a:tcPr anchor="ctr"/>
                </a:tc>
                <a:extLst>
                  <a:ext uri="{0D108BD9-81ED-4DB2-BD59-A6C34878D82A}">
                    <a16:rowId xmlns:a16="http://schemas.microsoft.com/office/drawing/2014/main" val="3473243133"/>
                  </a:ext>
                </a:extLst>
              </a:tr>
              <a:tr h="721926">
                <a:tc>
                  <a:txBody>
                    <a:bodyPr/>
                    <a:lstStyle/>
                    <a:p>
                      <a:pPr algn="ctr"/>
                      <a:r>
                        <a:rPr lang="en-GB" sz="2000">
                          <a:solidFill>
                            <a:schemeClr val="bg1"/>
                          </a:solidFill>
                          <a:latin typeface="Arial Rounded MT Bold" panose="020F0704030504030204" pitchFamily="34" charset="77"/>
                        </a:rPr>
                        <a:t>Individual Login Details</a:t>
                      </a:r>
                      <a:endParaRPr lang="en-US" sz="2000">
                        <a:solidFill>
                          <a:schemeClr val="bg1"/>
                        </a:solidFill>
                        <a:latin typeface="Arial Rounded MT Bold" panose="020F0704030504030204" pitchFamily="34" charset="77"/>
                      </a:endParaRPr>
                    </a:p>
                  </a:txBody>
                  <a:tcPr anchor="ctr"/>
                </a:tc>
                <a:tc>
                  <a:txBody>
                    <a:bodyPr/>
                    <a:lstStyle/>
                    <a:p>
                      <a:pPr algn="ctr"/>
                      <a:r>
                        <a:rPr lang="en-GB" sz="2000">
                          <a:solidFill>
                            <a:schemeClr val="bg1"/>
                          </a:solidFill>
                          <a:latin typeface="Arial Rounded MT Bold" panose="020F0704030504030204" pitchFamily="34" charset="77"/>
                        </a:rPr>
                        <a:t>Orientation About Phishing</a:t>
                      </a:r>
                      <a:endParaRPr lang="en-US" sz="2000">
                        <a:solidFill>
                          <a:schemeClr val="bg1"/>
                        </a:solidFill>
                        <a:latin typeface="Arial Rounded MT Bold" panose="020F0704030504030204" pitchFamily="34" charset="77"/>
                      </a:endParaRPr>
                    </a:p>
                  </a:txBody>
                  <a:tcPr anchor="ctr"/>
                </a:tc>
                <a:extLst>
                  <a:ext uri="{0D108BD9-81ED-4DB2-BD59-A6C34878D82A}">
                    <a16:rowId xmlns:a16="http://schemas.microsoft.com/office/drawing/2014/main" val="251269640"/>
                  </a:ext>
                </a:extLst>
              </a:tr>
              <a:tr h="643455">
                <a:tc>
                  <a:txBody>
                    <a:bodyPr/>
                    <a:lstStyle/>
                    <a:p>
                      <a:pPr algn="ctr"/>
                      <a:r>
                        <a:rPr lang="en-GB" sz="2000">
                          <a:solidFill>
                            <a:schemeClr val="bg1"/>
                          </a:solidFill>
                          <a:latin typeface="Arial Rounded MT Bold" panose="020F0704030504030204" pitchFamily="34" charset="77"/>
                        </a:rPr>
                        <a:t>Turn on 2FA</a:t>
                      </a:r>
                      <a:endParaRPr lang="en-US" sz="2000">
                        <a:solidFill>
                          <a:schemeClr val="bg1"/>
                        </a:solidFill>
                        <a:latin typeface="Arial Rounded MT Bold" panose="020F0704030504030204" pitchFamily="34" charset="77"/>
                      </a:endParaRPr>
                    </a:p>
                  </a:txBody>
                  <a:tcPr anchor="ctr"/>
                </a:tc>
                <a:tc>
                  <a:txBody>
                    <a:bodyPr/>
                    <a:lstStyle/>
                    <a:p>
                      <a:pPr algn="ctr"/>
                      <a:r>
                        <a:rPr lang="en-GB" sz="2000">
                          <a:solidFill>
                            <a:schemeClr val="bg1"/>
                          </a:solidFill>
                          <a:latin typeface="Arial Rounded MT Bold" panose="020F0704030504030204" pitchFamily="34" charset="77"/>
                        </a:rPr>
                        <a:t>Check the Sender First</a:t>
                      </a:r>
                      <a:endParaRPr lang="en-US" sz="2000">
                        <a:solidFill>
                          <a:schemeClr val="bg1"/>
                        </a:solidFill>
                        <a:latin typeface="Arial Rounded MT Bold" panose="020F0704030504030204" pitchFamily="34" charset="77"/>
                      </a:endParaRPr>
                    </a:p>
                  </a:txBody>
                  <a:tcPr anchor="ctr"/>
                </a:tc>
                <a:extLst>
                  <a:ext uri="{0D108BD9-81ED-4DB2-BD59-A6C34878D82A}">
                    <a16:rowId xmlns:a16="http://schemas.microsoft.com/office/drawing/2014/main" val="3594110772"/>
                  </a:ext>
                </a:extLst>
              </a:tr>
              <a:tr h="643455">
                <a:tc>
                  <a:txBody>
                    <a:bodyPr/>
                    <a:lstStyle/>
                    <a:p>
                      <a:pPr algn="ctr"/>
                      <a:r>
                        <a:rPr lang="en-GB" sz="2000">
                          <a:solidFill>
                            <a:schemeClr val="bg1"/>
                          </a:solidFill>
                          <a:latin typeface="Arial Rounded MT Bold" panose="020F0704030504030204" pitchFamily="34" charset="77"/>
                        </a:rPr>
                        <a:t>Create Passkey</a:t>
                      </a:r>
                      <a:endParaRPr lang="en-US" sz="2000">
                        <a:solidFill>
                          <a:schemeClr val="bg1"/>
                        </a:solidFill>
                        <a:latin typeface="Arial Rounded MT Bold" panose="020F0704030504030204" pitchFamily="34" charset="77"/>
                      </a:endParaRPr>
                    </a:p>
                  </a:txBody>
                  <a:tcPr anchor="ctr"/>
                </a:tc>
                <a:tc>
                  <a:txBody>
                    <a:bodyPr/>
                    <a:lstStyle/>
                    <a:p>
                      <a:pPr algn="ctr"/>
                      <a:r>
                        <a:rPr lang="en-GB" sz="2000">
                          <a:solidFill>
                            <a:schemeClr val="bg1"/>
                          </a:solidFill>
                          <a:latin typeface="Arial Rounded MT Bold" panose="020F0704030504030204" pitchFamily="34" charset="77"/>
                        </a:rPr>
                        <a:t>Create Email Policy</a:t>
                      </a:r>
                      <a:endParaRPr lang="en-US" sz="2000">
                        <a:solidFill>
                          <a:schemeClr val="bg1"/>
                        </a:solidFill>
                        <a:latin typeface="Arial Rounded MT Bold" panose="020F0704030504030204" pitchFamily="34" charset="77"/>
                      </a:endParaRPr>
                    </a:p>
                  </a:txBody>
                  <a:tcPr anchor="ctr"/>
                </a:tc>
                <a:extLst>
                  <a:ext uri="{0D108BD9-81ED-4DB2-BD59-A6C34878D82A}">
                    <a16:rowId xmlns:a16="http://schemas.microsoft.com/office/drawing/2014/main" val="1930133659"/>
                  </a:ext>
                </a:extLst>
              </a:tr>
              <a:tr h="721926">
                <a:tc>
                  <a:txBody>
                    <a:bodyPr/>
                    <a:lstStyle/>
                    <a:p>
                      <a:pPr algn="ctr"/>
                      <a:r>
                        <a:rPr lang="en-GB" sz="2000">
                          <a:solidFill>
                            <a:schemeClr val="bg1"/>
                          </a:solidFill>
                          <a:latin typeface="Arial Rounded MT Bold" panose="020F0704030504030204" pitchFamily="34" charset="77"/>
                        </a:rPr>
                        <a:t>Security Question or Secret Passkey</a:t>
                      </a:r>
                      <a:endParaRPr lang="en-US" sz="2000">
                        <a:solidFill>
                          <a:schemeClr val="bg1"/>
                        </a:solidFill>
                        <a:latin typeface="Arial Rounded MT Bold" panose="020F0704030504030204" pitchFamily="34" charset="77"/>
                      </a:endParaRPr>
                    </a:p>
                  </a:txBody>
                  <a:tcPr anchor="ctr"/>
                </a:tc>
                <a:tc>
                  <a:txBody>
                    <a:bodyPr/>
                    <a:lstStyle/>
                    <a:p>
                      <a:pPr algn="ctr"/>
                      <a:r>
                        <a:rPr lang="en-GB" sz="2000" dirty="0">
                          <a:solidFill>
                            <a:schemeClr val="bg1"/>
                          </a:solidFill>
                          <a:latin typeface="Arial Rounded MT Bold" panose="020F0704030504030204" pitchFamily="34" charset="77"/>
                        </a:rPr>
                        <a:t>Report Suspicious Links or Attachments</a:t>
                      </a:r>
                      <a:endParaRPr lang="en-US" sz="2000" dirty="0">
                        <a:solidFill>
                          <a:schemeClr val="bg1"/>
                        </a:solidFill>
                        <a:latin typeface="Arial Rounded MT Bold" panose="020F0704030504030204" pitchFamily="34" charset="77"/>
                      </a:endParaRPr>
                    </a:p>
                  </a:txBody>
                  <a:tcPr anchor="ctr"/>
                </a:tc>
                <a:extLst>
                  <a:ext uri="{0D108BD9-81ED-4DB2-BD59-A6C34878D82A}">
                    <a16:rowId xmlns:a16="http://schemas.microsoft.com/office/drawing/2014/main" val="1439110891"/>
                  </a:ext>
                </a:extLst>
              </a:tr>
            </a:tbl>
          </a:graphicData>
        </a:graphic>
      </p:graphicFrame>
    </p:spTree>
    <p:extLst>
      <p:ext uri="{BB962C8B-B14F-4D97-AF65-F5344CB8AC3E}">
        <p14:creationId xmlns:p14="http://schemas.microsoft.com/office/powerpoint/2010/main" val="40710497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2579DAE-C141-48DB-810E-C070C3008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02FD90C3-6350-4D5B-9738-6E94EDF30F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BCD2D517-BC35-4439-AC31-06DF764F25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2DD3F846-0483-40F5-A881-0C1AD2A0C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3">
            <a:extLst>
              <a:ext uri="{FF2B5EF4-FFF2-40B4-BE49-F238E27FC236}">
                <a16:creationId xmlns:a16="http://schemas.microsoft.com/office/drawing/2014/main" id="{39F58D45-6ED8-8F36-8595-D6E9CD4B513F}"/>
              </a:ext>
            </a:extLst>
          </p:cNvPr>
          <p:cNvGraphicFramePr>
            <a:graphicFrameLocks/>
          </p:cNvGraphicFramePr>
          <p:nvPr>
            <p:extLst>
              <p:ext uri="{D42A27DB-BD31-4B8C-83A1-F6EECF244321}">
                <p14:modId xmlns:p14="http://schemas.microsoft.com/office/powerpoint/2010/main" val="2948005868"/>
              </p:ext>
            </p:extLst>
          </p:nvPr>
        </p:nvGraphicFramePr>
        <p:xfrm>
          <a:off x="963852" y="801793"/>
          <a:ext cx="10264296" cy="5273060"/>
        </p:xfrm>
        <a:graphic>
          <a:graphicData uri="http://schemas.openxmlformats.org/drawingml/2006/table">
            <a:tbl>
              <a:tblPr firstRow="1" bandRow="1">
                <a:solidFill>
                  <a:schemeClr val="tx1">
                    <a:lumMod val="75000"/>
                    <a:lumOff val="25000"/>
                  </a:schemeClr>
                </a:solidFill>
                <a:tableStyleId>{5C22544A-7EE6-4342-B048-85BDC9FD1C3A}</a:tableStyleId>
              </a:tblPr>
              <a:tblGrid>
                <a:gridCol w="5623038">
                  <a:extLst>
                    <a:ext uri="{9D8B030D-6E8A-4147-A177-3AD203B41FA5}">
                      <a16:colId xmlns:a16="http://schemas.microsoft.com/office/drawing/2014/main" val="415688515"/>
                    </a:ext>
                  </a:extLst>
                </a:gridCol>
                <a:gridCol w="4641258">
                  <a:extLst>
                    <a:ext uri="{9D8B030D-6E8A-4147-A177-3AD203B41FA5}">
                      <a16:colId xmlns:a16="http://schemas.microsoft.com/office/drawing/2014/main" val="849557248"/>
                    </a:ext>
                  </a:extLst>
                </a:gridCol>
              </a:tblGrid>
              <a:tr h="1187476">
                <a:tc>
                  <a:txBody>
                    <a:bodyPr/>
                    <a:lstStyle/>
                    <a:p>
                      <a:pPr algn="ctr"/>
                      <a:r>
                        <a:rPr lang="en-GB" sz="4400" b="1" cap="none" spc="0">
                          <a:solidFill>
                            <a:schemeClr val="bg1"/>
                          </a:solidFill>
                          <a:latin typeface="Arial Rounded MT Bold" panose="020F0704030504030204" pitchFamily="34" charset="77"/>
                        </a:rPr>
                        <a:t>Data Management</a:t>
                      </a:r>
                      <a:endParaRPr lang="en-US" sz="4400" b="1" cap="none" spc="0">
                        <a:solidFill>
                          <a:schemeClr val="bg1"/>
                        </a:solidFill>
                        <a:latin typeface="Arial Rounded MT Bold" panose="020F0704030504030204" pitchFamily="34" charset="77"/>
                      </a:endParaRPr>
                    </a:p>
                  </a:txBody>
                  <a:tcPr marL="174385" marR="249121" marT="49824" marB="373681" anchor="b">
                    <a:lnL w="12700" cmpd="sng">
                      <a:noFill/>
                    </a:lnL>
                    <a:lnR w="12700" cmpd="sng">
                      <a:noFill/>
                    </a:lnR>
                    <a:lnT w="9525" cap="flat" cmpd="sng" algn="ctr">
                      <a:noFill/>
                      <a:prstDash val="solid"/>
                    </a:lnT>
                    <a:lnB w="38100" cmpd="sng">
                      <a:noFill/>
                    </a:lnB>
                    <a:solidFill>
                      <a:schemeClr val="tx1">
                        <a:lumMod val="75000"/>
                        <a:lumOff val="25000"/>
                      </a:schemeClr>
                    </a:solidFill>
                  </a:tcPr>
                </a:tc>
                <a:tc>
                  <a:txBody>
                    <a:bodyPr/>
                    <a:lstStyle/>
                    <a:p>
                      <a:pPr algn="ctr"/>
                      <a:r>
                        <a:rPr lang="en-GB" sz="4400" b="1" cap="none" spc="0">
                          <a:solidFill>
                            <a:schemeClr val="bg1"/>
                          </a:solidFill>
                          <a:latin typeface="Arial Rounded MT Bold" panose="020F0704030504030204" pitchFamily="34" charset="77"/>
                        </a:rPr>
                        <a:t>Confidentiality</a:t>
                      </a:r>
                      <a:endParaRPr lang="en-US" sz="4400" b="1" cap="none" spc="0">
                        <a:solidFill>
                          <a:schemeClr val="bg1"/>
                        </a:solidFill>
                        <a:latin typeface="Arial Rounded MT Bold" panose="020F0704030504030204" pitchFamily="34" charset="77"/>
                      </a:endParaRPr>
                    </a:p>
                  </a:txBody>
                  <a:tcPr marL="174385" marR="249121" marT="49824" marB="373681" anchor="b">
                    <a:lnL w="12700" cmpd="sng">
                      <a:noFill/>
                    </a:lnL>
                    <a:lnR w="12700" cmpd="sng">
                      <a:noFill/>
                    </a:lnR>
                    <a:lnT w="9525" cap="flat" cmpd="sng" algn="ctr">
                      <a:noFill/>
                      <a:prstDash val="solid"/>
                    </a:lnT>
                    <a:lnB w="38100" cmpd="sng">
                      <a:noFill/>
                    </a:lnB>
                    <a:solidFill>
                      <a:schemeClr val="tx1">
                        <a:lumMod val="75000"/>
                        <a:lumOff val="25000"/>
                      </a:schemeClr>
                    </a:solidFill>
                  </a:tcPr>
                </a:tc>
                <a:extLst>
                  <a:ext uri="{0D108BD9-81ED-4DB2-BD59-A6C34878D82A}">
                    <a16:rowId xmlns:a16="http://schemas.microsoft.com/office/drawing/2014/main" val="3473243133"/>
                  </a:ext>
                </a:extLst>
              </a:tr>
              <a:tr h="1021396">
                <a:tc>
                  <a:txBody>
                    <a:bodyPr/>
                    <a:lstStyle/>
                    <a:p>
                      <a:pPr algn="ctr"/>
                      <a:r>
                        <a:rPr lang="en-GB" sz="3300" cap="none" spc="0">
                          <a:solidFill>
                            <a:schemeClr val="bg1"/>
                          </a:solidFill>
                          <a:latin typeface="Arial Rounded MT Bold" panose="020F0704030504030204" pitchFamily="34" charset="77"/>
                        </a:rPr>
                        <a:t>Store Smart</a:t>
                      </a:r>
                      <a:endParaRPr lang="en-US" sz="3300" cap="none" spc="0">
                        <a:solidFill>
                          <a:schemeClr val="bg1"/>
                        </a:solidFill>
                        <a:latin typeface="Arial Rounded MT Bold" panose="020F0704030504030204" pitchFamily="34" charset="77"/>
                      </a:endParaRPr>
                    </a:p>
                  </a:txBody>
                  <a:tcPr marL="174385" marR="249121" marT="49824" marB="373681" anchor="ctr">
                    <a:lnL w="12700" cap="flat" cmpd="sng" algn="ctr">
                      <a:solidFill>
                        <a:schemeClr val="bg1"/>
                      </a:solidFill>
                      <a:prstDash val="solid"/>
                    </a:lnL>
                    <a:lnR w="12700" cmpd="sng">
                      <a:noFill/>
                      <a:prstDash val="solid"/>
                    </a:lnR>
                    <a:lnT w="38100" cmpd="sng">
                      <a:noFill/>
                    </a:lnT>
                    <a:lnB w="9525" cap="flat" cmpd="sng" algn="ctr">
                      <a:noFill/>
                      <a:prstDash val="solid"/>
                    </a:lnB>
                    <a:solidFill>
                      <a:schemeClr val="tx1">
                        <a:lumMod val="75000"/>
                        <a:lumOff val="25000"/>
                      </a:schemeClr>
                    </a:solidFill>
                  </a:tcPr>
                </a:tc>
                <a:tc>
                  <a:txBody>
                    <a:bodyPr/>
                    <a:lstStyle/>
                    <a:p>
                      <a:pPr algn="ctr"/>
                      <a:r>
                        <a:rPr lang="en-GB" sz="3300" cap="none" spc="0">
                          <a:solidFill>
                            <a:schemeClr val="bg1"/>
                          </a:solidFill>
                          <a:latin typeface="Arial Rounded MT Bold" panose="020F0704030504030204" pitchFamily="34" charset="77"/>
                        </a:rPr>
                        <a:t>Access Control</a:t>
                      </a:r>
                      <a:endParaRPr lang="en-US" sz="3300" cap="none" spc="0">
                        <a:solidFill>
                          <a:schemeClr val="bg1"/>
                        </a:solidFill>
                        <a:latin typeface="Arial Rounded MT Bold" panose="020F0704030504030204" pitchFamily="34" charset="77"/>
                      </a:endParaRPr>
                    </a:p>
                  </a:txBody>
                  <a:tcPr marL="174385" marR="249121" marT="49824" marB="373681" anchor="ctr">
                    <a:lnL w="12700" cmpd="sng">
                      <a:noFill/>
                      <a:prstDash val="solid"/>
                    </a:lnL>
                    <a:lnR w="12700" cmpd="sng">
                      <a:noFill/>
                      <a:prstDash val="solid"/>
                    </a:lnR>
                    <a:lnT w="38100" cmpd="sng">
                      <a:noFill/>
                    </a:lnT>
                    <a:lnB w="9525" cap="flat" cmpd="sng" algn="ctr">
                      <a:noFill/>
                      <a:prstDash val="solid"/>
                    </a:lnB>
                    <a:solidFill>
                      <a:schemeClr val="tx1">
                        <a:lumMod val="75000"/>
                        <a:lumOff val="25000"/>
                      </a:schemeClr>
                    </a:solidFill>
                  </a:tcPr>
                </a:tc>
                <a:extLst>
                  <a:ext uri="{0D108BD9-81ED-4DB2-BD59-A6C34878D82A}">
                    <a16:rowId xmlns:a16="http://schemas.microsoft.com/office/drawing/2014/main" val="251269640"/>
                  </a:ext>
                </a:extLst>
              </a:tr>
              <a:tr h="1021396">
                <a:tc>
                  <a:txBody>
                    <a:bodyPr/>
                    <a:lstStyle/>
                    <a:p>
                      <a:pPr algn="ctr"/>
                      <a:r>
                        <a:rPr lang="en-GB" sz="3300" cap="none" spc="0">
                          <a:solidFill>
                            <a:schemeClr val="bg1"/>
                          </a:solidFill>
                          <a:latin typeface="Arial Rounded MT Bold" panose="020F0704030504030204" pitchFamily="34" charset="77"/>
                        </a:rPr>
                        <a:t>Back It Up</a:t>
                      </a:r>
                      <a:endParaRPr lang="en-US" sz="3300" cap="none" spc="0">
                        <a:solidFill>
                          <a:schemeClr val="bg1"/>
                        </a:solidFill>
                        <a:latin typeface="Arial Rounded MT Bold" panose="020F0704030504030204" pitchFamily="34" charset="77"/>
                      </a:endParaRPr>
                    </a:p>
                  </a:txBody>
                  <a:tcPr marL="174385" marR="249121" marT="49824" marB="373681" anchor="ctr">
                    <a:lnL w="12700" cap="flat" cmpd="sng" algn="ctr">
                      <a:solidFill>
                        <a:schemeClr val="bg1"/>
                      </a:solidFill>
                      <a:prstDash val="solid"/>
                    </a:lnL>
                    <a:lnR w="12700" cmpd="sng">
                      <a:noFill/>
                      <a:prstDash val="solid"/>
                    </a:lnR>
                    <a:lnT w="9525" cap="flat" cmpd="sng" algn="ctr">
                      <a:noFill/>
                      <a:prstDash val="solid"/>
                    </a:lnT>
                    <a:lnB w="12700" cmpd="sng">
                      <a:noFill/>
                      <a:prstDash val="solid"/>
                    </a:lnB>
                    <a:solidFill>
                      <a:srgbClr val="595959"/>
                    </a:solidFill>
                  </a:tcPr>
                </a:tc>
                <a:tc>
                  <a:txBody>
                    <a:bodyPr/>
                    <a:lstStyle/>
                    <a:p>
                      <a:pPr algn="ctr"/>
                      <a:r>
                        <a:rPr lang="en-GB" sz="3300" cap="none" spc="0">
                          <a:solidFill>
                            <a:schemeClr val="bg1"/>
                          </a:solidFill>
                          <a:latin typeface="Arial Rounded MT Bold" panose="020F0704030504030204" pitchFamily="34" charset="77"/>
                        </a:rPr>
                        <a:t>Encryption Key</a:t>
                      </a:r>
                      <a:endParaRPr lang="en-US" sz="3300" cap="none" spc="0">
                        <a:solidFill>
                          <a:schemeClr val="bg1"/>
                        </a:solidFill>
                        <a:latin typeface="Arial Rounded MT Bold" panose="020F0704030504030204" pitchFamily="34" charset="77"/>
                      </a:endParaRPr>
                    </a:p>
                  </a:txBody>
                  <a:tcPr marL="174385" marR="249121" marT="49824" marB="373681" anchor="ctr">
                    <a:lnL w="12700" cmpd="sng">
                      <a:noFill/>
                      <a:prstDash val="solid"/>
                    </a:lnL>
                    <a:lnR w="12700" cmpd="sng">
                      <a:noFill/>
                      <a:prstDash val="solid"/>
                    </a:lnR>
                    <a:lnT w="9525" cap="flat" cmpd="sng" algn="ctr">
                      <a:noFill/>
                      <a:prstDash val="solid"/>
                    </a:lnT>
                    <a:lnB w="12700" cmpd="sng">
                      <a:noFill/>
                      <a:prstDash val="solid"/>
                    </a:lnB>
                    <a:solidFill>
                      <a:srgbClr val="595959"/>
                    </a:solidFill>
                  </a:tcPr>
                </a:tc>
                <a:extLst>
                  <a:ext uri="{0D108BD9-81ED-4DB2-BD59-A6C34878D82A}">
                    <a16:rowId xmlns:a16="http://schemas.microsoft.com/office/drawing/2014/main" val="3594110772"/>
                  </a:ext>
                </a:extLst>
              </a:tr>
              <a:tr h="1021396">
                <a:tc>
                  <a:txBody>
                    <a:bodyPr/>
                    <a:lstStyle/>
                    <a:p>
                      <a:pPr algn="ctr"/>
                      <a:r>
                        <a:rPr lang="en-GB" sz="3300" cap="none" spc="0">
                          <a:solidFill>
                            <a:schemeClr val="bg1"/>
                          </a:solidFill>
                          <a:latin typeface="Arial Rounded MT Bold" panose="020F0704030504030204" pitchFamily="34" charset="77"/>
                        </a:rPr>
                        <a:t>Clean Up Safely</a:t>
                      </a:r>
                      <a:endParaRPr lang="en-US" sz="3300" cap="none" spc="0">
                        <a:solidFill>
                          <a:schemeClr val="bg1"/>
                        </a:solidFill>
                        <a:latin typeface="Arial Rounded MT Bold" panose="020F0704030504030204" pitchFamily="34" charset="77"/>
                      </a:endParaRPr>
                    </a:p>
                  </a:txBody>
                  <a:tcPr marL="174385" marR="249121" marT="49824" marB="373681" anchor="ctr">
                    <a:lnL w="12700" cap="flat" cmpd="sng" algn="ctr">
                      <a:solidFill>
                        <a:schemeClr val="bg1"/>
                      </a:solidFill>
                      <a:prstDash val="solid"/>
                    </a:lnL>
                    <a:lnR w="12700" cmpd="sng">
                      <a:noFill/>
                      <a:prstDash val="solid"/>
                    </a:lnR>
                    <a:lnT w="12700" cmpd="sng">
                      <a:noFill/>
                      <a:prstDash val="solid"/>
                    </a:lnT>
                    <a:lnB w="9525" cap="flat" cmpd="sng" algn="ctr">
                      <a:noFill/>
                      <a:prstDash val="solid"/>
                    </a:lnB>
                    <a:solidFill>
                      <a:schemeClr val="tx1">
                        <a:lumMod val="75000"/>
                        <a:lumOff val="25000"/>
                      </a:schemeClr>
                    </a:solidFill>
                  </a:tcPr>
                </a:tc>
                <a:tc>
                  <a:txBody>
                    <a:bodyPr/>
                    <a:lstStyle/>
                    <a:p>
                      <a:pPr algn="ctr"/>
                      <a:r>
                        <a:rPr lang="en-GB" sz="3300" cap="none" spc="0">
                          <a:solidFill>
                            <a:schemeClr val="bg1"/>
                          </a:solidFill>
                          <a:latin typeface="Arial Rounded MT Bold" panose="020F0704030504030204" pitchFamily="34" charset="77"/>
                        </a:rPr>
                        <a:t>Legal Shields</a:t>
                      </a:r>
                      <a:endParaRPr lang="en-US" sz="3300" cap="none" spc="0">
                        <a:solidFill>
                          <a:schemeClr val="bg1"/>
                        </a:solidFill>
                        <a:latin typeface="Arial Rounded MT Bold" panose="020F0704030504030204" pitchFamily="34" charset="77"/>
                      </a:endParaRPr>
                    </a:p>
                  </a:txBody>
                  <a:tcPr marL="174385" marR="249121" marT="49824" marB="373681" anchor="ctr">
                    <a:lnL w="12700" cmpd="sng">
                      <a:noFill/>
                      <a:prstDash val="solid"/>
                    </a:lnL>
                    <a:lnR w="12700" cmpd="sng">
                      <a:noFill/>
                      <a:prstDash val="solid"/>
                    </a:lnR>
                    <a:lnT w="12700" cmpd="sng">
                      <a:noFill/>
                      <a:prstDash val="solid"/>
                    </a:lnT>
                    <a:lnB w="9525" cap="flat" cmpd="sng" algn="ctr">
                      <a:noFill/>
                      <a:prstDash val="solid"/>
                    </a:lnB>
                    <a:solidFill>
                      <a:schemeClr val="tx1">
                        <a:lumMod val="75000"/>
                        <a:lumOff val="25000"/>
                      </a:schemeClr>
                    </a:solidFill>
                  </a:tcPr>
                </a:tc>
                <a:extLst>
                  <a:ext uri="{0D108BD9-81ED-4DB2-BD59-A6C34878D82A}">
                    <a16:rowId xmlns:a16="http://schemas.microsoft.com/office/drawing/2014/main" val="1930133659"/>
                  </a:ext>
                </a:extLst>
              </a:tr>
              <a:tr h="1021396">
                <a:tc>
                  <a:txBody>
                    <a:bodyPr/>
                    <a:lstStyle/>
                    <a:p>
                      <a:pPr algn="ctr"/>
                      <a:endParaRPr lang="en-US" sz="3300" cap="none" spc="0">
                        <a:solidFill>
                          <a:schemeClr val="bg1"/>
                        </a:solidFill>
                        <a:latin typeface="Arial Rounded MT Bold" panose="020F0704030504030204" pitchFamily="34" charset="77"/>
                      </a:endParaRPr>
                    </a:p>
                  </a:txBody>
                  <a:tcPr marL="174385" marR="249121" marT="49824" marB="373681" anchor="ctr">
                    <a:lnL w="12700" cap="flat" cmpd="sng" algn="ctr">
                      <a:solidFill>
                        <a:schemeClr val="bg1"/>
                      </a:solidFill>
                      <a:prstDash val="solid"/>
                    </a:lnL>
                    <a:lnR w="12700" cmpd="sng">
                      <a:noFill/>
                      <a:prstDash val="solid"/>
                    </a:lnR>
                    <a:lnT w="9525" cap="flat" cmpd="sng" algn="ctr">
                      <a:noFill/>
                      <a:prstDash val="solid"/>
                    </a:lnT>
                    <a:lnB w="12700" cmpd="sng">
                      <a:noFill/>
                      <a:prstDash val="solid"/>
                    </a:lnB>
                    <a:solidFill>
                      <a:srgbClr val="595959"/>
                    </a:solidFill>
                  </a:tcPr>
                </a:tc>
                <a:tc>
                  <a:txBody>
                    <a:bodyPr/>
                    <a:lstStyle/>
                    <a:p>
                      <a:pPr algn="ctr"/>
                      <a:r>
                        <a:rPr lang="en-GB" sz="3300" cap="none" spc="0">
                          <a:solidFill>
                            <a:schemeClr val="bg1"/>
                          </a:solidFill>
                          <a:latin typeface="Arial Rounded MT Bold" panose="020F0704030504030204" pitchFamily="34" charset="77"/>
                        </a:rPr>
                        <a:t>Secure Sending</a:t>
                      </a:r>
                      <a:endParaRPr lang="en-US" sz="3300" cap="none" spc="0">
                        <a:solidFill>
                          <a:schemeClr val="bg1"/>
                        </a:solidFill>
                        <a:latin typeface="Arial Rounded MT Bold" panose="020F0704030504030204" pitchFamily="34" charset="77"/>
                      </a:endParaRPr>
                    </a:p>
                  </a:txBody>
                  <a:tcPr marL="174385" marR="249121" marT="49824" marB="373681" anchor="ctr">
                    <a:lnL w="12700" cmpd="sng">
                      <a:noFill/>
                      <a:prstDash val="solid"/>
                    </a:lnL>
                    <a:lnR w="12700" cmpd="sng">
                      <a:noFill/>
                      <a:prstDash val="solid"/>
                    </a:lnR>
                    <a:lnT w="9525" cap="flat" cmpd="sng" algn="ctr">
                      <a:noFill/>
                      <a:prstDash val="solid"/>
                    </a:lnT>
                    <a:lnB w="12700" cmpd="sng">
                      <a:noFill/>
                      <a:prstDash val="solid"/>
                    </a:lnB>
                    <a:solidFill>
                      <a:srgbClr val="595959"/>
                    </a:solidFill>
                  </a:tcPr>
                </a:tc>
                <a:extLst>
                  <a:ext uri="{0D108BD9-81ED-4DB2-BD59-A6C34878D82A}">
                    <a16:rowId xmlns:a16="http://schemas.microsoft.com/office/drawing/2014/main" val="1439110891"/>
                  </a:ext>
                </a:extLst>
              </a:tr>
            </a:tbl>
          </a:graphicData>
        </a:graphic>
      </p:graphicFrame>
    </p:spTree>
    <p:extLst>
      <p:ext uri="{BB962C8B-B14F-4D97-AF65-F5344CB8AC3E}">
        <p14:creationId xmlns:p14="http://schemas.microsoft.com/office/powerpoint/2010/main" val="28924687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230A27-1553-42F8-99D7-829868E137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72232D-B4D6-429F-B3D1-2D9891B85E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bg2"/>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C9F55F-71AF-B220-4CAC-207DFBC82953}"/>
              </a:ext>
            </a:extLst>
          </p:cNvPr>
          <p:cNvSpPr>
            <a:spLocks noGrp="1"/>
          </p:cNvSpPr>
          <p:nvPr>
            <p:ph type="title"/>
          </p:nvPr>
        </p:nvSpPr>
        <p:spPr>
          <a:xfrm>
            <a:off x="965030" y="963997"/>
            <a:ext cx="3254691" cy="4938361"/>
          </a:xfrm>
        </p:spPr>
        <p:txBody>
          <a:bodyPr anchor="ctr">
            <a:normAutofit/>
          </a:bodyPr>
          <a:lstStyle/>
          <a:p>
            <a:pPr algn="r"/>
            <a:r>
              <a:rPr lang="en-GB" sz="4400" cap="none">
                <a:ln w="0"/>
                <a:effectLst>
                  <a:reflection blurRad="6350" stA="53000" endA="300" endPos="35500" dir="5400000" sy="-90000" algn="bl" rotWithShape="0"/>
                </a:effectLst>
              </a:rPr>
              <a:t>Conclusion</a:t>
            </a:r>
            <a:endParaRPr lang="en-US" sz="4400"/>
          </a:p>
        </p:txBody>
      </p:sp>
      <p:cxnSp>
        <p:nvCxnSpPr>
          <p:cNvPr id="12" name="Straight Connector 11">
            <a:extLst>
              <a:ext uri="{FF2B5EF4-FFF2-40B4-BE49-F238E27FC236}">
                <a16:creationId xmlns:a16="http://schemas.microsoft.com/office/drawing/2014/main" id="{02CC3441-26B3-4381-B3DF-8AE3C288BC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0251" y="2057399"/>
            <a:ext cx="0" cy="2743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A0D031E-0E28-B997-B82E-B4198E3E6440}"/>
              </a:ext>
            </a:extLst>
          </p:cNvPr>
          <p:cNvSpPr>
            <a:spLocks noGrp="1"/>
          </p:cNvSpPr>
          <p:nvPr>
            <p:ph idx="1"/>
          </p:nvPr>
        </p:nvSpPr>
        <p:spPr>
          <a:xfrm>
            <a:off x="5134882" y="963507"/>
            <a:ext cx="6135097" cy="4938851"/>
          </a:xfrm>
        </p:spPr>
        <p:txBody>
          <a:bodyPr anchor="ctr">
            <a:normAutofit/>
            <a:scene3d>
              <a:camera prst="orthographicFront"/>
              <a:lightRig rig="harsh" dir="t"/>
            </a:scene3d>
            <a:sp3d extrusionH="57150" prstMaterial="matte">
              <a:bevelT w="63500" h="12700" prst="angle"/>
              <a:contourClr>
                <a:schemeClr val="bg1">
                  <a:lumMod val="65000"/>
                </a:schemeClr>
              </a:contourClr>
            </a:sp3d>
          </a:bodyPr>
          <a:lstStyle/>
          <a:p>
            <a:pPr marL="0" indent="0">
              <a:buNone/>
            </a:pPr>
            <a:r>
              <a:rPr lang="en-GB" sz="1800" b="1">
                <a:ln/>
              </a:rPr>
              <a:t>Microsoft Word and OneDrive have improved documentation and collaboration at Greenfield Home Care Agency. There are challenges and limitations but the benefits and advantages are great. The system improves organisation, communication, protect sensitive information, and help staff work more efficiently. </a:t>
            </a:r>
          </a:p>
          <a:p>
            <a:pPr marL="0" indent="0">
              <a:buNone/>
            </a:pPr>
            <a:endParaRPr lang="en-GB" sz="1800" b="1">
              <a:ln/>
            </a:endParaRPr>
          </a:p>
          <a:p>
            <a:pPr marL="0" indent="0">
              <a:buNone/>
            </a:pPr>
            <a:r>
              <a:rPr lang="en-GB" sz="1800" b="1">
                <a:ln/>
              </a:rPr>
              <a:t>Overall, using these digital tools helps improve the quality of care provided to service users. </a:t>
            </a:r>
            <a:endParaRPr lang="en-US" sz="1800" b="1">
              <a:ln/>
            </a:endParaRPr>
          </a:p>
        </p:txBody>
      </p:sp>
    </p:spTree>
    <p:extLst>
      <p:ext uri="{BB962C8B-B14F-4D97-AF65-F5344CB8AC3E}">
        <p14:creationId xmlns:p14="http://schemas.microsoft.com/office/powerpoint/2010/main" val="18717156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B5993E2-C02B-4335-ABA5-D8EC46555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0B801A2-5622-4BE8-9AD2-C337A2CD0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5106B1D5-6328-0B5B-44BF-81E1B2D06C42}"/>
              </a:ext>
            </a:extLst>
          </p:cNvPr>
          <p:cNvSpPr>
            <a:spLocks noGrp="1"/>
          </p:cNvSpPr>
          <p:nvPr>
            <p:ph type="title"/>
          </p:nvPr>
        </p:nvSpPr>
        <p:spPr>
          <a:xfrm>
            <a:off x="492370" y="516835"/>
            <a:ext cx="3084844" cy="5772840"/>
          </a:xfrm>
        </p:spPr>
        <p:txBody>
          <a:bodyPr anchor="ctr">
            <a:normAutofit/>
          </a:bodyPr>
          <a:lstStyle/>
          <a:p>
            <a:r>
              <a:rPr lang="en-GB" sz="3600" cap="none" dirty="0">
                <a:ln w="0"/>
                <a:solidFill>
                  <a:srgbClr val="FFFFFF"/>
                </a:solidFill>
                <a:effectLst>
                  <a:reflection blurRad="6350" stA="53000" endA="300" endPos="35500" dir="5400000" sy="-90000" algn="bl" rotWithShape="0"/>
                </a:effectLst>
              </a:rPr>
              <a:t>Reference List</a:t>
            </a:r>
            <a:endParaRPr lang="en-US" sz="3600" dirty="0">
              <a:solidFill>
                <a:srgbClr val="FFFFFF"/>
              </a:solidFill>
            </a:endParaRPr>
          </a:p>
        </p:txBody>
      </p:sp>
      <p:sp>
        <p:nvSpPr>
          <p:cNvPr id="14" name="Rectangle 13">
            <a:extLst>
              <a:ext uri="{FF2B5EF4-FFF2-40B4-BE49-F238E27FC236}">
                <a16:creationId xmlns:a16="http://schemas.microsoft.com/office/drawing/2014/main" id="{B7AF614F-5BC3-4086-99F5-B87C5847A0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6" name="Content Placeholder 3">
            <a:extLst>
              <a:ext uri="{FF2B5EF4-FFF2-40B4-BE49-F238E27FC236}">
                <a16:creationId xmlns:a16="http://schemas.microsoft.com/office/drawing/2014/main" id="{FCA40503-0A10-28EC-7F14-B8F72CFD3C69}"/>
              </a:ext>
            </a:extLst>
          </p:cNvPr>
          <p:cNvGraphicFramePr>
            <a:graphicFrameLocks noGrp="1"/>
          </p:cNvGraphicFramePr>
          <p:nvPr>
            <p:ph idx="1"/>
            <p:extLst>
              <p:ext uri="{D42A27DB-BD31-4B8C-83A1-F6EECF244321}">
                <p14:modId xmlns:p14="http://schemas.microsoft.com/office/powerpoint/2010/main" val="2369285664"/>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946514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mc:AlternateContent xmlns:mc="http://schemas.openxmlformats.org/markup-compatibility/2006">
        <mc:Choice xmlns:am3d="http://schemas.microsoft.com/office/drawing/2017/model3d" Requires="am3d">
          <p:graphicFrame>
            <p:nvGraphicFramePr>
              <p:cNvPr id="5" name="3D Model 4" descr="Question Mark">
                <a:extLst>
                  <a:ext uri="{FF2B5EF4-FFF2-40B4-BE49-F238E27FC236}">
                    <a16:creationId xmlns:a16="http://schemas.microsoft.com/office/drawing/2014/main" id="{43AA4E82-B745-4767-174D-74EC1B7E0F90}"/>
                  </a:ext>
                </a:extLst>
              </p:cNvPr>
              <p:cNvGraphicFramePr>
                <a:graphicFrameLocks noChangeAspect="1"/>
              </p:cNvGraphicFramePr>
              <p:nvPr>
                <p:extLst>
                  <p:ext uri="{D42A27DB-BD31-4B8C-83A1-F6EECF244321}">
                    <p14:modId xmlns:p14="http://schemas.microsoft.com/office/powerpoint/2010/main" val="1782467858"/>
                  </p:ext>
                </p:extLst>
              </p:nvPr>
            </p:nvGraphicFramePr>
            <p:xfrm>
              <a:off x="8593708" y="1051635"/>
              <a:ext cx="3134450" cy="4428839"/>
            </p:xfrm>
            <a:graphic>
              <a:graphicData uri="http://schemas.microsoft.com/office/drawing/2017/model3d">
                <am3d:model3d r:embed="rId2">
                  <am3d:spPr>
                    <a:xfrm>
                      <a:off x="0" y="0"/>
                      <a:ext cx="3134450" cy="4428839"/>
                    </a:xfrm>
                    <a:prstGeom prst="rect">
                      <a:avLst/>
                    </a:prstGeom>
                  </am3d:spPr>
                  <am3d:camera>
                    <am3d:pos x="0" y="0" z="58615270"/>
                    <am3d:up dx="0" dy="36000000" dz="0"/>
                    <am3d:lookAt x="0" y="0" z="0"/>
                    <am3d:perspective fov="2700000"/>
                  </am3d:camera>
                  <am3d:trans>
                    <am3d:meterPerModelUnit n="10675758" d="1000000"/>
                    <am3d:preTrans dx="-721111" dy="-18000000" dz="8896"/>
                    <am3d:scale>
                      <am3d:sx n="1000000" d="1000000"/>
                      <am3d:sy n="1000000" d="1000000"/>
                      <am3d:sz n="1000000" d="1000000"/>
                    </am3d:scale>
                    <am3d:rot ax="565983" ay="-814184" az="-133921"/>
                    <am3d:postTrans dx="0" dy="0" dz="0"/>
                  </am3d:trans>
                  <am3d:raster rName="Office3DRenderer" rVer="16.0.8326">
                    <am3d:blip r:embed="rId3"/>
                  </am3d:raster>
                  <am3d:objViewport viewportSz="5418665"/>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5" name="3D Model 4" descr="Question Mark">
                <a:extLst>
                  <a:ext uri="{FF2B5EF4-FFF2-40B4-BE49-F238E27FC236}">
                    <a16:creationId xmlns:a16="http://schemas.microsoft.com/office/drawing/2014/main" id="{43AA4E82-B745-4767-174D-74EC1B7E0F90}"/>
                  </a:ext>
                </a:extLst>
              </p:cNvPr>
              <p:cNvPicPr>
                <a:picLocks noGrp="1" noRot="1" noChangeAspect="1" noMove="1" noResize="1" noEditPoints="1" noAdjustHandles="1" noChangeArrowheads="1" noChangeShapeType="1" noCrop="1"/>
              </p:cNvPicPr>
              <p:nvPr/>
            </p:nvPicPr>
            <p:blipFill>
              <a:blip r:embed="rId3"/>
              <a:stretch>
                <a:fillRect/>
              </a:stretch>
            </p:blipFill>
            <p:spPr>
              <a:xfrm>
                <a:off x="8593708" y="1051635"/>
                <a:ext cx="3134450" cy="4428839"/>
              </a:xfrm>
              <a:prstGeom prst="rect">
                <a:avLst/>
              </a:prstGeom>
            </p:spPr>
          </p:pic>
        </mc:Fallback>
      </mc:AlternateContent>
      <mc:AlternateContent xmlns:mc="http://schemas.openxmlformats.org/markup-compatibility/2006">
        <mc:Choice xmlns:am3d="http://schemas.microsoft.com/office/drawing/2017/model3d" Requires="am3d">
          <p:graphicFrame>
            <p:nvGraphicFramePr>
              <p:cNvPr id="4" name="3D Model 3" descr="Banner Finish">
                <a:extLst>
                  <a:ext uri="{FF2B5EF4-FFF2-40B4-BE49-F238E27FC236}">
                    <a16:creationId xmlns:a16="http://schemas.microsoft.com/office/drawing/2014/main" id="{F62AF948-98E5-0B5F-B3A9-31D6F126F946}"/>
                  </a:ext>
                </a:extLst>
              </p:cNvPr>
              <p:cNvGraphicFramePr>
                <a:graphicFrameLocks noChangeAspect="1"/>
              </p:cNvGraphicFramePr>
              <p:nvPr>
                <p:extLst>
                  <p:ext uri="{D42A27DB-BD31-4B8C-83A1-F6EECF244321}">
                    <p14:modId xmlns:p14="http://schemas.microsoft.com/office/powerpoint/2010/main" val="3605676907"/>
                  </p:ext>
                </p:extLst>
              </p:nvPr>
            </p:nvGraphicFramePr>
            <p:xfrm rot="21346834">
              <a:off x="-149531" y="2099199"/>
              <a:ext cx="9259904" cy="3383785"/>
            </p:xfrm>
            <a:graphic>
              <a:graphicData uri="http://schemas.microsoft.com/office/drawing/2017/model3d">
                <am3d:model3d r:embed="rId4">
                  <am3d:spPr>
                    <a:xfrm rot="21346834">
                      <a:off x="0" y="0"/>
                      <a:ext cx="9259904" cy="3383785"/>
                    </a:xfrm>
                    <a:prstGeom prst="rect">
                      <a:avLst/>
                    </a:prstGeom>
                  </am3d:spPr>
                  <am3d:camera>
                    <am3d:pos x="0" y="0" z="49862196"/>
                    <am3d:up dx="0" dy="36000000" dz="0"/>
                    <am3d:lookAt x="0" y="0" z="0"/>
                    <am3d:perspective fov="2700000"/>
                  </am3d:camera>
                  <am3d:trans>
                    <am3d:meterPerModelUnit n="92965" d="1000000"/>
                    <am3d:preTrans dx="11242" dy="-3899889" dz="6846"/>
                    <am3d:scale>
                      <am3d:sx n="1000000" d="1000000"/>
                      <am3d:sy n="1000000" d="1000000"/>
                      <am3d:sz n="1000000" d="1000000"/>
                    </am3d:scale>
                    <am3d:rot ax="-269649" ay="642932" az="-50231"/>
                    <am3d:postTrans dx="0" dy="0" dz="0"/>
                  </am3d:trans>
                  <am3d:raster rName="Office3DRenderer" rVer="16.0.8326">
                    <am3d:blip r:embed="rId5"/>
                  </am3d:raster>
                  <am3d:objViewport viewportSz="9960167"/>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 name="3D Model 3" descr="Banner Finish">
                <a:extLst>
                  <a:ext uri="{FF2B5EF4-FFF2-40B4-BE49-F238E27FC236}">
                    <a16:creationId xmlns:a16="http://schemas.microsoft.com/office/drawing/2014/main" id="{F62AF948-98E5-0B5F-B3A9-31D6F126F946}"/>
                  </a:ext>
                </a:extLst>
              </p:cNvPr>
              <p:cNvPicPr>
                <a:picLocks noGrp="1" noRot="1" noChangeAspect="1" noMove="1" noResize="1" noEditPoints="1" noAdjustHandles="1" noChangeArrowheads="1" noChangeShapeType="1" noCrop="1"/>
              </p:cNvPicPr>
              <p:nvPr/>
            </p:nvPicPr>
            <p:blipFill>
              <a:blip r:embed="rId5"/>
              <a:stretch>
                <a:fillRect/>
              </a:stretch>
            </p:blipFill>
            <p:spPr>
              <a:xfrm rot="21346834">
                <a:off x="-149531" y="2099199"/>
                <a:ext cx="9259904" cy="3383785"/>
              </a:xfrm>
              <a:prstGeom prst="rect">
                <a:avLst/>
              </a:prstGeom>
            </p:spPr>
          </p:pic>
        </mc:Fallback>
      </mc:AlternateContent>
    </p:spTree>
    <p:extLst>
      <p:ext uri="{BB962C8B-B14F-4D97-AF65-F5344CB8AC3E}">
        <p14:creationId xmlns:p14="http://schemas.microsoft.com/office/powerpoint/2010/main" val="2891285256"/>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6DBD101-FC0A-4B21-82B0-57CAA7AEEC71}">
  <ds:schemaRefs>
    <ds:schemaRef ds:uri="http://schemas.microsoft.com/office/2006/metadata/contentType"/>
    <ds:schemaRef ds:uri="http://schemas.microsoft.com/office/2006/metadata/properties/metaAttributes"/>
    <ds:schemaRef ds:uri="http://www.w3.org/2000/xmlns/"/>
    <ds:schemaRef ds:uri="http://www.w3.org/2001/XMLSchema"/>
    <ds:schemaRef ds:uri="71af3243-3dd4-4a8d-8c0d-dd76da1f02a5"/>
    <ds:schemaRef ds:uri="16c05727-aa75-4e4a-9b5f-8a80a1165891"/>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975FBC4-9D33-46BE-911D-419763BA9AF9}">
  <ds:schemaRefs>
    <ds:schemaRef ds:uri="http://schemas.microsoft.com/office/2006/metadata/properties"/>
    <ds:schemaRef ds:uri="http://www.w3.org/2000/xmlns/"/>
    <ds:schemaRef ds:uri="71af3243-3dd4-4a8d-8c0d-dd76da1f02a5"/>
    <ds:schemaRef ds:uri="http://www.w3.org/2001/XMLSchema-instance"/>
    <ds:schemaRef ds:uri="http://schemas.microsoft.com/office/infopath/2007/PartnerControls"/>
  </ds:schemaRefs>
</ds:datastoreItem>
</file>

<file path=customXml/itemProps3.xml><?xml version="1.0" encoding="utf-8"?>
<ds:datastoreItem xmlns:ds="http://schemas.openxmlformats.org/officeDocument/2006/customXml" ds:itemID="{294F055B-D391-44D3-A87A-BCD07BD5A31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Retrospect</Template>
  <TotalTime>3</TotalTime>
  <Words>1093</Words>
  <Application>Microsoft Office PowerPoint</Application>
  <PresentationFormat>Widescreen</PresentationFormat>
  <Paragraphs>113</Paragraphs>
  <Slides>17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Arial Rounded MT Bold</vt:lpstr>
      <vt:lpstr>Calibri</vt:lpstr>
      <vt:lpstr>Calibri Light</vt:lpstr>
      <vt:lpstr>Wingdings</vt:lpstr>
      <vt:lpstr>Retrospect</vt:lpstr>
      <vt:lpstr>Digital Skills and Research Methods LCHS4007</vt:lpstr>
      <vt:lpstr>PowerPoint Presentation</vt:lpstr>
      <vt:lpstr>Evaluating the use of Microsoft word and Microsoft Onedrive to improve documentation and collaboration at Greenfield Home Care Agency</vt:lpstr>
      <vt:lpstr>Acknowledgment of the use of AI</vt:lpstr>
      <vt:lpstr>CONTENT</vt:lpstr>
      <vt:lpstr>Introduction</vt:lpstr>
      <vt:lpstr>Microsoft 365</vt:lpstr>
      <vt:lpstr>Microsoft Word</vt:lpstr>
      <vt:lpstr>Microsoft Word</vt:lpstr>
      <vt:lpstr>Microsoft OneDrive</vt:lpstr>
      <vt:lpstr>Microsoft OneDrive</vt:lpstr>
      <vt:lpstr>DIGITAL SAFETY ACTION PLAN</vt:lpstr>
      <vt:lpstr>Actual Plan To Implement At Greenfield Home Care Agency</vt:lpstr>
      <vt:lpstr>PowerPoint Presentation</vt:lpstr>
      <vt:lpstr>Conclusion</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Hanna Pearl</dc:creator>
  <cp:lastModifiedBy>Kwame Assa-Agyei</cp:lastModifiedBy>
  <cp:revision>12</cp:revision>
  <dcterms:created xsi:type="dcterms:W3CDTF">2026-03-08T08:33:46Z</dcterms:created>
  <dcterms:modified xsi:type="dcterms:W3CDTF">2026-03-09T15:42:17Z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