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7" d="100"/>
          <a:sy n="47" d="100"/>
        </p:scale>
        <p:origin x="586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76611B-4AC9-42FE-B93C-51A7359A02F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4DBF5C-055A-4246-8B2F-217C8B44749A}">
      <dgm:prSet/>
      <dgm:spPr/>
      <dgm:t>
        <a:bodyPr/>
        <a:lstStyle/>
        <a:p>
          <a:r>
            <a:rPr lang="en-US"/>
            <a:t>Analysis of Green Haven Florists</a:t>
          </a:r>
        </a:p>
      </dgm:t>
    </dgm:pt>
    <dgm:pt modelId="{9EEF9FF0-594D-470D-9B78-E0126F19A07D}" type="parTrans" cxnId="{685F3C4A-0A56-452C-9BF1-3356886E50E7}">
      <dgm:prSet/>
      <dgm:spPr/>
      <dgm:t>
        <a:bodyPr/>
        <a:lstStyle/>
        <a:p>
          <a:endParaRPr lang="en-US"/>
        </a:p>
      </dgm:t>
    </dgm:pt>
    <dgm:pt modelId="{5A263F93-4204-4EF2-90EA-37B86BDD4526}" type="sibTrans" cxnId="{685F3C4A-0A56-452C-9BF1-3356886E50E7}">
      <dgm:prSet/>
      <dgm:spPr/>
      <dgm:t>
        <a:bodyPr/>
        <a:lstStyle/>
        <a:p>
          <a:endParaRPr lang="en-US"/>
        </a:p>
      </dgm:t>
    </dgm:pt>
    <dgm:pt modelId="{122B215F-2985-479A-818B-FFAC62775B98}">
      <dgm:prSet/>
      <dgm:spPr/>
      <dgm:t>
        <a:bodyPr/>
        <a:lstStyle/>
        <a:p>
          <a:r>
            <a:rPr lang="en-US"/>
            <a:t>Identify key business problems</a:t>
          </a:r>
        </a:p>
      </dgm:t>
    </dgm:pt>
    <dgm:pt modelId="{C58B5BC2-9E0B-4216-BAA2-5E4085528074}" type="parTrans" cxnId="{CD2B7F68-113B-4663-B95A-1BC978604442}">
      <dgm:prSet/>
      <dgm:spPr/>
      <dgm:t>
        <a:bodyPr/>
        <a:lstStyle/>
        <a:p>
          <a:endParaRPr lang="en-US"/>
        </a:p>
      </dgm:t>
    </dgm:pt>
    <dgm:pt modelId="{244AA0B1-FD32-40C8-9511-62962B312597}" type="sibTrans" cxnId="{CD2B7F68-113B-4663-B95A-1BC978604442}">
      <dgm:prSet/>
      <dgm:spPr/>
      <dgm:t>
        <a:bodyPr/>
        <a:lstStyle/>
        <a:p>
          <a:endParaRPr lang="en-US"/>
        </a:p>
      </dgm:t>
    </dgm:pt>
    <dgm:pt modelId="{920A482D-320A-48FE-81CF-77D7CF3B29CC}">
      <dgm:prSet/>
      <dgm:spPr/>
      <dgm:t>
        <a:bodyPr/>
        <a:lstStyle/>
        <a:p>
          <a:r>
            <a:rPr lang="en-US"/>
            <a:t>Apply structured models: 5W2H, PESTEL, Cause &amp; Effect</a:t>
          </a:r>
        </a:p>
      </dgm:t>
    </dgm:pt>
    <dgm:pt modelId="{A5623F32-3DA9-4348-B4F0-C3F71B7F7E09}" type="parTrans" cxnId="{53668356-777E-4C11-952C-B69E7D08154C}">
      <dgm:prSet/>
      <dgm:spPr/>
      <dgm:t>
        <a:bodyPr/>
        <a:lstStyle/>
        <a:p>
          <a:endParaRPr lang="en-US"/>
        </a:p>
      </dgm:t>
    </dgm:pt>
    <dgm:pt modelId="{C6694F2D-4B2C-42A5-9F2A-47C11FB14582}" type="sibTrans" cxnId="{53668356-777E-4C11-952C-B69E7D08154C}">
      <dgm:prSet/>
      <dgm:spPr/>
      <dgm:t>
        <a:bodyPr/>
        <a:lstStyle/>
        <a:p>
          <a:endParaRPr lang="en-US"/>
        </a:p>
      </dgm:t>
    </dgm:pt>
    <dgm:pt modelId="{AB10FC8F-9056-4D9B-A629-00799BD394B0}" type="pres">
      <dgm:prSet presAssocID="{8276611B-4AC9-42FE-B93C-51A7359A02F0}" presName="linear" presStyleCnt="0">
        <dgm:presLayoutVars>
          <dgm:animLvl val="lvl"/>
          <dgm:resizeHandles val="exact"/>
        </dgm:presLayoutVars>
      </dgm:prSet>
      <dgm:spPr/>
    </dgm:pt>
    <dgm:pt modelId="{B16F2EC1-8156-4003-A668-3E39343B0547}" type="pres">
      <dgm:prSet presAssocID="{614DBF5C-055A-4246-8B2F-217C8B4474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AE48398-E4D9-482E-B50A-3AA7C86D6FA9}" type="pres">
      <dgm:prSet presAssocID="{5A263F93-4204-4EF2-90EA-37B86BDD4526}" presName="spacer" presStyleCnt="0"/>
      <dgm:spPr/>
    </dgm:pt>
    <dgm:pt modelId="{76F676C1-32EE-4F9D-8390-2BA4C3EF0D95}" type="pres">
      <dgm:prSet presAssocID="{122B215F-2985-479A-818B-FFAC62775B9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45E3D50-28D4-4A9F-8FE8-F0D071D1B995}" type="pres">
      <dgm:prSet presAssocID="{244AA0B1-FD32-40C8-9511-62962B312597}" presName="spacer" presStyleCnt="0"/>
      <dgm:spPr/>
    </dgm:pt>
    <dgm:pt modelId="{0B99A193-173C-415D-9C01-117D27A43AFE}" type="pres">
      <dgm:prSet presAssocID="{920A482D-320A-48FE-81CF-77D7CF3B29C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F08953B-9FF8-4746-8668-AD51689D4D4D}" type="presOf" srcId="{614DBF5C-055A-4246-8B2F-217C8B44749A}" destId="{B16F2EC1-8156-4003-A668-3E39343B0547}" srcOrd="0" destOrd="0" presId="urn:microsoft.com/office/officeart/2005/8/layout/vList2"/>
    <dgm:cxn modelId="{CD2B7F68-113B-4663-B95A-1BC978604442}" srcId="{8276611B-4AC9-42FE-B93C-51A7359A02F0}" destId="{122B215F-2985-479A-818B-FFAC62775B98}" srcOrd="1" destOrd="0" parTransId="{C58B5BC2-9E0B-4216-BAA2-5E4085528074}" sibTransId="{244AA0B1-FD32-40C8-9511-62962B312597}"/>
    <dgm:cxn modelId="{685F3C4A-0A56-452C-9BF1-3356886E50E7}" srcId="{8276611B-4AC9-42FE-B93C-51A7359A02F0}" destId="{614DBF5C-055A-4246-8B2F-217C8B44749A}" srcOrd="0" destOrd="0" parTransId="{9EEF9FF0-594D-470D-9B78-E0126F19A07D}" sibTransId="{5A263F93-4204-4EF2-90EA-37B86BDD4526}"/>
    <dgm:cxn modelId="{53668356-777E-4C11-952C-B69E7D08154C}" srcId="{8276611B-4AC9-42FE-B93C-51A7359A02F0}" destId="{920A482D-320A-48FE-81CF-77D7CF3B29CC}" srcOrd="2" destOrd="0" parTransId="{A5623F32-3DA9-4348-B4F0-C3F71B7F7E09}" sibTransId="{C6694F2D-4B2C-42A5-9F2A-47C11FB14582}"/>
    <dgm:cxn modelId="{65F5F6CA-9343-4A84-8FCD-AEE883EF62A1}" type="presOf" srcId="{920A482D-320A-48FE-81CF-77D7CF3B29CC}" destId="{0B99A193-173C-415D-9C01-117D27A43AFE}" srcOrd="0" destOrd="0" presId="urn:microsoft.com/office/officeart/2005/8/layout/vList2"/>
    <dgm:cxn modelId="{C1F575CF-2933-41BC-A4F9-52B33D0C25C9}" type="presOf" srcId="{122B215F-2985-479A-818B-FFAC62775B98}" destId="{76F676C1-32EE-4F9D-8390-2BA4C3EF0D95}" srcOrd="0" destOrd="0" presId="urn:microsoft.com/office/officeart/2005/8/layout/vList2"/>
    <dgm:cxn modelId="{2BE8B2CF-293A-48A3-B5D1-E7A572687F64}" type="presOf" srcId="{8276611B-4AC9-42FE-B93C-51A7359A02F0}" destId="{AB10FC8F-9056-4D9B-A629-00799BD394B0}" srcOrd="0" destOrd="0" presId="urn:microsoft.com/office/officeart/2005/8/layout/vList2"/>
    <dgm:cxn modelId="{37EF31C3-EEE7-4913-830E-96315E8EC4EB}" type="presParOf" srcId="{AB10FC8F-9056-4D9B-A629-00799BD394B0}" destId="{B16F2EC1-8156-4003-A668-3E39343B0547}" srcOrd="0" destOrd="0" presId="urn:microsoft.com/office/officeart/2005/8/layout/vList2"/>
    <dgm:cxn modelId="{8414D2ED-14A2-4738-8E23-AE98F3090CC6}" type="presParOf" srcId="{AB10FC8F-9056-4D9B-A629-00799BD394B0}" destId="{6AE48398-E4D9-482E-B50A-3AA7C86D6FA9}" srcOrd="1" destOrd="0" presId="urn:microsoft.com/office/officeart/2005/8/layout/vList2"/>
    <dgm:cxn modelId="{DE245EB2-AFE0-4250-A8B7-CDD1C51D1D06}" type="presParOf" srcId="{AB10FC8F-9056-4D9B-A629-00799BD394B0}" destId="{76F676C1-32EE-4F9D-8390-2BA4C3EF0D95}" srcOrd="2" destOrd="0" presId="urn:microsoft.com/office/officeart/2005/8/layout/vList2"/>
    <dgm:cxn modelId="{34BF5044-C50F-47FD-80E7-DF5EF91FF5E2}" type="presParOf" srcId="{AB10FC8F-9056-4D9B-A629-00799BD394B0}" destId="{345E3D50-28D4-4A9F-8FE8-F0D071D1B995}" srcOrd="3" destOrd="0" presId="urn:microsoft.com/office/officeart/2005/8/layout/vList2"/>
    <dgm:cxn modelId="{F5A52B74-934C-4046-BD12-FB7BA0E4ABBA}" type="presParOf" srcId="{AB10FC8F-9056-4D9B-A629-00799BD394B0}" destId="{0B99A193-173C-415D-9C01-117D27A43AF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712EC2-BCE0-4269-BF8A-5C0500CCCC8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3CF423-684E-456E-B6DA-B6282049BE9B}">
      <dgm:prSet/>
      <dgm:spPr/>
      <dgm:t>
        <a:bodyPr/>
        <a:lstStyle/>
        <a:p>
          <a:r>
            <a:rPr lang="en-US"/>
            <a:t>Family-owned florist established in 2010</a:t>
          </a:r>
        </a:p>
      </dgm:t>
    </dgm:pt>
    <dgm:pt modelId="{8579A2B7-8195-4655-8052-A1A8D9A40F45}" type="parTrans" cxnId="{391ADB3E-3F0B-43A6-9C97-344801B9BD2F}">
      <dgm:prSet/>
      <dgm:spPr/>
      <dgm:t>
        <a:bodyPr/>
        <a:lstStyle/>
        <a:p>
          <a:endParaRPr lang="en-US"/>
        </a:p>
      </dgm:t>
    </dgm:pt>
    <dgm:pt modelId="{4F8610C2-D622-40A8-AEE4-8EE6123777E5}" type="sibTrans" cxnId="{391ADB3E-3F0B-43A6-9C97-344801B9BD2F}">
      <dgm:prSet/>
      <dgm:spPr/>
      <dgm:t>
        <a:bodyPr/>
        <a:lstStyle/>
        <a:p>
          <a:endParaRPr lang="en-US"/>
        </a:p>
      </dgm:t>
    </dgm:pt>
    <dgm:pt modelId="{866A50E8-BD1C-4E37-931A-6F89F0C03521}">
      <dgm:prSet/>
      <dgm:spPr/>
      <dgm:t>
        <a:bodyPr/>
        <a:lstStyle/>
        <a:p>
          <a:r>
            <a:rPr lang="en-US"/>
            <a:t>Physical shop + online platform</a:t>
          </a:r>
        </a:p>
      </dgm:t>
    </dgm:pt>
    <dgm:pt modelId="{204E8C15-5731-4EAD-AD58-B7E8FF6C3697}" type="parTrans" cxnId="{20CE8924-4516-4473-A0BC-33E06CD2325C}">
      <dgm:prSet/>
      <dgm:spPr/>
      <dgm:t>
        <a:bodyPr/>
        <a:lstStyle/>
        <a:p>
          <a:endParaRPr lang="en-US"/>
        </a:p>
      </dgm:t>
    </dgm:pt>
    <dgm:pt modelId="{A273C2A9-AA3C-487E-8E51-D8B8D7792203}" type="sibTrans" cxnId="{20CE8924-4516-4473-A0BC-33E06CD2325C}">
      <dgm:prSet/>
      <dgm:spPr/>
      <dgm:t>
        <a:bodyPr/>
        <a:lstStyle/>
        <a:p>
          <a:endParaRPr lang="en-US"/>
        </a:p>
      </dgm:t>
    </dgm:pt>
    <dgm:pt modelId="{1A6F6D36-AD80-4991-B98D-888D05ED8B82}">
      <dgm:prSet/>
      <dgm:spPr/>
      <dgm:t>
        <a:bodyPr/>
        <a:lstStyle/>
        <a:p>
          <a:r>
            <a:rPr lang="en-US"/>
            <a:t>Increasing competition</a:t>
          </a:r>
        </a:p>
      </dgm:t>
    </dgm:pt>
    <dgm:pt modelId="{EF670190-61CA-4827-9C31-23E0D067BC04}" type="parTrans" cxnId="{28A44938-D809-4512-97BF-F28890C25F7B}">
      <dgm:prSet/>
      <dgm:spPr/>
      <dgm:t>
        <a:bodyPr/>
        <a:lstStyle/>
        <a:p>
          <a:endParaRPr lang="en-US"/>
        </a:p>
      </dgm:t>
    </dgm:pt>
    <dgm:pt modelId="{C96E9F73-8851-4740-80C1-D2D88737C6D6}" type="sibTrans" cxnId="{28A44938-D809-4512-97BF-F28890C25F7B}">
      <dgm:prSet/>
      <dgm:spPr/>
      <dgm:t>
        <a:bodyPr/>
        <a:lstStyle/>
        <a:p>
          <a:endParaRPr lang="en-US"/>
        </a:p>
      </dgm:t>
    </dgm:pt>
    <dgm:pt modelId="{5251443C-F0DD-4A03-BA91-33E0F9B4945D}">
      <dgm:prSet/>
      <dgm:spPr/>
      <dgm:t>
        <a:bodyPr/>
        <a:lstStyle/>
        <a:p>
          <a:r>
            <a:rPr lang="en-US"/>
            <a:t>Customers shifting to online purchasing</a:t>
          </a:r>
        </a:p>
      </dgm:t>
    </dgm:pt>
    <dgm:pt modelId="{3AFAEB78-182B-4EF6-8345-F3FC1386D69F}" type="parTrans" cxnId="{C4ADAAF7-2F7F-47C4-93E8-1C47F545A4D6}">
      <dgm:prSet/>
      <dgm:spPr/>
      <dgm:t>
        <a:bodyPr/>
        <a:lstStyle/>
        <a:p>
          <a:endParaRPr lang="en-US"/>
        </a:p>
      </dgm:t>
    </dgm:pt>
    <dgm:pt modelId="{F3E4E3D8-6C7F-4E81-A9EF-3EAD43A76AC3}" type="sibTrans" cxnId="{C4ADAAF7-2F7F-47C4-93E8-1C47F545A4D6}">
      <dgm:prSet/>
      <dgm:spPr/>
      <dgm:t>
        <a:bodyPr/>
        <a:lstStyle/>
        <a:p>
          <a:endParaRPr lang="en-US"/>
        </a:p>
      </dgm:t>
    </dgm:pt>
    <dgm:pt modelId="{F6D0DBC3-4DDB-424F-B29C-AE92F4095ABA}" type="pres">
      <dgm:prSet presAssocID="{8F712EC2-BCE0-4269-BF8A-5C0500CCCC87}" presName="outerComposite" presStyleCnt="0">
        <dgm:presLayoutVars>
          <dgm:chMax val="5"/>
          <dgm:dir/>
          <dgm:resizeHandles val="exact"/>
        </dgm:presLayoutVars>
      </dgm:prSet>
      <dgm:spPr/>
    </dgm:pt>
    <dgm:pt modelId="{39F90BE7-506E-4E32-A775-88D69C739DC7}" type="pres">
      <dgm:prSet presAssocID="{8F712EC2-BCE0-4269-BF8A-5C0500CCCC87}" presName="dummyMaxCanvas" presStyleCnt="0">
        <dgm:presLayoutVars/>
      </dgm:prSet>
      <dgm:spPr/>
    </dgm:pt>
    <dgm:pt modelId="{268BA062-541C-4C31-B15A-E453FD50CDCD}" type="pres">
      <dgm:prSet presAssocID="{8F712EC2-BCE0-4269-BF8A-5C0500CCCC87}" presName="FourNodes_1" presStyleLbl="node1" presStyleIdx="0" presStyleCnt="4">
        <dgm:presLayoutVars>
          <dgm:bulletEnabled val="1"/>
        </dgm:presLayoutVars>
      </dgm:prSet>
      <dgm:spPr/>
    </dgm:pt>
    <dgm:pt modelId="{34032B4C-5292-4B4D-A53B-A166881506F4}" type="pres">
      <dgm:prSet presAssocID="{8F712EC2-BCE0-4269-BF8A-5C0500CCCC87}" presName="FourNodes_2" presStyleLbl="node1" presStyleIdx="1" presStyleCnt="4">
        <dgm:presLayoutVars>
          <dgm:bulletEnabled val="1"/>
        </dgm:presLayoutVars>
      </dgm:prSet>
      <dgm:spPr/>
    </dgm:pt>
    <dgm:pt modelId="{65E4D28E-73EC-4677-98DA-CD29A7AA6CFC}" type="pres">
      <dgm:prSet presAssocID="{8F712EC2-BCE0-4269-BF8A-5C0500CCCC87}" presName="FourNodes_3" presStyleLbl="node1" presStyleIdx="2" presStyleCnt="4">
        <dgm:presLayoutVars>
          <dgm:bulletEnabled val="1"/>
        </dgm:presLayoutVars>
      </dgm:prSet>
      <dgm:spPr/>
    </dgm:pt>
    <dgm:pt modelId="{B0D3B980-94EC-44B9-A096-336B205CD472}" type="pres">
      <dgm:prSet presAssocID="{8F712EC2-BCE0-4269-BF8A-5C0500CCCC87}" presName="FourNodes_4" presStyleLbl="node1" presStyleIdx="3" presStyleCnt="4">
        <dgm:presLayoutVars>
          <dgm:bulletEnabled val="1"/>
        </dgm:presLayoutVars>
      </dgm:prSet>
      <dgm:spPr/>
    </dgm:pt>
    <dgm:pt modelId="{D8C7C93D-0C99-4D1E-9008-1E04533829CD}" type="pres">
      <dgm:prSet presAssocID="{8F712EC2-BCE0-4269-BF8A-5C0500CCCC87}" presName="FourConn_1-2" presStyleLbl="fgAccFollowNode1" presStyleIdx="0" presStyleCnt="3">
        <dgm:presLayoutVars>
          <dgm:bulletEnabled val="1"/>
        </dgm:presLayoutVars>
      </dgm:prSet>
      <dgm:spPr/>
    </dgm:pt>
    <dgm:pt modelId="{BE4CB997-56EC-452F-B0DF-AE7A12E5B54E}" type="pres">
      <dgm:prSet presAssocID="{8F712EC2-BCE0-4269-BF8A-5C0500CCCC87}" presName="FourConn_2-3" presStyleLbl="fgAccFollowNode1" presStyleIdx="1" presStyleCnt="3">
        <dgm:presLayoutVars>
          <dgm:bulletEnabled val="1"/>
        </dgm:presLayoutVars>
      </dgm:prSet>
      <dgm:spPr/>
    </dgm:pt>
    <dgm:pt modelId="{B9ED52F3-AC27-4B26-9E0E-40B16D8DEB07}" type="pres">
      <dgm:prSet presAssocID="{8F712EC2-BCE0-4269-BF8A-5C0500CCCC87}" presName="FourConn_3-4" presStyleLbl="fgAccFollowNode1" presStyleIdx="2" presStyleCnt="3">
        <dgm:presLayoutVars>
          <dgm:bulletEnabled val="1"/>
        </dgm:presLayoutVars>
      </dgm:prSet>
      <dgm:spPr/>
    </dgm:pt>
    <dgm:pt modelId="{35812B26-433B-4DD1-964B-986FB97B955F}" type="pres">
      <dgm:prSet presAssocID="{8F712EC2-BCE0-4269-BF8A-5C0500CCCC87}" presName="FourNodes_1_text" presStyleLbl="node1" presStyleIdx="3" presStyleCnt="4">
        <dgm:presLayoutVars>
          <dgm:bulletEnabled val="1"/>
        </dgm:presLayoutVars>
      </dgm:prSet>
      <dgm:spPr/>
    </dgm:pt>
    <dgm:pt modelId="{B1642E17-0C8C-4BDF-9B9E-E0BAC65318AB}" type="pres">
      <dgm:prSet presAssocID="{8F712EC2-BCE0-4269-BF8A-5C0500CCCC87}" presName="FourNodes_2_text" presStyleLbl="node1" presStyleIdx="3" presStyleCnt="4">
        <dgm:presLayoutVars>
          <dgm:bulletEnabled val="1"/>
        </dgm:presLayoutVars>
      </dgm:prSet>
      <dgm:spPr/>
    </dgm:pt>
    <dgm:pt modelId="{D064351A-E960-493A-BBD8-AC00A50EEB10}" type="pres">
      <dgm:prSet presAssocID="{8F712EC2-BCE0-4269-BF8A-5C0500CCCC87}" presName="FourNodes_3_text" presStyleLbl="node1" presStyleIdx="3" presStyleCnt="4">
        <dgm:presLayoutVars>
          <dgm:bulletEnabled val="1"/>
        </dgm:presLayoutVars>
      </dgm:prSet>
      <dgm:spPr/>
    </dgm:pt>
    <dgm:pt modelId="{7217A7D8-0452-403A-9A3E-E6F2918B3B76}" type="pres">
      <dgm:prSet presAssocID="{8F712EC2-BCE0-4269-BF8A-5C0500CCCC8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BF55E0F-886E-494C-8BF7-2DF0E661508D}" type="presOf" srcId="{C96E9F73-8851-4740-80C1-D2D88737C6D6}" destId="{B9ED52F3-AC27-4B26-9E0E-40B16D8DEB07}" srcOrd="0" destOrd="0" presId="urn:microsoft.com/office/officeart/2005/8/layout/vProcess5"/>
    <dgm:cxn modelId="{703DD923-23D0-49CA-85FD-9260B05E2949}" type="presOf" srcId="{866A50E8-BD1C-4E37-931A-6F89F0C03521}" destId="{B1642E17-0C8C-4BDF-9B9E-E0BAC65318AB}" srcOrd="1" destOrd="0" presId="urn:microsoft.com/office/officeart/2005/8/layout/vProcess5"/>
    <dgm:cxn modelId="{20CE8924-4516-4473-A0BC-33E06CD2325C}" srcId="{8F712EC2-BCE0-4269-BF8A-5C0500CCCC87}" destId="{866A50E8-BD1C-4E37-931A-6F89F0C03521}" srcOrd="1" destOrd="0" parTransId="{204E8C15-5731-4EAD-AD58-B7E8FF6C3697}" sibTransId="{A273C2A9-AA3C-487E-8E51-D8B8D7792203}"/>
    <dgm:cxn modelId="{28A44938-D809-4512-97BF-F28890C25F7B}" srcId="{8F712EC2-BCE0-4269-BF8A-5C0500CCCC87}" destId="{1A6F6D36-AD80-4991-B98D-888D05ED8B82}" srcOrd="2" destOrd="0" parTransId="{EF670190-61CA-4827-9C31-23E0D067BC04}" sibTransId="{C96E9F73-8851-4740-80C1-D2D88737C6D6}"/>
    <dgm:cxn modelId="{06494B38-D6A5-4EE6-90C1-90626A060AEA}" type="presOf" srcId="{A273C2A9-AA3C-487E-8E51-D8B8D7792203}" destId="{BE4CB997-56EC-452F-B0DF-AE7A12E5B54E}" srcOrd="0" destOrd="0" presId="urn:microsoft.com/office/officeart/2005/8/layout/vProcess5"/>
    <dgm:cxn modelId="{391ADB3E-3F0B-43A6-9C97-344801B9BD2F}" srcId="{8F712EC2-BCE0-4269-BF8A-5C0500CCCC87}" destId="{8D3CF423-684E-456E-B6DA-B6282049BE9B}" srcOrd="0" destOrd="0" parTransId="{8579A2B7-8195-4655-8052-A1A8D9A40F45}" sibTransId="{4F8610C2-D622-40A8-AEE4-8EE6123777E5}"/>
    <dgm:cxn modelId="{FA47E248-5F9F-4861-B747-EAB1881BA0CB}" type="presOf" srcId="{4F8610C2-D622-40A8-AEE4-8EE6123777E5}" destId="{D8C7C93D-0C99-4D1E-9008-1E04533829CD}" srcOrd="0" destOrd="0" presId="urn:microsoft.com/office/officeart/2005/8/layout/vProcess5"/>
    <dgm:cxn modelId="{904D1875-A58B-402D-992F-B686C4610F8A}" type="presOf" srcId="{5251443C-F0DD-4A03-BA91-33E0F9B4945D}" destId="{B0D3B980-94EC-44B9-A096-336B205CD472}" srcOrd="0" destOrd="0" presId="urn:microsoft.com/office/officeart/2005/8/layout/vProcess5"/>
    <dgm:cxn modelId="{37F51A75-A15D-4BC5-B039-E1E5DFE940F8}" type="presOf" srcId="{866A50E8-BD1C-4E37-931A-6F89F0C03521}" destId="{34032B4C-5292-4B4D-A53B-A166881506F4}" srcOrd="0" destOrd="0" presId="urn:microsoft.com/office/officeart/2005/8/layout/vProcess5"/>
    <dgm:cxn modelId="{5D36DB8A-463F-42DE-853F-68613B8634A8}" type="presOf" srcId="{8D3CF423-684E-456E-B6DA-B6282049BE9B}" destId="{35812B26-433B-4DD1-964B-986FB97B955F}" srcOrd="1" destOrd="0" presId="urn:microsoft.com/office/officeart/2005/8/layout/vProcess5"/>
    <dgm:cxn modelId="{DE70AC9F-B4B5-482C-827F-4109B6385827}" type="presOf" srcId="{1A6F6D36-AD80-4991-B98D-888D05ED8B82}" destId="{D064351A-E960-493A-BBD8-AC00A50EEB10}" srcOrd="1" destOrd="0" presId="urn:microsoft.com/office/officeart/2005/8/layout/vProcess5"/>
    <dgm:cxn modelId="{534E3AAE-5D10-4549-9A6B-1502CF7E50B4}" type="presOf" srcId="{5251443C-F0DD-4A03-BA91-33E0F9B4945D}" destId="{7217A7D8-0452-403A-9A3E-E6F2918B3B76}" srcOrd="1" destOrd="0" presId="urn:microsoft.com/office/officeart/2005/8/layout/vProcess5"/>
    <dgm:cxn modelId="{933BEAB2-E79C-49E8-9410-EDC8247A711F}" type="presOf" srcId="{1A6F6D36-AD80-4991-B98D-888D05ED8B82}" destId="{65E4D28E-73EC-4677-98DA-CD29A7AA6CFC}" srcOrd="0" destOrd="0" presId="urn:microsoft.com/office/officeart/2005/8/layout/vProcess5"/>
    <dgm:cxn modelId="{0A9A9AE7-092F-4BFF-B2ED-918766F0666B}" type="presOf" srcId="{8D3CF423-684E-456E-B6DA-B6282049BE9B}" destId="{268BA062-541C-4C31-B15A-E453FD50CDCD}" srcOrd="0" destOrd="0" presId="urn:microsoft.com/office/officeart/2005/8/layout/vProcess5"/>
    <dgm:cxn modelId="{AF59EEF2-A496-4BCF-A9A0-3AB3C98B0452}" type="presOf" srcId="{8F712EC2-BCE0-4269-BF8A-5C0500CCCC87}" destId="{F6D0DBC3-4DDB-424F-B29C-AE92F4095ABA}" srcOrd="0" destOrd="0" presId="urn:microsoft.com/office/officeart/2005/8/layout/vProcess5"/>
    <dgm:cxn modelId="{C4ADAAF7-2F7F-47C4-93E8-1C47F545A4D6}" srcId="{8F712EC2-BCE0-4269-BF8A-5C0500CCCC87}" destId="{5251443C-F0DD-4A03-BA91-33E0F9B4945D}" srcOrd="3" destOrd="0" parTransId="{3AFAEB78-182B-4EF6-8345-F3FC1386D69F}" sibTransId="{F3E4E3D8-6C7F-4E81-A9EF-3EAD43A76AC3}"/>
    <dgm:cxn modelId="{43D96DC9-FFD2-45FD-A488-98D28E950278}" type="presParOf" srcId="{F6D0DBC3-4DDB-424F-B29C-AE92F4095ABA}" destId="{39F90BE7-506E-4E32-A775-88D69C739DC7}" srcOrd="0" destOrd="0" presId="urn:microsoft.com/office/officeart/2005/8/layout/vProcess5"/>
    <dgm:cxn modelId="{455833DC-5B15-4727-BB50-4C523AE50BC3}" type="presParOf" srcId="{F6D0DBC3-4DDB-424F-B29C-AE92F4095ABA}" destId="{268BA062-541C-4C31-B15A-E453FD50CDCD}" srcOrd="1" destOrd="0" presId="urn:microsoft.com/office/officeart/2005/8/layout/vProcess5"/>
    <dgm:cxn modelId="{88AE00E9-9A28-48FE-A1A5-AB73913E79CA}" type="presParOf" srcId="{F6D0DBC3-4DDB-424F-B29C-AE92F4095ABA}" destId="{34032B4C-5292-4B4D-A53B-A166881506F4}" srcOrd="2" destOrd="0" presId="urn:microsoft.com/office/officeart/2005/8/layout/vProcess5"/>
    <dgm:cxn modelId="{4F7B2298-CEE6-430E-B446-416BABF01C39}" type="presParOf" srcId="{F6D0DBC3-4DDB-424F-B29C-AE92F4095ABA}" destId="{65E4D28E-73EC-4677-98DA-CD29A7AA6CFC}" srcOrd="3" destOrd="0" presId="urn:microsoft.com/office/officeart/2005/8/layout/vProcess5"/>
    <dgm:cxn modelId="{BA6AAC58-6B4B-4A95-93FC-44BE48008BA3}" type="presParOf" srcId="{F6D0DBC3-4DDB-424F-B29C-AE92F4095ABA}" destId="{B0D3B980-94EC-44B9-A096-336B205CD472}" srcOrd="4" destOrd="0" presId="urn:microsoft.com/office/officeart/2005/8/layout/vProcess5"/>
    <dgm:cxn modelId="{73D378E3-E3FB-46EC-B1F4-F46D96B8AF4D}" type="presParOf" srcId="{F6D0DBC3-4DDB-424F-B29C-AE92F4095ABA}" destId="{D8C7C93D-0C99-4D1E-9008-1E04533829CD}" srcOrd="5" destOrd="0" presId="urn:microsoft.com/office/officeart/2005/8/layout/vProcess5"/>
    <dgm:cxn modelId="{5D1E46D9-FC1C-4C9A-95F0-F7D0D45F9F4A}" type="presParOf" srcId="{F6D0DBC3-4DDB-424F-B29C-AE92F4095ABA}" destId="{BE4CB997-56EC-452F-B0DF-AE7A12E5B54E}" srcOrd="6" destOrd="0" presId="urn:microsoft.com/office/officeart/2005/8/layout/vProcess5"/>
    <dgm:cxn modelId="{570891ED-44E8-44F3-BF86-EE8FA2FFE685}" type="presParOf" srcId="{F6D0DBC3-4DDB-424F-B29C-AE92F4095ABA}" destId="{B9ED52F3-AC27-4B26-9E0E-40B16D8DEB07}" srcOrd="7" destOrd="0" presId="urn:microsoft.com/office/officeart/2005/8/layout/vProcess5"/>
    <dgm:cxn modelId="{FB865BA1-112F-433B-8B70-AE9390DD50FA}" type="presParOf" srcId="{F6D0DBC3-4DDB-424F-B29C-AE92F4095ABA}" destId="{35812B26-433B-4DD1-964B-986FB97B955F}" srcOrd="8" destOrd="0" presId="urn:microsoft.com/office/officeart/2005/8/layout/vProcess5"/>
    <dgm:cxn modelId="{4841E03C-0DCA-4B17-8709-1DD944AE1E61}" type="presParOf" srcId="{F6D0DBC3-4DDB-424F-B29C-AE92F4095ABA}" destId="{B1642E17-0C8C-4BDF-9B9E-E0BAC65318AB}" srcOrd="9" destOrd="0" presId="urn:microsoft.com/office/officeart/2005/8/layout/vProcess5"/>
    <dgm:cxn modelId="{4F7ECE61-D248-456A-A93A-6AED72ABB904}" type="presParOf" srcId="{F6D0DBC3-4DDB-424F-B29C-AE92F4095ABA}" destId="{D064351A-E960-493A-BBD8-AC00A50EEB10}" srcOrd="10" destOrd="0" presId="urn:microsoft.com/office/officeart/2005/8/layout/vProcess5"/>
    <dgm:cxn modelId="{D03DCE22-BC19-41E2-B1D8-F20A1147245A}" type="presParOf" srcId="{F6D0DBC3-4DDB-424F-B29C-AE92F4095ABA}" destId="{7217A7D8-0452-403A-9A3E-E6F2918B3B7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4B1327-7822-4321-BAF2-CCEBF56C3840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C97F361-9453-457C-AA5F-1390090E86FB}">
      <dgm:prSet/>
      <dgm:spPr/>
      <dgm:t>
        <a:bodyPr/>
        <a:lstStyle/>
        <a:p>
          <a:r>
            <a:rPr lang="en-US"/>
            <a:t>20% decline in sales</a:t>
          </a:r>
        </a:p>
      </dgm:t>
    </dgm:pt>
    <dgm:pt modelId="{DBA02547-C6B1-4B20-9857-B1A4ECE65E63}" type="parTrans" cxnId="{C371EAF3-D22F-4F62-9B6C-C7DA9F2AF8E3}">
      <dgm:prSet/>
      <dgm:spPr/>
      <dgm:t>
        <a:bodyPr/>
        <a:lstStyle/>
        <a:p>
          <a:endParaRPr lang="en-US"/>
        </a:p>
      </dgm:t>
    </dgm:pt>
    <dgm:pt modelId="{37C63CF8-A24A-4E4D-9D0F-E8F586A8957E}" type="sibTrans" cxnId="{C371EAF3-D22F-4F62-9B6C-C7DA9F2AF8E3}">
      <dgm:prSet/>
      <dgm:spPr/>
      <dgm:t>
        <a:bodyPr/>
        <a:lstStyle/>
        <a:p>
          <a:endParaRPr lang="en-US"/>
        </a:p>
      </dgm:t>
    </dgm:pt>
    <dgm:pt modelId="{DA0674E3-1624-4045-AA5D-4AB2DFC666DA}">
      <dgm:prSet/>
      <dgm:spPr/>
      <dgm:t>
        <a:bodyPr/>
        <a:lstStyle/>
        <a:p>
          <a:r>
            <a:rPr lang="en-US"/>
            <a:t>Low digital visibility</a:t>
          </a:r>
        </a:p>
      </dgm:t>
    </dgm:pt>
    <dgm:pt modelId="{A8EFABA9-7DB8-421B-8F15-C7E60825EF2B}" type="parTrans" cxnId="{3BB48A1F-03F3-417B-9A49-55A4792DFB57}">
      <dgm:prSet/>
      <dgm:spPr/>
      <dgm:t>
        <a:bodyPr/>
        <a:lstStyle/>
        <a:p>
          <a:endParaRPr lang="en-US"/>
        </a:p>
      </dgm:t>
    </dgm:pt>
    <dgm:pt modelId="{99DFFC3D-832A-443B-A674-A6022A633ACB}" type="sibTrans" cxnId="{3BB48A1F-03F3-417B-9A49-55A4792DFB57}">
      <dgm:prSet/>
      <dgm:spPr/>
      <dgm:t>
        <a:bodyPr/>
        <a:lstStyle/>
        <a:p>
          <a:endParaRPr lang="en-US"/>
        </a:p>
      </dgm:t>
    </dgm:pt>
    <dgm:pt modelId="{B0E69FD7-1DB6-4B20-AEDF-EDF7FC54B483}">
      <dgm:prSet/>
      <dgm:spPr/>
      <dgm:t>
        <a:bodyPr/>
        <a:lstStyle/>
        <a:p>
          <a:r>
            <a:rPr lang="en-US"/>
            <a:t>Strong online competitors</a:t>
          </a:r>
        </a:p>
      </dgm:t>
    </dgm:pt>
    <dgm:pt modelId="{C0B10ECA-FFA3-482A-958C-1B342894D7D0}" type="parTrans" cxnId="{2001B8C8-51E5-41ED-9E16-8E2D87D8DDD4}">
      <dgm:prSet/>
      <dgm:spPr/>
      <dgm:t>
        <a:bodyPr/>
        <a:lstStyle/>
        <a:p>
          <a:endParaRPr lang="en-US"/>
        </a:p>
      </dgm:t>
    </dgm:pt>
    <dgm:pt modelId="{4469EA4D-3174-4F85-A1C8-3280024BBC3A}" type="sibTrans" cxnId="{2001B8C8-51E5-41ED-9E16-8E2D87D8DDD4}">
      <dgm:prSet/>
      <dgm:spPr/>
      <dgm:t>
        <a:bodyPr/>
        <a:lstStyle/>
        <a:p>
          <a:endParaRPr lang="en-US"/>
        </a:p>
      </dgm:t>
    </dgm:pt>
    <dgm:pt modelId="{CFDD2828-2BB5-4069-BB46-12E58B05C07B}">
      <dgm:prSet/>
      <dgm:spPr/>
      <dgm:t>
        <a:bodyPr/>
        <a:lstStyle/>
        <a:p>
          <a:r>
            <a:rPr lang="en-US"/>
            <a:t>Limited digital marketing capability</a:t>
          </a:r>
        </a:p>
      </dgm:t>
    </dgm:pt>
    <dgm:pt modelId="{93A76D2E-DA07-4B9D-9430-986A16EAFA91}" type="parTrans" cxnId="{441A8FEA-F473-4FB5-8AE1-A0B7015CB31B}">
      <dgm:prSet/>
      <dgm:spPr/>
      <dgm:t>
        <a:bodyPr/>
        <a:lstStyle/>
        <a:p>
          <a:endParaRPr lang="en-US"/>
        </a:p>
      </dgm:t>
    </dgm:pt>
    <dgm:pt modelId="{00E6F97F-8FE3-4903-B8CC-F25F023650CC}" type="sibTrans" cxnId="{441A8FEA-F473-4FB5-8AE1-A0B7015CB31B}">
      <dgm:prSet/>
      <dgm:spPr/>
      <dgm:t>
        <a:bodyPr/>
        <a:lstStyle/>
        <a:p>
          <a:endParaRPr lang="en-US"/>
        </a:p>
      </dgm:t>
    </dgm:pt>
    <dgm:pt modelId="{72488B3E-60FB-472F-AE78-A21AB1578472}" type="pres">
      <dgm:prSet presAssocID="{824B1327-7822-4321-BAF2-CCEBF56C3840}" presName="diagram" presStyleCnt="0">
        <dgm:presLayoutVars>
          <dgm:dir/>
          <dgm:resizeHandles val="exact"/>
        </dgm:presLayoutVars>
      </dgm:prSet>
      <dgm:spPr/>
    </dgm:pt>
    <dgm:pt modelId="{CCBF557E-C6F4-4178-B832-3C2A487CE10F}" type="pres">
      <dgm:prSet presAssocID="{6C97F361-9453-457C-AA5F-1390090E86FB}" presName="node" presStyleLbl="node1" presStyleIdx="0" presStyleCnt="4">
        <dgm:presLayoutVars>
          <dgm:bulletEnabled val="1"/>
        </dgm:presLayoutVars>
      </dgm:prSet>
      <dgm:spPr/>
    </dgm:pt>
    <dgm:pt modelId="{B4D4157F-0EAD-4493-B770-DD2243017BD2}" type="pres">
      <dgm:prSet presAssocID="{37C63CF8-A24A-4E4D-9D0F-E8F586A8957E}" presName="sibTrans" presStyleLbl="sibTrans2D1" presStyleIdx="0" presStyleCnt="3"/>
      <dgm:spPr/>
    </dgm:pt>
    <dgm:pt modelId="{6D89B889-010F-41A7-8099-6FC51E65BD74}" type="pres">
      <dgm:prSet presAssocID="{37C63CF8-A24A-4E4D-9D0F-E8F586A8957E}" presName="connectorText" presStyleLbl="sibTrans2D1" presStyleIdx="0" presStyleCnt="3"/>
      <dgm:spPr/>
    </dgm:pt>
    <dgm:pt modelId="{41389236-DEF3-42A2-9835-2AF97298BB38}" type="pres">
      <dgm:prSet presAssocID="{DA0674E3-1624-4045-AA5D-4AB2DFC666DA}" presName="node" presStyleLbl="node1" presStyleIdx="1" presStyleCnt="4">
        <dgm:presLayoutVars>
          <dgm:bulletEnabled val="1"/>
        </dgm:presLayoutVars>
      </dgm:prSet>
      <dgm:spPr/>
    </dgm:pt>
    <dgm:pt modelId="{8D40BC30-25E5-4407-822B-42993BB8B085}" type="pres">
      <dgm:prSet presAssocID="{99DFFC3D-832A-443B-A674-A6022A633ACB}" presName="sibTrans" presStyleLbl="sibTrans2D1" presStyleIdx="1" presStyleCnt="3"/>
      <dgm:spPr/>
    </dgm:pt>
    <dgm:pt modelId="{0AC9909F-BDEB-4DA6-85AC-A168C3C18193}" type="pres">
      <dgm:prSet presAssocID="{99DFFC3D-832A-443B-A674-A6022A633ACB}" presName="connectorText" presStyleLbl="sibTrans2D1" presStyleIdx="1" presStyleCnt="3"/>
      <dgm:spPr/>
    </dgm:pt>
    <dgm:pt modelId="{069269BA-2158-44E3-85D5-3EBD621102FF}" type="pres">
      <dgm:prSet presAssocID="{B0E69FD7-1DB6-4B20-AEDF-EDF7FC54B483}" presName="node" presStyleLbl="node1" presStyleIdx="2" presStyleCnt="4">
        <dgm:presLayoutVars>
          <dgm:bulletEnabled val="1"/>
        </dgm:presLayoutVars>
      </dgm:prSet>
      <dgm:spPr/>
    </dgm:pt>
    <dgm:pt modelId="{BA937D8B-BF29-4A70-9216-37683A255E9E}" type="pres">
      <dgm:prSet presAssocID="{4469EA4D-3174-4F85-A1C8-3280024BBC3A}" presName="sibTrans" presStyleLbl="sibTrans2D1" presStyleIdx="2" presStyleCnt="3"/>
      <dgm:spPr/>
    </dgm:pt>
    <dgm:pt modelId="{C86C9923-B6D5-4A95-B1D4-BE94854400CB}" type="pres">
      <dgm:prSet presAssocID="{4469EA4D-3174-4F85-A1C8-3280024BBC3A}" presName="connectorText" presStyleLbl="sibTrans2D1" presStyleIdx="2" presStyleCnt="3"/>
      <dgm:spPr/>
    </dgm:pt>
    <dgm:pt modelId="{DF3E096A-1CEF-4A46-ABCD-3BF5A5AD7D5A}" type="pres">
      <dgm:prSet presAssocID="{CFDD2828-2BB5-4069-BB46-12E58B05C07B}" presName="node" presStyleLbl="node1" presStyleIdx="3" presStyleCnt="4">
        <dgm:presLayoutVars>
          <dgm:bulletEnabled val="1"/>
        </dgm:presLayoutVars>
      </dgm:prSet>
      <dgm:spPr/>
    </dgm:pt>
  </dgm:ptLst>
  <dgm:cxnLst>
    <dgm:cxn modelId="{3BB48A1F-03F3-417B-9A49-55A4792DFB57}" srcId="{824B1327-7822-4321-BAF2-CCEBF56C3840}" destId="{DA0674E3-1624-4045-AA5D-4AB2DFC666DA}" srcOrd="1" destOrd="0" parTransId="{A8EFABA9-7DB8-421B-8F15-C7E60825EF2B}" sibTransId="{99DFFC3D-832A-443B-A674-A6022A633ACB}"/>
    <dgm:cxn modelId="{4B688F33-EEB7-4A93-A3D3-80C223D45C1B}" type="presOf" srcId="{B0E69FD7-1DB6-4B20-AEDF-EDF7FC54B483}" destId="{069269BA-2158-44E3-85D5-3EBD621102FF}" srcOrd="0" destOrd="0" presId="urn:microsoft.com/office/officeart/2005/8/layout/process5"/>
    <dgm:cxn modelId="{62211673-414A-4AF5-B6EA-9621019D1842}" type="presOf" srcId="{37C63CF8-A24A-4E4D-9D0F-E8F586A8957E}" destId="{6D89B889-010F-41A7-8099-6FC51E65BD74}" srcOrd="1" destOrd="0" presId="urn:microsoft.com/office/officeart/2005/8/layout/process5"/>
    <dgm:cxn modelId="{462B3D76-6C9E-453F-8FC2-A0F56ABC1C9E}" type="presOf" srcId="{4469EA4D-3174-4F85-A1C8-3280024BBC3A}" destId="{C86C9923-B6D5-4A95-B1D4-BE94854400CB}" srcOrd="1" destOrd="0" presId="urn:microsoft.com/office/officeart/2005/8/layout/process5"/>
    <dgm:cxn modelId="{F300CE7E-87F7-4592-8AE1-1FA80FA890F8}" type="presOf" srcId="{4469EA4D-3174-4F85-A1C8-3280024BBC3A}" destId="{BA937D8B-BF29-4A70-9216-37683A255E9E}" srcOrd="0" destOrd="0" presId="urn:microsoft.com/office/officeart/2005/8/layout/process5"/>
    <dgm:cxn modelId="{77BD509D-2797-48C5-968F-8002326A908A}" type="presOf" srcId="{99DFFC3D-832A-443B-A674-A6022A633ACB}" destId="{0AC9909F-BDEB-4DA6-85AC-A168C3C18193}" srcOrd="1" destOrd="0" presId="urn:microsoft.com/office/officeart/2005/8/layout/process5"/>
    <dgm:cxn modelId="{B06E8C9E-57B4-437C-AEFB-5DD027D87670}" type="presOf" srcId="{CFDD2828-2BB5-4069-BB46-12E58B05C07B}" destId="{DF3E096A-1CEF-4A46-ABCD-3BF5A5AD7D5A}" srcOrd="0" destOrd="0" presId="urn:microsoft.com/office/officeart/2005/8/layout/process5"/>
    <dgm:cxn modelId="{3C972DC8-3861-4C48-A603-40D13A3E4B8C}" type="presOf" srcId="{DA0674E3-1624-4045-AA5D-4AB2DFC666DA}" destId="{41389236-DEF3-42A2-9835-2AF97298BB38}" srcOrd="0" destOrd="0" presId="urn:microsoft.com/office/officeart/2005/8/layout/process5"/>
    <dgm:cxn modelId="{2001B8C8-51E5-41ED-9E16-8E2D87D8DDD4}" srcId="{824B1327-7822-4321-BAF2-CCEBF56C3840}" destId="{B0E69FD7-1DB6-4B20-AEDF-EDF7FC54B483}" srcOrd="2" destOrd="0" parTransId="{C0B10ECA-FFA3-482A-958C-1B342894D7D0}" sibTransId="{4469EA4D-3174-4F85-A1C8-3280024BBC3A}"/>
    <dgm:cxn modelId="{441A8FEA-F473-4FB5-8AE1-A0B7015CB31B}" srcId="{824B1327-7822-4321-BAF2-CCEBF56C3840}" destId="{CFDD2828-2BB5-4069-BB46-12E58B05C07B}" srcOrd="3" destOrd="0" parTransId="{93A76D2E-DA07-4B9D-9430-986A16EAFA91}" sibTransId="{00E6F97F-8FE3-4903-B8CC-F25F023650CC}"/>
    <dgm:cxn modelId="{7E4F59EB-1F48-4C5C-BD6D-1559283569F9}" type="presOf" srcId="{6C97F361-9453-457C-AA5F-1390090E86FB}" destId="{CCBF557E-C6F4-4178-B832-3C2A487CE10F}" srcOrd="0" destOrd="0" presId="urn:microsoft.com/office/officeart/2005/8/layout/process5"/>
    <dgm:cxn modelId="{DD62B3EC-19BF-41F5-91A3-BBDC99D35C88}" type="presOf" srcId="{824B1327-7822-4321-BAF2-CCEBF56C3840}" destId="{72488B3E-60FB-472F-AE78-A21AB1578472}" srcOrd="0" destOrd="0" presId="urn:microsoft.com/office/officeart/2005/8/layout/process5"/>
    <dgm:cxn modelId="{B4B345EF-9D78-4F98-948D-32594E203681}" type="presOf" srcId="{37C63CF8-A24A-4E4D-9D0F-E8F586A8957E}" destId="{B4D4157F-0EAD-4493-B770-DD2243017BD2}" srcOrd="0" destOrd="0" presId="urn:microsoft.com/office/officeart/2005/8/layout/process5"/>
    <dgm:cxn modelId="{C6E75DF1-B5C2-44BF-86FA-C9A9D9D65BEB}" type="presOf" srcId="{99DFFC3D-832A-443B-A674-A6022A633ACB}" destId="{8D40BC30-25E5-4407-822B-42993BB8B085}" srcOrd="0" destOrd="0" presId="urn:microsoft.com/office/officeart/2005/8/layout/process5"/>
    <dgm:cxn modelId="{C371EAF3-D22F-4F62-9B6C-C7DA9F2AF8E3}" srcId="{824B1327-7822-4321-BAF2-CCEBF56C3840}" destId="{6C97F361-9453-457C-AA5F-1390090E86FB}" srcOrd="0" destOrd="0" parTransId="{DBA02547-C6B1-4B20-9857-B1A4ECE65E63}" sibTransId="{37C63CF8-A24A-4E4D-9D0F-E8F586A8957E}"/>
    <dgm:cxn modelId="{49308827-0525-4EE4-A05C-C784056A43AB}" type="presParOf" srcId="{72488B3E-60FB-472F-AE78-A21AB1578472}" destId="{CCBF557E-C6F4-4178-B832-3C2A487CE10F}" srcOrd="0" destOrd="0" presId="urn:microsoft.com/office/officeart/2005/8/layout/process5"/>
    <dgm:cxn modelId="{77027F6C-0193-4605-9230-1E56CC738F89}" type="presParOf" srcId="{72488B3E-60FB-472F-AE78-A21AB1578472}" destId="{B4D4157F-0EAD-4493-B770-DD2243017BD2}" srcOrd="1" destOrd="0" presId="urn:microsoft.com/office/officeart/2005/8/layout/process5"/>
    <dgm:cxn modelId="{DA4D8383-98F1-4021-B343-A64353596964}" type="presParOf" srcId="{B4D4157F-0EAD-4493-B770-DD2243017BD2}" destId="{6D89B889-010F-41A7-8099-6FC51E65BD74}" srcOrd="0" destOrd="0" presId="urn:microsoft.com/office/officeart/2005/8/layout/process5"/>
    <dgm:cxn modelId="{8D3D2B14-D5FE-4C4E-9BB0-8E6F920BC8A8}" type="presParOf" srcId="{72488B3E-60FB-472F-AE78-A21AB1578472}" destId="{41389236-DEF3-42A2-9835-2AF97298BB38}" srcOrd="2" destOrd="0" presId="urn:microsoft.com/office/officeart/2005/8/layout/process5"/>
    <dgm:cxn modelId="{8F654A35-9720-4EC1-BE4F-926D07701B95}" type="presParOf" srcId="{72488B3E-60FB-472F-AE78-A21AB1578472}" destId="{8D40BC30-25E5-4407-822B-42993BB8B085}" srcOrd="3" destOrd="0" presId="urn:microsoft.com/office/officeart/2005/8/layout/process5"/>
    <dgm:cxn modelId="{163E430D-ECC5-4E7E-840D-898A392B4E9F}" type="presParOf" srcId="{8D40BC30-25E5-4407-822B-42993BB8B085}" destId="{0AC9909F-BDEB-4DA6-85AC-A168C3C18193}" srcOrd="0" destOrd="0" presId="urn:microsoft.com/office/officeart/2005/8/layout/process5"/>
    <dgm:cxn modelId="{CC67F215-C0BA-40FC-8168-4A93CF0FE3F3}" type="presParOf" srcId="{72488B3E-60FB-472F-AE78-A21AB1578472}" destId="{069269BA-2158-44E3-85D5-3EBD621102FF}" srcOrd="4" destOrd="0" presId="urn:microsoft.com/office/officeart/2005/8/layout/process5"/>
    <dgm:cxn modelId="{234FC078-E97D-4AFC-B2ED-64EEEA15D5FC}" type="presParOf" srcId="{72488B3E-60FB-472F-AE78-A21AB1578472}" destId="{BA937D8B-BF29-4A70-9216-37683A255E9E}" srcOrd="5" destOrd="0" presId="urn:microsoft.com/office/officeart/2005/8/layout/process5"/>
    <dgm:cxn modelId="{8C398E5B-F421-4290-8292-F7554DA2E25E}" type="presParOf" srcId="{BA937D8B-BF29-4A70-9216-37683A255E9E}" destId="{C86C9923-B6D5-4A95-B1D4-BE94854400CB}" srcOrd="0" destOrd="0" presId="urn:microsoft.com/office/officeart/2005/8/layout/process5"/>
    <dgm:cxn modelId="{3FA322B7-F177-4BE5-AE44-6FF462B13D2D}" type="presParOf" srcId="{72488B3E-60FB-472F-AE78-A21AB1578472}" destId="{DF3E096A-1CEF-4A46-ABCD-3BF5A5AD7D5A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083593-F194-4D29-867E-7D177824FC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EA42B6-2FBB-4947-B77A-8A949D8E7C62}">
      <dgm:prSet/>
      <dgm:spPr/>
      <dgm:t>
        <a:bodyPr/>
        <a:lstStyle/>
        <a:p>
          <a:r>
            <a:rPr lang="en-US"/>
            <a:t>What: Decline in sales</a:t>
          </a:r>
        </a:p>
      </dgm:t>
    </dgm:pt>
    <dgm:pt modelId="{7235A14D-26AE-45ED-899E-6E734C6446BD}" type="parTrans" cxnId="{4A27C326-9523-407B-ACBA-82B303E7DCFB}">
      <dgm:prSet/>
      <dgm:spPr/>
      <dgm:t>
        <a:bodyPr/>
        <a:lstStyle/>
        <a:p>
          <a:endParaRPr lang="en-US"/>
        </a:p>
      </dgm:t>
    </dgm:pt>
    <dgm:pt modelId="{049E468C-8902-4389-A786-45B472D64210}" type="sibTrans" cxnId="{4A27C326-9523-407B-ACBA-82B303E7DCFB}">
      <dgm:prSet/>
      <dgm:spPr/>
      <dgm:t>
        <a:bodyPr/>
        <a:lstStyle/>
        <a:p>
          <a:endParaRPr lang="en-US"/>
        </a:p>
      </dgm:t>
    </dgm:pt>
    <dgm:pt modelId="{FD694B1F-A952-4AFA-A9B5-2F7A61732F7E}">
      <dgm:prSet/>
      <dgm:spPr/>
      <dgm:t>
        <a:bodyPr/>
        <a:lstStyle/>
        <a:p>
          <a:r>
            <a:rPr lang="en-US"/>
            <a:t>Where: Store and online platform</a:t>
          </a:r>
        </a:p>
      </dgm:t>
    </dgm:pt>
    <dgm:pt modelId="{1F879802-4107-4E0A-B2B4-1B5B3E809CF3}" type="parTrans" cxnId="{5DA9CEFB-3F1D-40ED-ADF7-E4DBE1A525C1}">
      <dgm:prSet/>
      <dgm:spPr/>
      <dgm:t>
        <a:bodyPr/>
        <a:lstStyle/>
        <a:p>
          <a:endParaRPr lang="en-US"/>
        </a:p>
      </dgm:t>
    </dgm:pt>
    <dgm:pt modelId="{1A50FAFE-7999-4211-B3FC-0BE55B459304}" type="sibTrans" cxnId="{5DA9CEFB-3F1D-40ED-ADF7-E4DBE1A525C1}">
      <dgm:prSet/>
      <dgm:spPr/>
      <dgm:t>
        <a:bodyPr/>
        <a:lstStyle/>
        <a:p>
          <a:endParaRPr lang="en-US"/>
        </a:p>
      </dgm:t>
    </dgm:pt>
    <dgm:pt modelId="{074054EF-E692-4A50-A097-69E1589CB84D}">
      <dgm:prSet/>
      <dgm:spPr/>
      <dgm:t>
        <a:bodyPr/>
        <a:lstStyle/>
        <a:p>
          <a:r>
            <a:rPr lang="en-US"/>
            <a:t>When: Last 12 months</a:t>
          </a:r>
        </a:p>
      </dgm:t>
    </dgm:pt>
    <dgm:pt modelId="{7804CA63-7800-4F8E-8BD8-C30463C69D4E}" type="parTrans" cxnId="{C887D922-92D2-40D8-BFDF-8E392BC64373}">
      <dgm:prSet/>
      <dgm:spPr/>
      <dgm:t>
        <a:bodyPr/>
        <a:lstStyle/>
        <a:p>
          <a:endParaRPr lang="en-US"/>
        </a:p>
      </dgm:t>
    </dgm:pt>
    <dgm:pt modelId="{DD0F14B7-84A3-42AC-9911-C794F5E3FE97}" type="sibTrans" cxnId="{C887D922-92D2-40D8-BFDF-8E392BC64373}">
      <dgm:prSet/>
      <dgm:spPr/>
      <dgm:t>
        <a:bodyPr/>
        <a:lstStyle/>
        <a:p>
          <a:endParaRPr lang="en-US"/>
        </a:p>
      </dgm:t>
    </dgm:pt>
    <dgm:pt modelId="{953572CE-ACD5-4F18-82AD-1B3C8647B220}">
      <dgm:prSet/>
      <dgm:spPr/>
      <dgm:t>
        <a:bodyPr/>
        <a:lstStyle/>
        <a:p>
          <a:r>
            <a:rPr lang="en-US"/>
            <a:t>Why: Poor visibility and marketing</a:t>
          </a:r>
        </a:p>
      </dgm:t>
    </dgm:pt>
    <dgm:pt modelId="{D2468BD2-7E0E-4FDC-88F3-FC99A0FC7E0F}" type="parTrans" cxnId="{DCC2AE51-23AE-4060-8B9F-9C7C27224DC9}">
      <dgm:prSet/>
      <dgm:spPr/>
      <dgm:t>
        <a:bodyPr/>
        <a:lstStyle/>
        <a:p>
          <a:endParaRPr lang="en-US"/>
        </a:p>
      </dgm:t>
    </dgm:pt>
    <dgm:pt modelId="{2677C292-94B2-44FF-BA19-0DAC19DFB739}" type="sibTrans" cxnId="{DCC2AE51-23AE-4060-8B9F-9C7C27224DC9}">
      <dgm:prSet/>
      <dgm:spPr/>
      <dgm:t>
        <a:bodyPr/>
        <a:lstStyle/>
        <a:p>
          <a:endParaRPr lang="en-US"/>
        </a:p>
      </dgm:t>
    </dgm:pt>
    <dgm:pt modelId="{4C2B78FB-534B-4361-B7CB-1EA7DB3B0268}">
      <dgm:prSet/>
      <dgm:spPr/>
      <dgm:t>
        <a:bodyPr/>
        <a:lstStyle/>
        <a:p>
          <a:r>
            <a:rPr lang="en-US"/>
            <a:t>How: Ineffective digital strategy</a:t>
          </a:r>
        </a:p>
      </dgm:t>
    </dgm:pt>
    <dgm:pt modelId="{9A085958-4937-49FA-857D-7D436C8B3EA2}" type="parTrans" cxnId="{95431A5D-C252-4C43-8A44-DBDBCC42DCB6}">
      <dgm:prSet/>
      <dgm:spPr/>
      <dgm:t>
        <a:bodyPr/>
        <a:lstStyle/>
        <a:p>
          <a:endParaRPr lang="en-US"/>
        </a:p>
      </dgm:t>
    </dgm:pt>
    <dgm:pt modelId="{8196A159-9430-4929-9BE2-71A0D30B5DA7}" type="sibTrans" cxnId="{95431A5D-C252-4C43-8A44-DBDBCC42DCB6}">
      <dgm:prSet/>
      <dgm:spPr/>
      <dgm:t>
        <a:bodyPr/>
        <a:lstStyle/>
        <a:p>
          <a:endParaRPr lang="en-US"/>
        </a:p>
      </dgm:t>
    </dgm:pt>
    <dgm:pt modelId="{FCA18CF9-0E1F-4C61-B637-64412752134F}">
      <dgm:prSet/>
      <dgm:spPr/>
      <dgm:t>
        <a:bodyPr/>
        <a:lstStyle/>
        <a:p>
          <a:r>
            <a:rPr lang="en-US"/>
            <a:t>How Much: Revenue loss</a:t>
          </a:r>
        </a:p>
      </dgm:t>
    </dgm:pt>
    <dgm:pt modelId="{4A44587A-692F-4AB3-9CBC-7B9B21D890EC}" type="parTrans" cxnId="{A6284023-EE43-4031-B410-7BDB597078A1}">
      <dgm:prSet/>
      <dgm:spPr/>
      <dgm:t>
        <a:bodyPr/>
        <a:lstStyle/>
        <a:p>
          <a:endParaRPr lang="en-US"/>
        </a:p>
      </dgm:t>
    </dgm:pt>
    <dgm:pt modelId="{DA4B30D2-D654-4CBF-A7B1-86BA7B6DC8EE}" type="sibTrans" cxnId="{A6284023-EE43-4031-B410-7BDB597078A1}">
      <dgm:prSet/>
      <dgm:spPr/>
      <dgm:t>
        <a:bodyPr/>
        <a:lstStyle/>
        <a:p>
          <a:endParaRPr lang="en-US"/>
        </a:p>
      </dgm:t>
    </dgm:pt>
    <dgm:pt modelId="{51FD7EF7-5662-471A-8E89-440281E12E29}" type="pres">
      <dgm:prSet presAssocID="{6D083593-F194-4D29-867E-7D177824FCD8}" presName="root" presStyleCnt="0">
        <dgm:presLayoutVars>
          <dgm:dir/>
          <dgm:resizeHandles val="exact"/>
        </dgm:presLayoutVars>
      </dgm:prSet>
      <dgm:spPr/>
    </dgm:pt>
    <dgm:pt modelId="{77E415FD-66D3-4A90-9BCA-95B7C5290CC2}" type="pres">
      <dgm:prSet presAssocID="{B1EA42B6-2FBB-4947-B77A-8A949D8E7C62}" presName="compNode" presStyleCnt="0"/>
      <dgm:spPr/>
    </dgm:pt>
    <dgm:pt modelId="{0BF038DD-AC1F-4EF4-8705-1EEB5A8FD03E}" type="pres">
      <dgm:prSet presAssocID="{B1EA42B6-2FBB-4947-B77A-8A949D8E7C62}" presName="bgRect" presStyleLbl="bgShp" presStyleIdx="0" presStyleCnt="6"/>
      <dgm:spPr/>
    </dgm:pt>
    <dgm:pt modelId="{A777DD82-A572-4B8F-81FA-1958F6CD24FE}" type="pres">
      <dgm:prSet presAssocID="{B1EA42B6-2FBB-4947-B77A-8A949D8E7C6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07511D5-C5DF-4D22-9BD5-7362465C4E3F}" type="pres">
      <dgm:prSet presAssocID="{B1EA42B6-2FBB-4947-B77A-8A949D8E7C62}" presName="spaceRect" presStyleCnt="0"/>
      <dgm:spPr/>
    </dgm:pt>
    <dgm:pt modelId="{CBCC95C7-DA67-47FC-A3DB-1EC81F6DE075}" type="pres">
      <dgm:prSet presAssocID="{B1EA42B6-2FBB-4947-B77A-8A949D8E7C62}" presName="parTx" presStyleLbl="revTx" presStyleIdx="0" presStyleCnt="6">
        <dgm:presLayoutVars>
          <dgm:chMax val="0"/>
          <dgm:chPref val="0"/>
        </dgm:presLayoutVars>
      </dgm:prSet>
      <dgm:spPr/>
    </dgm:pt>
    <dgm:pt modelId="{647BC5CA-38F7-44EE-8847-44CF3B8DC401}" type="pres">
      <dgm:prSet presAssocID="{049E468C-8902-4389-A786-45B472D64210}" presName="sibTrans" presStyleCnt="0"/>
      <dgm:spPr/>
    </dgm:pt>
    <dgm:pt modelId="{609E5882-ECA3-4F20-9E1E-11B58E943481}" type="pres">
      <dgm:prSet presAssocID="{FD694B1F-A952-4AFA-A9B5-2F7A61732F7E}" presName="compNode" presStyleCnt="0"/>
      <dgm:spPr/>
    </dgm:pt>
    <dgm:pt modelId="{A02293AF-0D8A-4AF2-88C0-DA76386EC091}" type="pres">
      <dgm:prSet presAssocID="{FD694B1F-A952-4AFA-A9B5-2F7A61732F7E}" presName="bgRect" presStyleLbl="bgShp" presStyleIdx="1" presStyleCnt="6"/>
      <dgm:spPr/>
    </dgm:pt>
    <dgm:pt modelId="{927AD2CF-0126-40F0-9A2A-2FA8BC9F4190}" type="pres">
      <dgm:prSet presAssocID="{FD694B1F-A952-4AFA-A9B5-2F7A61732F7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0D04120F-C160-48CA-BB5D-F907D772BD86}" type="pres">
      <dgm:prSet presAssocID="{FD694B1F-A952-4AFA-A9B5-2F7A61732F7E}" presName="spaceRect" presStyleCnt="0"/>
      <dgm:spPr/>
    </dgm:pt>
    <dgm:pt modelId="{1BF889D1-3104-43EF-A8CD-01BA1A9F8907}" type="pres">
      <dgm:prSet presAssocID="{FD694B1F-A952-4AFA-A9B5-2F7A61732F7E}" presName="parTx" presStyleLbl="revTx" presStyleIdx="1" presStyleCnt="6">
        <dgm:presLayoutVars>
          <dgm:chMax val="0"/>
          <dgm:chPref val="0"/>
        </dgm:presLayoutVars>
      </dgm:prSet>
      <dgm:spPr/>
    </dgm:pt>
    <dgm:pt modelId="{DA510E8B-6834-4DF6-A2EC-2123F3B499DC}" type="pres">
      <dgm:prSet presAssocID="{1A50FAFE-7999-4211-B3FC-0BE55B459304}" presName="sibTrans" presStyleCnt="0"/>
      <dgm:spPr/>
    </dgm:pt>
    <dgm:pt modelId="{937FC1E1-E0DC-41D0-AEC8-E59718F73574}" type="pres">
      <dgm:prSet presAssocID="{074054EF-E692-4A50-A097-69E1589CB84D}" presName="compNode" presStyleCnt="0"/>
      <dgm:spPr/>
    </dgm:pt>
    <dgm:pt modelId="{9C00F1C9-5F07-4B85-8AFB-97ACE23572A3}" type="pres">
      <dgm:prSet presAssocID="{074054EF-E692-4A50-A097-69E1589CB84D}" presName="bgRect" presStyleLbl="bgShp" presStyleIdx="2" presStyleCnt="6"/>
      <dgm:spPr/>
    </dgm:pt>
    <dgm:pt modelId="{B16537A9-395B-4BFC-B728-7E318C87848A}" type="pres">
      <dgm:prSet presAssocID="{074054EF-E692-4A50-A097-69E1589CB84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ACAA85E9-E227-4DBD-93E4-25E02EDFD2CE}" type="pres">
      <dgm:prSet presAssocID="{074054EF-E692-4A50-A097-69E1589CB84D}" presName="spaceRect" presStyleCnt="0"/>
      <dgm:spPr/>
    </dgm:pt>
    <dgm:pt modelId="{A4B0E8EB-7882-4C4F-AF72-993D7EF7429B}" type="pres">
      <dgm:prSet presAssocID="{074054EF-E692-4A50-A097-69E1589CB84D}" presName="parTx" presStyleLbl="revTx" presStyleIdx="2" presStyleCnt="6">
        <dgm:presLayoutVars>
          <dgm:chMax val="0"/>
          <dgm:chPref val="0"/>
        </dgm:presLayoutVars>
      </dgm:prSet>
      <dgm:spPr/>
    </dgm:pt>
    <dgm:pt modelId="{5524B785-0D29-42D1-9C2A-7C9A35016836}" type="pres">
      <dgm:prSet presAssocID="{DD0F14B7-84A3-42AC-9911-C794F5E3FE97}" presName="sibTrans" presStyleCnt="0"/>
      <dgm:spPr/>
    </dgm:pt>
    <dgm:pt modelId="{A40F22EE-D93A-45D5-8B64-1A8BDF93A73D}" type="pres">
      <dgm:prSet presAssocID="{953572CE-ACD5-4F18-82AD-1B3C8647B220}" presName="compNode" presStyleCnt="0"/>
      <dgm:spPr/>
    </dgm:pt>
    <dgm:pt modelId="{7852B6FC-F116-4679-92D5-1461DBEE455B}" type="pres">
      <dgm:prSet presAssocID="{953572CE-ACD5-4F18-82AD-1B3C8647B220}" presName="bgRect" presStyleLbl="bgShp" presStyleIdx="3" presStyleCnt="6"/>
      <dgm:spPr/>
    </dgm:pt>
    <dgm:pt modelId="{FBFD0391-2AED-46B9-82C5-E6D2E67923C0}" type="pres">
      <dgm:prSet presAssocID="{953572CE-ACD5-4F18-82AD-1B3C8647B22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0ABCAFA7-C465-4FC9-B675-3F24904249D6}" type="pres">
      <dgm:prSet presAssocID="{953572CE-ACD5-4F18-82AD-1B3C8647B220}" presName="spaceRect" presStyleCnt="0"/>
      <dgm:spPr/>
    </dgm:pt>
    <dgm:pt modelId="{1F3124DD-09D2-4DCD-846D-E60F607CAC81}" type="pres">
      <dgm:prSet presAssocID="{953572CE-ACD5-4F18-82AD-1B3C8647B220}" presName="parTx" presStyleLbl="revTx" presStyleIdx="3" presStyleCnt="6">
        <dgm:presLayoutVars>
          <dgm:chMax val="0"/>
          <dgm:chPref val="0"/>
        </dgm:presLayoutVars>
      </dgm:prSet>
      <dgm:spPr/>
    </dgm:pt>
    <dgm:pt modelId="{B75666A5-D604-430B-B8DF-33599B5DBC8A}" type="pres">
      <dgm:prSet presAssocID="{2677C292-94B2-44FF-BA19-0DAC19DFB739}" presName="sibTrans" presStyleCnt="0"/>
      <dgm:spPr/>
    </dgm:pt>
    <dgm:pt modelId="{2DC09B33-EA31-4E06-A2DB-37295617C825}" type="pres">
      <dgm:prSet presAssocID="{4C2B78FB-534B-4361-B7CB-1EA7DB3B0268}" presName="compNode" presStyleCnt="0"/>
      <dgm:spPr/>
    </dgm:pt>
    <dgm:pt modelId="{9BA2FE6A-92BC-4AB9-AE25-A25EC040D9F6}" type="pres">
      <dgm:prSet presAssocID="{4C2B78FB-534B-4361-B7CB-1EA7DB3B0268}" presName="bgRect" presStyleLbl="bgShp" presStyleIdx="4" presStyleCnt="6"/>
      <dgm:spPr/>
    </dgm:pt>
    <dgm:pt modelId="{048FA43F-0FDE-455E-BEAB-55E0642EDA56}" type="pres">
      <dgm:prSet presAssocID="{4C2B78FB-534B-4361-B7CB-1EA7DB3B026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DAC1CE2-8738-4DB6-89A9-78B3C2F034DE}" type="pres">
      <dgm:prSet presAssocID="{4C2B78FB-534B-4361-B7CB-1EA7DB3B0268}" presName="spaceRect" presStyleCnt="0"/>
      <dgm:spPr/>
    </dgm:pt>
    <dgm:pt modelId="{9C6FE1F2-4DE1-4CC3-9430-284A4671E452}" type="pres">
      <dgm:prSet presAssocID="{4C2B78FB-534B-4361-B7CB-1EA7DB3B0268}" presName="parTx" presStyleLbl="revTx" presStyleIdx="4" presStyleCnt="6">
        <dgm:presLayoutVars>
          <dgm:chMax val="0"/>
          <dgm:chPref val="0"/>
        </dgm:presLayoutVars>
      </dgm:prSet>
      <dgm:spPr/>
    </dgm:pt>
    <dgm:pt modelId="{CD2CA612-74EC-4421-8260-F7D587B3267F}" type="pres">
      <dgm:prSet presAssocID="{8196A159-9430-4929-9BE2-71A0D30B5DA7}" presName="sibTrans" presStyleCnt="0"/>
      <dgm:spPr/>
    </dgm:pt>
    <dgm:pt modelId="{442F9B7D-F2FA-4977-843F-A36F8BE99F9A}" type="pres">
      <dgm:prSet presAssocID="{FCA18CF9-0E1F-4C61-B637-64412752134F}" presName="compNode" presStyleCnt="0"/>
      <dgm:spPr/>
    </dgm:pt>
    <dgm:pt modelId="{DFD05A94-449F-48A2-85B8-91ADB46DC0D2}" type="pres">
      <dgm:prSet presAssocID="{FCA18CF9-0E1F-4C61-B637-64412752134F}" presName="bgRect" presStyleLbl="bgShp" presStyleIdx="5" presStyleCnt="6"/>
      <dgm:spPr/>
    </dgm:pt>
    <dgm:pt modelId="{B32FA27C-CFA0-481D-8374-1D422CB599EB}" type="pres">
      <dgm:prSet presAssocID="{FCA18CF9-0E1F-4C61-B637-64412752134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und"/>
        </a:ext>
      </dgm:extLst>
    </dgm:pt>
    <dgm:pt modelId="{7725B52B-6208-41E9-9B44-43A9759E9380}" type="pres">
      <dgm:prSet presAssocID="{FCA18CF9-0E1F-4C61-B637-64412752134F}" presName="spaceRect" presStyleCnt="0"/>
      <dgm:spPr/>
    </dgm:pt>
    <dgm:pt modelId="{7A4D0590-9072-4FAD-85FA-2E1E603BE972}" type="pres">
      <dgm:prSet presAssocID="{FCA18CF9-0E1F-4C61-B637-64412752134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246BB16-93BA-4D01-B0E0-F0F0D5D3E592}" type="presOf" srcId="{B1EA42B6-2FBB-4947-B77A-8A949D8E7C62}" destId="{CBCC95C7-DA67-47FC-A3DB-1EC81F6DE075}" srcOrd="0" destOrd="0" presId="urn:microsoft.com/office/officeart/2018/2/layout/IconVerticalSolidList"/>
    <dgm:cxn modelId="{C887D922-92D2-40D8-BFDF-8E392BC64373}" srcId="{6D083593-F194-4D29-867E-7D177824FCD8}" destId="{074054EF-E692-4A50-A097-69E1589CB84D}" srcOrd="2" destOrd="0" parTransId="{7804CA63-7800-4F8E-8BD8-C30463C69D4E}" sibTransId="{DD0F14B7-84A3-42AC-9911-C794F5E3FE97}"/>
    <dgm:cxn modelId="{A6284023-EE43-4031-B410-7BDB597078A1}" srcId="{6D083593-F194-4D29-867E-7D177824FCD8}" destId="{FCA18CF9-0E1F-4C61-B637-64412752134F}" srcOrd="5" destOrd="0" parTransId="{4A44587A-692F-4AB3-9CBC-7B9B21D890EC}" sibTransId="{DA4B30D2-D654-4CBF-A7B1-86BA7B6DC8EE}"/>
    <dgm:cxn modelId="{4A27C326-9523-407B-ACBA-82B303E7DCFB}" srcId="{6D083593-F194-4D29-867E-7D177824FCD8}" destId="{B1EA42B6-2FBB-4947-B77A-8A949D8E7C62}" srcOrd="0" destOrd="0" parTransId="{7235A14D-26AE-45ED-899E-6E734C6446BD}" sibTransId="{049E468C-8902-4389-A786-45B472D64210}"/>
    <dgm:cxn modelId="{8A4A8C5C-18AE-4328-A0AF-17936335408E}" type="presOf" srcId="{4C2B78FB-534B-4361-B7CB-1EA7DB3B0268}" destId="{9C6FE1F2-4DE1-4CC3-9430-284A4671E452}" srcOrd="0" destOrd="0" presId="urn:microsoft.com/office/officeart/2018/2/layout/IconVerticalSolidList"/>
    <dgm:cxn modelId="{95431A5D-C252-4C43-8A44-DBDBCC42DCB6}" srcId="{6D083593-F194-4D29-867E-7D177824FCD8}" destId="{4C2B78FB-534B-4361-B7CB-1EA7DB3B0268}" srcOrd="4" destOrd="0" parTransId="{9A085958-4937-49FA-857D-7D436C8B3EA2}" sibTransId="{8196A159-9430-4929-9BE2-71A0D30B5DA7}"/>
    <dgm:cxn modelId="{DCC2AE51-23AE-4060-8B9F-9C7C27224DC9}" srcId="{6D083593-F194-4D29-867E-7D177824FCD8}" destId="{953572CE-ACD5-4F18-82AD-1B3C8647B220}" srcOrd="3" destOrd="0" parTransId="{D2468BD2-7E0E-4FDC-88F3-FC99A0FC7E0F}" sibTransId="{2677C292-94B2-44FF-BA19-0DAC19DFB739}"/>
    <dgm:cxn modelId="{51579852-D919-46DA-9F59-A58F65806CF0}" type="presOf" srcId="{FCA18CF9-0E1F-4C61-B637-64412752134F}" destId="{7A4D0590-9072-4FAD-85FA-2E1E603BE972}" srcOrd="0" destOrd="0" presId="urn:microsoft.com/office/officeart/2018/2/layout/IconVerticalSolidList"/>
    <dgm:cxn modelId="{7F96C3A6-CD0C-478A-AFAD-BB04B32D4207}" type="presOf" srcId="{953572CE-ACD5-4F18-82AD-1B3C8647B220}" destId="{1F3124DD-09D2-4DCD-846D-E60F607CAC81}" srcOrd="0" destOrd="0" presId="urn:microsoft.com/office/officeart/2018/2/layout/IconVerticalSolidList"/>
    <dgm:cxn modelId="{5A97ABB8-3590-428D-B735-1201541FB9AA}" type="presOf" srcId="{FD694B1F-A952-4AFA-A9B5-2F7A61732F7E}" destId="{1BF889D1-3104-43EF-A8CD-01BA1A9F8907}" srcOrd="0" destOrd="0" presId="urn:microsoft.com/office/officeart/2018/2/layout/IconVerticalSolidList"/>
    <dgm:cxn modelId="{6B861AF4-EC0B-4CE2-A68B-D6172DAD5C24}" type="presOf" srcId="{6D083593-F194-4D29-867E-7D177824FCD8}" destId="{51FD7EF7-5662-471A-8E89-440281E12E29}" srcOrd="0" destOrd="0" presId="urn:microsoft.com/office/officeart/2018/2/layout/IconVerticalSolidList"/>
    <dgm:cxn modelId="{5DA9CEFB-3F1D-40ED-ADF7-E4DBE1A525C1}" srcId="{6D083593-F194-4D29-867E-7D177824FCD8}" destId="{FD694B1F-A952-4AFA-A9B5-2F7A61732F7E}" srcOrd="1" destOrd="0" parTransId="{1F879802-4107-4E0A-B2B4-1B5B3E809CF3}" sibTransId="{1A50FAFE-7999-4211-B3FC-0BE55B459304}"/>
    <dgm:cxn modelId="{749D77FE-2521-4B83-99CC-B5226551A1A8}" type="presOf" srcId="{074054EF-E692-4A50-A097-69E1589CB84D}" destId="{A4B0E8EB-7882-4C4F-AF72-993D7EF7429B}" srcOrd="0" destOrd="0" presId="urn:microsoft.com/office/officeart/2018/2/layout/IconVerticalSolidList"/>
    <dgm:cxn modelId="{22357E41-26E4-4DB2-8F31-A76AB353ABB1}" type="presParOf" srcId="{51FD7EF7-5662-471A-8E89-440281E12E29}" destId="{77E415FD-66D3-4A90-9BCA-95B7C5290CC2}" srcOrd="0" destOrd="0" presId="urn:microsoft.com/office/officeart/2018/2/layout/IconVerticalSolidList"/>
    <dgm:cxn modelId="{65E94673-BFB1-4F0D-A4D5-5096B3C4993B}" type="presParOf" srcId="{77E415FD-66D3-4A90-9BCA-95B7C5290CC2}" destId="{0BF038DD-AC1F-4EF4-8705-1EEB5A8FD03E}" srcOrd="0" destOrd="0" presId="urn:microsoft.com/office/officeart/2018/2/layout/IconVerticalSolidList"/>
    <dgm:cxn modelId="{49DD694B-A3BF-4A9C-9B47-8555367FFAFB}" type="presParOf" srcId="{77E415FD-66D3-4A90-9BCA-95B7C5290CC2}" destId="{A777DD82-A572-4B8F-81FA-1958F6CD24FE}" srcOrd="1" destOrd="0" presId="urn:microsoft.com/office/officeart/2018/2/layout/IconVerticalSolidList"/>
    <dgm:cxn modelId="{C254AE51-0D3B-4146-9A45-DEB86A0E46BA}" type="presParOf" srcId="{77E415FD-66D3-4A90-9BCA-95B7C5290CC2}" destId="{307511D5-C5DF-4D22-9BD5-7362465C4E3F}" srcOrd="2" destOrd="0" presId="urn:microsoft.com/office/officeart/2018/2/layout/IconVerticalSolidList"/>
    <dgm:cxn modelId="{A9D2D8FD-A78D-4488-8A2A-FEF83EB5F6EF}" type="presParOf" srcId="{77E415FD-66D3-4A90-9BCA-95B7C5290CC2}" destId="{CBCC95C7-DA67-47FC-A3DB-1EC81F6DE075}" srcOrd="3" destOrd="0" presId="urn:microsoft.com/office/officeart/2018/2/layout/IconVerticalSolidList"/>
    <dgm:cxn modelId="{B04A262E-B84D-49A4-B8D7-B23016950605}" type="presParOf" srcId="{51FD7EF7-5662-471A-8E89-440281E12E29}" destId="{647BC5CA-38F7-44EE-8847-44CF3B8DC401}" srcOrd="1" destOrd="0" presId="urn:microsoft.com/office/officeart/2018/2/layout/IconVerticalSolidList"/>
    <dgm:cxn modelId="{7DABF171-DE1E-44EE-A701-BD296B8AD6DB}" type="presParOf" srcId="{51FD7EF7-5662-471A-8E89-440281E12E29}" destId="{609E5882-ECA3-4F20-9E1E-11B58E943481}" srcOrd="2" destOrd="0" presId="urn:microsoft.com/office/officeart/2018/2/layout/IconVerticalSolidList"/>
    <dgm:cxn modelId="{972C4DD3-E1F2-4C4F-928E-0DDB103F7CE2}" type="presParOf" srcId="{609E5882-ECA3-4F20-9E1E-11B58E943481}" destId="{A02293AF-0D8A-4AF2-88C0-DA76386EC091}" srcOrd="0" destOrd="0" presId="urn:microsoft.com/office/officeart/2018/2/layout/IconVerticalSolidList"/>
    <dgm:cxn modelId="{09F29140-2370-45BB-A111-97A8C6CFD4F8}" type="presParOf" srcId="{609E5882-ECA3-4F20-9E1E-11B58E943481}" destId="{927AD2CF-0126-40F0-9A2A-2FA8BC9F4190}" srcOrd="1" destOrd="0" presId="urn:microsoft.com/office/officeart/2018/2/layout/IconVerticalSolidList"/>
    <dgm:cxn modelId="{E0DF39F9-A954-4BD3-83D5-AF6617FFE1EF}" type="presParOf" srcId="{609E5882-ECA3-4F20-9E1E-11B58E943481}" destId="{0D04120F-C160-48CA-BB5D-F907D772BD86}" srcOrd="2" destOrd="0" presId="urn:microsoft.com/office/officeart/2018/2/layout/IconVerticalSolidList"/>
    <dgm:cxn modelId="{E655D6C0-BFF4-402F-8C25-F150932C39AB}" type="presParOf" srcId="{609E5882-ECA3-4F20-9E1E-11B58E943481}" destId="{1BF889D1-3104-43EF-A8CD-01BA1A9F8907}" srcOrd="3" destOrd="0" presId="urn:microsoft.com/office/officeart/2018/2/layout/IconVerticalSolidList"/>
    <dgm:cxn modelId="{723B82FE-43D4-48CB-AB68-B6D54CE10CE7}" type="presParOf" srcId="{51FD7EF7-5662-471A-8E89-440281E12E29}" destId="{DA510E8B-6834-4DF6-A2EC-2123F3B499DC}" srcOrd="3" destOrd="0" presId="urn:microsoft.com/office/officeart/2018/2/layout/IconVerticalSolidList"/>
    <dgm:cxn modelId="{2B920FBD-5958-4D6C-B8EC-35A4A58B6171}" type="presParOf" srcId="{51FD7EF7-5662-471A-8E89-440281E12E29}" destId="{937FC1E1-E0DC-41D0-AEC8-E59718F73574}" srcOrd="4" destOrd="0" presId="urn:microsoft.com/office/officeart/2018/2/layout/IconVerticalSolidList"/>
    <dgm:cxn modelId="{3910FDBA-7A21-4CC1-ABBF-85391B6E2159}" type="presParOf" srcId="{937FC1E1-E0DC-41D0-AEC8-E59718F73574}" destId="{9C00F1C9-5F07-4B85-8AFB-97ACE23572A3}" srcOrd="0" destOrd="0" presId="urn:microsoft.com/office/officeart/2018/2/layout/IconVerticalSolidList"/>
    <dgm:cxn modelId="{CF793AAD-ABBA-4D47-B88B-2073AD002A1A}" type="presParOf" srcId="{937FC1E1-E0DC-41D0-AEC8-E59718F73574}" destId="{B16537A9-395B-4BFC-B728-7E318C87848A}" srcOrd="1" destOrd="0" presId="urn:microsoft.com/office/officeart/2018/2/layout/IconVerticalSolidList"/>
    <dgm:cxn modelId="{DEB924EF-149D-4224-B4D7-915078321A42}" type="presParOf" srcId="{937FC1E1-E0DC-41D0-AEC8-E59718F73574}" destId="{ACAA85E9-E227-4DBD-93E4-25E02EDFD2CE}" srcOrd="2" destOrd="0" presId="urn:microsoft.com/office/officeart/2018/2/layout/IconVerticalSolidList"/>
    <dgm:cxn modelId="{CDCF05C1-73C8-4181-9E17-A23A1BD64349}" type="presParOf" srcId="{937FC1E1-E0DC-41D0-AEC8-E59718F73574}" destId="{A4B0E8EB-7882-4C4F-AF72-993D7EF7429B}" srcOrd="3" destOrd="0" presId="urn:microsoft.com/office/officeart/2018/2/layout/IconVerticalSolidList"/>
    <dgm:cxn modelId="{616BE796-AD84-4CD3-B999-A419E139DA5D}" type="presParOf" srcId="{51FD7EF7-5662-471A-8E89-440281E12E29}" destId="{5524B785-0D29-42D1-9C2A-7C9A35016836}" srcOrd="5" destOrd="0" presId="urn:microsoft.com/office/officeart/2018/2/layout/IconVerticalSolidList"/>
    <dgm:cxn modelId="{C6F48FF3-8C0C-453A-9767-7794C4DCC4C4}" type="presParOf" srcId="{51FD7EF7-5662-471A-8E89-440281E12E29}" destId="{A40F22EE-D93A-45D5-8B64-1A8BDF93A73D}" srcOrd="6" destOrd="0" presId="urn:microsoft.com/office/officeart/2018/2/layout/IconVerticalSolidList"/>
    <dgm:cxn modelId="{69A19768-8F5B-4DD1-BFE5-BA7DF1899EDF}" type="presParOf" srcId="{A40F22EE-D93A-45D5-8B64-1A8BDF93A73D}" destId="{7852B6FC-F116-4679-92D5-1461DBEE455B}" srcOrd="0" destOrd="0" presId="urn:microsoft.com/office/officeart/2018/2/layout/IconVerticalSolidList"/>
    <dgm:cxn modelId="{65E29E11-73E9-4095-820C-774F6EDB3A78}" type="presParOf" srcId="{A40F22EE-D93A-45D5-8B64-1A8BDF93A73D}" destId="{FBFD0391-2AED-46B9-82C5-E6D2E67923C0}" srcOrd="1" destOrd="0" presId="urn:microsoft.com/office/officeart/2018/2/layout/IconVerticalSolidList"/>
    <dgm:cxn modelId="{9413C083-5938-49E3-9CF5-94CFEB49D095}" type="presParOf" srcId="{A40F22EE-D93A-45D5-8B64-1A8BDF93A73D}" destId="{0ABCAFA7-C465-4FC9-B675-3F24904249D6}" srcOrd="2" destOrd="0" presId="urn:microsoft.com/office/officeart/2018/2/layout/IconVerticalSolidList"/>
    <dgm:cxn modelId="{BCBCF721-E872-4501-AE30-15840968DDB7}" type="presParOf" srcId="{A40F22EE-D93A-45D5-8B64-1A8BDF93A73D}" destId="{1F3124DD-09D2-4DCD-846D-E60F607CAC81}" srcOrd="3" destOrd="0" presId="urn:microsoft.com/office/officeart/2018/2/layout/IconVerticalSolidList"/>
    <dgm:cxn modelId="{8868C295-AF89-4F4E-85C7-34CFB73A66CD}" type="presParOf" srcId="{51FD7EF7-5662-471A-8E89-440281E12E29}" destId="{B75666A5-D604-430B-B8DF-33599B5DBC8A}" srcOrd="7" destOrd="0" presId="urn:microsoft.com/office/officeart/2018/2/layout/IconVerticalSolidList"/>
    <dgm:cxn modelId="{36182E22-5D35-4EFF-ACE7-9107DC96B337}" type="presParOf" srcId="{51FD7EF7-5662-471A-8E89-440281E12E29}" destId="{2DC09B33-EA31-4E06-A2DB-37295617C825}" srcOrd="8" destOrd="0" presId="urn:microsoft.com/office/officeart/2018/2/layout/IconVerticalSolidList"/>
    <dgm:cxn modelId="{6C6F734F-BE99-4618-B54B-06AD0A80E769}" type="presParOf" srcId="{2DC09B33-EA31-4E06-A2DB-37295617C825}" destId="{9BA2FE6A-92BC-4AB9-AE25-A25EC040D9F6}" srcOrd="0" destOrd="0" presId="urn:microsoft.com/office/officeart/2018/2/layout/IconVerticalSolidList"/>
    <dgm:cxn modelId="{3D5F3C0A-CAA4-4340-B45A-48DB99A4E98C}" type="presParOf" srcId="{2DC09B33-EA31-4E06-A2DB-37295617C825}" destId="{048FA43F-0FDE-455E-BEAB-55E0642EDA56}" srcOrd="1" destOrd="0" presId="urn:microsoft.com/office/officeart/2018/2/layout/IconVerticalSolidList"/>
    <dgm:cxn modelId="{740B35D9-FB1F-4482-BCC8-6B9231711C29}" type="presParOf" srcId="{2DC09B33-EA31-4E06-A2DB-37295617C825}" destId="{ADAC1CE2-8738-4DB6-89A9-78B3C2F034DE}" srcOrd="2" destOrd="0" presId="urn:microsoft.com/office/officeart/2018/2/layout/IconVerticalSolidList"/>
    <dgm:cxn modelId="{026F2340-B089-4FBE-8D66-3E5E3AD12119}" type="presParOf" srcId="{2DC09B33-EA31-4E06-A2DB-37295617C825}" destId="{9C6FE1F2-4DE1-4CC3-9430-284A4671E452}" srcOrd="3" destOrd="0" presId="urn:microsoft.com/office/officeart/2018/2/layout/IconVerticalSolidList"/>
    <dgm:cxn modelId="{D4157895-1DB2-4445-9F08-986DDF00D910}" type="presParOf" srcId="{51FD7EF7-5662-471A-8E89-440281E12E29}" destId="{CD2CA612-74EC-4421-8260-F7D587B3267F}" srcOrd="9" destOrd="0" presId="urn:microsoft.com/office/officeart/2018/2/layout/IconVerticalSolidList"/>
    <dgm:cxn modelId="{0DC4F29E-BF29-4CB0-A4C4-75977285D53F}" type="presParOf" srcId="{51FD7EF7-5662-471A-8E89-440281E12E29}" destId="{442F9B7D-F2FA-4977-843F-A36F8BE99F9A}" srcOrd="10" destOrd="0" presId="urn:microsoft.com/office/officeart/2018/2/layout/IconVerticalSolidList"/>
    <dgm:cxn modelId="{62C25799-1A5D-44E8-820D-7D781DFE8CE1}" type="presParOf" srcId="{442F9B7D-F2FA-4977-843F-A36F8BE99F9A}" destId="{DFD05A94-449F-48A2-85B8-91ADB46DC0D2}" srcOrd="0" destOrd="0" presId="urn:microsoft.com/office/officeart/2018/2/layout/IconVerticalSolidList"/>
    <dgm:cxn modelId="{64ADCB40-43CA-43E8-8809-6096AD44C39D}" type="presParOf" srcId="{442F9B7D-F2FA-4977-843F-A36F8BE99F9A}" destId="{B32FA27C-CFA0-481D-8374-1D422CB599EB}" srcOrd="1" destOrd="0" presId="urn:microsoft.com/office/officeart/2018/2/layout/IconVerticalSolidList"/>
    <dgm:cxn modelId="{DCF73FEA-33EE-4F45-BBC0-F9800B2AA84B}" type="presParOf" srcId="{442F9B7D-F2FA-4977-843F-A36F8BE99F9A}" destId="{7725B52B-6208-41E9-9B44-43A9759E9380}" srcOrd="2" destOrd="0" presId="urn:microsoft.com/office/officeart/2018/2/layout/IconVerticalSolidList"/>
    <dgm:cxn modelId="{A2BE5AF3-8AA2-4091-99A4-EC07FC61D83C}" type="presParOf" srcId="{442F9B7D-F2FA-4977-843F-A36F8BE99F9A}" destId="{7A4D0590-9072-4FAD-85FA-2E1E603BE9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ADD6DB-992C-4410-A17E-0AB553A0D9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E7DA2F-CE59-4FFE-B7A9-12A9A6825558}">
      <dgm:prSet/>
      <dgm:spPr/>
      <dgm:t>
        <a:bodyPr/>
        <a:lstStyle/>
        <a:p>
          <a:r>
            <a:rPr lang="en-US"/>
            <a:t>Structured problem-solving helps identify root causes</a:t>
          </a:r>
        </a:p>
      </dgm:t>
    </dgm:pt>
    <dgm:pt modelId="{73636B66-4F8F-41F8-B5B0-C149075946E9}" type="parTrans" cxnId="{93A9FF1D-EB10-4479-A23E-5D94675B6B0D}">
      <dgm:prSet/>
      <dgm:spPr/>
      <dgm:t>
        <a:bodyPr/>
        <a:lstStyle/>
        <a:p>
          <a:endParaRPr lang="en-US"/>
        </a:p>
      </dgm:t>
    </dgm:pt>
    <dgm:pt modelId="{8BC58376-84A0-4FB5-B9A4-B9DA8E2216EE}" type="sibTrans" cxnId="{93A9FF1D-EB10-4479-A23E-5D94675B6B0D}">
      <dgm:prSet/>
      <dgm:spPr/>
      <dgm:t>
        <a:bodyPr/>
        <a:lstStyle/>
        <a:p>
          <a:endParaRPr lang="en-US"/>
        </a:p>
      </dgm:t>
    </dgm:pt>
    <dgm:pt modelId="{1676826C-4114-4D4C-9A8A-04A95319CE4B}">
      <dgm:prSet/>
      <dgm:spPr/>
      <dgm:t>
        <a:bodyPr/>
        <a:lstStyle/>
        <a:p>
          <a:r>
            <a:rPr lang="en-US"/>
            <a:t>Improving digital strategy is critical</a:t>
          </a:r>
        </a:p>
      </dgm:t>
    </dgm:pt>
    <dgm:pt modelId="{55B2B761-59AA-40B2-8FB1-208EF6A2CE2C}" type="parTrans" cxnId="{41E92B14-5D4A-448E-9DC6-F48A6C2CAFD4}">
      <dgm:prSet/>
      <dgm:spPr/>
      <dgm:t>
        <a:bodyPr/>
        <a:lstStyle/>
        <a:p>
          <a:endParaRPr lang="en-US"/>
        </a:p>
      </dgm:t>
    </dgm:pt>
    <dgm:pt modelId="{6F517D35-8140-4697-B9A4-E0B6BA80D3B5}" type="sibTrans" cxnId="{41E92B14-5D4A-448E-9DC6-F48A6C2CAFD4}">
      <dgm:prSet/>
      <dgm:spPr/>
      <dgm:t>
        <a:bodyPr/>
        <a:lstStyle/>
        <a:p>
          <a:endParaRPr lang="en-US"/>
        </a:p>
      </dgm:t>
    </dgm:pt>
    <dgm:pt modelId="{624FB229-48DD-4F8F-AFDB-E1ED12C1BC6B}">
      <dgm:prSet/>
      <dgm:spPr/>
      <dgm:t>
        <a:bodyPr/>
        <a:lstStyle/>
        <a:p>
          <a:r>
            <a:rPr lang="en-US"/>
            <a:t>Better marketing and operations can recover sales</a:t>
          </a:r>
        </a:p>
      </dgm:t>
    </dgm:pt>
    <dgm:pt modelId="{CEDDC5F3-E1C6-4C8A-8AA4-4069788F633E}" type="parTrans" cxnId="{F678AE05-63D7-484F-90D6-51F17578B723}">
      <dgm:prSet/>
      <dgm:spPr/>
      <dgm:t>
        <a:bodyPr/>
        <a:lstStyle/>
        <a:p>
          <a:endParaRPr lang="en-US"/>
        </a:p>
      </dgm:t>
    </dgm:pt>
    <dgm:pt modelId="{FFF8AFD4-6BBF-48C7-AAE7-C5D87FD0A14C}" type="sibTrans" cxnId="{F678AE05-63D7-484F-90D6-51F17578B723}">
      <dgm:prSet/>
      <dgm:spPr/>
      <dgm:t>
        <a:bodyPr/>
        <a:lstStyle/>
        <a:p>
          <a:endParaRPr lang="en-US"/>
        </a:p>
      </dgm:t>
    </dgm:pt>
    <dgm:pt modelId="{35A3522B-D11B-4CC2-B4EA-AF39B8FF5602}" type="pres">
      <dgm:prSet presAssocID="{A0ADD6DB-992C-4410-A17E-0AB553A0D97F}" presName="root" presStyleCnt="0">
        <dgm:presLayoutVars>
          <dgm:dir/>
          <dgm:resizeHandles val="exact"/>
        </dgm:presLayoutVars>
      </dgm:prSet>
      <dgm:spPr/>
    </dgm:pt>
    <dgm:pt modelId="{9DA2EE51-2BDD-4A38-8857-11FF27167E42}" type="pres">
      <dgm:prSet presAssocID="{A8E7DA2F-CE59-4FFE-B7A9-12A9A6825558}" presName="compNode" presStyleCnt="0"/>
      <dgm:spPr/>
    </dgm:pt>
    <dgm:pt modelId="{3FDAD03C-84FD-4D6D-833E-58E80B6B6A17}" type="pres">
      <dgm:prSet presAssocID="{A8E7DA2F-CE59-4FFE-B7A9-12A9A6825558}" presName="bgRect" presStyleLbl="bgShp" presStyleIdx="0" presStyleCnt="3"/>
      <dgm:spPr/>
    </dgm:pt>
    <dgm:pt modelId="{F0494997-1A11-4461-BD1C-7350FBD9E157}" type="pres">
      <dgm:prSet presAssocID="{A8E7DA2F-CE59-4FFE-B7A9-12A9A68255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45922EA-4EA7-45DE-B8C0-58B51A8DA117}" type="pres">
      <dgm:prSet presAssocID="{A8E7DA2F-CE59-4FFE-B7A9-12A9A6825558}" presName="spaceRect" presStyleCnt="0"/>
      <dgm:spPr/>
    </dgm:pt>
    <dgm:pt modelId="{21ECD08E-C343-4308-976F-180A2048F189}" type="pres">
      <dgm:prSet presAssocID="{A8E7DA2F-CE59-4FFE-B7A9-12A9A6825558}" presName="parTx" presStyleLbl="revTx" presStyleIdx="0" presStyleCnt="3">
        <dgm:presLayoutVars>
          <dgm:chMax val="0"/>
          <dgm:chPref val="0"/>
        </dgm:presLayoutVars>
      </dgm:prSet>
      <dgm:spPr/>
    </dgm:pt>
    <dgm:pt modelId="{6F12C54F-9E05-45D2-9619-979F8F410910}" type="pres">
      <dgm:prSet presAssocID="{8BC58376-84A0-4FB5-B9A4-B9DA8E2216EE}" presName="sibTrans" presStyleCnt="0"/>
      <dgm:spPr/>
    </dgm:pt>
    <dgm:pt modelId="{4C10C5A9-D922-40EC-8ADA-6EFA4EACCF60}" type="pres">
      <dgm:prSet presAssocID="{1676826C-4114-4D4C-9A8A-04A95319CE4B}" presName="compNode" presStyleCnt="0"/>
      <dgm:spPr/>
    </dgm:pt>
    <dgm:pt modelId="{0BE94E20-2D18-4AC4-A0C9-41398F15D51D}" type="pres">
      <dgm:prSet presAssocID="{1676826C-4114-4D4C-9A8A-04A95319CE4B}" presName="bgRect" presStyleLbl="bgShp" presStyleIdx="1" presStyleCnt="3"/>
      <dgm:spPr/>
    </dgm:pt>
    <dgm:pt modelId="{C69B972F-B121-4977-AE2A-FE493C43C375}" type="pres">
      <dgm:prSet presAssocID="{1676826C-4114-4D4C-9A8A-04A95319CE4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9841064-F502-498C-90D4-A74A12B40167}" type="pres">
      <dgm:prSet presAssocID="{1676826C-4114-4D4C-9A8A-04A95319CE4B}" presName="spaceRect" presStyleCnt="0"/>
      <dgm:spPr/>
    </dgm:pt>
    <dgm:pt modelId="{0920E0E5-E219-4403-B6A6-144B63B654E6}" type="pres">
      <dgm:prSet presAssocID="{1676826C-4114-4D4C-9A8A-04A95319CE4B}" presName="parTx" presStyleLbl="revTx" presStyleIdx="1" presStyleCnt="3">
        <dgm:presLayoutVars>
          <dgm:chMax val="0"/>
          <dgm:chPref val="0"/>
        </dgm:presLayoutVars>
      </dgm:prSet>
      <dgm:spPr/>
    </dgm:pt>
    <dgm:pt modelId="{7C40477F-FC38-4DBE-8D32-64351CF382FA}" type="pres">
      <dgm:prSet presAssocID="{6F517D35-8140-4697-B9A4-E0B6BA80D3B5}" presName="sibTrans" presStyleCnt="0"/>
      <dgm:spPr/>
    </dgm:pt>
    <dgm:pt modelId="{935E6BDA-81F2-4E72-BC61-20DDC0869B3A}" type="pres">
      <dgm:prSet presAssocID="{624FB229-48DD-4F8F-AFDB-E1ED12C1BC6B}" presName="compNode" presStyleCnt="0"/>
      <dgm:spPr/>
    </dgm:pt>
    <dgm:pt modelId="{AB00A488-64F1-4E73-9226-3573779B8782}" type="pres">
      <dgm:prSet presAssocID="{624FB229-48DD-4F8F-AFDB-E1ED12C1BC6B}" presName="bgRect" presStyleLbl="bgShp" presStyleIdx="2" presStyleCnt="3"/>
      <dgm:spPr/>
    </dgm:pt>
    <dgm:pt modelId="{5A46DE6B-CB04-4E81-97DC-4FE24B4F2C6D}" type="pres">
      <dgm:prSet presAssocID="{624FB229-48DD-4F8F-AFDB-E1ED12C1BC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F0C787D-37FC-48A8-BB1B-C747A0D9475C}" type="pres">
      <dgm:prSet presAssocID="{624FB229-48DD-4F8F-AFDB-E1ED12C1BC6B}" presName="spaceRect" presStyleCnt="0"/>
      <dgm:spPr/>
    </dgm:pt>
    <dgm:pt modelId="{911681DA-CA92-4DE5-9A0A-F94D301B3C7C}" type="pres">
      <dgm:prSet presAssocID="{624FB229-48DD-4F8F-AFDB-E1ED12C1BC6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678AE05-63D7-484F-90D6-51F17578B723}" srcId="{A0ADD6DB-992C-4410-A17E-0AB553A0D97F}" destId="{624FB229-48DD-4F8F-AFDB-E1ED12C1BC6B}" srcOrd="2" destOrd="0" parTransId="{CEDDC5F3-E1C6-4C8A-8AA4-4069788F633E}" sibTransId="{FFF8AFD4-6BBF-48C7-AAE7-C5D87FD0A14C}"/>
    <dgm:cxn modelId="{41E92B14-5D4A-448E-9DC6-F48A6C2CAFD4}" srcId="{A0ADD6DB-992C-4410-A17E-0AB553A0D97F}" destId="{1676826C-4114-4D4C-9A8A-04A95319CE4B}" srcOrd="1" destOrd="0" parTransId="{55B2B761-59AA-40B2-8FB1-208EF6A2CE2C}" sibTransId="{6F517D35-8140-4697-B9A4-E0B6BA80D3B5}"/>
    <dgm:cxn modelId="{93A9FF1D-EB10-4479-A23E-5D94675B6B0D}" srcId="{A0ADD6DB-992C-4410-A17E-0AB553A0D97F}" destId="{A8E7DA2F-CE59-4FFE-B7A9-12A9A6825558}" srcOrd="0" destOrd="0" parTransId="{73636B66-4F8F-41F8-B5B0-C149075946E9}" sibTransId="{8BC58376-84A0-4FB5-B9A4-B9DA8E2216EE}"/>
    <dgm:cxn modelId="{7A4E3726-27EF-4B23-9D1B-E92652C19156}" type="presOf" srcId="{624FB229-48DD-4F8F-AFDB-E1ED12C1BC6B}" destId="{911681DA-CA92-4DE5-9A0A-F94D301B3C7C}" srcOrd="0" destOrd="0" presId="urn:microsoft.com/office/officeart/2018/2/layout/IconVerticalSolidList"/>
    <dgm:cxn modelId="{9CA2FA6F-57E6-4C3E-92EA-CC528F9F4CAA}" type="presOf" srcId="{A8E7DA2F-CE59-4FFE-B7A9-12A9A6825558}" destId="{21ECD08E-C343-4308-976F-180A2048F189}" srcOrd="0" destOrd="0" presId="urn:microsoft.com/office/officeart/2018/2/layout/IconVerticalSolidList"/>
    <dgm:cxn modelId="{4590A756-5815-4782-98AB-D9038C369950}" type="presOf" srcId="{1676826C-4114-4D4C-9A8A-04A95319CE4B}" destId="{0920E0E5-E219-4403-B6A6-144B63B654E6}" srcOrd="0" destOrd="0" presId="urn:microsoft.com/office/officeart/2018/2/layout/IconVerticalSolidList"/>
    <dgm:cxn modelId="{25E1FACB-6600-49D3-8087-02C2B815EEE4}" type="presOf" srcId="{A0ADD6DB-992C-4410-A17E-0AB553A0D97F}" destId="{35A3522B-D11B-4CC2-B4EA-AF39B8FF5602}" srcOrd="0" destOrd="0" presId="urn:microsoft.com/office/officeart/2018/2/layout/IconVerticalSolidList"/>
    <dgm:cxn modelId="{D70E5F2B-DA7B-488F-A287-421815CB63DB}" type="presParOf" srcId="{35A3522B-D11B-4CC2-B4EA-AF39B8FF5602}" destId="{9DA2EE51-2BDD-4A38-8857-11FF27167E42}" srcOrd="0" destOrd="0" presId="urn:microsoft.com/office/officeart/2018/2/layout/IconVerticalSolidList"/>
    <dgm:cxn modelId="{ACB71C69-B1E4-478C-B546-B82CD7539B85}" type="presParOf" srcId="{9DA2EE51-2BDD-4A38-8857-11FF27167E42}" destId="{3FDAD03C-84FD-4D6D-833E-58E80B6B6A17}" srcOrd="0" destOrd="0" presId="urn:microsoft.com/office/officeart/2018/2/layout/IconVerticalSolidList"/>
    <dgm:cxn modelId="{B4A2F727-1491-4619-92C3-2CEDD4599FCB}" type="presParOf" srcId="{9DA2EE51-2BDD-4A38-8857-11FF27167E42}" destId="{F0494997-1A11-4461-BD1C-7350FBD9E157}" srcOrd="1" destOrd="0" presId="urn:microsoft.com/office/officeart/2018/2/layout/IconVerticalSolidList"/>
    <dgm:cxn modelId="{FCB09767-B732-43B7-B998-EE94C4C1F1EC}" type="presParOf" srcId="{9DA2EE51-2BDD-4A38-8857-11FF27167E42}" destId="{D45922EA-4EA7-45DE-B8C0-58B51A8DA117}" srcOrd="2" destOrd="0" presId="urn:microsoft.com/office/officeart/2018/2/layout/IconVerticalSolidList"/>
    <dgm:cxn modelId="{4D7FA7DB-4BB3-4BC7-8D47-4585A1F29F2C}" type="presParOf" srcId="{9DA2EE51-2BDD-4A38-8857-11FF27167E42}" destId="{21ECD08E-C343-4308-976F-180A2048F189}" srcOrd="3" destOrd="0" presId="urn:microsoft.com/office/officeart/2018/2/layout/IconVerticalSolidList"/>
    <dgm:cxn modelId="{66A4A5C1-421E-4C25-9E42-C2AF3DE6B93F}" type="presParOf" srcId="{35A3522B-D11B-4CC2-B4EA-AF39B8FF5602}" destId="{6F12C54F-9E05-45D2-9619-979F8F410910}" srcOrd="1" destOrd="0" presId="urn:microsoft.com/office/officeart/2018/2/layout/IconVerticalSolidList"/>
    <dgm:cxn modelId="{36EA4183-12B4-473D-AAB6-4C79E412E793}" type="presParOf" srcId="{35A3522B-D11B-4CC2-B4EA-AF39B8FF5602}" destId="{4C10C5A9-D922-40EC-8ADA-6EFA4EACCF60}" srcOrd="2" destOrd="0" presId="urn:microsoft.com/office/officeart/2018/2/layout/IconVerticalSolidList"/>
    <dgm:cxn modelId="{760FE266-AE05-48FB-A14D-C7D8BF93CF0B}" type="presParOf" srcId="{4C10C5A9-D922-40EC-8ADA-6EFA4EACCF60}" destId="{0BE94E20-2D18-4AC4-A0C9-41398F15D51D}" srcOrd="0" destOrd="0" presId="urn:microsoft.com/office/officeart/2018/2/layout/IconVerticalSolidList"/>
    <dgm:cxn modelId="{2B59EA66-57E2-4CDB-BDA9-9DA58D422641}" type="presParOf" srcId="{4C10C5A9-D922-40EC-8ADA-6EFA4EACCF60}" destId="{C69B972F-B121-4977-AE2A-FE493C43C375}" srcOrd="1" destOrd="0" presId="urn:microsoft.com/office/officeart/2018/2/layout/IconVerticalSolidList"/>
    <dgm:cxn modelId="{F4DC8FB8-E923-4534-B6C2-3324B6736D37}" type="presParOf" srcId="{4C10C5A9-D922-40EC-8ADA-6EFA4EACCF60}" destId="{C9841064-F502-498C-90D4-A74A12B40167}" srcOrd="2" destOrd="0" presId="urn:microsoft.com/office/officeart/2018/2/layout/IconVerticalSolidList"/>
    <dgm:cxn modelId="{5D6CDA0C-1722-40E5-AEBB-AE49C6D82E52}" type="presParOf" srcId="{4C10C5A9-D922-40EC-8ADA-6EFA4EACCF60}" destId="{0920E0E5-E219-4403-B6A6-144B63B654E6}" srcOrd="3" destOrd="0" presId="urn:microsoft.com/office/officeart/2018/2/layout/IconVerticalSolidList"/>
    <dgm:cxn modelId="{C3B9AC26-5510-437F-8C62-85B9E4CD5ABB}" type="presParOf" srcId="{35A3522B-D11B-4CC2-B4EA-AF39B8FF5602}" destId="{7C40477F-FC38-4DBE-8D32-64351CF382FA}" srcOrd="3" destOrd="0" presId="urn:microsoft.com/office/officeart/2018/2/layout/IconVerticalSolidList"/>
    <dgm:cxn modelId="{0600621A-9393-456D-BD28-5802813BFCD2}" type="presParOf" srcId="{35A3522B-D11B-4CC2-B4EA-AF39B8FF5602}" destId="{935E6BDA-81F2-4E72-BC61-20DDC0869B3A}" srcOrd="4" destOrd="0" presId="urn:microsoft.com/office/officeart/2018/2/layout/IconVerticalSolidList"/>
    <dgm:cxn modelId="{8D12E1FA-94AD-4A8B-B547-9CD8246ACB6C}" type="presParOf" srcId="{935E6BDA-81F2-4E72-BC61-20DDC0869B3A}" destId="{AB00A488-64F1-4E73-9226-3573779B8782}" srcOrd="0" destOrd="0" presId="urn:microsoft.com/office/officeart/2018/2/layout/IconVerticalSolidList"/>
    <dgm:cxn modelId="{8ED8AF85-5597-4903-B643-79D94FCCBDFA}" type="presParOf" srcId="{935E6BDA-81F2-4E72-BC61-20DDC0869B3A}" destId="{5A46DE6B-CB04-4E81-97DC-4FE24B4F2C6D}" srcOrd="1" destOrd="0" presId="urn:microsoft.com/office/officeart/2018/2/layout/IconVerticalSolidList"/>
    <dgm:cxn modelId="{D1FB3306-E207-4A32-9F2E-C97E7095A34D}" type="presParOf" srcId="{935E6BDA-81F2-4E72-BC61-20DDC0869B3A}" destId="{BF0C787D-37FC-48A8-BB1B-C747A0D9475C}" srcOrd="2" destOrd="0" presId="urn:microsoft.com/office/officeart/2018/2/layout/IconVerticalSolidList"/>
    <dgm:cxn modelId="{074A75FA-0C57-42E2-B6C5-C13B76634239}" type="presParOf" srcId="{935E6BDA-81F2-4E72-BC61-20DDC0869B3A}" destId="{911681DA-CA92-4DE5-9A0A-F94D301B3C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F2EC1-8156-4003-A668-3E39343B0547}">
      <dsp:nvSpPr>
        <dsp:cNvPr id="0" name=""/>
        <dsp:cNvSpPr/>
      </dsp:nvSpPr>
      <dsp:spPr>
        <a:xfrm>
          <a:off x="0" y="14396"/>
          <a:ext cx="4971603" cy="159266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Analysis of Green Haven Florists</a:t>
          </a:r>
        </a:p>
      </dsp:txBody>
      <dsp:txXfrm>
        <a:off x="77747" y="92143"/>
        <a:ext cx="4816109" cy="1437168"/>
      </dsp:txXfrm>
    </dsp:sp>
    <dsp:sp modelId="{76F676C1-32EE-4F9D-8390-2BA4C3EF0D95}">
      <dsp:nvSpPr>
        <dsp:cNvPr id="0" name=""/>
        <dsp:cNvSpPr/>
      </dsp:nvSpPr>
      <dsp:spPr>
        <a:xfrm>
          <a:off x="0" y="1693459"/>
          <a:ext cx="4971603" cy="1592662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Identify key business problems</a:t>
          </a:r>
        </a:p>
      </dsp:txBody>
      <dsp:txXfrm>
        <a:off x="77747" y="1771206"/>
        <a:ext cx="4816109" cy="1437168"/>
      </dsp:txXfrm>
    </dsp:sp>
    <dsp:sp modelId="{0B99A193-173C-415D-9C01-117D27A43AFE}">
      <dsp:nvSpPr>
        <dsp:cNvPr id="0" name=""/>
        <dsp:cNvSpPr/>
      </dsp:nvSpPr>
      <dsp:spPr>
        <a:xfrm>
          <a:off x="0" y="3372521"/>
          <a:ext cx="4971603" cy="1592662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Apply structured models: 5W2H, PESTEL, Cause &amp; Effect</a:t>
          </a:r>
        </a:p>
      </dsp:txBody>
      <dsp:txXfrm>
        <a:off x="77747" y="3450268"/>
        <a:ext cx="4816109" cy="14371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BA062-541C-4C31-B15A-E453FD50CDCD}">
      <dsp:nvSpPr>
        <dsp:cNvPr id="0" name=""/>
        <dsp:cNvSpPr/>
      </dsp:nvSpPr>
      <dsp:spPr>
        <a:xfrm>
          <a:off x="0" y="0"/>
          <a:ext cx="5770880" cy="900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Family-owned florist established in 2010</a:t>
          </a:r>
        </a:p>
      </dsp:txBody>
      <dsp:txXfrm>
        <a:off x="26377" y="26377"/>
        <a:ext cx="4723000" cy="847812"/>
      </dsp:txXfrm>
    </dsp:sp>
    <dsp:sp modelId="{34032B4C-5292-4B4D-A53B-A166881506F4}">
      <dsp:nvSpPr>
        <dsp:cNvPr id="0" name=""/>
        <dsp:cNvSpPr/>
      </dsp:nvSpPr>
      <dsp:spPr>
        <a:xfrm>
          <a:off x="483311" y="1064305"/>
          <a:ext cx="5770880" cy="900566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Physical shop + online platform</a:t>
          </a:r>
        </a:p>
      </dsp:txBody>
      <dsp:txXfrm>
        <a:off x="509688" y="1090682"/>
        <a:ext cx="4649446" cy="847812"/>
      </dsp:txXfrm>
    </dsp:sp>
    <dsp:sp modelId="{65E4D28E-73EC-4677-98DA-CD29A7AA6CFC}">
      <dsp:nvSpPr>
        <dsp:cNvPr id="0" name=""/>
        <dsp:cNvSpPr/>
      </dsp:nvSpPr>
      <dsp:spPr>
        <a:xfrm>
          <a:off x="959408" y="2128610"/>
          <a:ext cx="5770880" cy="900566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Increasing competition</a:t>
          </a:r>
        </a:p>
      </dsp:txBody>
      <dsp:txXfrm>
        <a:off x="985785" y="2154987"/>
        <a:ext cx="4656660" cy="847812"/>
      </dsp:txXfrm>
    </dsp:sp>
    <dsp:sp modelId="{B0D3B980-94EC-44B9-A096-336B205CD472}">
      <dsp:nvSpPr>
        <dsp:cNvPr id="0" name=""/>
        <dsp:cNvSpPr/>
      </dsp:nvSpPr>
      <dsp:spPr>
        <a:xfrm>
          <a:off x="1442720" y="3192915"/>
          <a:ext cx="5770880" cy="90056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Customers shifting to online purchasing</a:t>
          </a:r>
        </a:p>
      </dsp:txBody>
      <dsp:txXfrm>
        <a:off x="1469097" y="3219292"/>
        <a:ext cx="4649446" cy="847812"/>
      </dsp:txXfrm>
    </dsp:sp>
    <dsp:sp modelId="{D8C7C93D-0C99-4D1E-9008-1E04533829CD}">
      <dsp:nvSpPr>
        <dsp:cNvPr id="0" name=""/>
        <dsp:cNvSpPr/>
      </dsp:nvSpPr>
      <dsp:spPr>
        <a:xfrm>
          <a:off x="5185512" y="689751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317220" y="689751"/>
        <a:ext cx="321951" cy="440489"/>
      </dsp:txXfrm>
    </dsp:sp>
    <dsp:sp modelId="{BE4CB997-56EC-452F-B0DF-AE7A12E5B54E}">
      <dsp:nvSpPr>
        <dsp:cNvPr id="0" name=""/>
        <dsp:cNvSpPr/>
      </dsp:nvSpPr>
      <dsp:spPr>
        <a:xfrm>
          <a:off x="5668823" y="1754057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800531" y="1754057"/>
        <a:ext cx="321951" cy="440489"/>
      </dsp:txXfrm>
    </dsp:sp>
    <dsp:sp modelId="{B9ED52F3-AC27-4B26-9E0E-40B16D8DEB07}">
      <dsp:nvSpPr>
        <dsp:cNvPr id="0" name=""/>
        <dsp:cNvSpPr/>
      </dsp:nvSpPr>
      <dsp:spPr>
        <a:xfrm>
          <a:off x="6144920" y="2818362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276628" y="2818362"/>
        <a:ext cx="321951" cy="4404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F557E-C6F4-4178-B832-3C2A487CE10F}">
      <dsp:nvSpPr>
        <dsp:cNvPr id="0" name=""/>
        <dsp:cNvSpPr/>
      </dsp:nvSpPr>
      <dsp:spPr>
        <a:xfrm>
          <a:off x="538202" y="1009"/>
          <a:ext cx="2557164" cy="153429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20% decline in sales</a:t>
          </a:r>
        </a:p>
      </dsp:txBody>
      <dsp:txXfrm>
        <a:off x="583140" y="45947"/>
        <a:ext cx="2467288" cy="1444422"/>
      </dsp:txXfrm>
    </dsp:sp>
    <dsp:sp modelId="{B4D4157F-0EAD-4493-B770-DD2243017BD2}">
      <dsp:nvSpPr>
        <dsp:cNvPr id="0" name=""/>
        <dsp:cNvSpPr/>
      </dsp:nvSpPr>
      <dsp:spPr>
        <a:xfrm>
          <a:off x="3320397" y="451070"/>
          <a:ext cx="542118" cy="6341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320397" y="577905"/>
        <a:ext cx="379483" cy="380506"/>
      </dsp:txXfrm>
    </dsp:sp>
    <dsp:sp modelId="{41389236-DEF3-42A2-9835-2AF97298BB38}">
      <dsp:nvSpPr>
        <dsp:cNvPr id="0" name=""/>
        <dsp:cNvSpPr/>
      </dsp:nvSpPr>
      <dsp:spPr>
        <a:xfrm>
          <a:off x="4118232" y="1009"/>
          <a:ext cx="2557164" cy="15342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Low digital visibility</a:t>
          </a:r>
        </a:p>
      </dsp:txBody>
      <dsp:txXfrm>
        <a:off x="4163170" y="45947"/>
        <a:ext cx="2467288" cy="1444422"/>
      </dsp:txXfrm>
    </dsp:sp>
    <dsp:sp modelId="{8D40BC30-25E5-4407-822B-42993BB8B085}">
      <dsp:nvSpPr>
        <dsp:cNvPr id="0" name=""/>
        <dsp:cNvSpPr/>
      </dsp:nvSpPr>
      <dsp:spPr>
        <a:xfrm rot="5400000">
          <a:off x="5125755" y="1714309"/>
          <a:ext cx="542118" cy="6341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5206562" y="1760338"/>
        <a:ext cx="380506" cy="379483"/>
      </dsp:txXfrm>
    </dsp:sp>
    <dsp:sp modelId="{069269BA-2158-44E3-85D5-3EBD621102FF}">
      <dsp:nvSpPr>
        <dsp:cNvPr id="0" name=""/>
        <dsp:cNvSpPr/>
      </dsp:nvSpPr>
      <dsp:spPr>
        <a:xfrm>
          <a:off x="4118232" y="2558173"/>
          <a:ext cx="2557164" cy="15342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Strong online competitors</a:t>
          </a:r>
        </a:p>
      </dsp:txBody>
      <dsp:txXfrm>
        <a:off x="4163170" y="2603111"/>
        <a:ext cx="2467288" cy="1444422"/>
      </dsp:txXfrm>
    </dsp:sp>
    <dsp:sp modelId="{BA937D8B-BF29-4A70-9216-37683A255E9E}">
      <dsp:nvSpPr>
        <dsp:cNvPr id="0" name=""/>
        <dsp:cNvSpPr/>
      </dsp:nvSpPr>
      <dsp:spPr>
        <a:xfrm rot="10800000">
          <a:off x="3351083" y="3008234"/>
          <a:ext cx="542118" cy="6341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3513718" y="3135069"/>
        <a:ext cx="379483" cy="380506"/>
      </dsp:txXfrm>
    </dsp:sp>
    <dsp:sp modelId="{DF3E096A-1CEF-4A46-ABCD-3BF5A5AD7D5A}">
      <dsp:nvSpPr>
        <dsp:cNvPr id="0" name=""/>
        <dsp:cNvSpPr/>
      </dsp:nvSpPr>
      <dsp:spPr>
        <a:xfrm>
          <a:off x="538202" y="2558173"/>
          <a:ext cx="2557164" cy="15342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Limited digital marketing capability</a:t>
          </a:r>
        </a:p>
      </dsp:txBody>
      <dsp:txXfrm>
        <a:off x="583140" y="2603111"/>
        <a:ext cx="2467288" cy="14444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038DD-AC1F-4EF4-8705-1EEB5A8FD03E}">
      <dsp:nvSpPr>
        <dsp:cNvPr id="0" name=""/>
        <dsp:cNvSpPr/>
      </dsp:nvSpPr>
      <dsp:spPr>
        <a:xfrm>
          <a:off x="0" y="1324"/>
          <a:ext cx="7213600" cy="5642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77DD82-A572-4B8F-81FA-1958F6CD24FE}">
      <dsp:nvSpPr>
        <dsp:cNvPr id="0" name=""/>
        <dsp:cNvSpPr/>
      </dsp:nvSpPr>
      <dsp:spPr>
        <a:xfrm>
          <a:off x="170686" y="128281"/>
          <a:ext cx="310339" cy="3103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C95C7-DA67-47FC-A3DB-1EC81F6DE075}">
      <dsp:nvSpPr>
        <dsp:cNvPr id="0" name=""/>
        <dsp:cNvSpPr/>
      </dsp:nvSpPr>
      <dsp:spPr>
        <a:xfrm>
          <a:off x="651712" y="1324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What: Decline in sales</a:t>
          </a:r>
        </a:p>
      </dsp:txBody>
      <dsp:txXfrm>
        <a:off x="651712" y="1324"/>
        <a:ext cx="6561887" cy="564252"/>
      </dsp:txXfrm>
    </dsp:sp>
    <dsp:sp modelId="{A02293AF-0D8A-4AF2-88C0-DA76386EC091}">
      <dsp:nvSpPr>
        <dsp:cNvPr id="0" name=""/>
        <dsp:cNvSpPr/>
      </dsp:nvSpPr>
      <dsp:spPr>
        <a:xfrm>
          <a:off x="0" y="706640"/>
          <a:ext cx="7213600" cy="5642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AD2CF-0126-40F0-9A2A-2FA8BC9F4190}">
      <dsp:nvSpPr>
        <dsp:cNvPr id="0" name=""/>
        <dsp:cNvSpPr/>
      </dsp:nvSpPr>
      <dsp:spPr>
        <a:xfrm>
          <a:off x="170686" y="833597"/>
          <a:ext cx="310339" cy="3103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889D1-3104-43EF-A8CD-01BA1A9F8907}">
      <dsp:nvSpPr>
        <dsp:cNvPr id="0" name=""/>
        <dsp:cNvSpPr/>
      </dsp:nvSpPr>
      <dsp:spPr>
        <a:xfrm>
          <a:off x="651712" y="706640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Where: Store and online platform</a:t>
          </a:r>
        </a:p>
      </dsp:txBody>
      <dsp:txXfrm>
        <a:off x="651712" y="706640"/>
        <a:ext cx="6561887" cy="564252"/>
      </dsp:txXfrm>
    </dsp:sp>
    <dsp:sp modelId="{9C00F1C9-5F07-4B85-8AFB-97ACE23572A3}">
      <dsp:nvSpPr>
        <dsp:cNvPr id="0" name=""/>
        <dsp:cNvSpPr/>
      </dsp:nvSpPr>
      <dsp:spPr>
        <a:xfrm>
          <a:off x="0" y="1411956"/>
          <a:ext cx="7213600" cy="5642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6537A9-395B-4BFC-B728-7E318C87848A}">
      <dsp:nvSpPr>
        <dsp:cNvPr id="0" name=""/>
        <dsp:cNvSpPr/>
      </dsp:nvSpPr>
      <dsp:spPr>
        <a:xfrm>
          <a:off x="170686" y="1538913"/>
          <a:ext cx="310339" cy="3103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0E8EB-7882-4C4F-AF72-993D7EF7429B}">
      <dsp:nvSpPr>
        <dsp:cNvPr id="0" name=""/>
        <dsp:cNvSpPr/>
      </dsp:nvSpPr>
      <dsp:spPr>
        <a:xfrm>
          <a:off x="651712" y="1411956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When: Last 12 months</a:t>
          </a:r>
        </a:p>
      </dsp:txBody>
      <dsp:txXfrm>
        <a:off x="651712" y="1411956"/>
        <a:ext cx="6561887" cy="564252"/>
      </dsp:txXfrm>
    </dsp:sp>
    <dsp:sp modelId="{7852B6FC-F116-4679-92D5-1461DBEE455B}">
      <dsp:nvSpPr>
        <dsp:cNvPr id="0" name=""/>
        <dsp:cNvSpPr/>
      </dsp:nvSpPr>
      <dsp:spPr>
        <a:xfrm>
          <a:off x="0" y="2117272"/>
          <a:ext cx="7213600" cy="5642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FD0391-2AED-46B9-82C5-E6D2E67923C0}">
      <dsp:nvSpPr>
        <dsp:cNvPr id="0" name=""/>
        <dsp:cNvSpPr/>
      </dsp:nvSpPr>
      <dsp:spPr>
        <a:xfrm>
          <a:off x="170686" y="2244229"/>
          <a:ext cx="310339" cy="3103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124DD-09D2-4DCD-846D-E60F607CAC81}">
      <dsp:nvSpPr>
        <dsp:cNvPr id="0" name=""/>
        <dsp:cNvSpPr/>
      </dsp:nvSpPr>
      <dsp:spPr>
        <a:xfrm>
          <a:off x="651712" y="2117272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Why: Poor visibility and marketing</a:t>
          </a:r>
        </a:p>
      </dsp:txBody>
      <dsp:txXfrm>
        <a:off x="651712" y="2117272"/>
        <a:ext cx="6561887" cy="564252"/>
      </dsp:txXfrm>
    </dsp:sp>
    <dsp:sp modelId="{9BA2FE6A-92BC-4AB9-AE25-A25EC040D9F6}">
      <dsp:nvSpPr>
        <dsp:cNvPr id="0" name=""/>
        <dsp:cNvSpPr/>
      </dsp:nvSpPr>
      <dsp:spPr>
        <a:xfrm>
          <a:off x="0" y="2822588"/>
          <a:ext cx="7213600" cy="5642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8FA43F-0FDE-455E-BEAB-55E0642EDA56}">
      <dsp:nvSpPr>
        <dsp:cNvPr id="0" name=""/>
        <dsp:cNvSpPr/>
      </dsp:nvSpPr>
      <dsp:spPr>
        <a:xfrm>
          <a:off x="170686" y="2949545"/>
          <a:ext cx="310339" cy="31033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FE1F2-4DE1-4CC3-9430-284A4671E452}">
      <dsp:nvSpPr>
        <dsp:cNvPr id="0" name=""/>
        <dsp:cNvSpPr/>
      </dsp:nvSpPr>
      <dsp:spPr>
        <a:xfrm>
          <a:off x="651712" y="2822588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How: Ineffective digital strategy</a:t>
          </a:r>
        </a:p>
      </dsp:txBody>
      <dsp:txXfrm>
        <a:off x="651712" y="2822588"/>
        <a:ext cx="6561887" cy="564252"/>
      </dsp:txXfrm>
    </dsp:sp>
    <dsp:sp modelId="{DFD05A94-449F-48A2-85B8-91ADB46DC0D2}">
      <dsp:nvSpPr>
        <dsp:cNvPr id="0" name=""/>
        <dsp:cNvSpPr/>
      </dsp:nvSpPr>
      <dsp:spPr>
        <a:xfrm>
          <a:off x="0" y="3527904"/>
          <a:ext cx="7213600" cy="5642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2FA27C-CFA0-481D-8374-1D422CB599EB}">
      <dsp:nvSpPr>
        <dsp:cNvPr id="0" name=""/>
        <dsp:cNvSpPr/>
      </dsp:nvSpPr>
      <dsp:spPr>
        <a:xfrm>
          <a:off x="170686" y="3654861"/>
          <a:ext cx="310339" cy="31033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D0590-9072-4FAD-85FA-2E1E603BE972}">
      <dsp:nvSpPr>
        <dsp:cNvPr id="0" name=""/>
        <dsp:cNvSpPr/>
      </dsp:nvSpPr>
      <dsp:spPr>
        <a:xfrm>
          <a:off x="651712" y="3527904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Much: Revenue loss</a:t>
          </a:r>
        </a:p>
      </dsp:txBody>
      <dsp:txXfrm>
        <a:off x="651712" y="3527904"/>
        <a:ext cx="6561887" cy="5642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AD03C-84FD-4D6D-833E-58E80B6B6A17}">
      <dsp:nvSpPr>
        <dsp:cNvPr id="0" name=""/>
        <dsp:cNvSpPr/>
      </dsp:nvSpPr>
      <dsp:spPr>
        <a:xfrm>
          <a:off x="0" y="607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94997-1A11-4461-BD1C-7350FBD9E157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ECD08E-C343-4308-976F-180A2048F189}">
      <dsp:nvSpPr>
        <dsp:cNvPr id="0" name=""/>
        <dsp:cNvSpPr/>
      </dsp:nvSpPr>
      <dsp:spPr>
        <a:xfrm>
          <a:off x="1642860" y="607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Structured problem-solving helps identify root causes</a:t>
          </a:r>
        </a:p>
      </dsp:txBody>
      <dsp:txXfrm>
        <a:off x="1642860" y="607"/>
        <a:ext cx="3328742" cy="1422390"/>
      </dsp:txXfrm>
    </dsp:sp>
    <dsp:sp modelId="{0BE94E20-2D18-4AC4-A0C9-41398F15D51D}">
      <dsp:nvSpPr>
        <dsp:cNvPr id="0" name=""/>
        <dsp:cNvSpPr/>
      </dsp:nvSpPr>
      <dsp:spPr>
        <a:xfrm>
          <a:off x="0" y="1778595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B972F-B121-4977-AE2A-FE493C43C375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0E0E5-E219-4403-B6A6-144B63B654E6}">
      <dsp:nvSpPr>
        <dsp:cNvPr id="0" name=""/>
        <dsp:cNvSpPr/>
      </dsp:nvSpPr>
      <dsp:spPr>
        <a:xfrm>
          <a:off x="1642860" y="1778595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Improving digital strategy is critical</a:t>
          </a:r>
        </a:p>
      </dsp:txBody>
      <dsp:txXfrm>
        <a:off x="1642860" y="1778595"/>
        <a:ext cx="3328742" cy="1422390"/>
      </dsp:txXfrm>
    </dsp:sp>
    <dsp:sp modelId="{AB00A488-64F1-4E73-9226-3573779B8782}">
      <dsp:nvSpPr>
        <dsp:cNvPr id="0" name=""/>
        <dsp:cNvSpPr/>
      </dsp:nvSpPr>
      <dsp:spPr>
        <a:xfrm>
          <a:off x="0" y="3556583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6DE6B-CB04-4E81-97DC-4FE24B4F2C6D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681DA-CA92-4DE5-9A0A-F94D301B3C7C}">
      <dsp:nvSpPr>
        <dsp:cNvPr id="0" name=""/>
        <dsp:cNvSpPr/>
      </dsp:nvSpPr>
      <dsp:spPr>
        <a:xfrm>
          <a:off x="1642860" y="3556583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Better marketing and operations can recover sales</a:t>
          </a:r>
        </a:p>
      </dsp:txBody>
      <dsp:txXfrm>
        <a:off x="1642860" y="3556583"/>
        <a:ext cx="3328742" cy="14223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121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050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413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315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000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06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380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955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062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811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0005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5220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8189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988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2805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029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521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200422" y="-8468"/>
            <a:ext cx="3572669" cy="6866467"/>
            <a:chOff x="67175" y="-8467"/>
            <a:chExt cx="4763558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1" y="1282701"/>
            <a:ext cx="3822045" cy="4307148"/>
          </a:xfrm>
        </p:spPr>
        <p:txBody>
          <a:bodyPr anchor="ctr">
            <a:normAutofit/>
          </a:bodyPr>
          <a:lstStyle/>
          <a:p>
            <a:r>
              <a:t>Problem Solving &amp; Decision Making (LCLM4004)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52372" y="-8468"/>
            <a:ext cx="3806198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65840" y="2510119"/>
            <a:ext cx="2701925" cy="1829292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Green Haven Florists – Business Problem Analysis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Iain Byrne 2441635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500"/>
              <a:t>Introduction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7180A8-B136-1F40-2EC4-29C4C92506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282075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Business Overview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05C57C-67EC-51FD-7B8B-EFC65870C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6563436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Key Problems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B806F4-6BF9-D682-DE35-7139A1683E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8231514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t>Problem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6447501" cy="3880773"/>
          </a:xfrm>
        </p:spPr>
        <p:txBody>
          <a:bodyPr>
            <a:normAutofit/>
          </a:bodyPr>
          <a:lstStyle/>
          <a:p>
            <a:r>
              <a:t>Internal: weak digital marketing</a:t>
            </a:r>
          </a:p>
          <a:p>
            <a:r>
              <a:t>Internal: operational inefficiencies</a:t>
            </a:r>
          </a:p>
          <a:p>
            <a:r>
              <a:t>External: increased competition</a:t>
            </a:r>
          </a:p>
          <a:p>
            <a:r>
              <a:t>External: changing customer behaviour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5W2H Analysis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9175E1-40D4-E5D5-EE11-DA24F7050E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3966351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371600"/>
            <a:ext cx="2743200" cy="1097280"/>
          </a:xfrm>
          <a:prstGeom prst="roundRect">
            <a:avLst/>
          </a:prstGeom>
          <a:solidFill>
            <a:srgbClr val="C8E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dirty="0"/>
              <a:t>Political</a:t>
            </a:r>
          </a:p>
          <a:p>
            <a:r>
              <a:rPr dirty="0"/>
              <a:t>Business regulations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4114800" y="1371600"/>
            <a:ext cx="2743200" cy="1097280"/>
          </a:xfrm>
          <a:prstGeom prst="roundRect">
            <a:avLst/>
          </a:prstGeom>
          <a:solidFill>
            <a:srgbClr val="C8E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Economic</a:t>
            </a:r>
          </a:p>
          <a:p>
            <a:r>
              <a:t>Rising costs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57200" y="2834640"/>
            <a:ext cx="2743200" cy="1097280"/>
          </a:xfrm>
          <a:prstGeom prst="roundRect">
            <a:avLst/>
          </a:prstGeom>
          <a:solidFill>
            <a:srgbClr val="C8E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Social</a:t>
            </a:r>
          </a:p>
          <a:p>
            <a:r>
              <a:t>Shift to online shopping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114800" y="2834640"/>
            <a:ext cx="2743200" cy="1097280"/>
          </a:xfrm>
          <a:prstGeom prst="roundRect">
            <a:avLst/>
          </a:prstGeom>
          <a:solidFill>
            <a:srgbClr val="C8E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Technological</a:t>
            </a:r>
          </a:p>
          <a:p>
            <a:r>
              <a:t>Need better digital tools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57200" y="4297680"/>
            <a:ext cx="2743200" cy="1097280"/>
          </a:xfrm>
          <a:prstGeom prst="roundRect">
            <a:avLst/>
          </a:prstGeom>
          <a:solidFill>
            <a:srgbClr val="C8E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Environmental</a:t>
            </a:r>
          </a:p>
          <a:p>
            <a:r>
              <a:t>Sustainability awareness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114800" y="4297680"/>
            <a:ext cx="2743200" cy="1097280"/>
          </a:xfrm>
          <a:prstGeom prst="roundRect">
            <a:avLst/>
          </a:prstGeom>
          <a:solidFill>
            <a:srgbClr val="C8E6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Legal</a:t>
            </a:r>
          </a:p>
          <a:p>
            <a:r>
              <a:t>Compliance with laws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Cause &amp; Effect (Fishbone)</a:t>
            </a:r>
          </a:p>
        </p:txBody>
      </p:sp>
      <p:sp>
        <p:nvSpPr>
          <p:cNvPr id="3" name="Rectangle 2"/>
          <p:cNvSpPr/>
          <p:nvPr/>
        </p:nvSpPr>
        <p:spPr>
          <a:xfrm>
            <a:off x="914400" y="2926080"/>
            <a:ext cx="7315200" cy="1828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1371600" y="1828800"/>
            <a:ext cx="1463040" cy="822960"/>
          </a:xfrm>
          <a:prstGeom prst="roundRect">
            <a:avLst/>
          </a:prstGeom>
          <a:solidFill>
            <a:srgbClr val="DCF0D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People</a:t>
            </a:r>
          </a:p>
          <a:p>
            <a:r>
              <a:t>Lack of digital skills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743200" y="1828800"/>
            <a:ext cx="1463040" cy="822960"/>
          </a:xfrm>
          <a:prstGeom prst="roundRect">
            <a:avLst/>
          </a:prstGeom>
          <a:solidFill>
            <a:srgbClr val="DCF0D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Processes</a:t>
            </a:r>
          </a:p>
          <a:p>
            <a:r>
              <a:t>Inefficient operations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114800" y="1828800"/>
            <a:ext cx="1463040" cy="822960"/>
          </a:xfrm>
          <a:prstGeom prst="roundRect">
            <a:avLst/>
          </a:prstGeom>
          <a:solidFill>
            <a:srgbClr val="DCF0D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Technology</a:t>
            </a:r>
          </a:p>
          <a:p>
            <a:r>
              <a:t>Poor online systems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486400" y="1828800"/>
            <a:ext cx="1463040" cy="822960"/>
          </a:xfrm>
          <a:prstGeom prst="roundRect">
            <a:avLst/>
          </a:prstGeom>
          <a:solidFill>
            <a:srgbClr val="DCF0D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Marketing</a:t>
            </a:r>
          </a:p>
          <a:p>
            <a:r>
              <a:t>Weak promotion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8000" y="1828800"/>
            <a:ext cx="1463040" cy="822960"/>
          </a:xfrm>
          <a:prstGeom prst="roundRect">
            <a:avLst/>
          </a:prstGeom>
          <a:solidFill>
            <a:srgbClr val="DCF0D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Environment</a:t>
            </a:r>
          </a:p>
          <a:p>
            <a:r>
              <a:t>Competitive market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Sales decline from internal and external factors</a:t>
            </a:r>
          </a:p>
          <a:p>
            <a:r>
              <a:t>Weak digital presence is the major issue</a:t>
            </a:r>
          </a:p>
          <a:p>
            <a:r>
              <a:t>Online competition increasing</a:t>
            </a:r>
          </a:p>
          <a:p>
            <a:r>
              <a:t>Marketing and operations must improve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/>
              <a:t>Conclusion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C859AF-1299-E69E-BF7B-B9CE8423BA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562935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2882531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063" y="609601"/>
            <a:ext cx="4133472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Proctor (2018) Creative Problem Solving for Managers</a:t>
            </a:r>
          </a:p>
          <a:p>
            <a:r>
              <a:rPr lang="en-GB">
                <a:solidFill>
                  <a:srgbClr val="FFFFFF"/>
                </a:solidFill>
              </a:rPr>
              <a:t>Adair (2019) Decision Making and Problem Solving</a:t>
            </a:r>
          </a:p>
          <a:p>
            <a:r>
              <a:rPr lang="en-GB">
                <a:solidFill>
                  <a:srgbClr val="FFFFFF"/>
                </a:solidFill>
              </a:rPr>
              <a:t>Kotler &amp; Keller (2016) Marketing Management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8</TotalTime>
  <Words>248</Words>
  <Application>Microsoft Office PowerPoint</Application>
  <PresentationFormat>On-screen Show (4:3)</PresentationFormat>
  <Paragraphs>66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Problem Solving &amp; Decision Making (LCLM4004)</vt:lpstr>
      <vt:lpstr>Introduction</vt:lpstr>
      <vt:lpstr>Business Overview</vt:lpstr>
      <vt:lpstr>Key Problems</vt:lpstr>
      <vt:lpstr>Problem Analysis</vt:lpstr>
      <vt:lpstr>5W2H Analysis</vt:lpstr>
      <vt:lpstr>PESTEL Analysis</vt:lpstr>
      <vt:lpstr>Cause &amp; Effect (Fishbone)</vt:lpstr>
      <vt:lpstr>Key Findings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&amp; Decision Making (LCLM4004)</dc:title>
  <dc:subject/>
  <dc:creator/>
  <cp:keywords/>
  <dc:description>generated using python-pptx</dc:description>
  <cp:lastModifiedBy>iain byrne</cp:lastModifiedBy>
  <cp:revision>3</cp:revision>
  <dcterms:created xsi:type="dcterms:W3CDTF">2013-01-27T09:14:16Z</dcterms:created>
  <dcterms:modified xsi:type="dcterms:W3CDTF">2026-03-26T18:39:45Z</dcterms:modified>
  <cp:category/>
</cp:coreProperties>
</file>