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3" r:id="rId4"/>
  </p:sldMasterIdLst>
  <p:notesMasterIdLst>
    <p:notesMasterId r:id="rId9"/>
  </p:notesMasterIdLst>
  <p:handoutMasterIdLst>
    <p:handoutMasterId r:id="rId10"/>
  </p:handoutMasterIdLst>
  <p:sldIdLst>
    <p:sldId id="256" r:id="rId5"/>
    <p:sldId id="257" r:id="rId6"/>
    <p:sldId id="258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1468C"/>
    <a:srgbClr val="001431"/>
    <a:srgbClr val="142F5C"/>
    <a:srgbClr val="149F2F"/>
    <a:srgbClr val="D14C00"/>
    <a:srgbClr val="66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6ED2D9-2A23-43C4-A0DB-9E9D49BB4334}" v="8" dt="2024-10-05T21:46:32.771"/>
  </p1510:revLst>
</p1510:revInfo>
</file>

<file path=ppt/tableStyles.xml><?xml version="1.0" encoding="utf-8"?>
<a:tblStyleLst xmlns:a="http://schemas.openxmlformats.org/drawingml/2006/main" def="{D113A9D2-9D6B-4929-AA2D-F23B5EE8CBE7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2" autoAdjust="0"/>
    <p:restoredTop sz="94660"/>
  </p:normalViewPr>
  <p:slideViewPr>
    <p:cSldViewPr snapToGrid="0" showGuides="1">
      <p:cViewPr varScale="1">
        <p:scale>
          <a:sx n="78" d="100"/>
          <a:sy n="78" d="100"/>
        </p:scale>
        <p:origin x="835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howGuides="1">
      <p:cViewPr varScale="1">
        <p:scale>
          <a:sx n="88" d="100"/>
          <a:sy n="88" d="100"/>
        </p:scale>
        <p:origin x="3822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V K" userId="c309a643dd6147aa" providerId="LiveId" clId="{606ED2D9-2A23-43C4-A0DB-9E9D49BB4334}"/>
    <pc:docChg chg="undo custSel addSld delSld modSld sldOrd modMainMaster">
      <pc:chgData name="NAV K" userId="c309a643dd6147aa" providerId="LiveId" clId="{606ED2D9-2A23-43C4-A0DB-9E9D49BB4334}" dt="2024-10-07T18:02:52.851" v="871" actId="6549"/>
      <pc:docMkLst>
        <pc:docMk/>
      </pc:docMkLst>
      <pc:sldChg chg="addSp delSp modSp add del mod ord setBg addAnim delDesignElem">
        <pc:chgData name="NAV K" userId="c309a643dd6147aa" providerId="LiveId" clId="{606ED2D9-2A23-43C4-A0DB-9E9D49BB4334}" dt="2024-10-07T17:45:36.681" v="861"/>
        <pc:sldMkLst>
          <pc:docMk/>
          <pc:sldMk cId="992262848" sldId="256"/>
        </pc:sldMkLst>
        <pc:spChg chg="mod">
          <ac:chgData name="NAV K" userId="c309a643dd6147aa" providerId="LiveId" clId="{606ED2D9-2A23-43C4-A0DB-9E9D49BB4334}" dt="2024-10-05T20:56:08.289" v="155" actId="26606"/>
          <ac:spMkLst>
            <pc:docMk/>
            <pc:sldMk cId="992262848" sldId="256"/>
            <ac:spMk id="2" creationId="{7136ADA7-71A1-44A8-81BF-1B6CACFB7577}"/>
          </ac:spMkLst>
        </pc:spChg>
        <pc:spChg chg="mod">
          <ac:chgData name="NAV K" userId="c309a643dd6147aa" providerId="LiveId" clId="{606ED2D9-2A23-43C4-A0DB-9E9D49BB4334}" dt="2024-10-05T20:56:08.289" v="155" actId="26606"/>
          <ac:spMkLst>
            <pc:docMk/>
            <pc:sldMk cId="992262848" sldId="256"/>
            <ac:spMk id="3" creationId="{977C4633-7458-4F99-83F4-CB5107BC263B}"/>
          </ac:spMkLst>
        </pc:spChg>
        <pc:spChg chg="add">
          <ac:chgData name="NAV K" userId="c309a643dd6147aa" providerId="LiveId" clId="{606ED2D9-2A23-43C4-A0DB-9E9D49BB4334}" dt="2024-10-05T21:46:37.287" v="303" actId="26606"/>
          <ac:spMkLst>
            <pc:docMk/>
            <pc:sldMk cId="992262848" sldId="256"/>
            <ac:spMk id="9" creationId="{F12E7CC5-C78B-4EBD-9565-3FA00FAA6CF2}"/>
          </ac:spMkLst>
        </pc:spChg>
        <pc:spChg chg="add">
          <ac:chgData name="NAV K" userId="c309a643dd6147aa" providerId="LiveId" clId="{606ED2D9-2A23-43C4-A0DB-9E9D49BB4334}" dt="2024-10-05T21:46:37.287" v="303" actId="26606"/>
          <ac:spMkLst>
            <pc:docMk/>
            <pc:sldMk cId="992262848" sldId="256"/>
            <ac:spMk id="11" creationId="{3A4529A5-F675-429F-8044-01372BB13422}"/>
          </ac:spMkLst>
        </pc:spChg>
        <pc:spChg chg="add del">
          <ac:chgData name="NAV K" userId="c309a643dd6147aa" providerId="LiveId" clId="{606ED2D9-2A23-43C4-A0DB-9E9D49BB4334}" dt="2024-10-05T21:46:32.771" v="302"/>
          <ac:spMkLst>
            <pc:docMk/>
            <pc:sldMk cId="992262848" sldId="256"/>
            <ac:spMk id="12" creationId="{F12E7CC5-C78B-4EBD-9565-3FA00FAA6CF2}"/>
          </ac:spMkLst>
        </pc:spChg>
        <pc:spChg chg="add">
          <ac:chgData name="NAV K" userId="c309a643dd6147aa" providerId="LiveId" clId="{606ED2D9-2A23-43C4-A0DB-9E9D49BB4334}" dt="2024-10-05T21:46:37.287" v="303" actId="26606"/>
          <ac:spMkLst>
            <pc:docMk/>
            <pc:sldMk cId="992262848" sldId="256"/>
            <ac:spMk id="13" creationId="{63DAB858-5A0C-4AFF-AAC6-705EDF8DB733}"/>
          </ac:spMkLst>
        </pc:spChg>
        <pc:spChg chg="add del">
          <ac:chgData name="NAV K" userId="c309a643dd6147aa" providerId="LiveId" clId="{606ED2D9-2A23-43C4-A0DB-9E9D49BB4334}" dt="2024-10-05T21:46:32.771" v="302"/>
          <ac:spMkLst>
            <pc:docMk/>
            <pc:sldMk cId="992262848" sldId="256"/>
            <ac:spMk id="14" creationId="{3A4529A5-F675-429F-8044-01372BB13422}"/>
          </ac:spMkLst>
        </pc:spChg>
        <pc:spChg chg="add del">
          <ac:chgData name="NAV K" userId="c309a643dd6147aa" providerId="LiveId" clId="{606ED2D9-2A23-43C4-A0DB-9E9D49BB4334}" dt="2024-10-05T21:46:32.771" v="302"/>
          <ac:spMkLst>
            <pc:docMk/>
            <pc:sldMk cId="992262848" sldId="256"/>
            <ac:spMk id="16" creationId="{63DAB858-5A0C-4AFF-AAC6-705EDF8DB733}"/>
          </ac:spMkLst>
        </pc:spChg>
        <pc:picChg chg="add mod ord">
          <ac:chgData name="NAV K" userId="c309a643dd6147aa" providerId="LiveId" clId="{606ED2D9-2A23-43C4-A0DB-9E9D49BB4334}" dt="2024-10-05T20:56:08.289" v="155" actId="26606"/>
          <ac:picMkLst>
            <pc:docMk/>
            <pc:sldMk cId="992262848" sldId="256"/>
            <ac:picMk id="7" creationId="{0E43D164-47CF-CCA0-C018-9E45002D36B3}"/>
          </ac:picMkLst>
        </pc:picChg>
        <pc:picChg chg="add mod">
          <ac:chgData name="NAV K" userId="c309a643dd6147aa" providerId="LiveId" clId="{606ED2D9-2A23-43C4-A0DB-9E9D49BB4334}" dt="2024-10-07T17:45:36.681" v="861"/>
          <ac:picMkLst>
            <pc:docMk/>
            <pc:sldMk cId="992262848" sldId="256"/>
            <ac:picMk id="8" creationId="{252E8273-B5F3-2D4E-055D-B600252856CF}"/>
          </ac:picMkLst>
        </pc:picChg>
        <pc:picChg chg="add del">
          <ac:chgData name="NAV K" userId="c309a643dd6147aa" providerId="LiveId" clId="{606ED2D9-2A23-43C4-A0DB-9E9D49BB4334}" dt="2024-10-05T20:55:58.802" v="153"/>
          <ac:picMkLst>
            <pc:docMk/>
            <pc:sldMk cId="992262848" sldId="256"/>
            <ac:picMk id="10" creationId="{76AAFF90-89E1-46D5-B8B5-3BFDBB92D867}"/>
          </ac:picMkLst>
        </pc:picChg>
      </pc:sldChg>
      <pc:sldChg chg="addSp delSp modSp del mod">
        <pc:chgData name="NAV K" userId="c309a643dd6147aa" providerId="LiveId" clId="{606ED2D9-2A23-43C4-A0DB-9E9D49BB4334}" dt="2024-10-05T20:54:43.347" v="35" actId="47"/>
        <pc:sldMkLst>
          <pc:docMk/>
          <pc:sldMk cId="621616437" sldId="257"/>
        </pc:sldMkLst>
        <pc:spChg chg="mod">
          <ac:chgData name="NAV K" userId="c309a643dd6147aa" providerId="LiveId" clId="{606ED2D9-2A23-43C4-A0DB-9E9D49BB4334}" dt="2024-10-05T20:54:16.313" v="16" actId="20577"/>
          <ac:spMkLst>
            <pc:docMk/>
            <pc:sldMk cId="621616437" sldId="257"/>
            <ac:spMk id="2" creationId="{259B54C2-626D-4E56-A5A3-494CC09D763E}"/>
          </ac:spMkLst>
        </pc:spChg>
        <pc:spChg chg="add mod">
          <ac:chgData name="NAV K" userId="c309a643dd6147aa" providerId="LiveId" clId="{606ED2D9-2A23-43C4-A0DB-9E9D49BB4334}" dt="2024-10-05T20:54:10.474" v="0" actId="478"/>
          <ac:spMkLst>
            <pc:docMk/>
            <pc:sldMk cId="621616437" sldId="257"/>
            <ac:spMk id="5" creationId="{DE00A13D-5B8A-2A29-9F09-E56A05F38B7D}"/>
          </ac:spMkLst>
        </pc:spChg>
        <pc:spChg chg="mod">
          <ac:chgData name="NAV K" userId="c309a643dd6147aa" providerId="LiveId" clId="{606ED2D9-2A23-43C4-A0DB-9E9D49BB4334}" dt="2024-10-05T20:54:26.427" v="34" actId="20577"/>
          <ac:spMkLst>
            <pc:docMk/>
            <pc:sldMk cId="621616437" sldId="257"/>
            <ac:spMk id="7" creationId="{FA7655FA-C53D-4FB0-9C00-53DFADE92015}"/>
          </ac:spMkLst>
        </pc:spChg>
        <pc:picChg chg="del">
          <ac:chgData name="NAV K" userId="c309a643dd6147aa" providerId="LiveId" clId="{606ED2D9-2A23-43C4-A0DB-9E9D49BB4334}" dt="2024-10-05T20:54:10.474" v="0" actId="478"/>
          <ac:picMkLst>
            <pc:docMk/>
            <pc:sldMk cId="621616437" sldId="257"/>
            <ac:picMk id="4" creationId="{89C60261-22EE-40F7-B1D2-9D20196ED416}"/>
          </ac:picMkLst>
        </pc:picChg>
      </pc:sldChg>
      <pc:sldChg chg="addSp delSp modSp new mod setBg addAnim delDesignElem">
        <pc:chgData name="NAV K" userId="c309a643dd6147aa" providerId="LiveId" clId="{606ED2D9-2A23-43C4-A0DB-9E9D49BB4334}" dt="2024-10-07T17:45:36.681" v="861"/>
        <pc:sldMkLst>
          <pc:docMk/>
          <pc:sldMk cId="2914923113" sldId="257"/>
        </pc:sldMkLst>
        <pc:spChg chg="mod">
          <ac:chgData name="NAV K" userId="c309a643dd6147aa" providerId="LiveId" clId="{606ED2D9-2A23-43C4-A0DB-9E9D49BB4334}" dt="2024-10-05T21:46:42.624" v="304" actId="26606"/>
          <ac:spMkLst>
            <pc:docMk/>
            <pc:sldMk cId="2914923113" sldId="257"/>
            <ac:spMk id="2" creationId="{97602779-560D-4FF2-BED6-8A1FD4916FB6}"/>
          </ac:spMkLst>
        </pc:spChg>
        <pc:spChg chg="mod">
          <ac:chgData name="NAV K" userId="c309a643dd6147aa" providerId="LiveId" clId="{606ED2D9-2A23-43C4-A0DB-9E9D49BB4334}" dt="2024-10-07T14:27:02.348" v="731" actId="20577"/>
          <ac:spMkLst>
            <pc:docMk/>
            <pc:sldMk cId="2914923113" sldId="257"/>
            <ac:spMk id="3" creationId="{0A190919-DE49-482B-6E62-EAF73CB0843D}"/>
          </ac:spMkLst>
        </pc:spChg>
        <pc:spChg chg="mod ord">
          <ac:chgData name="NAV K" userId="c309a643dd6147aa" providerId="LiveId" clId="{606ED2D9-2A23-43C4-A0DB-9E9D49BB4334}" dt="2024-10-05T21:46:42.624" v="304" actId="26606"/>
          <ac:spMkLst>
            <pc:docMk/>
            <pc:sldMk cId="2914923113" sldId="257"/>
            <ac:spMk id="4" creationId="{0D1D9B89-EAFF-1F11-8624-A77C9E74F989}"/>
          </ac:spMkLst>
        </pc:spChg>
        <pc:spChg chg="mod">
          <ac:chgData name="NAV K" userId="c309a643dd6147aa" providerId="LiveId" clId="{606ED2D9-2A23-43C4-A0DB-9E9D49BB4334}" dt="2024-10-05T21:46:42.624" v="304" actId="26606"/>
          <ac:spMkLst>
            <pc:docMk/>
            <pc:sldMk cId="2914923113" sldId="257"/>
            <ac:spMk id="5" creationId="{B8664073-2DFA-D9CC-A00A-EFB602A1F00F}"/>
          </ac:spMkLst>
        </pc:spChg>
        <pc:spChg chg="mod ord">
          <ac:chgData name="NAV K" userId="c309a643dd6147aa" providerId="LiveId" clId="{606ED2D9-2A23-43C4-A0DB-9E9D49BB4334}" dt="2024-10-05T21:46:42.624" v="304" actId="26606"/>
          <ac:spMkLst>
            <pc:docMk/>
            <pc:sldMk cId="2914923113" sldId="257"/>
            <ac:spMk id="6" creationId="{3E090B30-345B-A9AC-6A02-6FD12D6AF24D}"/>
          </ac:spMkLst>
        </pc:spChg>
        <pc:spChg chg="add del">
          <ac:chgData name="NAV K" userId="c309a643dd6147aa" providerId="LiveId" clId="{606ED2D9-2A23-43C4-A0DB-9E9D49BB4334}" dt="2024-10-05T20:57:05.619" v="165" actId="26606"/>
          <ac:spMkLst>
            <pc:docMk/>
            <pc:sldMk cId="2914923113" sldId="257"/>
            <ac:spMk id="11" creationId="{4D24BFD5-D814-402B-B6C4-EEF6AE14B0F2}"/>
          </ac:spMkLst>
        </pc:spChg>
        <pc:spChg chg="add del">
          <ac:chgData name="NAV K" userId="c309a643dd6147aa" providerId="LiveId" clId="{606ED2D9-2A23-43C4-A0DB-9E9D49BB4334}" dt="2024-10-05T20:57:05.619" v="165" actId="26606"/>
          <ac:spMkLst>
            <pc:docMk/>
            <pc:sldMk cId="2914923113" sldId="257"/>
            <ac:spMk id="13" creationId="{36FED7E8-9A97-475F-9FA4-113410D4433B}"/>
          </ac:spMkLst>
        </pc:spChg>
        <pc:spChg chg="add del">
          <ac:chgData name="NAV K" userId="c309a643dd6147aa" providerId="LiveId" clId="{606ED2D9-2A23-43C4-A0DB-9E9D49BB4334}" dt="2024-10-05T20:57:05.619" v="165" actId="26606"/>
          <ac:spMkLst>
            <pc:docMk/>
            <pc:sldMk cId="2914923113" sldId="257"/>
            <ac:spMk id="15" creationId="{2A39B854-4B6C-4F7F-A602-6F97770CED70}"/>
          </ac:spMkLst>
        </pc:spChg>
        <pc:spChg chg="add del">
          <ac:chgData name="NAV K" userId="c309a643dd6147aa" providerId="LiveId" clId="{606ED2D9-2A23-43C4-A0DB-9E9D49BB4334}" dt="2024-10-05T20:57:05.610" v="164" actId="26606"/>
          <ac:spMkLst>
            <pc:docMk/>
            <pc:sldMk cId="2914923113" sldId="257"/>
            <ac:spMk id="20" creationId="{C7D023E4-8DE1-436E-9847-ED6A4B4B04FD}"/>
          </ac:spMkLst>
        </pc:spChg>
        <pc:spChg chg="add del">
          <ac:chgData name="NAV K" userId="c309a643dd6147aa" providerId="LiveId" clId="{606ED2D9-2A23-43C4-A0DB-9E9D49BB4334}" dt="2024-10-05T20:57:05.610" v="164" actId="26606"/>
          <ac:spMkLst>
            <pc:docMk/>
            <pc:sldMk cId="2914923113" sldId="257"/>
            <ac:spMk id="22" creationId="{63C1F321-BB96-4700-B3CE-1A6156067F44}"/>
          </ac:spMkLst>
        </pc:spChg>
        <pc:spChg chg="add del">
          <ac:chgData name="NAV K" userId="c309a643dd6147aa" providerId="LiveId" clId="{606ED2D9-2A23-43C4-A0DB-9E9D49BB4334}" dt="2024-10-05T20:59:25.655" v="261" actId="26606"/>
          <ac:spMkLst>
            <pc:docMk/>
            <pc:sldMk cId="2914923113" sldId="257"/>
            <ac:spMk id="37" creationId="{4D24BFD5-D814-402B-B6C4-EEF6AE14B0F2}"/>
          </ac:spMkLst>
        </pc:spChg>
        <pc:spChg chg="add del">
          <ac:chgData name="NAV K" userId="c309a643dd6147aa" providerId="LiveId" clId="{606ED2D9-2A23-43C4-A0DB-9E9D49BB4334}" dt="2024-10-05T20:59:25.655" v="261" actId="26606"/>
          <ac:spMkLst>
            <pc:docMk/>
            <pc:sldMk cId="2914923113" sldId="257"/>
            <ac:spMk id="38" creationId="{36FED7E8-9A97-475F-9FA4-113410D4433B}"/>
          </ac:spMkLst>
        </pc:spChg>
        <pc:spChg chg="add del">
          <ac:chgData name="NAV K" userId="c309a643dd6147aa" providerId="LiveId" clId="{606ED2D9-2A23-43C4-A0DB-9E9D49BB4334}" dt="2024-10-05T20:59:25.655" v="261" actId="26606"/>
          <ac:spMkLst>
            <pc:docMk/>
            <pc:sldMk cId="2914923113" sldId="257"/>
            <ac:spMk id="39" creationId="{2A39B854-4B6C-4F7F-A602-6F97770CED70}"/>
          </ac:spMkLst>
        </pc:spChg>
        <pc:spChg chg="add del">
          <ac:chgData name="NAV K" userId="c309a643dd6147aa" providerId="LiveId" clId="{606ED2D9-2A23-43C4-A0DB-9E9D49BB4334}" dt="2024-10-05T20:59:25.655" v="260" actId="26606"/>
          <ac:spMkLst>
            <pc:docMk/>
            <pc:sldMk cId="2914923113" sldId="257"/>
            <ac:spMk id="44" creationId="{9B6CD22E-2269-419F-9E81-016EA035D4C1}"/>
          </ac:spMkLst>
        </pc:spChg>
        <pc:spChg chg="add del">
          <ac:chgData name="NAV K" userId="c309a643dd6147aa" providerId="LiveId" clId="{606ED2D9-2A23-43C4-A0DB-9E9D49BB4334}" dt="2024-10-05T20:59:25.655" v="260" actId="26606"/>
          <ac:spMkLst>
            <pc:docMk/>
            <pc:sldMk cId="2914923113" sldId="257"/>
            <ac:spMk id="46" creationId="{AA607D34-E2A9-4595-9DB2-5472E077CA49}"/>
          </ac:spMkLst>
        </pc:spChg>
        <pc:spChg chg="add del">
          <ac:chgData name="NAV K" userId="c309a643dd6147aa" providerId="LiveId" clId="{606ED2D9-2A23-43C4-A0DB-9E9D49BB4334}" dt="2024-10-05T20:59:25.655" v="260" actId="26606"/>
          <ac:spMkLst>
            <pc:docMk/>
            <pc:sldMk cId="2914923113" sldId="257"/>
            <ac:spMk id="48" creationId="{63DAB858-5A0C-4AFF-AAC6-705EDF8DB733}"/>
          </ac:spMkLst>
        </pc:spChg>
        <pc:spChg chg="add del">
          <ac:chgData name="NAV K" userId="c309a643dd6147aa" providerId="LiveId" clId="{606ED2D9-2A23-43C4-A0DB-9E9D49BB4334}" dt="2024-10-05T20:59:25.655" v="260" actId="26606"/>
          <ac:spMkLst>
            <pc:docMk/>
            <pc:sldMk cId="2914923113" sldId="257"/>
            <ac:spMk id="50" creationId="{8FFD9892-EDE5-4886-A313-66099DA8C8F1}"/>
          </ac:spMkLst>
        </pc:spChg>
        <pc:spChg chg="add del">
          <ac:chgData name="NAV K" userId="c309a643dd6147aa" providerId="LiveId" clId="{606ED2D9-2A23-43C4-A0DB-9E9D49BB4334}" dt="2024-10-05T21:41:55.568" v="273" actId="26606"/>
          <ac:spMkLst>
            <pc:docMk/>
            <pc:sldMk cId="2914923113" sldId="257"/>
            <ac:spMk id="52" creationId="{4D24BFD5-D814-402B-B6C4-EEF6AE14B0F2}"/>
          </ac:spMkLst>
        </pc:spChg>
        <pc:spChg chg="add del">
          <ac:chgData name="NAV K" userId="c309a643dd6147aa" providerId="LiveId" clId="{606ED2D9-2A23-43C4-A0DB-9E9D49BB4334}" dt="2024-10-05T21:41:55.568" v="273" actId="26606"/>
          <ac:spMkLst>
            <pc:docMk/>
            <pc:sldMk cId="2914923113" sldId="257"/>
            <ac:spMk id="53" creationId="{36FED7E8-9A97-475F-9FA4-113410D4433B}"/>
          </ac:spMkLst>
        </pc:spChg>
        <pc:spChg chg="add del">
          <ac:chgData name="NAV K" userId="c309a643dd6147aa" providerId="LiveId" clId="{606ED2D9-2A23-43C4-A0DB-9E9D49BB4334}" dt="2024-10-05T21:41:55.568" v="273" actId="26606"/>
          <ac:spMkLst>
            <pc:docMk/>
            <pc:sldMk cId="2914923113" sldId="257"/>
            <ac:spMk id="54" creationId="{2A39B854-4B6C-4F7F-A602-6F97770CED70}"/>
          </ac:spMkLst>
        </pc:spChg>
        <pc:spChg chg="add">
          <ac:chgData name="NAV K" userId="c309a643dd6147aa" providerId="LiveId" clId="{606ED2D9-2A23-43C4-A0DB-9E9D49BB4334}" dt="2024-10-05T21:46:42.624" v="304" actId="26606"/>
          <ac:spMkLst>
            <pc:docMk/>
            <pc:sldMk cId="2914923113" sldId="257"/>
            <ac:spMk id="1028" creationId="{9B7AD9F6-8CE7-4299-8FC6-328F4DCD3FF9}"/>
          </ac:spMkLst>
        </pc:spChg>
        <pc:spChg chg="add">
          <ac:chgData name="NAV K" userId="c309a643dd6147aa" providerId="LiveId" clId="{606ED2D9-2A23-43C4-A0DB-9E9D49BB4334}" dt="2024-10-05T21:46:42.624" v="304" actId="26606"/>
          <ac:spMkLst>
            <pc:docMk/>
            <pc:sldMk cId="2914923113" sldId="257"/>
            <ac:spMk id="1029" creationId="{3F9B0603-37C5-4312-AE4D-A3D015475403}"/>
          </ac:spMkLst>
        </pc:spChg>
        <pc:spChg chg="add del">
          <ac:chgData name="NAV K" userId="c309a643dd6147aa" providerId="LiveId" clId="{606ED2D9-2A23-43C4-A0DB-9E9D49BB4334}" dt="2024-10-05T21:00:28.461" v="266" actId="26606"/>
          <ac:spMkLst>
            <pc:docMk/>
            <pc:sldMk cId="2914923113" sldId="257"/>
            <ac:spMk id="1031" creationId="{9C898F85-4225-4931-9F2F-17B4AF8BAE23}"/>
          </ac:spMkLst>
        </pc:spChg>
        <pc:spChg chg="add del">
          <ac:chgData name="NAV K" userId="c309a643dd6147aa" providerId="LiveId" clId="{606ED2D9-2A23-43C4-A0DB-9E9D49BB4334}" dt="2024-10-05T21:00:28.461" v="266" actId="26606"/>
          <ac:spMkLst>
            <pc:docMk/>
            <pc:sldMk cId="2914923113" sldId="257"/>
            <ac:spMk id="1033" creationId="{BEC14D36-68AD-4546-A67C-CE0F663744DB}"/>
          </ac:spMkLst>
        </pc:spChg>
        <pc:spChg chg="add del">
          <ac:chgData name="NAV K" userId="c309a643dd6147aa" providerId="LiveId" clId="{606ED2D9-2A23-43C4-A0DB-9E9D49BB4334}" dt="2024-10-05T21:39:17.535" v="268" actId="26606"/>
          <ac:spMkLst>
            <pc:docMk/>
            <pc:sldMk cId="2914923113" sldId="257"/>
            <ac:spMk id="1036" creationId="{C7D023E4-8DE1-436E-9847-ED6A4B4B04FD}"/>
          </ac:spMkLst>
        </pc:spChg>
        <pc:spChg chg="add del">
          <ac:chgData name="NAV K" userId="c309a643dd6147aa" providerId="LiveId" clId="{606ED2D9-2A23-43C4-A0DB-9E9D49BB4334}" dt="2024-10-05T21:46:32.771" v="302"/>
          <ac:spMkLst>
            <pc:docMk/>
            <pc:sldMk cId="2914923113" sldId="257"/>
            <ac:spMk id="1039" creationId="{4FB204DF-284E-45F6-A017-79A4DF57BCCB}"/>
          </ac:spMkLst>
        </pc:spChg>
        <pc:spChg chg="add del">
          <ac:chgData name="NAV K" userId="c309a643dd6147aa" providerId="LiveId" clId="{606ED2D9-2A23-43C4-A0DB-9E9D49BB4334}" dt="2024-10-05T21:46:32.771" v="302"/>
          <ac:spMkLst>
            <pc:docMk/>
            <pc:sldMk cId="2914923113" sldId="257"/>
            <ac:spMk id="1041" creationId="{70616F44-B954-409D-87BC-C69465EDE168}"/>
          </ac:spMkLst>
        </pc:spChg>
        <pc:spChg chg="add del">
          <ac:chgData name="NAV K" userId="c309a643dd6147aa" providerId="LiveId" clId="{606ED2D9-2A23-43C4-A0DB-9E9D49BB4334}" dt="2024-10-05T21:46:32.771" v="302"/>
          <ac:spMkLst>
            <pc:docMk/>
            <pc:sldMk cId="2914923113" sldId="257"/>
            <ac:spMk id="1043" creationId="{E16C8D8F-10E9-4498-ABDB-0F923F8B6837}"/>
          </ac:spMkLst>
        </pc:spChg>
        <pc:spChg chg="add del">
          <ac:chgData name="NAV K" userId="c309a643dd6147aa" providerId="LiveId" clId="{606ED2D9-2A23-43C4-A0DB-9E9D49BB4334}" dt="2024-10-05T21:39:35.361" v="270" actId="26606"/>
          <ac:spMkLst>
            <pc:docMk/>
            <pc:sldMk cId="2914923113" sldId="257"/>
            <ac:spMk id="1047" creationId="{9B7AD9F6-8CE7-4299-8FC6-328F4DCD3FF9}"/>
          </ac:spMkLst>
        </pc:spChg>
        <pc:spChg chg="add del">
          <ac:chgData name="NAV K" userId="c309a643dd6147aa" providerId="LiveId" clId="{606ED2D9-2A23-43C4-A0DB-9E9D49BB4334}" dt="2024-10-05T21:39:35.361" v="270" actId="26606"/>
          <ac:spMkLst>
            <pc:docMk/>
            <pc:sldMk cId="2914923113" sldId="257"/>
            <ac:spMk id="1048" creationId="{3F9B0603-37C5-4312-AE4D-A3D015475403}"/>
          </ac:spMkLst>
        </pc:spChg>
        <pc:spChg chg="add del">
          <ac:chgData name="NAV K" userId="c309a643dd6147aa" providerId="LiveId" clId="{606ED2D9-2A23-43C4-A0DB-9E9D49BB4334}" dt="2024-10-05T21:46:32.771" v="302"/>
          <ac:spMkLst>
            <pc:docMk/>
            <pc:sldMk cId="2914923113" sldId="257"/>
            <ac:spMk id="1049" creationId="{5D981608-D865-4AD7-AC34-A2398EA199DE}"/>
          </ac:spMkLst>
        </pc:spChg>
        <pc:spChg chg="add del">
          <ac:chgData name="NAV K" userId="c309a643dd6147aa" providerId="LiveId" clId="{606ED2D9-2A23-43C4-A0DB-9E9D49BB4334}" dt="2024-10-05T21:41:55.542" v="272" actId="26606"/>
          <ac:spMkLst>
            <pc:docMk/>
            <pc:sldMk cId="2914923113" sldId="257"/>
            <ac:spMk id="1050" creationId="{9C898F85-4225-4931-9F2F-17B4AF8BAE23}"/>
          </ac:spMkLst>
        </pc:spChg>
        <pc:spChg chg="add del">
          <ac:chgData name="NAV K" userId="c309a643dd6147aa" providerId="LiveId" clId="{606ED2D9-2A23-43C4-A0DB-9E9D49BB4334}" dt="2024-10-05T21:41:55.542" v="272" actId="26606"/>
          <ac:spMkLst>
            <pc:docMk/>
            <pc:sldMk cId="2914923113" sldId="257"/>
            <ac:spMk id="1051" creationId="{BEC14D36-68AD-4546-A67C-CE0F663744DB}"/>
          </ac:spMkLst>
        </pc:spChg>
        <pc:spChg chg="add del">
          <ac:chgData name="NAV K" userId="c309a643dd6147aa" providerId="LiveId" clId="{606ED2D9-2A23-43C4-A0DB-9E9D49BB4334}" dt="2024-10-05T21:46:32.771" v="302"/>
          <ac:spMkLst>
            <pc:docMk/>
            <pc:sldMk cId="2914923113" sldId="257"/>
            <ac:spMk id="1057" creationId="{489B7BFD-8F45-4093-AD9C-91B15B0503D9}"/>
          </ac:spMkLst>
        </pc:spChg>
        <pc:spChg chg="add del">
          <ac:chgData name="NAV K" userId="c309a643dd6147aa" providerId="LiveId" clId="{606ED2D9-2A23-43C4-A0DB-9E9D49BB4334}" dt="2024-10-05T21:46:32.771" v="302"/>
          <ac:spMkLst>
            <pc:docMk/>
            <pc:sldMk cId="2914923113" sldId="257"/>
            <ac:spMk id="1059" creationId="{7871DA93-90AF-40F3-A1A1-04E16697205B}"/>
          </ac:spMkLst>
        </pc:spChg>
        <pc:spChg chg="add del">
          <ac:chgData name="NAV K" userId="c309a643dd6147aa" providerId="LiveId" clId="{606ED2D9-2A23-43C4-A0DB-9E9D49BB4334}" dt="2024-10-05T21:46:32.771" v="302"/>
          <ac:spMkLst>
            <pc:docMk/>
            <pc:sldMk cId="2914923113" sldId="257"/>
            <ac:spMk id="1060" creationId="{1E5A83E3-8A11-4492-BB6E-F5F2240316FB}"/>
          </ac:spMkLst>
        </pc:spChg>
        <pc:spChg chg="add del">
          <ac:chgData name="NAV K" userId="c309a643dd6147aa" providerId="LiveId" clId="{606ED2D9-2A23-43C4-A0DB-9E9D49BB4334}" dt="2024-10-05T21:46:32.771" v="302"/>
          <ac:spMkLst>
            <pc:docMk/>
            <pc:sldMk cId="2914923113" sldId="257"/>
            <ac:spMk id="1061" creationId="{4D1A5E71-B6B6-486A-8CDC-C7ABD9B903F6}"/>
          </ac:spMkLst>
        </pc:spChg>
        <pc:grpChg chg="add del">
          <ac:chgData name="NAV K" userId="c309a643dd6147aa" providerId="LiveId" clId="{606ED2D9-2A23-43C4-A0DB-9E9D49BB4334}" dt="2024-10-05T20:57:05.610" v="164" actId="26606"/>
          <ac:grpSpMkLst>
            <pc:docMk/>
            <pc:sldMk cId="2914923113" sldId="257"/>
            <ac:grpSpMk id="24" creationId="{3FA1AD64-F15F-417D-956C-B2C211FC905E}"/>
          </ac:grpSpMkLst>
        </pc:grpChg>
        <pc:grpChg chg="add del">
          <ac:chgData name="NAV K" userId="c309a643dd6147aa" providerId="LiveId" clId="{606ED2D9-2A23-43C4-A0DB-9E9D49BB4334}" dt="2024-10-05T20:57:05.610" v="164" actId="26606"/>
          <ac:grpSpMkLst>
            <pc:docMk/>
            <pc:sldMk cId="2914923113" sldId="257"/>
            <ac:grpSpMk id="28" creationId="{43F5E015-E085-4624-B431-B42414448684}"/>
          </ac:grpSpMkLst>
        </pc:grpChg>
        <pc:grpChg chg="add del">
          <ac:chgData name="NAV K" userId="c309a643dd6147aa" providerId="LiveId" clId="{606ED2D9-2A23-43C4-A0DB-9E9D49BB4334}" dt="2024-10-05T21:39:17.535" v="268" actId="26606"/>
          <ac:grpSpMkLst>
            <pc:docMk/>
            <pc:sldMk cId="2914923113" sldId="257"/>
            <ac:grpSpMk id="1037" creationId="{B4996D74-FD54-4318-B69F-D7CD579BA71A}"/>
          </ac:grpSpMkLst>
        </pc:grpChg>
        <pc:grpChg chg="add del">
          <ac:chgData name="NAV K" userId="c309a643dd6147aa" providerId="LiveId" clId="{606ED2D9-2A23-43C4-A0DB-9E9D49BB4334}" dt="2024-10-05T21:39:17.535" v="268" actId="26606"/>
          <ac:grpSpMkLst>
            <pc:docMk/>
            <pc:sldMk cId="2914923113" sldId="257"/>
            <ac:grpSpMk id="1045" creationId="{E15EB09E-0795-4C4F-AECC-96270B1FE4CF}"/>
          </ac:grpSpMkLst>
        </pc:grpChg>
        <pc:grpChg chg="add del">
          <ac:chgData name="NAV K" userId="c309a643dd6147aa" providerId="LiveId" clId="{606ED2D9-2A23-43C4-A0DB-9E9D49BB4334}" dt="2024-10-05T21:46:32.771" v="302"/>
          <ac:grpSpMkLst>
            <pc:docMk/>
            <pc:sldMk cId="2914923113" sldId="257"/>
            <ac:grpSpMk id="1058" creationId="{FC1BD014-5623-4064-BAFE-A5AAAFB3CE29}"/>
          </ac:grpSpMkLst>
        </pc:grpChg>
        <pc:grpChg chg="add del">
          <ac:chgData name="NAV K" userId="c309a643dd6147aa" providerId="LiveId" clId="{606ED2D9-2A23-43C4-A0DB-9E9D49BB4334}" dt="2024-10-05T21:46:32.771" v="302"/>
          <ac:grpSpMkLst>
            <pc:docMk/>
            <pc:sldMk cId="2914923113" sldId="257"/>
            <ac:grpSpMk id="1062" creationId="{FB9739EB-7F66-433D-841F-AB3CD18700B7}"/>
          </ac:grpSpMkLst>
        </pc:grpChg>
        <pc:picChg chg="add mod">
          <ac:chgData name="NAV K" userId="c309a643dd6147aa" providerId="LiveId" clId="{606ED2D9-2A23-43C4-A0DB-9E9D49BB4334}" dt="2024-10-07T17:45:36.681" v="861"/>
          <ac:picMkLst>
            <pc:docMk/>
            <pc:sldMk cId="2914923113" sldId="257"/>
            <ac:picMk id="9" creationId="{9D523DDB-7F2B-C78F-C77B-6EBBCEF2B9E2}"/>
          </ac:picMkLst>
        </pc:picChg>
        <pc:picChg chg="add mod ord">
          <ac:chgData name="NAV K" userId="c309a643dd6147aa" providerId="LiveId" clId="{606ED2D9-2A23-43C4-A0DB-9E9D49BB4334}" dt="2024-10-05T21:46:42.624" v="304" actId="26606"/>
          <ac:picMkLst>
            <pc:docMk/>
            <pc:sldMk cId="2914923113" sldId="257"/>
            <ac:picMk id="1026" creationId="{CB8612FD-B2B2-4C2A-0E0C-BB890028EB9C}"/>
          </ac:picMkLst>
        </pc:picChg>
      </pc:sldChg>
      <pc:sldChg chg="addSp delSp modSp new mod modTransition setBg modAnim">
        <pc:chgData name="NAV K" userId="c309a643dd6147aa" providerId="LiveId" clId="{606ED2D9-2A23-43C4-A0DB-9E9D49BB4334}" dt="2024-10-07T17:56:13.580" v="867"/>
        <pc:sldMkLst>
          <pc:docMk/>
          <pc:sldMk cId="62406886" sldId="258"/>
        </pc:sldMkLst>
        <pc:spChg chg="mod">
          <ac:chgData name="NAV K" userId="c309a643dd6147aa" providerId="LiveId" clId="{606ED2D9-2A23-43C4-A0DB-9E9D49BB4334}" dt="2024-10-05T21:47:18.448" v="337" actId="26606"/>
          <ac:spMkLst>
            <pc:docMk/>
            <pc:sldMk cId="62406886" sldId="258"/>
            <ac:spMk id="2" creationId="{51AA2AFB-5349-4F03-33AD-CE122A006517}"/>
          </ac:spMkLst>
        </pc:spChg>
        <pc:spChg chg="mod">
          <ac:chgData name="NAV K" userId="c309a643dd6147aa" providerId="LiveId" clId="{606ED2D9-2A23-43C4-A0DB-9E9D49BB4334}" dt="2024-10-07T14:28:08.394" v="767" actId="20577"/>
          <ac:spMkLst>
            <pc:docMk/>
            <pc:sldMk cId="62406886" sldId="258"/>
            <ac:spMk id="3" creationId="{B96FAF2A-C078-A205-9EDE-2F52524A2468}"/>
          </ac:spMkLst>
        </pc:spChg>
        <pc:spChg chg="mod">
          <ac:chgData name="NAV K" userId="c309a643dd6147aa" providerId="LiveId" clId="{606ED2D9-2A23-43C4-A0DB-9E9D49BB4334}" dt="2024-10-05T21:47:18.448" v="337" actId="26606"/>
          <ac:spMkLst>
            <pc:docMk/>
            <pc:sldMk cId="62406886" sldId="258"/>
            <ac:spMk id="4" creationId="{1B0B5261-1275-F4FA-9EDC-043EA9AF1899}"/>
          </ac:spMkLst>
        </pc:spChg>
        <pc:spChg chg="mod">
          <ac:chgData name="NAV K" userId="c309a643dd6147aa" providerId="LiveId" clId="{606ED2D9-2A23-43C4-A0DB-9E9D49BB4334}" dt="2024-10-05T21:47:18.448" v="337" actId="26606"/>
          <ac:spMkLst>
            <pc:docMk/>
            <pc:sldMk cId="62406886" sldId="258"/>
            <ac:spMk id="5" creationId="{25AFF8C1-92E7-94F6-2AD3-C211701F7821}"/>
          </ac:spMkLst>
        </pc:spChg>
        <pc:spChg chg="mod">
          <ac:chgData name="NAV K" userId="c309a643dd6147aa" providerId="LiveId" clId="{606ED2D9-2A23-43C4-A0DB-9E9D49BB4334}" dt="2024-10-05T21:47:18.448" v="337" actId="26606"/>
          <ac:spMkLst>
            <pc:docMk/>
            <pc:sldMk cId="62406886" sldId="258"/>
            <ac:spMk id="6" creationId="{7344A3AE-C934-09D6-A1D8-F487A56DE8EA}"/>
          </ac:spMkLst>
        </pc:spChg>
        <pc:spChg chg="add del">
          <ac:chgData name="NAV K" userId="c309a643dd6147aa" providerId="LiveId" clId="{606ED2D9-2A23-43C4-A0DB-9E9D49BB4334}" dt="2024-10-05T21:47:18.448" v="337" actId="26606"/>
          <ac:spMkLst>
            <pc:docMk/>
            <pc:sldMk cId="62406886" sldId="258"/>
            <ac:spMk id="11" creationId="{100EDD19-6802-4EC3-95CE-CFFAB042CFD6}"/>
          </ac:spMkLst>
        </pc:spChg>
        <pc:spChg chg="add del">
          <ac:chgData name="NAV K" userId="c309a643dd6147aa" providerId="LiveId" clId="{606ED2D9-2A23-43C4-A0DB-9E9D49BB4334}" dt="2024-10-05T21:47:18.448" v="337" actId="26606"/>
          <ac:spMkLst>
            <pc:docMk/>
            <pc:sldMk cId="62406886" sldId="258"/>
            <ac:spMk id="13" creationId="{DB17E863-922E-4C26-BD64-E8FD41D28661}"/>
          </ac:spMkLst>
        </pc:spChg>
        <pc:spChg chg="add">
          <ac:chgData name="NAV K" userId="c309a643dd6147aa" providerId="LiveId" clId="{606ED2D9-2A23-43C4-A0DB-9E9D49BB4334}" dt="2024-10-05T21:47:18.448" v="337" actId="26606"/>
          <ac:spMkLst>
            <pc:docMk/>
            <pc:sldMk cId="62406886" sldId="258"/>
            <ac:spMk id="19" creationId="{2C61293E-6EBE-43EF-A52C-9BEBFD7679D4}"/>
          </ac:spMkLst>
        </pc:spChg>
        <pc:spChg chg="add">
          <ac:chgData name="NAV K" userId="c309a643dd6147aa" providerId="LiveId" clId="{606ED2D9-2A23-43C4-A0DB-9E9D49BB4334}" dt="2024-10-05T21:47:18.448" v="337" actId="26606"/>
          <ac:spMkLst>
            <pc:docMk/>
            <pc:sldMk cId="62406886" sldId="258"/>
            <ac:spMk id="21" creationId="{21540236-BFD5-4A9D-8840-4703E7F76825}"/>
          </ac:spMkLst>
        </pc:spChg>
        <pc:picChg chg="add del mod">
          <ac:chgData name="NAV K" userId="c309a643dd6147aa" providerId="LiveId" clId="{606ED2D9-2A23-43C4-A0DB-9E9D49BB4334}" dt="2024-10-07T17:47:33.660" v="863"/>
          <ac:picMkLst>
            <pc:docMk/>
            <pc:sldMk cId="62406886" sldId="258"/>
            <ac:picMk id="9" creationId="{78BBEE5E-27AC-8CBC-3F33-AEB277C29CEF}"/>
          </ac:picMkLst>
        </pc:picChg>
        <pc:picChg chg="add">
          <ac:chgData name="NAV K" userId="c309a643dd6147aa" providerId="LiveId" clId="{606ED2D9-2A23-43C4-A0DB-9E9D49BB4334}" dt="2024-10-05T21:47:18.448" v="337" actId="26606"/>
          <ac:picMkLst>
            <pc:docMk/>
            <pc:sldMk cId="62406886" sldId="258"/>
            <ac:picMk id="15" creationId="{7CE14624-6617-F7A3-2624-224FD16E5A67}"/>
          </ac:picMkLst>
        </pc:picChg>
        <pc:picChg chg="add del mod ord">
          <ac:chgData name="NAV K" userId="c309a643dd6147aa" providerId="LiveId" clId="{606ED2D9-2A23-43C4-A0DB-9E9D49BB4334}" dt="2024-10-07T17:47:51.076" v="864"/>
          <ac:picMkLst>
            <pc:docMk/>
            <pc:sldMk cId="62406886" sldId="258"/>
            <ac:picMk id="16" creationId="{A5DC24E7-98C9-ED2E-B257-8C3B024144C9}"/>
          </ac:picMkLst>
        </pc:picChg>
        <pc:picChg chg="add del mod">
          <ac:chgData name="NAV K" userId="c309a643dd6147aa" providerId="LiveId" clId="{606ED2D9-2A23-43C4-A0DB-9E9D49BB4334}" dt="2024-10-07T17:48:04.515" v="866"/>
          <ac:picMkLst>
            <pc:docMk/>
            <pc:sldMk cId="62406886" sldId="258"/>
            <ac:picMk id="17" creationId="{2ED6EE82-0C3D-B740-EE2C-1789D646871B}"/>
          </ac:picMkLst>
        </pc:picChg>
        <pc:picChg chg="add del mod ord">
          <ac:chgData name="NAV K" userId="c309a643dd6147aa" providerId="LiveId" clId="{606ED2D9-2A23-43C4-A0DB-9E9D49BB4334}" dt="2024-10-07T17:56:13.580" v="867"/>
          <ac:picMkLst>
            <pc:docMk/>
            <pc:sldMk cId="62406886" sldId="258"/>
            <ac:picMk id="22" creationId="{F39A9DD1-17E1-E297-0F44-0FBEE353F1A0}"/>
          </ac:picMkLst>
        </pc:picChg>
        <pc:picChg chg="add mod">
          <ac:chgData name="NAV K" userId="c309a643dd6147aa" providerId="LiveId" clId="{606ED2D9-2A23-43C4-A0DB-9E9D49BB4334}" dt="2024-10-07T17:56:13.580" v="867"/>
          <ac:picMkLst>
            <pc:docMk/>
            <pc:sldMk cId="62406886" sldId="258"/>
            <ac:picMk id="23" creationId="{A2D54FA7-7E91-556D-B9B2-0B32BBF92C61}"/>
          </ac:picMkLst>
        </pc:picChg>
      </pc:sldChg>
      <pc:sldChg chg="delSp modSp add del">
        <pc:chgData name="NAV K" userId="c309a643dd6147aa" providerId="LiveId" clId="{606ED2D9-2A23-43C4-A0DB-9E9D49BB4334}" dt="2024-10-05T21:44:02.484" v="277" actId="47"/>
        <pc:sldMkLst>
          <pc:docMk/>
          <pc:sldMk cId="526023192" sldId="258"/>
        </pc:sldMkLst>
        <pc:spChg chg="mod">
          <ac:chgData name="NAV K" userId="c309a643dd6147aa" providerId="LiveId" clId="{606ED2D9-2A23-43C4-A0DB-9E9D49BB4334}" dt="2024-10-05T21:43:59.789" v="276" actId="6549"/>
          <ac:spMkLst>
            <pc:docMk/>
            <pc:sldMk cId="526023192" sldId="258"/>
            <ac:spMk id="2" creationId="{97602779-560D-4FF2-BED6-8A1FD4916FB6}"/>
          </ac:spMkLst>
        </pc:spChg>
        <pc:picChg chg="del">
          <ac:chgData name="NAV K" userId="c309a643dd6147aa" providerId="LiveId" clId="{606ED2D9-2A23-43C4-A0DB-9E9D49BB4334}" dt="2024-10-05T21:43:58.056" v="275" actId="478"/>
          <ac:picMkLst>
            <pc:docMk/>
            <pc:sldMk cId="526023192" sldId="258"/>
            <ac:picMk id="1026" creationId="{CB8612FD-B2B2-4C2A-0E0C-BB890028EB9C}"/>
          </ac:picMkLst>
        </pc:picChg>
      </pc:sldChg>
      <pc:sldChg chg="new del">
        <pc:chgData name="NAV K" userId="c309a643dd6147aa" providerId="LiveId" clId="{606ED2D9-2A23-43C4-A0DB-9E9D49BB4334}" dt="2024-10-05T21:44:16.481" v="279" actId="47"/>
        <pc:sldMkLst>
          <pc:docMk/>
          <pc:sldMk cId="2999845351" sldId="258"/>
        </pc:sldMkLst>
      </pc:sldChg>
      <pc:sldChg chg="modSp del mod">
        <pc:chgData name="NAV K" userId="c309a643dd6147aa" providerId="LiveId" clId="{606ED2D9-2A23-43C4-A0DB-9E9D49BB4334}" dt="2024-10-05T20:55:29.768" v="122" actId="47"/>
        <pc:sldMkLst>
          <pc:docMk/>
          <pc:sldMk cId="4036697427" sldId="258"/>
        </pc:sldMkLst>
        <pc:spChg chg="mod">
          <ac:chgData name="NAV K" userId="c309a643dd6147aa" providerId="LiveId" clId="{606ED2D9-2A23-43C4-A0DB-9E9D49BB4334}" dt="2024-10-05T20:55:01.806" v="37" actId="27636"/>
          <ac:spMkLst>
            <pc:docMk/>
            <pc:sldMk cId="4036697427" sldId="258"/>
            <ac:spMk id="2" creationId="{F5DC1B5D-1A60-450C-9BD8-9C391E14BCA0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4036697427" sldId="258"/>
            <ac:spMk id="4" creationId="{FA532457-29F4-475F-B58C-80A91C832EA9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4036697427" sldId="258"/>
            <ac:spMk id="5" creationId="{89EF1FB9-B16B-4B0E-B1C6-ACB21972CF14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4036697427" sldId="258"/>
            <ac:spMk id="6" creationId="{DB792729-D9BA-45F7-B2E7-911659343CD7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4036697427" sldId="258"/>
            <ac:spMk id="7" creationId="{C2AE0B35-19FF-4775-9AF8-8F3C834A183B}"/>
          </ac:spMkLst>
        </pc:spChg>
      </pc:sldChg>
      <pc:sldChg chg="addSp delSp modSp new del mod setBg">
        <pc:chgData name="NAV K" userId="c309a643dd6147aa" providerId="LiveId" clId="{606ED2D9-2A23-43C4-A0DB-9E9D49BB4334}" dt="2024-10-07T18:00:53.551" v="870" actId="47"/>
        <pc:sldMkLst>
          <pc:docMk/>
          <pc:sldMk cId="241744577" sldId="259"/>
        </pc:sldMkLst>
        <pc:spChg chg="mod">
          <ac:chgData name="NAV K" userId="c309a643dd6147aa" providerId="LiveId" clId="{606ED2D9-2A23-43C4-A0DB-9E9D49BB4334}" dt="2024-10-05T21:51:18.994" v="439" actId="26606"/>
          <ac:spMkLst>
            <pc:docMk/>
            <pc:sldMk cId="241744577" sldId="259"/>
            <ac:spMk id="2" creationId="{1A8CD8E0-99B5-CAFA-6020-3618BF4620CF}"/>
          </ac:spMkLst>
        </pc:spChg>
        <pc:spChg chg="add del">
          <ac:chgData name="NAV K" userId="c309a643dd6147aa" providerId="LiveId" clId="{606ED2D9-2A23-43C4-A0DB-9E9D49BB4334}" dt="2024-10-05T21:50:15.359" v="411" actId="26606"/>
          <ac:spMkLst>
            <pc:docMk/>
            <pc:sldMk cId="241744577" sldId="259"/>
            <ac:spMk id="3" creationId="{363C9EF5-BAAC-8ECF-EFA4-BE8632C0A0DA}"/>
          </ac:spMkLst>
        </pc:spChg>
        <pc:spChg chg="mod">
          <ac:chgData name="NAV K" userId="c309a643dd6147aa" providerId="LiveId" clId="{606ED2D9-2A23-43C4-A0DB-9E9D49BB4334}" dt="2024-10-05T21:51:18.994" v="439" actId="26606"/>
          <ac:spMkLst>
            <pc:docMk/>
            <pc:sldMk cId="241744577" sldId="259"/>
            <ac:spMk id="4" creationId="{827EE928-E4D2-4306-D6F4-E3BC08E961A3}"/>
          </ac:spMkLst>
        </pc:spChg>
        <pc:spChg chg="mod ord">
          <ac:chgData name="NAV K" userId="c309a643dd6147aa" providerId="LiveId" clId="{606ED2D9-2A23-43C4-A0DB-9E9D49BB4334}" dt="2024-10-05T21:51:18.994" v="439" actId="26606"/>
          <ac:spMkLst>
            <pc:docMk/>
            <pc:sldMk cId="241744577" sldId="259"/>
            <ac:spMk id="5" creationId="{3A15B209-A22B-BF5D-0E0D-FA8E208D2869}"/>
          </ac:spMkLst>
        </pc:spChg>
        <pc:spChg chg="mod">
          <ac:chgData name="NAV K" userId="c309a643dd6147aa" providerId="LiveId" clId="{606ED2D9-2A23-43C4-A0DB-9E9D49BB4334}" dt="2024-10-05T21:51:18.994" v="439" actId="26606"/>
          <ac:spMkLst>
            <pc:docMk/>
            <pc:sldMk cId="241744577" sldId="259"/>
            <ac:spMk id="6" creationId="{D058BB9F-7B0D-3395-CFEF-1EBAE787C8BA}"/>
          </ac:spMkLst>
        </pc:spChg>
        <pc:spChg chg="add del">
          <ac:chgData name="NAV K" userId="c309a643dd6147aa" providerId="LiveId" clId="{606ED2D9-2A23-43C4-A0DB-9E9D49BB4334}" dt="2024-10-05T21:50:15.359" v="410" actId="26606"/>
          <ac:spMkLst>
            <pc:docMk/>
            <pc:sldMk cId="241744577" sldId="259"/>
            <ac:spMk id="11" creationId="{EFA9B6C6-A247-48A8-9A1C-1E36FA9456B5}"/>
          </ac:spMkLst>
        </pc:spChg>
        <pc:spChg chg="add del">
          <ac:chgData name="NAV K" userId="c309a643dd6147aa" providerId="LiveId" clId="{606ED2D9-2A23-43C4-A0DB-9E9D49BB4334}" dt="2024-10-05T21:50:15.359" v="410" actId="26606"/>
          <ac:spMkLst>
            <pc:docMk/>
            <pc:sldMk cId="241744577" sldId="259"/>
            <ac:spMk id="13" creationId="{C5CB530E-515E-412C-9DF1-5F8FFBD6F383}"/>
          </ac:spMkLst>
        </pc:spChg>
        <pc:spChg chg="add del">
          <ac:chgData name="NAV K" userId="c309a643dd6147aa" providerId="LiveId" clId="{606ED2D9-2A23-43C4-A0DB-9E9D49BB4334}" dt="2024-10-05T21:50:15.359" v="410" actId="26606"/>
          <ac:spMkLst>
            <pc:docMk/>
            <pc:sldMk cId="241744577" sldId="259"/>
            <ac:spMk id="15" creationId="{712D4376-A578-4FF1-94FC-245E7A6A489F}"/>
          </ac:spMkLst>
        </pc:spChg>
        <pc:spChg chg="add del">
          <ac:chgData name="NAV K" userId="c309a643dd6147aa" providerId="LiveId" clId="{606ED2D9-2A23-43C4-A0DB-9E9D49BB4334}" dt="2024-10-05T21:50:15.359" v="410" actId="26606"/>
          <ac:spMkLst>
            <pc:docMk/>
            <pc:sldMk cId="241744577" sldId="259"/>
            <ac:spMk id="17" creationId="{AEA7509D-F04F-40CB-A0B3-EEF16499CC9F}"/>
          </ac:spMkLst>
        </pc:spChg>
        <pc:spChg chg="add del">
          <ac:chgData name="NAV K" userId="c309a643dd6147aa" providerId="LiveId" clId="{606ED2D9-2A23-43C4-A0DB-9E9D49BB4334}" dt="2024-10-05T21:50:44.806" v="435" actId="26606"/>
          <ac:spMkLst>
            <pc:docMk/>
            <pc:sldMk cId="241744577" sldId="259"/>
            <ac:spMk id="18" creationId="{D5B0017B-2ECA-49AF-B397-DC140825DF8D}"/>
          </ac:spMkLst>
        </pc:spChg>
        <pc:spChg chg="add del">
          <ac:chgData name="NAV K" userId="c309a643dd6147aa" providerId="LiveId" clId="{606ED2D9-2A23-43C4-A0DB-9E9D49BB4334}" dt="2024-10-05T21:50:44.806" v="435" actId="26606"/>
          <ac:spMkLst>
            <pc:docMk/>
            <pc:sldMk cId="241744577" sldId="259"/>
            <ac:spMk id="21" creationId="{B6CDA21F-E7AF-4C75-8395-33F58D5B0E45}"/>
          </ac:spMkLst>
        </pc:spChg>
        <pc:spChg chg="add del">
          <ac:chgData name="NAV K" userId="c309a643dd6147aa" providerId="LiveId" clId="{606ED2D9-2A23-43C4-A0DB-9E9D49BB4334}" dt="2024-10-05T21:50:44.806" v="435" actId="26606"/>
          <ac:spMkLst>
            <pc:docMk/>
            <pc:sldMk cId="241744577" sldId="259"/>
            <ac:spMk id="24" creationId="{363C9EF5-BAAC-8ECF-EFA4-BE8632C0A0DA}"/>
          </ac:spMkLst>
        </pc:spChg>
        <pc:spChg chg="add del">
          <ac:chgData name="NAV K" userId="c309a643dd6147aa" providerId="LiveId" clId="{606ED2D9-2A23-43C4-A0DB-9E9D49BB4334}" dt="2024-10-05T21:51:18.994" v="439" actId="26606"/>
          <ac:spMkLst>
            <pc:docMk/>
            <pc:sldMk cId="241744577" sldId="259"/>
            <ac:spMk id="30" creationId="{EB0222B5-B739-82A9-5CCC-C5585AE12A69}"/>
          </ac:spMkLst>
        </pc:spChg>
        <pc:spChg chg="add del">
          <ac:chgData name="NAV K" userId="c309a643dd6147aa" providerId="LiveId" clId="{606ED2D9-2A23-43C4-A0DB-9E9D49BB4334}" dt="2024-10-05T21:51:18.994" v="439" actId="26606"/>
          <ac:spMkLst>
            <pc:docMk/>
            <pc:sldMk cId="241744577" sldId="259"/>
            <ac:spMk id="32" creationId="{5BE23E75-E7E9-4D9F-6D25-5512363F8621}"/>
          </ac:spMkLst>
        </pc:spChg>
        <pc:grpChg chg="add del">
          <ac:chgData name="NAV K" userId="c309a643dd6147aa" providerId="LiveId" clId="{606ED2D9-2A23-43C4-A0DB-9E9D49BB4334}" dt="2024-10-05T21:50:44.806" v="435" actId="26606"/>
          <ac:grpSpMkLst>
            <pc:docMk/>
            <pc:sldMk cId="241744577" sldId="259"/>
            <ac:grpSpMk id="22" creationId="{AE1C45F0-260A-458C-96ED-C1F6D2151219}"/>
          </ac:grpSpMkLst>
        </pc:grpChg>
        <pc:grpChg chg="add">
          <ac:chgData name="NAV K" userId="c309a643dd6147aa" providerId="LiveId" clId="{606ED2D9-2A23-43C4-A0DB-9E9D49BB4334}" dt="2024-10-05T21:51:18.994" v="439" actId="26606"/>
          <ac:grpSpMkLst>
            <pc:docMk/>
            <pc:sldMk cId="241744577" sldId="259"/>
            <ac:grpSpMk id="39" creationId="{D19F7815-3AA2-7679-26F4-A63338C8BD5B}"/>
          </ac:grpSpMkLst>
        </pc:grpChg>
        <pc:picChg chg="add mod ord">
          <ac:chgData name="NAV K" userId="c309a643dd6147aa" providerId="LiveId" clId="{606ED2D9-2A23-43C4-A0DB-9E9D49BB4334}" dt="2024-10-05T21:51:18.994" v="439" actId="26606"/>
          <ac:picMkLst>
            <pc:docMk/>
            <pc:sldMk cId="241744577" sldId="259"/>
            <ac:picMk id="26" creationId="{065C1679-C6C0-390F-1E23-46D47336C924}"/>
          </ac:picMkLst>
        </pc:picChg>
        <pc:cxnChg chg="add del">
          <ac:chgData name="NAV K" userId="c309a643dd6147aa" providerId="LiveId" clId="{606ED2D9-2A23-43C4-A0DB-9E9D49BB4334}" dt="2024-10-05T21:50:15.359" v="410" actId="26606"/>
          <ac:cxnSpMkLst>
            <pc:docMk/>
            <pc:sldMk cId="241744577" sldId="259"/>
            <ac:cxnSpMk id="19" creationId="{56020367-4FD5-4596-8E10-C5F095CD8DBF}"/>
          </ac:cxnSpMkLst>
        </pc:cxnChg>
        <pc:cxnChg chg="add del">
          <ac:chgData name="NAV K" userId="c309a643dd6147aa" providerId="LiveId" clId="{606ED2D9-2A23-43C4-A0DB-9E9D49BB4334}" dt="2024-10-05T21:50:44.806" v="435" actId="26606"/>
          <ac:cxnSpMkLst>
            <pc:docMk/>
            <pc:sldMk cId="241744577" sldId="259"/>
            <ac:cxnSpMk id="20" creationId="{6CF1BAF6-AD41-4082-B212-8A1F9A2E8779}"/>
          </ac:cxnSpMkLst>
        </pc:cxnChg>
        <pc:cxnChg chg="add del">
          <ac:chgData name="NAV K" userId="c309a643dd6147aa" providerId="LiveId" clId="{606ED2D9-2A23-43C4-A0DB-9E9D49BB4334}" dt="2024-10-05T21:51:18.994" v="439" actId="26606"/>
          <ac:cxnSpMkLst>
            <pc:docMk/>
            <pc:sldMk cId="241744577" sldId="259"/>
            <ac:cxnSpMk id="34" creationId="{61B115DB-65EB-3FC3-7284-CFDF4ADC60B6}"/>
          </ac:cxnSpMkLst>
        </pc:cxnChg>
      </pc:sldChg>
      <pc:sldChg chg="modSp del">
        <pc:chgData name="NAV K" userId="c309a643dd6147aa" providerId="LiveId" clId="{606ED2D9-2A23-43C4-A0DB-9E9D49BB4334}" dt="2024-10-05T20:55:30.035" v="123" actId="47"/>
        <pc:sldMkLst>
          <pc:docMk/>
          <pc:sldMk cId="3210814530" sldId="259"/>
        </pc:sldMkLst>
        <pc:spChg chg="mod">
          <ac:chgData name="NAV K" userId="c309a643dd6147aa" providerId="LiveId" clId="{606ED2D9-2A23-43C4-A0DB-9E9D49BB4334}" dt="2024-10-05T20:55:01.504" v="36"/>
          <ac:spMkLst>
            <pc:docMk/>
            <pc:sldMk cId="3210814530" sldId="259"/>
            <ac:spMk id="3" creationId="{8EA7E572-F0AC-4962-AC8B-24DD8CD61D2D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210814530" sldId="259"/>
            <ac:spMk id="4" creationId="{E9A97DCF-3682-44C5-A5DA-9D96CF14B628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210814530" sldId="259"/>
            <ac:spMk id="5" creationId="{D6EE098C-FABC-437A-B91C-78D731689CF3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210814530" sldId="259"/>
            <ac:spMk id="6" creationId="{49DC256C-2F66-47C7-8CAF-7030959759F7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210814530" sldId="259"/>
            <ac:spMk id="7" creationId="{ECD7B63F-6F62-46FC-8E6A-512867B9E479}"/>
          </ac:spMkLst>
        </pc:spChg>
        <pc:picChg chg="mod">
          <ac:chgData name="NAV K" userId="c309a643dd6147aa" providerId="LiveId" clId="{606ED2D9-2A23-43C4-A0DB-9E9D49BB4334}" dt="2024-10-05T20:55:01.504" v="36"/>
          <ac:picMkLst>
            <pc:docMk/>
            <pc:sldMk cId="3210814530" sldId="259"/>
            <ac:picMk id="16" creationId="{03247CF8-822D-D04C-96FC-D51127AA4C30}"/>
          </ac:picMkLst>
        </pc:picChg>
      </pc:sldChg>
      <pc:sldChg chg="addSp delSp modSp add del mod ord">
        <pc:chgData name="NAV K" userId="c309a643dd6147aa" providerId="LiveId" clId="{606ED2D9-2A23-43C4-A0DB-9E9D49BB4334}" dt="2024-10-07T18:00:47.560" v="869" actId="47"/>
        <pc:sldMkLst>
          <pc:docMk/>
          <pc:sldMk cId="446739069" sldId="260"/>
        </pc:sldMkLst>
        <pc:spChg chg="mod">
          <ac:chgData name="NAV K" userId="c309a643dd6147aa" providerId="LiveId" clId="{606ED2D9-2A23-43C4-A0DB-9E9D49BB4334}" dt="2024-10-07T12:55:23.013" v="525" actId="26606"/>
          <ac:spMkLst>
            <pc:docMk/>
            <pc:sldMk cId="446739069" sldId="260"/>
            <ac:spMk id="2" creationId="{51AA2AFB-5349-4F03-33AD-CE122A006517}"/>
          </ac:spMkLst>
        </pc:spChg>
        <pc:spChg chg="mod">
          <ac:chgData name="NAV K" userId="c309a643dd6147aa" providerId="LiveId" clId="{606ED2D9-2A23-43C4-A0DB-9E9D49BB4334}" dt="2024-10-07T14:36:28.482" v="769" actId="20577"/>
          <ac:spMkLst>
            <pc:docMk/>
            <pc:sldMk cId="446739069" sldId="260"/>
            <ac:spMk id="3" creationId="{B96FAF2A-C078-A205-9EDE-2F52524A2468}"/>
          </ac:spMkLst>
        </pc:spChg>
        <pc:spChg chg="mod">
          <ac:chgData name="NAV K" userId="c309a643dd6147aa" providerId="LiveId" clId="{606ED2D9-2A23-43C4-A0DB-9E9D49BB4334}" dt="2024-10-07T12:55:23.013" v="525" actId="26606"/>
          <ac:spMkLst>
            <pc:docMk/>
            <pc:sldMk cId="446739069" sldId="260"/>
            <ac:spMk id="4" creationId="{1B0B5261-1275-F4FA-9EDC-043EA9AF1899}"/>
          </ac:spMkLst>
        </pc:spChg>
        <pc:spChg chg="mod">
          <ac:chgData name="NAV K" userId="c309a643dd6147aa" providerId="LiveId" clId="{606ED2D9-2A23-43C4-A0DB-9E9D49BB4334}" dt="2024-10-07T12:55:23.013" v="525" actId="26606"/>
          <ac:spMkLst>
            <pc:docMk/>
            <pc:sldMk cId="446739069" sldId="260"/>
            <ac:spMk id="5" creationId="{25AFF8C1-92E7-94F6-2AD3-C211701F7821}"/>
          </ac:spMkLst>
        </pc:spChg>
        <pc:spChg chg="mod">
          <ac:chgData name="NAV K" userId="c309a643dd6147aa" providerId="LiveId" clId="{606ED2D9-2A23-43C4-A0DB-9E9D49BB4334}" dt="2024-10-07T12:55:23.013" v="525" actId="26606"/>
          <ac:spMkLst>
            <pc:docMk/>
            <pc:sldMk cId="446739069" sldId="260"/>
            <ac:spMk id="6" creationId="{7344A3AE-C934-09D6-A1D8-F487A56DE8EA}"/>
          </ac:spMkLst>
        </pc:spChg>
        <pc:spChg chg="del">
          <ac:chgData name="NAV K" userId="c309a643dd6147aa" providerId="LiveId" clId="{606ED2D9-2A23-43C4-A0DB-9E9D49BB4334}" dt="2024-10-07T12:55:23.013" v="525" actId="26606"/>
          <ac:spMkLst>
            <pc:docMk/>
            <pc:sldMk cId="446739069" sldId="260"/>
            <ac:spMk id="19" creationId="{2C61293E-6EBE-43EF-A52C-9BEBFD7679D4}"/>
          </ac:spMkLst>
        </pc:spChg>
        <pc:spChg chg="del">
          <ac:chgData name="NAV K" userId="c309a643dd6147aa" providerId="LiveId" clId="{606ED2D9-2A23-43C4-A0DB-9E9D49BB4334}" dt="2024-10-07T12:55:23.013" v="525" actId="26606"/>
          <ac:spMkLst>
            <pc:docMk/>
            <pc:sldMk cId="446739069" sldId="260"/>
            <ac:spMk id="21" creationId="{21540236-BFD5-4A9D-8840-4703E7F76825}"/>
          </ac:spMkLst>
        </pc:spChg>
        <pc:spChg chg="add">
          <ac:chgData name="NAV K" userId="c309a643dd6147aa" providerId="LiveId" clId="{606ED2D9-2A23-43C4-A0DB-9E9D49BB4334}" dt="2024-10-07T12:55:23.013" v="525" actId="26606"/>
          <ac:spMkLst>
            <pc:docMk/>
            <pc:sldMk cId="446739069" sldId="260"/>
            <ac:spMk id="27" creationId="{3ECBE1F1-D69B-4AFA-ABD5-8E41720EF6DE}"/>
          </ac:spMkLst>
        </pc:spChg>
        <pc:spChg chg="add">
          <ac:chgData name="NAV K" userId="c309a643dd6147aa" providerId="LiveId" clId="{606ED2D9-2A23-43C4-A0DB-9E9D49BB4334}" dt="2024-10-07T12:55:23.013" v="525" actId="26606"/>
          <ac:spMkLst>
            <pc:docMk/>
            <pc:sldMk cId="446739069" sldId="260"/>
            <ac:spMk id="29" creationId="{603A6265-E10C-4B85-9C20-E75FCAF9CC63}"/>
          </ac:spMkLst>
        </pc:spChg>
        <pc:picChg chg="del">
          <ac:chgData name="NAV K" userId="c309a643dd6147aa" providerId="LiveId" clId="{606ED2D9-2A23-43C4-A0DB-9E9D49BB4334}" dt="2024-10-07T12:54:42.129" v="480" actId="478"/>
          <ac:picMkLst>
            <pc:docMk/>
            <pc:sldMk cId="446739069" sldId="260"/>
            <ac:picMk id="15" creationId="{7CE14624-6617-F7A3-2624-224FD16E5A67}"/>
          </ac:picMkLst>
        </pc:picChg>
        <pc:picChg chg="add">
          <ac:chgData name="NAV K" userId="c309a643dd6147aa" providerId="LiveId" clId="{606ED2D9-2A23-43C4-A0DB-9E9D49BB4334}" dt="2024-10-07T12:55:23.013" v="525" actId="26606"/>
          <ac:picMkLst>
            <pc:docMk/>
            <pc:sldMk cId="446739069" sldId="260"/>
            <ac:picMk id="23" creationId="{46A6D5B8-C372-957C-6905-83F549733AC7}"/>
          </ac:picMkLst>
        </pc:picChg>
      </pc:sldChg>
      <pc:sldChg chg="add del ord">
        <pc:chgData name="NAV K" userId="c309a643dd6147aa" providerId="LiveId" clId="{606ED2D9-2A23-43C4-A0DB-9E9D49BB4334}" dt="2024-10-07T12:54:23.950" v="476" actId="2890"/>
        <pc:sldMkLst>
          <pc:docMk/>
          <pc:sldMk cId="488405301" sldId="260"/>
        </pc:sldMkLst>
      </pc:sldChg>
      <pc:sldChg chg="new del">
        <pc:chgData name="NAV K" userId="c309a643dd6147aa" providerId="LiveId" clId="{606ED2D9-2A23-43C4-A0DB-9E9D49BB4334}" dt="2024-10-07T11:42:11.176" v="442" actId="47"/>
        <pc:sldMkLst>
          <pc:docMk/>
          <pc:sldMk cId="642691909" sldId="260"/>
        </pc:sldMkLst>
      </pc:sldChg>
      <pc:sldChg chg="addSp delSp modSp add del mod modClrScheme delDesignElem chgLayout">
        <pc:chgData name="NAV K" userId="c309a643dd6147aa" providerId="LiveId" clId="{606ED2D9-2A23-43C4-A0DB-9E9D49BB4334}" dt="2024-10-07T12:53:44.536" v="471" actId="47"/>
        <pc:sldMkLst>
          <pc:docMk/>
          <pc:sldMk cId="1750677776" sldId="260"/>
        </pc:sldMkLst>
        <pc:spChg chg="mod ord">
          <ac:chgData name="NAV K" userId="c309a643dd6147aa" providerId="LiveId" clId="{606ED2D9-2A23-43C4-A0DB-9E9D49BB4334}" dt="2024-10-07T12:53:31.827" v="470" actId="20577"/>
          <ac:spMkLst>
            <pc:docMk/>
            <pc:sldMk cId="1750677776" sldId="260"/>
            <ac:spMk id="2" creationId="{1A8CD8E0-99B5-CAFA-6020-3618BF4620CF}"/>
          </ac:spMkLst>
        </pc:spChg>
        <pc:spChg chg="add del mod ord">
          <ac:chgData name="NAV K" userId="c309a643dd6147aa" providerId="LiveId" clId="{606ED2D9-2A23-43C4-A0DB-9E9D49BB4334}" dt="2024-10-07T12:53:16.569" v="446" actId="700"/>
          <ac:spMkLst>
            <pc:docMk/>
            <pc:sldMk cId="1750677776" sldId="260"/>
            <ac:spMk id="3" creationId="{D81BFED5-23B8-1BCA-BB16-C07016E2A875}"/>
          </ac:spMkLst>
        </pc:spChg>
        <pc:spChg chg="mod ord">
          <ac:chgData name="NAV K" userId="c309a643dd6147aa" providerId="LiveId" clId="{606ED2D9-2A23-43C4-A0DB-9E9D49BB4334}" dt="2024-10-07T12:53:16.569" v="446" actId="700"/>
          <ac:spMkLst>
            <pc:docMk/>
            <pc:sldMk cId="1750677776" sldId="260"/>
            <ac:spMk id="4" creationId="{827EE928-E4D2-4306-D6F4-E3BC08E961A3}"/>
          </ac:spMkLst>
        </pc:spChg>
        <pc:spChg chg="mod ord">
          <ac:chgData name="NAV K" userId="c309a643dd6147aa" providerId="LiveId" clId="{606ED2D9-2A23-43C4-A0DB-9E9D49BB4334}" dt="2024-10-07T12:53:16.569" v="446" actId="700"/>
          <ac:spMkLst>
            <pc:docMk/>
            <pc:sldMk cId="1750677776" sldId="260"/>
            <ac:spMk id="5" creationId="{3A15B209-A22B-BF5D-0E0D-FA8E208D2869}"/>
          </ac:spMkLst>
        </pc:spChg>
        <pc:spChg chg="mod ord">
          <ac:chgData name="NAV K" userId="c309a643dd6147aa" providerId="LiveId" clId="{606ED2D9-2A23-43C4-A0DB-9E9D49BB4334}" dt="2024-10-07T12:53:16.569" v="446" actId="700"/>
          <ac:spMkLst>
            <pc:docMk/>
            <pc:sldMk cId="1750677776" sldId="260"/>
            <ac:spMk id="6" creationId="{D058BB9F-7B0D-3395-CFEF-1EBAE787C8BA}"/>
          </ac:spMkLst>
        </pc:spChg>
        <pc:spChg chg="add mod ord">
          <ac:chgData name="NAV K" userId="c309a643dd6147aa" providerId="LiveId" clId="{606ED2D9-2A23-43C4-A0DB-9E9D49BB4334}" dt="2024-10-07T12:53:16.569" v="446" actId="700"/>
          <ac:spMkLst>
            <pc:docMk/>
            <pc:sldMk cId="1750677776" sldId="260"/>
            <ac:spMk id="7" creationId="{5B861E21-4D94-541B-B6C0-A049964DC246}"/>
          </ac:spMkLst>
        </pc:spChg>
        <pc:spChg chg="add mod ord">
          <ac:chgData name="NAV K" userId="c309a643dd6147aa" providerId="LiveId" clId="{606ED2D9-2A23-43C4-A0DB-9E9D49BB4334}" dt="2024-10-07T12:53:16.569" v="446" actId="700"/>
          <ac:spMkLst>
            <pc:docMk/>
            <pc:sldMk cId="1750677776" sldId="260"/>
            <ac:spMk id="8" creationId="{2527EF2F-73E0-08E1-D2CB-3BB5C43913DF}"/>
          </ac:spMkLst>
        </pc:spChg>
        <pc:grpChg chg="del">
          <ac:chgData name="NAV K" userId="c309a643dd6147aa" providerId="LiveId" clId="{606ED2D9-2A23-43C4-A0DB-9E9D49BB4334}" dt="2024-10-07T12:52:51.620" v="445" actId="700"/>
          <ac:grpSpMkLst>
            <pc:docMk/>
            <pc:sldMk cId="1750677776" sldId="260"/>
            <ac:grpSpMk id="39" creationId="{D19F7815-3AA2-7679-26F4-A63338C8BD5B}"/>
          </ac:grpSpMkLst>
        </pc:grpChg>
        <pc:picChg chg="mod">
          <ac:chgData name="NAV K" userId="c309a643dd6147aa" providerId="LiveId" clId="{606ED2D9-2A23-43C4-A0DB-9E9D49BB4334}" dt="2024-10-07T12:53:27.278" v="457" actId="1076"/>
          <ac:picMkLst>
            <pc:docMk/>
            <pc:sldMk cId="1750677776" sldId="260"/>
            <ac:picMk id="26" creationId="{065C1679-C6C0-390F-1E23-46D47336C924}"/>
          </ac:picMkLst>
        </pc:picChg>
      </pc:sldChg>
      <pc:sldChg chg="modSp del">
        <pc:chgData name="NAV K" userId="c309a643dd6147aa" providerId="LiveId" clId="{606ED2D9-2A23-43C4-A0DB-9E9D49BB4334}" dt="2024-10-05T20:55:30.286" v="124" actId="47"/>
        <pc:sldMkLst>
          <pc:docMk/>
          <pc:sldMk cId="2171260403" sldId="260"/>
        </pc:sldMkLst>
        <pc:spChg chg="mod">
          <ac:chgData name="NAV K" userId="c309a643dd6147aa" providerId="LiveId" clId="{606ED2D9-2A23-43C4-A0DB-9E9D49BB4334}" dt="2024-10-05T20:55:01.504" v="36"/>
          <ac:spMkLst>
            <pc:docMk/>
            <pc:sldMk cId="2171260403" sldId="260"/>
            <ac:spMk id="2" creationId="{E45C665F-537D-4B74-92F8-96ED80122ADC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171260403" sldId="260"/>
            <ac:spMk id="3" creationId="{E0ACFCBA-E6B8-4ECB-B191-23EF3473943C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171260403" sldId="260"/>
            <ac:spMk id="4" creationId="{EBDE8417-3B40-4421-8C0C-E812952C4D17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171260403" sldId="260"/>
            <ac:spMk id="5" creationId="{AD9AD198-93C9-4EAB-8485-34EDEDDBA8A0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171260403" sldId="260"/>
            <ac:spMk id="6" creationId="{4BE192BF-F3A7-4D6F-9228-FC825EC15ED3}"/>
          </ac:spMkLst>
        </pc:spChg>
      </pc:sldChg>
      <pc:sldChg chg="addSp modSp new mod">
        <pc:chgData name="NAV K" userId="c309a643dd6147aa" providerId="LiveId" clId="{606ED2D9-2A23-43C4-A0DB-9E9D49BB4334}" dt="2024-10-07T18:02:52.851" v="871" actId="6549"/>
        <pc:sldMkLst>
          <pc:docMk/>
          <pc:sldMk cId="851638655" sldId="261"/>
        </pc:sldMkLst>
        <pc:spChg chg="mod">
          <ac:chgData name="NAV K" userId="c309a643dd6147aa" providerId="LiveId" clId="{606ED2D9-2A23-43C4-A0DB-9E9D49BB4334}" dt="2024-10-07T18:02:52.851" v="871" actId="6549"/>
          <ac:spMkLst>
            <pc:docMk/>
            <pc:sldMk cId="851638655" sldId="261"/>
            <ac:spMk id="3" creationId="{3C73B6D0-9EB0-D3F5-E6D0-9E71A0A2648C}"/>
          </ac:spMkLst>
        </pc:spChg>
        <pc:picChg chg="add mod">
          <ac:chgData name="NAV K" userId="c309a643dd6147aa" providerId="LiveId" clId="{606ED2D9-2A23-43C4-A0DB-9E9D49BB4334}" dt="2024-10-07T17:58:29.943" v="868"/>
          <ac:picMkLst>
            <pc:docMk/>
            <pc:sldMk cId="851638655" sldId="261"/>
            <ac:picMk id="9" creationId="{A7DD6CB9-00AA-FB8B-0358-9019C120666A}"/>
          </ac:picMkLst>
        </pc:picChg>
      </pc:sldChg>
      <pc:sldChg chg="new del">
        <pc:chgData name="NAV K" userId="c309a643dd6147aa" providerId="LiveId" clId="{606ED2D9-2A23-43C4-A0DB-9E9D49BB4334}" dt="2024-10-07T11:42:13.458" v="443" actId="47"/>
        <pc:sldMkLst>
          <pc:docMk/>
          <pc:sldMk cId="2253892553" sldId="261"/>
        </pc:sldMkLst>
      </pc:sldChg>
      <pc:sldChg chg="modSp del mod">
        <pc:chgData name="NAV K" userId="c309a643dd6147aa" providerId="LiveId" clId="{606ED2D9-2A23-43C4-A0DB-9E9D49BB4334}" dt="2024-10-05T20:55:30.522" v="125" actId="47"/>
        <pc:sldMkLst>
          <pc:docMk/>
          <pc:sldMk cId="2570002227" sldId="261"/>
        </pc:sldMkLst>
        <pc:spChg chg="mod">
          <ac:chgData name="NAV K" userId="c309a643dd6147aa" providerId="LiveId" clId="{606ED2D9-2A23-43C4-A0DB-9E9D49BB4334}" dt="2024-10-05T20:55:01.853" v="41" actId="27636"/>
          <ac:spMkLst>
            <pc:docMk/>
            <pc:sldMk cId="2570002227" sldId="261"/>
            <ac:spMk id="2" creationId="{1BF1D65C-1076-4F43-B4FA-3B4804E8DF5B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70002227" sldId="261"/>
            <ac:spMk id="3" creationId="{8502CD3C-003D-4125-AD98-3B4B14BF1A94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70002227" sldId="261"/>
            <ac:spMk id="4" creationId="{BB99177D-9058-4246-9B56-D229BFD8850F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70002227" sldId="261"/>
            <ac:spMk id="5" creationId="{3837AEF3-D709-4769-8799-695772AE5ABA}"/>
          </ac:spMkLst>
        </pc:spChg>
        <pc:spChg chg="mod">
          <ac:chgData name="NAV K" userId="c309a643dd6147aa" providerId="LiveId" clId="{606ED2D9-2A23-43C4-A0DB-9E9D49BB4334}" dt="2024-10-05T20:55:01.853" v="40" actId="27636"/>
          <ac:spMkLst>
            <pc:docMk/>
            <pc:sldMk cId="2570002227" sldId="261"/>
            <ac:spMk id="7" creationId="{946AC501-B359-42B4-BEAB-B15A30456FA6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70002227" sldId="261"/>
            <ac:spMk id="8" creationId="{55A064E7-CBD4-44C6-846D-EC14D2291E3C}"/>
          </ac:spMkLst>
        </pc:spChg>
        <pc:spChg chg="mod">
          <ac:chgData name="NAV K" userId="c309a643dd6147aa" providerId="LiveId" clId="{606ED2D9-2A23-43C4-A0DB-9E9D49BB4334}" dt="2024-10-05T20:55:01.853" v="42" actId="27636"/>
          <ac:spMkLst>
            <pc:docMk/>
            <pc:sldMk cId="2570002227" sldId="261"/>
            <ac:spMk id="9" creationId="{32F2863B-8BCD-4F0E-9518-0B9181837435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70002227" sldId="261"/>
            <ac:spMk id="10" creationId="{6B3FA7AE-E9B6-4391-900E-62AD4FE3D703}"/>
          </ac:spMkLst>
        </pc:spChg>
        <pc:spChg chg="mod">
          <ac:chgData name="NAV K" userId="c309a643dd6147aa" providerId="LiveId" clId="{606ED2D9-2A23-43C4-A0DB-9E9D49BB4334}" dt="2024-10-05T20:55:01.837" v="39" actId="27636"/>
          <ac:spMkLst>
            <pc:docMk/>
            <pc:sldMk cId="2570002227" sldId="261"/>
            <ac:spMk id="11" creationId="{3D56E019-758A-464A-B587-F52D68662C9A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70002227" sldId="261"/>
            <ac:spMk id="12" creationId="{FB3DB5CC-50BC-455B-B60A-C666C4564929}"/>
          </ac:spMkLst>
        </pc:spChg>
        <pc:spChg chg="mod">
          <ac:chgData name="NAV K" userId="c309a643dd6147aa" providerId="LiveId" clId="{606ED2D9-2A23-43C4-A0DB-9E9D49BB4334}" dt="2024-10-05T20:55:01.837" v="38" actId="27636"/>
          <ac:spMkLst>
            <pc:docMk/>
            <pc:sldMk cId="2570002227" sldId="261"/>
            <ac:spMk id="13" creationId="{D87E618D-A3E4-448B-A901-D1DDFBCC6E4A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70002227" sldId="261"/>
            <ac:spMk id="14" creationId="{EB470788-3F93-4B57-8AA3-4B8CC21101D7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70002227" sldId="261"/>
            <ac:spMk id="15" creationId="{72ED5FCC-E29C-48DE-84D8-EA34FFE7CE49}"/>
          </ac:spMkLst>
        </pc:spChg>
        <pc:picChg chg="mod">
          <ac:chgData name="NAV K" userId="c309a643dd6147aa" providerId="LiveId" clId="{606ED2D9-2A23-43C4-A0DB-9E9D49BB4334}" dt="2024-10-05T20:55:01.504" v="36"/>
          <ac:picMkLst>
            <pc:docMk/>
            <pc:sldMk cId="2570002227" sldId="261"/>
            <ac:picMk id="16" creationId="{2014AB14-7B50-495A-A025-088F8FBED3CD}"/>
          </ac:picMkLst>
        </pc:picChg>
        <pc:picChg chg="mod">
          <ac:chgData name="NAV K" userId="c309a643dd6147aa" providerId="LiveId" clId="{606ED2D9-2A23-43C4-A0DB-9E9D49BB4334}" dt="2024-10-05T20:55:01.504" v="36"/>
          <ac:picMkLst>
            <pc:docMk/>
            <pc:sldMk cId="2570002227" sldId="261"/>
            <ac:picMk id="24" creationId="{392F88FE-8354-454B-B97D-5C8A7B8ABAEF}"/>
          </ac:picMkLst>
        </pc:picChg>
        <pc:picChg chg="mod">
          <ac:chgData name="NAV K" userId="c309a643dd6147aa" providerId="LiveId" clId="{606ED2D9-2A23-43C4-A0DB-9E9D49BB4334}" dt="2024-10-05T20:55:01.504" v="36"/>
          <ac:picMkLst>
            <pc:docMk/>
            <pc:sldMk cId="2570002227" sldId="261"/>
            <ac:picMk id="26" creationId="{C4D678E5-CB73-4197-8507-0EB6C03643FD}"/>
          </ac:picMkLst>
        </pc:picChg>
        <pc:picChg chg="mod">
          <ac:chgData name="NAV K" userId="c309a643dd6147aa" providerId="LiveId" clId="{606ED2D9-2A23-43C4-A0DB-9E9D49BB4334}" dt="2024-10-05T20:55:01.504" v="36"/>
          <ac:picMkLst>
            <pc:docMk/>
            <pc:sldMk cId="2570002227" sldId="261"/>
            <ac:picMk id="28" creationId="{52EE44A9-BFCE-4316-B45E-2C903D64670D}"/>
          </ac:picMkLst>
        </pc:picChg>
        <pc:picChg chg="mod">
          <ac:chgData name="NAV K" userId="c309a643dd6147aa" providerId="LiveId" clId="{606ED2D9-2A23-43C4-A0DB-9E9D49BB4334}" dt="2024-10-05T20:55:01.504" v="36"/>
          <ac:picMkLst>
            <pc:docMk/>
            <pc:sldMk cId="2570002227" sldId="261"/>
            <ac:picMk id="35" creationId="{AB56B8F0-CFB5-415D-91AE-C4BFD753CC13}"/>
          </ac:picMkLst>
        </pc:picChg>
      </pc:sldChg>
      <pc:sldChg chg="modSp del mod">
        <pc:chgData name="NAV K" userId="c309a643dd6147aa" providerId="LiveId" clId="{606ED2D9-2A23-43C4-A0DB-9E9D49BB4334}" dt="2024-10-05T20:55:30.665" v="126" actId="47"/>
        <pc:sldMkLst>
          <pc:docMk/>
          <pc:sldMk cId="2905421952" sldId="262"/>
        </pc:sldMkLst>
        <pc:spChg chg="mod">
          <ac:chgData name="NAV K" userId="c309a643dd6147aa" providerId="LiveId" clId="{606ED2D9-2A23-43C4-A0DB-9E9D49BB4334}" dt="2024-10-05T20:55:01.853" v="43" actId="27636"/>
          <ac:spMkLst>
            <pc:docMk/>
            <pc:sldMk cId="2905421952" sldId="262"/>
            <ac:spMk id="2" creationId="{79FB37E1-F9A3-4DAE-8651-1F67369BE49E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905421952" sldId="262"/>
            <ac:spMk id="3" creationId="{789D36BA-F1B3-4C4F-B407-FCE768D93116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905421952" sldId="262"/>
            <ac:spMk id="4" creationId="{B6F38EA6-5514-4A55-8668-1C2023BAAFCA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905421952" sldId="262"/>
            <ac:spMk id="5" creationId="{024136C6-3C0D-4842-BA27-4952FADF5DD6}"/>
          </ac:spMkLst>
        </pc:spChg>
        <pc:spChg chg="mod">
          <ac:chgData name="NAV K" userId="c309a643dd6147aa" providerId="LiveId" clId="{606ED2D9-2A23-43C4-A0DB-9E9D49BB4334}" dt="2024-10-05T20:55:01.853" v="44" actId="27636"/>
          <ac:spMkLst>
            <pc:docMk/>
            <pc:sldMk cId="2905421952" sldId="262"/>
            <ac:spMk id="7" creationId="{9D39A442-EAC4-4F9B-B80E-420D7D36ED2E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905421952" sldId="262"/>
            <ac:spMk id="8" creationId="{59B269EA-29F7-4180-983F-353E08D9B3F5}"/>
          </ac:spMkLst>
        </pc:spChg>
        <pc:spChg chg="mod">
          <ac:chgData name="NAV K" userId="c309a643dd6147aa" providerId="LiveId" clId="{606ED2D9-2A23-43C4-A0DB-9E9D49BB4334}" dt="2024-10-05T20:55:01.853" v="45" actId="27636"/>
          <ac:spMkLst>
            <pc:docMk/>
            <pc:sldMk cId="2905421952" sldId="262"/>
            <ac:spMk id="9" creationId="{12ABC038-A233-47DB-BEFD-F6D7371611F6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905421952" sldId="262"/>
            <ac:spMk id="10" creationId="{206C2CB1-F5EE-46DA-A614-0B0153DDBA46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905421952" sldId="262"/>
            <ac:spMk id="11" creationId="{EC8B5F5D-4DED-486E-AD3C-6533999123D0}"/>
          </ac:spMkLst>
        </pc:spChg>
        <pc:picChg chg="mod">
          <ac:chgData name="NAV K" userId="c309a643dd6147aa" providerId="LiveId" clId="{606ED2D9-2A23-43C4-A0DB-9E9D49BB4334}" dt="2024-10-05T20:55:01.504" v="36"/>
          <ac:picMkLst>
            <pc:docMk/>
            <pc:sldMk cId="2905421952" sldId="262"/>
            <ac:picMk id="43" creationId="{95095244-281C-45C6-B4B5-1A086A96C10D}"/>
          </ac:picMkLst>
        </pc:picChg>
        <pc:picChg chg="mod">
          <ac:chgData name="NAV K" userId="c309a643dd6147aa" providerId="LiveId" clId="{606ED2D9-2A23-43C4-A0DB-9E9D49BB4334}" dt="2024-10-05T20:55:01.504" v="36"/>
          <ac:picMkLst>
            <pc:docMk/>
            <pc:sldMk cId="2905421952" sldId="262"/>
            <ac:picMk id="45" creationId="{98B5F4CC-F13E-4336-9521-E63B69BED516}"/>
          </ac:picMkLst>
        </pc:picChg>
        <pc:picChg chg="mod">
          <ac:chgData name="NAV K" userId="c309a643dd6147aa" providerId="LiveId" clId="{606ED2D9-2A23-43C4-A0DB-9E9D49BB4334}" dt="2024-10-05T20:55:01.504" v="36"/>
          <ac:picMkLst>
            <pc:docMk/>
            <pc:sldMk cId="2905421952" sldId="262"/>
            <ac:picMk id="47" creationId="{C52B1263-CAC0-4784-BE2F-625ED3018494}"/>
          </ac:picMkLst>
        </pc:picChg>
      </pc:sldChg>
      <pc:sldChg chg="modSp del mod">
        <pc:chgData name="NAV K" userId="c309a643dd6147aa" providerId="LiveId" clId="{606ED2D9-2A23-43C4-A0DB-9E9D49BB4334}" dt="2024-10-05T20:55:30.914" v="127" actId="47"/>
        <pc:sldMkLst>
          <pc:docMk/>
          <pc:sldMk cId="678545184" sldId="263"/>
        </pc:sldMkLst>
        <pc:spChg chg="mod">
          <ac:chgData name="NAV K" userId="c309a643dd6147aa" providerId="LiveId" clId="{606ED2D9-2A23-43C4-A0DB-9E9D49BB4334}" dt="2024-10-05T20:55:01.853" v="46" actId="27636"/>
          <ac:spMkLst>
            <pc:docMk/>
            <pc:sldMk cId="678545184" sldId="263"/>
            <ac:spMk id="2" creationId="{A1FD1BD0-74CC-4C57-83FF-66D9D1584C1D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678545184" sldId="263"/>
            <ac:spMk id="3" creationId="{8CA2FB46-A9C1-4C9C-B6AD-FD1F4FE2A63B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678545184" sldId="263"/>
            <ac:spMk id="4" creationId="{04079324-F916-44FA-9903-1280D0A6D781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678545184" sldId="263"/>
            <ac:spMk id="5" creationId="{7D387B3B-9EFB-4C33-8804-98CD961AA356}"/>
          </ac:spMkLst>
        </pc:spChg>
        <pc:picChg chg="mod">
          <ac:chgData name="NAV K" userId="c309a643dd6147aa" providerId="LiveId" clId="{606ED2D9-2A23-43C4-A0DB-9E9D49BB4334}" dt="2024-10-05T20:55:01.504" v="36"/>
          <ac:picMkLst>
            <pc:docMk/>
            <pc:sldMk cId="678545184" sldId="263"/>
            <ac:picMk id="13" creationId="{B5B61295-A0F3-43DF-AF50-0E1E0C38462B}"/>
          </ac:picMkLst>
        </pc:picChg>
      </pc:sldChg>
      <pc:sldChg chg="modSp del mod">
        <pc:chgData name="NAV K" userId="c309a643dd6147aa" providerId="LiveId" clId="{606ED2D9-2A23-43C4-A0DB-9E9D49BB4334}" dt="2024-10-05T20:55:31.291" v="128" actId="47"/>
        <pc:sldMkLst>
          <pc:docMk/>
          <pc:sldMk cId="2122539241" sldId="264"/>
        </pc:sldMkLst>
        <pc:spChg chg="mod">
          <ac:chgData name="NAV K" userId="c309a643dd6147aa" providerId="LiveId" clId="{606ED2D9-2A23-43C4-A0DB-9E9D49BB4334}" dt="2024-10-05T20:55:01.869" v="48" actId="27636"/>
          <ac:spMkLst>
            <pc:docMk/>
            <pc:sldMk cId="2122539241" sldId="264"/>
            <ac:spMk id="2" creationId="{648F2DAD-09BC-4E53-B3EE-80036ACC033F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122539241" sldId="264"/>
            <ac:spMk id="3" creationId="{95FC586E-A765-41E8-AD6D-F6AA8EA2EC70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122539241" sldId="264"/>
            <ac:spMk id="4" creationId="{B64A110E-05FA-4BC3-8BC9-C9871A189AEB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122539241" sldId="264"/>
            <ac:spMk id="5" creationId="{2262604E-F416-45C2-A64D-344936146270}"/>
          </ac:spMkLst>
        </pc:spChg>
        <pc:spChg chg="mod">
          <ac:chgData name="NAV K" userId="c309a643dd6147aa" providerId="LiveId" clId="{606ED2D9-2A23-43C4-A0DB-9E9D49BB4334}" dt="2024-10-05T20:55:01.869" v="49" actId="27636"/>
          <ac:spMkLst>
            <pc:docMk/>
            <pc:sldMk cId="2122539241" sldId="264"/>
            <ac:spMk id="7" creationId="{8E389CF0-7E88-4714-8B32-F95FC4203E16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122539241" sldId="264"/>
            <ac:spMk id="8" creationId="{5579A580-0A00-4BD6-881B-85BF4BA391C8}"/>
          </ac:spMkLst>
        </pc:spChg>
        <pc:spChg chg="mod">
          <ac:chgData name="NAV K" userId="c309a643dd6147aa" providerId="LiveId" clId="{606ED2D9-2A23-43C4-A0DB-9E9D49BB4334}" dt="2024-10-05T20:55:01.869" v="50" actId="27636"/>
          <ac:spMkLst>
            <pc:docMk/>
            <pc:sldMk cId="2122539241" sldId="264"/>
            <ac:spMk id="9" creationId="{843CD799-F325-4B20-9924-56521475C4D8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122539241" sldId="264"/>
            <ac:spMk id="10" creationId="{AA444506-FF9E-4BC1-950D-192FB2579E56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122539241" sldId="264"/>
            <ac:spMk id="11" creationId="{8DAD639D-C8B7-41FE-B495-175E8A71B81B}"/>
          </ac:spMkLst>
        </pc:spChg>
        <pc:spChg chg="mod">
          <ac:chgData name="NAV K" userId="c309a643dd6147aa" providerId="LiveId" clId="{606ED2D9-2A23-43C4-A0DB-9E9D49BB4334}" dt="2024-10-05T20:55:01.869" v="47" actId="27636"/>
          <ac:spMkLst>
            <pc:docMk/>
            <pc:sldMk cId="2122539241" sldId="264"/>
            <ac:spMk id="12" creationId="{A6099175-95D7-497F-9501-1F4F71B9DC61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122539241" sldId="264"/>
            <ac:spMk id="13" creationId="{A9C90131-73E3-44AB-BFD1-389FA6084456}"/>
          </ac:spMkLst>
        </pc:spChg>
      </pc:sldChg>
      <pc:sldChg chg="modSp del mod">
        <pc:chgData name="NAV K" userId="c309a643dd6147aa" providerId="LiveId" clId="{606ED2D9-2A23-43C4-A0DB-9E9D49BB4334}" dt="2024-10-05T20:55:31.370" v="129" actId="47"/>
        <pc:sldMkLst>
          <pc:docMk/>
          <pc:sldMk cId="2224347332" sldId="265"/>
        </pc:sldMkLst>
        <pc:spChg chg="mod">
          <ac:chgData name="NAV K" userId="c309a643dd6147aa" providerId="LiveId" clId="{606ED2D9-2A23-43C4-A0DB-9E9D49BB4334}" dt="2024-10-05T20:55:01.885" v="54" actId="27636"/>
          <ac:spMkLst>
            <pc:docMk/>
            <pc:sldMk cId="2224347332" sldId="265"/>
            <ac:spMk id="2" creationId="{CAE5B773-F60C-4854-83F7-06F0AA7387C9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224347332" sldId="265"/>
            <ac:spMk id="3" creationId="{3924553D-D840-46BB-B9F8-2D824422507B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224347332" sldId="265"/>
            <ac:spMk id="4" creationId="{6CF1B4D7-E137-420A-8BCA-2CF4E1633D98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224347332" sldId="265"/>
            <ac:spMk id="5" creationId="{D1994D10-FA27-41C3-9794-F592C0FB22AE}"/>
          </ac:spMkLst>
        </pc:spChg>
        <pc:spChg chg="mod">
          <ac:chgData name="NAV K" userId="c309a643dd6147aa" providerId="LiveId" clId="{606ED2D9-2A23-43C4-A0DB-9E9D49BB4334}" dt="2024-10-05T20:55:01.885" v="53" actId="27636"/>
          <ac:spMkLst>
            <pc:docMk/>
            <pc:sldMk cId="2224347332" sldId="265"/>
            <ac:spMk id="7" creationId="{39462268-A880-4CE6-BFDA-4AA919761F5C}"/>
          </ac:spMkLst>
        </pc:spChg>
        <pc:spChg chg="mod">
          <ac:chgData name="NAV K" userId="c309a643dd6147aa" providerId="LiveId" clId="{606ED2D9-2A23-43C4-A0DB-9E9D49BB4334}" dt="2024-10-05T20:55:01.895" v="55" actId="27636"/>
          <ac:spMkLst>
            <pc:docMk/>
            <pc:sldMk cId="2224347332" sldId="265"/>
            <ac:spMk id="8" creationId="{1DA717EE-C4EB-43E0-9FF9-AD7909CC6C71}"/>
          </ac:spMkLst>
        </pc:spChg>
        <pc:spChg chg="mod">
          <ac:chgData name="NAV K" userId="c309a643dd6147aa" providerId="LiveId" clId="{606ED2D9-2A23-43C4-A0DB-9E9D49BB4334}" dt="2024-10-05T20:55:01.869" v="51" actId="27636"/>
          <ac:spMkLst>
            <pc:docMk/>
            <pc:sldMk cId="2224347332" sldId="265"/>
            <ac:spMk id="9" creationId="{86A6793B-A78C-4EEC-AE9E-5425AEE2253E}"/>
          </ac:spMkLst>
        </pc:spChg>
        <pc:spChg chg="mod">
          <ac:chgData name="NAV K" userId="c309a643dd6147aa" providerId="LiveId" clId="{606ED2D9-2A23-43C4-A0DB-9E9D49BB4334}" dt="2024-10-05T20:55:01.885" v="52" actId="27636"/>
          <ac:spMkLst>
            <pc:docMk/>
            <pc:sldMk cId="2224347332" sldId="265"/>
            <ac:spMk id="10" creationId="{2315023C-2291-44EB-87F0-16E7815981EE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224347332" sldId="265"/>
            <ac:spMk id="11" creationId="{042B96C2-B574-4A9E-B703-C8AE9F6351A5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224347332" sldId="265"/>
            <ac:spMk id="12" creationId="{16941F60-23D2-4005-A1C4-2A1179736036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224347332" sldId="265"/>
            <ac:spMk id="13" creationId="{DA361B3E-2E8B-4AA2-9581-7BE5FB6F89ED}"/>
          </ac:spMkLst>
        </pc:spChg>
      </pc:sldChg>
      <pc:sldChg chg="modSp del mod">
        <pc:chgData name="NAV K" userId="c309a643dd6147aa" providerId="LiveId" clId="{606ED2D9-2A23-43C4-A0DB-9E9D49BB4334}" dt="2024-10-05T20:55:31.526" v="130" actId="47"/>
        <pc:sldMkLst>
          <pc:docMk/>
          <pc:sldMk cId="4247313298" sldId="266"/>
        </pc:sldMkLst>
        <pc:spChg chg="mod">
          <ac:chgData name="NAV K" userId="c309a643dd6147aa" providerId="LiveId" clId="{606ED2D9-2A23-43C4-A0DB-9E9D49BB4334}" dt="2024-10-05T20:55:01.504" v="36"/>
          <ac:spMkLst>
            <pc:docMk/>
            <pc:sldMk cId="4247313298" sldId="266"/>
            <ac:spMk id="3" creationId="{44246426-251A-4B7C-952E-E99BFA86870E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4247313298" sldId="266"/>
            <ac:spMk id="4" creationId="{616BC39E-8B5D-414D-B1AD-BA5CA8058E70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4247313298" sldId="266"/>
            <ac:spMk id="5" creationId="{05A22BF5-BE50-4C70-8CB8-AD6F6E6ED0D9}"/>
          </ac:spMkLst>
        </pc:spChg>
        <pc:spChg chg="mod">
          <ac:chgData name="NAV K" userId="c309a643dd6147aa" providerId="LiveId" clId="{606ED2D9-2A23-43C4-A0DB-9E9D49BB4334}" dt="2024-10-05T20:55:01.901" v="62" actId="27636"/>
          <ac:spMkLst>
            <pc:docMk/>
            <pc:sldMk cId="4247313298" sldId="266"/>
            <ac:spMk id="7" creationId="{FB505141-77B9-4510-BC31-11F235790D08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4247313298" sldId="266"/>
            <ac:spMk id="12" creationId="{EE38EB5C-9979-407F-A1AF-AE2FDF9CF84D}"/>
          </ac:spMkLst>
        </pc:spChg>
        <pc:spChg chg="mod">
          <ac:chgData name="NAV K" userId="c309a643dd6147aa" providerId="LiveId" clId="{606ED2D9-2A23-43C4-A0DB-9E9D49BB4334}" dt="2024-10-05T20:55:01.901" v="60" actId="27636"/>
          <ac:spMkLst>
            <pc:docMk/>
            <pc:sldMk cId="4247313298" sldId="266"/>
            <ac:spMk id="13" creationId="{71905449-8C8E-4220-A917-A2815446CD45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4247313298" sldId="266"/>
            <ac:spMk id="14" creationId="{5C1328D1-87CB-49C1-B2EE-3176D8D6B2F4}"/>
          </ac:spMkLst>
        </pc:spChg>
        <pc:spChg chg="mod">
          <ac:chgData name="NAV K" userId="c309a643dd6147aa" providerId="LiveId" clId="{606ED2D9-2A23-43C4-A0DB-9E9D49BB4334}" dt="2024-10-05T20:55:01.901" v="59" actId="27636"/>
          <ac:spMkLst>
            <pc:docMk/>
            <pc:sldMk cId="4247313298" sldId="266"/>
            <ac:spMk id="15" creationId="{373B710D-DD35-4D16-A8B6-07A4A0FE35D0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4247313298" sldId="266"/>
            <ac:spMk id="16" creationId="{E508A8D6-CFA2-4824-A989-E196B75CED5A}"/>
          </ac:spMkLst>
        </pc:spChg>
        <pc:spChg chg="mod">
          <ac:chgData name="NAV K" userId="c309a643dd6147aa" providerId="LiveId" clId="{606ED2D9-2A23-43C4-A0DB-9E9D49BB4334}" dt="2024-10-05T20:55:01.901" v="63" actId="27636"/>
          <ac:spMkLst>
            <pc:docMk/>
            <pc:sldMk cId="4247313298" sldId="266"/>
            <ac:spMk id="17" creationId="{65434ED8-EBE3-4E68-9C11-1989233882C5}"/>
          </ac:spMkLst>
        </pc:spChg>
        <pc:spChg chg="mod">
          <ac:chgData name="NAV K" userId="c309a643dd6147aa" providerId="LiveId" clId="{606ED2D9-2A23-43C4-A0DB-9E9D49BB4334}" dt="2024-10-05T20:55:01.895" v="56" actId="27636"/>
          <ac:spMkLst>
            <pc:docMk/>
            <pc:sldMk cId="4247313298" sldId="266"/>
            <ac:spMk id="28" creationId="{87A2AF86-ABDE-4143-BD3B-6E73CA5D9E05}"/>
          </ac:spMkLst>
        </pc:spChg>
        <pc:spChg chg="mod">
          <ac:chgData name="NAV K" userId="c309a643dd6147aa" providerId="LiveId" clId="{606ED2D9-2A23-43C4-A0DB-9E9D49BB4334}" dt="2024-10-05T20:55:01.901" v="65" actId="27636"/>
          <ac:spMkLst>
            <pc:docMk/>
            <pc:sldMk cId="4247313298" sldId="266"/>
            <ac:spMk id="30" creationId="{81D410C9-1889-4B03-9D92-64ADBBCD1C15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4247313298" sldId="266"/>
            <ac:spMk id="31" creationId="{812783F7-3081-4C65-B38F-D58E9BF3A862}"/>
          </ac:spMkLst>
        </pc:spChg>
        <pc:spChg chg="mod">
          <ac:chgData name="NAV K" userId="c309a643dd6147aa" providerId="LiveId" clId="{606ED2D9-2A23-43C4-A0DB-9E9D49BB4334}" dt="2024-10-05T20:55:01.895" v="57" actId="27636"/>
          <ac:spMkLst>
            <pc:docMk/>
            <pc:sldMk cId="4247313298" sldId="266"/>
            <ac:spMk id="32" creationId="{E76EB63A-6CEB-46FA-AF9E-7EBDFF2670E8}"/>
          </ac:spMkLst>
        </pc:spChg>
        <pc:spChg chg="mod">
          <ac:chgData name="NAV K" userId="c309a643dd6147aa" providerId="LiveId" clId="{606ED2D9-2A23-43C4-A0DB-9E9D49BB4334}" dt="2024-10-05T20:55:01.901" v="58" actId="27636"/>
          <ac:spMkLst>
            <pc:docMk/>
            <pc:sldMk cId="4247313298" sldId="266"/>
            <ac:spMk id="33" creationId="{C718EDF6-A83E-4E31-AFA0-4C16C74D4357}"/>
          </ac:spMkLst>
        </pc:spChg>
        <pc:spChg chg="mod">
          <ac:chgData name="NAV K" userId="c309a643dd6147aa" providerId="LiveId" clId="{606ED2D9-2A23-43C4-A0DB-9E9D49BB4334}" dt="2024-10-05T20:55:01.901" v="64" actId="27636"/>
          <ac:spMkLst>
            <pc:docMk/>
            <pc:sldMk cId="4247313298" sldId="266"/>
            <ac:spMk id="34" creationId="{21B8C62E-B092-4FF6-9719-BD43F6D27C80}"/>
          </ac:spMkLst>
        </pc:spChg>
        <pc:spChg chg="mod">
          <ac:chgData name="NAV K" userId="c309a643dd6147aa" providerId="LiveId" clId="{606ED2D9-2A23-43C4-A0DB-9E9D49BB4334}" dt="2024-10-05T20:55:01.901" v="61" actId="27636"/>
          <ac:spMkLst>
            <pc:docMk/>
            <pc:sldMk cId="4247313298" sldId="266"/>
            <ac:spMk id="35" creationId="{3804FC62-FD8E-46F9-B1E0-F9541B9A1A14}"/>
          </ac:spMkLst>
        </pc:spChg>
      </pc:sldChg>
      <pc:sldChg chg="modSp del mod">
        <pc:chgData name="NAV K" userId="c309a643dd6147aa" providerId="LiveId" clId="{606ED2D9-2A23-43C4-A0DB-9E9D49BB4334}" dt="2024-10-05T20:55:31.855" v="131" actId="47"/>
        <pc:sldMkLst>
          <pc:docMk/>
          <pc:sldMk cId="661457060" sldId="267"/>
        </pc:sldMkLst>
        <pc:spChg chg="mod">
          <ac:chgData name="NAV K" userId="c309a643dd6147aa" providerId="LiveId" clId="{606ED2D9-2A23-43C4-A0DB-9E9D49BB4334}" dt="2024-10-05T20:55:01.917" v="66" actId="27636"/>
          <ac:spMkLst>
            <pc:docMk/>
            <pc:sldMk cId="661457060" sldId="267"/>
            <ac:spMk id="2" creationId="{B1E46706-ECB2-4642-A186-00F674618249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661457060" sldId="267"/>
            <ac:spMk id="3" creationId="{71DFAF7E-3E48-4E3A-A353-D53194536BD8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661457060" sldId="267"/>
            <ac:spMk id="4" creationId="{30162523-618F-46C4-A45E-4D33377EDE65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661457060" sldId="267"/>
            <ac:spMk id="5" creationId="{9D4A3BB9-8087-4B74-9AD3-4D42C3C29552}"/>
          </ac:spMkLst>
        </pc:spChg>
        <pc:spChg chg="mod">
          <ac:chgData name="NAV K" userId="c309a643dd6147aa" providerId="LiveId" clId="{606ED2D9-2A23-43C4-A0DB-9E9D49BB4334}" dt="2024-10-05T20:55:01.917" v="67" actId="27636"/>
          <ac:spMkLst>
            <pc:docMk/>
            <pc:sldMk cId="661457060" sldId="267"/>
            <ac:spMk id="7" creationId="{53FBA053-D834-4EC0-9AA6-39A52FE5C103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661457060" sldId="267"/>
            <ac:spMk id="8" creationId="{B36CA930-7AA4-4278-83D1-EE0BCD429697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661457060" sldId="267"/>
            <ac:spMk id="9" creationId="{321164DC-BEBF-47A0-9084-BDA922BB947F}"/>
          </ac:spMkLst>
        </pc:spChg>
        <pc:spChg chg="mod">
          <ac:chgData name="NAV K" userId="c309a643dd6147aa" providerId="LiveId" clId="{606ED2D9-2A23-43C4-A0DB-9E9D49BB4334}" dt="2024-10-05T20:55:01.917" v="68" actId="27636"/>
          <ac:spMkLst>
            <pc:docMk/>
            <pc:sldMk cId="661457060" sldId="267"/>
            <ac:spMk id="10" creationId="{E68BA80F-62F2-41B5-98C9-B527520119FE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661457060" sldId="267"/>
            <ac:spMk id="11" creationId="{C1396768-1CDA-42A9-834C-557409BC2394}"/>
          </ac:spMkLst>
        </pc:spChg>
        <pc:picChg chg="mod">
          <ac:chgData name="NAV K" userId="c309a643dd6147aa" providerId="LiveId" clId="{606ED2D9-2A23-43C4-A0DB-9E9D49BB4334}" dt="2024-10-05T20:55:01.504" v="36"/>
          <ac:picMkLst>
            <pc:docMk/>
            <pc:sldMk cId="661457060" sldId="267"/>
            <ac:picMk id="13" creationId="{E9419085-04EC-4511-9FCD-0A0E6C1907A4}"/>
          </ac:picMkLst>
        </pc:picChg>
      </pc:sldChg>
      <pc:sldChg chg="modSp del mod">
        <pc:chgData name="NAV K" userId="c309a643dd6147aa" providerId="LiveId" clId="{606ED2D9-2A23-43C4-A0DB-9E9D49BB4334}" dt="2024-10-05T20:55:32.012" v="132" actId="47"/>
        <pc:sldMkLst>
          <pc:docMk/>
          <pc:sldMk cId="2589939560" sldId="268"/>
        </pc:sldMkLst>
        <pc:spChg chg="mod">
          <ac:chgData name="NAV K" userId="c309a643dd6147aa" providerId="LiveId" clId="{606ED2D9-2A23-43C4-A0DB-9E9D49BB4334}" dt="2024-10-05T20:55:01.917" v="69" actId="27636"/>
          <ac:spMkLst>
            <pc:docMk/>
            <pc:sldMk cId="2589939560" sldId="268"/>
            <ac:spMk id="2" creationId="{CDD1D35A-BF17-4A2D-84BF-6601B22B6A11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89939560" sldId="268"/>
            <ac:spMk id="3" creationId="{995A77EE-8D7A-4C84-B917-1CFD2D6B8DCC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89939560" sldId="268"/>
            <ac:spMk id="4" creationId="{3D4703B2-BABE-459A-9E4B-601E56562715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89939560" sldId="268"/>
            <ac:spMk id="5" creationId="{1AB9C8A0-14BC-4644-8A34-F8F26D363CC9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89939560" sldId="268"/>
            <ac:spMk id="13" creationId="{8D7EBCC9-AEFF-4039-8638-5B309811BE29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89939560" sldId="268"/>
            <ac:spMk id="14" creationId="{B8700051-B844-4EDC-8EAC-A44F3743A7C6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89939560" sldId="268"/>
            <ac:spMk id="15" creationId="{4388D112-A77A-4044-B2EE-66DDC7FD30DE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89939560" sldId="268"/>
            <ac:spMk id="16" creationId="{7F69D14D-A287-47A7-AD7F-F8207B825979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89939560" sldId="268"/>
            <ac:spMk id="26" creationId="{F0B4D100-E4A9-4290-9C5A-559D26023BB0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89939560" sldId="268"/>
            <ac:spMk id="27" creationId="{4A5A45E2-0CD2-4443-963B-2BF0068F69E0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89939560" sldId="268"/>
            <ac:spMk id="28" creationId="{C9828076-1E1C-4E6A-80ED-02AC430DF17B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89939560" sldId="268"/>
            <ac:spMk id="29" creationId="{BB3F1F41-ECBD-4218-A318-A0368B5D7549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89939560" sldId="268"/>
            <ac:spMk id="30" creationId="{ADE16003-7B55-4545-94FF-CA6F56EFEC35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89939560" sldId="268"/>
            <ac:spMk id="31" creationId="{124D90C0-A545-43D1-81FA-714F49FA7544}"/>
          </ac:spMkLst>
        </pc:spChg>
        <pc:picChg chg="mod">
          <ac:chgData name="NAV K" userId="c309a643dd6147aa" providerId="LiveId" clId="{606ED2D9-2A23-43C4-A0DB-9E9D49BB4334}" dt="2024-10-05T20:55:01.504" v="36"/>
          <ac:picMkLst>
            <pc:docMk/>
            <pc:sldMk cId="2589939560" sldId="268"/>
            <ac:picMk id="34" creationId="{6B8CDF12-0DFE-482F-9280-20182A0B9F8A}"/>
          </ac:picMkLst>
        </pc:picChg>
        <pc:picChg chg="mod">
          <ac:chgData name="NAV K" userId="c309a643dd6147aa" providerId="LiveId" clId="{606ED2D9-2A23-43C4-A0DB-9E9D49BB4334}" dt="2024-10-05T20:55:01.504" v="36"/>
          <ac:picMkLst>
            <pc:docMk/>
            <pc:sldMk cId="2589939560" sldId="268"/>
            <ac:picMk id="45" creationId="{DBCBD768-1EBE-4354-BB21-BF8225EFC634}"/>
          </ac:picMkLst>
        </pc:picChg>
      </pc:sldChg>
      <pc:sldChg chg="modSp del mod">
        <pc:chgData name="NAV K" userId="c309a643dd6147aa" providerId="LiveId" clId="{606ED2D9-2A23-43C4-A0DB-9E9D49BB4334}" dt="2024-10-05T20:55:32.311" v="133" actId="47"/>
        <pc:sldMkLst>
          <pc:docMk/>
          <pc:sldMk cId="3314597674" sldId="269"/>
        </pc:sldMkLst>
        <pc:spChg chg="mod">
          <ac:chgData name="NAV K" userId="c309a643dd6147aa" providerId="LiveId" clId="{606ED2D9-2A23-43C4-A0DB-9E9D49BB4334}" dt="2024-10-05T20:55:01.932" v="72" actId="27636"/>
          <ac:spMkLst>
            <pc:docMk/>
            <pc:sldMk cId="3314597674" sldId="269"/>
            <ac:spMk id="2" creationId="{3A31D3C8-0B11-46D3-A9A6-E4828F8E9CD3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314597674" sldId="269"/>
            <ac:spMk id="3" creationId="{4199F1C1-6A25-402F-A3AF-D7E84109DDA1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314597674" sldId="269"/>
            <ac:spMk id="4" creationId="{4E07CA6F-243E-4E42-969D-A8F1F1171BD8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314597674" sldId="269"/>
            <ac:spMk id="5" creationId="{C40DDBAC-98BB-4F37-AD98-D2A59FF030ED}"/>
          </ac:spMkLst>
        </pc:spChg>
        <pc:spChg chg="mod">
          <ac:chgData name="NAV K" userId="c309a643dd6147aa" providerId="LiveId" clId="{606ED2D9-2A23-43C4-A0DB-9E9D49BB4334}" dt="2024-10-05T20:55:01.932" v="74" actId="27636"/>
          <ac:spMkLst>
            <pc:docMk/>
            <pc:sldMk cId="3314597674" sldId="269"/>
            <ac:spMk id="7" creationId="{741A58E7-60BE-4B3A-B18C-923D5D056808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314597674" sldId="269"/>
            <ac:spMk id="8" creationId="{81D4F0D9-9654-4ED2-836E-CA8D1AE8F8C1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314597674" sldId="269"/>
            <ac:spMk id="9" creationId="{3EA76C16-1F6B-4E12-9881-637E86C7972F}"/>
          </ac:spMkLst>
        </pc:spChg>
        <pc:spChg chg="mod">
          <ac:chgData name="NAV K" userId="c309a643dd6147aa" providerId="LiveId" clId="{606ED2D9-2A23-43C4-A0DB-9E9D49BB4334}" dt="2024-10-05T20:55:01.932" v="71" actId="27636"/>
          <ac:spMkLst>
            <pc:docMk/>
            <pc:sldMk cId="3314597674" sldId="269"/>
            <ac:spMk id="10" creationId="{B23659FC-458C-45A2-A96C-6E8341756F5B}"/>
          </ac:spMkLst>
        </pc:spChg>
        <pc:spChg chg="mod">
          <ac:chgData name="NAV K" userId="c309a643dd6147aa" providerId="LiveId" clId="{606ED2D9-2A23-43C4-A0DB-9E9D49BB4334}" dt="2024-10-05T20:55:01.932" v="70" actId="27636"/>
          <ac:spMkLst>
            <pc:docMk/>
            <pc:sldMk cId="3314597674" sldId="269"/>
            <ac:spMk id="20" creationId="{B83D38BE-3603-45E0-B07A-7AC51ABCA2FE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314597674" sldId="269"/>
            <ac:spMk id="21" creationId="{878C2831-BDCF-4BCE-9B4F-91637C854EB8}"/>
          </ac:spMkLst>
        </pc:spChg>
        <pc:spChg chg="mod">
          <ac:chgData name="NAV K" userId="c309a643dd6147aa" providerId="LiveId" clId="{606ED2D9-2A23-43C4-A0DB-9E9D49BB4334}" dt="2024-10-05T20:55:01.932" v="73" actId="27636"/>
          <ac:spMkLst>
            <pc:docMk/>
            <pc:sldMk cId="3314597674" sldId="269"/>
            <ac:spMk id="22" creationId="{ECD0B61C-F4E1-40D7-BF93-62B96E902ACE}"/>
          </ac:spMkLst>
        </pc:spChg>
        <pc:spChg chg="mod">
          <ac:chgData name="NAV K" userId="c309a643dd6147aa" providerId="LiveId" clId="{606ED2D9-2A23-43C4-A0DB-9E9D49BB4334}" dt="2024-10-05T20:55:01.932" v="75" actId="27636"/>
          <ac:spMkLst>
            <pc:docMk/>
            <pc:sldMk cId="3314597674" sldId="269"/>
            <ac:spMk id="23" creationId="{BFC35997-9926-45C3-BDC9-CD5F738C432C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314597674" sldId="269"/>
            <ac:spMk id="24" creationId="{9AA119B1-83DB-4399-BB6C-A76ECCD16896}"/>
          </ac:spMkLst>
        </pc:spChg>
        <pc:spChg chg="mod">
          <ac:chgData name="NAV K" userId="c309a643dd6147aa" providerId="LiveId" clId="{606ED2D9-2A23-43C4-A0DB-9E9D49BB4334}" dt="2024-10-05T20:55:01.948" v="76" actId="27636"/>
          <ac:spMkLst>
            <pc:docMk/>
            <pc:sldMk cId="3314597674" sldId="269"/>
            <ac:spMk id="25" creationId="{475FE0A6-52B1-4710-908D-26DDF077E6D8}"/>
          </ac:spMkLst>
        </pc:spChg>
        <pc:picChg chg="mod">
          <ac:chgData name="NAV K" userId="c309a643dd6147aa" providerId="LiveId" clId="{606ED2D9-2A23-43C4-A0DB-9E9D49BB4334}" dt="2024-10-05T20:55:01.504" v="36"/>
          <ac:picMkLst>
            <pc:docMk/>
            <pc:sldMk cId="3314597674" sldId="269"/>
            <ac:picMk id="27" creationId="{FC20732F-60A2-4795-9CDC-FED7C482D830}"/>
          </ac:picMkLst>
        </pc:picChg>
      </pc:sldChg>
      <pc:sldChg chg="modSp del mod">
        <pc:chgData name="NAV K" userId="c309a643dd6147aa" providerId="LiveId" clId="{606ED2D9-2A23-43C4-A0DB-9E9D49BB4334}" dt="2024-10-05T20:55:32.483" v="134" actId="47"/>
        <pc:sldMkLst>
          <pc:docMk/>
          <pc:sldMk cId="3561918096" sldId="270"/>
        </pc:sldMkLst>
        <pc:spChg chg="mod">
          <ac:chgData name="NAV K" userId="c309a643dd6147aa" providerId="LiveId" clId="{606ED2D9-2A23-43C4-A0DB-9E9D49BB4334}" dt="2024-10-05T20:55:01.948" v="79" actId="27636"/>
          <ac:spMkLst>
            <pc:docMk/>
            <pc:sldMk cId="3561918096" sldId="270"/>
            <ac:spMk id="2" creationId="{F0415C43-91D7-4EE6-843E-EA2527BA6E2B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561918096" sldId="270"/>
            <ac:spMk id="3" creationId="{8029CE59-0417-4F15-B124-A4C0908B0D1C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561918096" sldId="270"/>
            <ac:spMk id="4" creationId="{45D58DF5-63B9-4EDD-AB60-3ADA5FFDD875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561918096" sldId="270"/>
            <ac:spMk id="5" creationId="{22BBFA8E-1B62-49E5-859F-CAD1A3785A05}"/>
          </ac:spMkLst>
        </pc:spChg>
        <pc:spChg chg="mod">
          <ac:chgData name="NAV K" userId="c309a643dd6147aa" providerId="LiveId" clId="{606ED2D9-2A23-43C4-A0DB-9E9D49BB4334}" dt="2024-10-05T20:55:01.948" v="78" actId="27636"/>
          <ac:spMkLst>
            <pc:docMk/>
            <pc:sldMk cId="3561918096" sldId="270"/>
            <ac:spMk id="7" creationId="{C0DF5C50-33E9-418B-B829-2AA8C9389BE0}"/>
          </ac:spMkLst>
        </pc:spChg>
        <pc:spChg chg="mod">
          <ac:chgData name="NAV K" userId="c309a643dd6147aa" providerId="LiveId" clId="{606ED2D9-2A23-43C4-A0DB-9E9D49BB4334}" dt="2024-10-05T20:55:01.948" v="77" actId="27636"/>
          <ac:spMkLst>
            <pc:docMk/>
            <pc:sldMk cId="3561918096" sldId="270"/>
            <ac:spMk id="8" creationId="{E6D37316-A046-4BA3-851C-2A6DC246A794}"/>
          </ac:spMkLst>
        </pc:spChg>
        <pc:picChg chg="mod">
          <ac:chgData name="NAV K" userId="c309a643dd6147aa" providerId="LiveId" clId="{606ED2D9-2A23-43C4-A0DB-9E9D49BB4334}" dt="2024-10-05T20:55:01.504" v="36"/>
          <ac:picMkLst>
            <pc:docMk/>
            <pc:sldMk cId="3561918096" sldId="270"/>
            <ac:picMk id="16" creationId="{AF0B08D0-AB4E-4B4B-885E-9D72016F7DC2}"/>
          </ac:picMkLst>
        </pc:picChg>
      </pc:sldChg>
      <pc:sldChg chg="modSp del mod">
        <pc:chgData name="NAV K" userId="c309a643dd6147aa" providerId="LiveId" clId="{606ED2D9-2A23-43C4-A0DB-9E9D49BB4334}" dt="2024-10-05T20:55:32.797" v="135" actId="47"/>
        <pc:sldMkLst>
          <pc:docMk/>
          <pc:sldMk cId="3532002671" sldId="271"/>
        </pc:sldMkLst>
        <pc:spChg chg="mod">
          <ac:chgData name="NAV K" userId="c309a643dd6147aa" providerId="LiveId" clId="{606ED2D9-2A23-43C4-A0DB-9E9D49BB4334}" dt="2024-10-05T20:55:01.964" v="83" actId="27636"/>
          <ac:spMkLst>
            <pc:docMk/>
            <pc:sldMk cId="3532002671" sldId="271"/>
            <ac:spMk id="2" creationId="{FEE848C0-DE80-42AB-ACB8-7A5B48106190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532002671" sldId="271"/>
            <ac:spMk id="3" creationId="{DDECC8FB-9E3A-4162-9C6F-98D57940C9CE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532002671" sldId="271"/>
            <ac:spMk id="4" creationId="{1425EC44-04DF-4936-BAE6-D7C7E04C2EA1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532002671" sldId="271"/>
            <ac:spMk id="5" creationId="{69C6B9B9-4616-4547-9869-DB84B9508628}"/>
          </ac:spMkLst>
        </pc:spChg>
        <pc:spChg chg="mod">
          <ac:chgData name="NAV K" userId="c309a643dd6147aa" providerId="LiveId" clId="{606ED2D9-2A23-43C4-A0DB-9E9D49BB4334}" dt="2024-10-05T20:55:01.964" v="89" actId="27636"/>
          <ac:spMkLst>
            <pc:docMk/>
            <pc:sldMk cId="3532002671" sldId="271"/>
            <ac:spMk id="7" creationId="{4B659726-5A72-47AD-AA01-F42341A352A2}"/>
          </ac:spMkLst>
        </pc:spChg>
        <pc:spChg chg="mod">
          <ac:chgData name="NAV K" userId="c309a643dd6147aa" providerId="LiveId" clId="{606ED2D9-2A23-43C4-A0DB-9E9D49BB4334}" dt="2024-10-05T20:55:01.964" v="88" actId="27636"/>
          <ac:spMkLst>
            <pc:docMk/>
            <pc:sldMk cId="3532002671" sldId="271"/>
            <ac:spMk id="8" creationId="{96CAB863-5E70-4E67-A155-75CA5BB9F126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532002671" sldId="271"/>
            <ac:spMk id="9" creationId="{4E6F0D97-A574-4B36-96B2-AAC2CC74CAF1}"/>
          </ac:spMkLst>
        </pc:spChg>
        <pc:spChg chg="mod">
          <ac:chgData name="NAV K" userId="c309a643dd6147aa" providerId="LiveId" clId="{606ED2D9-2A23-43C4-A0DB-9E9D49BB4334}" dt="2024-10-05T20:55:01.964" v="86" actId="27636"/>
          <ac:spMkLst>
            <pc:docMk/>
            <pc:sldMk cId="3532002671" sldId="271"/>
            <ac:spMk id="10" creationId="{1F49642F-1A01-4C6A-93C3-F0A73FD4569D}"/>
          </ac:spMkLst>
        </pc:spChg>
        <pc:spChg chg="mod">
          <ac:chgData name="NAV K" userId="c309a643dd6147aa" providerId="LiveId" clId="{606ED2D9-2A23-43C4-A0DB-9E9D49BB4334}" dt="2024-10-05T20:55:01.979" v="91" actId="27636"/>
          <ac:spMkLst>
            <pc:docMk/>
            <pc:sldMk cId="3532002671" sldId="271"/>
            <ac:spMk id="11" creationId="{8CE446CC-2213-45D1-AA34-7D828E78781F}"/>
          </ac:spMkLst>
        </pc:spChg>
        <pc:spChg chg="mod">
          <ac:chgData name="NAV K" userId="c309a643dd6147aa" providerId="LiveId" clId="{606ED2D9-2A23-43C4-A0DB-9E9D49BB4334}" dt="2024-10-05T20:55:01.979" v="95" actId="27636"/>
          <ac:spMkLst>
            <pc:docMk/>
            <pc:sldMk cId="3532002671" sldId="271"/>
            <ac:spMk id="12" creationId="{6EF2DF27-0672-4FB0-9D52-9CB58458487E}"/>
          </ac:spMkLst>
        </pc:spChg>
        <pc:spChg chg="mod">
          <ac:chgData name="NAV K" userId="c309a643dd6147aa" providerId="LiveId" clId="{606ED2D9-2A23-43C4-A0DB-9E9D49BB4334}" dt="2024-10-05T20:55:01.979" v="93" actId="27636"/>
          <ac:spMkLst>
            <pc:docMk/>
            <pc:sldMk cId="3532002671" sldId="271"/>
            <ac:spMk id="13" creationId="{B5F39361-93FC-4BA3-9677-A2C64D598861}"/>
          </ac:spMkLst>
        </pc:spChg>
        <pc:spChg chg="mod">
          <ac:chgData name="NAV K" userId="c309a643dd6147aa" providerId="LiveId" clId="{606ED2D9-2A23-43C4-A0DB-9E9D49BB4334}" dt="2024-10-05T20:55:01.964" v="82" actId="27636"/>
          <ac:spMkLst>
            <pc:docMk/>
            <pc:sldMk cId="3532002671" sldId="271"/>
            <ac:spMk id="14" creationId="{253E3241-7D7E-4802-9A4D-C7544C717BCC}"/>
          </ac:spMkLst>
        </pc:spChg>
        <pc:spChg chg="mod">
          <ac:chgData name="NAV K" userId="c309a643dd6147aa" providerId="LiveId" clId="{606ED2D9-2A23-43C4-A0DB-9E9D49BB4334}" dt="2024-10-05T20:55:01.964" v="81" actId="27636"/>
          <ac:spMkLst>
            <pc:docMk/>
            <pc:sldMk cId="3532002671" sldId="271"/>
            <ac:spMk id="15" creationId="{B5C2E8E7-F98A-4CAC-83EF-033B89CC22BF}"/>
          </ac:spMkLst>
        </pc:spChg>
        <pc:spChg chg="mod">
          <ac:chgData name="NAV K" userId="c309a643dd6147aa" providerId="LiveId" clId="{606ED2D9-2A23-43C4-A0DB-9E9D49BB4334}" dt="2024-10-05T20:55:01.979" v="94" actId="27636"/>
          <ac:spMkLst>
            <pc:docMk/>
            <pc:sldMk cId="3532002671" sldId="271"/>
            <ac:spMk id="16" creationId="{24EB22C6-42A4-424E-8DCC-24BD52EFD1F6}"/>
          </ac:spMkLst>
        </pc:spChg>
        <pc:spChg chg="mod">
          <ac:chgData name="NAV K" userId="c309a643dd6147aa" providerId="LiveId" clId="{606ED2D9-2A23-43C4-A0DB-9E9D49BB4334}" dt="2024-10-05T20:55:01.964" v="85" actId="27636"/>
          <ac:spMkLst>
            <pc:docMk/>
            <pc:sldMk cId="3532002671" sldId="271"/>
            <ac:spMk id="17" creationId="{CFF79305-CD44-4DE7-92A6-4416560330FE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532002671" sldId="271"/>
            <ac:spMk id="18" creationId="{EDB8E124-4A61-4B90-AA88-114FFC47D6F0}"/>
          </ac:spMkLst>
        </pc:spChg>
        <pc:spChg chg="mod">
          <ac:chgData name="NAV K" userId="c309a643dd6147aa" providerId="LiveId" clId="{606ED2D9-2A23-43C4-A0DB-9E9D49BB4334}" dt="2024-10-05T20:55:01.964" v="90" actId="27636"/>
          <ac:spMkLst>
            <pc:docMk/>
            <pc:sldMk cId="3532002671" sldId="271"/>
            <ac:spMk id="19" creationId="{8438ECEC-0CD5-4869-A4FF-7CFA3BBF8FA6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532002671" sldId="271"/>
            <ac:spMk id="20" creationId="{671CDD1F-1E6E-444F-A60C-E18CFE1733FE}"/>
          </ac:spMkLst>
        </pc:spChg>
        <pc:spChg chg="mod">
          <ac:chgData name="NAV K" userId="c309a643dd6147aa" providerId="LiveId" clId="{606ED2D9-2A23-43C4-A0DB-9E9D49BB4334}" dt="2024-10-05T20:55:01.964" v="87" actId="27636"/>
          <ac:spMkLst>
            <pc:docMk/>
            <pc:sldMk cId="3532002671" sldId="271"/>
            <ac:spMk id="21" creationId="{1850588B-6DF2-4806-A389-A1E44C62552F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532002671" sldId="271"/>
            <ac:spMk id="22" creationId="{A2F97CCC-7DFC-4167-95FB-9E550EBD484E}"/>
          </ac:spMkLst>
        </pc:spChg>
        <pc:spChg chg="mod">
          <ac:chgData name="NAV K" userId="c309a643dd6147aa" providerId="LiveId" clId="{606ED2D9-2A23-43C4-A0DB-9E9D49BB4334}" dt="2024-10-05T20:55:01.948" v="80" actId="27636"/>
          <ac:spMkLst>
            <pc:docMk/>
            <pc:sldMk cId="3532002671" sldId="271"/>
            <ac:spMk id="23" creationId="{D076AA35-30F4-47C7-A9BD-9417DBEA1F32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532002671" sldId="271"/>
            <ac:spMk id="24" creationId="{9247E91C-D5E1-4A84-BA79-3E385257E603}"/>
          </ac:spMkLst>
        </pc:spChg>
        <pc:spChg chg="mod">
          <ac:chgData name="NAV K" userId="c309a643dd6147aa" providerId="LiveId" clId="{606ED2D9-2A23-43C4-A0DB-9E9D49BB4334}" dt="2024-10-05T20:55:01.964" v="84" actId="27636"/>
          <ac:spMkLst>
            <pc:docMk/>
            <pc:sldMk cId="3532002671" sldId="271"/>
            <ac:spMk id="25" creationId="{695C38D3-D0CA-4306-8363-32A85EFB6171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532002671" sldId="271"/>
            <ac:spMk id="26" creationId="{C7AC47E0-6471-4055-B814-73A0BB7C50DE}"/>
          </ac:spMkLst>
        </pc:spChg>
        <pc:spChg chg="mod">
          <ac:chgData name="NAV K" userId="c309a643dd6147aa" providerId="LiveId" clId="{606ED2D9-2A23-43C4-A0DB-9E9D49BB4334}" dt="2024-10-05T20:55:01.979" v="92" actId="27636"/>
          <ac:spMkLst>
            <pc:docMk/>
            <pc:sldMk cId="3532002671" sldId="271"/>
            <ac:spMk id="27" creationId="{5891CA0D-CB09-4EDE-BD8C-468012A397E4}"/>
          </ac:spMkLst>
        </pc:spChg>
        <pc:picChg chg="mod">
          <ac:chgData name="NAV K" userId="c309a643dd6147aa" providerId="LiveId" clId="{606ED2D9-2A23-43C4-A0DB-9E9D49BB4334}" dt="2024-10-05T20:55:01.504" v="36"/>
          <ac:picMkLst>
            <pc:docMk/>
            <pc:sldMk cId="3532002671" sldId="271"/>
            <ac:picMk id="29" creationId="{B2137E1A-D924-42A1-B0C6-E82997D3A53A}"/>
          </ac:picMkLst>
        </pc:picChg>
      </pc:sldChg>
      <pc:sldChg chg="modSp del mod">
        <pc:chgData name="NAV K" userId="c309a643dd6147aa" providerId="LiveId" clId="{606ED2D9-2A23-43C4-A0DB-9E9D49BB4334}" dt="2024-10-05T20:55:32.907" v="136" actId="47"/>
        <pc:sldMkLst>
          <pc:docMk/>
          <pc:sldMk cId="3870222886" sldId="272"/>
        </pc:sldMkLst>
        <pc:spChg chg="mod">
          <ac:chgData name="NAV K" userId="c309a643dd6147aa" providerId="LiveId" clId="{606ED2D9-2A23-43C4-A0DB-9E9D49BB4334}" dt="2024-10-05T20:55:01.979" v="96" actId="27636"/>
          <ac:spMkLst>
            <pc:docMk/>
            <pc:sldMk cId="3870222886" sldId="272"/>
            <ac:spMk id="2" creationId="{C92EBF8D-A290-4A0F-A3DD-1A271370B582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870222886" sldId="272"/>
            <ac:spMk id="3" creationId="{8BC1699F-83CC-4F4C-B37E-BEE4BC7DB9E9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870222886" sldId="272"/>
            <ac:spMk id="4" creationId="{15B5B358-A249-40B6-9ACE-B020BA3BCDB5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870222886" sldId="272"/>
            <ac:spMk id="5" creationId="{6F957BB2-4223-4B31-9B4E-9A8BE9045B05}"/>
          </ac:spMkLst>
        </pc:spChg>
        <pc:picChg chg="mod">
          <ac:chgData name="NAV K" userId="c309a643dd6147aa" providerId="LiveId" clId="{606ED2D9-2A23-43C4-A0DB-9E9D49BB4334}" dt="2024-10-05T20:55:01.504" v="36"/>
          <ac:picMkLst>
            <pc:docMk/>
            <pc:sldMk cId="3870222886" sldId="272"/>
            <ac:picMk id="11" creationId="{BC397C88-DC98-4D13-9B86-720172A7A064}"/>
          </ac:picMkLst>
        </pc:picChg>
      </pc:sldChg>
      <pc:sldChg chg="modSp del mod">
        <pc:chgData name="NAV K" userId="c309a643dd6147aa" providerId="LiveId" clId="{606ED2D9-2A23-43C4-A0DB-9E9D49BB4334}" dt="2024-10-05T20:55:33.142" v="137" actId="47"/>
        <pc:sldMkLst>
          <pc:docMk/>
          <pc:sldMk cId="498491376" sldId="273"/>
        </pc:sldMkLst>
        <pc:spChg chg="mod">
          <ac:chgData name="NAV K" userId="c309a643dd6147aa" providerId="LiveId" clId="{606ED2D9-2A23-43C4-A0DB-9E9D49BB4334}" dt="2024-10-05T20:55:01.995" v="100" actId="27636"/>
          <ac:spMkLst>
            <pc:docMk/>
            <pc:sldMk cId="498491376" sldId="273"/>
            <ac:spMk id="2" creationId="{55D50F4B-19D5-4C29-878E-7549F75AF89F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498491376" sldId="273"/>
            <ac:spMk id="3" creationId="{9D2E430B-5F01-492A-8F3E-7D034830F1FA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498491376" sldId="273"/>
            <ac:spMk id="4" creationId="{3BF18DAE-9F1A-43D5-8D3A-53F3ADCE120B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498491376" sldId="273"/>
            <ac:spMk id="5" creationId="{719C9928-AE7B-450A-88C3-2AC8BFD25F25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498491376" sldId="273"/>
            <ac:spMk id="7" creationId="{1F1B155C-B14F-45F1-BB3B-33B25B27C9DE}"/>
          </ac:spMkLst>
        </pc:spChg>
        <pc:spChg chg="mod">
          <ac:chgData name="NAV K" userId="c309a643dd6147aa" providerId="LiveId" clId="{606ED2D9-2A23-43C4-A0DB-9E9D49BB4334}" dt="2024-10-05T20:55:01.995" v="99" actId="27636"/>
          <ac:spMkLst>
            <pc:docMk/>
            <pc:sldMk cId="498491376" sldId="273"/>
            <ac:spMk id="8" creationId="{8D18C500-0C6F-4EC0-B70D-73B315B7660E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498491376" sldId="273"/>
            <ac:spMk id="9" creationId="{35A48A76-6E94-4C37-9F89-AE32D0DCB24C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498491376" sldId="273"/>
            <ac:spMk id="10" creationId="{B4B4060C-7081-4D2B-9B76-E6A12044047B}"/>
          </ac:spMkLst>
        </pc:spChg>
        <pc:spChg chg="mod">
          <ac:chgData name="NAV K" userId="c309a643dd6147aa" providerId="LiveId" clId="{606ED2D9-2A23-43C4-A0DB-9E9D49BB4334}" dt="2024-10-05T20:55:01.995" v="98" actId="27636"/>
          <ac:spMkLst>
            <pc:docMk/>
            <pc:sldMk cId="498491376" sldId="273"/>
            <ac:spMk id="12" creationId="{DD463279-45B3-41ED-9BBA-6549CA5EA164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498491376" sldId="273"/>
            <ac:spMk id="13" creationId="{D35B40B0-6376-4C8D-B047-3E3A6B230531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498491376" sldId="273"/>
            <ac:spMk id="14" creationId="{73D3B098-436F-4DAE-90C9-B162BCFE683D}"/>
          </ac:spMkLst>
        </pc:spChg>
        <pc:spChg chg="mod">
          <ac:chgData name="NAV K" userId="c309a643dd6147aa" providerId="LiveId" clId="{606ED2D9-2A23-43C4-A0DB-9E9D49BB4334}" dt="2024-10-05T20:55:01.995" v="97" actId="27636"/>
          <ac:spMkLst>
            <pc:docMk/>
            <pc:sldMk cId="498491376" sldId="273"/>
            <ac:spMk id="16" creationId="{8AEBA118-DF48-4105-99A6-0A92BF99428F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498491376" sldId="273"/>
            <ac:spMk id="17" creationId="{9B792790-6AC8-45D8-B95D-B1E4B8CE9336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498491376" sldId="273"/>
            <ac:spMk id="18" creationId="{4676D9C9-F786-4996-9E59-AA0A108A8E23}"/>
          </ac:spMkLst>
        </pc:spChg>
        <pc:picChg chg="mod">
          <ac:chgData name="NAV K" userId="c309a643dd6147aa" providerId="LiveId" clId="{606ED2D9-2A23-43C4-A0DB-9E9D49BB4334}" dt="2024-10-05T20:55:01.504" v="36"/>
          <ac:picMkLst>
            <pc:docMk/>
            <pc:sldMk cId="498491376" sldId="273"/>
            <ac:picMk id="23" creationId="{4D7DB178-E3C5-4661-A8E0-E86CDF365FA5}"/>
          </ac:picMkLst>
        </pc:picChg>
        <pc:picChg chg="mod">
          <ac:chgData name="NAV K" userId="c309a643dd6147aa" providerId="LiveId" clId="{606ED2D9-2A23-43C4-A0DB-9E9D49BB4334}" dt="2024-10-05T20:55:01.504" v="36"/>
          <ac:picMkLst>
            <pc:docMk/>
            <pc:sldMk cId="498491376" sldId="273"/>
            <ac:picMk id="25" creationId="{61B37C73-07B5-46DB-B032-840B37903C65}"/>
          </ac:picMkLst>
        </pc:picChg>
        <pc:picChg chg="mod">
          <ac:chgData name="NAV K" userId="c309a643dd6147aa" providerId="LiveId" clId="{606ED2D9-2A23-43C4-A0DB-9E9D49BB4334}" dt="2024-10-05T20:55:01.504" v="36"/>
          <ac:picMkLst>
            <pc:docMk/>
            <pc:sldMk cId="498491376" sldId="273"/>
            <ac:picMk id="27" creationId="{68D2FA43-45DE-4C4E-BF94-06D7454CA817}"/>
          </ac:picMkLst>
        </pc:picChg>
      </pc:sldChg>
      <pc:sldChg chg="modSp del mod">
        <pc:chgData name="NAV K" userId="c309a643dd6147aa" providerId="LiveId" clId="{606ED2D9-2A23-43C4-A0DB-9E9D49BB4334}" dt="2024-10-05T20:55:33.488" v="138" actId="47"/>
        <pc:sldMkLst>
          <pc:docMk/>
          <pc:sldMk cId="2886949460" sldId="274"/>
        </pc:sldMkLst>
        <pc:spChg chg="mod">
          <ac:chgData name="NAV K" userId="c309a643dd6147aa" providerId="LiveId" clId="{606ED2D9-2A23-43C4-A0DB-9E9D49BB4334}" dt="2024-10-05T20:55:02.011" v="103" actId="27636"/>
          <ac:spMkLst>
            <pc:docMk/>
            <pc:sldMk cId="2886949460" sldId="274"/>
            <ac:spMk id="2" creationId="{9785EDA4-137E-4627-8963-A964FC88ABA2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886949460" sldId="274"/>
            <ac:spMk id="3" creationId="{FFC55DEF-7E19-492A-ACC5-147C94DAC6B3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886949460" sldId="274"/>
            <ac:spMk id="4" creationId="{23AB7DB5-F4A1-4CDF-A39D-79B88F7FCAB9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886949460" sldId="274"/>
            <ac:spMk id="5" creationId="{BD60C551-098F-4195-A1E2-D6428D61514E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886949460" sldId="274"/>
            <ac:spMk id="7" creationId="{37163145-6FD7-4006-9795-692C2052AFBC}"/>
          </ac:spMkLst>
        </pc:spChg>
        <pc:spChg chg="mod">
          <ac:chgData name="NAV K" userId="c309a643dd6147aa" providerId="LiveId" clId="{606ED2D9-2A23-43C4-A0DB-9E9D49BB4334}" dt="2024-10-05T20:55:02.011" v="101" actId="27636"/>
          <ac:spMkLst>
            <pc:docMk/>
            <pc:sldMk cId="2886949460" sldId="274"/>
            <ac:spMk id="8" creationId="{883BA977-E155-4894-8FBD-CB8A310855EB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886949460" sldId="274"/>
            <ac:spMk id="9" creationId="{ABC33D66-44DC-4C91-B050-29F4E8F352A2}"/>
          </ac:spMkLst>
        </pc:spChg>
        <pc:spChg chg="mod">
          <ac:chgData name="NAV K" userId="c309a643dd6147aa" providerId="LiveId" clId="{606ED2D9-2A23-43C4-A0DB-9E9D49BB4334}" dt="2024-10-05T20:55:02.011" v="102" actId="27636"/>
          <ac:spMkLst>
            <pc:docMk/>
            <pc:sldMk cId="2886949460" sldId="274"/>
            <ac:spMk id="11" creationId="{CF800D05-E8D7-4152-A24A-9CFA7311D7AE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886949460" sldId="274"/>
            <ac:spMk id="12" creationId="{F2037DB9-E9A4-4272-945B-058063A74618}"/>
          </ac:spMkLst>
        </pc:spChg>
        <pc:spChg chg="mod">
          <ac:chgData name="NAV K" userId="c309a643dd6147aa" providerId="LiveId" clId="{606ED2D9-2A23-43C4-A0DB-9E9D49BB4334}" dt="2024-10-05T20:55:02.011" v="104" actId="27636"/>
          <ac:spMkLst>
            <pc:docMk/>
            <pc:sldMk cId="2886949460" sldId="274"/>
            <ac:spMk id="14" creationId="{61ECCC35-8D78-4E28-A3D9-D8D116AF5814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886949460" sldId="274"/>
            <ac:spMk id="15" creationId="{16FBA73C-E456-45D4-93FC-E0BDBECDE77C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886949460" sldId="274"/>
            <ac:spMk id="17" creationId="{B9421028-B38F-439A-B05F-B15FBCBB46FF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886949460" sldId="274"/>
            <ac:spMk id="18" creationId="{0C09085E-5306-4814-9F80-701AC8D460F7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886949460" sldId="274"/>
            <ac:spMk id="20" creationId="{1CCD5F8A-2266-4864-9385-9F4F6847FDE2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886949460" sldId="274"/>
            <ac:spMk id="21" creationId="{0B2C6DAF-C23E-471D-BCBD-FD8B5C6F86F5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886949460" sldId="274"/>
            <ac:spMk id="23" creationId="{F278ED27-8FDF-4350-8092-0886AD04CEA4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886949460" sldId="274"/>
            <ac:spMk id="24" creationId="{A6858E76-F6F5-46E7-B95C-9992E0667FD1}"/>
          </ac:spMkLst>
        </pc:spChg>
        <pc:picChg chg="mod">
          <ac:chgData name="NAV K" userId="c309a643dd6147aa" providerId="LiveId" clId="{606ED2D9-2A23-43C4-A0DB-9E9D49BB4334}" dt="2024-10-05T20:55:01.504" v="36"/>
          <ac:picMkLst>
            <pc:docMk/>
            <pc:sldMk cId="2886949460" sldId="274"/>
            <ac:picMk id="27" creationId="{B91601B0-B0DA-4219-92CC-00560CF6B7DB}"/>
          </ac:picMkLst>
        </pc:picChg>
        <pc:picChg chg="mod">
          <ac:chgData name="NAV K" userId="c309a643dd6147aa" providerId="LiveId" clId="{606ED2D9-2A23-43C4-A0DB-9E9D49BB4334}" dt="2024-10-05T20:55:01.504" v="36"/>
          <ac:picMkLst>
            <pc:docMk/>
            <pc:sldMk cId="2886949460" sldId="274"/>
            <ac:picMk id="29" creationId="{5E17FE38-B74E-4525-AAE5-421BBE86387E}"/>
          </ac:picMkLst>
        </pc:picChg>
        <pc:picChg chg="mod">
          <ac:chgData name="NAV K" userId="c309a643dd6147aa" providerId="LiveId" clId="{606ED2D9-2A23-43C4-A0DB-9E9D49BB4334}" dt="2024-10-05T20:55:01.504" v="36"/>
          <ac:picMkLst>
            <pc:docMk/>
            <pc:sldMk cId="2886949460" sldId="274"/>
            <ac:picMk id="31" creationId="{AC31E153-4096-444C-B045-9064FE9537B0}"/>
          </ac:picMkLst>
        </pc:picChg>
        <pc:picChg chg="mod">
          <ac:chgData name="NAV K" userId="c309a643dd6147aa" providerId="LiveId" clId="{606ED2D9-2A23-43C4-A0DB-9E9D49BB4334}" dt="2024-10-05T20:55:01.504" v="36"/>
          <ac:picMkLst>
            <pc:docMk/>
            <pc:sldMk cId="2886949460" sldId="274"/>
            <ac:picMk id="33" creationId="{7585D5A9-2371-45D7-85ED-3200CE4E6ADA}"/>
          </ac:picMkLst>
        </pc:picChg>
        <pc:picChg chg="mod">
          <ac:chgData name="NAV K" userId="c309a643dd6147aa" providerId="LiveId" clId="{606ED2D9-2A23-43C4-A0DB-9E9D49BB4334}" dt="2024-10-05T20:55:01.504" v="36"/>
          <ac:picMkLst>
            <pc:docMk/>
            <pc:sldMk cId="2886949460" sldId="274"/>
            <ac:picMk id="35" creationId="{7FCE2599-6354-4CCC-B599-643A8EFF6908}"/>
          </ac:picMkLst>
        </pc:picChg>
        <pc:picChg chg="mod">
          <ac:chgData name="NAV K" userId="c309a643dd6147aa" providerId="LiveId" clId="{606ED2D9-2A23-43C4-A0DB-9E9D49BB4334}" dt="2024-10-05T20:55:01.504" v="36"/>
          <ac:picMkLst>
            <pc:docMk/>
            <pc:sldMk cId="2886949460" sldId="274"/>
            <ac:picMk id="37" creationId="{631AC41D-DEE3-423C-BB86-57D35540C311}"/>
          </ac:picMkLst>
        </pc:picChg>
        <pc:picChg chg="mod">
          <ac:chgData name="NAV K" userId="c309a643dd6147aa" providerId="LiveId" clId="{606ED2D9-2A23-43C4-A0DB-9E9D49BB4334}" dt="2024-10-05T20:55:01.504" v="36"/>
          <ac:picMkLst>
            <pc:docMk/>
            <pc:sldMk cId="2886949460" sldId="274"/>
            <ac:picMk id="39" creationId="{902090CF-EA89-42CB-B60C-56B04DE383AB}"/>
          </ac:picMkLst>
        </pc:picChg>
      </pc:sldChg>
      <pc:sldChg chg="modSp del mod">
        <pc:chgData name="NAV K" userId="c309a643dd6147aa" providerId="LiveId" clId="{606ED2D9-2A23-43C4-A0DB-9E9D49BB4334}" dt="2024-10-05T20:55:33.566" v="139" actId="47"/>
        <pc:sldMkLst>
          <pc:docMk/>
          <pc:sldMk cId="2558816297" sldId="275"/>
        </pc:sldMkLst>
        <pc:spChg chg="mod">
          <ac:chgData name="NAV K" userId="c309a643dd6147aa" providerId="LiveId" clId="{606ED2D9-2A23-43C4-A0DB-9E9D49BB4334}" dt="2024-10-05T20:55:02.011" v="106" actId="27636"/>
          <ac:spMkLst>
            <pc:docMk/>
            <pc:sldMk cId="2558816297" sldId="275"/>
            <ac:spMk id="2" creationId="{8ED4603B-8178-4F8E-A96C-3F72BD9448DE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58816297" sldId="275"/>
            <ac:spMk id="3" creationId="{2A9C7997-A9B4-4E27-9759-288E2E5F598F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58816297" sldId="275"/>
            <ac:spMk id="4" creationId="{68100019-88E8-4219-BD24-EB20C87FE8B3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58816297" sldId="275"/>
            <ac:spMk id="5" creationId="{65998E98-2E34-4C50-A113-D4765825E3E6}"/>
          </ac:spMkLst>
        </pc:spChg>
        <pc:spChg chg="mod">
          <ac:chgData name="NAV K" userId="c309a643dd6147aa" providerId="LiveId" clId="{606ED2D9-2A23-43C4-A0DB-9E9D49BB4334}" dt="2024-10-05T20:55:02.026" v="111" actId="27636"/>
          <ac:spMkLst>
            <pc:docMk/>
            <pc:sldMk cId="2558816297" sldId="275"/>
            <ac:spMk id="7" creationId="{61070AC1-C451-400A-AD5A-3E02EC785BC0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58816297" sldId="275"/>
            <ac:spMk id="8" creationId="{26E431FF-8A69-4F7A-A73A-5B3A707D474D}"/>
          </ac:spMkLst>
        </pc:spChg>
        <pc:spChg chg="mod">
          <ac:chgData name="NAV K" userId="c309a643dd6147aa" providerId="LiveId" clId="{606ED2D9-2A23-43C4-A0DB-9E9D49BB4334}" dt="2024-10-05T20:55:02.011" v="108" actId="27636"/>
          <ac:spMkLst>
            <pc:docMk/>
            <pc:sldMk cId="2558816297" sldId="275"/>
            <ac:spMk id="9" creationId="{52BDD1F5-4A56-458B-87F8-883D92E80648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58816297" sldId="275"/>
            <ac:spMk id="10" creationId="{9E0B3C02-8EDA-4901-B41B-FAE42AECF7CC}"/>
          </ac:spMkLst>
        </pc:spChg>
        <pc:spChg chg="mod">
          <ac:chgData name="NAV K" userId="c309a643dd6147aa" providerId="LiveId" clId="{606ED2D9-2A23-43C4-A0DB-9E9D49BB4334}" dt="2024-10-05T20:55:02.011" v="107" actId="27636"/>
          <ac:spMkLst>
            <pc:docMk/>
            <pc:sldMk cId="2558816297" sldId="275"/>
            <ac:spMk id="11" creationId="{7F15C694-0117-4398-962E-2E5172A1295D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58816297" sldId="275"/>
            <ac:spMk id="12" creationId="{9C91A09E-D83B-4C88-8221-00CD44E9F701}"/>
          </ac:spMkLst>
        </pc:spChg>
        <pc:spChg chg="mod">
          <ac:chgData name="NAV K" userId="c309a643dd6147aa" providerId="LiveId" clId="{606ED2D9-2A23-43C4-A0DB-9E9D49BB4334}" dt="2024-10-05T20:55:02.011" v="105" actId="27636"/>
          <ac:spMkLst>
            <pc:docMk/>
            <pc:sldMk cId="2558816297" sldId="275"/>
            <ac:spMk id="13" creationId="{BDB1AEA3-89A6-4819-BA4B-1CB0B2835A65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58816297" sldId="275"/>
            <ac:spMk id="14" creationId="{BFE919B0-6178-4510-84C9-54EBECB3A732}"/>
          </ac:spMkLst>
        </pc:spChg>
        <pc:spChg chg="mod">
          <ac:chgData name="NAV K" userId="c309a643dd6147aa" providerId="LiveId" clId="{606ED2D9-2A23-43C4-A0DB-9E9D49BB4334}" dt="2024-10-05T20:55:02.026" v="110" actId="27636"/>
          <ac:spMkLst>
            <pc:docMk/>
            <pc:sldMk cId="2558816297" sldId="275"/>
            <ac:spMk id="15" creationId="{A9087623-D409-45F5-9857-7DDCB2811D73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58816297" sldId="275"/>
            <ac:spMk id="16" creationId="{473BA9CB-5695-4D94-A260-326760D672C3}"/>
          </ac:spMkLst>
        </pc:spChg>
        <pc:spChg chg="mod">
          <ac:chgData name="NAV K" userId="c309a643dd6147aa" providerId="LiveId" clId="{606ED2D9-2A23-43C4-A0DB-9E9D49BB4334}" dt="2024-10-05T20:55:02.011" v="109" actId="27636"/>
          <ac:spMkLst>
            <pc:docMk/>
            <pc:sldMk cId="2558816297" sldId="275"/>
            <ac:spMk id="17" creationId="{ED7F0611-5F87-4534-9FA8-AA02168E0DDA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2558816297" sldId="275"/>
            <ac:spMk id="18" creationId="{D930C4E1-23A0-4C7E-BFDD-61B9CB9E2C66}"/>
          </ac:spMkLst>
        </pc:spChg>
        <pc:picChg chg="mod">
          <ac:chgData name="NAV K" userId="c309a643dd6147aa" providerId="LiveId" clId="{606ED2D9-2A23-43C4-A0DB-9E9D49BB4334}" dt="2024-10-05T20:55:01.504" v="36"/>
          <ac:picMkLst>
            <pc:docMk/>
            <pc:sldMk cId="2558816297" sldId="275"/>
            <ac:picMk id="25" creationId="{047F6CB2-32F5-4A9B-AD65-B933A938037E}"/>
          </ac:picMkLst>
        </pc:picChg>
      </pc:sldChg>
      <pc:sldChg chg="modSp del">
        <pc:chgData name="NAV K" userId="c309a643dd6147aa" providerId="LiveId" clId="{606ED2D9-2A23-43C4-A0DB-9E9D49BB4334}" dt="2024-10-05T20:55:33.598" v="140" actId="47"/>
        <pc:sldMkLst>
          <pc:docMk/>
          <pc:sldMk cId="671898697" sldId="276"/>
        </pc:sldMkLst>
        <pc:spChg chg="mod">
          <ac:chgData name="NAV K" userId="c309a643dd6147aa" providerId="LiveId" clId="{606ED2D9-2A23-43C4-A0DB-9E9D49BB4334}" dt="2024-10-05T20:55:01.504" v="36"/>
          <ac:spMkLst>
            <pc:docMk/>
            <pc:sldMk cId="671898697" sldId="276"/>
            <ac:spMk id="3" creationId="{9FDEB879-C512-484F-8647-67E074234849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671898697" sldId="276"/>
            <ac:spMk id="4" creationId="{CC769588-4F4C-428C-9F8E-006085535705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671898697" sldId="276"/>
            <ac:spMk id="5" creationId="{8219B368-B42D-42C9-8CFF-C1525C23EBDA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671898697" sldId="276"/>
            <ac:spMk id="6" creationId="{CF0A689A-ADE6-4CCC-8A2B-72A65D396B4F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671898697" sldId="276"/>
            <ac:spMk id="7" creationId="{7543D8BE-B4A0-47BA-80B9-E1885926934D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671898697" sldId="276"/>
            <ac:spMk id="8" creationId="{ACD2F93E-F351-489B-9280-E07EC126C58B}"/>
          </ac:spMkLst>
        </pc:spChg>
        <pc:picChg chg="mod">
          <ac:chgData name="NAV K" userId="c309a643dd6147aa" providerId="LiveId" clId="{606ED2D9-2A23-43C4-A0DB-9E9D49BB4334}" dt="2024-10-05T20:55:01.504" v="36"/>
          <ac:picMkLst>
            <pc:docMk/>
            <pc:sldMk cId="671898697" sldId="276"/>
            <ac:picMk id="10" creationId="{6F6976CF-BBDA-47CD-ACB8-128A8605ECD4}"/>
          </ac:picMkLst>
        </pc:picChg>
      </pc:sldChg>
      <pc:sldChg chg="modSp del">
        <pc:chgData name="NAV K" userId="c309a643dd6147aa" providerId="LiveId" clId="{606ED2D9-2A23-43C4-A0DB-9E9D49BB4334}" dt="2024-10-05T20:55:33.613" v="141" actId="47"/>
        <pc:sldMkLst>
          <pc:docMk/>
          <pc:sldMk cId="1748073012" sldId="277"/>
        </pc:sldMkLst>
        <pc:spChg chg="mod">
          <ac:chgData name="NAV K" userId="c309a643dd6147aa" providerId="LiveId" clId="{606ED2D9-2A23-43C4-A0DB-9E9D49BB4334}" dt="2024-10-05T20:55:01.504" v="36"/>
          <ac:spMkLst>
            <pc:docMk/>
            <pc:sldMk cId="1748073012" sldId="277"/>
            <ac:spMk id="2" creationId="{C9BFC04D-1EA2-4C38-90C9-4DC62E5AEF46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748073012" sldId="277"/>
            <ac:spMk id="3" creationId="{8A4AF708-0F57-4D7F-96B7-64E674801E73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748073012" sldId="277"/>
            <ac:spMk id="4" creationId="{3276C4A0-8B24-411A-B454-AD30C6340934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748073012" sldId="277"/>
            <ac:spMk id="5" creationId="{62B3AD74-B3CB-4B9C-8EAC-07DF8026307A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748073012" sldId="277"/>
            <ac:spMk id="7" creationId="{35986A88-BFE8-4F5B-9B64-52CC8D2E807D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748073012" sldId="277"/>
            <ac:spMk id="8" creationId="{411EFEF3-EFE1-4E98-B778-AA687A3AA058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748073012" sldId="277"/>
            <ac:spMk id="9" creationId="{2D53BA79-FA56-48FD-A4AB-53AE030A9E2E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748073012" sldId="277"/>
            <ac:spMk id="10" creationId="{B457F2D4-E4AB-4775-96CC-E97C325E6D84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748073012" sldId="277"/>
            <ac:spMk id="11" creationId="{DA20106F-FCFF-49EE-B069-59A94CAE8FD8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748073012" sldId="277"/>
            <ac:spMk id="12" creationId="{B1E84A84-FB4D-4874-8476-D2B13579C6F6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748073012" sldId="277"/>
            <ac:spMk id="13" creationId="{DAEA50EB-342B-4C13-95DB-9FA3C6255CE8}"/>
          </ac:spMkLst>
        </pc:spChg>
        <pc:picChg chg="mod">
          <ac:chgData name="NAV K" userId="c309a643dd6147aa" providerId="LiveId" clId="{606ED2D9-2A23-43C4-A0DB-9E9D49BB4334}" dt="2024-10-05T20:55:01.504" v="36"/>
          <ac:picMkLst>
            <pc:docMk/>
            <pc:sldMk cId="1748073012" sldId="277"/>
            <ac:picMk id="15" creationId="{8927F51B-F318-4707-8187-F23264257FAB}"/>
          </ac:picMkLst>
        </pc:picChg>
      </pc:sldChg>
      <pc:sldChg chg="modSp del">
        <pc:chgData name="NAV K" userId="c309a643dd6147aa" providerId="LiveId" clId="{606ED2D9-2A23-43C4-A0DB-9E9D49BB4334}" dt="2024-10-05T20:55:33.754" v="142" actId="47"/>
        <pc:sldMkLst>
          <pc:docMk/>
          <pc:sldMk cId="1581363495" sldId="278"/>
        </pc:sldMkLst>
        <pc:spChg chg="mod">
          <ac:chgData name="NAV K" userId="c309a643dd6147aa" providerId="LiveId" clId="{606ED2D9-2A23-43C4-A0DB-9E9D49BB4334}" dt="2024-10-05T20:55:01.504" v="36"/>
          <ac:spMkLst>
            <pc:docMk/>
            <pc:sldMk cId="1581363495" sldId="278"/>
            <ac:spMk id="3" creationId="{BFDC8BC1-74F3-4B45-BB02-4EEAC257899C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581363495" sldId="278"/>
            <ac:spMk id="4" creationId="{85FF268F-D46F-4F74-ABB9-AB9E41B463C9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581363495" sldId="278"/>
            <ac:spMk id="5" creationId="{7AA1E1E8-1FE5-4D48-96F2-522654E59770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581363495" sldId="278"/>
            <ac:spMk id="6" creationId="{39412689-84A4-4618-8A56-056B7B0E5C81}"/>
          </ac:spMkLst>
        </pc:spChg>
      </pc:sldChg>
      <pc:sldChg chg="modSp del mod">
        <pc:chgData name="NAV K" userId="c309a643dd6147aa" providerId="LiveId" clId="{606ED2D9-2A23-43C4-A0DB-9E9D49BB4334}" dt="2024-10-05T20:55:33.896" v="143" actId="47"/>
        <pc:sldMkLst>
          <pc:docMk/>
          <pc:sldMk cId="3794011719" sldId="279"/>
        </pc:sldMkLst>
        <pc:spChg chg="mod">
          <ac:chgData name="NAV K" userId="c309a643dd6147aa" providerId="LiveId" clId="{606ED2D9-2A23-43C4-A0DB-9E9D49BB4334}" dt="2024-10-05T20:55:02.026" v="112" actId="27636"/>
          <ac:spMkLst>
            <pc:docMk/>
            <pc:sldMk cId="3794011719" sldId="279"/>
            <ac:spMk id="2" creationId="{C28B7E07-8DC2-481E-ACC3-C0050719A168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794011719" sldId="279"/>
            <ac:spMk id="3" creationId="{705E4EDE-7D7D-4487-8267-6802DFB325B0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794011719" sldId="279"/>
            <ac:spMk id="4" creationId="{57CE576A-4171-443B-9481-932BDAAC9C54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794011719" sldId="279"/>
            <ac:spMk id="5" creationId="{E795F42F-67B5-4200-92B5-6B96AC85D6F5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794011719" sldId="279"/>
            <ac:spMk id="7" creationId="{F073280C-EC56-419E-BC05-91A76C9C8407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794011719" sldId="279"/>
            <ac:spMk id="8" creationId="{464146DE-B81B-4FDA-9E60-9826FFB70BEA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794011719" sldId="279"/>
            <ac:spMk id="10" creationId="{91022336-DC13-4699-BA54-274D6556D889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3794011719" sldId="279"/>
            <ac:spMk id="11" creationId="{1E7D399C-EA94-47CC-BAD4-4B6C449DE434}"/>
          </ac:spMkLst>
        </pc:spChg>
        <pc:spChg chg="mod">
          <ac:chgData name="NAV K" userId="c309a643dd6147aa" providerId="LiveId" clId="{606ED2D9-2A23-43C4-A0DB-9E9D49BB4334}" dt="2024-10-05T20:55:02.042" v="113" actId="27636"/>
          <ac:spMkLst>
            <pc:docMk/>
            <pc:sldMk cId="3794011719" sldId="279"/>
            <ac:spMk id="13" creationId="{CCD84ACB-4626-423F-8000-2DA1DDBEAAA2}"/>
          </ac:spMkLst>
        </pc:spChg>
        <pc:spChg chg="mod">
          <ac:chgData name="NAV K" userId="c309a643dd6147aa" providerId="LiveId" clId="{606ED2D9-2A23-43C4-A0DB-9E9D49BB4334}" dt="2024-10-05T20:55:02.042" v="114" actId="27636"/>
          <ac:spMkLst>
            <pc:docMk/>
            <pc:sldMk cId="3794011719" sldId="279"/>
            <ac:spMk id="14" creationId="{E9FFA722-BC7A-4379-AB86-753E4FEFF387}"/>
          </ac:spMkLst>
        </pc:spChg>
        <pc:picChg chg="mod">
          <ac:chgData name="NAV K" userId="c309a643dd6147aa" providerId="LiveId" clId="{606ED2D9-2A23-43C4-A0DB-9E9D49BB4334}" dt="2024-10-05T20:55:01.504" v="36"/>
          <ac:picMkLst>
            <pc:docMk/>
            <pc:sldMk cId="3794011719" sldId="279"/>
            <ac:picMk id="29" creationId="{2B6B0256-88DC-48DF-BC8E-2B9EB32C86F7}"/>
          </ac:picMkLst>
        </pc:picChg>
        <pc:picChg chg="mod">
          <ac:chgData name="NAV K" userId="c309a643dd6147aa" providerId="LiveId" clId="{606ED2D9-2A23-43C4-A0DB-9E9D49BB4334}" dt="2024-10-05T20:55:01.504" v="36"/>
          <ac:picMkLst>
            <pc:docMk/>
            <pc:sldMk cId="3794011719" sldId="279"/>
            <ac:picMk id="31" creationId="{025AE645-E800-49AA-8EC3-046BB650A01C}"/>
          </ac:picMkLst>
        </pc:picChg>
        <pc:picChg chg="mod">
          <ac:chgData name="NAV K" userId="c309a643dd6147aa" providerId="LiveId" clId="{606ED2D9-2A23-43C4-A0DB-9E9D49BB4334}" dt="2024-10-05T20:55:01.504" v="36"/>
          <ac:picMkLst>
            <pc:docMk/>
            <pc:sldMk cId="3794011719" sldId="279"/>
            <ac:picMk id="33" creationId="{3BF08989-9AD8-476D-B178-F506BA91CF27}"/>
          </ac:picMkLst>
        </pc:picChg>
      </pc:sldChg>
      <pc:sldChg chg="modSp del mod">
        <pc:chgData name="NAV K" userId="c309a643dd6147aa" providerId="LiveId" clId="{606ED2D9-2A23-43C4-A0DB-9E9D49BB4334}" dt="2024-10-05T20:55:33.958" v="144" actId="47"/>
        <pc:sldMkLst>
          <pc:docMk/>
          <pc:sldMk cId="1314285471" sldId="280"/>
        </pc:sldMkLst>
        <pc:spChg chg="mod">
          <ac:chgData name="NAV K" userId="c309a643dd6147aa" providerId="LiveId" clId="{606ED2D9-2A23-43C4-A0DB-9E9D49BB4334}" dt="2024-10-05T20:55:02.058" v="116" actId="27636"/>
          <ac:spMkLst>
            <pc:docMk/>
            <pc:sldMk cId="1314285471" sldId="280"/>
            <ac:spMk id="2" creationId="{969F86D1-39A5-4214-B125-AE717E4FA52C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314285471" sldId="280"/>
            <ac:spMk id="3" creationId="{614987FB-9B38-424F-8043-34220E48AD78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314285471" sldId="280"/>
            <ac:spMk id="4" creationId="{F64716D2-32D1-4408-8CAC-7E6E2499697E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314285471" sldId="280"/>
            <ac:spMk id="5" creationId="{D5145F62-D4B9-4F5C-9AA0-26C0257334A0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314285471" sldId="280"/>
            <ac:spMk id="7" creationId="{D7E8CBB5-EC29-4B35-9929-9EB7EED0A6D8}"/>
          </ac:spMkLst>
        </pc:spChg>
        <pc:spChg chg="mod">
          <ac:chgData name="NAV K" userId="c309a643dd6147aa" providerId="LiveId" clId="{606ED2D9-2A23-43C4-A0DB-9E9D49BB4334}" dt="2024-10-05T20:55:02.058" v="115" actId="27636"/>
          <ac:spMkLst>
            <pc:docMk/>
            <pc:sldMk cId="1314285471" sldId="280"/>
            <ac:spMk id="8" creationId="{FB505348-33FF-450E-B617-D2518E90DCFD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314285471" sldId="280"/>
            <ac:spMk id="9" creationId="{A06659D7-1BE6-4408-9772-3C6BC2789165}"/>
          </ac:spMkLst>
        </pc:spChg>
        <pc:picChg chg="mod">
          <ac:chgData name="NAV K" userId="c309a643dd6147aa" providerId="LiveId" clId="{606ED2D9-2A23-43C4-A0DB-9E9D49BB4334}" dt="2024-10-05T20:55:01.504" v="36"/>
          <ac:picMkLst>
            <pc:docMk/>
            <pc:sldMk cId="1314285471" sldId="280"/>
            <ac:picMk id="11" creationId="{5CC28203-0B09-4AAC-88BD-6EFAF3EE4DBB}"/>
          </ac:picMkLst>
        </pc:picChg>
      </pc:sldChg>
      <pc:sldChg chg="modSp del mod">
        <pc:chgData name="NAV K" userId="c309a643dd6147aa" providerId="LiveId" clId="{606ED2D9-2A23-43C4-A0DB-9E9D49BB4334}" dt="2024-10-05T20:55:34.006" v="145" actId="47"/>
        <pc:sldMkLst>
          <pc:docMk/>
          <pc:sldMk cId="1539575940" sldId="281"/>
        </pc:sldMkLst>
        <pc:spChg chg="mod">
          <ac:chgData name="NAV K" userId="c309a643dd6147aa" providerId="LiveId" clId="{606ED2D9-2A23-43C4-A0DB-9E9D49BB4334}" dt="2024-10-05T20:55:02.074" v="117" actId="27636"/>
          <ac:spMkLst>
            <pc:docMk/>
            <pc:sldMk cId="1539575940" sldId="281"/>
            <ac:spMk id="2" creationId="{428899E0-F16E-4416-97DB-5AF6D6B59D67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539575940" sldId="281"/>
            <ac:spMk id="3" creationId="{1E35C29A-DD40-4AF9-B60E-9D93EA386BCC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539575940" sldId="281"/>
            <ac:spMk id="4" creationId="{77251639-52CE-4AAB-A1E9-698620279154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539575940" sldId="281"/>
            <ac:spMk id="5" creationId="{44432606-B35D-4FC0-A675-9AC760EC36C0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539575940" sldId="281"/>
            <ac:spMk id="7" creationId="{4D379BF0-809B-48E9-BD82-EFD454CF6669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539575940" sldId="281"/>
            <ac:spMk id="8" creationId="{57B80FB8-A7DB-435C-8956-9FA32DB80D77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539575940" sldId="281"/>
            <ac:spMk id="9" creationId="{6439F0B7-4C64-47CF-8041-2DB5BA83234D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539575940" sldId="281"/>
            <ac:spMk id="12" creationId="{E6D35955-19A1-44AE-868E-F97D5A46FEFF}"/>
          </ac:spMkLst>
        </pc:spChg>
        <pc:spChg chg="mod">
          <ac:chgData name="NAV K" userId="c309a643dd6147aa" providerId="LiveId" clId="{606ED2D9-2A23-43C4-A0DB-9E9D49BB4334}" dt="2024-10-05T20:55:01.504" v="36"/>
          <ac:spMkLst>
            <pc:docMk/>
            <pc:sldMk cId="1539575940" sldId="281"/>
            <ac:spMk id="13" creationId="{269EB25E-7D43-486D-ABBC-CC2837C7A1F6}"/>
          </ac:spMkLst>
        </pc:spChg>
        <pc:picChg chg="mod">
          <ac:chgData name="NAV K" userId="c309a643dd6147aa" providerId="LiveId" clId="{606ED2D9-2A23-43C4-A0DB-9E9D49BB4334}" dt="2024-10-05T20:55:01.504" v="36"/>
          <ac:picMkLst>
            <pc:docMk/>
            <pc:sldMk cId="1539575940" sldId="281"/>
            <ac:picMk id="31" creationId="{303D6CD3-1FD3-4AA3-BEFC-650D93E0667D}"/>
          </ac:picMkLst>
        </pc:picChg>
        <pc:picChg chg="mod">
          <ac:chgData name="NAV K" userId="c309a643dd6147aa" providerId="LiveId" clId="{606ED2D9-2A23-43C4-A0DB-9E9D49BB4334}" dt="2024-10-05T20:55:01.504" v="36"/>
          <ac:picMkLst>
            <pc:docMk/>
            <pc:sldMk cId="1539575940" sldId="281"/>
            <ac:picMk id="37" creationId="{4532A177-F2EA-4151-BEE2-9B69F277D474}"/>
          </ac:picMkLst>
        </pc:picChg>
        <pc:picChg chg="mod">
          <ac:chgData name="NAV K" userId="c309a643dd6147aa" providerId="LiveId" clId="{606ED2D9-2A23-43C4-A0DB-9E9D49BB4334}" dt="2024-10-05T20:55:01.504" v="36"/>
          <ac:picMkLst>
            <pc:docMk/>
            <pc:sldMk cId="1539575940" sldId="281"/>
            <ac:picMk id="55" creationId="{F76ED796-05A1-42F7-AE9E-AA9A0D268D66}"/>
          </ac:picMkLst>
        </pc:picChg>
        <pc:picChg chg="mod">
          <ac:chgData name="NAV K" userId="c309a643dd6147aa" providerId="LiveId" clId="{606ED2D9-2A23-43C4-A0DB-9E9D49BB4334}" dt="2024-10-05T20:55:01.504" v="36"/>
          <ac:picMkLst>
            <pc:docMk/>
            <pc:sldMk cId="1539575940" sldId="281"/>
            <ac:picMk id="59" creationId="{7EA3E258-9DE5-4910-92B6-409393405152}"/>
          </ac:picMkLst>
        </pc:picChg>
        <pc:picChg chg="mod">
          <ac:chgData name="NAV K" userId="c309a643dd6147aa" providerId="LiveId" clId="{606ED2D9-2A23-43C4-A0DB-9E9D49BB4334}" dt="2024-10-05T20:55:01.504" v="36"/>
          <ac:picMkLst>
            <pc:docMk/>
            <pc:sldMk cId="1539575940" sldId="281"/>
            <ac:picMk id="67" creationId="{388469EE-4AB0-4507-839F-130DD17749D4}"/>
          </ac:picMkLst>
        </pc:picChg>
      </pc:sldChg>
      <pc:sldChg chg="modSp del">
        <pc:chgData name="NAV K" userId="c309a643dd6147aa" providerId="LiveId" clId="{606ED2D9-2A23-43C4-A0DB-9E9D49BB4334}" dt="2024-10-05T20:55:34.021" v="146" actId="47"/>
        <pc:sldMkLst>
          <pc:docMk/>
          <pc:sldMk cId="59582380" sldId="285"/>
        </pc:sldMkLst>
        <pc:spChg chg="mod">
          <ac:chgData name="NAV K" userId="c309a643dd6147aa" providerId="LiveId" clId="{606ED2D9-2A23-43C4-A0DB-9E9D49BB4334}" dt="2024-10-05T20:55:01.504" v="36"/>
          <ac:spMkLst>
            <pc:docMk/>
            <pc:sldMk cId="59582380" sldId="285"/>
            <ac:spMk id="4" creationId="{E98DCA46-603B-4178-8707-30E192CE6B8D}"/>
          </ac:spMkLst>
        </pc:spChg>
      </pc:sldChg>
      <pc:sldMasterChg chg="addSldLayout delSldLayout modSldLayout">
        <pc:chgData name="NAV K" userId="c309a643dd6147aa" providerId="LiveId" clId="{606ED2D9-2A23-43C4-A0DB-9E9D49BB4334}" dt="2024-10-05T20:55:39.339" v="148" actId="47"/>
        <pc:sldMasterMkLst>
          <pc:docMk/>
          <pc:sldMasterMk cId="4028520526" sldId="2147483693"/>
        </pc:sldMasterMkLst>
        <pc:sldLayoutChg chg="addSp">
          <pc:chgData name="NAV K" userId="c309a643dd6147aa" providerId="LiveId" clId="{606ED2D9-2A23-43C4-A0DB-9E9D49BB4334}" dt="2024-10-05T20:55:01.504" v="36"/>
          <pc:sldLayoutMkLst>
            <pc:docMk/>
            <pc:sldMasterMk cId="4028520526" sldId="2147483693"/>
            <pc:sldLayoutMk cId="3677497599" sldId="2147483694"/>
          </pc:sldLayoutMkLst>
          <pc:spChg chg="add">
            <ac:chgData name="NAV K" userId="c309a643dd6147aa" providerId="LiveId" clId="{606ED2D9-2A23-43C4-A0DB-9E9D49BB4334}" dt="2024-10-05T20:55:01.504" v="36"/>
            <ac:spMkLst>
              <pc:docMk/>
              <pc:sldMasterMk cId="4028520526" sldId="2147483693"/>
              <pc:sldLayoutMk cId="3677497599" sldId="2147483694"/>
              <ac:spMk id="7" creationId="{2C056D7B-39E4-22F6-F738-79465EF8FA07}"/>
            </ac:spMkLst>
          </pc:spChg>
          <pc:spChg chg="add">
            <ac:chgData name="NAV K" userId="c309a643dd6147aa" providerId="LiveId" clId="{606ED2D9-2A23-43C4-A0DB-9E9D49BB4334}" dt="2024-10-05T20:55:01.504" v="36"/>
            <ac:spMkLst>
              <pc:docMk/>
              <pc:sldMasterMk cId="4028520526" sldId="2147483693"/>
              <pc:sldLayoutMk cId="3677497599" sldId="2147483694"/>
              <ac:spMk id="8" creationId="{2B8DEF86-D7C3-341A-3B25-FF7FE9DF9D61}"/>
            </ac:spMkLst>
          </pc:spChg>
        </pc:sldLayoutChg>
        <pc:sldLayoutChg chg="addSp">
          <pc:chgData name="NAV K" userId="c309a643dd6147aa" providerId="LiveId" clId="{606ED2D9-2A23-43C4-A0DB-9E9D49BB4334}" dt="2024-10-05T20:55:01.504" v="36"/>
          <pc:sldLayoutMkLst>
            <pc:docMk/>
            <pc:sldMasterMk cId="4028520526" sldId="2147483693"/>
            <pc:sldLayoutMk cId="2501515625" sldId="2147483695"/>
          </pc:sldLayoutMkLst>
          <pc:spChg chg="add">
            <ac:chgData name="NAV K" userId="c309a643dd6147aa" providerId="LiveId" clId="{606ED2D9-2A23-43C4-A0DB-9E9D49BB4334}" dt="2024-10-05T20:55:01.504" v="36"/>
            <ac:spMkLst>
              <pc:docMk/>
              <pc:sldMasterMk cId="4028520526" sldId="2147483693"/>
              <pc:sldLayoutMk cId="2501515625" sldId="2147483695"/>
              <ac:spMk id="7" creationId="{6F2D02D7-08DE-58DB-090A-6A4E408A6844}"/>
            </ac:spMkLst>
          </pc:spChg>
          <pc:spChg chg="add">
            <ac:chgData name="NAV K" userId="c309a643dd6147aa" providerId="LiveId" clId="{606ED2D9-2A23-43C4-A0DB-9E9D49BB4334}" dt="2024-10-05T20:55:01.504" v="36"/>
            <ac:spMkLst>
              <pc:docMk/>
              <pc:sldMasterMk cId="4028520526" sldId="2147483693"/>
              <pc:sldLayoutMk cId="2501515625" sldId="2147483695"/>
              <ac:spMk id="8" creationId="{9E88D10D-FD50-6C70-1CF6-9427B607D65E}"/>
            </ac:spMkLst>
          </pc:spChg>
          <pc:spChg chg="add">
            <ac:chgData name="NAV K" userId="c309a643dd6147aa" providerId="LiveId" clId="{606ED2D9-2A23-43C4-A0DB-9E9D49BB4334}" dt="2024-10-05T20:55:01.504" v="36"/>
            <ac:spMkLst>
              <pc:docMk/>
              <pc:sldMasterMk cId="4028520526" sldId="2147483693"/>
              <pc:sldLayoutMk cId="2501515625" sldId="2147483695"/>
              <ac:spMk id="9" creationId="{6CF305D9-A248-7B83-AF71-244E295D5109}"/>
            </ac:spMkLst>
          </pc:spChg>
        </pc:sldLayoutChg>
        <pc:sldLayoutChg chg="addSp">
          <pc:chgData name="NAV K" userId="c309a643dd6147aa" providerId="LiveId" clId="{606ED2D9-2A23-43C4-A0DB-9E9D49BB4334}" dt="2024-10-05T20:55:01.504" v="36"/>
          <pc:sldLayoutMkLst>
            <pc:docMk/>
            <pc:sldMasterMk cId="4028520526" sldId="2147483693"/>
            <pc:sldLayoutMk cId="2407078094" sldId="2147483696"/>
          </pc:sldLayoutMkLst>
          <pc:spChg chg="add">
            <ac:chgData name="NAV K" userId="c309a643dd6147aa" providerId="LiveId" clId="{606ED2D9-2A23-43C4-A0DB-9E9D49BB4334}" dt="2024-10-05T20:55:01.504" v="36"/>
            <ac:spMkLst>
              <pc:docMk/>
              <pc:sldMasterMk cId="4028520526" sldId="2147483693"/>
              <pc:sldLayoutMk cId="2407078094" sldId="2147483696"/>
              <ac:spMk id="7" creationId="{9831AE54-D264-1367-6CC1-6FAF54F76299}"/>
            </ac:spMkLst>
          </pc:spChg>
          <pc:spChg chg="add">
            <ac:chgData name="NAV K" userId="c309a643dd6147aa" providerId="LiveId" clId="{606ED2D9-2A23-43C4-A0DB-9E9D49BB4334}" dt="2024-10-05T20:55:01.504" v="36"/>
            <ac:spMkLst>
              <pc:docMk/>
              <pc:sldMasterMk cId="4028520526" sldId="2147483693"/>
              <pc:sldLayoutMk cId="2407078094" sldId="2147483696"/>
              <ac:spMk id="8" creationId="{8CB5A38B-48EC-39B2-A3ED-D76F87025346}"/>
            </ac:spMkLst>
          </pc:spChg>
        </pc:sldLayoutChg>
        <pc:sldLayoutChg chg="addSp">
          <pc:chgData name="NAV K" userId="c309a643dd6147aa" providerId="LiveId" clId="{606ED2D9-2A23-43C4-A0DB-9E9D49BB4334}" dt="2024-10-05T20:55:01.504" v="36"/>
          <pc:sldLayoutMkLst>
            <pc:docMk/>
            <pc:sldMasterMk cId="4028520526" sldId="2147483693"/>
            <pc:sldLayoutMk cId="1772589474" sldId="2147483697"/>
          </pc:sldLayoutMkLst>
          <pc:spChg chg="add">
            <ac:chgData name="NAV K" userId="c309a643dd6147aa" providerId="LiveId" clId="{606ED2D9-2A23-43C4-A0DB-9E9D49BB4334}" dt="2024-10-05T20:55:01.504" v="36"/>
            <ac:spMkLst>
              <pc:docMk/>
              <pc:sldMasterMk cId="4028520526" sldId="2147483693"/>
              <pc:sldLayoutMk cId="1772589474" sldId="2147483697"/>
              <ac:spMk id="8" creationId="{607BD578-3BA5-F6D6-3EEB-60CF7A1F59ED}"/>
            </ac:spMkLst>
          </pc:spChg>
          <pc:spChg chg="add">
            <ac:chgData name="NAV K" userId="c309a643dd6147aa" providerId="LiveId" clId="{606ED2D9-2A23-43C4-A0DB-9E9D49BB4334}" dt="2024-10-05T20:55:01.504" v="36"/>
            <ac:spMkLst>
              <pc:docMk/>
              <pc:sldMasterMk cId="4028520526" sldId="2147483693"/>
              <pc:sldLayoutMk cId="1772589474" sldId="2147483697"/>
              <ac:spMk id="9" creationId="{8BEC7410-C85F-D022-943B-4EFEF5086355}"/>
            </ac:spMkLst>
          </pc:spChg>
          <pc:spChg chg="add">
            <ac:chgData name="NAV K" userId="c309a643dd6147aa" providerId="LiveId" clId="{606ED2D9-2A23-43C4-A0DB-9E9D49BB4334}" dt="2024-10-05T20:55:01.504" v="36"/>
            <ac:spMkLst>
              <pc:docMk/>
              <pc:sldMasterMk cId="4028520526" sldId="2147483693"/>
              <pc:sldLayoutMk cId="1772589474" sldId="2147483697"/>
              <ac:spMk id="10" creationId="{CA6BC87A-6891-4E68-747C-B562FC9CDC92}"/>
            </ac:spMkLst>
          </pc:spChg>
        </pc:sldLayoutChg>
        <pc:sldLayoutChg chg="addSp">
          <pc:chgData name="NAV K" userId="c309a643dd6147aa" providerId="LiveId" clId="{606ED2D9-2A23-43C4-A0DB-9E9D49BB4334}" dt="2024-10-05T20:55:01.504" v="36"/>
          <pc:sldLayoutMkLst>
            <pc:docMk/>
            <pc:sldMasterMk cId="4028520526" sldId="2147483693"/>
            <pc:sldLayoutMk cId="4174681080" sldId="2147483698"/>
          </pc:sldLayoutMkLst>
          <pc:spChg chg="add">
            <ac:chgData name="NAV K" userId="c309a643dd6147aa" providerId="LiveId" clId="{606ED2D9-2A23-43C4-A0DB-9E9D49BB4334}" dt="2024-10-05T20:55:01.504" v="36"/>
            <ac:spMkLst>
              <pc:docMk/>
              <pc:sldMasterMk cId="4028520526" sldId="2147483693"/>
              <pc:sldLayoutMk cId="4174681080" sldId="2147483698"/>
              <ac:spMk id="10" creationId="{9D6F071F-39A1-E10A-1577-467DE1FBFB00}"/>
            </ac:spMkLst>
          </pc:spChg>
          <pc:spChg chg="add">
            <ac:chgData name="NAV K" userId="c309a643dd6147aa" providerId="LiveId" clId="{606ED2D9-2A23-43C4-A0DB-9E9D49BB4334}" dt="2024-10-05T20:55:01.504" v="36"/>
            <ac:spMkLst>
              <pc:docMk/>
              <pc:sldMasterMk cId="4028520526" sldId="2147483693"/>
              <pc:sldLayoutMk cId="4174681080" sldId="2147483698"/>
              <ac:spMk id="11" creationId="{A0F0D93A-FF78-04A0-7E44-5C27E4D9C28F}"/>
            </ac:spMkLst>
          </pc:spChg>
          <pc:spChg chg="add">
            <ac:chgData name="NAV K" userId="c309a643dd6147aa" providerId="LiveId" clId="{606ED2D9-2A23-43C4-A0DB-9E9D49BB4334}" dt="2024-10-05T20:55:01.504" v="36"/>
            <ac:spMkLst>
              <pc:docMk/>
              <pc:sldMasterMk cId="4028520526" sldId="2147483693"/>
              <pc:sldLayoutMk cId="4174681080" sldId="2147483698"/>
              <ac:spMk id="12" creationId="{1A4E018F-B907-EEA2-9B61-79C0707A93C3}"/>
            </ac:spMkLst>
          </pc:spChg>
        </pc:sldLayoutChg>
        <pc:sldLayoutChg chg="addSp">
          <pc:chgData name="NAV K" userId="c309a643dd6147aa" providerId="LiveId" clId="{606ED2D9-2A23-43C4-A0DB-9E9D49BB4334}" dt="2024-10-05T20:55:01.504" v="36"/>
          <pc:sldLayoutMkLst>
            <pc:docMk/>
            <pc:sldMasterMk cId="4028520526" sldId="2147483693"/>
            <pc:sldLayoutMk cId="3153493718" sldId="2147483699"/>
          </pc:sldLayoutMkLst>
          <pc:spChg chg="add">
            <ac:chgData name="NAV K" userId="c309a643dd6147aa" providerId="LiveId" clId="{606ED2D9-2A23-43C4-A0DB-9E9D49BB4334}" dt="2024-10-05T20:55:01.504" v="36"/>
            <ac:spMkLst>
              <pc:docMk/>
              <pc:sldMasterMk cId="4028520526" sldId="2147483693"/>
              <pc:sldLayoutMk cId="3153493718" sldId="2147483699"/>
              <ac:spMk id="6" creationId="{F1816DF8-9B7B-4111-F59A-65964277AF6D}"/>
            </ac:spMkLst>
          </pc:spChg>
          <pc:spChg chg="add">
            <ac:chgData name="NAV K" userId="c309a643dd6147aa" providerId="LiveId" clId="{606ED2D9-2A23-43C4-A0DB-9E9D49BB4334}" dt="2024-10-05T20:55:01.504" v="36"/>
            <ac:spMkLst>
              <pc:docMk/>
              <pc:sldMasterMk cId="4028520526" sldId="2147483693"/>
              <pc:sldLayoutMk cId="3153493718" sldId="2147483699"/>
              <ac:spMk id="7" creationId="{FD162955-7FFA-C440-8801-9AFC04490755}"/>
            </ac:spMkLst>
          </pc:spChg>
        </pc:sldLayoutChg>
        <pc:sldLayoutChg chg="addSp">
          <pc:chgData name="NAV K" userId="c309a643dd6147aa" providerId="LiveId" clId="{606ED2D9-2A23-43C4-A0DB-9E9D49BB4334}" dt="2024-10-05T20:55:01.504" v="36"/>
          <pc:sldLayoutMkLst>
            <pc:docMk/>
            <pc:sldMasterMk cId="4028520526" sldId="2147483693"/>
            <pc:sldLayoutMk cId="4143256016" sldId="2147483700"/>
          </pc:sldLayoutMkLst>
          <pc:spChg chg="add">
            <ac:chgData name="NAV K" userId="c309a643dd6147aa" providerId="LiveId" clId="{606ED2D9-2A23-43C4-A0DB-9E9D49BB4334}" dt="2024-10-05T20:55:01.504" v="36"/>
            <ac:spMkLst>
              <pc:docMk/>
              <pc:sldMasterMk cId="4028520526" sldId="2147483693"/>
              <pc:sldLayoutMk cId="4143256016" sldId="2147483700"/>
              <ac:spMk id="5" creationId="{204D4182-DFA3-D90A-45B9-6096EF518B40}"/>
            </ac:spMkLst>
          </pc:spChg>
          <pc:spChg chg="add">
            <ac:chgData name="NAV K" userId="c309a643dd6147aa" providerId="LiveId" clId="{606ED2D9-2A23-43C4-A0DB-9E9D49BB4334}" dt="2024-10-05T20:55:01.504" v="36"/>
            <ac:spMkLst>
              <pc:docMk/>
              <pc:sldMasterMk cId="4028520526" sldId="2147483693"/>
              <pc:sldLayoutMk cId="4143256016" sldId="2147483700"/>
              <ac:spMk id="6" creationId="{4E16479F-8213-6A8C-8833-B8A474E2A491}"/>
            </ac:spMkLst>
          </pc:spChg>
        </pc:sldLayoutChg>
        <pc:sldLayoutChg chg="addSp">
          <pc:chgData name="NAV K" userId="c309a643dd6147aa" providerId="LiveId" clId="{606ED2D9-2A23-43C4-A0DB-9E9D49BB4334}" dt="2024-10-05T20:55:01.504" v="36"/>
          <pc:sldLayoutMkLst>
            <pc:docMk/>
            <pc:sldMasterMk cId="4028520526" sldId="2147483693"/>
            <pc:sldLayoutMk cId="3542049150" sldId="2147483701"/>
          </pc:sldLayoutMkLst>
          <pc:spChg chg="add">
            <ac:chgData name="NAV K" userId="c309a643dd6147aa" providerId="LiveId" clId="{606ED2D9-2A23-43C4-A0DB-9E9D49BB4334}" dt="2024-10-05T20:55:01.504" v="36"/>
            <ac:spMkLst>
              <pc:docMk/>
              <pc:sldMasterMk cId="4028520526" sldId="2147483693"/>
              <pc:sldLayoutMk cId="3542049150" sldId="2147483701"/>
              <ac:spMk id="8" creationId="{AF2667C1-524D-3BA9-EDF8-F86B1580A98D}"/>
            </ac:spMkLst>
          </pc:spChg>
          <pc:spChg chg="add">
            <ac:chgData name="NAV K" userId="c309a643dd6147aa" providerId="LiveId" clId="{606ED2D9-2A23-43C4-A0DB-9E9D49BB4334}" dt="2024-10-05T20:55:01.504" v="36"/>
            <ac:spMkLst>
              <pc:docMk/>
              <pc:sldMasterMk cId="4028520526" sldId="2147483693"/>
              <pc:sldLayoutMk cId="3542049150" sldId="2147483701"/>
              <ac:spMk id="9" creationId="{6FCB673C-2166-080C-A007-77912D7F66F8}"/>
            </ac:spMkLst>
          </pc:spChg>
        </pc:sldLayoutChg>
        <pc:sldLayoutChg chg="addSp">
          <pc:chgData name="NAV K" userId="c309a643dd6147aa" providerId="LiveId" clId="{606ED2D9-2A23-43C4-A0DB-9E9D49BB4334}" dt="2024-10-05T20:55:01.504" v="36"/>
          <pc:sldLayoutMkLst>
            <pc:docMk/>
            <pc:sldMasterMk cId="4028520526" sldId="2147483693"/>
            <pc:sldLayoutMk cId="1464313043" sldId="2147483702"/>
          </pc:sldLayoutMkLst>
          <pc:spChg chg="add">
            <ac:chgData name="NAV K" userId="c309a643dd6147aa" providerId="LiveId" clId="{606ED2D9-2A23-43C4-A0DB-9E9D49BB4334}" dt="2024-10-05T20:55:01.504" v="36"/>
            <ac:spMkLst>
              <pc:docMk/>
              <pc:sldMasterMk cId="4028520526" sldId="2147483693"/>
              <pc:sldLayoutMk cId="1464313043" sldId="2147483702"/>
              <ac:spMk id="8" creationId="{F5E5589E-6F2A-6518-04F7-2735F011D214}"/>
            </ac:spMkLst>
          </pc:spChg>
          <pc:spChg chg="add">
            <ac:chgData name="NAV K" userId="c309a643dd6147aa" providerId="LiveId" clId="{606ED2D9-2A23-43C4-A0DB-9E9D49BB4334}" dt="2024-10-05T20:55:01.504" v="36"/>
            <ac:spMkLst>
              <pc:docMk/>
              <pc:sldMasterMk cId="4028520526" sldId="2147483693"/>
              <pc:sldLayoutMk cId="1464313043" sldId="2147483702"/>
              <ac:spMk id="9" creationId="{C1780FAE-7A51-22FD-180C-7E4A6B499273}"/>
            </ac:spMkLst>
          </pc:spChg>
        </pc:sldLayoutChg>
        <pc:sldLayoutChg chg="add del">
          <pc:chgData name="NAV K" userId="c309a643dd6147aa" providerId="LiveId" clId="{606ED2D9-2A23-43C4-A0DB-9E9D49BB4334}" dt="2024-10-05T20:55:39.339" v="148" actId="47"/>
          <pc:sldLayoutMkLst>
            <pc:docMk/>
            <pc:sldMasterMk cId="4028520526" sldId="2147483693"/>
            <pc:sldLayoutMk cId="1071072137" sldId="2147483711"/>
          </pc:sldLayoutMkLst>
        </pc:sldLayoutChg>
        <pc:sldLayoutChg chg="del">
          <pc:chgData name="NAV K" userId="c309a643dd6147aa" providerId="LiveId" clId="{606ED2D9-2A23-43C4-A0DB-9E9D49BB4334}" dt="2024-10-05T20:55:29.768" v="122" actId="47"/>
          <pc:sldLayoutMkLst>
            <pc:docMk/>
            <pc:sldMasterMk cId="4028520526" sldId="2147483693"/>
            <pc:sldLayoutMk cId="4189843203" sldId="2147483712"/>
          </pc:sldLayoutMkLst>
        </pc:sldLayoutChg>
        <pc:sldLayoutChg chg="del">
          <pc:chgData name="NAV K" userId="c309a643dd6147aa" providerId="LiveId" clId="{606ED2D9-2A23-43C4-A0DB-9E9D49BB4334}" dt="2024-10-05T20:55:30.035" v="123" actId="47"/>
          <pc:sldLayoutMkLst>
            <pc:docMk/>
            <pc:sldMasterMk cId="4028520526" sldId="2147483693"/>
            <pc:sldLayoutMk cId="3996888679" sldId="2147483713"/>
          </pc:sldLayoutMkLst>
        </pc:sldLayoutChg>
        <pc:sldLayoutChg chg="del">
          <pc:chgData name="NAV K" userId="c309a643dd6147aa" providerId="LiveId" clId="{606ED2D9-2A23-43C4-A0DB-9E9D49BB4334}" dt="2024-10-05T20:55:30.286" v="124" actId="47"/>
          <pc:sldLayoutMkLst>
            <pc:docMk/>
            <pc:sldMasterMk cId="4028520526" sldId="2147483693"/>
            <pc:sldLayoutMk cId="4212589897" sldId="2147483714"/>
          </pc:sldLayoutMkLst>
        </pc:sldLayoutChg>
        <pc:sldLayoutChg chg="del">
          <pc:chgData name="NAV K" userId="c309a643dd6147aa" providerId="LiveId" clId="{606ED2D9-2A23-43C4-A0DB-9E9D49BB4334}" dt="2024-10-05T20:55:30.522" v="125" actId="47"/>
          <pc:sldLayoutMkLst>
            <pc:docMk/>
            <pc:sldMasterMk cId="4028520526" sldId="2147483693"/>
            <pc:sldLayoutMk cId="4072835469" sldId="2147483715"/>
          </pc:sldLayoutMkLst>
        </pc:sldLayoutChg>
        <pc:sldLayoutChg chg="del">
          <pc:chgData name="NAV K" userId="c309a643dd6147aa" providerId="LiveId" clId="{606ED2D9-2A23-43C4-A0DB-9E9D49BB4334}" dt="2024-10-05T20:55:30.665" v="126" actId="47"/>
          <pc:sldLayoutMkLst>
            <pc:docMk/>
            <pc:sldMasterMk cId="4028520526" sldId="2147483693"/>
            <pc:sldLayoutMk cId="3191562534" sldId="2147483716"/>
          </pc:sldLayoutMkLst>
        </pc:sldLayoutChg>
        <pc:sldLayoutChg chg="del">
          <pc:chgData name="NAV K" userId="c309a643dd6147aa" providerId="LiveId" clId="{606ED2D9-2A23-43C4-A0DB-9E9D49BB4334}" dt="2024-10-05T20:55:30.914" v="127" actId="47"/>
          <pc:sldLayoutMkLst>
            <pc:docMk/>
            <pc:sldMasterMk cId="4028520526" sldId="2147483693"/>
            <pc:sldLayoutMk cId="177178643" sldId="2147483717"/>
          </pc:sldLayoutMkLst>
        </pc:sldLayoutChg>
        <pc:sldLayoutChg chg="del">
          <pc:chgData name="NAV K" userId="c309a643dd6147aa" providerId="LiveId" clId="{606ED2D9-2A23-43C4-A0DB-9E9D49BB4334}" dt="2024-10-05T20:55:31.291" v="128" actId="47"/>
          <pc:sldLayoutMkLst>
            <pc:docMk/>
            <pc:sldMasterMk cId="4028520526" sldId="2147483693"/>
            <pc:sldLayoutMk cId="3786407982" sldId="2147483718"/>
          </pc:sldLayoutMkLst>
        </pc:sldLayoutChg>
        <pc:sldLayoutChg chg="del">
          <pc:chgData name="NAV K" userId="c309a643dd6147aa" providerId="LiveId" clId="{606ED2D9-2A23-43C4-A0DB-9E9D49BB4334}" dt="2024-10-05T20:55:31.370" v="129" actId="47"/>
          <pc:sldLayoutMkLst>
            <pc:docMk/>
            <pc:sldMasterMk cId="4028520526" sldId="2147483693"/>
            <pc:sldLayoutMk cId="2615508633" sldId="2147483719"/>
          </pc:sldLayoutMkLst>
        </pc:sldLayoutChg>
        <pc:sldLayoutChg chg="del">
          <pc:chgData name="NAV K" userId="c309a643dd6147aa" providerId="LiveId" clId="{606ED2D9-2A23-43C4-A0DB-9E9D49BB4334}" dt="2024-10-05T20:55:31.526" v="130" actId="47"/>
          <pc:sldLayoutMkLst>
            <pc:docMk/>
            <pc:sldMasterMk cId="4028520526" sldId="2147483693"/>
            <pc:sldLayoutMk cId="962788195" sldId="2147483720"/>
          </pc:sldLayoutMkLst>
        </pc:sldLayoutChg>
        <pc:sldLayoutChg chg="del">
          <pc:chgData name="NAV K" userId="c309a643dd6147aa" providerId="LiveId" clId="{606ED2D9-2A23-43C4-A0DB-9E9D49BB4334}" dt="2024-10-05T20:55:31.855" v="131" actId="47"/>
          <pc:sldLayoutMkLst>
            <pc:docMk/>
            <pc:sldMasterMk cId="4028520526" sldId="2147483693"/>
            <pc:sldLayoutMk cId="820749804" sldId="2147483721"/>
          </pc:sldLayoutMkLst>
        </pc:sldLayoutChg>
        <pc:sldLayoutChg chg="del">
          <pc:chgData name="NAV K" userId="c309a643dd6147aa" providerId="LiveId" clId="{606ED2D9-2A23-43C4-A0DB-9E9D49BB4334}" dt="2024-10-05T20:55:32.012" v="132" actId="47"/>
          <pc:sldLayoutMkLst>
            <pc:docMk/>
            <pc:sldMasterMk cId="4028520526" sldId="2147483693"/>
            <pc:sldLayoutMk cId="2198836959" sldId="2147483722"/>
          </pc:sldLayoutMkLst>
        </pc:sldLayoutChg>
        <pc:sldLayoutChg chg="del">
          <pc:chgData name="NAV K" userId="c309a643dd6147aa" providerId="LiveId" clId="{606ED2D9-2A23-43C4-A0DB-9E9D49BB4334}" dt="2024-10-05T20:55:32.311" v="133" actId="47"/>
          <pc:sldLayoutMkLst>
            <pc:docMk/>
            <pc:sldMasterMk cId="4028520526" sldId="2147483693"/>
            <pc:sldLayoutMk cId="3490729647" sldId="2147483723"/>
          </pc:sldLayoutMkLst>
        </pc:sldLayoutChg>
        <pc:sldLayoutChg chg="del">
          <pc:chgData name="NAV K" userId="c309a643dd6147aa" providerId="LiveId" clId="{606ED2D9-2A23-43C4-A0DB-9E9D49BB4334}" dt="2024-10-05T20:55:32.483" v="134" actId="47"/>
          <pc:sldLayoutMkLst>
            <pc:docMk/>
            <pc:sldMasterMk cId="4028520526" sldId="2147483693"/>
            <pc:sldLayoutMk cId="2167877860" sldId="2147483724"/>
          </pc:sldLayoutMkLst>
        </pc:sldLayoutChg>
        <pc:sldLayoutChg chg="del">
          <pc:chgData name="NAV K" userId="c309a643dd6147aa" providerId="LiveId" clId="{606ED2D9-2A23-43C4-A0DB-9E9D49BB4334}" dt="2024-10-05T20:55:32.797" v="135" actId="47"/>
          <pc:sldLayoutMkLst>
            <pc:docMk/>
            <pc:sldMasterMk cId="4028520526" sldId="2147483693"/>
            <pc:sldLayoutMk cId="3695437759" sldId="2147483725"/>
          </pc:sldLayoutMkLst>
        </pc:sldLayoutChg>
        <pc:sldLayoutChg chg="del">
          <pc:chgData name="NAV K" userId="c309a643dd6147aa" providerId="LiveId" clId="{606ED2D9-2A23-43C4-A0DB-9E9D49BB4334}" dt="2024-10-05T20:55:32.907" v="136" actId="47"/>
          <pc:sldLayoutMkLst>
            <pc:docMk/>
            <pc:sldMasterMk cId="4028520526" sldId="2147483693"/>
            <pc:sldLayoutMk cId="2551620309" sldId="2147483726"/>
          </pc:sldLayoutMkLst>
        </pc:sldLayoutChg>
        <pc:sldLayoutChg chg="del">
          <pc:chgData name="NAV K" userId="c309a643dd6147aa" providerId="LiveId" clId="{606ED2D9-2A23-43C4-A0DB-9E9D49BB4334}" dt="2024-10-05T20:55:33.142" v="137" actId="47"/>
          <pc:sldLayoutMkLst>
            <pc:docMk/>
            <pc:sldMasterMk cId="4028520526" sldId="2147483693"/>
            <pc:sldLayoutMk cId="867528808" sldId="2147483727"/>
          </pc:sldLayoutMkLst>
        </pc:sldLayoutChg>
        <pc:sldLayoutChg chg="del">
          <pc:chgData name="NAV K" userId="c309a643dd6147aa" providerId="LiveId" clId="{606ED2D9-2A23-43C4-A0DB-9E9D49BB4334}" dt="2024-10-05T20:55:33.488" v="138" actId="47"/>
          <pc:sldLayoutMkLst>
            <pc:docMk/>
            <pc:sldMasterMk cId="4028520526" sldId="2147483693"/>
            <pc:sldLayoutMk cId="2284599180" sldId="2147483728"/>
          </pc:sldLayoutMkLst>
        </pc:sldLayoutChg>
        <pc:sldLayoutChg chg="del">
          <pc:chgData name="NAV K" userId="c309a643dd6147aa" providerId="LiveId" clId="{606ED2D9-2A23-43C4-A0DB-9E9D49BB4334}" dt="2024-10-05T20:55:33.566" v="139" actId="47"/>
          <pc:sldLayoutMkLst>
            <pc:docMk/>
            <pc:sldMasterMk cId="4028520526" sldId="2147483693"/>
            <pc:sldLayoutMk cId="3378468644" sldId="2147483729"/>
          </pc:sldLayoutMkLst>
        </pc:sldLayoutChg>
        <pc:sldLayoutChg chg="del">
          <pc:chgData name="NAV K" userId="c309a643dd6147aa" providerId="LiveId" clId="{606ED2D9-2A23-43C4-A0DB-9E9D49BB4334}" dt="2024-10-05T20:55:33.598" v="140" actId="47"/>
          <pc:sldLayoutMkLst>
            <pc:docMk/>
            <pc:sldMasterMk cId="4028520526" sldId="2147483693"/>
            <pc:sldLayoutMk cId="1600204804" sldId="2147483730"/>
          </pc:sldLayoutMkLst>
        </pc:sldLayoutChg>
        <pc:sldLayoutChg chg="del">
          <pc:chgData name="NAV K" userId="c309a643dd6147aa" providerId="LiveId" clId="{606ED2D9-2A23-43C4-A0DB-9E9D49BB4334}" dt="2024-10-05T20:55:33.613" v="141" actId="47"/>
          <pc:sldLayoutMkLst>
            <pc:docMk/>
            <pc:sldMasterMk cId="4028520526" sldId="2147483693"/>
            <pc:sldLayoutMk cId="2222834035" sldId="2147483731"/>
          </pc:sldLayoutMkLst>
        </pc:sldLayoutChg>
        <pc:sldLayoutChg chg="del">
          <pc:chgData name="NAV K" userId="c309a643dd6147aa" providerId="LiveId" clId="{606ED2D9-2A23-43C4-A0DB-9E9D49BB4334}" dt="2024-10-05T20:55:33.754" v="142" actId="47"/>
          <pc:sldLayoutMkLst>
            <pc:docMk/>
            <pc:sldMasterMk cId="4028520526" sldId="2147483693"/>
            <pc:sldLayoutMk cId="1033297002" sldId="2147483732"/>
          </pc:sldLayoutMkLst>
        </pc:sldLayoutChg>
        <pc:sldLayoutChg chg="del">
          <pc:chgData name="NAV K" userId="c309a643dd6147aa" providerId="LiveId" clId="{606ED2D9-2A23-43C4-A0DB-9E9D49BB4334}" dt="2024-10-05T20:55:33.896" v="143" actId="47"/>
          <pc:sldLayoutMkLst>
            <pc:docMk/>
            <pc:sldMasterMk cId="4028520526" sldId="2147483693"/>
            <pc:sldLayoutMk cId="3096691715" sldId="2147483733"/>
          </pc:sldLayoutMkLst>
        </pc:sldLayoutChg>
        <pc:sldLayoutChg chg="del">
          <pc:chgData name="NAV K" userId="c309a643dd6147aa" providerId="LiveId" clId="{606ED2D9-2A23-43C4-A0DB-9E9D49BB4334}" dt="2024-10-05T20:55:33.958" v="144" actId="47"/>
          <pc:sldLayoutMkLst>
            <pc:docMk/>
            <pc:sldMasterMk cId="4028520526" sldId="2147483693"/>
            <pc:sldLayoutMk cId="2458621617" sldId="2147483734"/>
          </pc:sldLayoutMkLst>
        </pc:sldLayoutChg>
        <pc:sldLayoutChg chg="del">
          <pc:chgData name="NAV K" userId="c309a643dd6147aa" providerId="LiveId" clId="{606ED2D9-2A23-43C4-A0DB-9E9D49BB4334}" dt="2024-10-05T20:55:34.006" v="145" actId="47"/>
          <pc:sldLayoutMkLst>
            <pc:docMk/>
            <pc:sldMasterMk cId="4028520526" sldId="2147483693"/>
            <pc:sldLayoutMk cId="1224554681" sldId="2147483735"/>
          </pc:sldLayoutMkLst>
        </pc:sldLayoutChg>
      </pc:sldMasterChg>
      <pc:sldMasterChg chg="modSldLayout">
        <pc:chgData name="NAV K" userId="c309a643dd6147aa" providerId="LiveId" clId="{606ED2D9-2A23-43C4-A0DB-9E9D49BB4334}" dt="2024-10-05T20:55:58.802" v="153"/>
        <pc:sldMasterMkLst>
          <pc:docMk/>
          <pc:sldMasterMk cId="1116516534" sldId="2147483712"/>
        </pc:sldMasterMkLst>
        <pc:sldLayoutChg chg="addSp">
          <pc:chgData name="NAV K" userId="c309a643dd6147aa" providerId="LiveId" clId="{606ED2D9-2A23-43C4-A0DB-9E9D49BB4334}" dt="2024-10-05T20:55:58.802" v="153"/>
          <pc:sldLayoutMkLst>
            <pc:docMk/>
            <pc:sldMasterMk cId="1116516534" sldId="2147483712"/>
            <pc:sldLayoutMk cId="4290594337" sldId="2147483713"/>
          </pc:sldLayoutMkLst>
          <pc:spChg chg="add">
            <ac:chgData name="NAV K" userId="c309a643dd6147aa" providerId="LiveId" clId="{606ED2D9-2A23-43C4-A0DB-9E9D49BB4334}" dt="2024-10-05T20:55:58.802" v="153"/>
            <ac:spMkLst>
              <pc:docMk/>
              <pc:sldMasterMk cId="1116516534" sldId="2147483712"/>
              <pc:sldLayoutMk cId="4290594337" sldId="2147483713"/>
              <ac:spMk id="8" creationId="{6F0C4423-436B-2D10-1023-1B67432DAA0E}"/>
            </ac:spMkLst>
          </pc:spChg>
          <pc:spChg chg="add">
            <ac:chgData name="NAV K" userId="c309a643dd6147aa" providerId="LiveId" clId="{606ED2D9-2A23-43C4-A0DB-9E9D49BB4334}" dt="2024-10-05T20:55:58.802" v="153"/>
            <ac:spMkLst>
              <pc:docMk/>
              <pc:sldMasterMk cId="1116516534" sldId="2147483712"/>
              <pc:sldLayoutMk cId="4290594337" sldId="2147483713"/>
              <ac:spMk id="9" creationId="{84BA5B0A-A50E-B9BC-E91F-83B9BC08AF5A}"/>
            </ac:spMkLst>
          </pc:spChg>
        </pc:sldLayoutChg>
        <pc:sldLayoutChg chg="addSp">
          <pc:chgData name="NAV K" userId="c309a643dd6147aa" providerId="LiveId" clId="{606ED2D9-2A23-43C4-A0DB-9E9D49BB4334}" dt="2024-10-05T20:55:58.802" v="153"/>
          <pc:sldLayoutMkLst>
            <pc:docMk/>
            <pc:sldMasterMk cId="1116516534" sldId="2147483712"/>
            <pc:sldLayoutMk cId="2334574820" sldId="2147483714"/>
          </pc:sldLayoutMkLst>
          <pc:spChg chg="add">
            <ac:chgData name="NAV K" userId="c309a643dd6147aa" providerId="LiveId" clId="{606ED2D9-2A23-43C4-A0DB-9E9D49BB4334}" dt="2024-10-05T20:55:58.802" v="153"/>
            <ac:spMkLst>
              <pc:docMk/>
              <pc:sldMasterMk cId="1116516534" sldId="2147483712"/>
              <pc:sldLayoutMk cId="2334574820" sldId="2147483714"/>
              <ac:spMk id="7" creationId="{EE573303-456A-3469-5C87-06D24C03A595}"/>
            </ac:spMkLst>
          </pc:spChg>
          <pc:spChg chg="add">
            <ac:chgData name="NAV K" userId="c309a643dd6147aa" providerId="LiveId" clId="{606ED2D9-2A23-43C4-A0DB-9E9D49BB4334}" dt="2024-10-05T20:55:58.802" v="153"/>
            <ac:spMkLst>
              <pc:docMk/>
              <pc:sldMasterMk cId="1116516534" sldId="2147483712"/>
              <pc:sldLayoutMk cId="2334574820" sldId="2147483714"/>
              <ac:spMk id="8" creationId="{B0E53A61-8A83-4318-C7A2-074532BB2FE4}"/>
            </ac:spMkLst>
          </pc:spChg>
          <pc:spChg chg="add">
            <ac:chgData name="NAV K" userId="c309a643dd6147aa" providerId="LiveId" clId="{606ED2D9-2A23-43C4-A0DB-9E9D49BB4334}" dt="2024-10-05T20:55:58.802" v="153"/>
            <ac:spMkLst>
              <pc:docMk/>
              <pc:sldMasterMk cId="1116516534" sldId="2147483712"/>
              <pc:sldLayoutMk cId="2334574820" sldId="2147483714"/>
              <ac:spMk id="9" creationId="{0761C92E-7C9E-1846-7B28-D2EDF91F64EF}"/>
            </ac:spMkLst>
          </pc:spChg>
        </pc:sldLayoutChg>
        <pc:sldLayoutChg chg="addSp">
          <pc:chgData name="NAV K" userId="c309a643dd6147aa" providerId="LiveId" clId="{606ED2D9-2A23-43C4-A0DB-9E9D49BB4334}" dt="2024-10-05T20:55:58.802" v="153"/>
          <pc:sldLayoutMkLst>
            <pc:docMk/>
            <pc:sldMasterMk cId="1116516534" sldId="2147483712"/>
            <pc:sldLayoutMk cId="4007212508" sldId="2147483715"/>
          </pc:sldLayoutMkLst>
          <pc:spChg chg="add">
            <ac:chgData name="NAV K" userId="c309a643dd6147aa" providerId="LiveId" clId="{606ED2D9-2A23-43C4-A0DB-9E9D49BB4334}" dt="2024-10-05T20:55:58.802" v="153"/>
            <ac:spMkLst>
              <pc:docMk/>
              <pc:sldMasterMk cId="1116516534" sldId="2147483712"/>
              <pc:sldLayoutMk cId="4007212508" sldId="2147483715"/>
              <ac:spMk id="7" creationId="{56FA1263-9397-BD63-3815-64443A3A23C5}"/>
            </ac:spMkLst>
          </pc:spChg>
          <pc:spChg chg="add">
            <ac:chgData name="NAV K" userId="c309a643dd6147aa" providerId="LiveId" clId="{606ED2D9-2A23-43C4-A0DB-9E9D49BB4334}" dt="2024-10-05T20:55:58.802" v="153"/>
            <ac:spMkLst>
              <pc:docMk/>
              <pc:sldMasterMk cId="1116516534" sldId="2147483712"/>
              <pc:sldLayoutMk cId="4007212508" sldId="2147483715"/>
              <ac:spMk id="8" creationId="{9488F95A-DDB8-9D31-12C1-4C64E0E936A5}"/>
            </ac:spMkLst>
          </pc:spChg>
        </pc:sldLayoutChg>
        <pc:sldLayoutChg chg="addSp">
          <pc:chgData name="NAV K" userId="c309a643dd6147aa" providerId="LiveId" clId="{606ED2D9-2A23-43C4-A0DB-9E9D49BB4334}" dt="2024-10-05T20:55:58.802" v="153"/>
          <pc:sldLayoutMkLst>
            <pc:docMk/>
            <pc:sldMasterMk cId="1116516534" sldId="2147483712"/>
            <pc:sldLayoutMk cId="220651641" sldId="2147483716"/>
          </pc:sldLayoutMkLst>
          <pc:spChg chg="add">
            <ac:chgData name="NAV K" userId="c309a643dd6147aa" providerId="LiveId" clId="{606ED2D9-2A23-43C4-A0DB-9E9D49BB4334}" dt="2024-10-05T20:55:58.802" v="153"/>
            <ac:spMkLst>
              <pc:docMk/>
              <pc:sldMasterMk cId="1116516534" sldId="2147483712"/>
              <pc:sldLayoutMk cId="220651641" sldId="2147483716"/>
              <ac:spMk id="8" creationId="{FC2E6384-DB04-658A-BAAE-CE0BFEA700DE}"/>
            </ac:spMkLst>
          </pc:spChg>
          <pc:spChg chg="add">
            <ac:chgData name="NAV K" userId="c309a643dd6147aa" providerId="LiveId" clId="{606ED2D9-2A23-43C4-A0DB-9E9D49BB4334}" dt="2024-10-05T20:55:58.802" v="153"/>
            <ac:spMkLst>
              <pc:docMk/>
              <pc:sldMasterMk cId="1116516534" sldId="2147483712"/>
              <pc:sldLayoutMk cId="220651641" sldId="2147483716"/>
              <ac:spMk id="9" creationId="{C4A6BD13-B29D-73D1-A4D1-602397B46FFF}"/>
            </ac:spMkLst>
          </pc:spChg>
          <pc:spChg chg="add">
            <ac:chgData name="NAV K" userId="c309a643dd6147aa" providerId="LiveId" clId="{606ED2D9-2A23-43C4-A0DB-9E9D49BB4334}" dt="2024-10-05T20:55:58.802" v="153"/>
            <ac:spMkLst>
              <pc:docMk/>
              <pc:sldMasterMk cId="1116516534" sldId="2147483712"/>
              <pc:sldLayoutMk cId="220651641" sldId="2147483716"/>
              <ac:spMk id="10" creationId="{666468CE-AF22-2FB5-2680-0E13F60619A7}"/>
            </ac:spMkLst>
          </pc:spChg>
        </pc:sldLayoutChg>
        <pc:sldLayoutChg chg="addSp">
          <pc:chgData name="NAV K" userId="c309a643dd6147aa" providerId="LiveId" clId="{606ED2D9-2A23-43C4-A0DB-9E9D49BB4334}" dt="2024-10-05T20:55:58.802" v="153"/>
          <pc:sldLayoutMkLst>
            <pc:docMk/>
            <pc:sldMasterMk cId="1116516534" sldId="2147483712"/>
            <pc:sldLayoutMk cId="2631866724" sldId="2147483717"/>
          </pc:sldLayoutMkLst>
          <pc:spChg chg="add">
            <ac:chgData name="NAV K" userId="c309a643dd6147aa" providerId="LiveId" clId="{606ED2D9-2A23-43C4-A0DB-9E9D49BB4334}" dt="2024-10-05T20:55:58.802" v="153"/>
            <ac:spMkLst>
              <pc:docMk/>
              <pc:sldMasterMk cId="1116516534" sldId="2147483712"/>
              <pc:sldLayoutMk cId="2631866724" sldId="2147483717"/>
              <ac:spMk id="10" creationId="{6FAC7F99-D5F7-D5B1-1467-3A1BB0978F8E}"/>
            </ac:spMkLst>
          </pc:spChg>
          <pc:spChg chg="add">
            <ac:chgData name="NAV K" userId="c309a643dd6147aa" providerId="LiveId" clId="{606ED2D9-2A23-43C4-A0DB-9E9D49BB4334}" dt="2024-10-05T20:55:58.802" v="153"/>
            <ac:spMkLst>
              <pc:docMk/>
              <pc:sldMasterMk cId="1116516534" sldId="2147483712"/>
              <pc:sldLayoutMk cId="2631866724" sldId="2147483717"/>
              <ac:spMk id="11" creationId="{9ABFC2FA-9C62-3B00-F0DA-E1FBA5BC39F5}"/>
            </ac:spMkLst>
          </pc:spChg>
          <pc:spChg chg="add">
            <ac:chgData name="NAV K" userId="c309a643dd6147aa" providerId="LiveId" clId="{606ED2D9-2A23-43C4-A0DB-9E9D49BB4334}" dt="2024-10-05T20:55:58.802" v="153"/>
            <ac:spMkLst>
              <pc:docMk/>
              <pc:sldMasterMk cId="1116516534" sldId="2147483712"/>
              <pc:sldLayoutMk cId="2631866724" sldId="2147483717"/>
              <ac:spMk id="12" creationId="{DA732EE5-AA1E-C3C3-0EB8-9430E7F2C908}"/>
            </ac:spMkLst>
          </pc:spChg>
        </pc:sldLayoutChg>
        <pc:sldLayoutChg chg="addSp">
          <pc:chgData name="NAV K" userId="c309a643dd6147aa" providerId="LiveId" clId="{606ED2D9-2A23-43C4-A0DB-9E9D49BB4334}" dt="2024-10-05T20:55:58.802" v="153"/>
          <pc:sldLayoutMkLst>
            <pc:docMk/>
            <pc:sldMasterMk cId="1116516534" sldId="2147483712"/>
            <pc:sldLayoutMk cId="535121321" sldId="2147483718"/>
          </pc:sldLayoutMkLst>
          <pc:spChg chg="add">
            <ac:chgData name="NAV K" userId="c309a643dd6147aa" providerId="LiveId" clId="{606ED2D9-2A23-43C4-A0DB-9E9D49BB4334}" dt="2024-10-05T20:55:58.802" v="153"/>
            <ac:spMkLst>
              <pc:docMk/>
              <pc:sldMasterMk cId="1116516534" sldId="2147483712"/>
              <pc:sldLayoutMk cId="535121321" sldId="2147483718"/>
              <ac:spMk id="6" creationId="{76888F0F-54AD-87A4-A6DB-B3E5AE36DCC4}"/>
            </ac:spMkLst>
          </pc:spChg>
          <pc:spChg chg="add">
            <ac:chgData name="NAV K" userId="c309a643dd6147aa" providerId="LiveId" clId="{606ED2D9-2A23-43C4-A0DB-9E9D49BB4334}" dt="2024-10-05T20:55:58.802" v="153"/>
            <ac:spMkLst>
              <pc:docMk/>
              <pc:sldMasterMk cId="1116516534" sldId="2147483712"/>
              <pc:sldLayoutMk cId="535121321" sldId="2147483718"/>
              <ac:spMk id="7" creationId="{88F72CB6-FB3D-AFD9-1D94-2F5B76FF2F9C}"/>
            </ac:spMkLst>
          </pc:spChg>
        </pc:sldLayoutChg>
        <pc:sldLayoutChg chg="addSp">
          <pc:chgData name="NAV K" userId="c309a643dd6147aa" providerId="LiveId" clId="{606ED2D9-2A23-43C4-A0DB-9E9D49BB4334}" dt="2024-10-05T20:55:58.802" v="153"/>
          <pc:sldLayoutMkLst>
            <pc:docMk/>
            <pc:sldMasterMk cId="1116516534" sldId="2147483712"/>
            <pc:sldLayoutMk cId="3974827943" sldId="2147483719"/>
          </pc:sldLayoutMkLst>
          <pc:spChg chg="add">
            <ac:chgData name="NAV K" userId="c309a643dd6147aa" providerId="LiveId" clId="{606ED2D9-2A23-43C4-A0DB-9E9D49BB4334}" dt="2024-10-05T20:55:58.802" v="153"/>
            <ac:spMkLst>
              <pc:docMk/>
              <pc:sldMasterMk cId="1116516534" sldId="2147483712"/>
              <pc:sldLayoutMk cId="3974827943" sldId="2147483719"/>
              <ac:spMk id="5" creationId="{4DD19344-C3F9-6D46-6DAA-FE166C5FD66C}"/>
            </ac:spMkLst>
          </pc:spChg>
          <pc:spChg chg="add">
            <ac:chgData name="NAV K" userId="c309a643dd6147aa" providerId="LiveId" clId="{606ED2D9-2A23-43C4-A0DB-9E9D49BB4334}" dt="2024-10-05T20:55:58.802" v="153"/>
            <ac:spMkLst>
              <pc:docMk/>
              <pc:sldMasterMk cId="1116516534" sldId="2147483712"/>
              <pc:sldLayoutMk cId="3974827943" sldId="2147483719"/>
              <ac:spMk id="6" creationId="{72610FD9-8697-5848-AD51-715B8C79614A}"/>
            </ac:spMkLst>
          </pc:spChg>
        </pc:sldLayoutChg>
        <pc:sldLayoutChg chg="addSp">
          <pc:chgData name="NAV K" userId="c309a643dd6147aa" providerId="LiveId" clId="{606ED2D9-2A23-43C4-A0DB-9E9D49BB4334}" dt="2024-10-05T20:55:58.802" v="153"/>
          <pc:sldLayoutMkLst>
            <pc:docMk/>
            <pc:sldMasterMk cId="1116516534" sldId="2147483712"/>
            <pc:sldLayoutMk cId="3004426399" sldId="2147483720"/>
          </pc:sldLayoutMkLst>
          <pc:spChg chg="add">
            <ac:chgData name="NAV K" userId="c309a643dd6147aa" providerId="LiveId" clId="{606ED2D9-2A23-43C4-A0DB-9E9D49BB4334}" dt="2024-10-05T20:55:58.802" v="153"/>
            <ac:spMkLst>
              <pc:docMk/>
              <pc:sldMasterMk cId="1116516534" sldId="2147483712"/>
              <pc:sldLayoutMk cId="3004426399" sldId="2147483720"/>
              <ac:spMk id="8" creationId="{BE115591-F51B-C3B6-0A80-40C4D47A07C4}"/>
            </ac:spMkLst>
          </pc:spChg>
          <pc:spChg chg="add">
            <ac:chgData name="NAV K" userId="c309a643dd6147aa" providerId="LiveId" clId="{606ED2D9-2A23-43C4-A0DB-9E9D49BB4334}" dt="2024-10-05T20:55:58.802" v="153"/>
            <ac:spMkLst>
              <pc:docMk/>
              <pc:sldMasterMk cId="1116516534" sldId="2147483712"/>
              <pc:sldLayoutMk cId="3004426399" sldId="2147483720"/>
              <ac:spMk id="9" creationId="{0AAF4C4F-0B59-7B6E-C0C1-38716EB7C325}"/>
            </ac:spMkLst>
          </pc:spChg>
        </pc:sldLayoutChg>
        <pc:sldLayoutChg chg="addSp">
          <pc:chgData name="NAV K" userId="c309a643dd6147aa" providerId="LiveId" clId="{606ED2D9-2A23-43C4-A0DB-9E9D49BB4334}" dt="2024-10-05T20:55:58.802" v="153"/>
          <pc:sldLayoutMkLst>
            <pc:docMk/>
            <pc:sldMasterMk cId="1116516534" sldId="2147483712"/>
            <pc:sldLayoutMk cId="382436502" sldId="2147483721"/>
          </pc:sldLayoutMkLst>
          <pc:spChg chg="add">
            <ac:chgData name="NAV K" userId="c309a643dd6147aa" providerId="LiveId" clId="{606ED2D9-2A23-43C4-A0DB-9E9D49BB4334}" dt="2024-10-05T20:55:58.802" v="153"/>
            <ac:spMkLst>
              <pc:docMk/>
              <pc:sldMasterMk cId="1116516534" sldId="2147483712"/>
              <pc:sldLayoutMk cId="382436502" sldId="2147483721"/>
              <ac:spMk id="8" creationId="{29FEF945-83FF-1A8D-DE7D-A4828386B05E}"/>
            </ac:spMkLst>
          </pc:spChg>
          <pc:spChg chg="add">
            <ac:chgData name="NAV K" userId="c309a643dd6147aa" providerId="LiveId" clId="{606ED2D9-2A23-43C4-A0DB-9E9D49BB4334}" dt="2024-10-05T20:55:58.802" v="153"/>
            <ac:spMkLst>
              <pc:docMk/>
              <pc:sldMasterMk cId="1116516534" sldId="2147483712"/>
              <pc:sldLayoutMk cId="382436502" sldId="2147483721"/>
              <ac:spMk id="9" creationId="{166E0357-B4CC-966A-68EA-C4CE061F86C8}"/>
            </ac:spMkLst>
          </pc:spChg>
        </pc:sldLayoutChg>
      </pc:sldMasterChg>
      <pc:sldMasterChg chg="modSldLayout">
        <pc:chgData name="NAV K" userId="c309a643dd6147aa" providerId="LiveId" clId="{606ED2D9-2A23-43C4-A0DB-9E9D49BB4334}" dt="2024-10-05T20:56:05.194" v="154"/>
        <pc:sldMasterMkLst>
          <pc:docMk/>
          <pc:sldMasterMk cId="4270400408" sldId="2147483730"/>
        </pc:sldMasterMkLst>
        <pc:sldLayoutChg chg="addSp">
          <pc:chgData name="NAV K" userId="c309a643dd6147aa" providerId="LiveId" clId="{606ED2D9-2A23-43C4-A0DB-9E9D49BB4334}" dt="2024-10-05T20:56:05.194" v="154"/>
          <pc:sldLayoutMkLst>
            <pc:docMk/>
            <pc:sldMasterMk cId="4270400408" sldId="2147483730"/>
            <pc:sldLayoutMk cId="699601747" sldId="2147483731"/>
          </pc:sldLayoutMkLst>
          <pc:spChg chg="add">
            <ac:chgData name="NAV K" userId="c309a643dd6147aa" providerId="LiveId" clId="{606ED2D9-2A23-43C4-A0DB-9E9D49BB4334}" dt="2024-10-05T20:56:05.194" v="154"/>
            <ac:spMkLst>
              <pc:docMk/>
              <pc:sldMasterMk cId="4270400408" sldId="2147483730"/>
              <pc:sldLayoutMk cId="699601747" sldId="2147483731"/>
              <ac:spMk id="7" creationId="{DF743A9C-7717-D012-BC53-D04DDD498CAB}"/>
            </ac:spMkLst>
          </pc:spChg>
          <pc:spChg chg="add">
            <ac:chgData name="NAV K" userId="c309a643dd6147aa" providerId="LiveId" clId="{606ED2D9-2A23-43C4-A0DB-9E9D49BB4334}" dt="2024-10-05T20:56:05.194" v="154"/>
            <ac:spMkLst>
              <pc:docMk/>
              <pc:sldMasterMk cId="4270400408" sldId="2147483730"/>
              <pc:sldLayoutMk cId="699601747" sldId="2147483731"/>
              <ac:spMk id="8" creationId="{77D751EE-E7D6-0940-FEF5-6BA6E525FD03}"/>
            </ac:spMkLst>
          </pc:spChg>
        </pc:sldLayoutChg>
        <pc:sldLayoutChg chg="addSp">
          <pc:chgData name="NAV K" userId="c309a643dd6147aa" providerId="LiveId" clId="{606ED2D9-2A23-43C4-A0DB-9E9D49BB4334}" dt="2024-10-05T20:56:05.194" v="154"/>
          <pc:sldLayoutMkLst>
            <pc:docMk/>
            <pc:sldMasterMk cId="4270400408" sldId="2147483730"/>
            <pc:sldLayoutMk cId="1180164989" sldId="2147483732"/>
          </pc:sldLayoutMkLst>
          <pc:spChg chg="add">
            <ac:chgData name="NAV K" userId="c309a643dd6147aa" providerId="LiveId" clId="{606ED2D9-2A23-43C4-A0DB-9E9D49BB4334}" dt="2024-10-05T20:56:05.194" v="154"/>
            <ac:spMkLst>
              <pc:docMk/>
              <pc:sldMasterMk cId="4270400408" sldId="2147483730"/>
              <pc:sldLayoutMk cId="1180164989" sldId="2147483732"/>
              <ac:spMk id="7" creationId="{D041C552-EAD2-E9ED-AF18-3A91FC44CE0F}"/>
            </ac:spMkLst>
          </pc:spChg>
          <pc:spChg chg="add">
            <ac:chgData name="NAV K" userId="c309a643dd6147aa" providerId="LiveId" clId="{606ED2D9-2A23-43C4-A0DB-9E9D49BB4334}" dt="2024-10-05T20:56:05.194" v="154"/>
            <ac:spMkLst>
              <pc:docMk/>
              <pc:sldMasterMk cId="4270400408" sldId="2147483730"/>
              <pc:sldLayoutMk cId="1180164989" sldId="2147483732"/>
              <ac:spMk id="8" creationId="{4695EFE5-0080-FD0D-8E6D-99C6233FCEBE}"/>
            </ac:spMkLst>
          </pc:spChg>
          <pc:spChg chg="add">
            <ac:chgData name="NAV K" userId="c309a643dd6147aa" providerId="LiveId" clId="{606ED2D9-2A23-43C4-A0DB-9E9D49BB4334}" dt="2024-10-05T20:56:05.194" v="154"/>
            <ac:spMkLst>
              <pc:docMk/>
              <pc:sldMasterMk cId="4270400408" sldId="2147483730"/>
              <pc:sldLayoutMk cId="1180164989" sldId="2147483732"/>
              <ac:spMk id="9" creationId="{1CF7920B-7939-0E88-D1AE-B7B4C036CB16}"/>
            </ac:spMkLst>
          </pc:spChg>
        </pc:sldLayoutChg>
        <pc:sldLayoutChg chg="addSp">
          <pc:chgData name="NAV K" userId="c309a643dd6147aa" providerId="LiveId" clId="{606ED2D9-2A23-43C4-A0DB-9E9D49BB4334}" dt="2024-10-05T20:56:05.194" v="154"/>
          <pc:sldLayoutMkLst>
            <pc:docMk/>
            <pc:sldMasterMk cId="4270400408" sldId="2147483730"/>
            <pc:sldLayoutMk cId="149865270" sldId="2147483733"/>
          </pc:sldLayoutMkLst>
          <pc:spChg chg="add">
            <ac:chgData name="NAV K" userId="c309a643dd6147aa" providerId="LiveId" clId="{606ED2D9-2A23-43C4-A0DB-9E9D49BB4334}" dt="2024-10-05T20:56:05.194" v="154"/>
            <ac:spMkLst>
              <pc:docMk/>
              <pc:sldMasterMk cId="4270400408" sldId="2147483730"/>
              <pc:sldLayoutMk cId="149865270" sldId="2147483733"/>
              <ac:spMk id="7" creationId="{9414F44E-630C-9961-C7A5-F82C86E2E60B}"/>
            </ac:spMkLst>
          </pc:spChg>
          <pc:spChg chg="add">
            <ac:chgData name="NAV K" userId="c309a643dd6147aa" providerId="LiveId" clId="{606ED2D9-2A23-43C4-A0DB-9E9D49BB4334}" dt="2024-10-05T20:56:05.194" v="154"/>
            <ac:spMkLst>
              <pc:docMk/>
              <pc:sldMasterMk cId="4270400408" sldId="2147483730"/>
              <pc:sldLayoutMk cId="149865270" sldId="2147483733"/>
              <ac:spMk id="8" creationId="{680F87E3-F4AF-1DD8-A491-0321A3E1F9F8}"/>
            </ac:spMkLst>
          </pc:spChg>
        </pc:sldLayoutChg>
        <pc:sldLayoutChg chg="addSp">
          <pc:chgData name="NAV K" userId="c309a643dd6147aa" providerId="LiveId" clId="{606ED2D9-2A23-43C4-A0DB-9E9D49BB4334}" dt="2024-10-05T20:56:05.194" v="154"/>
          <pc:sldLayoutMkLst>
            <pc:docMk/>
            <pc:sldMasterMk cId="4270400408" sldId="2147483730"/>
            <pc:sldLayoutMk cId="1111042729" sldId="2147483734"/>
          </pc:sldLayoutMkLst>
          <pc:spChg chg="add">
            <ac:chgData name="NAV K" userId="c309a643dd6147aa" providerId="LiveId" clId="{606ED2D9-2A23-43C4-A0DB-9E9D49BB4334}" dt="2024-10-05T20:56:05.194" v="154"/>
            <ac:spMkLst>
              <pc:docMk/>
              <pc:sldMasterMk cId="4270400408" sldId="2147483730"/>
              <pc:sldLayoutMk cId="1111042729" sldId="2147483734"/>
              <ac:spMk id="8" creationId="{5FC3B06C-1149-8DA1-4AE3-7E4315B6750B}"/>
            </ac:spMkLst>
          </pc:spChg>
          <pc:spChg chg="add">
            <ac:chgData name="NAV K" userId="c309a643dd6147aa" providerId="LiveId" clId="{606ED2D9-2A23-43C4-A0DB-9E9D49BB4334}" dt="2024-10-05T20:56:05.194" v="154"/>
            <ac:spMkLst>
              <pc:docMk/>
              <pc:sldMasterMk cId="4270400408" sldId="2147483730"/>
              <pc:sldLayoutMk cId="1111042729" sldId="2147483734"/>
              <ac:spMk id="9" creationId="{2D231162-3104-7AA2-85EE-B126B473F525}"/>
            </ac:spMkLst>
          </pc:spChg>
          <pc:spChg chg="add">
            <ac:chgData name="NAV K" userId="c309a643dd6147aa" providerId="LiveId" clId="{606ED2D9-2A23-43C4-A0DB-9E9D49BB4334}" dt="2024-10-05T20:56:05.194" v="154"/>
            <ac:spMkLst>
              <pc:docMk/>
              <pc:sldMasterMk cId="4270400408" sldId="2147483730"/>
              <pc:sldLayoutMk cId="1111042729" sldId="2147483734"/>
              <ac:spMk id="10" creationId="{5C7540D2-7B1E-0D85-DA3E-98E962DD0A79}"/>
            </ac:spMkLst>
          </pc:spChg>
        </pc:sldLayoutChg>
        <pc:sldLayoutChg chg="addSp">
          <pc:chgData name="NAV K" userId="c309a643dd6147aa" providerId="LiveId" clId="{606ED2D9-2A23-43C4-A0DB-9E9D49BB4334}" dt="2024-10-05T20:56:05.194" v="154"/>
          <pc:sldLayoutMkLst>
            <pc:docMk/>
            <pc:sldMasterMk cId="4270400408" sldId="2147483730"/>
            <pc:sldLayoutMk cId="3712867874" sldId="2147483735"/>
          </pc:sldLayoutMkLst>
          <pc:spChg chg="add">
            <ac:chgData name="NAV K" userId="c309a643dd6147aa" providerId="LiveId" clId="{606ED2D9-2A23-43C4-A0DB-9E9D49BB4334}" dt="2024-10-05T20:56:05.194" v="154"/>
            <ac:spMkLst>
              <pc:docMk/>
              <pc:sldMasterMk cId="4270400408" sldId="2147483730"/>
              <pc:sldLayoutMk cId="3712867874" sldId="2147483735"/>
              <ac:spMk id="10" creationId="{5B83F722-C547-EE87-9B7A-3502C0E9B526}"/>
            </ac:spMkLst>
          </pc:spChg>
          <pc:spChg chg="add">
            <ac:chgData name="NAV K" userId="c309a643dd6147aa" providerId="LiveId" clId="{606ED2D9-2A23-43C4-A0DB-9E9D49BB4334}" dt="2024-10-05T20:56:05.194" v="154"/>
            <ac:spMkLst>
              <pc:docMk/>
              <pc:sldMasterMk cId="4270400408" sldId="2147483730"/>
              <pc:sldLayoutMk cId="3712867874" sldId="2147483735"/>
              <ac:spMk id="11" creationId="{776FB16D-275F-01CB-C342-F72FA0D5D14E}"/>
            </ac:spMkLst>
          </pc:spChg>
          <pc:spChg chg="add">
            <ac:chgData name="NAV K" userId="c309a643dd6147aa" providerId="LiveId" clId="{606ED2D9-2A23-43C4-A0DB-9E9D49BB4334}" dt="2024-10-05T20:56:05.194" v="154"/>
            <ac:spMkLst>
              <pc:docMk/>
              <pc:sldMasterMk cId="4270400408" sldId="2147483730"/>
              <pc:sldLayoutMk cId="3712867874" sldId="2147483735"/>
              <ac:spMk id="12" creationId="{07C88FFB-17F7-A208-6D01-E2C56CBF1089}"/>
            </ac:spMkLst>
          </pc:spChg>
        </pc:sldLayoutChg>
        <pc:sldLayoutChg chg="addSp">
          <pc:chgData name="NAV K" userId="c309a643dd6147aa" providerId="LiveId" clId="{606ED2D9-2A23-43C4-A0DB-9E9D49BB4334}" dt="2024-10-05T20:56:05.194" v="154"/>
          <pc:sldLayoutMkLst>
            <pc:docMk/>
            <pc:sldMasterMk cId="4270400408" sldId="2147483730"/>
            <pc:sldLayoutMk cId="249408085" sldId="2147483736"/>
          </pc:sldLayoutMkLst>
          <pc:spChg chg="add">
            <ac:chgData name="NAV K" userId="c309a643dd6147aa" providerId="LiveId" clId="{606ED2D9-2A23-43C4-A0DB-9E9D49BB4334}" dt="2024-10-05T20:56:05.194" v="154"/>
            <ac:spMkLst>
              <pc:docMk/>
              <pc:sldMasterMk cId="4270400408" sldId="2147483730"/>
              <pc:sldLayoutMk cId="249408085" sldId="2147483736"/>
              <ac:spMk id="6" creationId="{F57A09E0-3673-EAD9-B9BD-E1462AE21EB6}"/>
            </ac:spMkLst>
          </pc:spChg>
          <pc:spChg chg="add">
            <ac:chgData name="NAV K" userId="c309a643dd6147aa" providerId="LiveId" clId="{606ED2D9-2A23-43C4-A0DB-9E9D49BB4334}" dt="2024-10-05T20:56:05.194" v="154"/>
            <ac:spMkLst>
              <pc:docMk/>
              <pc:sldMasterMk cId="4270400408" sldId="2147483730"/>
              <pc:sldLayoutMk cId="249408085" sldId="2147483736"/>
              <ac:spMk id="7" creationId="{329FB24A-6CD2-18DF-5B3A-642F4259A657}"/>
            </ac:spMkLst>
          </pc:spChg>
        </pc:sldLayoutChg>
        <pc:sldLayoutChg chg="addSp">
          <pc:chgData name="NAV K" userId="c309a643dd6147aa" providerId="LiveId" clId="{606ED2D9-2A23-43C4-A0DB-9E9D49BB4334}" dt="2024-10-05T20:56:05.194" v="154"/>
          <pc:sldLayoutMkLst>
            <pc:docMk/>
            <pc:sldMasterMk cId="4270400408" sldId="2147483730"/>
            <pc:sldLayoutMk cId="3701294147" sldId="2147483737"/>
          </pc:sldLayoutMkLst>
          <pc:spChg chg="add">
            <ac:chgData name="NAV K" userId="c309a643dd6147aa" providerId="LiveId" clId="{606ED2D9-2A23-43C4-A0DB-9E9D49BB4334}" dt="2024-10-05T20:56:05.194" v="154"/>
            <ac:spMkLst>
              <pc:docMk/>
              <pc:sldMasterMk cId="4270400408" sldId="2147483730"/>
              <pc:sldLayoutMk cId="3701294147" sldId="2147483737"/>
              <ac:spMk id="5" creationId="{87A45B53-A0D3-6EF2-3229-D3629CC6DAEA}"/>
            </ac:spMkLst>
          </pc:spChg>
          <pc:spChg chg="add">
            <ac:chgData name="NAV K" userId="c309a643dd6147aa" providerId="LiveId" clId="{606ED2D9-2A23-43C4-A0DB-9E9D49BB4334}" dt="2024-10-05T20:56:05.194" v="154"/>
            <ac:spMkLst>
              <pc:docMk/>
              <pc:sldMasterMk cId="4270400408" sldId="2147483730"/>
              <pc:sldLayoutMk cId="3701294147" sldId="2147483737"/>
              <ac:spMk id="6" creationId="{BD70D448-1D9D-FF76-128F-EDE965D4D608}"/>
            </ac:spMkLst>
          </pc:spChg>
        </pc:sldLayoutChg>
        <pc:sldLayoutChg chg="addSp">
          <pc:chgData name="NAV K" userId="c309a643dd6147aa" providerId="LiveId" clId="{606ED2D9-2A23-43C4-A0DB-9E9D49BB4334}" dt="2024-10-05T20:56:05.194" v="154"/>
          <pc:sldLayoutMkLst>
            <pc:docMk/>
            <pc:sldMasterMk cId="4270400408" sldId="2147483730"/>
            <pc:sldLayoutMk cId="1817266050" sldId="2147483738"/>
          </pc:sldLayoutMkLst>
          <pc:spChg chg="add">
            <ac:chgData name="NAV K" userId="c309a643dd6147aa" providerId="LiveId" clId="{606ED2D9-2A23-43C4-A0DB-9E9D49BB4334}" dt="2024-10-05T20:56:05.194" v="154"/>
            <ac:spMkLst>
              <pc:docMk/>
              <pc:sldMasterMk cId="4270400408" sldId="2147483730"/>
              <pc:sldLayoutMk cId="1817266050" sldId="2147483738"/>
              <ac:spMk id="8" creationId="{D2BBA36F-D8A0-EDAA-96A3-323FE63CB666}"/>
            </ac:spMkLst>
          </pc:spChg>
          <pc:spChg chg="add">
            <ac:chgData name="NAV K" userId="c309a643dd6147aa" providerId="LiveId" clId="{606ED2D9-2A23-43C4-A0DB-9E9D49BB4334}" dt="2024-10-05T20:56:05.194" v="154"/>
            <ac:spMkLst>
              <pc:docMk/>
              <pc:sldMasterMk cId="4270400408" sldId="2147483730"/>
              <pc:sldLayoutMk cId="1817266050" sldId="2147483738"/>
              <ac:spMk id="9" creationId="{B52AA1E1-28E9-CCD2-147A-B7C028EED5F2}"/>
            </ac:spMkLst>
          </pc:spChg>
        </pc:sldLayoutChg>
        <pc:sldLayoutChg chg="addSp">
          <pc:chgData name="NAV K" userId="c309a643dd6147aa" providerId="LiveId" clId="{606ED2D9-2A23-43C4-A0DB-9E9D49BB4334}" dt="2024-10-05T20:56:05.194" v="154"/>
          <pc:sldLayoutMkLst>
            <pc:docMk/>
            <pc:sldMasterMk cId="4270400408" sldId="2147483730"/>
            <pc:sldLayoutMk cId="313833107" sldId="2147483739"/>
          </pc:sldLayoutMkLst>
          <pc:spChg chg="add">
            <ac:chgData name="NAV K" userId="c309a643dd6147aa" providerId="LiveId" clId="{606ED2D9-2A23-43C4-A0DB-9E9D49BB4334}" dt="2024-10-05T20:56:05.194" v="154"/>
            <ac:spMkLst>
              <pc:docMk/>
              <pc:sldMasterMk cId="4270400408" sldId="2147483730"/>
              <pc:sldLayoutMk cId="313833107" sldId="2147483739"/>
              <ac:spMk id="8" creationId="{42089F0A-5373-BA27-8C57-7D162326675F}"/>
            </ac:spMkLst>
          </pc:spChg>
          <pc:spChg chg="add">
            <ac:chgData name="NAV K" userId="c309a643dd6147aa" providerId="LiveId" clId="{606ED2D9-2A23-43C4-A0DB-9E9D49BB4334}" dt="2024-10-05T20:56:05.194" v="154"/>
            <ac:spMkLst>
              <pc:docMk/>
              <pc:sldMasterMk cId="4270400408" sldId="2147483730"/>
              <pc:sldLayoutMk cId="313833107" sldId="2147483739"/>
              <ac:spMk id="9" creationId="{D755C614-60AF-B36B-7DD2-DA661E15D643}"/>
            </ac:spMkLst>
          </pc:spChg>
        </pc:sldLayoutChg>
      </pc:sldMasterChg>
      <pc:sldMasterChg chg="modSldLayout">
        <pc:chgData name="NAV K" userId="c309a643dd6147aa" providerId="LiveId" clId="{606ED2D9-2A23-43C4-A0DB-9E9D49BB4334}" dt="2024-10-05T21:46:32.771" v="302"/>
        <pc:sldMasterMkLst>
          <pc:docMk/>
          <pc:sldMasterMk cId="3499945729" sldId="2147483743"/>
        </pc:sldMasterMkLst>
        <pc:sldLayoutChg chg="addSp">
          <pc:chgData name="NAV K" userId="c309a643dd6147aa" providerId="LiveId" clId="{606ED2D9-2A23-43C4-A0DB-9E9D49BB4334}" dt="2024-10-05T21:46:32.771" v="302"/>
          <pc:sldLayoutMkLst>
            <pc:docMk/>
            <pc:sldMasterMk cId="3499945729" sldId="2147483743"/>
            <pc:sldLayoutMk cId="676348612" sldId="2147483744"/>
          </pc:sldLayoutMkLst>
          <pc:spChg chg="add">
            <ac:chgData name="NAV K" userId="c309a643dd6147aa" providerId="LiveId" clId="{606ED2D9-2A23-43C4-A0DB-9E9D49BB4334}" dt="2024-10-05T21:46:32.771" v="302"/>
            <ac:spMkLst>
              <pc:docMk/>
              <pc:sldMasterMk cId="3499945729" sldId="2147483743"/>
              <pc:sldLayoutMk cId="676348612" sldId="2147483744"/>
              <ac:spMk id="7" creationId="{4152391A-B8D3-B8D0-682D-CAFA0C985F38}"/>
            </ac:spMkLst>
          </pc:spChg>
          <pc:spChg chg="add">
            <ac:chgData name="NAV K" userId="c309a643dd6147aa" providerId="LiveId" clId="{606ED2D9-2A23-43C4-A0DB-9E9D49BB4334}" dt="2024-10-05T21:46:32.771" v="302"/>
            <ac:spMkLst>
              <pc:docMk/>
              <pc:sldMasterMk cId="3499945729" sldId="2147483743"/>
              <pc:sldLayoutMk cId="676348612" sldId="2147483744"/>
              <ac:spMk id="8" creationId="{459D8504-23AF-EEB3-A627-A4E7A9EBA862}"/>
            </ac:spMkLst>
          </pc:spChg>
        </pc:sldLayoutChg>
        <pc:sldLayoutChg chg="addSp">
          <pc:chgData name="NAV K" userId="c309a643dd6147aa" providerId="LiveId" clId="{606ED2D9-2A23-43C4-A0DB-9E9D49BB4334}" dt="2024-10-05T21:46:32.771" v="302"/>
          <pc:sldLayoutMkLst>
            <pc:docMk/>
            <pc:sldMasterMk cId="3499945729" sldId="2147483743"/>
            <pc:sldLayoutMk cId="3345706258" sldId="2147483745"/>
          </pc:sldLayoutMkLst>
          <pc:spChg chg="add">
            <ac:chgData name="NAV K" userId="c309a643dd6147aa" providerId="LiveId" clId="{606ED2D9-2A23-43C4-A0DB-9E9D49BB4334}" dt="2024-10-05T21:46:32.771" v="302"/>
            <ac:spMkLst>
              <pc:docMk/>
              <pc:sldMasterMk cId="3499945729" sldId="2147483743"/>
              <pc:sldLayoutMk cId="3345706258" sldId="2147483745"/>
              <ac:spMk id="7" creationId="{11FF4AD4-B7B8-A447-51DA-D035CFB56901}"/>
            </ac:spMkLst>
          </pc:spChg>
          <pc:spChg chg="add">
            <ac:chgData name="NAV K" userId="c309a643dd6147aa" providerId="LiveId" clId="{606ED2D9-2A23-43C4-A0DB-9E9D49BB4334}" dt="2024-10-05T21:46:32.771" v="302"/>
            <ac:spMkLst>
              <pc:docMk/>
              <pc:sldMasterMk cId="3499945729" sldId="2147483743"/>
              <pc:sldLayoutMk cId="3345706258" sldId="2147483745"/>
              <ac:spMk id="8" creationId="{347F8FAE-AF83-167E-FF70-8517384B8066}"/>
            </ac:spMkLst>
          </pc:spChg>
          <pc:spChg chg="add">
            <ac:chgData name="NAV K" userId="c309a643dd6147aa" providerId="LiveId" clId="{606ED2D9-2A23-43C4-A0DB-9E9D49BB4334}" dt="2024-10-05T21:46:32.771" v="302"/>
            <ac:spMkLst>
              <pc:docMk/>
              <pc:sldMasterMk cId="3499945729" sldId="2147483743"/>
              <pc:sldLayoutMk cId="3345706258" sldId="2147483745"/>
              <ac:spMk id="9" creationId="{DBB3C83C-31AD-4C54-AEC8-25AD1C4C2071}"/>
            </ac:spMkLst>
          </pc:spChg>
        </pc:sldLayoutChg>
        <pc:sldLayoutChg chg="addSp">
          <pc:chgData name="NAV K" userId="c309a643dd6147aa" providerId="LiveId" clId="{606ED2D9-2A23-43C4-A0DB-9E9D49BB4334}" dt="2024-10-05T21:46:32.771" v="302"/>
          <pc:sldLayoutMkLst>
            <pc:docMk/>
            <pc:sldMasterMk cId="3499945729" sldId="2147483743"/>
            <pc:sldLayoutMk cId="924352644" sldId="2147483746"/>
          </pc:sldLayoutMkLst>
          <pc:spChg chg="add">
            <ac:chgData name="NAV K" userId="c309a643dd6147aa" providerId="LiveId" clId="{606ED2D9-2A23-43C4-A0DB-9E9D49BB4334}" dt="2024-10-05T21:46:32.771" v="302"/>
            <ac:spMkLst>
              <pc:docMk/>
              <pc:sldMasterMk cId="3499945729" sldId="2147483743"/>
              <pc:sldLayoutMk cId="924352644" sldId="2147483746"/>
              <ac:spMk id="7" creationId="{B7E04C04-EDC2-87D0-3067-B93310BAA579}"/>
            </ac:spMkLst>
          </pc:spChg>
          <pc:spChg chg="add">
            <ac:chgData name="NAV K" userId="c309a643dd6147aa" providerId="LiveId" clId="{606ED2D9-2A23-43C4-A0DB-9E9D49BB4334}" dt="2024-10-05T21:46:32.771" v="302"/>
            <ac:spMkLst>
              <pc:docMk/>
              <pc:sldMasterMk cId="3499945729" sldId="2147483743"/>
              <pc:sldLayoutMk cId="924352644" sldId="2147483746"/>
              <ac:spMk id="8" creationId="{171B27B6-BB6F-B4B0-A3E6-4B4C08826FF2}"/>
            </ac:spMkLst>
          </pc:spChg>
        </pc:sldLayoutChg>
        <pc:sldLayoutChg chg="addSp">
          <pc:chgData name="NAV K" userId="c309a643dd6147aa" providerId="LiveId" clId="{606ED2D9-2A23-43C4-A0DB-9E9D49BB4334}" dt="2024-10-05T21:46:32.771" v="302"/>
          <pc:sldLayoutMkLst>
            <pc:docMk/>
            <pc:sldMasterMk cId="3499945729" sldId="2147483743"/>
            <pc:sldLayoutMk cId="3306076972" sldId="2147483747"/>
          </pc:sldLayoutMkLst>
          <pc:spChg chg="add">
            <ac:chgData name="NAV K" userId="c309a643dd6147aa" providerId="LiveId" clId="{606ED2D9-2A23-43C4-A0DB-9E9D49BB4334}" dt="2024-10-05T21:46:32.771" v="302"/>
            <ac:spMkLst>
              <pc:docMk/>
              <pc:sldMasterMk cId="3499945729" sldId="2147483743"/>
              <pc:sldLayoutMk cId="3306076972" sldId="2147483747"/>
              <ac:spMk id="8" creationId="{B671B8A4-926D-263F-A809-5DFF27A98686}"/>
            </ac:spMkLst>
          </pc:spChg>
          <pc:spChg chg="add">
            <ac:chgData name="NAV K" userId="c309a643dd6147aa" providerId="LiveId" clId="{606ED2D9-2A23-43C4-A0DB-9E9D49BB4334}" dt="2024-10-05T21:46:32.771" v="302"/>
            <ac:spMkLst>
              <pc:docMk/>
              <pc:sldMasterMk cId="3499945729" sldId="2147483743"/>
              <pc:sldLayoutMk cId="3306076972" sldId="2147483747"/>
              <ac:spMk id="9" creationId="{D81DA560-09E7-3B66-7CC9-1CD086800D9E}"/>
            </ac:spMkLst>
          </pc:spChg>
          <pc:spChg chg="add">
            <ac:chgData name="NAV K" userId="c309a643dd6147aa" providerId="LiveId" clId="{606ED2D9-2A23-43C4-A0DB-9E9D49BB4334}" dt="2024-10-05T21:46:32.771" v="302"/>
            <ac:spMkLst>
              <pc:docMk/>
              <pc:sldMasterMk cId="3499945729" sldId="2147483743"/>
              <pc:sldLayoutMk cId="3306076972" sldId="2147483747"/>
              <ac:spMk id="10" creationId="{978A956A-B79B-4715-7D7D-7DE75A4AC274}"/>
            </ac:spMkLst>
          </pc:spChg>
        </pc:sldLayoutChg>
        <pc:sldLayoutChg chg="addSp">
          <pc:chgData name="NAV K" userId="c309a643dd6147aa" providerId="LiveId" clId="{606ED2D9-2A23-43C4-A0DB-9E9D49BB4334}" dt="2024-10-05T21:46:32.771" v="302"/>
          <pc:sldLayoutMkLst>
            <pc:docMk/>
            <pc:sldMasterMk cId="3499945729" sldId="2147483743"/>
            <pc:sldLayoutMk cId="26998502" sldId="2147483748"/>
          </pc:sldLayoutMkLst>
          <pc:spChg chg="add">
            <ac:chgData name="NAV K" userId="c309a643dd6147aa" providerId="LiveId" clId="{606ED2D9-2A23-43C4-A0DB-9E9D49BB4334}" dt="2024-10-05T21:46:32.771" v="302"/>
            <ac:spMkLst>
              <pc:docMk/>
              <pc:sldMasterMk cId="3499945729" sldId="2147483743"/>
              <pc:sldLayoutMk cId="26998502" sldId="2147483748"/>
              <ac:spMk id="10" creationId="{C206291E-14BA-8961-C18D-EF069C43F497}"/>
            </ac:spMkLst>
          </pc:spChg>
          <pc:spChg chg="add">
            <ac:chgData name="NAV K" userId="c309a643dd6147aa" providerId="LiveId" clId="{606ED2D9-2A23-43C4-A0DB-9E9D49BB4334}" dt="2024-10-05T21:46:32.771" v="302"/>
            <ac:spMkLst>
              <pc:docMk/>
              <pc:sldMasterMk cId="3499945729" sldId="2147483743"/>
              <pc:sldLayoutMk cId="26998502" sldId="2147483748"/>
              <ac:spMk id="11" creationId="{6ACD1DF8-610D-8913-DF9C-6E6B494D7A78}"/>
            </ac:spMkLst>
          </pc:spChg>
          <pc:spChg chg="add">
            <ac:chgData name="NAV K" userId="c309a643dd6147aa" providerId="LiveId" clId="{606ED2D9-2A23-43C4-A0DB-9E9D49BB4334}" dt="2024-10-05T21:46:32.771" v="302"/>
            <ac:spMkLst>
              <pc:docMk/>
              <pc:sldMasterMk cId="3499945729" sldId="2147483743"/>
              <pc:sldLayoutMk cId="26998502" sldId="2147483748"/>
              <ac:spMk id="12" creationId="{D758433E-4DFC-5A5D-DF6C-2E3175231047}"/>
            </ac:spMkLst>
          </pc:spChg>
        </pc:sldLayoutChg>
        <pc:sldLayoutChg chg="addSp">
          <pc:chgData name="NAV K" userId="c309a643dd6147aa" providerId="LiveId" clId="{606ED2D9-2A23-43C4-A0DB-9E9D49BB4334}" dt="2024-10-05T21:46:32.771" v="302"/>
          <pc:sldLayoutMkLst>
            <pc:docMk/>
            <pc:sldMasterMk cId="3499945729" sldId="2147483743"/>
            <pc:sldLayoutMk cId="1363323529" sldId="2147483749"/>
          </pc:sldLayoutMkLst>
          <pc:spChg chg="add">
            <ac:chgData name="NAV K" userId="c309a643dd6147aa" providerId="LiveId" clId="{606ED2D9-2A23-43C4-A0DB-9E9D49BB4334}" dt="2024-10-05T21:46:32.771" v="302"/>
            <ac:spMkLst>
              <pc:docMk/>
              <pc:sldMasterMk cId="3499945729" sldId="2147483743"/>
              <pc:sldLayoutMk cId="1363323529" sldId="2147483749"/>
              <ac:spMk id="6" creationId="{01EE8E69-99D0-7515-0343-CA6C4FEBF6B5}"/>
            </ac:spMkLst>
          </pc:spChg>
          <pc:spChg chg="add">
            <ac:chgData name="NAV K" userId="c309a643dd6147aa" providerId="LiveId" clId="{606ED2D9-2A23-43C4-A0DB-9E9D49BB4334}" dt="2024-10-05T21:46:32.771" v="302"/>
            <ac:spMkLst>
              <pc:docMk/>
              <pc:sldMasterMk cId="3499945729" sldId="2147483743"/>
              <pc:sldLayoutMk cId="1363323529" sldId="2147483749"/>
              <ac:spMk id="7" creationId="{3E2ACBAF-E86B-5AD8-B4C8-5B692169EAC2}"/>
            </ac:spMkLst>
          </pc:spChg>
        </pc:sldLayoutChg>
        <pc:sldLayoutChg chg="addSp">
          <pc:chgData name="NAV K" userId="c309a643dd6147aa" providerId="LiveId" clId="{606ED2D9-2A23-43C4-A0DB-9E9D49BB4334}" dt="2024-10-05T21:46:32.771" v="302"/>
          <pc:sldLayoutMkLst>
            <pc:docMk/>
            <pc:sldMasterMk cId="3499945729" sldId="2147483743"/>
            <pc:sldLayoutMk cId="1685474594" sldId="2147483750"/>
          </pc:sldLayoutMkLst>
          <pc:spChg chg="add">
            <ac:chgData name="NAV K" userId="c309a643dd6147aa" providerId="LiveId" clId="{606ED2D9-2A23-43C4-A0DB-9E9D49BB4334}" dt="2024-10-05T21:46:32.771" v="302"/>
            <ac:spMkLst>
              <pc:docMk/>
              <pc:sldMasterMk cId="3499945729" sldId="2147483743"/>
              <pc:sldLayoutMk cId="1685474594" sldId="2147483750"/>
              <ac:spMk id="5" creationId="{F0C31072-AA45-9824-E68D-0E6C4D20301A}"/>
            </ac:spMkLst>
          </pc:spChg>
          <pc:spChg chg="add">
            <ac:chgData name="NAV K" userId="c309a643dd6147aa" providerId="LiveId" clId="{606ED2D9-2A23-43C4-A0DB-9E9D49BB4334}" dt="2024-10-05T21:46:32.771" v="302"/>
            <ac:spMkLst>
              <pc:docMk/>
              <pc:sldMasterMk cId="3499945729" sldId="2147483743"/>
              <pc:sldLayoutMk cId="1685474594" sldId="2147483750"/>
              <ac:spMk id="6" creationId="{289B324D-2351-5590-772D-F92631B874FF}"/>
            </ac:spMkLst>
          </pc:spChg>
        </pc:sldLayoutChg>
        <pc:sldLayoutChg chg="addSp">
          <pc:chgData name="NAV K" userId="c309a643dd6147aa" providerId="LiveId" clId="{606ED2D9-2A23-43C4-A0DB-9E9D49BB4334}" dt="2024-10-05T21:46:32.771" v="302"/>
          <pc:sldLayoutMkLst>
            <pc:docMk/>
            <pc:sldMasterMk cId="3499945729" sldId="2147483743"/>
            <pc:sldLayoutMk cId="4024439387" sldId="2147483751"/>
          </pc:sldLayoutMkLst>
          <pc:spChg chg="add">
            <ac:chgData name="NAV K" userId="c309a643dd6147aa" providerId="LiveId" clId="{606ED2D9-2A23-43C4-A0DB-9E9D49BB4334}" dt="2024-10-05T21:46:32.771" v="302"/>
            <ac:spMkLst>
              <pc:docMk/>
              <pc:sldMasterMk cId="3499945729" sldId="2147483743"/>
              <pc:sldLayoutMk cId="4024439387" sldId="2147483751"/>
              <ac:spMk id="8" creationId="{9EAECA6F-8278-68A4-67C4-766EBF99C6EA}"/>
            </ac:spMkLst>
          </pc:spChg>
          <pc:spChg chg="add">
            <ac:chgData name="NAV K" userId="c309a643dd6147aa" providerId="LiveId" clId="{606ED2D9-2A23-43C4-A0DB-9E9D49BB4334}" dt="2024-10-05T21:46:32.771" v="302"/>
            <ac:spMkLst>
              <pc:docMk/>
              <pc:sldMasterMk cId="3499945729" sldId="2147483743"/>
              <pc:sldLayoutMk cId="4024439387" sldId="2147483751"/>
              <ac:spMk id="9" creationId="{914EB097-D18E-DC7A-6BD2-0C12E35495C7}"/>
            </ac:spMkLst>
          </pc:spChg>
        </pc:sldLayoutChg>
        <pc:sldLayoutChg chg="addSp">
          <pc:chgData name="NAV K" userId="c309a643dd6147aa" providerId="LiveId" clId="{606ED2D9-2A23-43C4-A0DB-9E9D49BB4334}" dt="2024-10-05T21:46:32.771" v="302"/>
          <pc:sldLayoutMkLst>
            <pc:docMk/>
            <pc:sldMasterMk cId="3499945729" sldId="2147483743"/>
            <pc:sldLayoutMk cId="2807079752" sldId="2147483752"/>
          </pc:sldLayoutMkLst>
          <pc:spChg chg="add">
            <ac:chgData name="NAV K" userId="c309a643dd6147aa" providerId="LiveId" clId="{606ED2D9-2A23-43C4-A0DB-9E9D49BB4334}" dt="2024-10-05T21:46:32.771" v="302"/>
            <ac:spMkLst>
              <pc:docMk/>
              <pc:sldMasterMk cId="3499945729" sldId="2147483743"/>
              <pc:sldLayoutMk cId="2807079752" sldId="2147483752"/>
              <ac:spMk id="8" creationId="{55E887ED-83D9-0F8F-8FBA-1F62036E2E0F}"/>
            </ac:spMkLst>
          </pc:spChg>
          <pc:spChg chg="add">
            <ac:chgData name="NAV K" userId="c309a643dd6147aa" providerId="LiveId" clId="{606ED2D9-2A23-43C4-A0DB-9E9D49BB4334}" dt="2024-10-05T21:46:32.771" v="302"/>
            <ac:spMkLst>
              <pc:docMk/>
              <pc:sldMasterMk cId="3499945729" sldId="2147483743"/>
              <pc:sldLayoutMk cId="2807079752" sldId="2147483752"/>
              <ac:spMk id="9" creationId="{FD8BE37C-A04D-CF1A-EBAC-08FA35868634}"/>
            </ac:spMkLst>
          </pc:sp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2C9D383-BBC4-486C-B949-4975C013CCB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39D43F-AF4D-4026-B59B-E30A214796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8508412-C702-48D6-A485-9E3F48E9270C}" type="datetime1">
              <a:rPr lang="en-GB" smtClean="0"/>
              <a:t>07/10/2024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4AF834-AEA0-4B1E-B634-D786ABAA3BB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05535A-EEFA-4377-8BEC-AE3B154A765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D432166-D667-4383-B839-F1433620BE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28152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06A15-2481-4E66-917C-551C926382B7}" type="datetime1">
              <a:rPr lang="en-GB" smtClean="0"/>
              <a:pPr/>
              <a:t>07/10/2024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34B48B0-85B2-40C4-A05A-571C99C8AB57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63210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A34B48B0-85B2-40C4-A05A-571C99C8AB57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0083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A6FE3-6FDC-F801-A89D-DC5BD35DE9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1737C8-0256-A770-FA97-8BD5F1201D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7E8E95-AC15-BEDD-A8EA-050829E080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10/7/2024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988E6C-493B-89FD-5ABC-DED8DA091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1A1F60-0FC1-AD2B-9230-0B555ADAB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152391A-B8D3-B8D0-682D-CAFA0C985F3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59D8504-23AF-EEB3-A627-A4E7A9EBA862}"/>
              </a:ext>
            </a:extLst>
          </p:cNvPr>
          <p:cNvSpPr/>
          <p:nvPr userDrawn="1"/>
        </p:nvSpPr>
        <p:spPr>
          <a:xfrm>
            <a:off x="3585972" y="0"/>
            <a:ext cx="5020056" cy="6858000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763486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3B67B-5EA4-C359-5CF1-6CA652A0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AC71D-9DA7-69C7-21F6-8CE22B7B90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364267-6699-DA1B-2423-7345346F8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CCC7986-8467-4919-8B29-1A8D47B98740}" type="datetime1">
              <a:rPr lang="en-GB" noProof="0" smtClean="0"/>
              <a:t>07/10/2024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466C61-A61B-B985-8E49-ECE27233E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A1A49B-4D81-F563-3CDC-1C99528AF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FF4AD4-B7B8-A447-51DA-D035CFB5690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47F8FAE-AF83-167E-FF70-8517384B8066}"/>
              </a:ext>
            </a:extLst>
          </p:cNvPr>
          <p:cNvSpPr/>
          <p:nvPr userDrawn="1"/>
        </p:nvSpPr>
        <p:spPr>
          <a:xfrm>
            <a:off x="7454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B3C83C-31AD-4C54-AEC8-25AD1C4C2071}"/>
              </a:ext>
            </a:extLst>
          </p:cNvPr>
          <p:cNvSpPr/>
          <p:nvPr userDrawn="1"/>
        </p:nvSpPr>
        <p:spPr>
          <a:xfrm>
            <a:off x="0" y="1965960"/>
            <a:ext cx="12192000" cy="48920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45706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0FD82-96AE-F80D-4F23-EEEA75FDC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192ED-15DC-83C1-41A0-445A629BF2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FCC3D5-1D18-1510-5375-B95CC61AA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10/7/2024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292017-2DB8-7009-6B9F-6CB933ADF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3DF03E-5401-864F-2BB6-3B78B70A1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7E04C04-EDC2-87D0-3067-B93310BAA5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71B27B6-BB6F-B4B0-A3E6-4B4C08826FF2}"/>
              </a:ext>
            </a:extLst>
          </p:cNvPr>
          <p:cNvSpPr/>
          <p:nvPr userDrawn="1"/>
        </p:nvSpPr>
        <p:spPr>
          <a:xfrm>
            <a:off x="6769608" y="0"/>
            <a:ext cx="5422392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24352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B376F-3AAD-2CE3-8EB1-CE26F377A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598800-4383-790D-DFC2-95B919EE06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85EB56-9663-565C-F94A-8C1682CA29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C74FF8-4EE2-1739-4C41-10AAE8515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FF850059-8D6D-4372-BF03-586B82C77D45}" type="datetime1">
              <a:rPr lang="en-GB" noProof="0" smtClean="0"/>
              <a:t>07/10/2024</a:t>
            </a:fld>
            <a:endParaRPr lang="en-GB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49CBC6-07DE-38E5-1AA7-A6C7488DC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A5EF29-DAE0-01B1-FB5D-4328CB166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950F5D8-22E1-4015-8661-E5B1FD28C2DE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671B8A4-926D-263F-A809-5DFF27A98686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81DA560-09E7-3B66-7CC9-1CD086800D9E}"/>
              </a:ext>
            </a:extLst>
          </p:cNvPr>
          <p:cNvSpPr/>
          <p:nvPr userDrawn="1"/>
        </p:nvSpPr>
        <p:spPr>
          <a:xfrm>
            <a:off x="-1587" y="6408"/>
            <a:ext cx="12192000" cy="6851591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8A956A-B79B-4715-7D7D-7DE75A4AC274}"/>
              </a:ext>
            </a:extLst>
          </p:cNvPr>
          <p:cNvSpPr/>
          <p:nvPr userDrawn="1"/>
        </p:nvSpPr>
        <p:spPr>
          <a:xfrm>
            <a:off x="0" y="1965960"/>
            <a:ext cx="12192000" cy="48920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060769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55B70-4188-B5E1-09FC-3B9209A64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04BEEB-D3BF-86F9-987E-8E3474F35C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B52340-9F23-27C7-6422-0F53B2C064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69C72D-567F-D6A2-C349-AE2EDE46C0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FC23D7-8CDC-EDEC-8D2A-A91F7EE5D0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0F574E4-990A-44B3-9FBB-A7F7F6E4E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99CEDBC-8098-44A7-A208-6CC91A55276C}" type="datetime1">
              <a:rPr lang="en-GB" noProof="0" smtClean="0"/>
              <a:t>07/10/2024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69AA5F-08D9-0F84-C07C-40B11A7C4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DFAE9C-DD17-DE93-7B0E-79E1E8717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206291E-14BA-8961-C18D-EF069C43F49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ACD1DF8-610D-8913-DF9C-6E6B494D7A78}"/>
              </a:ext>
            </a:extLst>
          </p:cNvPr>
          <p:cNvSpPr/>
          <p:nvPr userDrawn="1"/>
        </p:nvSpPr>
        <p:spPr>
          <a:xfrm>
            <a:off x="7454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758433E-4DFC-5A5D-DF6C-2E3175231047}"/>
              </a:ext>
            </a:extLst>
          </p:cNvPr>
          <p:cNvSpPr/>
          <p:nvPr userDrawn="1"/>
        </p:nvSpPr>
        <p:spPr>
          <a:xfrm>
            <a:off x="0" y="1965960"/>
            <a:ext cx="12192000" cy="48920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99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1457A-4B68-AA89-80B4-5AE68FC1EE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315C84-FA4B-F28F-D2E3-40677FB920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E22EBA6-BA14-45E7-A7E9-62B7B97449CC}" type="datetime1">
              <a:rPr lang="en-GB" noProof="0" smtClean="0"/>
              <a:t>07/10/2024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71BA09-40AA-502B-6BC7-4CB599423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5E1177-4DD1-4393-8843-F946B0AF9F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950F5D8-22E1-4015-8661-E5B1FD28C2DE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1EE8E69-99D0-7515-0343-CA6C4FEBF6B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E2ACBAF-E86B-5AD8-B4C8-5B692169EAC2}"/>
              </a:ext>
            </a:extLst>
          </p:cNvPr>
          <p:cNvSpPr/>
          <p:nvPr userDrawn="1"/>
        </p:nvSpPr>
        <p:spPr>
          <a:xfrm>
            <a:off x="-1587" y="6408"/>
            <a:ext cx="12192000" cy="6851591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63323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41F57C3-584A-2793-F3DE-9334E9E17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810D8F2-8D2A-4C9E-B365-5226BD243E7E}" type="datetime1">
              <a:rPr lang="en-GB" noProof="0" smtClean="0"/>
              <a:t>07/10/2024</a:t>
            </a:fld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379E0A-6B3A-E73B-4535-C5B54CFD82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25B0CC-375E-9412-3CC2-EDE1C7D2C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0C31072-AA45-9824-E68D-0E6C4D20301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89B324D-2351-5590-772D-F92631B874FF}"/>
              </a:ext>
            </a:extLst>
          </p:cNvPr>
          <p:cNvSpPr/>
          <p:nvPr userDrawn="1"/>
        </p:nvSpPr>
        <p:spPr>
          <a:xfrm>
            <a:off x="7454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85474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C81B8-C76F-14E9-871B-CDA329E79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5C4BE-3DC6-348F-9F5B-927379D069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92056C-D1FE-292E-257F-DC4A0F1DFC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4957D1-4AF3-64BC-3406-392EC5BAF7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457CEF9-2948-4B16-A184-024EFACBC141}" type="datetime1">
              <a:rPr lang="en-GB" noProof="0" smtClean="0"/>
              <a:t>07/10/2024</a:t>
            </a:fld>
            <a:endParaRPr lang="en-GB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9A48BB-8315-3881-576F-F47D7EF4E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F0B7EE-F8AF-0B24-6D4D-62EFFA9928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EAECA6F-8278-68A4-67C4-766EBF99C6E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14EB097-D18E-DC7A-6BD2-0C12E35495C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24439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DA094-23F9-BD78-95BB-8649A88F2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46E610-F695-4324-8E3F-9AE5DA487B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B40ACE-692C-0E16-D44A-88E4141517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F09D66-87D1-5456-2B27-33D6DEC2CF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6005E78-8FE0-4B52-85F8-2D2415906031}" type="datetime1">
              <a:rPr lang="en-GB" noProof="0" smtClean="0"/>
              <a:t>07/10/2024</a:t>
            </a:fld>
            <a:endParaRPr lang="en-GB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35D0FF-8C02-E9A0-1C2C-DE0021E7B7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1A173B-187C-E822-44B7-2ED150189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5E887ED-83D9-0F8F-8FBA-1F62036E2E0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D8BE37C-A04D-CF1A-EBAC-08FA3586863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070797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5A473-89FD-CFE4-AD1C-1B28BE216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D94217-86D2-A72C-B3CC-B829118C2E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A5F440-5CB9-21E4-74B1-2ABF3B8F2D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94B20DF-A541-4651-AF97-FC925C1459D5}" type="datetime1">
              <a:rPr lang="en-GB" noProof="0" smtClean="0"/>
              <a:t>07/10/2024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14ED0B-98C0-F0A0-2B81-49C058AE1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9160DC-1EE7-50BF-06E1-F75ED7851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950F5D8-22E1-4015-8661-E5B1FD28C2DE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25688468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4370D4-7C48-0353-91F2-9F5EFF87958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36A9C5-BA34-2896-7A3E-2C9073C6E2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CD31E2-6FD1-25C8-6715-8295712DB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94B20DF-A541-4651-AF97-FC925C1459D5}" type="datetime1">
              <a:rPr lang="en-GB" noProof="0" smtClean="0"/>
              <a:t>07/10/2024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3F12A1-704A-2C26-B89E-3D7A82122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163E6C-40EF-9733-1533-D00F36D27C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950F5D8-22E1-4015-8661-E5B1FD28C2DE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92698882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09A5174-1112-4D75-9ACE-EB000DE44E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B241F2F-6D67-4597-AB7C-D982860837A5}"/>
              </a:ext>
            </a:extLst>
          </p:cNvPr>
          <p:cNvSpPr/>
          <p:nvPr userDrawn="1"/>
        </p:nvSpPr>
        <p:spPr>
          <a:xfrm>
            <a:off x="3585972" y="0"/>
            <a:ext cx="5020056" cy="6858000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7639DF-BB81-43B2-81DF-DC0942E8845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585972" y="2551430"/>
            <a:ext cx="5020056" cy="1633085"/>
          </a:xfrm>
        </p:spPr>
        <p:txBody>
          <a:bodyPr rtlCol="0" anchor="b">
            <a:normAutofit/>
          </a:bodyPr>
          <a:lstStyle>
            <a:lvl1pPr algn="ctr">
              <a:lnSpc>
                <a:spcPct val="85000"/>
              </a:lnSpc>
              <a:defRPr sz="55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62A2A7-5821-4BAA-A45B-8AFDF4E0FB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81400" y="4653445"/>
            <a:ext cx="5027613" cy="827197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828D1A9-3D67-4106-B288-BC23A7CC5AF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2708" y="1721890"/>
            <a:ext cx="2386800" cy="486000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608068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A7E2F25-E114-4A75-B5B3-F09D555DDFF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09BEFEA-934B-49DB-9A67-071B716E9BCC}"/>
              </a:ext>
            </a:extLst>
          </p:cNvPr>
          <p:cNvSpPr/>
          <p:nvPr userDrawn="1"/>
        </p:nvSpPr>
        <p:spPr>
          <a:xfrm>
            <a:off x="6769608" y="0"/>
            <a:ext cx="5422392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6D2BD-969D-4473-8460-B0377486ABC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35826" y="3924940"/>
            <a:ext cx="4116387" cy="1740445"/>
          </a:xfrm>
        </p:spPr>
        <p:txBody>
          <a:bodyPr lIns="0" tIns="0" rIns="0" bIns="0" rtlCol="0" anchor="b" anchorCtr="0">
            <a:noAutofit/>
          </a:bodyPr>
          <a:lstStyle>
            <a:lvl1pPr algn="r">
              <a:defRPr sz="5500" b="1"/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10" name="Picture Placeholder 11">
            <a:extLst>
              <a:ext uri="{FF2B5EF4-FFF2-40B4-BE49-F238E27FC236}">
                <a16:creationId xmlns:a16="http://schemas.microsoft.com/office/drawing/2014/main" id="{2B65509E-400D-48FF-845C-D88E53CDAF9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965413" y="851603"/>
            <a:ext cx="2386800" cy="486000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1124E491-FFE2-4D91-8211-BFEB67FC40B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35826" y="5681266"/>
            <a:ext cx="4116387" cy="400081"/>
          </a:xfrm>
        </p:spPr>
        <p:txBody>
          <a:bodyPr lIns="0" tIns="0" rIns="0" bIns="0" rtlCol="0" anchor="b" anchorCtr="0">
            <a:normAutofit/>
          </a:bodyPr>
          <a:lstStyle>
            <a:lvl1pPr marL="0" indent="0" algn="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 dirty="0"/>
              <a:t>Subtitle Here</a:t>
            </a:r>
          </a:p>
        </p:txBody>
      </p:sp>
    </p:spTree>
    <p:extLst>
      <p:ext uri="{BB962C8B-B14F-4D97-AF65-F5344CB8AC3E}">
        <p14:creationId xmlns:p14="http://schemas.microsoft.com/office/powerpoint/2010/main" val="34209518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09A5174-1112-4D75-9ACE-EB000DE44E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B241F2F-6D67-4597-AB7C-D982860837A5}"/>
              </a:ext>
            </a:extLst>
          </p:cNvPr>
          <p:cNvSpPr/>
          <p:nvPr userDrawn="1"/>
        </p:nvSpPr>
        <p:spPr>
          <a:xfrm>
            <a:off x="3585972" y="0"/>
            <a:ext cx="5020056" cy="6858000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7639DF-BB81-43B2-81DF-DC0942E8845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585972" y="2551430"/>
            <a:ext cx="5020056" cy="1633085"/>
          </a:xfrm>
        </p:spPr>
        <p:txBody>
          <a:bodyPr rtlCol="0" anchor="b">
            <a:normAutofit/>
          </a:bodyPr>
          <a:lstStyle>
            <a:lvl1pPr algn="ctr">
              <a:lnSpc>
                <a:spcPct val="85000"/>
              </a:lnSpc>
              <a:defRPr sz="55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62A2A7-5821-4BAA-A45B-8AFDF4E0FB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81400" y="4653445"/>
            <a:ext cx="5027613" cy="827197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735965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A7E2F25-E114-4A75-B5B3-F09D555DDFF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09BEFEA-934B-49DB-9A67-071B716E9BCC}"/>
              </a:ext>
            </a:extLst>
          </p:cNvPr>
          <p:cNvSpPr/>
          <p:nvPr userDrawn="1"/>
        </p:nvSpPr>
        <p:spPr>
          <a:xfrm>
            <a:off x="6769608" y="0"/>
            <a:ext cx="5422392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6D2BD-969D-4473-8460-B0377486ABC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35826" y="3924940"/>
            <a:ext cx="4116387" cy="1740445"/>
          </a:xfrm>
        </p:spPr>
        <p:txBody>
          <a:bodyPr lIns="0" tIns="0" rIns="0" bIns="0" rtlCol="0" anchor="b" anchorCtr="0">
            <a:noAutofit/>
          </a:bodyPr>
          <a:lstStyle>
            <a:lvl1pPr algn="r">
              <a:defRPr sz="5500" b="1"/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1124E491-FFE2-4D91-8211-BFEB67FC40B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35826" y="5681266"/>
            <a:ext cx="4116387" cy="400081"/>
          </a:xfrm>
        </p:spPr>
        <p:txBody>
          <a:bodyPr lIns="0" tIns="0" rIns="0" bIns="0" rtlCol="0" anchor="b" anchorCtr="0">
            <a:normAutofit/>
          </a:bodyPr>
          <a:lstStyle>
            <a:lvl1pPr marL="0" indent="0" algn="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 dirty="0"/>
              <a:t>Subtitle Here</a:t>
            </a:r>
          </a:p>
        </p:txBody>
      </p:sp>
    </p:spTree>
    <p:extLst>
      <p:ext uri="{BB962C8B-B14F-4D97-AF65-F5344CB8AC3E}">
        <p14:creationId xmlns:p14="http://schemas.microsoft.com/office/powerpoint/2010/main" val="27517616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B665D0-4EDB-4342-BED1-27DA9BA746A8}"/>
              </a:ext>
            </a:extLst>
          </p:cNvPr>
          <p:cNvSpPr/>
          <p:nvPr userDrawn="1"/>
        </p:nvSpPr>
        <p:spPr>
          <a:xfrm>
            <a:off x="7454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1965960"/>
            <a:ext cx="12192000" cy="48920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10512425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CCC7986-8467-4919-8B29-1A8D47B98740}" type="datetime1">
              <a:rPr lang="en-GB" noProof="0" smtClean="0"/>
              <a:t>07/10/2024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3462FAC8-55F2-4A8C-BD0D-938A725760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64470"/>
            <a:ext cx="10515600" cy="3604962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955404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CF4E3C4-06F3-4C9B-8844-62F3323AB7DD}"/>
              </a:ext>
            </a:extLst>
          </p:cNvPr>
          <p:cNvSpPr/>
          <p:nvPr userDrawn="1"/>
        </p:nvSpPr>
        <p:spPr>
          <a:xfrm>
            <a:off x="-1587" y="6408"/>
            <a:ext cx="12192000" cy="6851591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7314DC4-8C9E-4F01-A18F-43188041EB03}"/>
              </a:ext>
            </a:extLst>
          </p:cNvPr>
          <p:cNvSpPr/>
          <p:nvPr userDrawn="1"/>
        </p:nvSpPr>
        <p:spPr>
          <a:xfrm>
            <a:off x="0" y="1965960"/>
            <a:ext cx="12192000" cy="48920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27010291-978E-4CC6-876F-E22ADA4A32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49405"/>
            <a:ext cx="5181600" cy="3588615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8" name="Content Placeholder 3">
            <a:extLst>
              <a:ext uri="{FF2B5EF4-FFF2-40B4-BE49-F238E27FC236}">
                <a16:creationId xmlns:a16="http://schemas.microsoft.com/office/drawing/2014/main" id="{C0C7E056-802B-46B6-8017-5D7F87B41A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49405"/>
            <a:ext cx="5181600" cy="3568970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F5D76E00-0ACB-4B7A-B045-2A0F2EF8D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F850059-8D6D-4372-BF03-586B82C77D45}" type="datetime1">
              <a:rPr lang="en-GB" noProof="0" smtClean="0"/>
              <a:t>07/10/2024</a:t>
            </a:fld>
            <a:endParaRPr lang="en-GB" noProof="0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B112229-A962-49D4-B30E-99CFF547C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AD09447-00BF-439A-B49F-4D5A25FEE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39" name="Title 1">
            <a:extLst>
              <a:ext uri="{FF2B5EF4-FFF2-40B4-BE49-F238E27FC236}">
                <a16:creationId xmlns:a16="http://schemas.microsoft.com/office/drawing/2014/main" id="{6D1F570F-D9DD-43A5-A55C-A231D1F75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10512425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171164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B665D0-4EDB-4342-BED1-27DA9BA746A8}"/>
              </a:ext>
            </a:extLst>
          </p:cNvPr>
          <p:cNvSpPr/>
          <p:nvPr userDrawn="1"/>
        </p:nvSpPr>
        <p:spPr>
          <a:xfrm>
            <a:off x="7454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1965960"/>
            <a:ext cx="12192000" cy="48920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10512425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99CEDBC-8098-44A7-A208-6CC91A55276C}" type="datetime1">
              <a:rPr lang="en-GB" noProof="0" smtClean="0"/>
              <a:t>07/10/2024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A0794048-CBDE-4DD8-B381-C7B3F8BC6B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49403"/>
            <a:ext cx="5157787" cy="455672"/>
          </a:xfrm>
        </p:spPr>
        <p:txBody>
          <a:bodyPr rtlCol="0" anchor="b"/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8728F1E0-EBE6-4A1C-A9AD-A2F93B6140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49401"/>
            <a:ext cx="5183188" cy="455673"/>
          </a:xfrm>
        </p:spPr>
        <p:txBody>
          <a:bodyPr rtlCol="0" anchor="b"/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A0E71F33-4A3C-4FCB-968D-EDA3A37F0B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132946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FE2D98C8-5649-4EB0-A619-A662461EC9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132946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6991657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83BD79-B5BB-43E2-BB74-F9008C3AA58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13AD7-0902-4462-AE2E-A3198854D16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C8DEE1-3923-45D0-A00B-AD5831D56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457CEF9-2948-4B16-A184-024EFACBC141}" type="datetime1">
              <a:rPr lang="en-GB" noProof="0" smtClean="0"/>
              <a:t>07/10/2024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EFA31-738D-4389-B010-AFFC2C33F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437203-A295-48FE-B1AD-A4AE4FD1F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8F15BD07-216B-4BED-B02B-A824C3BFE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31CB25A8-485F-445D-B110-8C51B4D992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F6DD5FE-C12D-447A-88F9-437E12A22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99123"/>
            <a:ext cx="6172200" cy="5361928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452369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83BD79-B5BB-43E2-BB74-F9008C3AA58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13AD7-0902-4462-AE2E-A3198854D16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C8DEE1-3923-45D0-A00B-AD5831D56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6005E78-8FE0-4B52-85F8-2D2415906031}" type="datetime1">
              <a:rPr lang="en-GB" noProof="0" smtClean="0"/>
              <a:t>07/10/2024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EFA31-738D-4389-B010-AFFC2C33F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437203-A295-48FE-B1AD-A4AE4FD1F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86152D61-B915-4FFA-BFAB-BE67BD9FE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56B9FA21-7A71-4ACD-9725-F9C35C794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Picture Placeholder 2">
            <a:extLst>
              <a:ext uri="{FF2B5EF4-FFF2-40B4-BE49-F238E27FC236}">
                <a16:creationId xmlns:a16="http://schemas.microsoft.com/office/drawing/2014/main" id="{23F69D43-2C7D-427D-9395-81FD4D07F9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 rtlCol="0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31363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CF4E3C4-06F3-4C9B-8844-62F3323AB7DD}"/>
              </a:ext>
            </a:extLst>
          </p:cNvPr>
          <p:cNvSpPr/>
          <p:nvPr userDrawn="1"/>
        </p:nvSpPr>
        <p:spPr>
          <a:xfrm>
            <a:off x="-1587" y="6408"/>
            <a:ext cx="12192000" cy="6851591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F5D76E00-0ACB-4B7A-B045-2A0F2EF8D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E22EBA6-BA14-45E7-A7E9-62B7B97449CC}" type="datetime1">
              <a:rPr lang="en-GB" noProof="0" smtClean="0"/>
              <a:t>07/10/2024</a:t>
            </a:fld>
            <a:endParaRPr lang="en-GB" noProof="0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B112229-A962-49D4-B30E-99CFF547C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AD09447-00BF-439A-B49F-4D5A25FEE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39" name="Title 1">
            <a:extLst>
              <a:ext uri="{FF2B5EF4-FFF2-40B4-BE49-F238E27FC236}">
                <a16:creationId xmlns:a16="http://schemas.microsoft.com/office/drawing/2014/main" id="{6D1F570F-D9DD-43A5-A55C-A231D1F75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10512425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968705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B665D0-4EDB-4342-BED1-27DA9BA746A8}"/>
              </a:ext>
            </a:extLst>
          </p:cNvPr>
          <p:cNvSpPr/>
          <p:nvPr userDrawn="1"/>
        </p:nvSpPr>
        <p:spPr>
          <a:xfrm>
            <a:off x="7454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810D8F2-8D2A-4C9E-B365-5226BD243E7E}" type="datetime1">
              <a:rPr lang="en-GB" noProof="0" smtClean="0"/>
              <a:t>07/10/2024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228987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nu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A3A9DA67-F108-42B4-9EB1-30A00E34C4D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E5E539-C700-4989-957A-EA3BAAC4B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200" y="6155851"/>
            <a:ext cx="2743200" cy="184317"/>
          </a:xfrm>
        </p:spPr>
        <p:txBody>
          <a:bodyPr rtlCol="0"/>
          <a:lstStyle/>
          <a:p>
            <a:pPr rtl="0"/>
            <a:fld id="{D9BB3731-526F-4638-85F8-715D717FFC12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605A03A4-E79C-49C5-A546-FF8E2D42E9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83319" y="3054194"/>
            <a:ext cx="1645920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700" i="1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9EA27EF7-FC6B-496C-B737-B9219950367E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1384584" y="1996465"/>
            <a:ext cx="2469965" cy="982274"/>
          </a:xfrm>
        </p:spPr>
        <p:txBody>
          <a:bodyPr lIns="0" rIns="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2400" b="1" kern="1200" dirty="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 dirty="0"/>
              <a:t>Master text</a:t>
            </a:r>
            <a:br>
              <a:rPr lang="en-GB" noProof="0" dirty="0"/>
            </a:br>
            <a:r>
              <a:rPr lang="en-GB" noProof="0" dirty="0"/>
              <a:t>styles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6C0E2C30-6E91-49DE-B7A1-6E32A19EC81D}"/>
              </a:ext>
            </a:extLst>
          </p:cNvPr>
          <p:cNvSpPr>
            <a:spLocks noGrp="1"/>
          </p:cNvSpPr>
          <p:nvPr>
            <p:ph type="body" sz="half" idx="36"/>
          </p:nvPr>
        </p:nvSpPr>
        <p:spPr>
          <a:xfrm>
            <a:off x="2596444" y="3054194"/>
            <a:ext cx="1389888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700" i="1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4" name="Picture Placeholder 12">
            <a:extLst>
              <a:ext uri="{FF2B5EF4-FFF2-40B4-BE49-F238E27FC236}">
                <a16:creationId xmlns:a16="http://schemas.microsoft.com/office/drawing/2014/main" id="{70BE5E73-C067-492F-BE30-5E3DADAD40EF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875852" y="3677189"/>
            <a:ext cx="1636776" cy="161848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5" name="Picture Placeholder 12">
            <a:extLst>
              <a:ext uri="{FF2B5EF4-FFF2-40B4-BE49-F238E27FC236}">
                <a16:creationId xmlns:a16="http://schemas.microsoft.com/office/drawing/2014/main" id="{36A9B448-4FDC-41F7-941E-5BF5A129057A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2499831" y="3677189"/>
            <a:ext cx="1636776" cy="161848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90B3A413-8776-4B3B-931F-C132DAB3A425}"/>
              </a:ext>
            </a:extLst>
          </p:cNvPr>
          <p:cNvSpPr>
            <a:spLocks noGrp="1"/>
          </p:cNvSpPr>
          <p:nvPr>
            <p:ph type="body" sz="half" idx="39"/>
          </p:nvPr>
        </p:nvSpPr>
        <p:spPr>
          <a:xfrm>
            <a:off x="4940427" y="3054194"/>
            <a:ext cx="2113508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700" i="1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BAD0CCD5-B712-4DB2-BFE3-4D3461B29F6D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5494328" y="1996465"/>
            <a:ext cx="1622417" cy="982274"/>
          </a:xfrm>
        </p:spPr>
        <p:txBody>
          <a:bodyPr lIns="0" rIns="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2400" b="1" kern="1200" dirty="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 dirty="0"/>
              <a:t>Master text</a:t>
            </a:r>
            <a:br>
              <a:rPr lang="en-GB" noProof="0" dirty="0"/>
            </a:br>
            <a:r>
              <a:rPr lang="en-GB" noProof="0" dirty="0"/>
              <a:t>styles</a:t>
            </a:r>
          </a:p>
        </p:txBody>
      </p:sp>
      <p:sp>
        <p:nvSpPr>
          <p:cNvPr id="28" name="Picture Placeholder 12">
            <a:extLst>
              <a:ext uri="{FF2B5EF4-FFF2-40B4-BE49-F238E27FC236}">
                <a16:creationId xmlns:a16="http://schemas.microsoft.com/office/drawing/2014/main" id="{64125935-B0D3-4ABD-9BBA-A60E46D2C55C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946407" y="3677189"/>
            <a:ext cx="2048256" cy="896112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47D3BA4D-FA26-44C8-B927-E42CC8E67B79}"/>
              </a:ext>
            </a:extLst>
          </p:cNvPr>
          <p:cNvSpPr>
            <a:spLocks noGrp="1"/>
          </p:cNvSpPr>
          <p:nvPr>
            <p:ph type="body" sz="half" idx="45"/>
          </p:nvPr>
        </p:nvSpPr>
        <p:spPr>
          <a:xfrm>
            <a:off x="7900319" y="3054194"/>
            <a:ext cx="2197045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700" i="1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2D2A84D7-2523-470B-A3C0-0140355D4F68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454220" y="1996465"/>
            <a:ext cx="1622417" cy="982274"/>
          </a:xfrm>
        </p:spPr>
        <p:txBody>
          <a:bodyPr lIns="0" rIns="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2400" b="1" kern="1200" dirty="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 dirty="0"/>
              <a:t>Master text</a:t>
            </a:r>
            <a:br>
              <a:rPr lang="en-GB" noProof="0" dirty="0"/>
            </a:br>
            <a:r>
              <a:rPr lang="en-GB" noProof="0" dirty="0"/>
              <a:t>styles</a:t>
            </a:r>
          </a:p>
        </p:txBody>
      </p:sp>
      <p:sp>
        <p:nvSpPr>
          <p:cNvPr id="32" name="Text Placeholder 3">
            <a:extLst>
              <a:ext uri="{FF2B5EF4-FFF2-40B4-BE49-F238E27FC236}">
                <a16:creationId xmlns:a16="http://schemas.microsoft.com/office/drawing/2014/main" id="{55D1A91B-BB99-4DC7-B8F5-55514B49A9D1}"/>
              </a:ext>
            </a:extLst>
          </p:cNvPr>
          <p:cNvSpPr>
            <a:spLocks noGrp="1"/>
          </p:cNvSpPr>
          <p:nvPr>
            <p:ph type="body" sz="half" idx="49"/>
          </p:nvPr>
        </p:nvSpPr>
        <p:spPr>
          <a:xfrm>
            <a:off x="7873424" y="4355259"/>
            <a:ext cx="2223939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400" i="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33" name="Text Placeholder 3">
            <a:extLst>
              <a:ext uri="{FF2B5EF4-FFF2-40B4-BE49-F238E27FC236}">
                <a16:creationId xmlns:a16="http://schemas.microsoft.com/office/drawing/2014/main" id="{FFAB2C75-BBBF-4A4D-A633-7CEFFABAFE32}"/>
              </a:ext>
            </a:extLst>
          </p:cNvPr>
          <p:cNvSpPr>
            <a:spLocks noGrp="1"/>
          </p:cNvSpPr>
          <p:nvPr>
            <p:ph type="body" sz="half" idx="51"/>
          </p:nvPr>
        </p:nvSpPr>
        <p:spPr>
          <a:xfrm>
            <a:off x="4940427" y="4776173"/>
            <a:ext cx="2048256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400" i="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34" name="Text Placeholder 7">
            <a:extLst>
              <a:ext uri="{FF2B5EF4-FFF2-40B4-BE49-F238E27FC236}">
                <a16:creationId xmlns:a16="http://schemas.microsoft.com/office/drawing/2014/main" id="{83CD3289-0FBC-4854-8EB2-ADD41F89CA4F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23358" y="2023413"/>
            <a:ext cx="558402" cy="896112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sz="7000" b="1">
                <a:solidFill>
                  <a:schemeClr val="bg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 dirty="0"/>
              <a:t>1</a:t>
            </a:r>
          </a:p>
        </p:txBody>
      </p:sp>
      <p:sp>
        <p:nvSpPr>
          <p:cNvPr id="36" name="Text Placeholder 7">
            <a:extLst>
              <a:ext uri="{FF2B5EF4-FFF2-40B4-BE49-F238E27FC236}">
                <a16:creationId xmlns:a16="http://schemas.microsoft.com/office/drawing/2014/main" id="{2F18CD59-6602-4DEC-9B12-412E6BAF9283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4912823" y="1999493"/>
            <a:ext cx="558402" cy="896112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sz="7000" b="1">
                <a:solidFill>
                  <a:schemeClr val="bg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 dirty="0"/>
              <a:t>1</a:t>
            </a:r>
          </a:p>
        </p:txBody>
      </p:sp>
      <p:sp>
        <p:nvSpPr>
          <p:cNvPr id="37" name="Text Placeholder 7">
            <a:extLst>
              <a:ext uri="{FF2B5EF4-FFF2-40B4-BE49-F238E27FC236}">
                <a16:creationId xmlns:a16="http://schemas.microsoft.com/office/drawing/2014/main" id="{88B09568-0B94-4B51-BE65-A72C65C3D7DA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873424" y="2002966"/>
            <a:ext cx="558402" cy="896112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sz="7000" b="1">
                <a:solidFill>
                  <a:schemeClr val="bg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 dirty="0"/>
              <a:t>1</a:t>
            </a:r>
          </a:p>
        </p:txBody>
      </p:sp>
      <p:sp>
        <p:nvSpPr>
          <p:cNvPr id="39" name="Picture Placeholder 13">
            <a:extLst>
              <a:ext uri="{FF2B5EF4-FFF2-40B4-BE49-F238E27FC236}">
                <a16:creationId xmlns:a16="http://schemas.microsoft.com/office/drawing/2014/main" id="{E930664F-8C64-4436-9DD1-1ECED305C6E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900319" y="3725315"/>
            <a:ext cx="2386800" cy="486000"/>
          </a:xfrm>
          <a:ln>
            <a:solidFill>
              <a:srgbClr val="000000">
                <a:alpha val="30196"/>
              </a:srgbClr>
            </a:solidFill>
          </a:ln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315834F5-9ACD-4898-B96E-8C732881FF01}"/>
              </a:ext>
            </a:extLst>
          </p:cNvPr>
          <p:cNvSpPr>
            <a:spLocks noGrp="1"/>
          </p:cNvSpPr>
          <p:nvPr>
            <p:ph type="body" sz="half" idx="50"/>
          </p:nvPr>
        </p:nvSpPr>
        <p:spPr>
          <a:xfrm>
            <a:off x="2359124" y="5706529"/>
            <a:ext cx="8993089" cy="365122"/>
          </a:xfrm>
        </p:spPr>
        <p:txBody>
          <a:bodyPr lIns="0" tIns="0" rIns="0" bIns="0" rtlCol="0" anchor="t" anchorCtr="0">
            <a:norm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en-US" sz="14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8" name="Title 1">
            <a:extLst>
              <a:ext uri="{FF2B5EF4-FFF2-40B4-BE49-F238E27FC236}">
                <a16:creationId xmlns:a16="http://schemas.microsoft.com/office/drawing/2014/main" id="{7E5CF6DE-4761-4BA5-A429-30AC8BBAD45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9" y="1012015"/>
            <a:ext cx="10512424" cy="606677"/>
          </a:xfrm>
        </p:spPr>
        <p:txBody>
          <a:bodyPr lIns="0" tIns="0" rIns="0" bIns="0" rtlCol="0" anchor="t" anchorCtr="0">
            <a:normAutofit/>
          </a:bodyPr>
          <a:lstStyle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3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 dirty="0"/>
              <a:t>CLICK TO EDIT</a:t>
            </a:r>
          </a:p>
        </p:txBody>
      </p:sp>
    </p:spTree>
    <p:extLst>
      <p:ext uri="{BB962C8B-B14F-4D97-AF65-F5344CB8AC3E}">
        <p14:creationId xmlns:p14="http://schemas.microsoft.com/office/powerpoint/2010/main" val="1816928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50816F-9B66-F93F-7E16-CA6B12911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3063A5-12FE-D2F1-FDDD-F816820311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6FE308-1294-0ED3-088F-5A633D3B75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fld id="{B94B20DF-A541-4651-AF97-FC925C1459D5}" type="datetime1">
              <a:rPr lang="en-GB" noProof="0" smtClean="0"/>
              <a:t>07/10/2024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DFCC82-F555-829F-8903-713F39ADCB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0999C4-32EB-D967-844F-40B1149B37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fld id="{4950F5D8-22E1-4015-8661-E5B1FD28C2DE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99945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  <p:sldLayoutId id="2147483755" r:id="rId12"/>
    <p:sldLayoutId id="2147483650" r:id="rId13"/>
    <p:sldLayoutId id="2147483684" r:id="rId14"/>
    <p:sldLayoutId id="2147483685" r:id="rId15"/>
    <p:sldLayoutId id="2147483686" r:id="rId16"/>
    <p:sldLayoutId id="2147483687" r:id="rId17"/>
    <p:sldLayoutId id="2147483688" r:id="rId18"/>
    <p:sldLayoutId id="2147483691" r:id="rId19"/>
    <p:sldLayoutId id="2147483692" r:id="rId20"/>
    <p:sldLayoutId id="2147483689" r:id="rId21"/>
    <p:sldLayoutId id="2147483690" r:id="rId22"/>
    <p:sldLayoutId id="2147483683" r:id="rId2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7" userDrawn="1">
          <p15:clr>
            <a:srgbClr val="F26B43"/>
          </p15:clr>
        </p15:guide>
        <p15:guide id="2" pos="7151" userDrawn="1">
          <p15:clr>
            <a:srgbClr val="F26B43"/>
          </p15:clr>
        </p15:guide>
        <p15:guide id="3" pos="529" userDrawn="1">
          <p15:clr>
            <a:srgbClr val="F26B43"/>
          </p15:clr>
        </p15:guide>
        <p15:guide id="4" orient="horz" pos="3793" userDrawn="1">
          <p15:clr>
            <a:srgbClr val="F26B43"/>
          </p15:clr>
        </p15:guide>
        <p15:guide id="5" pos="3840" userDrawn="1">
          <p15:clr>
            <a:srgbClr val="F26B43"/>
          </p15:clr>
        </p15:guide>
        <p15:guide id="6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8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0E43D164-47CF-CCA0-C018-9E45002D36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36ADA7-71A1-44A8-81BF-1B6CACFB75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22061" y="762538"/>
            <a:ext cx="5649349" cy="319986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Practioner Learning</a:t>
            </a:r>
            <a:b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Module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7C4633-7458-4F99-83F4-CB5107BC26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22061" y="4312561"/>
            <a:ext cx="5649349" cy="16878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4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Critical Reflection of Project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onnsiteX0" fmla="*/ 0 w 5303520"/>
              <a:gd name="connsiteY0" fmla="*/ 0 h 18288"/>
              <a:gd name="connsiteX1" fmla="*/ 556870 w 5303520"/>
              <a:gd name="connsiteY1" fmla="*/ 0 h 18288"/>
              <a:gd name="connsiteX2" fmla="*/ 1272845 w 5303520"/>
              <a:gd name="connsiteY2" fmla="*/ 0 h 18288"/>
              <a:gd name="connsiteX3" fmla="*/ 1882750 w 5303520"/>
              <a:gd name="connsiteY3" fmla="*/ 0 h 18288"/>
              <a:gd name="connsiteX4" fmla="*/ 2439619 w 5303520"/>
              <a:gd name="connsiteY4" fmla="*/ 0 h 18288"/>
              <a:gd name="connsiteX5" fmla="*/ 3155594 w 5303520"/>
              <a:gd name="connsiteY5" fmla="*/ 0 h 18288"/>
              <a:gd name="connsiteX6" fmla="*/ 3818534 w 5303520"/>
              <a:gd name="connsiteY6" fmla="*/ 0 h 18288"/>
              <a:gd name="connsiteX7" fmla="*/ 4481474 w 5303520"/>
              <a:gd name="connsiteY7" fmla="*/ 0 h 18288"/>
              <a:gd name="connsiteX8" fmla="*/ 5303520 w 5303520"/>
              <a:gd name="connsiteY8" fmla="*/ 0 h 18288"/>
              <a:gd name="connsiteX9" fmla="*/ 5303520 w 5303520"/>
              <a:gd name="connsiteY9" fmla="*/ 18288 h 18288"/>
              <a:gd name="connsiteX10" fmla="*/ 4746650 w 5303520"/>
              <a:gd name="connsiteY10" fmla="*/ 18288 h 18288"/>
              <a:gd name="connsiteX11" fmla="*/ 4242816 w 5303520"/>
              <a:gd name="connsiteY11" fmla="*/ 18288 h 18288"/>
              <a:gd name="connsiteX12" fmla="*/ 3526841 w 5303520"/>
              <a:gd name="connsiteY12" fmla="*/ 18288 h 18288"/>
              <a:gd name="connsiteX13" fmla="*/ 2969971 w 5303520"/>
              <a:gd name="connsiteY13" fmla="*/ 18288 h 18288"/>
              <a:gd name="connsiteX14" fmla="*/ 2253996 w 5303520"/>
              <a:gd name="connsiteY14" fmla="*/ 18288 h 18288"/>
              <a:gd name="connsiteX15" fmla="*/ 1484986 w 5303520"/>
              <a:gd name="connsiteY15" fmla="*/ 18288 h 18288"/>
              <a:gd name="connsiteX16" fmla="*/ 875081 w 5303520"/>
              <a:gd name="connsiteY16" fmla="*/ 18288 h 18288"/>
              <a:gd name="connsiteX17" fmla="*/ 0 w 5303520"/>
              <a:gd name="connsiteY17" fmla="*/ 18288 h 18288"/>
              <a:gd name="connsiteX18" fmla="*/ 0 w 530352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252E8273-B5F3-2D4E-055D-B600252856C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922628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92"/>
    </mc:Choice>
    <mc:Fallback>
      <p:transition spd="slow" advTm="62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8" name="Rectangle 1027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02779-560D-4FF2-BED6-8A1FD4916F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85532" y="640080"/>
            <a:ext cx="4196932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000"/>
              <a:t>What have I learnt from conducting research for this module?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190919-DE49-482B-6E62-EAF73CB084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83831" y="4636008"/>
            <a:ext cx="4198634" cy="1572768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What Challenges do Entrepreneurs face in having green businesses.</a:t>
            </a:r>
          </a:p>
        </p:txBody>
      </p:sp>
      <p:pic>
        <p:nvPicPr>
          <p:cNvPr id="1026" name="Picture 2" descr="3,403,500+ Learning Stock Photos, Pictures &amp; Royalty-Free ...">
            <a:extLst>
              <a:ext uri="{FF2B5EF4-FFF2-40B4-BE49-F238E27FC236}">
                <a16:creationId xmlns:a16="http://schemas.microsoft.com/office/drawing/2014/main" id="{CB8612FD-B2B2-4C2A-0E0C-BB890028EB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30" r="8305" b="-1"/>
          <a:stretch/>
        </p:blipFill>
        <p:spPr bwMode="auto">
          <a:xfrm>
            <a:off x="866691" y="1216968"/>
            <a:ext cx="5416261" cy="4424065"/>
          </a:xfrm>
          <a:custGeom>
            <a:avLst/>
            <a:gdLst/>
            <a:ahLst/>
            <a:cxnLst/>
            <a:rect l="l" t="t" r="r" b="b"/>
            <a:pathLst>
              <a:path w="5531320" h="4424065">
                <a:moveTo>
                  <a:pt x="4292328" y="3931444"/>
                </a:moveTo>
                <a:cubicBezTo>
                  <a:pt x="3830135" y="4131325"/>
                  <a:pt x="3346708" y="4259111"/>
                  <a:pt x="2855653" y="4364392"/>
                </a:cubicBezTo>
                <a:lnTo>
                  <a:pt x="2855525" y="4364392"/>
                </a:lnTo>
                <a:cubicBezTo>
                  <a:pt x="3386634" y="4394018"/>
                  <a:pt x="3853531" y="4210158"/>
                  <a:pt x="4292328" y="3931444"/>
                </a:cubicBezTo>
                <a:close/>
                <a:moveTo>
                  <a:pt x="4302118" y="3923561"/>
                </a:moveTo>
                <a:lnTo>
                  <a:pt x="4301102" y="3924959"/>
                </a:lnTo>
                <a:lnTo>
                  <a:pt x="4302881" y="3924959"/>
                </a:lnTo>
                <a:close/>
                <a:moveTo>
                  <a:pt x="3885572" y="334733"/>
                </a:moveTo>
                <a:cubicBezTo>
                  <a:pt x="4046889" y="406840"/>
                  <a:pt x="4203653" y="488713"/>
                  <a:pt x="4355013" y="579880"/>
                </a:cubicBezTo>
                <a:cubicBezTo>
                  <a:pt x="4662082" y="768063"/>
                  <a:pt x="4933803" y="995790"/>
                  <a:pt x="5144619" y="1290779"/>
                </a:cubicBezTo>
                <a:cubicBezTo>
                  <a:pt x="5314365" y="1528042"/>
                  <a:pt x="5426258" y="1789591"/>
                  <a:pt x="5468598" y="2088522"/>
                </a:cubicBezTo>
                <a:cubicBezTo>
                  <a:pt x="5479330" y="2001424"/>
                  <a:pt x="5480182" y="1913385"/>
                  <a:pt x="5471141" y="1826083"/>
                </a:cubicBezTo>
                <a:cubicBezTo>
                  <a:pt x="5455337" y="1662962"/>
                  <a:pt x="5406307" y="1504799"/>
                  <a:pt x="5327080" y="1361348"/>
                </a:cubicBezTo>
                <a:cubicBezTo>
                  <a:pt x="5206160" y="1140233"/>
                  <a:pt x="5033362" y="965782"/>
                  <a:pt x="4833354" y="816507"/>
                </a:cubicBezTo>
                <a:cubicBezTo>
                  <a:pt x="4597235" y="640276"/>
                  <a:pt x="4336322" y="509438"/>
                  <a:pt x="4063457" y="400724"/>
                </a:cubicBezTo>
                <a:cubicBezTo>
                  <a:pt x="4033360" y="388607"/>
                  <a:pt x="4003060" y="376909"/>
                  <a:pt x="3972544" y="365631"/>
                </a:cubicBezTo>
                <a:cubicBezTo>
                  <a:pt x="3943680" y="354950"/>
                  <a:pt x="3914563" y="345033"/>
                  <a:pt x="3885572" y="334733"/>
                </a:cubicBezTo>
                <a:close/>
                <a:moveTo>
                  <a:pt x="3865737" y="329520"/>
                </a:moveTo>
                <a:cubicBezTo>
                  <a:pt x="3865737" y="329520"/>
                  <a:pt x="3865737" y="330410"/>
                  <a:pt x="3866500" y="330537"/>
                </a:cubicBezTo>
                <a:lnTo>
                  <a:pt x="3869806" y="330156"/>
                </a:lnTo>
                <a:close/>
                <a:moveTo>
                  <a:pt x="2219772" y="85645"/>
                </a:moveTo>
                <a:cubicBezTo>
                  <a:pt x="2206943" y="84005"/>
                  <a:pt x="2193910" y="85264"/>
                  <a:pt x="2181627" y="89333"/>
                </a:cubicBezTo>
                <a:cubicBezTo>
                  <a:pt x="1932920" y="125113"/>
                  <a:pt x="1690800" y="197118"/>
                  <a:pt x="1462972" y="303073"/>
                </a:cubicBezTo>
                <a:cubicBezTo>
                  <a:pt x="971789" y="529528"/>
                  <a:pt x="578130" y="865460"/>
                  <a:pt x="308698" y="1338461"/>
                </a:cubicBezTo>
                <a:cubicBezTo>
                  <a:pt x="180225" y="1561852"/>
                  <a:pt x="97653" y="1808638"/>
                  <a:pt x="65840" y="2064364"/>
                </a:cubicBezTo>
                <a:cubicBezTo>
                  <a:pt x="71943" y="2050505"/>
                  <a:pt x="77284" y="2036391"/>
                  <a:pt x="82115" y="2022150"/>
                </a:cubicBezTo>
                <a:cubicBezTo>
                  <a:pt x="170104" y="1763653"/>
                  <a:pt x="279580" y="1515073"/>
                  <a:pt x="423261" y="1282260"/>
                </a:cubicBezTo>
                <a:cubicBezTo>
                  <a:pt x="630770" y="945565"/>
                  <a:pt x="895371" y="664944"/>
                  <a:pt x="1231812" y="454001"/>
                </a:cubicBezTo>
                <a:cubicBezTo>
                  <a:pt x="1535193" y="263783"/>
                  <a:pt x="1866802" y="149729"/>
                  <a:pt x="2219772" y="85645"/>
                </a:cubicBezTo>
                <a:close/>
                <a:moveTo>
                  <a:pt x="2612541" y="836"/>
                </a:moveTo>
                <a:cubicBezTo>
                  <a:pt x="2715914" y="-4250"/>
                  <a:pt x="2831240" y="14695"/>
                  <a:pt x="2946311" y="35548"/>
                </a:cubicBezTo>
                <a:cubicBezTo>
                  <a:pt x="3291652" y="98106"/>
                  <a:pt x="3631144" y="182915"/>
                  <a:pt x="3961100" y="303581"/>
                </a:cubicBezTo>
                <a:cubicBezTo>
                  <a:pt x="4278341" y="419543"/>
                  <a:pt x="4581341" y="563350"/>
                  <a:pt x="4854588" y="764502"/>
                </a:cubicBezTo>
                <a:cubicBezTo>
                  <a:pt x="5067438" y="921152"/>
                  <a:pt x="5250408" y="1105521"/>
                  <a:pt x="5377813" y="1339732"/>
                </a:cubicBezTo>
                <a:cubicBezTo>
                  <a:pt x="5459812" y="1489986"/>
                  <a:pt x="5510304" y="1655396"/>
                  <a:pt x="5526198" y="1825829"/>
                </a:cubicBezTo>
                <a:cubicBezTo>
                  <a:pt x="5538277" y="1951327"/>
                  <a:pt x="5527342" y="2074917"/>
                  <a:pt x="5510558" y="2199398"/>
                </a:cubicBezTo>
                <a:cubicBezTo>
                  <a:pt x="5502967" y="2266991"/>
                  <a:pt x="5502713" y="2335195"/>
                  <a:pt x="5509796" y="2402839"/>
                </a:cubicBezTo>
                <a:cubicBezTo>
                  <a:pt x="5534208" y="2664197"/>
                  <a:pt x="5468472" y="2926051"/>
                  <a:pt x="5323520" y="3144890"/>
                </a:cubicBezTo>
                <a:cubicBezTo>
                  <a:pt x="5201340" y="3332234"/>
                  <a:pt x="5041042" y="3491719"/>
                  <a:pt x="4853062" y="3612932"/>
                </a:cubicBezTo>
                <a:cubicBezTo>
                  <a:pt x="4671110" y="3732072"/>
                  <a:pt x="4498566" y="3864563"/>
                  <a:pt x="4316359" y="3982940"/>
                </a:cubicBezTo>
                <a:cubicBezTo>
                  <a:pt x="4019717" y="4175573"/>
                  <a:pt x="3701077" y="4317347"/>
                  <a:pt x="3352557" y="4386771"/>
                </a:cubicBezTo>
                <a:cubicBezTo>
                  <a:pt x="3160954" y="4425590"/>
                  <a:pt x="2964456" y="4434173"/>
                  <a:pt x="2770207" y="4412201"/>
                </a:cubicBezTo>
                <a:cubicBezTo>
                  <a:pt x="2685525" y="4402537"/>
                  <a:pt x="2599953" y="4402410"/>
                  <a:pt x="2514889" y="4393637"/>
                </a:cubicBezTo>
                <a:cubicBezTo>
                  <a:pt x="2307137" y="4370851"/>
                  <a:pt x="2102209" y="4327277"/>
                  <a:pt x="1903167" y="4263562"/>
                </a:cubicBezTo>
                <a:cubicBezTo>
                  <a:pt x="1560623" y="4156119"/>
                  <a:pt x="1238932" y="4006972"/>
                  <a:pt x="948393" y="3794249"/>
                </a:cubicBezTo>
                <a:cubicBezTo>
                  <a:pt x="647554" y="3573897"/>
                  <a:pt x="396813" y="3308660"/>
                  <a:pt x="223634" y="2975526"/>
                </a:cubicBezTo>
                <a:cubicBezTo>
                  <a:pt x="129454" y="2796370"/>
                  <a:pt x="67150" y="2602198"/>
                  <a:pt x="39520" y="2401695"/>
                </a:cubicBezTo>
                <a:cubicBezTo>
                  <a:pt x="34510" y="2367555"/>
                  <a:pt x="26729" y="2333872"/>
                  <a:pt x="16252" y="2300991"/>
                </a:cubicBezTo>
                <a:cubicBezTo>
                  <a:pt x="-9179" y="2218598"/>
                  <a:pt x="-24" y="2135695"/>
                  <a:pt x="11801" y="2053556"/>
                </a:cubicBezTo>
                <a:cubicBezTo>
                  <a:pt x="93686" y="1480615"/>
                  <a:pt x="377868" y="1021983"/>
                  <a:pt x="812850" y="651084"/>
                </a:cubicBezTo>
                <a:cubicBezTo>
                  <a:pt x="1176755" y="340201"/>
                  <a:pt x="1598260" y="146042"/>
                  <a:pt x="2066810" y="52586"/>
                </a:cubicBezTo>
                <a:cubicBezTo>
                  <a:pt x="2154544" y="35039"/>
                  <a:pt x="2243041" y="23087"/>
                  <a:pt x="2332046" y="14441"/>
                </a:cubicBezTo>
                <a:cubicBezTo>
                  <a:pt x="2421052" y="5794"/>
                  <a:pt x="2508913" y="2107"/>
                  <a:pt x="2612541" y="83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9" name="sketchy line">
            <a:extLst>
              <a:ext uri="{FF2B5EF4-FFF2-40B4-BE49-F238E27FC236}">
                <a16:creationId xmlns:a16="http://schemas.microsoft.com/office/drawing/2014/main" id="{3F9B0603-37C5-4312-AE4D-A3D015475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85532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1D9B89-EAFF-1F11-8624-A77C9E74F9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DCB9167-402B-4C58-BF1D-C82F58729CE0}" type="datetime1">
              <a:rPr lang="en-US"/>
              <a:pPr>
                <a:spcAft>
                  <a:spcPts val="600"/>
                </a:spcAft>
              </a:pPr>
              <a:t>10/7/2024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664073-2DFA-D9CC-A00A-EFB602A1F0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90B30-345B-A9AC-6A02-6FD12D6AF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F28FB93-0A08-4E7D-8E63-9EFA29F1E093}" type="slidenum">
              <a:rPr lang="en-US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9D523DDB-7F2B-C78F-C77B-6EBBCEF2B9E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14923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389"/>
    </mc:Choice>
    <mc:Fallback>
      <p:transition spd="slow" advTm="483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AA2AFB-5349-4F03-33AD-CE122A006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endParaRPr lang="en-GB" sz="5400"/>
          </a:p>
        </p:txBody>
      </p:sp>
      <p:pic>
        <p:nvPicPr>
          <p:cNvPr id="15" name="Picture 14" descr="Sample being pipetted into a petri dish">
            <a:extLst>
              <a:ext uri="{FF2B5EF4-FFF2-40B4-BE49-F238E27FC236}">
                <a16:creationId xmlns:a16="http://schemas.microsoft.com/office/drawing/2014/main" id="{7CE14624-6617-F7A3-2624-224FD16E5A6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3395" r="5841" b="-2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FAF2A-C078-A205-9EDE-2F52524A2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2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200" dirty="0"/>
              <a:t>Usefulness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200" dirty="0"/>
              <a:t>Interpretation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200" dirty="0"/>
              <a:t>Perceptions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200" dirty="0"/>
              <a:t>Attitudes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200" dirty="0"/>
              <a:t>Understanding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200" dirty="0"/>
              <a:t>Reliability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0B5261-1275-F4FA-9EDC-043EA9AF18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8CCC7986-8467-4919-8B29-1A8D47B98740}" type="datetime1">
              <a:rPr lang="en-GB" noProof="0">
                <a:solidFill>
                  <a:srgbClr val="FFFFFF"/>
                </a:solidFill>
              </a:rPr>
              <a:pPr rtl="0">
                <a:spcAft>
                  <a:spcPts val="600"/>
                </a:spcAft>
              </a:pPr>
              <a:t>07/10/2024</a:t>
            </a:fld>
            <a:endParaRPr lang="en-GB" noProof="0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AFF8C1-92E7-94F6-2AD3-C211701F78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97762" y="6356350"/>
            <a:ext cx="4114800" cy="365125"/>
          </a:xfrm>
        </p:spPr>
        <p:txBody>
          <a:bodyPr>
            <a:normAutofit/>
          </a:bodyPr>
          <a:lstStyle/>
          <a:p>
            <a:pPr algn="l" rtl="0">
              <a:spcAft>
                <a:spcPts val="600"/>
              </a:spcAft>
            </a:pPr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44A3AE-C934-09D6-A1D8-F487A56DE8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52978" y="6356350"/>
            <a:ext cx="1300821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4950F5D8-22E1-4015-8661-E5B1FD28C2DE}" type="slidenum">
              <a:rPr lang="en-GB" noProof="0" smtClean="0"/>
              <a:pPr rtl="0">
                <a:spcAft>
                  <a:spcPts val="600"/>
                </a:spcAft>
              </a:pPr>
              <a:t>3</a:t>
            </a:fld>
            <a:endParaRPr lang="en-GB" noProof="0"/>
          </a:p>
        </p:txBody>
      </p:sp>
      <p:pic>
        <p:nvPicPr>
          <p:cNvPr id="23" name="Video 22">
            <a:hlinkClick r:id="" action="ppaction://media"/>
            <a:extLst>
              <a:ext uri="{FF2B5EF4-FFF2-40B4-BE49-F238E27FC236}">
                <a16:creationId xmlns:a16="http://schemas.microsoft.com/office/drawing/2014/main" id="{A2D54FA7-7E91-556D-B9B2-0B32BBF92C6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2406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5374"/>
    </mc:Choice>
    <mc:Fallback>
      <p:transition spd="slow" advTm="4853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2181D-C4A3-D3AE-022D-1080669AC3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3B6D0-9EB0-D3F5-E6D0-9E71A0A26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W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3600" dirty="0">
                <a:solidFill>
                  <a:srgbClr val="FF0000"/>
                </a:solidFill>
              </a:rPr>
              <a:t>What will I do differently next time? </a:t>
            </a:r>
            <a:endParaRPr lang="en-GB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8396C-26C6-7B1C-8521-C3DDCEDB38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CCC7986-8467-4919-8B29-1A8D47B98740}" type="datetime1">
              <a:rPr lang="en-GB" noProof="0" smtClean="0"/>
              <a:t>07/10/2024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4F1D7B-EB69-7A51-237F-23F0D1FB5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35116-D3F9-DCB0-D871-5A55F879A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950F5D8-22E1-4015-8661-E5B1FD28C2DE}" type="slidenum">
              <a:rPr lang="en-GB" noProof="0" smtClean="0"/>
              <a:t>4</a:t>
            </a:fld>
            <a:endParaRPr lang="en-GB" noProof="0" dirty="0"/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A7DD6CB9-00AA-FB8B-0358-9019C120666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516386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127"/>
    </mc:Choice>
    <mc:Fallback>
      <p:transition spd="slow" advTm="1011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6F66A90A-9146-4A69-9CBB-F93429A11EE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1E645E5-0105-4597-A6C9-FF428BAEF1D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231B41D-C4DE-41D5-B883-BFE1CC1FFE9C}">
  <ds:schemaRefs>
    <ds:schemaRef ds:uri="http://schemas.microsoft.com/sharepoint/v3"/>
    <ds:schemaRef ds:uri="http://purl.org/dc/terms/"/>
    <ds:schemaRef ds:uri="http://schemas.openxmlformats.org/package/2006/metadata/core-properties"/>
    <ds:schemaRef ds:uri="6dc4bcd6-49db-4c07-9060-8acfc67cef9f"/>
    <ds:schemaRef ds:uri="http://schemas.microsoft.com/office/2006/documentManagement/types"/>
    <ds:schemaRef ds:uri="http://schemas.microsoft.com/office/infopath/2007/PartnerControls"/>
    <ds:schemaRef ds:uri="fb0879af-3eba-417a-a55a-ffe6dcd6ca77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267</TotalTime>
  <Words>57</Words>
  <Application>Microsoft Office PowerPoint</Application>
  <PresentationFormat>Widescreen</PresentationFormat>
  <Paragraphs>23</Paragraphs>
  <Slides>4</Slides>
  <Notes>1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Aptos</vt:lpstr>
      <vt:lpstr>Aptos Display</vt:lpstr>
      <vt:lpstr>Arial</vt:lpstr>
      <vt:lpstr>Calibri</vt:lpstr>
      <vt:lpstr>Wingdings</vt:lpstr>
      <vt:lpstr>Office Theme</vt:lpstr>
      <vt:lpstr>Practioner Learning Module</vt:lpstr>
      <vt:lpstr>What have I learnt from conducting research for this module?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NAV K</dc:creator>
  <cp:lastModifiedBy>NAV K</cp:lastModifiedBy>
  <cp:revision>1</cp:revision>
  <dcterms:created xsi:type="dcterms:W3CDTF">2024-10-05T20:48:53Z</dcterms:created>
  <dcterms:modified xsi:type="dcterms:W3CDTF">2024-10-07T18:02:56Z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