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</p:sldIdLst>
  <p:sldSz cx="12192000" cy="6858000"/>
  <p:notesSz cx="6858000" cy="9144000"/>
  <p:defaultTextStyle>
    <a:defPPr>
      <a:defRPr lang="fr-F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5DCCD1E-D545-F6A9-CFE6-8A3E3CAEB099}" v="2" dt="2026-10-20T08:22:31.590"/>
    <p1510:client id="{45CD5B06-A178-44A3-6098-E4A6AD00CC65}" v="1494" dt="2026-10-18T16:11:04.726"/>
    <p1510:client id="{EDC7A048-C892-917D-B664-E4DC8B531F15}" v="84" dt="2026-10-18T21:33:25.103"/>
    <p1510:client id="{FA2A3C8A-ED35-F399-51A6-4EACC433828D}" v="961" dt="2026-10-18T20:16:09.13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yle moyen 2 - Accentuation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59" autoAdjust="0"/>
    <p:restoredTop sz="94660"/>
  </p:normalViewPr>
  <p:slideViewPr>
    <p:cSldViewPr snapToGrid="0">
      <p:cViewPr varScale="1">
        <p:scale>
          <a:sx n="61" d="100"/>
          <a:sy n="61" d="100"/>
        </p:scale>
        <p:origin x="84" y="3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jira Bibi Chaudhry (2523437)" userId="S::2523437@student.uwtsd.ac.uk::36be9f2b-a48d-4b0f-a569-9d487a1e9877" providerId="AD" clId="Web-{35DCCD1E-D545-F6A9-CFE6-8A3E3CAEB099}"/>
    <pc:docChg chg="modSld">
      <pc:chgData name="Hajira Bibi Chaudhry (2523437)" userId="S::2523437@student.uwtsd.ac.uk::36be9f2b-a48d-4b0f-a569-9d487a1e9877" providerId="AD" clId="Web-{35DCCD1E-D545-F6A9-CFE6-8A3E3CAEB099}" dt="2026-10-20T08:22:31.590" v="1" actId="1076"/>
      <pc:docMkLst>
        <pc:docMk/>
      </pc:docMkLst>
      <pc:sldChg chg="modSp">
        <pc:chgData name="Hajira Bibi Chaudhry (2523437)" userId="S::2523437@student.uwtsd.ac.uk::36be9f2b-a48d-4b0f-a569-9d487a1e9877" providerId="AD" clId="Web-{35DCCD1E-D545-F6A9-CFE6-8A3E3CAEB099}" dt="2026-10-20T08:22:31.590" v="1" actId="1076"/>
        <pc:sldMkLst>
          <pc:docMk/>
          <pc:sldMk cId="3784089036" sldId="256"/>
        </pc:sldMkLst>
        <pc:picChg chg="mod">
          <ac:chgData name="Hajira Bibi Chaudhry (2523437)" userId="S::2523437@student.uwtsd.ac.uk::36be9f2b-a48d-4b0f-a569-9d487a1e9877" providerId="AD" clId="Web-{35DCCD1E-D545-F6A9-CFE6-8A3E3CAEB099}" dt="2026-10-20T08:22:31.590" v="1" actId="1076"/>
          <ac:picMkLst>
            <pc:docMk/>
            <pc:sldMk cId="3784089036" sldId="256"/>
            <ac:picMk id="50" creationId="{C672FDA5-A5D4-51ED-0449-D6AC834E3073}"/>
          </ac:picMkLst>
        </pc:picChg>
      </pc:sldChg>
    </pc:docChg>
  </pc:docChgLst>
  <pc:docChgLst>
    <pc:chgData name="Hajira Bibi Chaudhry (2523437)" userId="S::2523437@student.uwtsd.ac.uk::36be9f2b-a48d-4b0f-a569-9d487a1e9877" providerId="AD" clId="Web-{FA2A3C8A-ED35-F399-51A6-4EACC433828D}"/>
    <pc:docChg chg="mod modSld addMainMaster delMainMaster">
      <pc:chgData name="Hajira Bibi Chaudhry (2523437)" userId="S::2523437@student.uwtsd.ac.uk::36be9f2b-a48d-4b0f-a569-9d487a1e9877" providerId="AD" clId="Web-{FA2A3C8A-ED35-F399-51A6-4EACC433828D}" dt="2026-10-18T20:16:09.133" v="607" actId="1076"/>
      <pc:docMkLst>
        <pc:docMk/>
      </pc:docMkLst>
      <pc:sldChg chg="addSp delSp modSp mod modClrScheme chgLayout">
        <pc:chgData name="Hajira Bibi Chaudhry (2523437)" userId="S::2523437@student.uwtsd.ac.uk::36be9f2b-a48d-4b0f-a569-9d487a1e9877" providerId="AD" clId="Web-{FA2A3C8A-ED35-F399-51A6-4EACC433828D}" dt="2026-10-18T20:16:09.133" v="607" actId="1076"/>
        <pc:sldMkLst>
          <pc:docMk/>
          <pc:sldMk cId="3784089036" sldId="256"/>
        </pc:sldMkLst>
        <pc:spChg chg="mod ord">
          <ac:chgData name="Hajira Bibi Chaudhry (2523437)" userId="S::2523437@student.uwtsd.ac.uk::36be9f2b-a48d-4b0f-a569-9d487a1e9877" providerId="AD" clId="Web-{FA2A3C8A-ED35-F399-51A6-4EACC433828D}" dt="2026-10-18T20:10:22.774" v="576" actId="20577"/>
          <ac:spMkLst>
            <pc:docMk/>
            <pc:sldMk cId="3784089036" sldId="256"/>
            <ac:spMk id="2" creationId="{00000000-0000-0000-0000-000000000000}"/>
          </ac:spMkLst>
        </pc:spChg>
        <pc:spChg chg="mod ord">
          <ac:chgData name="Hajira Bibi Chaudhry (2523437)" userId="S::2523437@student.uwtsd.ac.uk::36be9f2b-a48d-4b0f-a569-9d487a1e9877" providerId="AD" clId="Web-{FA2A3C8A-ED35-F399-51A6-4EACC433828D}" dt="2026-10-18T19:56:38.332" v="507" actId="1076"/>
          <ac:spMkLst>
            <pc:docMk/>
            <pc:sldMk cId="3784089036" sldId="256"/>
            <ac:spMk id="3" creationId="{00000000-0000-0000-0000-000000000000}"/>
          </ac:spMkLst>
        </pc:spChg>
        <pc:spChg chg="mod">
          <ac:chgData name="Hajira Bibi Chaudhry (2523437)" userId="S::2523437@student.uwtsd.ac.uk::36be9f2b-a48d-4b0f-a569-9d487a1e9877" providerId="AD" clId="Web-{FA2A3C8A-ED35-F399-51A6-4EACC433828D}" dt="2026-10-18T20:16:09.133" v="607" actId="1076"/>
          <ac:spMkLst>
            <pc:docMk/>
            <pc:sldMk cId="3784089036" sldId="256"/>
            <ac:spMk id="10" creationId="{AE9073BE-86D8-C3FB-BDA1-44B5A3B65EDE}"/>
          </ac:spMkLst>
        </pc:spChg>
        <pc:spChg chg="mod">
          <ac:chgData name="Hajira Bibi Chaudhry (2523437)" userId="S::2523437@student.uwtsd.ac.uk::36be9f2b-a48d-4b0f-a569-9d487a1e9877" providerId="AD" clId="Web-{FA2A3C8A-ED35-F399-51A6-4EACC433828D}" dt="2026-10-18T19:56:23.613" v="506" actId="20577"/>
          <ac:spMkLst>
            <pc:docMk/>
            <pc:sldMk cId="3784089036" sldId="256"/>
            <ac:spMk id="17" creationId="{48F68988-061B-F0F4-43C4-EFDC76F713CB}"/>
          </ac:spMkLst>
        </pc:spChg>
        <pc:spChg chg="add mod">
          <ac:chgData name="Hajira Bibi Chaudhry (2523437)" userId="S::2523437@student.uwtsd.ac.uk::36be9f2b-a48d-4b0f-a569-9d487a1e9877" providerId="AD" clId="Web-{FA2A3C8A-ED35-F399-51A6-4EACC433828D}" dt="2026-10-18T19:49:08.719" v="482" actId="1076"/>
          <ac:spMkLst>
            <pc:docMk/>
            <pc:sldMk cId="3784089036" sldId="256"/>
            <ac:spMk id="20" creationId="{E3EC54E4-B61D-6672-2AB2-F9FA1F89C270}"/>
          </ac:spMkLst>
        </pc:spChg>
        <pc:spChg chg="mod">
          <ac:chgData name="Hajira Bibi Chaudhry (2523437)" userId="S::2523437@student.uwtsd.ac.uk::36be9f2b-a48d-4b0f-a569-9d487a1e9877" providerId="AD" clId="Web-{FA2A3C8A-ED35-F399-51A6-4EACC433828D}" dt="2026-10-18T19:57:04.302" v="511" actId="14100"/>
          <ac:spMkLst>
            <pc:docMk/>
            <pc:sldMk cId="3784089036" sldId="256"/>
            <ac:spMk id="21" creationId="{91E9570B-F042-B361-31AA-AA5921C122F5}"/>
          </ac:spMkLst>
        </pc:spChg>
        <pc:spChg chg="add mod">
          <ac:chgData name="Hajira Bibi Chaudhry (2523437)" userId="S::2523437@student.uwtsd.ac.uk::36be9f2b-a48d-4b0f-a569-9d487a1e9877" providerId="AD" clId="Web-{FA2A3C8A-ED35-F399-51A6-4EACC433828D}" dt="2026-10-18T19:50:21.441" v="485" actId="20577"/>
          <ac:spMkLst>
            <pc:docMk/>
            <pc:sldMk cId="3784089036" sldId="256"/>
            <ac:spMk id="31" creationId="{81238F30-23F3-664E-2E2C-FFAFB9FD8903}"/>
          </ac:spMkLst>
        </pc:spChg>
        <pc:spChg chg="add mod">
          <ac:chgData name="Hajira Bibi Chaudhry (2523437)" userId="S::2523437@student.uwtsd.ac.uk::36be9f2b-a48d-4b0f-a569-9d487a1e9877" providerId="AD" clId="Web-{FA2A3C8A-ED35-F399-51A6-4EACC433828D}" dt="2026-10-18T19:50:53.520" v="487" actId="20577"/>
          <ac:spMkLst>
            <pc:docMk/>
            <pc:sldMk cId="3784089036" sldId="256"/>
            <ac:spMk id="42" creationId="{3575A3A2-532B-AFD9-0FCA-2FFD4EBCB3DF}"/>
          </ac:spMkLst>
        </pc:spChg>
        <pc:spChg chg="add mod">
          <ac:chgData name="Hajira Bibi Chaudhry (2523437)" userId="S::2523437@student.uwtsd.ac.uk::36be9f2b-a48d-4b0f-a569-9d487a1e9877" providerId="AD" clId="Web-{FA2A3C8A-ED35-F399-51A6-4EACC433828D}" dt="2026-10-18T20:08:09.112" v="566" actId="20577"/>
          <ac:spMkLst>
            <pc:docMk/>
            <pc:sldMk cId="3784089036" sldId="256"/>
            <ac:spMk id="46" creationId="{26E8A3C9-103C-6088-9C4E-9F8C0F97EE2C}"/>
          </ac:spMkLst>
        </pc:spChg>
        <pc:graphicFrameChg chg="modGraphic">
          <ac:chgData name="Hajira Bibi Chaudhry (2523437)" userId="S::2523437@student.uwtsd.ac.uk::36be9f2b-a48d-4b0f-a569-9d487a1e9877" providerId="AD" clId="Web-{FA2A3C8A-ED35-F399-51A6-4EACC433828D}" dt="2026-10-18T19:30:54.358" v="293"/>
          <ac:graphicFrameMkLst>
            <pc:docMk/>
            <pc:sldMk cId="3784089036" sldId="256"/>
            <ac:graphicFrameMk id="18" creationId="{5B61E69F-61F7-7C37-7420-187373B8A6B8}"/>
          </ac:graphicFrameMkLst>
        </pc:graphicFrameChg>
        <pc:graphicFrameChg chg="mod">
          <ac:chgData name="Hajira Bibi Chaudhry (2523437)" userId="S::2523437@student.uwtsd.ac.uk::36be9f2b-a48d-4b0f-a569-9d487a1e9877" providerId="AD" clId="Web-{FA2A3C8A-ED35-F399-51A6-4EACC433828D}" dt="2026-10-18T19:28:55.916" v="283" actId="1076"/>
          <ac:graphicFrameMkLst>
            <pc:docMk/>
            <pc:sldMk cId="3784089036" sldId="256"/>
            <ac:graphicFrameMk id="22" creationId="{90411FCE-2A40-7C09-6567-6412150EE372}"/>
          </ac:graphicFrameMkLst>
        </pc:graphicFrameChg>
        <pc:picChg chg="mod">
          <ac:chgData name="Hajira Bibi Chaudhry (2523437)" userId="S::2523437@student.uwtsd.ac.uk::36be9f2b-a48d-4b0f-a569-9d487a1e9877" providerId="AD" clId="Web-{FA2A3C8A-ED35-F399-51A6-4EACC433828D}" dt="2026-10-18T19:08:56.660" v="195" actId="1076"/>
          <ac:picMkLst>
            <pc:docMk/>
            <pc:sldMk cId="3784089036" sldId="256"/>
            <ac:picMk id="8" creationId="{BB4B19EF-D644-7AF0-E04F-97751C315E9E}"/>
          </ac:picMkLst>
        </pc:picChg>
        <pc:picChg chg="add mod modCrop">
          <ac:chgData name="Hajira Bibi Chaudhry (2523437)" userId="S::2523437@student.uwtsd.ac.uk::36be9f2b-a48d-4b0f-a569-9d487a1e9877" providerId="AD" clId="Web-{FA2A3C8A-ED35-F399-51A6-4EACC433828D}" dt="2026-10-18T18:44:20.174" v="95" actId="1076"/>
          <ac:picMkLst>
            <pc:docMk/>
            <pc:sldMk cId="3784089036" sldId="256"/>
            <ac:picMk id="12" creationId="{05C2A1E6-6EB1-CC2A-7E78-CBFB61B003F0}"/>
          </ac:picMkLst>
        </pc:picChg>
        <pc:picChg chg="mod">
          <ac:chgData name="Hajira Bibi Chaudhry (2523437)" userId="S::2523437@student.uwtsd.ac.uk::36be9f2b-a48d-4b0f-a569-9d487a1e9877" providerId="AD" clId="Web-{FA2A3C8A-ED35-F399-51A6-4EACC433828D}" dt="2026-10-18T19:29:52.152" v="288" actId="1076"/>
          <ac:picMkLst>
            <pc:docMk/>
            <pc:sldMk cId="3784089036" sldId="256"/>
            <ac:picMk id="19" creationId="{11C31F97-E03D-A247-F5D9-C7A0048050B2}"/>
          </ac:picMkLst>
        </pc:picChg>
        <pc:picChg chg="add mod">
          <ac:chgData name="Hajira Bibi Chaudhry (2523437)" userId="S::2523437@student.uwtsd.ac.uk::36be9f2b-a48d-4b0f-a569-9d487a1e9877" providerId="AD" clId="Web-{FA2A3C8A-ED35-F399-51A6-4EACC433828D}" dt="2026-10-18T19:07:28.312" v="189" actId="14100"/>
          <ac:picMkLst>
            <pc:docMk/>
            <pc:sldMk cId="3784089036" sldId="256"/>
            <ac:picMk id="29" creationId="{EA64C0FC-43AE-CA8C-8046-C481AFC519E7}"/>
          </ac:picMkLst>
        </pc:picChg>
        <pc:picChg chg="add mod">
          <ac:chgData name="Hajira Bibi Chaudhry (2523437)" userId="S::2523437@student.uwtsd.ac.uk::36be9f2b-a48d-4b0f-a569-9d487a1e9877" providerId="AD" clId="Web-{FA2A3C8A-ED35-F399-51A6-4EACC433828D}" dt="2026-10-18T19:14:50.504" v="248" actId="1076"/>
          <ac:picMkLst>
            <pc:docMk/>
            <pc:sldMk cId="3784089036" sldId="256"/>
            <ac:picMk id="36" creationId="{90B0CA6B-4338-0A51-5BF5-4080E6344559}"/>
          </ac:picMkLst>
        </pc:picChg>
        <pc:picChg chg="add mod">
          <ac:chgData name="Hajira Bibi Chaudhry (2523437)" userId="S::2523437@student.uwtsd.ac.uk::36be9f2b-a48d-4b0f-a569-9d487a1e9877" providerId="AD" clId="Web-{FA2A3C8A-ED35-F399-51A6-4EACC433828D}" dt="2026-10-18T20:01:40.017" v="529" actId="1076"/>
          <ac:picMkLst>
            <pc:docMk/>
            <pc:sldMk cId="3784089036" sldId="256"/>
            <ac:picMk id="41" creationId="{DBFF1A1B-6489-94B7-1132-9572925E9199}"/>
          </ac:picMkLst>
        </pc:picChg>
        <pc:picChg chg="add mod">
          <ac:chgData name="Hajira Bibi Chaudhry (2523437)" userId="S::2523437@student.uwtsd.ac.uk::36be9f2b-a48d-4b0f-a569-9d487a1e9877" providerId="AD" clId="Web-{FA2A3C8A-ED35-F399-51A6-4EACC433828D}" dt="2026-10-18T20:08:18.003" v="567" actId="1076"/>
          <ac:picMkLst>
            <pc:docMk/>
            <pc:sldMk cId="3784089036" sldId="256"/>
            <ac:picMk id="45" creationId="{E66748D7-7EB8-EE11-5F3B-B9FCAAEB638D}"/>
          </ac:picMkLst>
        </pc:picChg>
        <pc:picChg chg="add mod">
          <ac:chgData name="Hajira Bibi Chaudhry (2523437)" userId="S::2523437@student.uwtsd.ac.uk::36be9f2b-a48d-4b0f-a569-9d487a1e9877" providerId="AD" clId="Web-{FA2A3C8A-ED35-F399-51A6-4EACC433828D}" dt="2026-10-18T19:57:45.632" v="517" actId="1076"/>
          <ac:picMkLst>
            <pc:docMk/>
            <pc:sldMk cId="3784089036" sldId="256"/>
            <ac:picMk id="47" creationId="{0B74A6D7-1D67-F496-7F00-CE29447A90D8}"/>
          </ac:picMkLst>
        </pc:picChg>
        <pc:picChg chg="add mod">
          <ac:chgData name="Hajira Bibi Chaudhry (2523437)" userId="S::2523437@student.uwtsd.ac.uk::36be9f2b-a48d-4b0f-a569-9d487a1e9877" providerId="AD" clId="Web-{FA2A3C8A-ED35-F399-51A6-4EACC433828D}" dt="2026-10-18T20:03:39.835" v="550"/>
          <ac:picMkLst>
            <pc:docMk/>
            <pc:sldMk cId="3784089036" sldId="256"/>
            <ac:picMk id="50" creationId="{C672FDA5-A5D4-51ED-0449-D6AC834E3073}"/>
          </ac:picMkLst>
        </pc:picChg>
        <pc:picChg chg="add mod">
          <ac:chgData name="Hajira Bibi Chaudhry (2523437)" userId="S::2523437@student.uwtsd.ac.uk::36be9f2b-a48d-4b0f-a569-9d487a1e9877" providerId="AD" clId="Web-{FA2A3C8A-ED35-F399-51A6-4EACC433828D}" dt="2026-10-18T20:10:40.650" v="580" actId="1076"/>
          <ac:picMkLst>
            <pc:docMk/>
            <pc:sldMk cId="3784089036" sldId="256"/>
            <ac:picMk id="54" creationId="{9EF01959-8057-FC75-F152-995E141D4A13}"/>
          </ac:picMkLst>
        </pc:picChg>
        <pc:picChg chg="add mod">
          <ac:chgData name="Hajira Bibi Chaudhry (2523437)" userId="S::2523437@student.uwtsd.ac.uk::36be9f2b-a48d-4b0f-a569-9d487a1e9877" providerId="AD" clId="Web-{FA2A3C8A-ED35-F399-51A6-4EACC433828D}" dt="2026-10-18T20:11:39.528" v="587" actId="14100"/>
          <ac:picMkLst>
            <pc:docMk/>
            <pc:sldMk cId="3784089036" sldId="256"/>
            <ac:picMk id="55" creationId="{3A116547-D188-5177-8FDF-7EE56DEDFEF6}"/>
          </ac:picMkLst>
        </pc:picChg>
        <pc:cxnChg chg="add mod">
          <ac:chgData name="Hajira Bibi Chaudhry (2523437)" userId="S::2523437@student.uwtsd.ac.uk::36be9f2b-a48d-4b0f-a569-9d487a1e9877" providerId="AD" clId="Web-{FA2A3C8A-ED35-F399-51A6-4EACC433828D}" dt="2026-10-18T19:17:56.277" v="271"/>
          <ac:cxnSpMkLst>
            <pc:docMk/>
            <pc:sldMk cId="3784089036" sldId="256"/>
            <ac:cxnSpMk id="23" creationId="{142FE9FD-5D6E-BA43-7BC1-A5D3328E9DB1}"/>
          </ac:cxnSpMkLst>
        </pc:cxnChg>
        <pc:cxnChg chg="add mod">
          <ac:chgData name="Hajira Bibi Chaudhry (2523437)" userId="S::2523437@student.uwtsd.ac.uk::36be9f2b-a48d-4b0f-a569-9d487a1e9877" providerId="AD" clId="Web-{FA2A3C8A-ED35-F399-51A6-4EACC433828D}" dt="2026-10-18T19:49:56.908" v="483" actId="1076"/>
          <ac:cxnSpMkLst>
            <pc:docMk/>
            <pc:sldMk cId="3784089036" sldId="256"/>
            <ac:cxnSpMk id="32" creationId="{E92557CB-191F-05F2-2DAF-910C2D3D432B}"/>
          </ac:cxnSpMkLst>
        </pc:cxnChg>
        <pc:cxnChg chg="add mod">
          <ac:chgData name="Hajira Bibi Chaudhry (2523437)" userId="S::2523437@student.uwtsd.ac.uk::36be9f2b-a48d-4b0f-a569-9d487a1e9877" providerId="AD" clId="Web-{FA2A3C8A-ED35-F399-51A6-4EACC433828D}" dt="2026-10-18T19:17:51.496" v="270"/>
          <ac:cxnSpMkLst>
            <pc:docMk/>
            <pc:sldMk cId="3784089036" sldId="256"/>
            <ac:cxnSpMk id="34" creationId="{B7331029-23EA-C0AE-3BB3-98E5DBC8D410}"/>
          </ac:cxnSpMkLst>
        </pc:cxnChg>
        <pc:cxnChg chg="add mod">
          <ac:chgData name="Hajira Bibi Chaudhry (2523437)" userId="S::2523437@student.uwtsd.ac.uk::36be9f2b-a48d-4b0f-a569-9d487a1e9877" providerId="AD" clId="Web-{FA2A3C8A-ED35-F399-51A6-4EACC433828D}" dt="2026-10-18T19:17:45.511" v="269"/>
          <ac:cxnSpMkLst>
            <pc:docMk/>
            <pc:sldMk cId="3784089036" sldId="256"/>
            <ac:cxnSpMk id="35" creationId="{DAD576E3-5B7A-E844-72EE-BD3AFF7013B3}"/>
          </ac:cxnSpMkLst>
        </pc:cxnChg>
        <pc:cxnChg chg="add mod">
          <ac:chgData name="Hajira Bibi Chaudhry (2523437)" userId="S::2523437@student.uwtsd.ac.uk::36be9f2b-a48d-4b0f-a569-9d487a1e9877" providerId="AD" clId="Web-{FA2A3C8A-ED35-F399-51A6-4EACC433828D}" dt="2026-10-18T19:17:39.636" v="268"/>
          <ac:cxnSpMkLst>
            <pc:docMk/>
            <pc:sldMk cId="3784089036" sldId="256"/>
            <ac:cxnSpMk id="43" creationId="{9AFD49A1-A474-7703-09CF-E96D41FD6E14}"/>
          </ac:cxnSpMkLst>
        </pc:cxnChg>
        <pc:cxnChg chg="add mod">
          <ac:chgData name="Hajira Bibi Chaudhry (2523437)" userId="S::2523437@student.uwtsd.ac.uk::36be9f2b-a48d-4b0f-a569-9d487a1e9877" providerId="AD" clId="Web-{FA2A3C8A-ED35-F399-51A6-4EACC433828D}" dt="2026-10-18T19:17:33.808" v="267"/>
          <ac:cxnSpMkLst>
            <pc:docMk/>
            <pc:sldMk cId="3784089036" sldId="256"/>
            <ac:cxnSpMk id="44" creationId="{BD0947AD-D44B-964E-610B-88C1C29559BE}"/>
          </ac:cxnSpMkLst>
        </pc:cxnChg>
      </pc:sldChg>
      <pc:sldMasterChg chg="add addSldLayout modSldLayout">
        <pc:chgData name="Hajira Bibi Chaudhry (2523437)" userId="S::2523437@student.uwtsd.ac.uk::36be9f2b-a48d-4b0f-a569-9d487a1e9877" providerId="AD" clId="Web-{FA2A3C8A-ED35-F399-51A6-4EACC433828D}" dt="2026-10-18T19:27:29.943" v="279"/>
        <pc:sldMasterMkLst>
          <pc:docMk/>
          <pc:sldMasterMk cId="2032435231" sldId="2147483732"/>
        </pc:sldMasterMkLst>
        <pc:sldLayoutChg chg="add mod replId">
          <pc:chgData name="Hajira Bibi Chaudhry (2523437)" userId="S::2523437@student.uwtsd.ac.uk::36be9f2b-a48d-4b0f-a569-9d487a1e9877" providerId="AD" clId="Web-{FA2A3C8A-ED35-F399-51A6-4EACC433828D}" dt="2026-10-18T19:27:29.943" v="279"/>
          <pc:sldLayoutMkLst>
            <pc:docMk/>
            <pc:sldMasterMk cId="2032435231" sldId="2147483732"/>
            <pc:sldLayoutMk cId="3227549568" sldId="2147483733"/>
          </pc:sldLayoutMkLst>
        </pc:sldLayoutChg>
        <pc:sldLayoutChg chg="add mod replId">
          <pc:chgData name="Hajira Bibi Chaudhry (2523437)" userId="S::2523437@student.uwtsd.ac.uk::36be9f2b-a48d-4b0f-a569-9d487a1e9877" providerId="AD" clId="Web-{FA2A3C8A-ED35-F399-51A6-4EACC433828D}" dt="2026-10-18T19:27:29.943" v="279"/>
          <pc:sldLayoutMkLst>
            <pc:docMk/>
            <pc:sldMasterMk cId="2032435231" sldId="2147483732"/>
            <pc:sldLayoutMk cId="3288245734" sldId="2147483734"/>
          </pc:sldLayoutMkLst>
        </pc:sldLayoutChg>
        <pc:sldLayoutChg chg="add mod replId">
          <pc:chgData name="Hajira Bibi Chaudhry (2523437)" userId="S::2523437@student.uwtsd.ac.uk::36be9f2b-a48d-4b0f-a569-9d487a1e9877" providerId="AD" clId="Web-{FA2A3C8A-ED35-F399-51A6-4EACC433828D}" dt="2026-10-18T19:27:29.943" v="279"/>
          <pc:sldLayoutMkLst>
            <pc:docMk/>
            <pc:sldMasterMk cId="2032435231" sldId="2147483732"/>
            <pc:sldLayoutMk cId="3621960029" sldId="2147483735"/>
          </pc:sldLayoutMkLst>
        </pc:sldLayoutChg>
        <pc:sldLayoutChg chg="add mod replId">
          <pc:chgData name="Hajira Bibi Chaudhry (2523437)" userId="S::2523437@student.uwtsd.ac.uk::36be9f2b-a48d-4b0f-a569-9d487a1e9877" providerId="AD" clId="Web-{FA2A3C8A-ED35-F399-51A6-4EACC433828D}" dt="2026-10-18T19:27:29.943" v="279"/>
          <pc:sldLayoutMkLst>
            <pc:docMk/>
            <pc:sldMasterMk cId="2032435231" sldId="2147483732"/>
            <pc:sldLayoutMk cId="3285688494" sldId="2147483736"/>
          </pc:sldLayoutMkLst>
        </pc:sldLayoutChg>
        <pc:sldLayoutChg chg="add mod replId">
          <pc:chgData name="Hajira Bibi Chaudhry (2523437)" userId="S::2523437@student.uwtsd.ac.uk::36be9f2b-a48d-4b0f-a569-9d487a1e9877" providerId="AD" clId="Web-{FA2A3C8A-ED35-F399-51A6-4EACC433828D}" dt="2026-10-18T19:27:29.943" v="279"/>
          <pc:sldLayoutMkLst>
            <pc:docMk/>
            <pc:sldMasterMk cId="2032435231" sldId="2147483732"/>
            <pc:sldLayoutMk cId="641238406" sldId="2147483737"/>
          </pc:sldLayoutMkLst>
        </pc:sldLayoutChg>
        <pc:sldLayoutChg chg="add mod replId">
          <pc:chgData name="Hajira Bibi Chaudhry (2523437)" userId="S::2523437@student.uwtsd.ac.uk::36be9f2b-a48d-4b0f-a569-9d487a1e9877" providerId="AD" clId="Web-{FA2A3C8A-ED35-F399-51A6-4EACC433828D}" dt="2026-10-18T19:27:29.943" v="279"/>
          <pc:sldLayoutMkLst>
            <pc:docMk/>
            <pc:sldMasterMk cId="2032435231" sldId="2147483732"/>
            <pc:sldLayoutMk cId="3634058601" sldId="2147483738"/>
          </pc:sldLayoutMkLst>
        </pc:sldLayoutChg>
        <pc:sldLayoutChg chg="add mod replId">
          <pc:chgData name="Hajira Bibi Chaudhry (2523437)" userId="S::2523437@student.uwtsd.ac.uk::36be9f2b-a48d-4b0f-a569-9d487a1e9877" providerId="AD" clId="Web-{FA2A3C8A-ED35-F399-51A6-4EACC433828D}" dt="2026-10-18T19:27:29.943" v="279"/>
          <pc:sldLayoutMkLst>
            <pc:docMk/>
            <pc:sldMasterMk cId="2032435231" sldId="2147483732"/>
            <pc:sldLayoutMk cId="4103639118" sldId="2147483739"/>
          </pc:sldLayoutMkLst>
        </pc:sldLayoutChg>
        <pc:sldLayoutChg chg="add mod replId">
          <pc:chgData name="Hajira Bibi Chaudhry (2523437)" userId="S::2523437@student.uwtsd.ac.uk::36be9f2b-a48d-4b0f-a569-9d487a1e9877" providerId="AD" clId="Web-{FA2A3C8A-ED35-F399-51A6-4EACC433828D}" dt="2026-10-18T19:27:29.943" v="279"/>
          <pc:sldLayoutMkLst>
            <pc:docMk/>
            <pc:sldMasterMk cId="2032435231" sldId="2147483732"/>
            <pc:sldLayoutMk cId="143414285" sldId="2147483740"/>
          </pc:sldLayoutMkLst>
        </pc:sldLayoutChg>
        <pc:sldLayoutChg chg="add mod replId">
          <pc:chgData name="Hajira Bibi Chaudhry (2523437)" userId="S::2523437@student.uwtsd.ac.uk::36be9f2b-a48d-4b0f-a569-9d487a1e9877" providerId="AD" clId="Web-{FA2A3C8A-ED35-F399-51A6-4EACC433828D}" dt="2026-10-18T19:27:29.943" v="279"/>
          <pc:sldLayoutMkLst>
            <pc:docMk/>
            <pc:sldMasterMk cId="2032435231" sldId="2147483732"/>
            <pc:sldLayoutMk cId="720418960" sldId="2147483741"/>
          </pc:sldLayoutMkLst>
        </pc:sldLayoutChg>
        <pc:sldLayoutChg chg="add mod replId">
          <pc:chgData name="Hajira Bibi Chaudhry (2523437)" userId="S::2523437@student.uwtsd.ac.uk::36be9f2b-a48d-4b0f-a569-9d487a1e9877" providerId="AD" clId="Web-{FA2A3C8A-ED35-F399-51A6-4EACC433828D}" dt="2026-10-18T19:27:29.943" v="279"/>
          <pc:sldLayoutMkLst>
            <pc:docMk/>
            <pc:sldMasterMk cId="2032435231" sldId="2147483732"/>
            <pc:sldLayoutMk cId="82078582" sldId="2147483742"/>
          </pc:sldLayoutMkLst>
        </pc:sldLayoutChg>
        <pc:sldLayoutChg chg="add mod replId">
          <pc:chgData name="Hajira Bibi Chaudhry (2523437)" userId="S::2523437@student.uwtsd.ac.uk::36be9f2b-a48d-4b0f-a569-9d487a1e9877" providerId="AD" clId="Web-{FA2A3C8A-ED35-F399-51A6-4EACC433828D}" dt="2026-10-18T19:27:29.943" v="279"/>
          <pc:sldLayoutMkLst>
            <pc:docMk/>
            <pc:sldMasterMk cId="2032435231" sldId="2147483732"/>
            <pc:sldLayoutMk cId="1977381966" sldId="2147483743"/>
          </pc:sldLayoutMkLst>
        </pc:sldLayoutChg>
      </pc:sldMasterChg>
    </pc:docChg>
  </pc:docChgLst>
  <pc:docChgLst>
    <pc:chgData name="Hajira Bibi Chaudhry (2523437)" userId="S::2523437@student.uwtsd.ac.uk::36be9f2b-a48d-4b0f-a569-9d487a1e9877" providerId="AD" clId="Web-{45CD5B06-A178-44A3-6098-E4A6AD00CC65}"/>
    <pc:docChg chg="modSld">
      <pc:chgData name="Hajira Bibi Chaudhry (2523437)" userId="S::2523437@student.uwtsd.ac.uk::36be9f2b-a48d-4b0f-a569-9d487a1e9877" providerId="AD" clId="Web-{45CD5B06-A178-44A3-6098-E4A6AD00CC65}" dt="2026-10-18T16:11:04.726" v="1389"/>
      <pc:docMkLst>
        <pc:docMk/>
      </pc:docMkLst>
      <pc:sldChg chg="addSp delSp modSp">
        <pc:chgData name="Hajira Bibi Chaudhry (2523437)" userId="S::2523437@student.uwtsd.ac.uk::36be9f2b-a48d-4b0f-a569-9d487a1e9877" providerId="AD" clId="Web-{45CD5B06-A178-44A3-6098-E4A6AD00CC65}" dt="2026-10-18T16:11:04.726" v="1389"/>
        <pc:sldMkLst>
          <pc:docMk/>
          <pc:sldMk cId="3784089036" sldId="256"/>
        </pc:sldMkLst>
        <pc:spChg chg="mod">
          <ac:chgData name="Hajira Bibi Chaudhry (2523437)" userId="S::2523437@student.uwtsd.ac.uk::36be9f2b-a48d-4b0f-a569-9d487a1e9877" providerId="AD" clId="Web-{45CD5B06-A178-44A3-6098-E4A6AD00CC65}" dt="2026-10-18T15:17:04.954" v="288" actId="20577"/>
          <ac:spMkLst>
            <pc:docMk/>
            <pc:sldMk cId="3784089036" sldId="256"/>
            <ac:spMk id="2" creationId="{00000000-0000-0000-0000-000000000000}"/>
          </ac:spMkLst>
        </pc:spChg>
        <pc:spChg chg="mod">
          <ac:chgData name="Hajira Bibi Chaudhry (2523437)" userId="S::2523437@student.uwtsd.ac.uk::36be9f2b-a48d-4b0f-a569-9d487a1e9877" providerId="AD" clId="Web-{45CD5B06-A178-44A3-6098-E4A6AD00CC65}" dt="2026-10-18T15:42:42.415" v="1349" actId="1076"/>
          <ac:spMkLst>
            <pc:docMk/>
            <pc:sldMk cId="3784089036" sldId="256"/>
            <ac:spMk id="3" creationId="{00000000-0000-0000-0000-000000000000}"/>
          </ac:spMkLst>
        </pc:spChg>
        <pc:spChg chg="add mod">
          <ac:chgData name="Hajira Bibi Chaudhry (2523437)" userId="S::2523437@student.uwtsd.ac.uk::36be9f2b-a48d-4b0f-a569-9d487a1e9877" providerId="AD" clId="Web-{45CD5B06-A178-44A3-6098-E4A6AD00CC65}" dt="2026-10-18T15:21:52.793" v="318" actId="1076"/>
          <ac:spMkLst>
            <pc:docMk/>
            <pc:sldMk cId="3784089036" sldId="256"/>
            <ac:spMk id="10" creationId="{AE9073BE-86D8-C3FB-BDA1-44B5A3B65EDE}"/>
          </ac:spMkLst>
        </pc:spChg>
        <pc:spChg chg="add mod">
          <ac:chgData name="Hajira Bibi Chaudhry (2523437)" userId="S::2523437@student.uwtsd.ac.uk::36be9f2b-a48d-4b0f-a569-9d487a1e9877" providerId="AD" clId="Web-{45CD5B06-A178-44A3-6098-E4A6AD00CC65}" dt="2026-10-18T15:21:27.416" v="314" actId="20577"/>
          <ac:spMkLst>
            <pc:docMk/>
            <pc:sldMk cId="3784089036" sldId="256"/>
            <ac:spMk id="17" creationId="{48F68988-061B-F0F4-43C4-EFDC76F713CB}"/>
          </ac:spMkLst>
        </pc:spChg>
        <pc:spChg chg="add mod">
          <ac:chgData name="Hajira Bibi Chaudhry (2523437)" userId="S::2523437@student.uwtsd.ac.uk::36be9f2b-a48d-4b0f-a569-9d487a1e9877" providerId="AD" clId="Web-{45CD5B06-A178-44A3-6098-E4A6AD00CC65}" dt="2026-10-18T15:42:47.946" v="1350" actId="20577"/>
          <ac:spMkLst>
            <pc:docMk/>
            <pc:sldMk cId="3784089036" sldId="256"/>
            <ac:spMk id="21" creationId="{91E9570B-F042-B361-31AA-AA5921C122F5}"/>
          </ac:spMkLst>
        </pc:spChg>
        <pc:graphicFrameChg chg="add mod modGraphic">
          <ac:chgData name="Hajira Bibi Chaudhry (2523437)" userId="S::2523437@student.uwtsd.ac.uk::36be9f2b-a48d-4b0f-a569-9d487a1e9877" providerId="AD" clId="Web-{45CD5B06-A178-44A3-6098-E4A6AD00CC65}" dt="2026-10-18T15:40:05.840" v="1306"/>
          <ac:graphicFrameMkLst>
            <pc:docMk/>
            <pc:sldMk cId="3784089036" sldId="256"/>
            <ac:graphicFrameMk id="18" creationId="{5B61E69F-61F7-7C37-7420-187373B8A6B8}"/>
          </ac:graphicFrameMkLst>
        </pc:graphicFrameChg>
        <pc:graphicFrameChg chg="add mod topLvl modGraphic">
          <ac:chgData name="Hajira Bibi Chaudhry (2523437)" userId="S::2523437@student.uwtsd.ac.uk::36be9f2b-a48d-4b0f-a569-9d487a1e9877" providerId="AD" clId="Web-{45CD5B06-A178-44A3-6098-E4A6AD00CC65}" dt="2026-10-18T16:01:44.858" v="1384" actId="1076"/>
          <ac:graphicFrameMkLst>
            <pc:docMk/>
            <pc:sldMk cId="3784089036" sldId="256"/>
            <ac:graphicFrameMk id="22" creationId="{90411FCE-2A40-7C09-6567-6412150EE372}"/>
          </ac:graphicFrameMkLst>
        </pc:graphicFrameChg>
        <pc:picChg chg="add mod">
          <ac:chgData name="Hajira Bibi Chaudhry (2523437)" userId="S::2523437@student.uwtsd.ac.uk::36be9f2b-a48d-4b0f-a569-9d487a1e9877" providerId="AD" clId="Web-{45CD5B06-A178-44A3-6098-E4A6AD00CC65}" dt="2026-10-18T14:55:48.243" v="120" actId="1076"/>
          <ac:picMkLst>
            <pc:docMk/>
            <pc:sldMk cId="3784089036" sldId="256"/>
            <ac:picMk id="8" creationId="{BB4B19EF-D644-7AF0-E04F-97751C315E9E}"/>
          </ac:picMkLst>
        </pc:picChg>
        <pc:picChg chg="add mod">
          <ac:chgData name="Hajira Bibi Chaudhry (2523437)" userId="S::2523437@student.uwtsd.ac.uk::36be9f2b-a48d-4b0f-a569-9d487a1e9877" providerId="AD" clId="Web-{45CD5B06-A178-44A3-6098-E4A6AD00CC65}" dt="2026-10-18T16:07:24.082" v="1385"/>
          <ac:picMkLst>
            <pc:docMk/>
            <pc:sldMk cId="3784089036" sldId="256"/>
            <ac:picMk id="9" creationId="{ECA25FD9-D129-F509-1A1B-570A845EA772}"/>
          </ac:picMkLst>
        </pc:picChg>
        <pc:picChg chg="add mod">
          <ac:chgData name="Hajira Bibi Chaudhry (2523437)" userId="S::2523437@student.uwtsd.ac.uk::36be9f2b-a48d-4b0f-a569-9d487a1e9877" providerId="AD" clId="Web-{45CD5B06-A178-44A3-6098-E4A6AD00CC65}" dt="2026-10-18T15:19:48.017" v="301" actId="14100"/>
          <ac:picMkLst>
            <pc:docMk/>
            <pc:sldMk cId="3784089036" sldId="256"/>
            <ac:picMk id="16" creationId="{06B060BE-7693-EAAC-0705-28FC06A3EB0B}"/>
          </ac:picMkLst>
        </pc:picChg>
        <pc:picChg chg="add mod">
          <ac:chgData name="Hajira Bibi Chaudhry (2523437)" userId="S::2523437@student.uwtsd.ac.uk::36be9f2b-a48d-4b0f-a569-9d487a1e9877" providerId="AD" clId="Web-{45CD5B06-A178-44A3-6098-E4A6AD00CC65}" dt="2026-10-18T15:41:22.205" v="1318" actId="1076"/>
          <ac:picMkLst>
            <pc:docMk/>
            <pc:sldMk cId="3784089036" sldId="256"/>
            <ac:picMk id="19" creationId="{11C31F97-E03D-A247-F5D9-C7A0048050B2}"/>
          </ac:picMkLst>
        </pc:picChg>
      </pc:sldChg>
    </pc:docChg>
  </pc:docChgLst>
  <pc:docChgLst>
    <pc:chgData name="Hajira Bibi Chaudhry (2523437)" userId="S::2523437@student.uwtsd.ac.uk::36be9f2b-a48d-4b0f-a569-9d487a1e9877" providerId="AD" clId="Web-{EDC7A048-C892-917D-B664-E4DC8B531F15}"/>
    <pc:docChg chg="modSld">
      <pc:chgData name="Hajira Bibi Chaudhry (2523437)" userId="S::2523437@student.uwtsd.ac.uk::36be9f2b-a48d-4b0f-a569-9d487a1e9877" providerId="AD" clId="Web-{EDC7A048-C892-917D-B664-E4DC8B531F15}" dt="2026-10-18T21:33:19.494" v="79"/>
      <pc:docMkLst>
        <pc:docMk/>
      </pc:docMkLst>
      <pc:sldChg chg="modSp">
        <pc:chgData name="Hajira Bibi Chaudhry (2523437)" userId="S::2523437@student.uwtsd.ac.uk::36be9f2b-a48d-4b0f-a569-9d487a1e9877" providerId="AD" clId="Web-{EDC7A048-C892-917D-B664-E4DC8B531F15}" dt="2026-10-18T21:33:19.494" v="79"/>
        <pc:sldMkLst>
          <pc:docMk/>
          <pc:sldMk cId="3784089036" sldId="256"/>
        </pc:sldMkLst>
        <pc:graphicFrameChg chg="mod modGraphic">
          <ac:chgData name="Hajira Bibi Chaudhry (2523437)" userId="S::2523437@student.uwtsd.ac.uk::36be9f2b-a48d-4b0f-a569-9d487a1e9877" providerId="AD" clId="Web-{EDC7A048-C892-917D-B664-E4DC8B531F15}" dt="2026-10-18T21:33:19.494" v="79"/>
          <ac:graphicFrameMkLst>
            <pc:docMk/>
            <pc:sldMk cId="3784089036" sldId="256"/>
            <ac:graphicFrameMk id="18" creationId="{5B61E69F-61F7-7C37-7420-187373B8A6B8}"/>
          </ac:graphicFrameMkLst>
        </pc:graphicFrame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https://uowtsd-my.sharepoint.com/personal/2523437_student_uwtsd_ac_uk/Documents/Presentation%207_ColonneStacked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stack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Booking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Sheet1!$A$2:$A$5</c:f>
              <c:strCache>
                <c:ptCount val="4"/>
                <c:pt idx="0">
                  <c:v>Full groom</c:v>
                </c:pt>
                <c:pt idx="1">
                  <c:v>Wash and dry</c:v>
                </c:pt>
                <c:pt idx="2">
                  <c:v>Nail Trim</c:v>
                </c:pt>
                <c:pt idx="3">
                  <c:v>Puppy Groom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57</c:v>
                </c:pt>
                <c:pt idx="1">
                  <c:v>38</c:v>
                </c:pt>
                <c:pt idx="2">
                  <c:v>26</c:v>
                </c:pt>
                <c:pt idx="3">
                  <c:v>16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65E0-44B6-81FF-4C76C3929A79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Colonne1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4"/>
                <c:pt idx="0">
                  <c:v>Full groom</c:v>
                </c:pt>
                <c:pt idx="1">
                  <c:v>Wash and dry</c:v>
                </c:pt>
                <c:pt idx="2">
                  <c:v>Nail Trim</c:v>
                </c:pt>
                <c:pt idx="3">
                  <c:v>Puppy Groom</c:v>
                </c:pt>
              </c:strCache>
            </c:strRef>
          </c:cat>
          <c:val>
            <c:numRef>
              <c:f>Sheet1!$C$2:$C$5</c:f>
              <c:numCache>
                <c:formatCode>General</c:formatCode>
                <c:ptCount val="4"/>
              </c:numCache>
            </c:numRef>
          </c:val>
          <c:extLst>
            <c:ext xmlns:c16="http://schemas.microsoft.com/office/drawing/2014/chart" uri="{C3380CC4-5D6E-409C-BE32-E72D297353CC}">
              <c16:uniqueId val="{00000001-65E0-44B6-81FF-4C76C3929A79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Colonne2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4"/>
                <c:pt idx="0">
                  <c:v>Full groom</c:v>
                </c:pt>
                <c:pt idx="1">
                  <c:v>Wash and dry</c:v>
                </c:pt>
                <c:pt idx="2">
                  <c:v>Nail Trim</c:v>
                </c:pt>
                <c:pt idx="3">
                  <c:v>Puppy Groom</c:v>
                </c:pt>
              </c:strCache>
            </c:strRef>
          </c:cat>
          <c:val>
            <c:numRef>
              <c:f>Sheet1!$D$2:$D$5</c:f>
              <c:numCache>
                <c:formatCode>General</c:formatCode>
                <c:ptCount val="4"/>
              </c:numCache>
            </c:numRef>
          </c:val>
          <c:extLst>
            <c:ext xmlns:c16="http://schemas.microsoft.com/office/drawing/2014/chart" uri="{C3380CC4-5D6E-409C-BE32-E72D297353CC}">
              <c16:uniqueId val="{00000002-65E0-44B6-81FF-4C76C3929A7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278135519"/>
        <c:axId val="278147519"/>
      </c:barChart>
      <c:catAx>
        <c:axId val="278135519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fr-FR"/>
          </a:p>
        </c:txPr>
        <c:crossAx val="278147519"/>
        <c:crosses val="autoZero"/>
        <c:auto val="1"/>
        <c:lblAlgn val="ctr"/>
        <c:lblOffset val="100"/>
        <c:noMultiLvlLbl val="0"/>
      </c:catAx>
      <c:valAx>
        <c:axId val="278147519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fr-FR"/>
          </a:p>
        </c:txPr>
        <c:crossAx val="278135519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fr-FR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75495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82457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shade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shade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shade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19600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56884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10/20/2026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12384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10/20/2026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40586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10/20/2026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36391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4142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04189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0785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73819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10/20/2026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243523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2.jpeg"/><Relationship Id="rId7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sclera.be/nl/picto/detail/20241" TargetMode="External"/><Relationship Id="rId11" Type="http://schemas.openxmlformats.org/officeDocument/2006/relationships/image" Target="../media/image8.png"/><Relationship Id="rId5" Type="http://schemas.openxmlformats.org/officeDocument/2006/relationships/image" Target="../media/image3.png"/><Relationship Id="rId10" Type="http://schemas.openxmlformats.org/officeDocument/2006/relationships/image" Target="../media/image7.png"/><Relationship Id="rId4" Type="http://schemas.openxmlformats.org/officeDocument/2006/relationships/chart" Target="../charts/chart1.xml"/><Relationship Id="rId9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ctrTitle"/>
          </p:nvPr>
        </p:nvSpPr>
        <p:spPr>
          <a:xfrm>
            <a:off x="580031" y="87408"/>
            <a:ext cx="10133462" cy="1523244"/>
          </a:xfrm>
        </p:spPr>
        <p:txBody>
          <a:bodyPr>
            <a:normAutofit/>
          </a:bodyPr>
          <a:lstStyle/>
          <a:p>
            <a:pPr algn="l"/>
            <a:r>
              <a:rPr lang="fr-FR" sz="4000" dirty="0">
                <a:solidFill>
                  <a:schemeClr val="tx2"/>
                </a:solidFill>
              </a:rPr>
              <a:t>  </a:t>
            </a:r>
            <a:r>
              <a:rPr lang="fr-FR" sz="4000" dirty="0">
                <a:solidFill>
                  <a:schemeClr val="tx2"/>
                </a:solidFill>
                <a:latin typeface="Bahnschrift"/>
              </a:rPr>
              <a:t>    </a:t>
            </a:r>
            <a:r>
              <a:rPr lang="fr-FR" sz="4000" b="1" dirty="0">
                <a:solidFill>
                  <a:schemeClr val="tx2"/>
                </a:solidFill>
                <a:latin typeface="Bahnschrift"/>
              </a:rPr>
              <a:t>Happy </a:t>
            </a:r>
            <a:r>
              <a:rPr lang="fr-FR" sz="4000" b="1" dirty="0" err="1">
                <a:solidFill>
                  <a:schemeClr val="tx2"/>
                </a:solidFill>
                <a:latin typeface="Bahnschrift"/>
              </a:rPr>
              <a:t>Paws</a:t>
            </a:r>
            <a:r>
              <a:rPr lang="fr-FR" sz="4000" b="1" dirty="0">
                <a:solidFill>
                  <a:schemeClr val="tx2"/>
                </a:solidFill>
                <a:latin typeface="Bahnschrift"/>
              </a:rPr>
              <a:t>               </a:t>
            </a:r>
            <a:r>
              <a:rPr lang="fr-FR" sz="2000" b="1" dirty="0" err="1">
                <a:solidFill>
                  <a:schemeClr val="tx2"/>
                </a:solidFill>
                <a:latin typeface="Bahnschrift"/>
              </a:rPr>
              <a:t>Monthly</a:t>
            </a:r>
            <a:r>
              <a:rPr lang="fr-FR" sz="2000" b="1" dirty="0">
                <a:solidFill>
                  <a:schemeClr val="tx2"/>
                </a:solidFill>
                <a:latin typeface="Bahnschrift"/>
              </a:rPr>
              <a:t> Booking </a:t>
            </a:r>
            <a:r>
              <a:rPr lang="fr-FR" sz="2000" b="1" dirty="0" err="1">
                <a:solidFill>
                  <a:schemeClr val="tx2"/>
                </a:solidFill>
                <a:latin typeface="Bahnschrift"/>
              </a:rPr>
              <a:t>Summary</a:t>
            </a:r>
            <a:br>
              <a:rPr lang="en-US" sz="2000" b="1" dirty="0">
                <a:latin typeface="Bahnschrift"/>
              </a:rPr>
            </a:br>
            <a:r>
              <a:rPr lang="fr-FR" sz="2800" dirty="0">
                <a:solidFill>
                  <a:schemeClr val="tx2">
                    <a:lumMod val="76000"/>
                    <a:lumOff val="24000"/>
                  </a:schemeClr>
                </a:solidFill>
              </a:rPr>
              <a:t>                    </a:t>
            </a:r>
            <a:r>
              <a:rPr lang="fr-FR" sz="2400" dirty="0">
                <a:solidFill>
                  <a:schemeClr val="tx2">
                    <a:lumMod val="76000"/>
                    <a:lumOff val="24000"/>
                  </a:schemeClr>
                </a:solidFill>
              </a:rPr>
              <a:t>Dog Grooming.                                       </a:t>
            </a:r>
            <a:br>
              <a:rPr lang="en-US" sz="2400" dirty="0"/>
            </a:br>
            <a:endParaRPr lang="fr-FR" sz="2400" dirty="0">
              <a:solidFill>
                <a:schemeClr val="tx2">
                  <a:lumMod val="76000"/>
                  <a:lumOff val="24000"/>
                </a:schemeClr>
              </a:solidFill>
            </a:endParaRPr>
          </a:p>
        </p:txBody>
      </p:sp>
      <p:sp>
        <p:nvSpPr>
          <p:cNvPr id="3" name="Sous-titre 2"/>
          <p:cNvSpPr>
            <a:spLocks noGrp="1"/>
          </p:cNvSpPr>
          <p:nvPr>
            <p:ph type="subTitle" idx="1"/>
          </p:nvPr>
        </p:nvSpPr>
        <p:spPr>
          <a:xfrm>
            <a:off x="94007" y="1608204"/>
            <a:ext cx="11758735" cy="79709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fr-FR" sz="2800" b="1" dirty="0">
                <a:solidFill>
                  <a:schemeClr val="tx2">
                    <a:lumMod val="76000"/>
                    <a:lumOff val="24000"/>
                  </a:schemeClr>
                </a:solidFill>
              </a:rPr>
              <a:t>Clean </a:t>
            </a:r>
            <a:r>
              <a:rPr lang="fr-FR" sz="2800" b="1" dirty="0" err="1">
                <a:solidFill>
                  <a:schemeClr val="tx2">
                    <a:lumMod val="76000"/>
                    <a:lumOff val="24000"/>
                  </a:schemeClr>
                </a:solidFill>
              </a:rPr>
              <a:t>dogs</a:t>
            </a:r>
            <a:r>
              <a:rPr lang="fr-FR" sz="2800" b="1" dirty="0">
                <a:solidFill>
                  <a:schemeClr val="tx2">
                    <a:lumMod val="76000"/>
                    <a:lumOff val="24000"/>
                  </a:schemeClr>
                </a:solidFill>
              </a:rPr>
              <a:t>        Happy Pets       Content </a:t>
            </a:r>
            <a:r>
              <a:rPr lang="fr-FR" sz="2800" b="1" dirty="0" err="1">
                <a:solidFill>
                  <a:schemeClr val="tx2">
                    <a:lumMod val="76000"/>
                    <a:lumOff val="24000"/>
                  </a:schemeClr>
                </a:solidFill>
              </a:rPr>
              <a:t>Owners</a:t>
            </a:r>
            <a:endParaRPr lang="fr-FR" sz="2800" b="1" dirty="0">
              <a:solidFill>
                <a:schemeClr val="tx2">
                  <a:lumMod val="76000"/>
                  <a:lumOff val="24000"/>
                </a:schemeClr>
              </a:solidFill>
            </a:endParaRPr>
          </a:p>
        </p:txBody>
      </p:sp>
      <p:pic>
        <p:nvPicPr>
          <p:cNvPr id="8" name="Image 7" descr="Fußabdruck Fuß Links Barfuß - Kostenlose Vektorgrafik auf Pixabay">
            <a:extLst>
              <a:ext uri="{FF2B5EF4-FFF2-40B4-BE49-F238E27FC236}">
                <a16:creationId xmlns:a16="http://schemas.microsoft.com/office/drawing/2014/main" id="{BB4B19EF-D644-7AF0-E04F-97751C315E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795" y="185108"/>
            <a:ext cx="1076865" cy="1067519"/>
          </a:xfrm>
          <a:prstGeom prst="rect">
            <a:avLst/>
          </a:prstGeom>
        </p:spPr>
      </p:pic>
      <p:pic>
        <p:nvPicPr>
          <p:cNvPr id="9" name="Image 8" descr="Photo gratuite: Chiot, Chien, Animal De Compagnie - Image gratuite sur ...">
            <a:extLst>
              <a:ext uri="{FF2B5EF4-FFF2-40B4-BE49-F238E27FC236}">
                <a16:creationId xmlns:a16="http://schemas.microsoft.com/office/drawing/2014/main" id="{ECA25FD9-D129-F509-1A1B-570A845EA7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92787" y="184749"/>
            <a:ext cx="1345294" cy="1787107"/>
          </a:xfrm>
          <a:prstGeom prst="rect">
            <a:avLst/>
          </a:prstGeom>
        </p:spPr>
      </p:pic>
      <p:sp>
        <p:nvSpPr>
          <p:cNvPr id="10" name="ZoneTexte 9">
            <a:extLst>
              <a:ext uri="{FF2B5EF4-FFF2-40B4-BE49-F238E27FC236}">
                <a16:creationId xmlns:a16="http://schemas.microsoft.com/office/drawing/2014/main" id="{AE9073BE-86D8-C3FB-BDA1-44B5A3B65EDE}"/>
              </a:ext>
            </a:extLst>
          </p:cNvPr>
          <p:cNvSpPr txBox="1"/>
          <p:nvPr/>
        </p:nvSpPr>
        <p:spPr>
          <a:xfrm>
            <a:off x="5969789" y="614108"/>
            <a:ext cx="3779809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 dirty="0"/>
              <a:t>   </a:t>
            </a:r>
            <a:r>
              <a:rPr lang="fr-FR" dirty="0">
                <a:solidFill>
                  <a:srgbClr val="000000"/>
                </a:solidFill>
              </a:rPr>
              <a:t>          </a:t>
            </a:r>
            <a:r>
              <a:rPr lang="fr-FR" dirty="0">
                <a:solidFill>
                  <a:schemeClr val="tx2"/>
                </a:solidFill>
              </a:rPr>
              <a:t> </a:t>
            </a:r>
            <a:endParaRPr lang="en-US">
              <a:solidFill>
                <a:schemeClr val="tx2"/>
              </a:solidFill>
            </a:endParaRPr>
          </a:p>
          <a:p>
            <a:r>
              <a:rPr lang="fr-FR" b="1">
                <a:solidFill>
                  <a:schemeClr val="tx2"/>
                </a:solidFill>
              </a:rPr>
              <a:t>               Four-Week Booking Report</a:t>
            </a:r>
            <a:endParaRPr lang="fr-FR">
              <a:solidFill>
                <a:schemeClr val="tx2"/>
              </a:solidFill>
            </a:endParaRPr>
          </a:p>
          <a:p>
            <a:r>
              <a:rPr lang="fr-FR" b="1" dirty="0">
                <a:solidFill>
                  <a:schemeClr val="tx2"/>
                </a:solidFill>
              </a:rPr>
              <a:t>                    </a:t>
            </a:r>
          </a:p>
        </p:txBody>
      </p:sp>
      <p:pic>
        <p:nvPicPr>
          <p:cNvPr id="16" name="Image 15" descr="Fußabdruck Fuß Links Barfuß - Kostenlose Vektorgrafik auf Pixabay">
            <a:extLst>
              <a:ext uri="{FF2B5EF4-FFF2-40B4-BE49-F238E27FC236}">
                <a16:creationId xmlns:a16="http://schemas.microsoft.com/office/drawing/2014/main" id="{06B060BE-7693-EAAC-0705-28FC06A3EB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" y="2190750"/>
            <a:ext cx="526258" cy="357191"/>
          </a:xfrm>
          <a:prstGeom prst="rect">
            <a:avLst/>
          </a:prstGeom>
        </p:spPr>
      </p:pic>
      <p:sp>
        <p:nvSpPr>
          <p:cNvPr id="17" name="ZoneTexte 16">
            <a:extLst>
              <a:ext uri="{FF2B5EF4-FFF2-40B4-BE49-F238E27FC236}">
                <a16:creationId xmlns:a16="http://schemas.microsoft.com/office/drawing/2014/main" id="{48F68988-061B-F0F4-43C4-EFDC76F713CB}"/>
              </a:ext>
            </a:extLst>
          </p:cNvPr>
          <p:cNvSpPr txBox="1"/>
          <p:nvPr/>
        </p:nvSpPr>
        <p:spPr>
          <a:xfrm>
            <a:off x="857250" y="2190749"/>
            <a:ext cx="2743199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 sz="2000" b="1" dirty="0" err="1">
                <a:solidFill>
                  <a:schemeClr val="tx2"/>
                </a:solidFill>
              </a:rPr>
              <a:t>Bookings</a:t>
            </a:r>
            <a:r>
              <a:rPr lang="fr-FR" sz="2000" b="1" dirty="0">
                <a:solidFill>
                  <a:schemeClr val="tx2"/>
                </a:solidFill>
              </a:rPr>
              <a:t> by Service</a:t>
            </a:r>
          </a:p>
        </p:txBody>
      </p:sp>
      <p:graphicFrame>
        <p:nvGraphicFramePr>
          <p:cNvPr id="18" name="Tableau 17">
            <a:extLst>
              <a:ext uri="{FF2B5EF4-FFF2-40B4-BE49-F238E27FC236}">
                <a16:creationId xmlns:a16="http://schemas.microsoft.com/office/drawing/2014/main" id="{5B61E69F-61F7-7C37-7420-187373B8A6B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07564290"/>
              </p:ext>
            </p:extLst>
          </p:nvPr>
        </p:nvGraphicFramePr>
        <p:xfrm>
          <a:off x="98322" y="2753032"/>
          <a:ext cx="6740920" cy="227357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55290">
                  <a:extLst>
                    <a:ext uri="{9D8B030D-6E8A-4147-A177-3AD203B41FA5}">
                      <a16:colId xmlns:a16="http://schemas.microsoft.com/office/drawing/2014/main" val="3874825889"/>
                    </a:ext>
                  </a:extLst>
                </a:gridCol>
                <a:gridCol w="1117126">
                  <a:extLst>
                    <a:ext uri="{9D8B030D-6E8A-4147-A177-3AD203B41FA5}">
                      <a16:colId xmlns:a16="http://schemas.microsoft.com/office/drawing/2014/main" val="1848282193"/>
                    </a:ext>
                  </a:extLst>
                </a:gridCol>
                <a:gridCol w="1117126">
                  <a:extLst>
                    <a:ext uri="{9D8B030D-6E8A-4147-A177-3AD203B41FA5}">
                      <a16:colId xmlns:a16="http://schemas.microsoft.com/office/drawing/2014/main" val="162851995"/>
                    </a:ext>
                  </a:extLst>
                </a:gridCol>
                <a:gridCol w="1117126">
                  <a:extLst>
                    <a:ext uri="{9D8B030D-6E8A-4147-A177-3AD203B41FA5}">
                      <a16:colId xmlns:a16="http://schemas.microsoft.com/office/drawing/2014/main" val="195000052"/>
                    </a:ext>
                  </a:extLst>
                </a:gridCol>
                <a:gridCol w="1117126">
                  <a:extLst>
                    <a:ext uri="{9D8B030D-6E8A-4147-A177-3AD203B41FA5}">
                      <a16:colId xmlns:a16="http://schemas.microsoft.com/office/drawing/2014/main" val="3966988438"/>
                    </a:ext>
                  </a:extLst>
                </a:gridCol>
                <a:gridCol w="1117126">
                  <a:extLst>
                    <a:ext uri="{9D8B030D-6E8A-4147-A177-3AD203B41FA5}">
                      <a16:colId xmlns:a16="http://schemas.microsoft.com/office/drawing/2014/main" val="3075464728"/>
                    </a:ext>
                  </a:extLst>
                </a:gridCol>
              </a:tblGrid>
              <a:tr h="344481">
                <a:tc>
                  <a:txBody>
                    <a:bodyPr/>
                    <a:lstStyle/>
                    <a:p>
                      <a:r>
                        <a:rPr lang="fr-FR" sz="1200" b="0" dirty="0"/>
                        <a:t>Service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r-FR" sz="1200" dirty="0"/>
                        <a:t> Week1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r-FR" sz="1200" dirty="0"/>
                        <a:t>Week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r-FR" sz="1200" dirty="0"/>
                        <a:t>Week 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r-FR" sz="1200" dirty="0"/>
                        <a:t>Week 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r-FR" sz="1200" dirty="0"/>
                        <a:t>   Total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90551651"/>
                  </a:ext>
                </a:extLst>
              </a:tr>
              <a:tr h="367447">
                <a:tc>
                  <a:txBody>
                    <a:bodyPr/>
                    <a:lstStyle/>
                    <a:p>
                      <a:r>
                        <a:rPr lang="fr-FR" sz="1200" dirty="0"/>
                        <a:t>   Full Groom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r-FR" sz="1200" dirty="0"/>
                        <a:t>           14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r-FR" sz="1200" dirty="0"/>
                        <a:t>            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r-FR" sz="1200" dirty="0"/>
                        <a:t>            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r-FR" sz="1200" dirty="0"/>
                        <a:t>           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r-FR" sz="1200" dirty="0"/>
                        <a:t>            57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58056553"/>
                  </a:ext>
                </a:extLst>
              </a:tr>
              <a:tr h="401896">
                <a:tc>
                  <a:txBody>
                    <a:bodyPr/>
                    <a:lstStyle/>
                    <a:p>
                      <a:r>
                        <a:rPr lang="fr-FR" sz="1200"/>
                        <a:t>Wash and Dry           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r-FR" sz="1200" dirty="0"/>
                        <a:t>             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r-FR" sz="1200" dirty="0"/>
                        <a:t>            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r-FR" sz="1200" dirty="0"/>
                        <a:t>               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r-FR" sz="1200" dirty="0"/>
                        <a:t>            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r-FR" sz="1200" dirty="0"/>
                        <a:t>             38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20848176"/>
                  </a:ext>
                </a:extLst>
              </a:tr>
              <a:tr h="344481">
                <a:tc>
                  <a:txBody>
                    <a:bodyPr/>
                    <a:lstStyle/>
                    <a:p>
                      <a:r>
                        <a:rPr lang="fr-FR" sz="1200" dirty="0"/>
                        <a:t>   Nail Trim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r-FR" sz="1200" dirty="0"/>
                        <a:t>             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r-FR" sz="1200" dirty="0"/>
                        <a:t>              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r-FR" sz="1200" dirty="0"/>
                        <a:t>               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r-FR" sz="1200" dirty="0"/>
                        <a:t>              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r-FR" sz="1200" dirty="0"/>
                        <a:t>             26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64419180"/>
                  </a:ext>
                </a:extLst>
              </a:tr>
              <a:tr h="367447">
                <a:tc>
                  <a:txBody>
                    <a:bodyPr/>
                    <a:lstStyle/>
                    <a:p>
                      <a:r>
                        <a:rPr lang="fr-FR" sz="1200" dirty="0"/>
                        <a:t> </a:t>
                      </a:r>
                      <a:r>
                        <a:rPr lang="fr-FR" sz="1200" dirty="0" err="1"/>
                        <a:t>Puppy</a:t>
                      </a:r>
                      <a:r>
                        <a:rPr lang="fr-FR" sz="1200" dirty="0"/>
                        <a:t> Groom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r-FR" sz="1200" dirty="0"/>
                        <a:t>             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r-FR" sz="1200" dirty="0"/>
                        <a:t>              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r-FR" sz="1200" dirty="0"/>
                        <a:t>               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r-FR" sz="1200" dirty="0"/>
                        <a:t>              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r-FR" sz="1200" dirty="0"/>
                        <a:t>             16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0865443"/>
                  </a:ext>
                </a:extLst>
              </a:tr>
              <a:tr h="447827">
                <a:tc>
                  <a:txBody>
                    <a:bodyPr/>
                    <a:lstStyle/>
                    <a:p>
                      <a:r>
                        <a:rPr lang="fr-FR" sz="1200" dirty="0"/>
                        <a:t>Total </a:t>
                      </a:r>
                      <a:r>
                        <a:rPr lang="fr-FR" sz="1200" dirty="0" err="1"/>
                        <a:t>Bookings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r-FR" sz="1200" dirty="0"/>
                        <a:t>           32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r-FR" sz="1200" dirty="0"/>
                        <a:t>             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r-FR" sz="1200" dirty="0"/>
                        <a:t>             38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r-FR" sz="1200" dirty="0"/>
                        <a:t>            37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r-FR" sz="1200" dirty="0"/>
                        <a:t>          137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31404173"/>
                  </a:ext>
                </a:extLst>
              </a:tr>
            </a:tbl>
          </a:graphicData>
        </a:graphic>
      </p:graphicFrame>
      <p:pic>
        <p:nvPicPr>
          <p:cNvPr id="19" name="Image 18" descr="Fußabdruck Fuß Links Barfuß - Kostenlose Vektorgrafik auf Pixabay">
            <a:extLst>
              <a:ext uri="{FF2B5EF4-FFF2-40B4-BE49-F238E27FC236}">
                <a16:creationId xmlns:a16="http://schemas.microsoft.com/office/drawing/2014/main" id="{11C31F97-E03D-A247-F5D9-C7A0048050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9740" y="2213496"/>
            <a:ext cx="514351" cy="369097"/>
          </a:xfrm>
          <a:prstGeom prst="rect">
            <a:avLst/>
          </a:prstGeom>
        </p:spPr>
      </p:pic>
      <p:sp>
        <p:nvSpPr>
          <p:cNvPr id="21" name="ZoneTexte 20">
            <a:extLst>
              <a:ext uri="{FF2B5EF4-FFF2-40B4-BE49-F238E27FC236}">
                <a16:creationId xmlns:a16="http://schemas.microsoft.com/office/drawing/2014/main" id="{91E9570B-F042-B361-31AA-AA5921C122F5}"/>
              </a:ext>
            </a:extLst>
          </p:cNvPr>
          <p:cNvSpPr txBox="1"/>
          <p:nvPr/>
        </p:nvSpPr>
        <p:spPr>
          <a:xfrm>
            <a:off x="7697480" y="2213496"/>
            <a:ext cx="3641676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 sz="2000" b="1" dirty="0">
                <a:solidFill>
                  <a:schemeClr val="tx2"/>
                </a:solidFill>
              </a:rPr>
              <a:t>Total </a:t>
            </a:r>
            <a:r>
              <a:rPr lang="fr-FR" sz="2000" b="1" dirty="0" err="1">
                <a:solidFill>
                  <a:schemeClr val="tx2"/>
                </a:solidFill>
              </a:rPr>
              <a:t>Bookings</a:t>
            </a:r>
            <a:r>
              <a:rPr lang="fr-FR" sz="2000" b="1" dirty="0">
                <a:solidFill>
                  <a:schemeClr val="tx2"/>
                </a:solidFill>
              </a:rPr>
              <a:t> by Service</a:t>
            </a:r>
          </a:p>
        </p:txBody>
      </p:sp>
      <p:graphicFrame>
        <p:nvGraphicFramePr>
          <p:cNvPr id="22" name="Graphique 21">
            <a:extLst>
              <a:ext uri="{FF2B5EF4-FFF2-40B4-BE49-F238E27FC236}">
                <a16:creationId xmlns:a16="http://schemas.microsoft.com/office/drawing/2014/main" id="{90411FCE-2A40-7C09-6567-6412150EE37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72668348"/>
              </p:ext>
            </p:extLst>
          </p:nvPr>
        </p:nvGraphicFramePr>
        <p:xfrm>
          <a:off x="7187821" y="2675008"/>
          <a:ext cx="4662987" cy="239508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pic>
        <p:nvPicPr>
          <p:cNvPr id="12" name="Picture 11">
            <a:extLst>
              <a:ext uri="{FF2B5EF4-FFF2-40B4-BE49-F238E27FC236}">
                <a16:creationId xmlns:a16="http://schemas.microsoft.com/office/drawing/2014/main" id="{05C2A1E6-6EB1-CC2A-7E78-CBFB61B003F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t="-8940" r="1868" b="1754"/>
          <a:stretch>
            <a:fillRect/>
          </a:stretch>
        </p:blipFill>
        <p:spPr>
          <a:xfrm>
            <a:off x="1226843" y="5072537"/>
            <a:ext cx="557255" cy="644087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E3EC54E4-B61D-6672-2AB2-F9FA1F89C270}"/>
              </a:ext>
            </a:extLst>
          </p:cNvPr>
          <p:cNvSpPr txBox="1"/>
          <p:nvPr/>
        </p:nvSpPr>
        <p:spPr>
          <a:xfrm>
            <a:off x="-4036" y="5760492"/>
            <a:ext cx="2743200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400">
                <a:solidFill>
                  <a:schemeClr val="tx2"/>
                </a:solidFill>
              </a:rPr>
              <a:t>Most Popular Service</a:t>
            </a:r>
          </a:p>
          <a:p>
            <a:pPr algn="ctr"/>
            <a:r>
              <a:rPr lang="en-US" sz="1400">
                <a:solidFill>
                  <a:schemeClr val="tx2"/>
                </a:solidFill>
              </a:rPr>
              <a:t>  Full Groom</a:t>
            </a:r>
          </a:p>
          <a:p>
            <a:pPr algn="ctr"/>
            <a:r>
              <a:rPr lang="en-US" sz="1400" dirty="0">
                <a:solidFill>
                  <a:schemeClr val="accent2"/>
                </a:solidFill>
              </a:rPr>
              <a:t>  </a:t>
            </a:r>
            <a:r>
              <a:rPr lang="en-US" sz="1400">
                <a:solidFill>
                  <a:schemeClr val="accent2"/>
                </a:solidFill>
              </a:rPr>
              <a:t>57 bookings</a:t>
            </a:r>
          </a:p>
        </p:txBody>
      </p: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142FE9FD-5D6E-BA43-7BC1-A5D3328E9DB1}"/>
              </a:ext>
            </a:extLst>
          </p:cNvPr>
          <p:cNvCxnSpPr/>
          <p:nvPr/>
        </p:nvCxnSpPr>
        <p:spPr>
          <a:xfrm>
            <a:off x="835742" y="6489291"/>
            <a:ext cx="1241322" cy="12290"/>
          </a:xfrm>
          <a:prstGeom prst="straightConnector1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pic>
        <p:nvPicPr>
          <p:cNvPr id="29" name="Picture 28" descr="Clipart - Dou Shou Qi Dog">
            <a:extLst>
              <a:ext uri="{FF2B5EF4-FFF2-40B4-BE49-F238E27FC236}">
                <a16:creationId xmlns:a16="http://schemas.microsoft.com/office/drawing/2014/main" id="{EA64C0FC-43AE-CA8C-8046-C481AFC519E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43146" y="5055404"/>
            <a:ext cx="852162" cy="729260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81238F30-23F3-664E-2E2C-FFAFB9FD8903}"/>
              </a:ext>
            </a:extLst>
          </p:cNvPr>
          <p:cNvSpPr txBox="1"/>
          <p:nvPr/>
        </p:nvSpPr>
        <p:spPr>
          <a:xfrm>
            <a:off x="1929579" y="5739580"/>
            <a:ext cx="2743200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400" dirty="0">
                <a:solidFill>
                  <a:schemeClr val="tx2"/>
                </a:solidFill>
              </a:rPr>
              <a:t>Least </a:t>
            </a:r>
            <a:r>
              <a:rPr lang="en-US" sz="1400">
                <a:solidFill>
                  <a:schemeClr val="tx2"/>
                </a:solidFill>
              </a:rPr>
              <a:t>Popular Service</a:t>
            </a:r>
            <a:endParaRPr lang="en-US" sz="1400" dirty="0">
              <a:solidFill>
                <a:schemeClr val="tx2"/>
              </a:solidFill>
            </a:endParaRPr>
          </a:p>
          <a:p>
            <a:pPr algn="ctr"/>
            <a:r>
              <a:rPr lang="en-US" sz="1400">
                <a:solidFill>
                  <a:schemeClr val="tx2"/>
                </a:solidFill>
              </a:rPr>
              <a:t>Puppy Groom</a:t>
            </a:r>
          </a:p>
          <a:p>
            <a:pPr algn="ctr"/>
            <a:r>
              <a:rPr lang="en-US" sz="1400" dirty="0">
                <a:solidFill>
                  <a:schemeClr val="accent2"/>
                </a:solidFill>
              </a:rPr>
              <a:t>16 booki</a:t>
            </a:r>
            <a:r>
              <a:rPr lang="en-US" sz="1400">
                <a:solidFill>
                  <a:schemeClr val="accent2"/>
                </a:solidFill>
              </a:rPr>
              <a:t>ngs</a:t>
            </a:r>
            <a:endParaRPr lang="en-US" sz="1400" dirty="0">
              <a:solidFill>
                <a:schemeClr val="accent2"/>
              </a:solidFill>
            </a:endParaRPr>
          </a:p>
        </p:txBody>
      </p: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E92557CB-191F-05F2-2DAF-910C2D3D432B}"/>
              </a:ext>
            </a:extLst>
          </p:cNvPr>
          <p:cNvCxnSpPr/>
          <p:nvPr/>
        </p:nvCxnSpPr>
        <p:spPr>
          <a:xfrm flipV="1">
            <a:off x="2684793" y="6488373"/>
            <a:ext cx="1241323" cy="12290"/>
          </a:xfrm>
          <a:prstGeom prst="straightConnector1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B7331029-23EA-C0AE-3BB3-98E5DBC8D410}"/>
              </a:ext>
            </a:extLst>
          </p:cNvPr>
          <p:cNvCxnSpPr/>
          <p:nvPr/>
        </p:nvCxnSpPr>
        <p:spPr>
          <a:xfrm>
            <a:off x="2347449" y="5186515"/>
            <a:ext cx="1" cy="1216742"/>
          </a:xfrm>
          <a:prstGeom prst="straightConnector1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DAD576E3-5B7A-E844-72EE-BD3AFF7013B3}"/>
              </a:ext>
            </a:extLst>
          </p:cNvPr>
          <p:cNvCxnSpPr/>
          <p:nvPr/>
        </p:nvCxnSpPr>
        <p:spPr>
          <a:xfrm>
            <a:off x="4215580" y="5260258"/>
            <a:ext cx="24580" cy="1216741"/>
          </a:xfrm>
          <a:prstGeom prst="straightConnector1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pic>
        <p:nvPicPr>
          <p:cNvPr id="36" name="Picture 35" descr="Calendario Date Schedule · Grafica vettoriale gratuita su Pixabay">
            <a:extLst>
              <a:ext uri="{FF2B5EF4-FFF2-40B4-BE49-F238E27FC236}">
                <a16:creationId xmlns:a16="http://schemas.microsoft.com/office/drawing/2014/main" id="{90B0CA6B-4338-0A51-5BF5-4080E634455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72000" y="5100484"/>
            <a:ext cx="589936" cy="639098"/>
          </a:xfrm>
          <a:prstGeom prst="rect">
            <a:avLst/>
          </a:prstGeom>
        </p:spPr>
      </p:pic>
      <p:pic>
        <p:nvPicPr>
          <p:cNvPr id="41" name="Picture 40" descr="Fußabdruck Fuß Links Barfuß - Kostenlose Vektorgrafik auf Pixabay">
            <a:extLst>
              <a:ext uri="{FF2B5EF4-FFF2-40B4-BE49-F238E27FC236}">
                <a16:creationId xmlns:a16="http://schemas.microsoft.com/office/drawing/2014/main" id="{DBFF1A1B-6489-94B7-1132-9572925E91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5878" y="420026"/>
            <a:ext cx="1108552" cy="996711"/>
          </a:xfrm>
          <a:prstGeom prst="rect">
            <a:avLst/>
          </a:prstGeom>
        </p:spPr>
      </p:pic>
      <p:sp>
        <p:nvSpPr>
          <p:cNvPr id="42" name="TextBox 41">
            <a:extLst>
              <a:ext uri="{FF2B5EF4-FFF2-40B4-BE49-F238E27FC236}">
                <a16:creationId xmlns:a16="http://schemas.microsoft.com/office/drawing/2014/main" id="{3575A3A2-532B-AFD9-0FCA-2FFD4EBCB3DF}"/>
              </a:ext>
            </a:extLst>
          </p:cNvPr>
          <p:cNvSpPr txBox="1"/>
          <p:nvPr/>
        </p:nvSpPr>
        <p:spPr>
          <a:xfrm>
            <a:off x="3601065" y="5788741"/>
            <a:ext cx="2743200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400">
                <a:solidFill>
                  <a:schemeClr val="tx2"/>
                </a:solidFill>
              </a:rPr>
              <a:t>Total Bookings</a:t>
            </a:r>
            <a:endParaRPr lang="en-US" sz="1400" dirty="0">
              <a:solidFill>
                <a:schemeClr val="tx2"/>
              </a:solidFill>
            </a:endParaRPr>
          </a:p>
          <a:p>
            <a:pPr algn="ctr"/>
            <a:r>
              <a:rPr lang="en-US" sz="1400" dirty="0">
                <a:solidFill>
                  <a:schemeClr val="tx2"/>
                </a:solidFill>
              </a:rPr>
              <a:t>137 </a:t>
            </a:r>
            <a:r>
              <a:rPr lang="en-US" sz="1400" dirty="0" err="1">
                <a:solidFill>
                  <a:schemeClr val="tx2"/>
                </a:solidFill>
              </a:rPr>
              <a:t>bookin</a:t>
            </a:r>
            <a:r>
              <a:rPr lang="en-US" sz="1400" dirty="0">
                <a:solidFill>
                  <a:schemeClr val="tx2"/>
                </a:solidFill>
              </a:rPr>
              <a:t>gs</a:t>
            </a:r>
          </a:p>
          <a:p>
            <a:pPr algn="ctr"/>
            <a:r>
              <a:rPr lang="en-US" sz="1400">
                <a:solidFill>
                  <a:schemeClr val="accent2"/>
                </a:solidFill>
              </a:rPr>
              <a:t>In four weeks</a:t>
            </a:r>
          </a:p>
        </p:txBody>
      </p: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9AFD49A1-A474-7703-09CF-E96D41FD6E14}"/>
              </a:ext>
            </a:extLst>
          </p:cNvPr>
          <p:cNvCxnSpPr/>
          <p:nvPr/>
        </p:nvCxnSpPr>
        <p:spPr>
          <a:xfrm>
            <a:off x="5751871" y="5284838"/>
            <a:ext cx="12290" cy="1130709"/>
          </a:xfrm>
          <a:prstGeom prst="straightConnector1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44" name="Straight Arrow Connector 43">
            <a:extLst>
              <a:ext uri="{FF2B5EF4-FFF2-40B4-BE49-F238E27FC236}">
                <a16:creationId xmlns:a16="http://schemas.microsoft.com/office/drawing/2014/main" id="{BD0947AD-D44B-964E-610B-88C1C29559BE}"/>
              </a:ext>
            </a:extLst>
          </p:cNvPr>
          <p:cNvCxnSpPr/>
          <p:nvPr/>
        </p:nvCxnSpPr>
        <p:spPr>
          <a:xfrm flipV="1">
            <a:off x="4473677" y="6506497"/>
            <a:ext cx="1037303" cy="7373"/>
          </a:xfrm>
          <a:prstGeom prst="straightConnector1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pic>
        <p:nvPicPr>
          <p:cNvPr id="45" name="Picture 44" descr="Fußabdruck Fuß Links Barfuß - Kostenlose Vektorgrafik auf Pixabay">
            <a:extLst>
              <a:ext uri="{FF2B5EF4-FFF2-40B4-BE49-F238E27FC236}">
                <a16:creationId xmlns:a16="http://schemas.microsoft.com/office/drawing/2014/main" id="{E66748D7-7EB8-EE11-5F3B-B9FCAAEB63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96741" y="5161156"/>
            <a:ext cx="603915" cy="452083"/>
          </a:xfrm>
          <a:prstGeom prst="rect">
            <a:avLst/>
          </a:prstGeom>
        </p:spPr>
      </p:pic>
      <p:sp>
        <p:nvSpPr>
          <p:cNvPr id="46" name="TextBox 45">
            <a:extLst>
              <a:ext uri="{FF2B5EF4-FFF2-40B4-BE49-F238E27FC236}">
                <a16:creationId xmlns:a16="http://schemas.microsoft.com/office/drawing/2014/main" id="{26E8A3C9-103C-6088-9C4E-9F8C0F97EE2C}"/>
              </a:ext>
            </a:extLst>
          </p:cNvPr>
          <p:cNvSpPr txBox="1"/>
          <p:nvPr/>
        </p:nvSpPr>
        <p:spPr>
          <a:xfrm>
            <a:off x="6627235" y="5107453"/>
            <a:ext cx="4881348" cy="150810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000" b="1" u="sng" dirty="0"/>
              <a:t>Conclus</a:t>
            </a:r>
            <a:r>
              <a:rPr lang="en-US" sz="2000" b="1" u="sng"/>
              <a:t>ion</a:t>
            </a:r>
            <a:endParaRPr lang="en-US" sz="2000" b="1" u="sng" dirty="0"/>
          </a:p>
          <a:p>
            <a:r>
              <a:rPr lang="en-US" b="1" dirty="0"/>
              <a:t>Full Groom  was the most popular service with 57 bookings ,while Puppy Groom was the least popular with 16. In </a:t>
            </a:r>
            <a:r>
              <a:rPr lang="en-US" b="1"/>
              <a:t>total, Happy</a:t>
            </a:r>
            <a:r>
              <a:rPr lang="en-US" b="1" dirty="0"/>
              <a:t> Paws received  137 bookings over four weeks.</a:t>
            </a:r>
          </a:p>
        </p:txBody>
      </p:sp>
      <p:pic>
        <p:nvPicPr>
          <p:cNvPr id="47" name="Picture 46" descr="Patas De Impresión Perro · Gráficos vectoriales gratis en Pixabay">
            <a:extLst>
              <a:ext uri="{FF2B5EF4-FFF2-40B4-BE49-F238E27FC236}">
                <a16:creationId xmlns:a16="http://schemas.microsoft.com/office/drawing/2014/main" id="{0B74A6D7-1D67-F496-7F00-CE29447A90D8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942064" y="854691"/>
            <a:ext cx="1123724" cy="929187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pic>
        <p:nvPicPr>
          <p:cNvPr id="50" name="Picture 49" descr="Patas De Impresión Perro · Gráficos vectoriales gratis en Pixabay">
            <a:extLst>
              <a:ext uri="{FF2B5EF4-FFF2-40B4-BE49-F238E27FC236}">
                <a16:creationId xmlns:a16="http://schemas.microsoft.com/office/drawing/2014/main" id="{C672FDA5-A5D4-51ED-0449-D6AC834E3073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1756" y="5867444"/>
            <a:ext cx="555067" cy="735844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pic>
        <p:nvPicPr>
          <p:cNvPr id="54" name="Picture 53" descr="Eco green solidarity vector icon | Free SVG">
            <a:extLst>
              <a:ext uri="{FF2B5EF4-FFF2-40B4-BE49-F238E27FC236}">
                <a16:creationId xmlns:a16="http://schemas.microsoft.com/office/drawing/2014/main" id="{9EF01959-8057-FC75-F152-995E141D4A13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083328" y="1665458"/>
            <a:ext cx="368473" cy="380762"/>
          </a:xfrm>
          <a:prstGeom prst="rect">
            <a:avLst/>
          </a:prstGeom>
        </p:spPr>
      </p:pic>
      <p:pic>
        <p:nvPicPr>
          <p:cNvPr id="55" name="Picture 54" descr="Eco green solidarity vector icon | Free SVG">
            <a:extLst>
              <a:ext uri="{FF2B5EF4-FFF2-40B4-BE49-F238E27FC236}">
                <a16:creationId xmlns:a16="http://schemas.microsoft.com/office/drawing/2014/main" id="{3A116547-D188-5177-8FDF-7EE56DEDFEF6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467650" y="1616297"/>
            <a:ext cx="405345" cy="4299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40890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96B24"/>
      </a:accent1>
      <a:accent2>
        <a:srgbClr val="4EA72E"/>
      </a:accent2>
      <a:accent3>
        <a:srgbClr val="156082"/>
      </a:accent3>
      <a:accent4>
        <a:srgbClr val="0F9ED5"/>
      </a:accent4>
      <a:accent5>
        <a:srgbClr val="A02B93"/>
      </a:accent5>
      <a:accent6>
        <a:srgbClr val="E97132"/>
      </a:accent6>
      <a:hlink>
        <a:srgbClr val="538D9D"/>
      </a:hlink>
      <a:folHlink>
        <a:srgbClr val="A5738E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C0A3E416-13B0-4CFE-8B85-8989D8AEFB5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      Happy Paws               Monthly Booking Summary                     Dog Grooming.                                     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661</cp:revision>
  <dcterms:created xsi:type="dcterms:W3CDTF">2026-10-18T14:38:37Z</dcterms:created>
  <dcterms:modified xsi:type="dcterms:W3CDTF">2026-10-20T08:22:33Z</dcterms:modified>
</cp:coreProperties>
</file>