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8" r:id="rId3"/>
    <p:sldId id="267" r:id="rId4"/>
    <p:sldId id="259" r:id="rId5"/>
    <p:sldId id="268" r:id="rId6"/>
    <p:sldId id="261" r:id="rId7"/>
    <p:sldId id="260" r:id="rId8"/>
    <p:sldId id="263" r:id="rId9"/>
    <p:sldId id="264" r:id="rId10"/>
    <p:sldId id="269"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D30D7B-9CCA-446A-B161-21F407D2B709}" v="12" dt="2022-06-16T19:02:50.4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80" d="100"/>
          <a:sy n="80" d="100"/>
        </p:scale>
        <p:origin x="6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lley Rees (2108310)" userId="f9ff0622-f029-462c-9607-3c80d04507af" providerId="ADAL" clId="{5AD30D7B-9CCA-446A-B161-21F407D2B709}"/>
    <pc:docChg chg="undo custSel addSld delSld modSld sldOrd">
      <pc:chgData name="Tilley Rees (2108310)" userId="f9ff0622-f029-462c-9607-3c80d04507af" providerId="ADAL" clId="{5AD30D7B-9CCA-446A-B161-21F407D2B709}" dt="2022-06-24T18:21:07.120" v="7841" actId="27636"/>
      <pc:docMkLst>
        <pc:docMk/>
      </pc:docMkLst>
      <pc:sldChg chg="modSp mod">
        <pc:chgData name="Tilley Rees (2108310)" userId="f9ff0622-f029-462c-9607-3c80d04507af" providerId="ADAL" clId="{5AD30D7B-9CCA-446A-B161-21F407D2B709}" dt="2022-06-15T13:05:34.133" v="3733" actId="20577"/>
        <pc:sldMkLst>
          <pc:docMk/>
          <pc:sldMk cId="2264669508" sldId="256"/>
        </pc:sldMkLst>
        <pc:spChg chg="mod">
          <ac:chgData name="Tilley Rees (2108310)" userId="f9ff0622-f029-462c-9607-3c80d04507af" providerId="ADAL" clId="{5AD30D7B-9CCA-446A-B161-21F407D2B709}" dt="2022-06-15T13:05:34.133" v="3733" actId="20577"/>
          <ac:spMkLst>
            <pc:docMk/>
            <pc:sldMk cId="2264669508" sldId="256"/>
            <ac:spMk id="3" creationId="{87D8EE5D-1A64-4DCF-88AC-B2F48903474B}"/>
          </ac:spMkLst>
        </pc:spChg>
      </pc:sldChg>
      <pc:sldChg chg="modSp mod">
        <pc:chgData name="Tilley Rees (2108310)" userId="f9ff0622-f029-462c-9607-3c80d04507af" providerId="ADAL" clId="{5AD30D7B-9CCA-446A-B161-21F407D2B709}" dt="2022-06-15T13:10:05.254" v="3807" actId="20577"/>
        <pc:sldMkLst>
          <pc:docMk/>
          <pc:sldMk cId="631451252" sldId="258"/>
        </pc:sldMkLst>
        <pc:spChg chg="mod">
          <ac:chgData name="Tilley Rees (2108310)" userId="f9ff0622-f029-462c-9607-3c80d04507af" providerId="ADAL" clId="{5AD30D7B-9CCA-446A-B161-21F407D2B709}" dt="2022-06-15T13:10:05.254" v="3807" actId="20577"/>
          <ac:spMkLst>
            <pc:docMk/>
            <pc:sldMk cId="631451252" sldId="258"/>
            <ac:spMk id="3" creationId="{7DD2020C-F36F-40F6-97FE-7FF13A4DB04B}"/>
          </ac:spMkLst>
        </pc:spChg>
      </pc:sldChg>
      <pc:sldChg chg="addSp modSp mod">
        <pc:chgData name="Tilley Rees (2108310)" userId="f9ff0622-f029-462c-9607-3c80d04507af" providerId="ADAL" clId="{5AD30D7B-9CCA-446A-B161-21F407D2B709}" dt="2022-06-15T13:19:29.390" v="3978" actId="14100"/>
        <pc:sldMkLst>
          <pc:docMk/>
          <pc:sldMk cId="3430062810" sldId="259"/>
        </pc:sldMkLst>
        <pc:spChg chg="add mod">
          <ac:chgData name="Tilley Rees (2108310)" userId="f9ff0622-f029-462c-9607-3c80d04507af" providerId="ADAL" clId="{5AD30D7B-9CCA-446A-B161-21F407D2B709}" dt="2022-06-15T13:19:29.390" v="3978" actId="14100"/>
          <ac:spMkLst>
            <pc:docMk/>
            <pc:sldMk cId="3430062810" sldId="259"/>
            <ac:spMk id="3" creationId="{BCD5BA76-F6EC-43F8-803C-7C2B1D2738F0}"/>
          </ac:spMkLst>
        </pc:spChg>
      </pc:sldChg>
      <pc:sldChg chg="modSp mod">
        <pc:chgData name="Tilley Rees (2108310)" userId="f9ff0622-f029-462c-9607-3c80d04507af" providerId="ADAL" clId="{5AD30D7B-9CCA-446A-B161-21F407D2B709}" dt="2022-06-16T20:29:49.373" v="6340" actId="313"/>
        <pc:sldMkLst>
          <pc:docMk/>
          <pc:sldMk cId="4149007493" sldId="260"/>
        </pc:sldMkLst>
        <pc:spChg chg="mod">
          <ac:chgData name="Tilley Rees (2108310)" userId="f9ff0622-f029-462c-9607-3c80d04507af" providerId="ADAL" clId="{5AD30D7B-9CCA-446A-B161-21F407D2B709}" dt="2022-06-16T18:41:16.459" v="4794" actId="20577"/>
          <ac:spMkLst>
            <pc:docMk/>
            <pc:sldMk cId="4149007493" sldId="260"/>
            <ac:spMk id="2" creationId="{642F29E4-AB86-4D78-856F-EC8997B8D460}"/>
          </ac:spMkLst>
        </pc:spChg>
        <pc:spChg chg="mod">
          <ac:chgData name="Tilley Rees (2108310)" userId="f9ff0622-f029-462c-9607-3c80d04507af" providerId="ADAL" clId="{5AD30D7B-9CCA-446A-B161-21F407D2B709}" dt="2022-06-16T20:29:49.373" v="6340" actId="313"/>
          <ac:spMkLst>
            <pc:docMk/>
            <pc:sldMk cId="4149007493" sldId="260"/>
            <ac:spMk id="3" creationId="{E5896CA3-A24E-44B0-AB91-D2FC5AF9C16C}"/>
          </ac:spMkLst>
        </pc:spChg>
      </pc:sldChg>
      <pc:sldChg chg="addSp delSp modSp mod ord">
        <pc:chgData name="Tilley Rees (2108310)" userId="f9ff0622-f029-462c-9607-3c80d04507af" providerId="ADAL" clId="{5AD30D7B-9CCA-446A-B161-21F407D2B709}" dt="2022-06-16T19:03:11.318" v="5213" actId="1076"/>
        <pc:sldMkLst>
          <pc:docMk/>
          <pc:sldMk cId="486694133" sldId="261"/>
        </pc:sldMkLst>
        <pc:spChg chg="mod">
          <ac:chgData name="Tilley Rees (2108310)" userId="f9ff0622-f029-462c-9607-3c80d04507af" providerId="ADAL" clId="{5AD30D7B-9CCA-446A-B161-21F407D2B709}" dt="2022-06-15T13:20:26.069" v="3980" actId="20577"/>
          <ac:spMkLst>
            <pc:docMk/>
            <pc:sldMk cId="486694133" sldId="261"/>
            <ac:spMk id="2" creationId="{4676C25C-7024-43C0-AC0B-CEAFE144A92B}"/>
          </ac:spMkLst>
        </pc:spChg>
        <pc:spChg chg="del mod">
          <ac:chgData name="Tilley Rees (2108310)" userId="f9ff0622-f029-462c-9607-3c80d04507af" providerId="ADAL" clId="{5AD30D7B-9CCA-446A-B161-21F407D2B709}" dt="2022-06-16T18:23:43.379" v="4118" actId="478"/>
          <ac:spMkLst>
            <pc:docMk/>
            <pc:sldMk cId="486694133" sldId="261"/>
            <ac:spMk id="3" creationId="{2BFEA304-831F-4EFC-8D3C-3E6169858B7E}"/>
          </ac:spMkLst>
        </pc:spChg>
        <pc:spChg chg="add del mod">
          <ac:chgData name="Tilley Rees (2108310)" userId="f9ff0622-f029-462c-9607-3c80d04507af" providerId="ADAL" clId="{5AD30D7B-9CCA-446A-B161-21F407D2B709}" dt="2022-06-16T18:23:47.032" v="4119" actId="478"/>
          <ac:spMkLst>
            <pc:docMk/>
            <pc:sldMk cId="486694133" sldId="261"/>
            <ac:spMk id="7" creationId="{78A045E1-96C8-4CF9-8B85-193F5F9CCAF5}"/>
          </ac:spMkLst>
        </pc:spChg>
        <pc:spChg chg="add mod">
          <ac:chgData name="Tilley Rees (2108310)" userId="f9ff0622-f029-462c-9607-3c80d04507af" providerId="ADAL" clId="{5AD30D7B-9CCA-446A-B161-21F407D2B709}" dt="2022-06-16T19:00:05.355" v="5164" actId="14100"/>
          <ac:spMkLst>
            <pc:docMk/>
            <pc:sldMk cId="486694133" sldId="261"/>
            <ac:spMk id="8" creationId="{D7FDAD7D-2170-4CED-BF5A-C2F059E13515}"/>
          </ac:spMkLst>
        </pc:spChg>
        <pc:spChg chg="add del mod">
          <ac:chgData name="Tilley Rees (2108310)" userId="f9ff0622-f029-462c-9607-3c80d04507af" providerId="ADAL" clId="{5AD30D7B-9CCA-446A-B161-21F407D2B709}" dt="2022-06-16T19:00:09.929" v="5165" actId="14100"/>
          <ac:spMkLst>
            <pc:docMk/>
            <pc:sldMk cId="486694133" sldId="261"/>
            <ac:spMk id="9" creationId="{024CC0CD-09D4-4468-B1F8-D0286ADF7984}"/>
          </ac:spMkLst>
        </pc:spChg>
        <pc:spChg chg="add del mod">
          <ac:chgData name="Tilley Rees (2108310)" userId="f9ff0622-f029-462c-9607-3c80d04507af" providerId="ADAL" clId="{5AD30D7B-9CCA-446A-B161-21F407D2B709}" dt="2022-06-16T19:00:28.811" v="5167" actId="1076"/>
          <ac:spMkLst>
            <pc:docMk/>
            <pc:sldMk cId="486694133" sldId="261"/>
            <ac:spMk id="10" creationId="{DA27F166-ADB5-4B94-8DDC-5154F04BF21A}"/>
          </ac:spMkLst>
        </pc:spChg>
        <pc:spChg chg="add mod">
          <ac:chgData name="Tilley Rees (2108310)" userId="f9ff0622-f029-462c-9607-3c80d04507af" providerId="ADAL" clId="{5AD30D7B-9CCA-446A-B161-21F407D2B709}" dt="2022-06-16T19:00:36.638" v="5168" actId="1076"/>
          <ac:spMkLst>
            <pc:docMk/>
            <pc:sldMk cId="486694133" sldId="261"/>
            <ac:spMk id="11" creationId="{FC3B0D28-40E0-48C4-8B49-4C85E84A48FE}"/>
          </ac:spMkLst>
        </pc:spChg>
        <pc:spChg chg="add mod">
          <ac:chgData name="Tilley Rees (2108310)" userId="f9ff0622-f029-462c-9607-3c80d04507af" providerId="ADAL" clId="{5AD30D7B-9CCA-446A-B161-21F407D2B709}" dt="2022-06-16T19:00:40.567" v="5169" actId="1076"/>
          <ac:spMkLst>
            <pc:docMk/>
            <pc:sldMk cId="486694133" sldId="261"/>
            <ac:spMk id="12" creationId="{04ED5656-48DC-48DE-9E62-22B21E1B5E7F}"/>
          </ac:spMkLst>
        </pc:spChg>
        <pc:spChg chg="add del mod">
          <ac:chgData name="Tilley Rees (2108310)" userId="f9ff0622-f029-462c-9607-3c80d04507af" providerId="ADAL" clId="{5AD30D7B-9CCA-446A-B161-21F407D2B709}" dt="2022-06-16T19:02:33.287" v="5205" actId="1076"/>
          <ac:spMkLst>
            <pc:docMk/>
            <pc:sldMk cId="486694133" sldId="261"/>
            <ac:spMk id="13" creationId="{13EC9AA1-CF93-4E58-8A8E-3D13D708D59F}"/>
          </ac:spMkLst>
        </pc:spChg>
        <pc:spChg chg="add mod">
          <ac:chgData name="Tilley Rees (2108310)" userId="f9ff0622-f029-462c-9607-3c80d04507af" providerId="ADAL" clId="{5AD30D7B-9CCA-446A-B161-21F407D2B709}" dt="2022-06-16T19:03:11.318" v="5213" actId="1076"/>
          <ac:spMkLst>
            <pc:docMk/>
            <pc:sldMk cId="486694133" sldId="261"/>
            <ac:spMk id="14" creationId="{E0C786E1-F221-4FB0-881D-7E04D3BE1E67}"/>
          </ac:spMkLst>
        </pc:spChg>
        <pc:picChg chg="add del mod ord modCrop">
          <ac:chgData name="Tilley Rees (2108310)" userId="f9ff0622-f029-462c-9607-3c80d04507af" providerId="ADAL" clId="{5AD30D7B-9CCA-446A-B161-21F407D2B709}" dt="2022-06-16T18:23:35.553" v="4117" actId="478"/>
          <ac:picMkLst>
            <pc:docMk/>
            <pc:sldMk cId="486694133" sldId="261"/>
            <ac:picMk id="5" creationId="{188E5C32-3A26-4FFB-A4CB-58640A431DE5}"/>
          </ac:picMkLst>
        </pc:picChg>
      </pc:sldChg>
      <pc:sldChg chg="del">
        <pc:chgData name="Tilley Rees (2108310)" userId="f9ff0622-f029-462c-9607-3c80d04507af" providerId="ADAL" clId="{5AD30D7B-9CCA-446A-B161-21F407D2B709}" dt="2022-06-15T10:56:58.874" v="3577" actId="47"/>
        <pc:sldMkLst>
          <pc:docMk/>
          <pc:sldMk cId="3637725432" sldId="262"/>
        </pc:sldMkLst>
      </pc:sldChg>
      <pc:sldChg chg="modSp mod">
        <pc:chgData name="Tilley Rees (2108310)" userId="f9ff0622-f029-462c-9607-3c80d04507af" providerId="ADAL" clId="{5AD30D7B-9CCA-446A-B161-21F407D2B709}" dt="2022-06-19T22:31:18.471" v="7780" actId="20577"/>
        <pc:sldMkLst>
          <pc:docMk/>
          <pc:sldMk cId="2514312569" sldId="263"/>
        </pc:sldMkLst>
        <pc:spChg chg="mod">
          <ac:chgData name="Tilley Rees (2108310)" userId="f9ff0622-f029-462c-9607-3c80d04507af" providerId="ADAL" clId="{5AD30D7B-9CCA-446A-B161-21F407D2B709}" dt="2022-06-19T22:31:18.471" v="7780" actId="20577"/>
          <ac:spMkLst>
            <pc:docMk/>
            <pc:sldMk cId="2514312569" sldId="263"/>
            <ac:spMk id="3" creationId="{F6F6EB52-94C9-4153-BEB0-813CD33D2136}"/>
          </ac:spMkLst>
        </pc:spChg>
      </pc:sldChg>
      <pc:sldChg chg="modSp mod">
        <pc:chgData name="Tilley Rees (2108310)" userId="f9ff0622-f029-462c-9607-3c80d04507af" providerId="ADAL" clId="{5AD30D7B-9CCA-446A-B161-21F407D2B709}" dt="2022-06-24T11:56:02.731" v="7823" actId="20577"/>
        <pc:sldMkLst>
          <pc:docMk/>
          <pc:sldMk cId="3124339879" sldId="264"/>
        </pc:sldMkLst>
        <pc:spChg chg="mod">
          <ac:chgData name="Tilley Rees (2108310)" userId="f9ff0622-f029-462c-9607-3c80d04507af" providerId="ADAL" clId="{5AD30D7B-9CCA-446A-B161-21F407D2B709}" dt="2022-06-24T11:56:02.731" v="7823" actId="20577"/>
          <ac:spMkLst>
            <pc:docMk/>
            <pc:sldMk cId="3124339879" sldId="264"/>
            <ac:spMk id="3" creationId="{4B4C4467-9591-4D3E-AFF6-CC2CDDB2CC21}"/>
          </ac:spMkLst>
        </pc:spChg>
      </pc:sldChg>
      <pc:sldChg chg="modSp mod">
        <pc:chgData name="Tilley Rees (2108310)" userId="f9ff0622-f029-462c-9607-3c80d04507af" providerId="ADAL" clId="{5AD30D7B-9CCA-446A-B161-21F407D2B709}" dt="2022-06-24T18:21:07.120" v="7841" actId="27636"/>
        <pc:sldMkLst>
          <pc:docMk/>
          <pc:sldMk cId="938141676" sldId="265"/>
        </pc:sldMkLst>
        <pc:spChg chg="mod">
          <ac:chgData name="Tilley Rees (2108310)" userId="f9ff0622-f029-462c-9607-3c80d04507af" providerId="ADAL" clId="{5AD30D7B-9CCA-446A-B161-21F407D2B709}" dt="2022-06-24T18:21:07.120" v="7841" actId="27636"/>
          <ac:spMkLst>
            <pc:docMk/>
            <pc:sldMk cId="938141676" sldId="265"/>
            <ac:spMk id="3" creationId="{E084F55B-8E22-46AC-A8D4-5AB547A19510}"/>
          </ac:spMkLst>
        </pc:spChg>
      </pc:sldChg>
      <pc:sldChg chg="modSp del mod">
        <pc:chgData name="Tilley Rees (2108310)" userId="f9ff0622-f029-462c-9607-3c80d04507af" providerId="ADAL" clId="{5AD30D7B-9CCA-446A-B161-21F407D2B709}" dt="2022-06-16T18:32:40.608" v="4762" actId="47"/>
        <pc:sldMkLst>
          <pc:docMk/>
          <pc:sldMk cId="2935563349" sldId="266"/>
        </pc:sldMkLst>
        <pc:spChg chg="mod">
          <ac:chgData name="Tilley Rees (2108310)" userId="f9ff0622-f029-462c-9607-3c80d04507af" providerId="ADAL" clId="{5AD30D7B-9CCA-446A-B161-21F407D2B709}" dt="2022-06-15T13:06:50.947" v="3774" actId="27636"/>
          <ac:spMkLst>
            <pc:docMk/>
            <pc:sldMk cId="2935563349" sldId="266"/>
            <ac:spMk id="3" creationId="{560E2907-CF78-9B2D-4EA2-C99557778BA6}"/>
          </ac:spMkLst>
        </pc:spChg>
      </pc:sldChg>
      <pc:sldChg chg="modSp mod">
        <pc:chgData name="Tilley Rees (2108310)" userId="f9ff0622-f029-462c-9607-3c80d04507af" providerId="ADAL" clId="{5AD30D7B-9CCA-446A-B161-21F407D2B709}" dt="2022-06-19T22:39:11.541" v="7805" actId="5793"/>
        <pc:sldMkLst>
          <pc:docMk/>
          <pc:sldMk cId="1112557238" sldId="267"/>
        </pc:sldMkLst>
        <pc:spChg chg="mod">
          <ac:chgData name="Tilley Rees (2108310)" userId="f9ff0622-f029-462c-9607-3c80d04507af" providerId="ADAL" clId="{5AD30D7B-9CCA-446A-B161-21F407D2B709}" dt="2022-06-15T13:21:09.013" v="3995" actId="20577"/>
          <ac:spMkLst>
            <pc:docMk/>
            <pc:sldMk cId="1112557238" sldId="267"/>
            <ac:spMk id="2" creationId="{0C312183-9DD9-5456-E7CC-3334E9330F74}"/>
          </ac:spMkLst>
        </pc:spChg>
        <pc:spChg chg="mod">
          <ac:chgData name="Tilley Rees (2108310)" userId="f9ff0622-f029-462c-9607-3c80d04507af" providerId="ADAL" clId="{5AD30D7B-9CCA-446A-B161-21F407D2B709}" dt="2022-06-19T22:39:11.541" v="7805" actId="5793"/>
          <ac:spMkLst>
            <pc:docMk/>
            <pc:sldMk cId="1112557238" sldId="267"/>
            <ac:spMk id="3" creationId="{8F720934-7D52-AE64-79C2-8E2C18BCDC42}"/>
          </ac:spMkLst>
        </pc:spChg>
      </pc:sldChg>
      <pc:sldChg chg="modSp new mod ord">
        <pc:chgData name="Tilley Rees (2108310)" userId="f9ff0622-f029-462c-9607-3c80d04507af" providerId="ADAL" clId="{5AD30D7B-9CCA-446A-B161-21F407D2B709}" dt="2022-06-16T20:16:46.721" v="5292" actId="20577"/>
        <pc:sldMkLst>
          <pc:docMk/>
          <pc:sldMk cId="2491224911" sldId="268"/>
        </pc:sldMkLst>
        <pc:spChg chg="mod">
          <ac:chgData name="Tilley Rees (2108310)" userId="f9ff0622-f029-462c-9607-3c80d04507af" providerId="ADAL" clId="{5AD30D7B-9CCA-446A-B161-21F407D2B709}" dt="2022-06-16T18:41:10.523" v="4783" actId="20577"/>
          <ac:spMkLst>
            <pc:docMk/>
            <pc:sldMk cId="2491224911" sldId="268"/>
            <ac:spMk id="2" creationId="{2FE1EC28-59E2-4F16-B9A3-96EEC1539B33}"/>
          </ac:spMkLst>
        </pc:spChg>
        <pc:spChg chg="mod">
          <ac:chgData name="Tilley Rees (2108310)" userId="f9ff0622-f029-462c-9607-3c80d04507af" providerId="ADAL" clId="{5AD30D7B-9CCA-446A-B161-21F407D2B709}" dt="2022-06-16T20:16:46.721" v="5292" actId="20577"/>
          <ac:spMkLst>
            <pc:docMk/>
            <pc:sldMk cId="2491224911" sldId="268"/>
            <ac:spMk id="3" creationId="{E87D74D0-8443-4512-B9ED-DCDBE21030E7}"/>
          </ac:spMkLst>
        </pc:spChg>
      </pc:sldChg>
      <pc:sldChg chg="delSp modSp new mod">
        <pc:chgData name="Tilley Rees (2108310)" userId="f9ff0622-f029-462c-9607-3c80d04507af" providerId="ADAL" clId="{5AD30D7B-9CCA-446A-B161-21F407D2B709}" dt="2022-06-19T22:43:14.722" v="7817" actId="478"/>
        <pc:sldMkLst>
          <pc:docMk/>
          <pc:sldMk cId="3033751974" sldId="269"/>
        </pc:sldMkLst>
        <pc:spChg chg="mod">
          <ac:chgData name="Tilley Rees (2108310)" userId="f9ff0622-f029-462c-9607-3c80d04507af" providerId="ADAL" clId="{5AD30D7B-9CCA-446A-B161-21F407D2B709}" dt="2022-06-19T22:43:09.555" v="7816" actId="20577"/>
          <ac:spMkLst>
            <pc:docMk/>
            <pc:sldMk cId="3033751974" sldId="269"/>
            <ac:spMk id="2" creationId="{1990376B-1255-4ED5-AC38-3764712538DA}"/>
          </ac:spMkLst>
        </pc:spChg>
        <pc:spChg chg="del">
          <ac:chgData name="Tilley Rees (2108310)" userId="f9ff0622-f029-462c-9607-3c80d04507af" providerId="ADAL" clId="{5AD30D7B-9CCA-446A-B161-21F407D2B709}" dt="2022-06-19T22:43:14.722" v="7817" actId="478"/>
          <ac:spMkLst>
            <pc:docMk/>
            <pc:sldMk cId="3033751974" sldId="269"/>
            <ac:spMk id="3" creationId="{0CA066CA-3553-4C60-87CC-5D317A98B50E}"/>
          </ac:spMkLst>
        </pc:spChg>
      </pc:sldChg>
      <pc:sldChg chg="new del">
        <pc:chgData name="Tilley Rees (2108310)" userId="f9ff0622-f029-462c-9607-3c80d04507af" providerId="ADAL" clId="{5AD30D7B-9CCA-446A-B161-21F407D2B709}" dt="2022-06-16T18:32:40.549" v="4761" actId="47"/>
        <pc:sldMkLst>
          <pc:docMk/>
          <pc:sldMk cId="3440708135" sldId="269"/>
        </pc:sldMkLst>
      </pc:sldChg>
    </pc:docChg>
  </pc:docChgLst>
  <pc:docChgLst>
    <pc:chgData name="Afifa Zaman" userId="S::afifa.zaman@uwtsd.ac.uk::a8e597f4-7e7c-4990-8e2b-c91fff8b24a0" providerId="AD" clId="Web-{EE860194-27BD-FC25-8AD4-8F5B086BCBA3}"/>
    <pc:docChg chg="addSld delSld modSld sldOrd">
      <pc:chgData name="Afifa Zaman" userId="S::afifa.zaman@uwtsd.ac.uk::a8e597f4-7e7c-4990-8e2b-c91fff8b24a0" providerId="AD" clId="Web-{EE860194-27BD-FC25-8AD4-8F5B086BCBA3}" dt="2022-06-13T10:58:42.138" v="1130" actId="20577"/>
      <pc:docMkLst>
        <pc:docMk/>
      </pc:docMkLst>
      <pc:sldChg chg="del ord">
        <pc:chgData name="Afifa Zaman" userId="S::afifa.zaman@uwtsd.ac.uk::a8e597f4-7e7c-4990-8e2b-c91fff8b24a0" providerId="AD" clId="Web-{EE860194-27BD-FC25-8AD4-8F5B086BCBA3}" dt="2022-06-13T10:27:52.348" v="326"/>
        <pc:sldMkLst>
          <pc:docMk/>
          <pc:sldMk cId="669922849" sldId="257"/>
        </pc:sldMkLst>
      </pc:sldChg>
      <pc:sldChg chg="modSp">
        <pc:chgData name="Afifa Zaman" userId="S::afifa.zaman@uwtsd.ac.uk::a8e597f4-7e7c-4990-8e2b-c91fff8b24a0" providerId="AD" clId="Web-{EE860194-27BD-FC25-8AD4-8F5B086BCBA3}" dt="2022-06-13T10:38:15.216" v="695" actId="20577"/>
        <pc:sldMkLst>
          <pc:docMk/>
          <pc:sldMk cId="631451252" sldId="258"/>
        </pc:sldMkLst>
        <pc:spChg chg="mod">
          <ac:chgData name="Afifa Zaman" userId="S::afifa.zaman@uwtsd.ac.uk::a8e597f4-7e7c-4990-8e2b-c91fff8b24a0" providerId="AD" clId="Web-{EE860194-27BD-FC25-8AD4-8F5B086BCBA3}" dt="2022-06-13T10:38:15.216" v="695" actId="20577"/>
          <ac:spMkLst>
            <pc:docMk/>
            <pc:sldMk cId="631451252" sldId="258"/>
            <ac:spMk id="3" creationId="{7DD2020C-F36F-40F6-97FE-7FF13A4DB04B}"/>
          </ac:spMkLst>
        </pc:spChg>
      </pc:sldChg>
      <pc:sldChg chg="modSp">
        <pc:chgData name="Afifa Zaman" userId="S::afifa.zaman@uwtsd.ac.uk::a8e597f4-7e7c-4990-8e2b-c91fff8b24a0" providerId="AD" clId="Web-{EE860194-27BD-FC25-8AD4-8F5B086BCBA3}" dt="2022-06-13T10:53:06.945" v="973" actId="20577"/>
        <pc:sldMkLst>
          <pc:docMk/>
          <pc:sldMk cId="4149007493" sldId="260"/>
        </pc:sldMkLst>
        <pc:spChg chg="mod">
          <ac:chgData name="Afifa Zaman" userId="S::afifa.zaman@uwtsd.ac.uk::a8e597f4-7e7c-4990-8e2b-c91fff8b24a0" providerId="AD" clId="Web-{EE860194-27BD-FC25-8AD4-8F5B086BCBA3}" dt="2022-06-13T10:53:06.945" v="973" actId="20577"/>
          <ac:spMkLst>
            <pc:docMk/>
            <pc:sldMk cId="4149007493" sldId="260"/>
            <ac:spMk id="2" creationId="{642F29E4-AB86-4D78-856F-EC8997B8D460}"/>
          </ac:spMkLst>
        </pc:spChg>
      </pc:sldChg>
      <pc:sldChg chg="modSp">
        <pc:chgData name="Afifa Zaman" userId="S::afifa.zaman@uwtsd.ac.uk::a8e597f4-7e7c-4990-8e2b-c91fff8b24a0" providerId="AD" clId="Web-{EE860194-27BD-FC25-8AD4-8F5B086BCBA3}" dt="2022-06-13T10:58:10.136" v="1119" actId="20577"/>
        <pc:sldMkLst>
          <pc:docMk/>
          <pc:sldMk cId="2514312569" sldId="263"/>
        </pc:sldMkLst>
        <pc:spChg chg="mod">
          <ac:chgData name="Afifa Zaman" userId="S::afifa.zaman@uwtsd.ac.uk::a8e597f4-7e7c-4990-8e2b-c91fff8b24a0" providerId="AD" clId="Web-{EE860194-27BD-FC25-8AD4-8F5B086BCBA3}" dt="2022-06-13T10:56:35.036" v="1060" actId="20577"/>
          <ac:spMkLst>
            <pc:docMk/>
            <pc:sldMk cId="2514312569" sldId="263"/>
            <ac:spMk id="2" creationId="{24F1878D-B044-422C-87A7-8C8B3427F3B6}"/>
          </ac:spMkLst>
        </pc:spChg>
        <pc:spChg chg="mod">
          <ac:chgData name="Afifa Zaman" userId="S::afifa.zaman@uwtsd.ac.uk::a8e597f4-7e7c-4990-8e2b-c91fff8b24a0" providerId="AD" clId="Web-{EE860194-27BD-FC25-8AD4-8F5B086BCBA3}" dt="2022-06-13T10:58:10.136" v="1119" actId="20577"/>
          <ac:spMkLst>
            <pc:docMk/>
            <pc:sldMk cId="2514312569" sldId="263"/>
            <ac:spMk id="3" creationId="{F6F6EB52-94C9-4153-BEB0-813CD33D2136}"/>
          </ac:spMkLst>
        </pc:spChg>
      </pc:sldChg>
      <pc:sldChg chg="modSp">
        <pc:chgData name="Afifa Zaman" userId="S::afifa.zaman@uwtsd.ac.uk::a8e597f4-7e7c-4990-8e2b-c91fff8b24a0" providerId="AD" clId="Web-{EE860194-27BD-FC25-8AD4-8F5B086BCBA3}" dt="2022-06-13T10:58:42.138" v="1130" actId="20577"/>
        <pc:sldMkLst>
          <pc:docMk/>
          <pc:sldMk cId="3124339879" sldId="264"/>
        </pc:sldMkLst>
        <pc:spChg chg="mod">
          <ac:chgData name="Afifa Zaman" userId="S::afifa.zaman@uwtsd.ac.uk::a8e597f4-7e7c-4990-8e2b-c91fff8b24a0" providerId="AD" clId="Web-{EE860194-27BD-FC25-8AD4-8F5B086BCBA3}" dt="2022-06-13T10:58:42.138" v="1130" actId="20577"/>
          <ac:spMkLst>
            <pc:docMk/>
            <pc:sldMk cId="3124339879" sldId="264"/>
            <ac:spMk id="2" creationId="{FFC34E33-1352-4A59-AA39-5FD062EBF42A}"/>
          </ac:spMkLst>
        </pc:spChg>
      </pc:sldChg>
      <pc:sldChg chg="modSp new">
        <pc:chgData name="Afifa Zaman" userId="S::afifa.zaman@uwtsd.ac.uk::a8e597f4-7e7c-4990-8e2b-c91fff8b24a0" providerId="AD" clId="Web-{EE860194-27BD-FC25-8AD4-8F5B086BCBA3}" dt="2022-06-13T10:30:16.638" v="349" actId="20577"/>
        <pc:sldMkLst>
          <pc:docMk/>
          <pc:sldMk cId="2935563349" sldId="266"/>
        </pc:sldMkLst>
        <pc:spChg chg="mod">
          <ac:chgData name="Afifa Zaman" userId="S::afifa.zaman@uwtsd.ac.uk::a8e597f4-7e7c-4990-8e2b-c91fff8b24a0" providerId="AD" clId="Web-{EE860194-27BD-FC25-8AD4-8F5B086BCBA3}" dt="2022-06-13T10:22:48.234" v="8" actId="20577"/>
          <ac:spMkLst>
            <pc:docMk/>
            <pc:sldMk cId="2935563349" sldId="266"/>
            <ac:spMk id="2" creationId="{F870242A-BC7E-F58F-5036-0357CEF4EC92}"/>
          </ac:spMkLst>
        </pc:spChg>
        <pc:spChg chg="mod">
          <ac:chgData name="Afifa Zaman" userId="S::afifa.zaman@uwtsd.ac.uk::a8e597f4-7e7c-4990-8e2b-c91fff8b24a0" providerId="AD" clId="Web-{EE860194-27BD-FC25-8AD4-8F5B086BCBA3}" dt="2022-06-13T10:30:16.638" v="349" actId="20577"/>
          <ac:spMkLst>
            <pc:docMk/>
            <pc:sldMk cId="2935563349" sldId="266"/>
            <ac:spMk id="3" creationId="{560E2907-CF78-9B2D-4EA2-C99557778BA6}"/>
          </ac:spMkLst>
        </pc:spChg>
      </pc:sldChg>
      <pc:sldChg chg="modSp new ord">
        <pc:chgData name="Afifa Zaman" userId="S::afifa.zaman@uwtsd.ac.uk::a8e597f4-7e7c-4990-8e2b-c91fff8b24a0" providerId="AD" clId="Web-{EE860194-27BD-FC25-8AD4-8F5B086BCBA3}" dt="2022-06-13T10:51:03.921" v="966" actId="20577"/>
        <pc:sldMkLst>
          <pc:docMk/>
          <pc:sldMk cId="1112557238" sldId="267"/>
        </pc:sldMkLst>
        <pc:spChg chg="mod">
          <ac:chgData name="Afifa Zaman" userId="S::afifa.zaman@uwtsd.ac.uk::a8e597f4-7e7c-4990-8e2b-c91fff8b24a0" providerId="AD" clId="Web-{EE860194-27BD-FC25-8AD4-8F5B086BCBA3}" dt="2022-06-13T10:41:27.806" v="704" actId="20577"/>
          <ac:spMkLst>
            <pc:docMk/>
            <pc:sldMk cId="1112557238" sldId="267"/>
            <ac:spMk id="2" creationId="{0C312183-9DD9-5456-E7CC-3334E9330F74}"/>
          </ac:spMkLst>
        </pc:spChg>
        <pc:spChg chg="mod">
          <ac:chgData name="Afifa Zaman" userId="S::afifa.zaman@uwtsd.ac.uk::a8e597f4-7e7c-4990-8e2b-c91fff8b24a0" providerId="AD" clId="Web-{EE860194-27BD-FC25-8AD4-8F5B086BCBA3}" dt="2022-06-13T10:51:03.921" v="966" actId="20577"/>
          <ac:spMkLst>
            <pc:docMk/>
            <pc:sldMk cId="1112557238" sldId="267"/>
            <ac:spMk id="3" creationId="{8F720934-7D52-AE64-79C2-8E2C18BCDC42}"/>
          </ac:spMkLst>
        </pc:spChg>
      </pc:sldChg>
      <pc:sldChg chg="new del">
        <pc:chgData name="Afifa Zaman" userId="S::afifa.zaman@uwtsd.ac.uk::a8e597f4-7e7c-4990-8e2b-c91fff8b24a0" providerId="AD" clId="Web-{EE860194-27BD-FC25-8AD4-8F5B086BCBA3}" dt="2022-06-13T10:27:57.723" v="327"/>
        <pc:sldMkLst>
          <pc:docMk/>
          <pc:sldMk cId="3589354345" sldId="2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8543A1-1597-4DA7-91F1-B24D31041A7C}" type="datetimeFigureOut">
              <a:rPr lang="en-GB" smtClean="0"/>
              <a:t>24/06/2022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545188-E1C4-4BA2-A198-DEB56698AD9C}" type="slidenum">
              <a:rPr lang="en-GB" smtClean="0"/>
              <a:t>‹#›</a:t>
            </a:fld>
            <a:endParaRPr lang="en-GB"/>
          </a:p>
        </p:txBody>
      </p:sp>
    </p:spTree>
    <p:extLst>
      <p:ext uri="{BB962C8B-B14F-4D97-AF65-F5344CB8AC3E}">
        <p14:creationId xmlns:p14="http://schemas.microsoft.com/office/powerpoint/2010/main" val="26018935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545188-E1C4-4BA2-A198-DEB56698AD9C}" type="slidenum">
              <a:rPr lang="en-GB" smtClean="0"/>
              <a:t>4</a:t>
            </a:fld>
            <a:endParaRPr lang="en-GB"/>
          </a:p>
        </p:txBody>
      </p:sp>
    </p:spTree>
    <p:extLst>
      <p:ext uri="{BB962C8B-B14F-4D97-AF65-F5344CB8AC3E}">
        <p14:creationId xmlns:p14="http://schemas.microsoft.com/office/powerpoint/2010/main" val="36700296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84093-826B-4EF9-A542-AC61AC7388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1AAB491-433E-4FB6-83F6-53BA03A7FE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8297B72-66BE-41AF-868A-D771912654C4}"/>
              </a:ext>
            </a:extLst>
          </p:cNvPr>
          <p:cNvSpPr>
            <a:spLocks noGrp="1"/>
          </p:cNvSpPr>
          <p:nvPr>
            <p:ph type="dt" sz="half" idx="10"/>
          </p:nvPr>
        </p:nvSpPr>
        <p:spPr/>
        <p:txBody>
          <a:bodyPr/>
          <a:lstStyle/>
          <a:p>
            <a:fld id="{AB84C413-6FEA-4071-A99D-0B511F14F1F0}" type="datetimeFigureOut">
              <a:rPr lang="en-GB" smtClean="0"/>
              <a:t>24/06/2022</a:t>
            </a:fld>
            <a:endParaRPr lang="en-GB"/>
          </a:p>
        </p:txBody>
      </p:sp>
      <p:sp>
        <p:nvSpPr>
          <p:cNvPr id="5" name="Footer Placeholder 4">
            <a:extLst>
              <a:ext uri="{FF2B5EF4-FFF2-40B4-BE49-F238E27FC236}">
                <a16:creationId xmlns:a16="http://schemas.microsoft.com/office/drawing/2014/main" id="{F0147727-A531-4510-A682-6EBB80F6AF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1D6C19-F042-4B1C-9555-C9529CE89370}"/>
              </a:ext>
            </a:extLst>
          </p:cNvPr>
          <p:cNvSpPr>
            <a:spLocks noGrp="1"/>
          </p:cNvSpPr>
          <p:nvPr>
            <p:ph type="sldNum" sz="quarter" idx="12"/>
          </p:nvPr>
        </p:nvSpPr>
        <p:spPr/>
        <p:txBody>
          <a:bodyPr/>
          <a:lstStyle/>
          <a:p>
            <a:fld id="{F6531A68-0DC9-41EB-8AB8-88BEA406DAE7}" type="slidenum">
              <a:rPr lang="en-GB" smtClean="0"/>
              <a:t>‹#›</a:t>
            </a:fld>
            <a:endParaRPr lang="en-GB"/>
          </a:p>
        </p:txBody>
      </p:sp>
    </p:spTree>
    <p:extLst>
      <p:ext uri="{BB962C8B-B14F-4D97-AF65-F5344CB8AC3E}">
        <p14:creationId xmlns:p14="http://schemas.microsoft.com/office/powerpoint/2010/main" val="2674224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9D3AF-E1DD-4BE4-9E55-4EA5D57E43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463F24-932D-42F0-A208-EA737ECFDCF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279888-F5CE-4B77-B670-C3C5F4F12661}"/>
              </a:ext>
            </a:extLst>
          </p:cNvPr>
          <p:cNvSpPr>
            <a:spLocks noGrp="1"/>
          </p:cNvSpPr>
          <p:nvPr>
            <p:ph type="dt" sz="half" idx="10"/>
          </p:nvPr>
        </p:nvSpPr>
        <p:spPr/>
        <p:txBody>
          <a:bodyPr/>
          <a:lstStyle/>
          <a:p>
            <a:fld id="{AB84C413-6FEA-4071-A99D-0B511F14F1F0}" type="datetimeFigureOut">
              <a:rPr lang="en-GB" smtClean="0"/>
              <a:t>24/06/2022</a:t>
            </a:fld>
            <a:endParaRPr lang="en-GB"/>
          </a:p>
        </p:txBody>
      </p:sp>
      <p:sp>
        <p:nvSpPr>
          <p:cNvPr id="5" name="Footer Placeholder 4">
            <a:extLst>
              <a:ext uri="{FF2B5EF4-FFF2-40B4-BE49-F238E27FC236}">
                <a16:creationId xmlns:a16="http://schemas.microsoft.com/office/drawing/2014/main" id="{C3FF35F8-88D2-4973-BD36-7216442381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45939D-E21A-4CE2-A221-E1E31A20B2F9}"/>
              </a:ext>
            </a:extLst>
          </p:cNvPr>
          <p:cNvSpPr>
            <a:spLocks noGrp="1"/>
          </p:cNvSpPr>
          <p:nvPr>
            <p:ph type="sldNum" sz="quarter" idx="12"/>
          </p:nvPr>
        </p:nvSpPr>
        <p:spPr/>
        <p:txBody>
          <a:bodyPr/>
          <a:lstStyle/>
          <a:p>
            <a:fld id="{F6531A68-0DC9-41EB-8AB8-88BEA406DAE7}" type="slidenum">
              <a:rPr lang="en-GB" smtClean="0"/>
              <a:t>‹#›</a:t>
            </a:fld>
            <a:endParaRPr lang="en-GB"/>
          </a:p>
        </p:txBody>
      </p:sp>
    </p:spTree>
    <p:extLst>
      <p:ext uri="{BB962C8B-B14F-4D97-AF65-F5344CB8AC3E}">
        <p14:creationId xmlns:p14="http://schemas.microsoft.com/office/powerpoint/2010/main" val="1527719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3C9BC-3498-4194-9323-EFDD6166A4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1D2BE3F-5FED-4F18-8A17-947ED21F48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1E33E8F-F27F-4EFF-B6C1-E18A98099721}"/>
              </a:ext>
            </a:extLst>
          </p:cNvPr>
          <p:cNvSpPr>
            <a:spLocks noGrp="1"/>
          </p:cNvSpPr>
          <p:nvPr>
            <p:ph type="dt" sz="half" idx="10"/>
          </p:nvPr>
        </p:nvSpPr>
        <p:spPr/>
        <p:txBody>
          <a:bodyPr/>
          <a:lstStyle/>
          <a:p>
            <a:fld id="{AB84C413-6FEA-4071-A99D-0B511F14F1F0}" type="datetimeFigureOut">
              <a:rPr lang="en-GB" smtClean="0"/>
              <a:t>24/06/2022</a:t>
            </a:fld>
            <a:endParaRPr lang="en-GB"/>
          </a:p>
        </p:txBody>
      </p:sp>
      <p:sp>
        <p:nvSpPr>
          <p:cNvPr id="5" name="Footer Placeholder 4">
            <a:extLst>
              <a:ext uri="{FF2B5EF4-FFF2-40B4-BE49-F238E27FC236}">
                <a16:creationId xmlns:a16="http://schemas.microsoft.com/office/drawing/2014/main" id="{14CC5551-26BE-48D0-8BFF-3CCF986E97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2F1FFE-7B20-4605-91DF-0B7615D26F55}"/>
              </a:ext>
            </a:extLst>
          </p:cNvPr>
          <p:cNvSpPr>
            <a:spLocks noGrp="1"/>
          </p:cNvSpPr>
          <p:nvPr>
            <p:ph type="sldNum" sz="quarter" idx="12"/>
          </p:nvPr>
        </p:nvSpPr>
        <p:spPr/>
        <p:txBody>
          <a:bodyPr/>
          <a:lstStyle/>
          <a:p>
            <a:fld id="{F6531A68-0DC9-41EB-8AB8-88BEA406DAE7}" type="slidenum">
              <a:rPr lang="en-GB" smtClean="0"/>
              <a:t>‹#›</a:t>
            </a:fld>
            <a:endParaRPr lang="en-GB"/>
          </a:p>
        </p:txBody>
      </p:sp>
    </p:spTree>
    <p:extLst>
      <p:ext uri="{BB962C8B-B14F-4D97-AF65-F5344CB8AC3E}">
        <p14:creationId xmlns:p14="http://schemas.microsoft.com/office/powerpoint/2010/main" val="1807286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DA653-56AD-4AA2-8D70-27C3BC0ADB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96952F-1D65-47DC-AC9E-EC81D019BB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A693FF-1008-4124-99A0-EC5AC53E0B9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1D210E4-F569-4B16-A267-9868C6C0A246}"/>
              </a:ext>
            </a:extLst>
          </p:cNvPr>
          <p:cNvSpPr>
            <a:spLocks noGrp="1"/>
          </p:cNvSpPr>
          <p:nvPr>
            <p:ph type="dt" sz="half" idx="10"/>
          </p:nvPr>
        </p:nvSpPr>
        <p:spPr/>
        <p:txBody>
          <a:bodyPr/>
          <a:lstStyle/>
          <a:p>
            <a:fld id="{AB84C413-6FEA-4071-A99D-0B511F14F1F0}" type="datetimeFigureOut">
              <a:rPr lang="en-GB" smtClean="0"/>
              <a:t>24/06/2022</a:t>
            </a:fld>
            <a:endParaRPr lang="en-GB"/>
          </a:p>
        </p:txBody>
      </p:sp>
      <p:sp>
        <p:nvSpPr>
          <p:cNvPr id="6" name="Footer Placeholder 5">
            <a:extLst>
              <a:ext uri="{FF2B5EF4-FFF2-40B4-BE49-F238E27FC236}">
                <a16:creationId xmlns:a16="http://schemas.microsoft.com/office/drawing/2014/main" id="{2D0E1573-F1E4-441A-8BC7-DAD802BEAF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E39609-D963-4EA9-AECC-5660D874B945}"/>
              </a:ext>
            </a:extLst>
          </p:cNvPr>
          <p:cNvSpPr>
            <a:spLocks noGrp="1"/>
          </p:cNvSpPr>
          <p:nvPr>
            <p:ph type="sldNum" sz="quarter" idx="12"/>
          </p:nvPr>
        </p:nvSpPr>
        <p:spPr/>
        <p:txBody>
          <a:bodyPr/>
          <a:lstStyle/>
          <a:p>
            <a:fld id="{F6531A68-0DC9-41EB-8AB8-88BEA406DAE7}" type="slidenum">
              <a:rPr lang="en-GB" smtClean="0"/>
              <a:t>‹#›</a:t>
            </a:fld>
            <a:endParaRPr lang="en-GB"/>
          </a:p>
        </p:txBody>
      </p:sp>
    </p:spTree>
    <p:extLst>
      <p:ext uri="{BB962C8B-B14F-4D97-AF65-F5344CB8AC3E}">
        <p14:creationId xmlns:p14="http://schemas.microsoft.com/office/powerpoint/2010/main" val="4006064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A5B1B-DC4D-4D87-B765-CC126AF7855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DC1C5B-B2CB-4993-A108-040B345631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0F97DD-0836-4115-9361-0FE97253DE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693820-23A2-476C-84D9-2A28D768791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522BE7-86FC-412D-94AE-407A76D4AC9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A6DCD9-A614-4654-A7CE-4092CE674D40}"/>
              </a:ext>
            </a:extLst>
          </p:cNvPr>
          <p:cNvSpPr>
            <a:spLocks noGrp="1"/>
          </p:cNvSpPr>
          <p:nvPr>
            <p:ph type="dt" sz="half" idx="10"/>
          </p:nvPr>
        </p:nvSpPr>
        <p:spPr/>
        <p:txBody>
          <a:bodyPr/>
          <a:lstStyle/>
          <a:p>
            <a:fld id="{AB84C413-6FEA-4071-A99D-0B511F14F1F0}" type="datetimeFigureOut">
              <a:rPr lang="en-GB" smtClean="0"/>
              <a:t>24/06/2022</a:t>
            </a:fld>
            <a:endParaRPr lang="en-GB"/>
          </a:p>
        </p:txBody>
      </p:sp>
      <p:sp>
        <p:nvSpPr>
          <p:cNvPr id="8" name="Footer Placeholder 7">
            <a:extLst>
              <a:ext uri="{FF2B5EF4-FFF2-40B4-BE49-F238E27FC236}">
                <a16:creationId xmlns:a16="http://schemas.microsoft.com/office/drawing/2014/main" id="{147B65ED-7B38-4311-AFB9-926EDD5A65D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82D18E-D946-47F0-88A2-0C8ED5632580}"/>
              </a:ext>
            </a:extLst>
          </p:cNvPr>
          <p:cNvSpPr>
            <a:spLocks noGrp="1"/>
          </p:cNvSpPr>
          <p:nvPr>
            <p:ph type="sldNum" sz="quarter" idx="12"/>
          </p:nvPr>
        </p:nvSpPr>
        <p:spPr/>
        <p:txBody>
          <a:bodyPr/>
          <a:lstStyle/>
          <a:p>
            <a:fld id="{F6531A68-0DC9-41EB-8AB8-88BEA406DAE7}" type="slidenum">
              <a:rPr lang="en-GB" smtClean="0"/>
              <a:t>‹#›</a:t>
            </a:fld>
            <a:endParaRPr lang="en-GB"/>
          </a:p>
        </p:txBody>
      </p:sp>
    </p:spTree>
    <p:extLst>
      <p:ext uri="{BB962C8B-B14F-4D97-AF65-F5344CB8AC3E}">
        <p14:creationId xmlns:p14="http://schemas.microsoft.com/office/powerpoint/2010/main" val="1155965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76346-A043-4BDF-8E3B-A81ADC34553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321291B-52A7-46F9-9BC7-0B6B1567EFE2}"/>
              </a:ext>
            </a:extLst>
          </p:cNvPr>
          <p:cNvSpPr>
            <a:spLocks noGrp="1"/>
          </p:cNvSpPr>
          <p:nvPr>
            <p:ph type="dt" sz="half" idx="10"/>
          </p:nvPr>
        </p:nvSpPr>
        <p:spPr/>
        <p:txBody>
          <a:bodyPr/>
          <a:lstStyle/>
          <a:p>
            <a:fld id="{AB84C413-6FEA-4071-A99D-0B511F14F1F0}" type="datetimeFigureOut">
              <a:rPr lang="en-GB" smtClean="0"/>
              <a:t>24/06/2022</a:t>
            </a:fld>
            <a:endParaRPr lang="en-GB"/>
          </a:p>
        </p:txBody>
      </p:sp>
      <p:sp>
        <p:nvSpPr>
          <p:cNvPr id="4" name="Footer Placeholder 3">
            <a:extLst>
              <a:ext uri="{FF2B5EF4-FFF2-40B4-BE49-F238E27FC236}">
                <a16:creationId xmlns:a16="http://schemas.microsoft.com/office/drawing/2014/main" id="{A223BA86-A568-45F1-ABE8-C9DE6BC8160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B57D1E-1D16-47B9-A184-E462CAC46FA1}"/>
              </a:ext>
            </a:extLst>
          </p:cNvPr>
          <p:cNvSpPr>
            <a:spLocks noGrp="1"/>
          </p:cNvSpPr>
          <p:nvPr>
            <p:ph type="sldNum" sz="quarter" idx="12"/>
          </p:nvPr>
        </p:nvSpPr>
        <p:spPr/>
        <p:txBody>
          <a:bodyPr/>
          <a:lstStyle/>
          <a:p>
            <a:fld id="{F6531A68-0DC9-41EB-8AB8-88BEA406DAE7}" type="slidenum">
              <a:rPr lang="en-GB" smtClean="0"/>
              <a:t>‹#›</a:t>
            </a:fld>
            <a:endParaRPr lang="en-GB"/>
          </a:p>
        </p:txBody>
      </p:sp>
    </p:spTree>
    <p:extLst>
      <p:ext uri="{BB962C8B-B14F-4D97-AF65-F5344CB8AC3E}">
        <p14:creationId xmlns:p14="http://schemas.microsoft.com/office/powerpoint/2010/main" val="1429941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691D17-17AB-417F-B950-4902F7971173}"/>
              </a:ext>
            </a:extLst>
          </p:cNvPr>
          <p:cNvSpPr>
            <a:spLocks noGrp="1"/>
          </p:cNvSpPr>
          <p:nvPr>
            <p:ph type="dt" sz="half" idx="10"/>
          </p:nvPr>
        </p:nvSpPr>
        <p:spPr/>
        <p:txBody>
          <a:bodyPr/>
          <a:lstStyle/>
          <a:p>
            <a:fld id="{AB84C413-6FEA-4071-A99D-0B511F14F1F0}" type="datetimeFigureOut">
              <a:rPr lang="en-GB" smtClean="0"/>
              <a:t>24/06/2022</a:t>
            </a:fld>
            <a:endParaRPr lang="en-GB"/>
          </a:p>
        </p:txBody>
      </p:sp>
      <p:sp>
        <p:nvSpPr>
          <p:cNvPr id="3" name="Footer Placeholder 2">
            <a:extLst>
              <a:ext uri="{FF2B5EF4-FFF2-40B4-BE49-F238E27FC236}">
                <a16:creationId xmlns:a16="http://schemas.microsoft.com/office/drawing/2014/main" id="{DF4E24AD-8E2B-45FE-A524-03A63257089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C7E5455-54D9-40FE-9F24-7333BE7FF2D2}"/>
              </a:ext>
            </a:extLst>
          </p:cNvPr>
          <p:cNvSpPr>
            <a:spLocks noGrp="1"/>
          </p:cNvSpPr>
          <p:nvPr>
            <p:ph type="sldNum" sz="quarter" idx="12"/>
          </p:nvPr>
        </p:nvSpPr>
        <p:spPr/>
        <p:txBody>
          <a:bodyPr/>
          <a:lstStyle/>
          <a:p>
            <a:fld id="{F6531A68-0DC9-41EB-8AB8-88BEA406DAE7}" type="slidenum">
              <a:rPr lang="en-GB" smtClean="0"/>
              <a:t>‹#›</a:t>
            </a:fld>
            <a:endParaRPr lang="en-GB"/>
          </a:p>
        </p:txBody>
      </p:sp>
    </p:spTree>
    <p:extLst>
      <p:ext uri="{BB962C8B-B14F-4D97-AF65-F5344CB8AC3E}">
        <p14:creationId xmlns:p14="http://schemas.microsoft.com/office/powerpoint/2010/main" val="4095933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951F9-CC13-4473-83DB-3128175A67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E4DBD6-F3C1-4DEC-B338-10D16CB958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7D2730D-E500-4AA2-8F3F-F36BF69483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817923-6FE0-4F30-9BEB-A479E38B3FFB}"/>
              </a:ext>
            </a:extLst>
          </p:cNvPr>
          <p:cNvSpPr>
            <a:spLocks noGrp="1"/>
          </p:cNvSpPr>
          <p:nvPr>
            <p:ph type="dt" sz="half" idx="10"/>
          </p:nvPr>
        </p:nvSpPr>
        <p:spPr/>
        <p:txBody>
          <a:bodyPr/>
          <a:lstStyle/>
          <a:p>
            <a:fld id="{AB84C413-6FEA-4071-A99D-0B511F14F1F0}" type="datetimeFigureOut">
              <a:rPr lang="en-GB" smtClean="0"/>
              <a:t>24/06/2022</a:t>
            </a:fld>
            <a:endParaRPr lang="en-GB"/>
          </a:p>
        </p:txBody>
      </p:sp>
      <p:sp>
        <p:nvSpPr>
          <p:cNvPr id="6" name="Footer Placeholder 5">
            <a:extLst>
              <a:ext uri="{FF2B5EF4-FFF2-40B4-BE49-F238E27FC236}">
                <a16:creationId xmlns:a16="http://schemas.microsoft.com/office/drawing/2014/main" id="{73B259BF-94A0-4177-BA81-3DC233FD4B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A3253B-34B2-4CF8-9108-B16C4365C721}"/>
              </a:ext>
            </a:extLst>
          </p:cNvPr>
          <p:cNvSpPr>
            <a:spLocks noGrp="1"/>
          </p:cNvSpPr>
          <p:nvPr>
            <p:ph type="sldNum" sz="quarter" idx="12"/>
          </p:nvPr>
        </p:nvSpPr>
        <p:spPr/>
        <p:txBody>
          <a:bodyPr/>
          <a:lstStyle/>
          <a:p>
            <a:fld id="{F6531A68-0DC9-41EB-8AB8-88BEA406DAE7}" type="slidenum">
              <a:rPr lang="en-GB" smtClean="0"/>
              <a:t>‹#›</a:t>
            </a:fld>
            <a:endParaRPr lang="en-GB"/>
          </a:p>
        </p:txBody>
      </p:sp>
    </p:spTree>
    <p:extLst>
      <p:ext uri="{BB962C8B-B14F-4D97-AF65-F5344CB8AC3E}">
        <p14:creationId xmlns:p14="http://schemas.microsoft.com/office/powerpoint/2010/main" val="2051125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CF823-17AA-4FF4-8AD6-2B55A741C9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9837BF6-B125-4594-AD14-1E215A9632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CC412D-B6A2-4B49-9D2D-231157A7FF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B71BD5-5AEA-4FC1-B1B8-9C67C8A04100}"/>
              </a:ext>
            </a:extLst>
          </p:cNvPr>
          <p:cNvSpPr>
            <a:spLocks noGrp="1"/>
          </p:cNvSpPr>
          <p:nvPr>
            <p:ph type="dt" sz="half" idx="10"/>
          </p:nvPr>
        </p:nvSpPr>
        <p:spPr/>
        <p:txBody>
          <a:bodyPr/>
          <a:lstStyle/>
          <a:p>
            <a:fld id="{AB84C413-6FEA-4071-A99D-0B511F14F1F0}" type="datetimeFigureOut">
              <a:rPr lang="en-GB" smtClean="0"/>
              <a:t>24/06/2022</a:t>
            </a:fld>
            <a:endParaRPr lang="en-GB"/>
          </a:p>
        </p:txBody>
      </p:sp>
      <p:sp>
        <p:nvSpPr>
          <p:cNvPr id="6" name="Footer Placeholder 5">
            <a:extLst>
              <a:ext uri="{FF2B5EF4-FFF2-40B4-BE49-F238E27FC236}">
                <a16:creationId xmlns:a16="http://schemas.microsoft.com/office/drawing/2014/main" id="{2C2C7D7B-577F-4957-9791-CB85B18E69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883B3D-26C9-4A06-89C8-8986E1E661BE}"/>
              </a:ext>
            </a:extLst>
          </p:cNvPr>
          <p:cNvSpPr>
            <a:spLocks noGrp="1"/>
          </p:cNvSpPr>
          <p:nvPr>
            <p:ph type="sldNum" sz="quarter" idx="12"/>
          </p:nvPr>
        </p:nvSpPr>
        <p:spPr/>
        <p:txBody>
          <a:bodyPr/>
          <a:lstStyle/>
          <a:p>
            <a:fld id="{F6531A68-0DC9-41EB-8AB8-88BEA406DAE7}" type="slidenum">
              <a:rPr lang="en-GB" smtClean="0"/>
              <a:t>‹#›</a:t>
            </a:fld>
            <a:endParaRPr lang="en-GB"/>
          </a:p>
        </p:txBody>
      </p:sp>
    </p:spTree>
    <p:extLst>
      <p:ext uri="{BB962C8B-B14F-4D97-AF65-F5344CB8AC3E}">
        <p14:creationId xmlns:p14="http://schemas.microsoft.com/office/powerpoint/2010/main" val="1741683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64E9A-0822-4182-8E57-2CEDD0F5C4E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BC9E4F-19DD-4D61-B16C-DEC82BFA48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1B84BA-1EF7-43AF-8DAE-7B87E6D6BCC5}"/>
              </a:ext>
            </a:extLst>
          </p:cNvPr>
          <p:cNvSpPr>
            <a:spLocks noGrp="1"/>
          </p:cNvSpPr>
          <p:nvPr>
            <p:ph type="dt" sz="half" idx="10"/>
          </p:nvPr>
        </p:nvSpPr>
        <p:spPr/>
        <p:txBody>
          <a:bodyPr/>
          <a:lstStyle/>
          <a:p>
            <a:fld id="{AB84C413-6FEA-4071-A99D-0B511F14F1F0}" type="datetimeFigureOut">
              <a:rPr lang="en-GB" smtClean="0"/>
              <a:t>24/06/2022</a:t>
            </a:fld>
            <a:endParaRPr lang="en-GB"/>
          </a:p>
        </p:txBody>
      </p:sp>
      <p:sp>
        <p:nvSpPr>
          <p:cNvPr id="5" name="Footer Placeholder 4">
            <a:extLst>
              <a:ext uri="{FF2B5EF4-FFF2-40B4-BE49-F238E27FC236}">
                <a16:creationId xmlns:a16="http://schemas.microsoft.com/office/drawing/2014/main" id="{2F531064-AFBB-496F-998D-998CB7149E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2C41A2-CBC8-49A8-88D4-BA45923B6D98}"/>
              </a:ext>
            </a:extLst>
          </p:cNvPr>
          <p:cNvSpPr>
            <a:spLocks noGrp="1"/>
          </p:cNvSpPr>
          <p:nvPr>
            <p:ph type="sldNum" sz="quarter" idx="12"/>
          </p:nvPr>
        </p:nvSpPr>
        <p:spPr/>
        <p:txBody>
          <a:bodyPr/>
          <a:lstStyle/>
          <a:p>
            <a:fld id="{F6531A68-0DC9-41EB-8AB8-88BEA406DAE7}" type="slidenum">
              <a:rPr lang="en-GB" smtClean="0"/>
              <a:t>‹#›</a:t>
            </a:fld>
            <a:endParaRPr lang="en-GB"/>
          </a:p>
        </p:txBody>
      </p:sp>
    </p:spTree>
    <p:extLst>
      <p:ext uri="{BB962C8B-B14F-4D97-AF65-F5344CB8AC3E}">
        <p14:creationId xmlns:p14="http://schemas.microsoft.com/office/powerpoint/2010/main" val="38308089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7F9774-533D-406C-9901-BC148D1AF09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670BB3-6A08-40FA-9874-5BD16514BB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5315E0-09FC-4341-BBF6-284A157F3A65}"/>
              </a:ext>
            </a:extLst>
          </p:cNvPr>
          <p:cNvSpPr>
            <a:spLocks noGrp="1"/>
          </p:cNvSpPr>
          <p:nvPr>
            <p:ph type="dt" sz="half" idx="10"/>
          </p:nvPr>
        </p:nvSpPr>
        <p:spPr/>
        <p:txBody>
          <a:bodyPr/>
          <a:lstStyle/>
          <a:p>
            <a:fld id="{AB84C413-6FEA-4071-A99D-0B511F14F1F0}" type="datetimeFigureOut">
              <a:rPr lang="en-GB" smtClean="0"/>
              <a:t>24/06/2022</a:t>
            </a:fld>
            <a:endParaRPr lang="en-GB"/>
          </a:p>
        </p:txBody>
      </p:sp>
      <p:sp>
        <p:nvSpPr>
          <p:cNvPr id="5" name="Footer Placeholder 4">
            <a:extLst>
              <a:ext uri="{FF2B5EF4-FFF2-40B4-BE49-F238E27FC236}">
                <a16:creationId xmlns:a16="http://schemas.microsoft.com/office/drawing/2014/main" id="{EFCD247D-B985-48E4-8640-63519C3BC7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EE039D-B550-46BC-9504-0CEF041E94D6}"/>
              </a:ext>
            </a:extLst>
          </p:cNvPr>
          <p:cNvSpPr>
            <a:spLocks noGrp="1"/>
          </p:cNvSpPr>
          <p:nvPr>
            <p:ph type="sldNum" sz="quarter" idx="12"/>
          </p:nvPr>
        </p:nvSpPr>
        <p:spPr/>
        <p:txBody>
          <a:bodyPr/>
          <a:lstStyle/>
          <a:p>
            <a:fld id="{F6531A68-0DC9-41EB-8AB8-88BEA406DAE7}" type="slidenum">
              <a:rPr lang="en-GB" smtClean="0"/>
              <a:t>‹#›</a:t>
            </a:fld>
            <a:endParaRPr lang="en-GB"/>
          </a:p>
        </p:txBody>
      </p:sp>
    </p:spTree>
    <p:extLst>
      <p:ext uri="{BB962C8B-B14F-4D97-AF65-F5344CB8AC3E}">
        <p14:creationId xmlns:p14="http://schemas.microsoft.com/office/powerpoint/2010/main" val="3061890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E29982-531B-4F07-966F-4628C70298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95C849-1DA4-432D-9801-79F1DE463A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5DC5AB-58CA-4C39-B969-72D376B616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84C413-6FEA-4071-A99D-0B511F14F1F0}" type="datetimeFigureOut">
              <a:rPr lang="en-GB" smtClean="0"/>
              <a:t>24/06/2022</a:t>
            </a:fld>
            <a:endParaRPr lang="en-GB"/>
          </a:p>
        </p:txBody>
      </p:sp>
      <p:sp>
        <p:nvSpPr>
          <p:cNvPr id="5" name="Footer Placeholder 4">
            <a:extLst>
              <a:ext uri="{FF2B5EF4-FFF2-40B4-BE49-F238E27FC236}">
                <a16:creationId xmlns:a16="http://schemas.microsoft.com/office/drawing/2014/main" id="{A57D268F-E113-4AC3-B9CE-BFE81C3236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9901E18-E7BA-4B3D-96E3-951BF9476E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531A68-0DC9-41EB-8AB8-88BEA406DAE7}" type="slidenum">
              <a:rPr lang="en-GB" smtClean="0"/>
              <a:t>‹#›</a:t>
            </a:fld>
            <a:endParaRPr lang="en-GB"/>
          </a:p>
        </p:txBody>
      </p:sp>
    </p:spTree>
    <p:extLst>
      <p:ext uri="{BB962C8B-B14F-4D97-AF65-F5344CB8AC3E}">
        <p14:creationId xmlns:p14="http://schemas.microsoft.com/office/powerpoint/2010/main" val="33553661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consuunt.com/gibbs-reflective-cycle/#:~:text=The%20Gibbs%E2%80%99%20Reflective%20Cycle%20is%20a%20Tool%20that,Repetitive%20Steps%20%28a%20cycle%29%3A%20Description.%20Feelings.%20Evaluation.%20Analysis"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consuunt.com/gibbs-reflective-cycle/#:~:text=The%20Gibbs%E2%80%99%20Reflective%20Cycle%20is%20a%20Tool%20that,Repetitive%20Steps%20%28a%20cycle%29%3A%20Description.%20Feelings.%20Evaluation.%20Analysi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0353C-47D2-4D03-80DE-D211DC23262B}"/>
              </a:ext>
            </a:extLst>
          </p:cNvPr>
          <p:cNvSpPr>
            <a:spLocks noGrp="1"/>
          </p:cNvSpPr>
          <p:nvPr>
            <p:ph type="ctrTitle"/>
          </p:nvPr>
        </p:nvSpPr>
        <p:spPr/>
        <p:txBody>
          <a:bodyPr/>
          <a:lstStyle/>
          <a:p>
            <a:r>
              <a:rPr lang="en-GB" dirty="0"/>
              <a:t>Study skills seminar </a:t>
            </a:r>
          </a:p>
        </p:txBody>
      </p:sp>
      <p:sp>
        <p:nvSpPr>
          <p:cNvPr id="3" name="Subtitle 2">
            <a:extLst>
              <a:ext uri="{FF2B5EF4-FFF2-40B4-BE49-F238E27FC236}">
                <a16:creationId xmlns:a16="http://schemas.microsoft.com/office/drawing/2014/main" id="{87D8EE5D-1A64-4DCF-88AC-B2F48903474B}"/>
              </a:ext>
            </a:extLst>
          </p:cNvPr>
          <p:cNvSpPr>
            <a:spLocks noGrp="1"/>
          </p:cNvSpPr>
          <p:nvPr>
            <p:ph type="subTitle" idx="1"/>
          </p:nvPr>
        </p:nvSpPr>
        <p:spPr/>
        <p:txBody>
          <a:bodyPr/>
          <a:lstStyle/>
          <a:p>
            <a:r>
              <a:rPr lang="en-GB" dirty="0"/>
              <a:t>Tilley Rees</a:t>
            </a:r>
          </a:p>
        </p:txBody>
      </p:sp>
    </p:spTree>
    <p:extLst>
      <p:ext uri="{BB962C8B-B14F-4D97-AF65-F5344CB8AC3E}">
        <p14:creationId xmlns:p14="http://schemas.microsoft.com/office/powerpoint/2010/main" val="2264669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A02EF-B69F-4108-8312-3E1B27DD3578}"/>
              </a:ext>
            </a:extLst>
          </p:cNvPr>
          <p:cNvSpPr>
            <a:spLocks noGrp="1"/>
          </p:cNvSpPr>
          <p:nvPr>
            <p:ph type="title"/>
          </p:nvPr>
        </p:nvSpPr>
        <p:spPr/>
        <p:txBody>
          <a:bodyPr/>
          <a:lstStyle/>
          <a:p>
            <a:r>
              <a:rPr lang="en-GB" dirty="0"/>
              <a:t>Study skills </a:t>
            </a:r>
          </a:p>
        </p:txBody>
      </p:sp>
      <p:sp>
        <p:nvSpPr>
          <p:cNvPr id="3" name="Content Placeholder 2">
            <a:extLst>
              <a:ext uri="{FF2B5EF4-FFF2-40B4-BE49-F238E27FC236}">
                <a16:creationId xmlns:a16="http://schemas.microsoft.com/office/drawing/2014/main" id="{7DD2020C-F36F-40F6-97FE-7FF13A4DB04B}"/>
              </a:ext>
            </a:extLst>
          </p:cNvPr>
          <p:cNvSpPr>
            <a:spLocks noGrp="1"/>
          </p:cNvSpPr>
          <p:nvPr>
            <p:ph idx="1"/>
          </p:nvPr>
        </p:nvSpPr>
        <p:spPr>
          <a:xfrm>
            <a:off x="604299" y="1616074"/>
            <a:ext cx="10749501" cy="4760871"/>
          </a:xfrm>
        </p:spPr>
        <p:txBody>
          <a:bodyPr vert="horz" lIns="91440" tIns="45720" rIns="91440" bIns="45720" rtlCol="0" anchor="t">
            <a:normAutofit fontScale="77500" lnSpcReduction="20000"/>
          </a:bodyPr>
          <a:lstStyle/>
          <a:p>
            <a:pPr marL="0" indent="0">
              <a:buNone/>
            </a:pPr>
            <a:r>
              <a:rPr lang="en-GB" sz="2900" dirty="0">
                <a:cs typeface="Calibri"/>
              </a:rPr>
              <a:t>The term study skills refers to attitudes, habits, abilities and understanding that enhance achievement in studying (</a:t>
            </a:r>
            <a:r>
              <a:rPr lang="en-GB" sz="2900" dirty="0" err="1">
                <a:cs typeface="Calibri"/>
              </a:rPr>
              <a:t>Cotrell</a:t>
            </a:r>
            <a:r>
              <a:rPr lang="en-GB" sz="2900" dirty="0">
                <a:cs typeface="Calibri"/>
              </a:rPr>
              <a:t>, 2019). There are many different types of study skills, some of which include:</a:t>
            </a:r>
          </a:p>
          <a:p>
            <a:pPr marL="0" indent="0">
              <a:buNone/>
            </a:pPr>
            <a:endParaRPr lang="en-GB" sz="2900" dirty="0">
              <a:latin typeface="Calibri"/>
              <a:ea typeface="DengXian"/>
              <a:cs typeface="Times New Roman"/>
            </a:endParaRPr>
          </a:p>
          <a:p>
            <a:pPr marL="0" indent="0">
              <a:buNone/>
            </a:pPr>
            <a:r>
              <a:rPr lang="en-GB" sz="2900" dirty="0">
                <a:latin typeface="Calibri"/>
                <a:ea typeface="DengXian"/>
                <a:cs typeface="Times New Roman"/>
              </a:rPr>
              <a:t>Teamwork</a:t>
            </a:r>
            <a:endParaRPr lang="en-GB" sz="2900"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2900" dirty="0">
                <a:latin typeface="Calibri"/>
                <a:ea typeface="DengXian"/>
                <a:cs typeface="Times New Roman"/>
              </a:rPr>
              <a:t>Problem</a:t>
            </a:r>
            <a:r>
              <a:rPr lang="en-GB" sz="2900" dirty="0">
                <a:effectLst/>
                <a:latin typeface="Calibri"/>
                <a:ea typeface="DengXian"/>
                <a:cs typeface="Times New Roman"/>
              </a:rPr>
              <a:t> solving</a:t>
            </a:r>
            <a:r>
              <a:rPr lang="en-GB" sz="2900" dirty="0">
                <a:latin typeface="Calibri"/>
                <a:ea typeface="DengXian"/>
                <a:cs typeface="Times New Roman"/>
              </a:rPr>
              <a:t> </a:t>
            </a:r>
          </a:p>
          <a:p>
            <a:pPr marL="0" indent="0">
              <a:buNone/>
            </a:pPr>
            <a:r>
              <a:rPr lang="en-GB" sz="2900" dirty="0">
                <a:effectLst/>
                <a:latin typeface="Calibri"/>
                <a:ea typeface="DengXian"/>
                <a:cs typeface="Times New Roman"/>
              </a:rPr>
              <a:t>Time management</a:t>
            </a:r>
            <a:r>
              <a:rPr lang="en-GB" sz="2900" dirty="0">
                <a:latin typeface="Calibri"/>
                <a:ea typeface="DengXian"/>
                <a:cs typeface="Times New Roman"/>
              </a:rPr>
              <a:t> </a:t>
            </a:r>
            <a:endParaRPr lang="en-GB" sz="2900"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2900" dirty="0">
                <a:effectLst/>
                <a:latin typeface="Calibri"/>
                <a:ea typeface="DengXian"/>
                <a:cs typeface="Times New Roman"/>
              </a:rPr>
              <a:t>Active listening</a:t>
            </a:r>
            <a:r>
              <a:rPr lang="en-GB" sz="2900" dirty="0">
                <a:latin typeface="Calibri"/>
                <a:ea typeface="DengXian"/>
                <a:cs typeface="Times New Roman"/>
              </a:rPr>
              <a:t>, </a:t>
            </a:r>
            <a:endParaRPr lang="en-GB" sz="2900"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2900" dirty="0">
                <a:effectLst/>
                <a:latin typeface="Calibri"/>
                <a:ea typeface="DengXian"/>
                <a:cs typeface="Times New Roman"/>
              </a:rPr>
              <a:t>Interpersonal communication</a:t>
            </a:r>
            <a:r>
              <a:rPr lang="en-GB" sz="2900" dirty="0">
                <a:latin typeface="Calibri"/>
                <a:ea typeface="DengXian"/>
                <a:cs typeface="Times New Roman"/>
              </a:rPr>
              <a:t> </a:t>
            </a:r>
            <a:endParaRPr lang="en-GB" sz="29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buNone/>
            </a:pPr>
            <a:r>
              <a:rPr lang="en-GB" sz="2900" dirty="0">
                <a:effectLst/>
                <a:latin typeface="Calibri"/>
                <a:ea typeface="DengXian"/>
                <a:cs typeface="Times New Roman"/>
              </a:rPr>
              <a:t>Social </a:t>
            </a:r>
            <a:r>
              <a:rPr lang="en-GB" sz="2900" dirty="0">
                <a:latin typeface="Calibri"/>
                <a:ea typeface="DengXian"/>
                <a:cs typeface="Times New Roman"/>
              </a:rPr>
              <a:t>skills</a:t>
            </a:r>
          </a:p>
          <a:p>
            <a:pPr marL="0" indent="0">
              <a:lnSpc>
                <a:spcPct val="107000"/>
              </a:lnSpc>
              <a:buNone/>
            </a:pPr>
            <a:r>
              <a:rPr lang="en-GB" sz="2900" dirty="0">
                <a:latin typeface="Calibri"/>
                <a:ea typeface="DengXian"/>
                <a:cs typeface="Times New Roman"/>
              </a:rPr>
              <a:t>Self-Reflection</a:t>
            </a:r>
            <a:endParaRPr lang="en-GB" sz="2900" dirty="0">
              <a:latin typeface="Calibri"/>
              <a:ea typeface="DengXian"/>
              <a:cs typeface="Calibri" panose="020F0502020204030204"/>
            </a:endParaRPr>
          </a:p>
          <a:p>
            <a:pPr marL="0" indent="0">
              <a:lnSpc>
                <a:spcPct val="107000"/>
              </a:lnSpc>
              <a:buNone/>
            </a:pPr>
            <a:r>
              <a:rPr lang="en-GB" sz="2900" dirty="0">
                <a:latin typeface="Calibri"/>
                <a:ea typeface="DengXian"/>
                <a:cs typeface="Times New Roman"/>
              </a:rPr>
              <a:t>Research</a:t>
            </a:r>
            <a:endParaRPr lang="en-GB" sz="2900" dirty="0">
              <a:latin typeface="Calibri"/>
              <a:ea typeface="DengXian"/>
              <a:cs typeface="Calibri" panose="020F0502020204030204"/>
            </a:endParaRPr>
          </a:p>
          <a:p>
            <a:pPr marL="0" indent="0">
              <a:lnSpc>
                <a:spcPct val="107000"/>
              </a:lnSpc>
              <a:buNone/>
            </a:pPr>
            <a:r>
              <a:rPr lang="en-GB" sz="2900" dirty="0">
                <a:latin typeface="Calibri"/>
                <a:ea typeface="DengXian"/>
                <a:cs typeface="Times New Roman"/>
              </a:rPr>
              <a:t>Academic</a:t>
            </a:r>
            <a:r>
              <a:rPr lang="en-GB" sz="2900" dirty="0">
                <a:effectLst/>
                <a:latin typeface="Calibri"/>
                <a:ea typeface="DengXian"/>
                <a:cs typeface="Times New Roman"/>
              </a:rPr>
              <a:t> Reading</a:t>
            </a:r>
            <a:r>
              <a:rPr lang="en-GB" sz="2900" dirty="0">
                <a:latin typeface="Calibri"/>
                <a:ea typeface="DengXian"/>
                <a:cs typeface="Times New Roman"/>
              </a:rPr>
              <a:t>  (</a:t>
            </a:r>
            <a:r>
              <a:rPr lang="en-GB" sz="2900" dirty="0" err="1">
                <a:latin typeface="Calibri"/>
                <a:ea typeface="DengXian"/>
                <a:cs typeface="Times New Roman"/>
              </a:rPr>
              <a:t>Cotrell</a:t>
            </a:r>
            <a:r>
              <a:rPr lang="en-GB" sz="2900" dirty="0">
                <a:latin typeface="Calibri"/>
                <a:ea typeface="DengXian"/>
                <a:cs typeface="Times New Roman"/>
              </a:rPr>
              <a:t>, 2019, pp. 20-21)</a:t>
            </a:r>
            <a:endParaRPr lang="en-GB" sz="2900" dirty="0">
              <a:cs typeface="Calibri"/>
            </a:endParaRPr>
          </a:p>
          <a:p>
            <a:pPr marL="0" lvl="0" indent="0">
              <a:lnSpc>
                <a:spcPct val="107000"/>
              </a:lnSpc>
              <a:buNone/>
            </a:pPr>
            <a:endParaRPr lang="en-GB" sz="1600" dirty="0">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07000"/>
              </a:lnSpc>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buNone/>
            </a:pPr>
            <a:endParaRPr lang="en-GB" sz="1800" dirty="0">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631451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12183-9DD9-5456-E7CC-3334E9330F74}"/>
              </a:ext>
            </a:extLst>
          </p:cNvPr>
          <p:cNvSpPr>
            <a:spLocks noGrp="1"/>
          </p:cNvSpPr>
          <p:nvPr>
            <p:ph type="title"/>
          </p:nvPr>
        </p:nvSpPr>
        <p:spPr/>
        <p:txBody>
          <a:bodyPr/>
          <a:lstStyle/>
          <a:p>
            <a:r>
              <a:rPr lang="en-GB" dirty="0">
                <a:cs typeface="Calibri Light"/>
              </a:rPr>
              <a:t>First Skill: Self-reflection</a:t>
            </a:r>
            <a:endParaRPr lang="en-GB" dirty="0"/>
          </a:p>
        </p:txBody>
      </p:sp>
      <p:sp>
        <p:nvSpPr>
          <p:cNvPr id="3" name="Content Placeholder 2">
            <a:extLst>
              <a:ext uri="{FF2B5EF4-FFF2-40B4-BE49-F238E27FC236}">
                <a16:creationId xmlns:a16="http://schemas.microsoft.com/office/drawing/2014/main" id="{8F720934-7D52-AE64-79C2-8E2C18BCDC42}"/>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dirty="0">
                <a:cs typeface="Calibri"/>
              </a:rPr>
              <a:t>Self- reflection is the ability to be able to evaluate your own actions and behaviours within a process , to ensure you are performing at the best of your ability.</a:t>
            </a:r>
          </a:p>
          <a:p>
            <a:pPr marL="0" indent="0">
              <a:buNone/>
            </a:pPr>
            <a:r>
              <a:rPr lang="en-GB" dirty="0">
                <a:cs typeface="Calibri"/>
              </a:rPr>
              <a:t>I believe that self-reflection is a skill I need to fine-tune , I need to be able to read back through feedback from my lecturers , to make sure that I am incorporating and linking further reading and evidence in my work.</a:t>
            </a:r>
          </a:p>
          <a:p>
            <a:pPr marL="0" indent="0">
              <a:buNone/>
            </a:pPr>
            <a:r>
              <a:rPr lang="en-GB" dirty="0">
                <a:cs typeface="Calibri"/>
              </a:rPr>
              <a:t>As stated by Moon in 2004, in the resource Reflection and Employability (Moon 2004), it is important to be able to reflect on past experiences, to provide further learning of personal development and be able to fulfil the full demands of the role.</a:t>
            </a:r>
          </a:p>
          <a:p>
            <a:pPr marL="0" indent="0">
              <a:buNone/>
            </a:pPr>
            <a:r>
              <a:rPr lang="en-GB" dirty="0">
                <a:ea typeface="+mn-lt"/>
                <a:cs typeface="+mn-lt"/>
              </a:rPr>
              <a:t>This suggests how the youth worker can transfer the skills of self-reflection to a youth work setting is very important. I will now give some examples of why self-reflection is important for youth work</a:t>
            </a:r>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1112557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F1D9B1-308C-4C37-B924-E288BCB9DD4D}"/>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Gibbs</a:t>
            </a:r>
          </a:p>
        </p:txBody>
      </p:sp>
      <p:pic>
        <p:nvPicPr>
          <p:cNvPr id="1026" name="Picture 2" descr="See the source image">
            <a:extLst>
              <a:ext uri="{FF2B5EF4-FFF2-40B4-BE49-F238E27FC236}">
                <a16:creationId xmlns:a16="http://schemas.microsoft.com/office/drawing/2014/main" id="{E60F2D81-D0E1-4EB8-8BF2-98C47CA789F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777316" y="1342770"/>
            <a:ext cx="6780700" cy="417013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CD5BA76-F6EC-43F8-803C-7C2B1D2738F0}"/>
              </a:ext>
            </a:extLst>
          </p:cNvPr>
          <p:cNvSpPr txBox="1"/>
          <p:nvPr/>
        </p:nvSpPr>
        <p:spPr>
          <a:xfrm>
            <a:off x="8692896" y="5600366"/>
            <a:ext cx="2865120" cy="379016"/>
          </a:xfrm>
          <a:prstGeom prst="rect">
            <a:avLst/>
          </a:prstGeom>
          <a:noFill/>
        </p:spPr>
        <p:txBody>
          <a:bodyPr wrap="square" rtlCol="0">
            <a:spAutoFit/>
          </a:bodyPr>
          <a:lstStyle/>
          <a:p>
            <a:r>
              <a:rPr lang="en-US" dirty="0">
                <a:hlinkClick r:id="rId4"/>
              </a:rPr>
              <a:t>https://www.consuunt.com</a:t>
            </a:r>
            <a:endParaRPr lang="en-GB" dirty="0"/>
          </a:p>
        </p:txBody>
      </p:sp>
    </p:spTree>
    <p:extLst>
      <p:ext uri="{BB962C8B-B14F-4D97-AF65-F5344CB8AC3E}">
        <p14:creationId xmlns:p14="http://schemas.microsoft.com/office/powerpoint/2010/main" val="3430062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1EC28-59E2-4F16-B9A3-96EEC1539B33}"/>
              </a:ext>
            </a:extLst>
          </p:cNvPr>
          <p:cNvSpPr>
            <a:spLocks noGrp="1"/>
          </p:cNvSpPr>
          <p:nvPr>
            <p:ph type="title"/>
          </p:nvPr>
        </p:nvSpPr>
        <p:spPr/>
        <p:txBody>
          <a:bodyPr/>
          <a:lstStyle/>
          <a:p>
            <a:r>
              <a:rPr lang="en-GB" dirty="0"/>
              <a:t>Second Skill: Active listening </a:t>
            </a:r>
          </a:p>
        </p:txBody>
      </p:sp>
      <p:sp>
        <p:nvSpPr>
          <p:cNvPr id="3" name="Content Placeholder 2">
            <a:extLst>
              <a:ext uri="{FF2B5EF4-FFF2-40B4-BE49-F238E27FC236}">
                <a16:creationId xmlns:a16="http://schemas.microsoft.com/office/drawing/2014/main" id="{E87D74D0-8443-4512-B9ED-DCDBE21030E7}"/>
              </a:ext>
            </a:extLst>
          </p:cNvPr>
          <p:cNvSpPr>
            <a:spLocks noGrp="1"/>
          </p:cNvSpPr>
          <p:nvPr>
            <p:ph idx="1"/>
          </p:nvPr>
        </p:nvSpPr>
        <p:spPr/>
        <p:txBody>
          <a:bodyPr>
            <a:noAutofit/>
          </a:bodyPr>
          <a:lstStyle/>
          <a:p>
            <a:r>
              <a:rPr lang="en-GB" sz="2400" dirty="0"/>
              <a:t>Active listening - </a:t>
            </a:r>
            <a:r>
              <a:rPr lang="en-GB" sz="2400" dirty="0">
                <a:effectLst/>
                <a:latin typeface="Calibri" panose="020F0502020204030204" pitchFamily="34" charset="0"/>
                <a:ea typeface="DengXian" panose="02010600030101010101" pitchFamily="2" charset="-122"/>
                <a:cs typeface="Times New Roman" panose="02020603050405020304" pitchFamily="18" charset="0"/>
              </a:rPr>
              <a:t>is an important study skill as it enhances your knowledge and understanding, allowing you to intake information that may be given to you from a personal or professional situation. </a:t>
            </a:r>
          </a:p>
          <a:p>
            <a:pPr marL="0" indent="0">
              <a:lnSpc>
                <a:spcPct val="107000"/>
              </a:lnSpc>
              <a:spcAft>
                <a:spcPts val="800"/>
              </a:spcAft>
              <a:buNone/>
            </a:pPr>
            <a:r>
              <a:rPr lang="en-GB" sz="2400" dirty="0">
                <a:effectLst/>
                <a:latin typeface="Calibri" panose="020F0502020204030204" pitchFamily="34" charset="0"/>
                <a:ea typeface="DengXian" panose="02010600030101010101" pitchFamily="2" charset="-122"/>
                <a:cs typeface="Times New Roman" panose="02020603050405020304" pitchFamily="18" charset="0"/>
              </a:rPr>
              <a:t>This can help you to have a better understanding when learning and improving the way you practice youth work and working with young people.</a:t>
            </a:r>
          </a:p>
          <a:p>
            <a:pPr marL="0" indent="0">
              <a:lnSpc>
                <a:spcPct val="107000"/>
              </a:lnSpc>
              <a:spcAft>
                <a:spcPts val="800"/>
              </a:spcAft>
              <a:buNone/>
            </a:pPr>
            <a:r>
              <a:rPr lang="en-GB" sz="2400" dirty="0">
                <a:effectLst/>
                <a:latin typeface="Calibri" panose="020F0502020204030204" pitchFamily="34" charset="0"/>
                <a:ea typeface="DengXian" panose="02010600030101010101" pitchFamily="2" charset="-122"/>
                <a:cs typeface="Times New Roman" panose="02020603050405020304" pitchFamily="18" charset="0"/>
              </a:rPr>
              <a:t>With the ability to listen effectively you will have shown compassion and interest in what you are learning, </a:t>
            </a:r>
          </a:p>
          <a:p>
            <a:pPr marL="0" indent="0">
              <a:buNone/>
            </a:pPr>
            <a:r>
              <a:rPr lang="en-GB" sz="2400" dirty="0"/>
              <a:t>As stated in </a:t>
            </a:r>
            <a:r>
              <a:rPr lang="en-GB" sz="2400" dirty="0" err="1"/>
              <a:t>Sapin</a:t>
            </a:r>
            <a:r>
              <a:rPr lang="en-GB" sz="2400" dirty="0"/>
              <a:t> (2013) active listening is important in youth work practice because it builds a rapport of trust with a young person. It also gives you the skills of being able to reflect and show understanding to what they are trying to communicate.</a:t>
            </a:r>
          </a:p>
          <a:p>
            <a:pPr marL="0" indent="0">
              <a:buNone/>
            </a:pPr>
            <a:endParaRPr lang="en-GB" sz="2400" dirty="0"/>
          </a:p>
        </p:txBody>
      </p:sp>
    </p:spTree>
    <p:extLst>
      <p:ext uri="{BB962C8B-B14F-4D97-AF65-F5344CB8AC3E}">
        <p14:creationId xmlns:p14="http://schemas.microsoft.com/office/powerpoint/2010/main" val="2491224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6C25C-7024-43C0-AC0B-CEAFE144A92B}"/>
              </a:ext>
            </a:extLst>
          </p:cNvPr>
          <p:cNvSpPr>
            <a:spLocks noGrp="1"/>
          </p:cNvSpPr>
          <p:nvPr>
            <p:ph type="title"/>
          </p:nvPr>
        </p:nvSpPr>
        <p:spPr/>
        <p:txBody>
          <a:bodyPr/>
          <a:lstStyle/>
          <a:p>
            <a:r>
              <a:rPr lang="en-GB" dirty="0"/>
              <a:t>Kate </a:t>
            </a:r>
            <a:r>
              <a:rPr lang="en-GB" dirty="0" err="1"/>
              <a:t>Sapin</a:t>
            </a:r>
            <a:r>
              <a:rPr lang="en-GB" dirty="0"/>
              <a:t> </a:t>
            </a:r>
          </a:p>
        </p:txBody>
      </p:sp>
      <p:sp>
        <p:nvSpPr>
          <p:cNvPr id="8" name="Isosceles Triangle 7">
            <a:extLst>
              <a:ext uri="{FF2B5EF4-FFF2-40B4-BE49-F238E27FC236}">
                <a16:creationId xmlns:a16="http://schemas.microsoft.com/office/drawing/2014/main" id="{D7FDAD7D-2170-4CED-BF5A-C2F059E13515}"/>
              </a:ext>
            </a:extLst>
          </p:cNvPr>
          <p:cNvSpPr/>
          <p:nvPr/>
        </p:nvSpPr>
        <p:spPr>
          <a:xfrm>
            <a:off x="6233823" y="2194560"/>
            <a:ext cx="5351228" cy="4567609"/>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024CC0CD-09D4-4468-B1F8-D0286ADF7984}"/>
              </a:ext>
            </a:extLst>
          </p:cNvPr>
          <p:cNvSpPr txBox="1"/>
          <p:nvPr/>
        </p:nvSpPr>
        <p:spPr>
          <a:xfrm>
            <a:off x="5412188" y="2739620"/>
            <a:ext cx="6305384" cy="646331"/>
          </a:xfrm>
          <a:prstGeom prst="rect">
            <a:avLst/>
          </a:prstGeom>
          <a:solidFill>
            <a:schemeClr val="bg1"/>
          </a:solidFill>
          <a:ln>
            <a:solidFill>
              <a:srgbClr val="FF0000"/>
            </a:solidFill>
          </a:ln>
        </p:spPr>
        <p:txBody>
          <a:bodyPr wrap="square" rtlCol="0">
            <a:spAutoFit/>
          </a:bodyPr>
          <a:lstStyle/>
          <a:p>
            <a:r>
              <a:rPr lang="en-GB" dirty="0"/>
              <a:t>PRACTICE: listening to young people; bringing them together to enjoy activities, address inequalities and develop services</a:t>
            </a:r>
          </a:p>
        </p:txBody>
      </p:sp>
      <p:sp>
        <p:nvSpPr>
          <p:cNvPr id="10" name="TextBox 9">
            <a:extLst>
              <a:ext uri="{FF2B5EF4-FFF2-40B4-BE49-F238E27FC236}">
                <a16:creationId xmlns:a16="http://schemas.microsoft.com/office/drawing/2014/main" id="{DA27F166-ADB5-4B94-8DDC-5154F04BF21A}"/>
              </a:ext>
            </a:extLst>
          </p:cNvPr>
          <p:cNvSpPr txBox="1"/>
          <p:nvPr/>
        </p:nvSpPr>
        <p:spPr>
          <a:xfrm>
            <a:off x="5412188" y="4297519"/>
            <a:ext cx="6557176" cy="646331"/>
          </a:xfrm>
          <a:prstGeom prst="rect">
            <a:avLst/>
          </a:prstGeom>
          <a:solidFill>
            <a:schemeClr val="bg1"/>
          </a:solidFill>
          <a:ln>
            <a:solidFill>
              <a:srgbClr val="FF0000"/>
            </a:solidFill>
          </a:ln>
        </p:spPr>
        <p:txBody>
          <a:bodyPr wrap="square" rtlCol="0">
            <a:spAutoFit/>
          </a:bodyPr>
          <a:lstStyle/>
          <a:p>
            <a:r>
              <a:rPr lang="en-GB" dirty="0"/>
              <a:t>PRINCIPLES: Voluntary participation , proactive anti-oppression, confidentiality, accountability, continuous professional development</a:t>
            </a:r>
          </a:p>
        </p:txBody>
      </p:sp>
      <p:sp>
        <p:nvSpPr>
          <p:cNvPr id="11" name="TextBox 10">
            <a:extLst>
              <a:ext uri="{FF2B5EF4-FFF2-40B4-BE49-F238E27FC236}">
                <a16:creationId xmlns:a16="http://schemas.microsoft.com/office/drawing/2014/main" id="{FC3B0D28-40E0-48C4-8B49-4C85E84A48FE}"/>
              </a:ext>
            </a:extLst>
          </p:cNvPr>
          <p:cNvSpPr txBox="1"/>
          <p:nvPr/>
        </p:nvSpPr>
        <p:spPr>
          <a:xfrm>
            <a:off x="5574692" y="5572956"/>
            <a:ext cx="6232167" cy="646331"/>
          </a:xfrm>
          <a:prstGeom prst="rect">
            <a:avLst/>
          </a:prstGeom>
          <a:solidFill>
            <a:schemeClr val="bg1"/>
          </a:solidFill>
          <a:ln>
            <a:solidFill>
              <a:srgbClr val="FF0000"/>
            </a:solidFill>
          </a:ln>
        </p:spPr>
        <p:txBody>
          <a:bodyPr wrap="square" rtlCol="0">
            <a:spAutoFit/>
          </a:bodyPr>
          <a:lstStyle/>
          <a:p>
            <a:r>
              <a:rPr lang="en-GB" dirty="0"/>
              <a:t>VALUES: having a positive, participative, and anti-oppressive approach; respect for human rights and equality</a:t>
            </a:r>
          </a:p>
        </p:txBody>
      </p:sp>
      <p:sp>
        <p:nvSpPr>
          <p:cNvPr id="12" name="TextBox 11">
            <a:extLst>
              <a:ext uri="{FF2B5EF4-FFF2-40B4-BE49-F238E27FC236}">
                <a16:creationId xmlns:a16="http://schemas.microsoft.com/office/drawing/2014/main" id="{04ED5656-48DC-48DE-9E62-22B21E1B5E7F}"/>
              </a:ext>
            </a:extLst>
          </p:cNvPr>
          <p:cNvSpPr txBox="1"/>
          <p:nvPr/>
        </p:nvSpPr>
        <p:spPr>
          <a:xfrm>
            <a:off x="9055707" y="1050687"/>
            <a:ext cx="2751152" cy="1200329"/>
          </a:xfrm>
          <a:prstGeom prst="rect">
            <a:avLst/>
          </a:prstGeom>
          <a:solidFill>
            <a:schemeClr val="bg1"/>
          </a:solidFill>
          <a:ln>
            <a:solidFill>
              <a:srgbClr val="FF0000"/>
            </a:solidFill>
          </a:ln>
        </p:spPr>
        <p:txBody>
          <a:bodyPr wrap="square" rtlCol="0">
            <a:spAutoFit/>
          </a:bodyPr>
          <a:lstStyle/>
          <a:p>
            <a:r>
              <a:rPr lang="en-GB" dirty="0"/>
              <a:t>PURPOSE: To enable young people to learn from each other and address their needs and interests</a:t>
            </a:r>
          </a:p>
        </p:txBody>
      </p:sp>
      <p:sp>
        <p:nvSpPr>
          <p:cNvPr id="13" name="TextBox 12">
            <a:extLst>
              <a:ext uri="{FF2B5EF4-FFF2-40B4-BE49-F238E27FC236}">
                <a16:creationId xmlns:a16="http://schemas.microsoft.com/office/drawing/2014/main" id="{13EC9AA1-CF93-4E58-8A8E-3D13D708D59F}"/>
              </a:ext>
            </a:extLst>
          </p:cNvPr>
          <p:cNvSpPr txBox="1"/>
          <p:nvPr/>
        </p:nvSpPr>
        <p:spPr>
          <a:xfrm>
            <a:off x="254442" y="1455896"/>
            <a:ext cx="6305384" cy="1477328"/>
          </a:xfrm>
          <a:prstGeom prst="rect">
            <a:avLst/>
          </a:prstGeom>
          <a:noFill/>
        </p:spPr>
        <p:txBody>
          <a:bodyPr wrap="square" rtlCol="0">
            <a:spAutoFit/>
          </a:bodyPr>
          <a:lstStyle/>
          <a:p>
            <a:r>
              <a:rPr lang="en-GB" dirty="0"/>
              <a:t>‘Active listening carries a strong element of personal risk. If we mange to accomplish what we are describing here - to sense deeply the feeling of another person, to understand the meaning his experiences have for him, to see the world as he sees it- we risk being changed ourselves’ (</a:t>
            </a:r>
            <a:r>
              <a:rPr lang="en-GB" dirty="0" err="1"/>
              <a:t>Sapin</a:t>
            </a:r>
            <a:r>
              <a:rPr lang="en-GB" dirty="0"/>
              <a:t>, 2004, p. 129)</a:t>
            </a:r>
          </a:p>
        </p:txBody>
      </p:sp>
      <p:sp>
        <p:nvSpPr>
          <p:cNvPr id="14" name="TextBox 13">
            <a:extLst>
              <a:ext uri="{FF2B5EF4-FFF2-40B4-BE49-F238E27FC236}">
                <a16:creationId xmlns:a16="http://schemas.microsoft.com/office/drawing/2014/main" id="{E0C786E1-F221-4FB0-881D-7E04D3BE1E67}"/>
              </a:ext>
            </a:extLst>
          </p:cNvPr>
          <p:cNvSpPr txBox="1"/>
          <p:nvPr/>
        </p:nvSpPr>
        <p:spPr>
          <a:xfrm>
            <a:off x="9441511" y="6392837"/>
            <a:ext cx="2628569" cy="369332"/>
          </a:xfrm>
          <a:prstGeom prst="rect">
            <a:avLst/>
          </a:prstGeom>
          <a:noFill/>
        </p:spPr>
        <p:txBody>
          <a:bodyPr wrap="square" rtlCol="0">
            <a:spAutoFit/>
          </a:bodyPr>
          <a:lstStyle/>
          <a:p>
            <a:r>
              <a:rPr lang="en-GB" dirty="0"/>
              <a:t>(</a:t>
            </a:r>
            <a:r>
              <a:rPr lang="en-GB" dirty="0" err="1"/>
              <a:t>Sapin</a:t>
            </a:r>
            <a:r>
              <a:rPr lang="en-GB" dirty="0"/>
              <a:t>, 2004, p. 4)</a:t>
            </a:r>
          </a:p>
        </p:txBody>
      </p:sp>
    </p:spTree>
    <p:extLst>
      <p:ext uri="{BB962C8B-B14F-4D97-AF65-F5344CB8AC3E}">
        <p14:creationId xmlns:p14="http://schemas.microsoft.com/office/powerpoint/2010/main" val="486694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F29E4-AB86-4D78-856F-EC8997B8D460}"/>
              </a:ext>
            </a:extLst>
          </p:cNvPr>
          <p:cNvSpPr>
            <a:spLocks noGrp="1"/>
          </p:cNvSpPr>
          <p:nvPr>
            <p:ph type="title"/>
          </p:nvPr>
        </p:nvSpPr>
        <p:spPr/>
        <p:txBody>
          <a:bodyPr/>
          <a:lstStyle/>
          <a:p>
            <a:r>
              <a:rPr lang="en-GB" dirty="0"/>
              <a:t>Third Skill: Time Management</a:t>
            </a:r>
            <a:endParaRPr lang="en-GB" dirty="0">
              <a:cs typeface="Calibri Light"/>
            </a:endParaRPr>
          </a:p>
        </p:txBody>
      </p:sp>
      <p:sp>
        <p:nvSpPr>
          <p:cNvPr id="3" name="Content Placeholder 2">
            <a:extLst>
              <a:ext uri="{FF2B5EF4-FFF2-40B4-BE49-F238E27FC236}">
                <a16:creationId xmlns:a16="http://schemas.microsoft.com/office/drawing/2014/main" id="{E5896CA3-A24E-44B0-AB91-D2FC5AF9C16C}"/>
              </a:ext>
            </a:extLst>
          </p:cNvPr>
          <p:cNvSpPr>
            <a:spLocks noGrp="1"/>
          </p:cNvSpPr>
          <p:nvPr>
            <p:ph idx="1"/>
          </p:nvPr>
        </p:nvSpPr>
        <p:spPr>
          <a:xfrm>
            <a:off x="838200" y="1663893"/>
            <a:ext cx="10515600" cy="4657394"/>
          </a:xfrm>
        </p:spPr>
        <p:txBody>
          <a:bodyPr>
            <a:normAutofit fontScale="92500" lnSpcReduction="20000"/>
          </a:bodyPr>
          <a:lstStyle/>
          <a:p>
            <a:pPr marL="0" indent="0">
              <a:buNone/>
            </a:pPr>
            <a:r>
              <a:rPr lang="en-GB" sz="2400" dirty="0"/>
              <a:t>Time management - being able to organise and prioritise your time spent on specific activities.</a:t>
            </a:r>
          </a:p>
          <a:p>
            <a:pPr marL="0" indent="0">
              <a:buNone/>
            </a:pPr>
            <a:r>
              <a:rPr lang="en-GB" sz="2400" dirty="0">
                <a:effectLst/>
                <a:latin typeface="Calibri" panose="020F0502020204030204" pitchFamily="34" charset="0"/>
                <a:ea typeface="DengXian" panose="02010600030101010101" pitchFamily="2" charset="-122"/>
                <a:cs typeface="Times New Roman" panose="02020603050405020304" pitchFamily="18" charset="0"/>
              </a:rPr>
              <a:t>It is essential to mange you time to make sure you can proactively and effectively carry out your work. It allows you to be able to research, plan and prepare for your delivery of work and makes sure you can keep on top of your commitments.</a:t>
            </a:r>
            <a:endParaRPr lang="en-GB" sz="2400" dirty="0"/>
          </a:p>
          <a:p>
            <a:pPr marL="0" indent="0">
              <a:lnSpc>
                <a:spcPct val="107000"/>
              </a:lnSpc>
              <a:spcAft>
                <a:spcPts val="800"/>
              </a:spcAft>
              <a:buNone/>
            </a:pPr>
            <a:r>
              <a:rPr lang="en-GB" sz="2400" dirty="0">
                <a:effectLst/>
                <a:latin typeface="Calibri" panose="020F0502020204030204" pitchFamily="34" charset="0"/>
                <a:ea typeface="DengXian" panose="02010600030101010101" pitchFamily="2" charset="-122"/>
                <a:cs typeface="Times New Roman" panose="02020603050405020304" pitchFamily="18" charset="0"/>
              </a:rPr>
              <a:t>It is important to be time efficient to show commitment to your line of work.</a:t>
            </a:r>
          </a:p>
          <a:p>
            <a:pPr marL="0" indent="0">
              <a:lnSpc>
                <a:spcPct val="107000"/>
              </a:lnSpc>
              <a:spcAft>
                <a:spcPts val="800"/>
              </a:spcAft>
              <a:buNone/>
            </a:pPr>
            <a:r>
              <a:rPr lang="en-GB" sz="2400" dirty="0">
                <a:latin typeface="Calibri" panose="020F0502020204030204" pitchFamily="34" charset="0"/>
                <a:ea typeface="DengXian" panose="02010600030101010101" pitchFamily="2" charset="-122"/>
                <a:cs typeface="Times New Roman" panose="02020603050405020304" pitchFamily="18" charset="0"/>
              </a:rPr>
              <a:t>It is evident in Gina and Harris’ book, ‘Delivering Good Youth Work’ (2001), that there is a huge pressure on the youth workers time, and as there is always a continuous flow of young people needing support, and so it is essential to plan systematically and prioritising those needs and individuals. </a:t>
            </a:r>
          </a:p>
          <a:p>
            <a:pPr marL="0" indent="0">
              <a:lnSpc>
                <a:spcPct val="107000"/>
              </a:lnSpc>
              <a:spcAft>
                <a:spcPts val="800"/>
              </a:spcAft>
              <a:buNone/>
            </a:pPr>
            <a:r>
              <a:rPr lang="en-GB" sz="2400" dirty="0">
                <a:effectLst/>
                <a:latin typeface="Calibri" panose="020F0502020204030204" pitchFamily="34" charset="0"/>
                <a:ea typeface="DengXian" panose="02010600030101010101" pitchFamily="2" charset="-122"/>
                <a:cs typeface="Times New Roman" panose="02020603050405020304" pitchFamily="18" charset="0"/>
              </a:rPr>
              <a:t>It is really important to be able to set out your purpose within the role of a youth worker to make sure you are able to identify and manage you time to prevent becoming overloaded. This can be done by using strategies that allow you to meet your aims and tasks.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49007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1878D-B044-422C-87A7-8C8B3427F3B6}"/>
              </a:ext>
            </a:extLst>
          </p:cNvPr>
          <p:cNvSpPr>
            <a:spLocks noGrp="1"/>
          </p:cNvSpPr>
          <p:nvPr>
            <p:ph type="title"/>
          </p:nvPr>
        </p:nvSpPr>
        <p:spPr/>
        <p:txBody>
          <a:bodyPr/>
          <a:lstStyle/>
          <a:p>
            <a:r>
              <a:rPr lang="en-GB"/>
              <a:t>Personal Development</a:t>
            </a:r>
            <a:endParaRPr lang="en-GB" dirty="0"/>
          </a:p>
        </p:txBody>
      </p:sp>
      <p:sp>
        <p:nvSpPr>
          <p:cNvPr id="3" name="Content Placeholder 2">
            <a:extLst>
              <a:ext uri="{FF2B5EF4-FFF2-40B4-BE49-F238E27FC236}">
                <a16:creationId xmlns:a16="http://schemas.microsoft.com/office/drawing/2014/main" id="{F6F6EB52-94C9-4153-BEB0-813CD33D2136}"/>
              </a:ext>
            </a:extLst>
          </p:cNvPr>
          <p:cNvSpPr>
            <a:spLocks noGrp="1"/>
          </p:cNvSpPr>
          <p:nvPr>
            <p:ph idx="1"/>
          </p:nvPr>
        </p:nvSpPr>
        <p:spPr/>
        <p:txBody>
          <a:bodyPr vert="horz" lIns="91440" tIns="45720" rIns="91440" bIns="45720" rtlCol="0" anchor="t">
            <a:normAutofit/>
          </a:bodyPr>
          <a:lstStyle/>
          <a:p>
            <a:r>
              <a:rPr lang="en-GB" dirty="0">
                <a:cs typeface="Calibri"/>
              </a:rPr>
              <a:t>Actions points – what will  you specifically do to improve on the three areas discussed</a:t>
            </a:r>
          </a:p>
          <a:p>
            <a:r>
              <a:rPr lang="en-GB" dirty="0">
                <a:cs typeface="Calibri"/>
              </a:rPr>
              <a:t>Use Gibbs reflective cycle</a:t>
            </a:r>
          </a:p>
          <a:p>
            <a:r>
              <a:rPr lang="en-GB" dirty="0">
                <a:cs typeface="Calibri"/>
              </a:rPr>
              <a:t>Manage time by prioritising and organising the most important – JAM </a:t>
            </a:r>
          </a:p>
          <a:p>
            <a:r>
              <a:rPr lang="en-GB" dirty="0">
                <a:cs typeface="Calibri"/>
              </a:rPr>
              <a:t>Actively listen – stay focused and don’t impose opinions or interrupt</a:t>
            </a:r>
            <a:endParaRPr lang="en-GB" dirty="0"/>
          </a:p>
        </p:txBody>
      </p:sp>
    </p:spTree>
    <p:extLst>
      <p:ext uri="{BB962C8B-B14F-4D97-AF65-F5344CB8AC3E}">
        <p14:creationId xmlns:p14="http://schemas.microsoft.com/office/powerpoint/2010/main" val="25143125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34E33-1352-4A59-AA39-5FD062EBF42A}"/>
              </a:ext>
            </a:extLst>
          </p:cNvPr>
          <p:cNvSpPr>
            <a:spLocks noGrp="1"/>
          </p:cNvSpPr>
          <p:nvPr>
            <p:ph type="title"/>
          </p:nvPr>
        </p:nvSpPr>
        <p:spPr/>
        <p:txBody>
          <a:bodyPr/>
          <a:lstStyle/>
          <a:p>
            <a:r>
              <a:rPr lang="en-GB">
                <a:cs typeface="Calibri Light"/>
              </a:rPr>
              <a:t>Conclusions</a:t>
            </a:r>
            <a:endParaRPr lang="en-GB" err="1"/>
          </a:p>
        </p:txBody>
      </p:sp>
      <p:sp>
        <p:nvSpPr>
          <p:cNvPr id="3" name="Content Placeholder 2">
            <a:extLst>
              <a:ext uri="{FF2B5EF4-FFF2-40B4-BE49-F238E27FC236}">
                <a16:creationId xmlns:a16="http://schemas.microsoft.com/office/drawing/2014/main" id="{4B4C4467-9591-4D3E-AFF6-CC2CDDB2CC21}"/>
              </a:ext>
            </a:extLst>
          </p:cNvPr>
          <p:cNvSpPr>
            <a:spLocks noGrp="1"/>
          </p:cNvSpPr>
          <p:nvPr>
            <p:ph idx="1"/>
          </p:nvPr>
        </p:nvSpPr>
        <p:spPr>
          <a:xfrm>
            <a:off x="838200" y="1690688"/>
            <a:ext cx="10515600" cy="4351338"/>
          </a:xfrm>
        </p:spPr>
        <p:txBody>
          <a:bodyPr>
            <a:normAutofit/>
          </a:bodyPr>
          <a:lstStyle/>
          <a:p>
            <a:pPr marL="0" indent="0">
              <a:buNone/>
            </a:pPr>
            <a:r>
              <a:rPr lang="en-GB" dirty="0"/>
              <a:t>It is essential to ensure that a youth worker identifies and fine-tunes skills that are underdeveloped , to be able to fulfil the role of an ‘excellent youth worker’.</a:t>
            </a:r>
          </a:p>
          <a:p>
            <a:pPr marL="0" indent="0">
              <a:buNone/>
            </a:pPr>
            <a:r>
              <a:rPr lang="en-GB" dirty="0"/>
              <a:t>As stated in the National Occupational Standards (2019), it is important to be able to reflect on experiences, and utilise the skills learned, to ensure the goals are met through experiential learning , communication and discussion.</a:t>
            </a:r>
          </a:p>
          <a:p>
            <a:pPr marL="0" indent="0">
              <a:buNone/>
            </a:pPr>
            <a:r>
              <a:rPr lang="en-GB" dirty="0"/>
              <a:t>Helping young people reflect on personal or group experiences will help them identify strategies best to handle life experiences, and give the youth worker the ability to monitor and provide effective feedback.</a:t>
            </a:r>
          </a:p>
          <a:p>
            <a:pPr marL="0" indent="0">
              <a:buNone/>
            </a:pPr>
            <a:endParaRPr lang="en-GB" dirty="0"/>
          </a:p>
        </p:txBody>
      </p:sp>
    </p:spTree>
    <p:extLst>
      <p:ext uri="{BB962C8B-B14F-4D97-AF65-F5344CB8AC3E}">
        <p14:creationId xmlns:p14="http://schemas.microsoft.com/office/powerpoint/2010/main" val="3124339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0376B-1255-4ED5-AC38-3764712538DA}"/>
              </a:ext>
            </a:extLst>
          </p:cNvPr>
          <p:cNvSpPr>
            <a:spLocks noGrp="1"/>
          </p:cNvSpPr>
          <p:nvPr>
            <p:ph type="title"/>
          </p:nvPr>
        </p:nvSpPr>
        <p:spPr/>
        <p:txBody>
          <a:bodyPr/>
          <a:lstStyle/>
          <a:p>
            <a:r>
              <a:rPr lang="en-GB" dirty="0"/>
              <a:t>THANK YOU!</a:t>
            </a:r>
          </a:p>
        </p:txBody>
      </p:sp>
    </p:spTree>
    <p:extLst>
      <p:ext uri="{BB962C8B-B14F-4D97-AF65-F5344CB8AC3E}">
        <p14:creationId xmlns:p14="http://schemas.microsoft.com/office/powerpoint/2010/main" val="30337519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3E53D-0C33-43BA-8125-357EC5C86F51}"/>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E084F55B-8E22-46AC-A8D4-5AB547A19510}"/>
              </a:ext>
            </a:extLst>
          </p:cNvPr>
          <p:cNvSpPr>
            <a:spLocks noGrp="1"/>
          </p:cNvSpPr>
          <p:nvPr>
            <p:ph idx="1"/>
          </p:nvPr>
        </p:nvSpPr>
        <p:spPr/>
        <p:txBody>
          <a:bodyPr>
            <a:normAutofit lnSpcReduction="10000"/>
          </a:bodyPr>
          <a:lstStyle/>
          <a:p>
            <a:pPr marL="0" indent="0">
              <a:buNone/>
            </a:pPr>
            <a:r>
              <a:rPr lang="en-US" dirty="0"/>
              <a:t>Gibbs' Reflective Cycle explained with lots of Examples.. [online]. Available at: </a:t>
            </a:r>
            <a:r>
              <a:rPr lang="en-US" dirty="0">
                <a:solidFill>
                  <a:srgbClr val="0563C1"/>
                </a:solidFill>
                <a:hlinkClick r:id="rId2">
                  <a:extLst>
                    <a:ext uri="{A12FA001-AC4F-418D-AE19-62706E023703}">
                      <ahyp:hlinkClr xmlns:ahyp="http://schemas.microsoft.com/office/drawing/2018/hyperlinkcolor" val="tx"/>
                    </a:ext>
                  </a:extLst>
                </a:hlinkClick>
              </a:rPr>
              <a:t>https://www.consuunt.com/</a:t>
            </a:r>
            <a:r>
              <a:rPr lang="en-US" dirty="0" err="1">
                <a:solidFill>
                  <a:srgbClr val="0563C1"/>
                </a:solidFill>
                <a:hlinkClick r:id="rId2">
                  <a:extLst>
                    <a:ext uri="{A12FA001-AC4F-418D-AE19-62706E023703}">
                      <ahyp:hlinkClr xmlns:ahyp="http://schemas.microsoft.com/office/drawing/2018/hyperlinkcolor" val="tx"/>
                    </a:ext>
                  </a:extLst>
                </a:hlinkClick>
              </a:rPr>
              <a:t>gibbs</a:t>
            </a:r>
            <a:r>
              <a:rPr lang="en-US" dirty="0">
                <a:hlinkClick r:id="rId2">
                  <a:extLst>
                    <a:ext uri="{A12FA001-AC4F-418D-AE19-62706E023703}">
                      <ahyp:hlinkClr xmlns:ahyp="http://schemas.microsoft.com/office/drawing/2018/hyperlinkcolor" val="tx"/>
                    </a:ext>
                  </a:extLst>
                </a:hlinkClick>
              </a:rPr>
              <a:t>-reflective-cycle/#:~:text=The%20Gibbs%E2%80%99%20Reflective%20Cycle%20is%20a%20Tool%20that,Repetitive%20Steps%20%28a%20cycle%29%3A%20Description.%20Feelings.%20Evaluation.%20Analysis</a:t>
            </a:r>
            <a:r>
              <a:rPr lang="en-US" dirty="0"/>
              <a:t>...</a:t>
            </a:r>
          </a:p>
          <a:p>
            <a:pPr marL="0" indent="0">
              <a:buNone/>
            </a:pPr>
            <a:r>
              <a:rPr lang="en-US" b="0" i="0" dirty="0">
                <a:effectLst/>
                <a:latin typeface="Open Sans" panose="020B0604020202020204" pitchFamily="34" charset="0"/>
              </a:rPr>
              <a:t>Cottrell, S., 2008. </a:t>
            </a:r>
            <a:r>
              <a:rPr lang="en-US" b="0" i="1" dirty="0">
                <a:effectLst/>
                <a:latin typeface="Open Sans" panose="020B0604020202020204" pitchFamily="34" charset="0"/>
              </a:rPr>
              <a:t>The study skills handbook</a:t>
            </a:r>
            <a:r>
              <a:rPr lang="en-US" b="0" i="0" dirty="0">
                <a:effectLst/>
                <a:latin typeface="Open Sans" panose="020B0604020202020204" pitchFamily="34" charset="0"/>
              </a:rPr>
              <a:t>. Basingstoke, U.K.: Palgrave Macmillan.</a:t>
            </a:r>
          </a:p>
          <a:p>
            <a:pPr marL="0" indent="0">
              <a:buNone/>
            </a:pPr>
            <a:r>
              <a:rPr lang="en-US" b="0" i="0" dirty="0" err="1">
                <a:solidFill>
                  <a:srgbClr val="242424"/>
                </a:solidFill>
                <a:effectLst/>
                <a:latin typeface="Segoe UI" panose="020B0502040204020203" pitchFamily="34" charset="0"/>
              </a:rPr>
              <a:t>Sapin</a:t>
            </a:r>
            <a:r>
              <a:rPr lang="en-US" b="0" i="0" dirty="0">
                <a:solidFill>
                  <a:srgbClr val="242424"/>
                </a:solidFill>
                <a:effectLst/>
                <a:latin typeface="Segoe UI" panose="020B0502040204020203" pitchFamily="34" charset="0"/>
              </a:rPr>
              <a:t>, K. (2009) </a:t>
            </a:r>
            <a:r>
              <a:rPr lang="en-US" b="0" i="1" dirty="0">
                <a:solidFill>
                  <a:srgbClr val="242424"/>
                </a:solidFill>
                <a:effectLst/>
                <a:latin typeface="Segoe UI" panose="020B0502040204020203" pitchFamily="34" charset="0"/>
              </a:rPr>
              <a:t>Essential Skills for Youth Work Practice</a:t>
            </a:r>
            <a:r>
              <a:rPr lang="en-US" b="0" i="0" dirty="0">
                <a:solidFill>
                  <a:srgbClr val="242424"/>
                </a:solidFill>
                <a:effectLst/>
                <a:latin typeface="Segoe UI" panose="020B0502040204020203" pitchFamily="34" charset="0"/>
              </a:rPr>
              <a:t>, London: Sage Publications.</a:t>
            </a:r>
          </a:p>
          <a:p>
            <a:pPr marL="0" indent="0">
              <a:buNone/>
            </a:pPr>
            <a:r>
              <a:rPr lang="en-US" dirty="0">
                <a:effectLst/>
                <a:latin typeface="-apple-system"/>
              </a:rPr>
              <a:t>CLD Standards Council Scotland. (2019) Youth Work National Occupational Standards, Glasgow: CLD Standards Council Scotland.</a:t>
            </a:r>
          </a:p>
          <a:p>
            <a:pPr marL="0" indent="0">
              <a:buNone/>
            </a:pPr>
            <a:endParaRPr lang="en-US" dirty="0"/>
          </a:p>
          <a:p>
            <a:endParaRPr lang="en-US" b="0" i="0" dirty="0">
              <a:effectLst/>
              <a:latin typeface="Open Sans" panose="020B0604020202020204" pitchFamily="34" charset="0"/>
            </a:endParaRPr>
          </a:p>
          <a:p>
            <a:endParaRPr lang="en-US" dirty="0"/>
          </a:p>
        </p:txBody>
      </p:sp>
    </p:spTree>
    <p:extLst>
      <p:ext uri="{BB962C8B-B14F-4D97-AF65-F5344CB8AC3E}">
        <p14:creationId xmlns:p14="http://schemas.microsoft.com/office/powerpoint/2010/main" val="9381416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10044</TotalTime>
  <Words>990</Words>
  <Application>Microsoft Office PowerPoint</Application>
  <PresentationFormat>Widescreen</PresentationFormat>
  <Paragraphs>63</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-apple-system</vt:lpstr>
      <vt:lpstr>Arial</vt:lpstr>
      <vt:lpstr>Calibri</vt:lpstr>
      <vt:lpstr>Calibri Light</vt:lpstr>
      <vt:lpstr>Open Sans</vt:lpstr>
      <vt:lpstr>Segoe UI</vt:lpstr>
      <vt:lpstr>Office Theme</vt:lpstr>
      <vt:lpstr>Study skills seminar </vt:lpstr>
      <vt:lpstr>Study skills </vt:lpstr>
      <vt:lpstr>First Skill: Self-reflection</vt:lpstr>
      <vt:lpstr>Gibbs</vt:lpstr>
      <vt:lpstr>Second Skill: Active listening </vt:lpstr>
      <vt:lpstr>Kate Sapin </vt:lpstr>
      <vt:lpstr>Third Skill: Time Management</vt:lpstr>
      <vt:lpstr>Personal Development</vt:lpstr>
      <vt:lpstr>Conclusions</vt:lpstr>
      <vt:lpstr>THANK YOU!</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 seminar </dc:title>
  <dc:creator>Tilley Rees (2108310)</dc:creator>
  <cp:lastModifiedBy>Tilley Rees (2108310)</cp:lastModifiedBy>
  <cp:revision>1</cp:revision>
  <dcterms:created xsi:type="dcterms:W3CDTF">2022-06-09T10:15:28Z</dcterms:created>
  <dcterms:modified xsi:type="dcterms:W3CDTF">2022-06-24T18:21:15Z</dcterms:modified>
</cp:coreProperties>
</file>