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4" r:id="rId4"/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slide" Target="slides/slide4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12D77-C23E-9F22-57D4-D2DC7DADEB9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BAE932-A6F5-CF4E-8C50-05298030A30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D2531-FD1D-1880-D5EC-242ECD7763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528B67B-EF81-4220-A765-373439B01B98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CB999-3F50-D4F7-65AA-943173D5E6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D7C26-3A9E-237D-9760-AB977F579A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FFBD005-F1EF-4D4D-B7E0-18B7475305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81858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76C44-377C-5740-1D98-89124E40C5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10B91-DF62-BFA7-DDB4-39738740809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E1C1A-9816-864B-F738-EFD1F4ABED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378A42E-AF0A-4DE9-ADF1-91C0C20EB2CB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B7A44-54E0-6229-C466-4AB6DC72CD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ADAFC-8FF9-3DD6-20E5-C5BBBA164D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7D6241E-6917-4444-9549-37E0EF046D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78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DE56-16AF-7F90-C05A-9A3F1B4328D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0036F-4A77-A95B-D2B4-9E4B0AED2BF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8C86C-19DE-1FA6-505E-E58D631AC7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1736D42-AD66-4A0F-9EB6-72D01D6EF048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3136A-9F8B-94C7-1366-D0C39FCF13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14C1B-1B6E-4DE9-3E6E-F2BB4099C5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4EE6A34-8670-414C-8A55-CA353FAAAF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548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3D09F-4D60-71FF-1328-38740725AE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FBB69-6A4C-0EE9-E325-644843B082B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F93A75-2123-E861-5B48-C3F1AAF268E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8324FC-459F-ED0C-15EA-49BA7972796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73693DB-A439-4CFA-A239-5674FA8C3827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DF48D4-3751-DDFC-7F53-E90F9707F2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A11DC-21B2-2EC3-040B-FFEB1B1362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2DA5872-CBC8-4D71-8C41-D22EE4DA385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11239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FF89-6869-AFBD-B4F5-17065D1BBB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18395-E4C6-02A6-E16B-F36815D9FE4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2866B6-DE55-4A0F-351F-A9EEA59FCE3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D73080-155E-9EC1-C499-C537080BC7B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35C1EC-A15F-8131-4FC7-351987A6FEB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FC6A24-5B28-3E15-7C69-9EB7690E5F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57B5883-6C78-401F-AB02-5EFC7DF07CE5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74AE90-9338-B19C-71CE-C355584F07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45279C-EEB5-9AA9-0D4E-169F85E25D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CE51290-7FE4-43FA-9714-F913CAE767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017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C55C6-F092-5716-77A0-AB156E54CD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75CB8-D3A7-57D7-1DCF-4F4D782D4A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D3F5576-E8BD-4082-B1E6-18A4C6AA4681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65F3AA-6EDD-61C7-1182-A1A9D68B3B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CD83BD-9F83-ADF0-5259-909CDCCF30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5AB7AFD-4684-41FE-A88E-36B47412E96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862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E5D81C-1167-3A8F-4B28-2530B80354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BFD8690-3FB0-4400-A607-8C32031F87FD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7A4825-1B31-6BBC-EA49-AEE11FB425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F9277A-F63F-4D02-F742-EE354A98BE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EE2B867-F156-4141-90BF-B32649A87A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903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5F58A-3387-C0FC-3956-94A337D4EA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E71BC-030F-E2BE-F46C-FB0226F971F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3F5ECA-37D6-1C7E-D919-F9AA3EA97C5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899A90-9866-74A3-2DA4-733286DCF7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B048533-0F4A-4A03-8062-D53F18876AD3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9894CA-6C89-0905-95DD-C71F636BAE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35DF3-9212-BA40-C72B-7B6C18924A8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5E5F72A-3B53-4048-AB13-D0F3F07B684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443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F1994-7BB1-9618-1FDD-859F97C7DF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AFE15D-6DD0-9FD0-DE1B-E8AB75282FE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A972EA-D0C6-7CD2-DEA9-8F27E08B96E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6951A0-E2DC-17DC-B8A2-E33EB61017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011B56E-20B9-4284-B90C-BC8F547E4EFA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84CCAB-CD79-6AD3-5C06-52F4C089CC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C2B372-6E0B-1D3E-34BA-4FF3AF835F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0C997EB-3B56-42CC-948C-13FA6B5AF5B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65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27539-467B-0C9B-26D5-C7094E1603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5F7AC-7D5D-9212-177E-1E80F7254D0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5F7-F15F-CA14-06F2-A9A41B1598E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B839923-4FAB-46D0-8834-D38935A52D56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09178-16CE-C4EE-E380-C13B14F6DA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1C0D-B54A-7EA5-8237-821E9715D6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55CB36C-2728-407F-8722-A6FF9F70B8D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850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CCC8B6-4613-A063-7C98-EC35FBE0284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E74020-5FBA-50A4-B2F5-F62B02F638D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8B794-2F51-35FB-54AF-43C1EBD499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8E364E2-8E1E-4FC3-A1AF-0923AFE92AC3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820FB8-76E7-1552-446E-AC05BEEF51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4DD14-E2E2-369C-6F3F-815ED0FD33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C72E466-93D1-441F-B9C3-86C3E554724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330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53F106-29C8-256B-279E-A82872EE73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22A11-311B-A02A-DE70-0B342CC9C4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DAF44-84C5-6262-C9E5-5E6F45B8D4D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BA49F045-A32E-40CE-BC83-A3515EF09A73}" type="datetime1">
              <a:rPr lang="en-GB"/>
              <a:pPr lvl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480FA-DCF6-0788-BBF0-51C348B48BF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D024A-2337-6165-8424-35BA92C3BF5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402E9E7-9362-47A4-B5E8-51D3C6703F5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4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4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27B58-7E1B-FE9A-234E-32AD34C8F51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041402"/>
            <a:ext cx="9144000" cy="2387598"/>
          </a:xfrm>
        </p:spPr>
        <p:txBody>
          <a:bodyPr/>
          <a:lstStyle/>
          <a:p>
            <a:pPr lvl="0"/>
            <a:r>
              <a:rPr lang="en-GB" b="1" dirty="0"/>
              <a:t>DS3</a:t>
            </a:r>
            <a:r>
              <a:rPr lang="en-GB" dirty="0"/>
              <a:t> ASSIGNMENT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BABF8-3500-3FD9-8B12-F08FD2A069F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/>
          <a:lstStyle/>
          <a:p>
            <a:r>
              <a:rPr lang="en-GB" b="1" dirty="0"/>
              <a:t>2539077 Karl Simmonds 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7AD1D-2766-6F06-36D3-C57BB8BA73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/>
          <a:p>
            <a:r>
              <a:rPr lang="en-GB" b="1" dirty="0"/>
              <a:t>PowerPoint</a:t>
            </a:r>
            <a:r>
              <a:rPr lang="en-GB" dirty="0"/>
              <a:t> - </a:t>
            </a:r>
            <a:r>
              <a:rPr lang="en-GB" b="1" dirty="0"/>
              <a:t>Microsoft</a:t>
            </a:r>
            <a:r>
              <a:rPr lang="en-GB" dirty="0"/>
              <a:t> </a:t>
            </a:r>
            <a:r>
              <a:rPr lang="en-GB" b="1" dirty="0"/>
              <a:t>designer</a:t>
            </a:r>
            <a:endParaRPr lang="en-US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9C1F05-54EC-426F-BB36-62F0756A52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097" y="1825625"/>
            <a:ext cx="4610725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3A8236-7228-669D-3AAA-044D3DA5163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This slide demonstrates my understanding of the Microsoft PowerPoint program as I was task with displaying a presentation on my chosen topic.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For this topic I had to design a menu for a cafe (</a:t>
            </a:r>
            <a:r>
              <a:rPr lang="en-US" b="1" dirty="0"/>
              <a:t>FRESH</a:t>
            </a:r>
            <a:r>
              <a:rPr lang="en-US" dirty="0"/>
              <a:t> </a:t>
            </a:r>
            <a:r>
              <a:rPr lang="en-US" b="1" dirty="0"/>
              <a:t>BITES</a:t>
            </a:r>
            <a:r>
              <a:rPr lang="en-US" dirty="0"/>
              <a:t>) which I did using free stock images through google. I used Microsoft designer to edit the photos, then PowerPoint to add text and structure the information.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E2336-1629-B9FA-22A4-1EF35AD74B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/>
          <a:p>
            <a:r>
              <a:rPr lang="en-GB" b="1" dirty="0" err="1"/>
              <a:t>Reserch</a:t>
            </a:r>
            <a:r>
              <a:rPr lang="en-GB" b="1" dirty="0"/>
              <a:t>-Snapshot-Virtual</a:t>
            </a:r>
            <a:r>
              <a:rPr lang="en-GB" dirty="0"/>
              <a:t> </a:t>
            </a:r>
            <a:r>
              <a:rPr lang="en-GB" b="1" dirty="0"/>
              <a:t>Library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575BE1-A18C-4C2B-D022-42FB0F6F87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7" y="1825625"/>
            <a:ext cx="5181603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2801A6-3D16-E2D4-2F0F-BEBAEDD41F6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38207" y="1825627"/>
            <a:ext cx="5181603" cy="4351336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This slide show a snapshot of my DS1 Assignment</a:t>
            </a:r>
            <a:r>
              <a:rPr lang="en-GB" dirty="0"/>
              <a:t>.</a:t>
            </a:r>
          </a:p>
          <a:p>
            <a:r>
              <a:rPr lang="en-GB" dirty="0"/>
              <a:t>I</a:t>
            </a:r>
            <a:r>
              <a:rPr lang="en-US" dirty="0"/>
              <a:t> was task with ·producing 4-6 Documents with screenshots or photos of my digital life. with a one or two sentences explanation for each photo.·        </a:t>
            </a:r>
            <a:endParaRPr lang="en-GB" dirty="0"/>
          </a:p>
          <a:p>
            <a:r>
              <a:rPr lang="en-US" dirty="0"/>
              <a:t>I completed the task and learned how to </a:t>
            </a:r>
            <a:r>
              <a:rPr lang="en-US" b="1" dirty="0"/>
              <a:t>research</a:t>
            </a:r>
            <a:r>
              <a:rPr lang="en-US" dirty="0"/>
              <a:t> correctly on </a:t>
            </a:r>
            <a:r>
              <a:rPr lang="en-GB" dirty="0"/>
              <a:t>our</a:t>
            </a:r>
            <a:r>
              <a:rPr lang="en-US" dirty="0"/>
              <a:t> university's </a:t>
            </a:r>
            <a:r>
              <a:rPr lang="en-US" b="1" dirty="0"/>
              <a:t>Virtual Library.</a:t>
            </a:r>
            <a:r>
              <a:rPr lang="en-US" dirty="0"/>
              <a:t> I also learnt how to </a:t>
            </a:r>
            <a:r>
              <a:rPr lang="en-US" b="1" dirty="0"/>
              <a:t>screenshot</a:t>
            </a:r>
            <a:r>
              <a:rPr lang="en-US" dirty="0"/>
              <a:t> the images </a:t>
            </a:r>
            <a:endParaRPr lang="en-GB" dirty="0"/>
          </a:p>
          <a:p>
            <a:r>
              <a:rPr lang="en-GB" dirty="0"/>
              <a:t>This task made me realise how important it is to research and document information correctly </a:t>
            </a:r>
            <a:r>
              <a:rPr lang="en-US" dirty="0"/>
              <a:t> </a:t>
            </a:r>
            <a:r>
              <a:rPr lang="en-GB" dirty="0"/>
              <a:t>  </a:t>
            </a:r>
            <a:r>
              <a:rPr lang="en-US" dirty="0"/>
              <a:t>which </a:t>
            </a:r>
            <a:r>
              <a:rPr lang="en-GB" dirty="0"/>
              <a:t>will be </a:t>
            </a:r>
            <a:r>
              <a:rPr lang="en-US" dirty="0"/>
              <a:t>beneficial to me going forward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CB9A3-CD28-EF97-C5CF-924AB1CAF3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4723" y="513570"/>
            <a:ext cx="10568300" cy="1195296"/>
          </a:xfrm>
        </p:spPr>
        <p:txBody>
          <a:bodyPr/>
          <a:lstStyle/>
          <a:p>
            <a:pPr lvl="0"/>
            <a:r>
              <a:rPr lang="en-GB" b="1" dirty="0"/>
              <a:t>Word and Excel</a:t>
            </a:r>
          </a:p>
        </p:txBody>
      </p:sp>
      <p:pic>
        <p:nvPicPr>
          <p:cNvPr id="3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562D6383-8957-D4BE-44F9-995F0E4B8D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4723" y="1560425"/>
            <a:ext cx="5181603" cy="4985162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9B70E6-9A5C-9E9F-62EA-F5FE3C1AF25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635761"/>
            <a:ext cx="5181603" cy="4541203"/>
          </a:xfrm>
        </p:spPr>
        <p:txBody>
          <a:bodyPr/>
          <a:lstStyle/>
          <a:p>
            <a:pPr marL="0" lvl="0" indent="0">
              <a:buNone/>
            </a:pPr>
            <a:r>
              <a:rPr lang="en-GB" b="1"/>
              <a:t>     Table</a:t>
            </a:r>
            <a:r>
              <a:rPr lang="en-GB"/>
              <a:t> </a:t>
            </a:r>
            <a:r>
              <a:rPr lang="en-GB" b="1" dirty="0"/>
              <a:t>in</a:t>
            </a:r>
            <a:r>
              <a:rPr lang="en-GB" dirty="0"/>
              <a:t> </a:t>
            </a:r>
            <a:r>
              <a:rPr lang="en-GB" b="1" dirty="0"/>
              <a:t>excel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1AB776-93BC-41C9-C97E-A92DEDF40A10}"/>
              </a:ext>
            </a:extLst>
          </p:cNvPr>
          <p:cNvSpPr txBox="1"/>
          <p:nvPr/>
        </p:nvSpPr>
        <p:spPr>
          <a:xfrm>
            <a:off x="6555682" y="2424913"/>
            <a:ext cx="552993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This slide shows a Microsoft word and Excel document I constructed which I believe demonstrates  my new found understanding of the Microsoft Excel program. </a:t>
            </a:r>
            <a:endParaRPr lang="en-GB" dirty="0"/>
          </a:p>
          <a:p>
            <a:endParaRPr lang="en-GB" dirty="0"/>
          </a:p>
          <a:p>
            <a:r>
              <a:rPr lang="en-GB" dirty="0"/>
              <a:t>I </a:t>
            </a:r>
            <a:r>
              <a:rPr lang="en-US" dirty="0"/>
              <a:t>was task with inputting data into the "Formula bar" to calculate and </a:t>
            </a:r>
            <a:r>
              <a:rPr lang="en-GB" dirty="0"/>
              <a:t>extract, then information produced, </a:t>
            </a:r>
            <a:r>
              <a:rPr lang="en-US" dirty="0"/>
              <a:t>then  input the findings, into Microsoft word </a:t>
            </a:r>
            <a:r>
              <a:rPr lang="en-GB" dirty="0"/>
              <a:t>to</a:t>
            </a:r>
            <a:r>
              <a:rPr lang="en-US" dirty="0"/>
              <a:t> copy</a:t>
            </a:r>
            <a:r>
              <a:rPr lang="en-GB" dirty="0"/>
              <a:t> and  paste  </a:t>
            </a:r>
            <a:r>
              <a:rPr lang="en-US" dirty="0"/>
              <a:t>the information  to produce a accurate analytical report summary</a:t>
            </a:r>
            <a:endParaRPr lang="en-GB" dirty="0"/>
          </a:p>
          <a:p>
            <a:endParaRPr lang="en-GB" dirty="0"/>
          </a:p>
          <a:p>
            <a:r>
              <a:rPr lang="en-GB" dirty="0"/>
              <a:t>This was my first attempt at using the Microsoft Excel program and found it easier to use than first expected.  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</Words>
  <Application>Microsoft Office PowerPoint</Application>
  <PresentationFormat>Widescreen</PresentationFormat>
  <Paragraphs>3</Paragraphs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DS3 ASSIGNMENT </vt:lpstr>
      <vt:lpstr>PowerPoint - Microsoft designer</vt:lpstr>
      <vt:lpstr>Reserch-Snapshot-Virtual Library </vt:lpstr>
      <vt:lpstr>Word and Excel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</dc:title>
  <dc:creator>Karl Simmonds (2539077)</dc:creator>
  <cp:lastModifiedBy>Karl Simmonds</cp:lastModifiedBy>
  <cp:revision>8</cp:revision>
  <dcterms:created xsi:type="dcterms:W3CDTF">2026-07-18T15:19:25Z</dcterms:created>
  <dcterms:modified xsi:type="dcterms:W3CDTF">2026-07-20T12:10:55Z</dcterms:modified>
</cp:coreProperties>
</file>