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7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embeddedFontLst>
    <p:embeddedFont>
      <p:font typeface="Nunito"/>
      <p:regular r:id="rId18"/>
      <p:bold r:id="rId19"/>
      <p:italic r:id="rId20"/>
      <p:boldItalic r:id="rId21"/>
    </p:embeddedFont>
    <p:embeddedFont>
      <p:font typeface="Maven Pro"/>
      <p:regular r:id="rId22"/>
      <p:bold r:id="rId23"/>
    </p:embeddedFont>
    <p:embeddedFont>
      <p:font typeface="Italianno"/>
      <p:regular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Nunito-italic.fntdata"/><Relationship Id="rId11" Type="http://schemas.openxmlformats.org/officeDocument/2006/relationships/slide" Target="slides/slide6.xml"/><Relationship Id="rId22" Type="http://schemas.openxmlformats.org/officeDocument/2006/relationships/font" Target="fonts/MavenPro-regular.fntdata"/><Relationship Id="rId10" Type="http://schemas.openxmlformats.org/officeDocument/2006/relationships/slide" Target="slides/slide5.xml"/><Relationship Id="rId21" Type="http://schemas.openxmlformats.org/officeDocument/2006/relationships/font" Target="fonts/Nunito-boldItalic.fntdata"/><Relationship Id="rId13" Type="http://schemas.openxmlformats.org/officeDocument/2006/relationships/slide" Target="slides/slide8.xml"/><Relationship Id="rId24" Type="http://schemas.openxmlformats.org/officeDocument/2006/relationships/font" Target="fonts/Italianno-regular.fntdata"/><Relationship Id="rId12" Type="http://schemas.openxmlformats.org/officeDocument/2006/relationships/slide" Target="slides/slide7.xml"/><Relationship Id="rId23" Type="http://schemas.openxmlformats.org/officeDocument/2006/relationships/font" Target="fonts/MavenPro-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Nunito-bold.fntdata"/><Relationship Id="rId6" Type="http://schemas.openxmlformats.org/officeDocument/2006/relationships/slide" Target="slides/slide1.xml"/><Relationship Id="rId18" Type="http://schemas.openxmlformats.org/officeDocument/2006/relationships/font" Target="fonts/Nunito-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2" name="Shape 352"/>
        <p:cNvGrpSpPr/>
        <p:nvPr/>
      </p:nvGrpSpPr>
      <p:grpSpPr>
        <a:xfrm>
          <a:off x="0" y="0"/>
          <a:ext cx="0" cy="0"/>
          <a:chOff x="0" y="0"/>
          <a:chExt cx="0" cy="0"/>
        </a:xfrm>
      </p:grpSpPr>
      <p:sp>
        <p:nvSpPr>
          <p:cNvPr id="353" name="Google Shape;3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354" name="Google Shape;3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0" name="Shape 360"/>
        <p:cNvGrpSpPr/>
        <p:nvPr/>
      </p:nvGrpSpPr>
      <p:grpSpPr>
        <a:xfrm>
          <a:off x="0" y="0"/>
          <a:ext cx="0" cy="0"/>
          <a:chOff x="0" y="0"/>
          <a:chExt cx="0" cy="0"/>
        </a:xfrm>
      </p:grpSpPr>
      <p:sp>
        <p:nvSpPr>
          <p:cNvPr id="361" name="Google Shape;361;g7f15968854_0_1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2" name="Google Shape;362;g7f15968854_0_1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7" name="Shape 367"/>
        <p:cNvGrpSpPr/>
        <p:nvPr/>
      </p:nvGrpSpPr>
      <p:grpSpPr>
        <a:xfrm>
          <a:off x="0" y="0"/>
          <a:ext cx="0" cy="0"/>
          <a:chOff x="0" y="0"/>
          <a:chExt cx="0" cy="0"/>
        </a:xfrm>
      </p:grpSpPr>
      <p:sp>
        <p:nvSpPr>
          <p:cNvPr id="368" name="Google Shape;368;g7f15968854_0_4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9" name="Google Shape;369;g7f15968854_0_4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4" name="Shape 374"/>
        <p:cNvGrpSpPr/>
        <p:nvPr/>
      </p:nvGrpSpPr>
      <p:grpSpPr>
        <a:xfrm>
          <a:off x="0" y="0"/>
          <a:ext cx="0" cy="0"/>
          <a:chOff x="0" y="0"/>
          <a:chExt cx="0" cy="0"/>
        </a:xfrm>
      </p:grpSpPr>
      <p:sp>
        <p:nvSpPr>
          <p:cNvPr id="375" name="Google Shape;375;g7f15968854_0_7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6" name="Google Shape;376;g7f15968854_0_7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2" name="Shape 382"/>
        <p:cNvGrpSpPr/>
        <p:nvPr/>
      </p:nvGrpSpPr>
      <p:grpSpPr>
        <a:xfrm>
          <a:off x="0" y="0"/>
          <a:ext cx="0" cy="0"/>
          <a:chOff x="0" y="0"/>
          <a:chExt cx="0" cy="0"/>
        </a:xfrm>
      </p:grpSpPr>
      <p:sp>
        <p:nvSpPr>
          <p:cNvPr id="383" name="Google Shape;383;g7f15968854_0_12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7f15968854_0_12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9" name="Shape 389"/>
        <p:cNvGrpSpPr/>
        <p:nvPr/>
      </p:nvGrpSpPr>
      <p:grpSpPr>
        <a:xfrm>
          <a:off x="0" y="0"/>
          <a:ext cx="0" cy="0"/>
          <a:chOff x="0" y="0"/>
          <a:chExt cx="0" cy="0"/>
        </a:xfrm>
      </p:grpSpPr>
      <p:sp>
        <p:nvSpPr>
          <p:cNvPr id="390" name="Google Shape;390;g7f15968854_0_14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1" name="Google Shape;391;g7f15968854_0_14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8" name="Shape 398"/>
        <p:cNvGrpSpPr/>
        <p:nvPr/>
      </p:nvGrpSpPr>
      <p:grpSpPr>
        <a:xfrm>
          <a:off x="0" y="0"/>
          <a:ext cx="0" cy="0"/>
          <a:chOff x="0" y="0"/>
          <a:chExt cx="0" cy="0"/>
        </a:xfrm>
      </p:grpSpPr>
      <p:sp>
        <p:nvSpPr>
          <p:cNvPr id="399" name="Google Shape;399;g7f15968854_0_3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0" name="Google Shape;400;g7f15968854_0_3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05" name="Shape 405"/>
        <p:cNvGrpSpPr/>
        <p:nvPr/>
      </p:nvGrpSpPr>
      <p:grpSpPr>
        <a:xfrm>
          <a:off x="0" y="0"/>
          <a:ext cx="0" cy="0"/>
          <a:chOff x="0" y="0"/>
          <a:chExt cx="0" cy="0"/>
        </a:xfrm>
      </p:grpSpPr>
      <p:sp>
        <p:nvSpPr>
          <p:cNvPr id="406" name="Google Shape;406;g7f15968854_0_34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7" name="Google Shape;407;g7f15968854_0_34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3" name="Shape 413"/>
        <p:cNvGrpSpPr/>
        <p:nvPr/>
      </p:nvGrpSpPr>
      <p:grpSpPr>
        <a:xfrm>
          <a:off x="0" y="0"/>
          <a:ext cx="0" cy="0"/>
          <a:chOff x="0" y="0"/>
          <a:chExt cx="0" cy="0"/>
        </a:xfrm>
      </p:grpSpPr>
      <p:sp>
        <p:nvSpPr>
          <p:cNvPr id="414" name="Google Shape;414;g7f15968854_0_36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5" name="Google Shape;415;g7f15968854_0_36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1" name="Shape 421"/>
        <p:cNvGrpSpPr/>
        <p:nvPr/>
      </p:nvGrpSpPr>
      <p:grpSpPr>
        <a:xfrm>
          <a:off x="0" y="0"/>
          <a:ext cx="0" cy="0"/>
          <a:chOff x="0" y="0"/>
          <a:chExt cx="0" cy="0"/>
        </a:xfrm>
      </p:grpSpPr>
      <p:sp>
        <p:nvSpPr>
          <p:cNvPr id="422" name="Google Shape;422;g7f15968854_0_37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3" name="Google Shape;423;g7f15968854_0_37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8" name="Shape 428"/>
        <p:cNvGrpSpPr/>
        <p:nvPr/>
      </p:nvGrpSpPr>
      <p:grpSpPr>
        <a:xfrm>
          <a:off x="0" y="0"/>
          <a:ext cx="0" cy="0"/>
          <a:chOff x="0" y="0"/>
          <a:chExt cx="0" cy="0"/>
        </a:xfrm>
      </p:grpSpPr>
      <p:sp>
        <p:nvSpPr>
          <p:cNvPr id="429" name="Google Shape;429;g7f15968854_0_40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0" name="Google Shape;430;g7f15968854_0_40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38" name="Shape 438"/>
        <p:cNvGrpSpPr/>
        <p:nvPr/>
      </p:nvGrpSpPr>
      <p:grpSpPr>
        <a:xfrm>
          <a:off x="0" y="0"/>
          <a:ext cx="0" cy="0"/>
          <a:chOff x="0" y="0"/>
          <a:chExt cx="0" cy="0"/>
        </a:xfrm>
      </p:grpSpPr>
      <p:sp>
        <p:nvSpPr>
          <p:cNvPr id="439" name="Google Shape;439;g7f15968854_0_44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0" name="Google Shape;440;g7f15968854_0_44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accent3"/>
        </a:solidFill>
      </p:bgPr>
    </p:bg>
    <p:spTree>
      <p:nvGrpSpPr>
        <p:cNvPr id="9"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rot="-9830444">
              <a:off x="6469759" y="3480727"/>
              <a:ext cx="320148" cy="320148"/>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 name="Google Shape;46;p2"/>
          <p:cNvSpPr txBox="1"/>
          <p:nvPr>
            <p:ph type="ctrTitle"/>
          </p:nvPr>
        </p:nvSpPr>
        <p:spPr>
          <a:xfrm>
            <a:off x="824000" y="1613813"/>
            <a:ext cx="4255500" cy="18729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47" name="Google Shape;47;p2"/>
          <p:cNvSpPr txBox="1"/>
          <p:nvPr>
            <p:ph idx="1" type="subTitle"/>
          </p:nvPr>
        </p:nvSpPr>
        <p:spPr>
          <a:xfrm>
            <a:off x="824000" y="3596300"/>
            <a:ext cx="4255500" cy="695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48" name="Google Shape;48;p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49"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3"/>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3"/>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3"/>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3"/>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3"/>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3"/>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2" name="Google Shape;82;p3"/>
          <p:cNvSpPr txBox="1"/>
          <p:nvPr>
            <p:ph type="title"/>
          </p:nvPr>
        </p:nvSpPr>
        <p:spPr>
          <a:xfrm>
            <a:off x="824000" y="1613825"/>
            <a:ext cx="5857800" cy="18729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83" name="Google Shape;83;p3"/>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84"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9" name="Google Shape;89;p4"/>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0" name="Google Shape;90;p4"/>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9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6" name="Google Shape;96;p5"/>
          <p:cNvSpPr txBox="1"/>
          <p:nvPr>
            <p:ph idx="1" type="body"/>
          </p:nvPr>
        </p:nvSpPr>
        <p:spPr>
          <a:xfrm>
            <a:off x="1303800" y="1990050"/>
            <a:ext cx="34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7" name="Google Shape;97;p5"/>
          <p:cNvSpPr txBox="1"/>
          <p:nvPr>
            <p:ph idx="2" type="body"/>
          </p:nvPr>
        </p:nvSpPr>
        <p:spPr>
          <a:xfrm>
            <a:off x="4903650" y="1990050"/>
            <a:ext cx="34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5"/>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99"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4" name="Google Shape;104;p6"/>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105"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 name="Google Shape;109;p7"/>
          <p:cNvSpPr txBox="1"/>
          <p:nvPr>
            <p:ph type="title"/>
          </p:nvPr>
        </p:nvSpPr>
        <p:spPr>
          <a:xfrm>
            <a:off x="1303800" y="598575"/>
            <a:ext cx="3312000" cy="15900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0" name="Google Shape;110;p7"/>
          <p:cNvSpPr txBox="1"/>
          <p:nvPr>
            <p:ph idx="1" type="body"/>
          </p:nvPr>
        </p:nvSpPr>
        <p:spPr>
          <a:xfrm>
            <a:off x="1303800" y="2309675"/>
            <a:ext cx="3312000" cy="22218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11" name="Google Shape;111;p7"/>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dk1"/>
        </a:solidFill>
      </p:bgPr>
    </p:bg>
    <p:spTree>
      <p:nvGrpSpPr>
        <p:cNvPr id="112"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8"/>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25" name="Google Shape;125;p8"/>
          <p:cNvSpPr txBox="1"/>
          <p:nvPr>
            <p:ph type="title"/>
          </p:nvPr>
        </p:nvSpPr>
        <p:spPr>
          <a:xfrm>
            <a:off x="824000" y="763600"/>
            <a:ext cx="5857800" cy="35733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26" name="Google Shape;126;p8"/>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127"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9"/>
          <p:cNvSpPr txBox="1"/>
          <p:nvPr>
            <p:ph type="title"/>
          </p:nvPr>
        </p:nvSpPr>
        <p:spPr>
          <a:xfrm>
            <a:off x="1303800" y="598575"/>
            <a:ext cx="3430500" cy="19902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32" name="Google Shape;132;p9"/>
          <p:cNvSpPr txBox="1"/>
          <p:nvPr>
            <p:ph idx="1" type="subTitle"/>
          </p:nvPr>
        </p:nvSpPr>
        <p:spPr>
          <a:xfrm>
            <a:off x="1303800" y="2743203"/>
            <a:ext cx="3430500" cy="726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33" name="Google Shape;133;p9"/>
          <p:cNvSpPr txBox="1"/>
          <p:nvPr>
            <p:ph idx="2" type="body"/>
          </p:nvPr>
        </p:nvSpPr>
        <p:spPr>
          <a:xfrm>
            <a:off x="4903700" y="661000"/>
            <a:ext cx="3430500" cy="38706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34" name="Google Shape;134;p9"/>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135"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10"/>
          <p:cNvSpPr txBox="1"/>
          <p:nvPr>
            <p:ph idx="1" type="body"/>
          </p:nvPr>
        </p:nvSpPr>
        <p:spPr>
          <a:xfrm>
            <a:off x="1303800" y="4138975"/>
            <a:ext cx="5843100" cy="534900"/>
          </a:xfrm>
          <a:prstGeom prst="rect">
            <a:avLst/>
          </a:prstGeom>
        </p:spPr>
        <p:txBody>
          <a:bodyPr anchorCtr="0" anchor="t"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140" name="Google Shape;140;p10"/>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accent3"/>
        </a:solidFill>
      </p:bgPr>
    </p:bg>
    <p:spTree>
      <p:nvGrpSpPr>
        <p:cNvPr id="14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1"/>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1"/>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1"/>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1"/>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1"/>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1"/>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1"/>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1"/>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1"/>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1"/>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1"/>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1"/>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1"/>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1"/>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1"/>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1"/>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1"/>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1"/>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1"/>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1"/>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1"/>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1"/>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1"/>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1"/>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1"/>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1"/>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1"/>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1"/>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1"/>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68" name="Google Shape;268;p11"/>
          <p:cNvSpPr txBox="1"/>
          <p:nvPr>
            <p:ph hasCustomPrompt="1" type="title"/>
          </p:nvPr>
        </p:nvSpPr>
        <p:spPr>
          <a:xfrm>
            <a:off x="1388625" y="772725"/>
            <a:ext cx="6366900" cy="186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p:nvPr>
            <p:ph idx="1" type="body"/>
          </p:nvPr>
        </p:nvSpPr>
        <p:spPr>
          <a:xfrm>
            <a:off x="1388625" y="2712300"/>
            <a:ext cx="6366900" cy="1111200"/>
          </a:xfrm>
          <a:prstGeom prst="rect">
            <a:avLst/>
          </a:prstGeom>
        </p:spPr>
        <p:txBody>
          <a:bodyPr anchorCtr="0" anchor="t" bIns="91425" lIns="91425" spcFirstLastPara="1" rIns="91425" wrap="square" tIns="91425">
            <a:noAutofit/>
          </a:bodyPr>
          <a:lstStyle>
            <a:lvl1pPr indent="-311150" lvl="0" marL="457200" algn="ctr">
              <a:spcBef>
                <a:spcPts val="0"/>
              </a:spcBef>
              <a:spcAft>
                <a:spcPts val="0"/>
              </a:spcAft>
              <a:buClr>
                <a:schemeClr val="lt1"/>
              </a:buClr>
              <a:buSzPts val="1300"/>
              <a:buChar char="●"/>
              <a:defRPr>
                <a:solidFill>
                  <a:schemeClr val="lt1"/>
                </a:solidFill>
              </a:defRPr>
            </a:lvl1pPr>
            <a:lvl2pPr indent="-298450" lvl="1" marL="914400" algn="ctr">
              <a:spcBef>
                <a:spcPts val="1600"/>
              </a:spcBef>
              <a:spcAft>
                <a:spcPts val="0"/>
              </a:spcAft>
              <a:buClr>
                <a:schemeClr val="lt1"/>
              </a:buClr>
              <a:buSzPts val="1100"/>
              <a:buChar char="○"/>
              <a:defRPr>
                <a:solidFill>
                  <a:schemeClr val="lt1"/>
                </a:solidFill>
              </a:defRPr>
            </a:lvl2pPr>
            <a:lvl3pPr indent="-298450" lvl="2" marL="1371600" algn="ctr">
              <a:spcBef>
                <a:spcPts val="1600"/>
              </a:spcBef>
              <a:spcAft>
                <a:spcPts val="0"/>
              </a:spcAft>
              <a:buClr>
                <a:schemeClr val="lt1"/>
              </a:buClr>
              <a:buSzPts val="1100"/>
              <a:buChar char="■"/>
              <a:defRPr>
                <a:solidFill>
                  <a:schemeClr val="lt1"/>
                </a:solidFill>
              </a:defRPr>
            </a:lvl3pPr>
            <a:lvl4pPr indent="-298450" lvl="3" marL="1828800" algn="ctr">
              <a:spcBef>
                <a:spcPts val="1600"/>
              </a:spcBef>
              <a:spcAft>
                <a:spcPts val="0"/>
              </a:spcAft>
              <a:buClr>
                <a:schemeClr val="lt1"/>
              </a:buClr>
              <a:buSzPts val="1100"/>
              <a:buChar char="●"/>
              <a:defRPr>
                <a:solidFill>
                  <a:schemeClr val="lt1"/>
                </a:solidFill>
              </a:defRPr>
            </a:lvl4pPr>
            <a:lvl5pPr indent="-298450" lvl="4" marL="2286000" algn="ctr">
              <a:spcBef>
                <a:spcPts val="1600"/>
              </a:spcBef>
              <a:spcAft>
                <a:spcPts val="0"/>
              </a:spcAft>
              <a:buClr>
                <a:schemeClr val="lt1"/>
              </a:buClr>
              <a:buSzPts val="1100"/>
              <a:buChar char="○"/>
              <a:defRPr>
                <a:solidFill>
                  <a:schemeClr val="lt1"/>
                </a:solidFill>
              </a:defRPr>
            </a:lvl5pPr>
            <a:lvl6pPr indent="-298450" lvl="5" marL="2743200" algn="ctr">
              <a:spcBef>
                <a:spcPts val="1600"/>
              </a:spcBef>
              <a:spcAft>
                <a:spcPts val="0"/>
              </a:spcAft>
              <a:buClr>
                <a:schemeClr val="lt1"/>
              </a:buClr>
              <a:buSzPts val="1100"/>
              <a:buChar char="■"/>
              <a:defRPr>
                <a:solidFill>
                  <a:schemeClr val="lt1"/>
                </a:solidFill>
              </a:defRPr>
            </a:lvl6pPr>
            <a:lvl7pPr indent="-298450" lvl="6" marL="3200400" algn="ctr">
              <a:spcBef>
                <a:spcPts val="1600"/>
              </a:spcBef>
              <a:spcAft>
                <a:spcPts val="0"/>
              </a:spcAft>
              <a:buClr>
                <a:schemeClr val="lt1"/>
              </a:buClr>
              <a:buSzPts val="1100"/>
              <a:buChar char="●"/>
              <a:defRPr>
                <a:solidFill>
                  <a:schemeClr val="lt1"/>
                </a:solidFill>
              </a:defRPr>
            </a:lvl7pPr>
            <a:lvl8pPr indent="-298450" lvl="7" marL="3657600" algn="ctr">
              <a:spcBef>
                <a:spcPts val="1600"/>
              </a:spcBef>
              <a:spcAft>
                <a:spcPts val="0"/>
              </a:spcAft>
              <a:buClr>
                <a:schemeClr val="lt1"/>
              </a:buClr>
              <a:buSzPts val="1100"/>
              <a:buChar char="○"/>
              <a:defRPr>
                <a:solidFill>
                  <a:schemeClr val="lt1"/>
                </a:solidFill>
              </a:defRPr>
            </a:lvl8pPr>
            <a:lvl9pPr indent="-298450" lvl="8" marL="4114800" algn="ctr">
              <a:spcBef>
                <a:spcPts val="1600"/>
              </a:spcBef>
              <a:spcAft>
                <a:spcPts val="1600"/>
              </a:spcAft>
              <a:buClr>
                <a:schemeClr val="lt1"/>
              </a:buClr>
              <a:buSzPts val="1100"/>
              <a:buChar char="■"/>
              <a:defRPr>
                <a:solidFill>
                  <a:schemeClr val="lt1"/>
                </a:solidFill>
              </a:defRPr>
            </a:lvl9pPr>
          </a:lstStyle>
          <a:p/>
        </p:txBody>
      </p:sp>
      <p:sp>
        <p:nvSpPr>
          <p:cNvPr id="270" name="Google Shape;270;p11"/>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71" name="Shape 271"/>
        <p:cNvGrpSpPr/>
        <p:nvPr/>
      </p:nvGrpSpPr>
      <p:grpSpPr>
        <a:xfrm>
          <a:off x="0" y="0"/>
          <a:ext cx="0" cy="0"/>
          <a:chOff x="0" y="0"/>
          <a:chExt cx="0" cy="0"/>
        </a:xfrm>
      </p:grpSpPr>
      <p:sp>
        <p:nvSpPr>
          <p:cNvPr id="272" name="Google Shape;272;p1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p:cSld name="AUTOLAYOUT">
    <p:bg>
      <p:bgPr>
        <a:solidFill>
          <a:srgbClr val="FFFFFF"/>
        </a:solidFill>
      </p:bgPr>
    </p:bg>
    <p:spTree>
      <p:nvGrpSpPr>
        <p:cNvPr id="273" name="Shape 273"/>
        <p:cNvGrpSpPr/>
        <p:nvPr/>
      </p:nvGrpSpPr>
      <p:grpSpPr>
        <a:xfrm>
          <a:off x="0" y="0"/>
          <a:ext cx="0" cy="0"/>
          <a:chOff x="0" y="0"/>
          <a:chExt cx="0" cy="0"/>
        </a:xfrm>
      </p:grpSpPr>
      <p:sp>
        <p:nvSpPr>
          <p:cNvPr id="274" name="Google Shape;274;p13"/>
          <p:cNvSpPr/>
          <p:nvPr/>
        </p:nvSpPr>
        <p:spPr>
          <a:xfrm rot="10800000">
            <a:off x="0" y="0"/>
            <a:ext cx="9144000" cy="5143500"/>
          </a:xfrm>
          <a:prstGeom prst="rect">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3"/>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rtl="0" algn="r">
              <a:lnSpc>
                <a:spcPct val="100000"/>
              </a:lnSpc>
              <a:spcAft>
                <a:spcPts val="0"/>
              </a:spcAft>
              <a:buNone/>
              <a:defRPr sz="1000">
                <a:solidFill>
                  <a:srgbClr val="FFFFFF"/>
                </a:solidFill>
              </a:defRPr>
            </a:lvl1pPr>
            <a:lvl2pPr lvl="1" rtl="0" algn="r">
              <a:lnSpc>
                <a:spcPct val="100000"/>
              </a:lnSpc>
              <a:spcAft>
                <a:spcPts val="0"/>
              </a:spcAft>
              <a:buNone/>
              <a:defRPr sz="1000">
                <a:solidFill>
                  <a:srgbClr val="FFFFFF"/>
                </a:solidFill>
              </a:defRPr>
            </a:lvl2pPr>
            <a:lvl3pPr lvl="2" rtl="0" algn="r">
              <a:lnSpc>
                <a:spcPct val="100000"/>
              </a:lnSpc>
              <a:spcAft>
                <a:spcPts val="0"/>
              </a:spcAft>
              <a:buNone/>
              <a:defRPr sz="1000">
                <a:solidFill>
                  <a:srgbClr val="FFFFFF"/>
                </a:solidFill>
              </a:defRPr>
            </a:lvl3pPr>
            <a:lvl4pPr lvl="3" rtl="0" algn="r">
              <a:lnSpc>
                <a:spcPct val="100000"/>
              </a:lnSpc>
              <a:spcAft>
                <a:spcPts val="0"/>
              </a:spcAft>
              <a:buNone/>
              <a:defRPr sz="1000">
                <a:solidFill>
                  <a:srgbClr val="FFFFFF"/>
                </a:solidFill>
              </a:defRPr>
            </a:lvl4pPr>
            <a:lvl5pPr lvl="4" rtl="0" algn="r">
              <a:lnSpc>
                <a:spcPct val="100000"/>
              </a:lnSpc>
              <a:spcAft>
                <a:spcPts val="0"/>
              </a:spcAft>
              <a:buNone/>
              <a:defRPr sz="1000">
                <a:solidFill>
                  <a:srgbClr val="FFFFFF"/>
                </a:solidFill>
              </a:defRPr>
            </a:lvl5pPr>
            <a:lvl6pPr lvl="5" rtl="0" algn="r">
              <a:lnSpc>
                <a:spcPct val="100000"/>
              </a:lnSpc>
              <a:spcAft>
                <a:spcPts val="0"/>
              </a:spcAft>
              <a:buNone/>
              <a:defRPr sz="1000">
                <a:solidFill>
                  <a:srgbClr val="FFFFFF"/>
                </a:solidFill>
              </a:defRPr>
            </a:lvl6pPr>
            <a:lvl7pPr lvl="6" rtl="0" algn="r">
              <a:lnSpc>
                <a:spcPct val="100000"/>
              </a:lnSpc>
              <a:spcAft>
                <a:spcPts val="0"/>
              </a:spcAft>
              <a:buNone/>
              <a:defRPr sz="1000">
                <a:solidFill>
                  <a:srgbClr val="FFFFFF"/>
                </a:solidFill>
              </a:defRPr>
            </a:lvl7pPr>
            <a:lvl8pPr lvl="7" rtl="0" algn="r">
              <a:lnSpc>
                <a:spcPct val="100000"/>
              </a:lnSpc>
              <a:spcAft>
                <a:spcPts val="0"/>
              </a:spcAft>
              <a:buNone/>
              <a:defRPr sz="1000">
                <a:solidFill>
                  <a:srgbClr val="FFFFFF"/>
                </a:solidFill>
              </a:defRPr>
            </a:lvl8pPr>
            <a:lvl9pPr lvl="8" rtl="0" algn="r">
              <a:lnSpc>
                <a:spcPct val="100000"/>
              </a:lnSpc>
              <a:spcAft>
                <a:spcPts val="0"/>
              </a:spcAft>
              <a:buNone/>
              <a:defRPr sz="1000">
                <a:solidFill>
                  <a:srgbClr val="FFFFFF"/>
                </a:solidFill>
              </a:defRPr>
            </a:lvl9pPr>
          </a:lstStyle>
          <a:p>
            <a:pPr indent="0" lvl="0" marL="0" rtl="0" algn="r">
              <a:spcBef>
                <a:spcPts val="0"/>
              </a:spcBef>
              <a:spcAft>
                <a:spcPts val="0"/>
              </a:spcAft>
              <a:buNone/>
            </a:pPr>
            <a:fld id="{00000000-1234-1234-1234-123412341234}" type="slidenum">
              <a:rPr lang="en-GB"/>
              <a:t>‹#›</a:t>
            </a:fld>
            <a:endParaRPr/>
          </a:p>
        </p:txBody>
      </p:sp>
      <p:sp>
        <p:nvSpPr>
          <p:cNvPr id="276" name="Google Shape;276;p13"/>
          <p:cNvSpPr txBox="1"/>
          <p:nvPr>
            <p:ph idx="1" type="subTitle"/>
          </p:nvPr>
        </p:nvSpPr>
        <p:spPr>
          <a:xfrm>
            <a:off x="335100" y="3066963"/>
            <a:ext cx="8473800" cy="362100"/>
          </a:xfrm>
          <a:prstGeom prst="rect">
            <a:avLst/>
          </a:prstGeom>
          <a:noFill/>
        </p:spPr>
        <p:txBody>
          <a:bodyPr anchorCtr="0" anchor="t" bIns="91425" lIns="91425" spcFirstLastPara="1" rIns="91425" wrap="square" tIns="91425">
            <a:noAutofit/>
          </a:bodyPr>
          <a:lstStyle>
            <a:lvl1pPr lvl="0" rtl="0" algn="l">
              <a:lnSpc>
                <a:spcPct val="100000"/>
              </a:lnSpc>
              <a:spcBef>
                <a:spcPts val="0"/>
              </a:spcBef>
              <a:spcAft>
                <a:spcPts val="0"/>
              </a:spcAft>
              <a:buClr>
                <a:srgbClr val="FFFFFF"/>
              </a:buClr>
              <a:buSzPts val="1800"/>
              <a:buNone/>
              <a:defRPr sz="1800">
                <a:solidFill>
                  <a:srgbClr val="FFFFFF"/>
                </a:solidFill>
              </a:defRPr>
            </a:lvl1pPr>
            <a:lvl2pPr lvl="1" rtl="0" algn="l">
              <a:lnSpc>
                <a:spcPct val="100000"/>
              </a:lnSpc>
              <a:spcBef>
                <a:spcPts val="0"/>
              </a:spcBef>
              <a:spcAft>
                <a:spcPts val="0"/>
              </a:spcAft>
              <a:buClr>
                <a:srgbClr val="FFFFFF"/>
              </a:buClr>
              <a:buSzPts val="1800"/>
              <a:buNone/>
              <a:defRPr sz="1800">
                <a:solidFill>
                  <a:srgbClr val="FFFFFF"/>
                </a:solidFill>
              </a:defRPr>
            </a:lvl2pPr>
            <a:lvl3pPr lvl="2" rtl="0" algn="l">
              <a:lnSpc>
                <a:spcPct val="100000"/>
              </a:lnSpc>
              <a:spcBef>
                <a:spcPts val="0"/>
              </a:spcBef>
              <a:spcAft>
                <a:spcPts val="0"/>
              </a:spcAft>
              <a:buClr>
                <a:srgbClr val="FFFFFF"/>
              </a:buClr>
              <a:buSzPts val="1800"/>
              <a:buNone/>
              <a:defRPr sz="1800">
                <a:solidFill>
                  <a:srgbClr val="FFFFFF"/>
                </a:solidFill>
              </a:defRPr>
            </a:lvl3pPr>
            <a:lvl4pPr lvl="3" rtl="0" algn="l">
              <a:lnSpc>
                <a:spcPct val="100000"/>
              </a:lnSpc>
              <a:spcBef>
                <a:spcPts val="0"/>
              </a:spcBef>
              <a:spcAft>
                <a:spcPts val="0"/>
              </a:spcAft>
              <a:buClr>
                <a:srgbClr val="FFFFFF"/>
              </a:buClr>
              <a:buSzPts val="1800"/>
              <a:buNone/>
              <a:defRPr sz="1800">
                <a:solidFill>
                  <a:srgbClr val="FFFFFF"/>
                </a:solidFill>
              </a:defRPr>
            </a:lvl4pPr>
            <a:lvl5pPr lvl="4" rtl="0" algn="l">
              <a:lnSpc>
                <a:spcPct val="100000"/>
              </a:lnSpc>
              <a:spcBef>
                <a:spcPts val="0"/>
              </a:spcBef>
              <a:spcAft>
                <a:spcPts val="0"/>
              </a:spcAft>
              <a:buClr>
                <a:srgbClr val="FFFFFF"/>
              </a:buClr>
              <a:buSzPts val="1800"/>
              <a:buNone/>
              <a:defRPr sz="1800">
                <a:solidFill>
                  <a:srgbClr val="FFFFFF"/>
                </a:solidFill>
              </a:defRPr>
            </a:lvl5pPr>
            <a:lvl6pPr lvl="5" rtl="0" algn="l">
              <a:lnSpc>
                <a:spcPct val="100000"/>
              </a:lnSpc>
              <a:spcBef>
                <a:spcPts val="0"/>
              </a:spcBef>
              <a:spcAft>
                <a:spcPts val="0"/>
              </a:spcAft>
              <a:buClr>
                <a:srgbClr val="FFFFFF"/>
              </a:buClr>
              <a:buSzPts val="1800"/>
              <a:buNone/>
              <a:defRPr sz="1800">
                <a:solidFill>
                  <a:srgbClr val="FFFFFF"/>
                </a:solidFill>
              </a:defRPr>
            </a:lvl6pPr>
            <a:lvl7pPr lvl="6" rtl="0" algn="l">
              <a:lnSpc>
                <a:spcPct val="100000"/>
              </a:lnSpc>
              <a:spcBef>
                <a:spcPts val="0"/>
              </a:spcBef>
              <a:spcAft>
                <a:spcPts val="0"/>
              </a:spcAft>
              <a:buClr>
                <a:srgbClr val="FFFFFF"/>
              </a:buClr>
              <a:buSzPts val="1800"/>
              <a:buNone/>
              <a:defRPr sz="1800">
                <a:solidFill>
                  <a:srgbClr val="FFFFFF"/>
                </a:solidFill>
              </a:defRPr>
            </a:lvl7pPr>
            <a:lvl8pPr lvl="7" rtl="0" algn="l">
              <a:lnSpc>
                <a:spcPct val="100000"/>
              </a:lnSpc>
              <a:spcBef>
                <a:spcPts val="0"/>
              </a:spcBef>
              <a:spcAft>
                <a:spcPts val="0"/>
              </a:spcAft>
              <a:buClr>
                <a:srgbClr val="FFFFFF"/>
              </a:buClr>
              <a:buSzPts val="1800"/>
              <a:buNone/>
              <a:defRPr sz="1800">
                <a:solidFill>
                  <a:srgbClr val="FFFFFF"/>
                </a:solidFill>
              </a:defRPr>
            </a:lvl8pPr>
            <a:lvl9pPr lvl="8" rtl="0" algn="l">
              <a:lnSpc>
                <a:spcPct val="100000"/>
              </a:lnSpc>
              <a:spcBef>
                <a:spcPts val="0"/>
              </a:spcBef>
              <a:spcAft>
                <a:spcPts val="0"/>
              </a:spcAft>
              <a:buClr>
                <a:srgbClr val="FFFFFF"/>
              </a:buClr>
              <a:buSzPts val="1800"/>
              <a:buNone/>
              <a:defRPr sz="1800">
                <a:solidFill>
                  <a:srgbClr val="FFFFFF"/>
                </a:solidFill>
              </a:defRPr>
            </a:lvl9pPr>
          </a:lstStyle>
          <a:p/>
        </p:txBody>
      </p:sp>
      <p:sp>
        <p:nvSpPr>
          <p:cNvPr id="277" name="Google Shape;277;p13"/>
          <p:cNvSpPr txBox="1"/>
          <p:nvPr>
            <p:ph type="ctrTitle"/>
          </p:nvPr>
        </p:nvSpPr>
        <p:spPr>
          <a:xfrm>
            <a:off x="335100" y="1714563"/>
            <a:ext cx="8473800" cy="1276200"/>
          </a:xfrm>
          <a:prstGeom prst="rect">
            <a:avLst/>
          </a:prstGeom>
          <a:noFill/>
        </p:spPr>
        <p:txBody>
          <a:bodyPr anchorCtr="0" anchor="b" bIns="91425" lIns="91425" spcFirstLastPara="1" rIns="91425" wrap="square" tIns="91425">
            <a:noAutofit/>
          </a:bodyPr>
          <a:lstStyle>
            <a:lvl1pPr lvl="0" rtl="0" algn="l">
              <a:lnSpc>
                <a:spcPct val="100000"/>
              </a:lnSpc>
              <a:spcBef>
                <a:spcPts val="0"/>
              </a:spcBef>
              <a:spcAft>
                <a:spcPts val="0"/>
              </a:spcAft>
              <a:buClr>
                <a:srgbClr val="FFFFFF"/>
              </a:buClr>
              <a:buSzPts val="3600"/>
              <a:buNone/>
              <a:defRPr b="1" sz="3600">
                <a:solidFill>
                  <a:srgbClr val="FFFFFF"/>
                </a:solidFill>
              </a:defRPr>
            </a:lvl1pPr>
            <a:lvl2pPr lvl="1" rtl="0" algn="l">
              <a:lnSpc>
                <a:spcPct val="100000"/>
              </a:lnSpc>
              <a:spcBef>
                <a:spcPts val="0"/>
              </a:spcBef>
              <a:spcAft>
                <a:spcPts val="0"/>
              </a:spcAft>
              <a:buClr>
                <a:srgbClr val="FFFFFF"/>
              </a:buClr>
              <a:buSzPts val="3600"/>
              <a:buNone/>
              <a:defRPr b="1" sz="3600">
                <a:solidFill>
                  <a:srgbClr val="FFFFFF"/>
                </a:solidFill>
              </a:defRPr>
            </a:lvl2pPr>
            <a:lvl3pPr lvl="2" rtl="0" algn="l">
              <a:lnSpc>
                <a:spcPct val="100000"/>
              </a:lnSpc>
              <a:spcBef>
                <a:spcPts val="0"/>
              </a:spcBef>
              <a:spcAft>
                <a:spcPts val="0"/>
              </a:spcAft>
              <a:buClr>
                <a:srgbClr val="FFFFFF"/>
              </a:buClr>
              <a:buSzPts val="3600"/>
              <a:buNone/>
              <a:defRPr b="1" sz="3600">
                <a:solidFill>
                  <a:srgbClr val="FFFFFF"/>
                </a:solidFill>
              </a:defRPr>
            </a:lvl3pPr>
            <a:lvl4pPr lvl="3" rtl="0" algn="l">
              <a:lnSpc>
                <a:spcPct val="100000"/>
              </a:lnSpc>
              <a:spcBef>
                <a:spcPts val="0"/>
              </a:spcBef>
              <a:spcAft>
                <a:spcPts val="0"/>
              </a:spcAft>
              <a:buClr>
                <a:srgbClr val="FFFFFF"/>
              </a:buClr>
              <a:buSzPts val="3600"/>
              <a:buNone/>
              <a:defRPr b="1" sz="3600">
                <a:solidFill>
                  <a:srgbClr val="FFFFFF"/>
                </a:solidFill>
              </a:defRPr>
            </a:lvl4pPr>
            <a:lvl5pPr lvl="4" rtl="0" algn="l">
              <a:lnSpc>
                <a:spcPct val="100000"/>
              </a:lnSpc>
              <a:spcBef>
                <a:spcPts val="0"/>
              </a:spcBef>
              <a:spcAft>
                <a:spcPts val="0"/>
              </a:spcAft>
              <a:buClr>
                <a:srgbClr val="FFFFFF"/>
              </a:buClr>
              <a:buSzPts val="3600"/>
              <a:buNone/>
              <a:defRPr b="1" sz="3600">
                <a:solidFill>
                  <a:srgbClr val="FFFFFF"/>
                </a:solidFill>
              </a:defRPr>
            </a:lvl5pPr>
            <a:lvl6pPr lvl="5" rtl="0" algn="l">
              <a:lnSpc>
                <a:spcPct val="100000"/>
              </a:lnSpc>
              <a:spcBef>
                <a:spcPts val="0"/>
              </a:spcBef>
              <a:spcAft>
                <a:spcPts val="0"/>
              </a:spcAft>
              <a:buClr>
                <a:srgbClr val="FFFFFF"/>
              </a:buClr>
              <a:buSzPts val="3600"/>
              <a:buNone/>
              <a:defRPr b="1" sz="3600">
                <a:solidFill>
                  <a:srgbClr val="FFFFFF"/>
                </a:solidFill>
              </a:defRPr>
            </a:lvl6pPr>
            <a:lvl7pPr lvl="6" rtl="0" algn="l">
              <a:lnSpc>
                <a:spcPct val="100000"/>
              </a:lnSpc>
              <a:spcBef>
                <a:spcPts val="0"/>
              </a:spcBef>
              <a:spcAft>
                <a:spcPts val="0"/>
              </a:spcAft>
              <a:buClr>
                <a:srgbClr val="FFFFFF"/>
              </a:buClr>
              <a:buSzPts val="3600"/>
              <a:buNone/>
              <a:defRPr b="1" sz="3600">
                <a:solidFill>
                  <a:srgbClr val="FFFFFF"/>
                </a:solidFill>
              </a:defRPr>
            </a:lvl7pPr>
            <a:lvl8pPr lvl="7" rtl="0" algn="l">
              <a:lnSpc>
                <a:spcPct val="100000"/>
              </a:lnSpc>
              <a:spcBef>
                <a:spcPts val="0"/>
              </a:spcBef>
              <a:spcAft>
                <a:spcPts val="0"/>
              </a:spcAft>
              <a:buClr>
                <a:srgbClr val="FFFFFF"/>
              </a:buClr>
              <a:buSzPts val="3600"/>
              <a:buNone/>
              <a:defRPr b="1" sz="3600">
                <a:solidFill>
                  <a:srgbClr val="FFFFFF"/>
                </a:solidFill>
              </a:defRPr>
            </a:lvl8pPr>
            <a:lvl9pPr lvl="8" rtl="0" algn="l">
              <a:lnSpc>
                <a:spcPct val="100000"/>
              </a:lnSpc>
              <a:spcBef>
                <a:spcPts val="0"/>
              </a:spcBef>
              <a:spcAft>
                <a:spcPts val="0"/>
              </a:spcAft>
              <a:buClr>
                <a:srgbClr val="FFFFFF"/>
              </a:buClr>
              <a:buSzPts val="3600"/>
              <a:buNone/>
              <a:defRPr b="1" sz="3600">
                <a:solidFill>
                  <a:srgbClr val="FFFFFF"/>
                </a:solidFill>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3">
  <p:cSld name="AUTOLAYOUT_5">
    <p:spTree>
      <p:nvGrpSpPr>
        <p:cNvPr id="278" name="Shape 278"/>
        <p:cNvGrpSpPr/>
        <p:nvPr/>
      </p:nvGrpSpPr>
      <p:grpSpPr>
        <a:xfrm>
          <a:off x="0" y="0"/>
          <a:ext cx="0" cy="0"/>
          <a:chOff x="0" y="0"/>
          <a:chExt cx="0" cy="0"/>
        </a:xfrm>
      </p:grpSpPr>
      <p:sp>
        <p:nvSpPr>
          <p:cNvPr id="279" name="Google Shape;279;p14"/>
          <p:cNvSpPr/>
          <p:nvPr/>
        </p:nvSpPr>
        <p:spPr>
          <a:xfrm>
            <a:off x="0" y="0"/>
            <a:ext cx="9144000" cy="5143500"/>
          </a:xfrm>
          <a:prstGeom prst="rect">
            <a:avLst/>
          </a:prstGeom>
          <a:solidFill>
            <a:srgbClr val="26323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80" name="Google Shape;280;p14"/>
          <p:cNvCxnSpPr/>
          <p:nvPr/>
        </p:nvCxnSpPr>
        <p:spPr>
          <a:xfrm rot="10800000">
            <a:off x="398200" y="977175"/>
            <a:ext cx="505800" cy="0"/>
          </a:xfrm>
          <a:prstGeom prst="straightConnector1">
            <a:avLst/>
          </a:prstGeom>
          <a:noFill/>
          <a:ln cap="flat" cmpd="sng" w="19050">
            <a:solidFill>
              <a:srgbClr val="FF5822"/>
            </a:solidFill>
            <a:prstDash val="solid"/>
            <a:round/>
            <a:headEnd len="sm" w="sm" type="none"/>
            <a:tailEnd len="sm" w="sm" type="none"/>
          </a:ln>
        </p:spPr>
      </p:cxnSp>
      <p:sp>
        <p:nvSpPr>
          <p:cNvPr id="281" name="Google Shape;281;p14"/>
          <p:cNvSpPr txBox="1"/>
          <p:nvPr>
            <p:ph type="title"/>
          </p:nvPr>
        </p:nvSpPr>
        <p:spPr>
          <a:xfrm>
            <a:off x="311700" y="1153900"/>
            <a:ext cx="2655000" cy="858900"/>
          </a:xfrm>
          <a:prstGeom prst="rect">
            <a:avLst/>
          </a:prstGeom>
          <a:noFill/>
        </p:spPr>
        <p:txBody>
          <a:bodyPr anchorCtr="0" anchor="ctr" bIns="91425" lIns="91425" spcFirstLastPara="1" rIns="91425" wrap="square" tIns="91425">
            <a:noAutofit/>
          </a:bodyPr>
          <a:lstStyle>
            <a:lvl1pPr lvl="0" rtl="0" algn="l">
              <a:lnSpc>
                <a:spcPct val="100000"/>
              </a:lnSpc>
              <a:spcBef>
                <a:spcPts val="0"/>
              </a:spcBef>
              <a:spcAft>
                <a:spcPts val="0"/>
              </a:spcAft>
              <a:buNone/>
              <a:defRPr b="1" sz="2400">
                <a:solidFill>
                  <a:srgbClr val="000000"/>
                </a:solidFill>
              </a:defRPr>
            </a:lvl1pPr>
            <a:lvl2pPr lvl="1" rtl="0" algn="l">
              <a:lnSpc>
                <a:spcPct val="100000"/>
              </a:lnSpc>
              <a:spcBef>
                <a:spcPts val="0"/>
              </a:spcBef>
              <a:spcAft>
                <a:spcPts val="0"/>
              </a:spcAft>
              <a:buNone/>
              <a:defRPr b="1" sz="2400">
                <a:solidFill>
                  <a:srgbClr val="000000"/>
                </a:solidFill>
              </a:defRPr>
            </a:lvl2pPr>
            <a:lvl3pPr lvl="2" rtl="0" algn="l">
              <a:lnSpc>
                <a:spcPct val="100000"/>
              </a:lnSpc>
              <a:spcBef>
                <a:spcPts val="0"/>
              </a:spcBef>
              <a:spcAft>
                <a:spcPts val="0"/>
              </a:spcAft>
              <a:buNone/>
              <a:defRPr b="1" sz="2400">
                <a:solidFill>
                  <a:srgbClr val="000000"/>
                </a:solidFill>
              </a:defRPr>
            </a:lvl3pPr>
            <a:lvl4pPr lvl="3" rtl="0" algn="l">
              <a:lnSpc>
                <a:spcPct val="100000"/>
              </a:lnSpc>
              <a:spcBef>
                <a:spcPts val="0"/>
              </a:spcBef>
              <a:spcAft>
                <a:spcPts val="0"/>
              </a:spcAft>
              <a:buNone/>
              <a:defRPr b="1" sz="2400">
                <a:solidFill>
                  <a:srgbClr val="000000"/>
                </a:solidFill>
              </a:defRPr>
            </a:lvl4pPr>
            <a:lvl5pPr lvl="4" rtl="0" algn="l">
              <a:lnSpc>
                <a:spcPct val="100000"/>
              </a:lnSpc>
              <a:spcBef>
                <a:spcPts val="0"/>
              </a:spcBef>
              <a:spcAft>
                <a:spcPts val="0"/>
              </a:spcAft>
              <a:buNone/>
              <a:defRPr b="1" sz="2400">
                <a:solidFill>
                  <a:srgbClr val="000000"/>
                </a:solidFill>
              </a:defRPr>
            </a:lvl5pPr>
            <a:lvl6pPr lvl="5" rtl="0" algn="l">
              <a:lnSpc>
                <a:spcPct val="100000"/>
              </a:lnSpc>
              <a:spcBef>
                <a:spcPts val="0"/>
              </a:spcBef>
              <a:spcAft>
                <a:spcPts val="0"/>
              </a:spcAft>
              <a:buNone/>
              <a:defRPr b="1" sz="2400">
                <a:solidFill>
                  <a:srgbClr val="000000"/>
                </a:solidFill>
              </a:defRPr>
            </a:lvl6pPr>
            <a:lvl7pPr lvl="6" rtl="0" algn="l">
              <a:lnSpc>
                <a:spcPct val="100000"/>
              </a:lnSpc>
              <a:spcBef>
                <a:spcPts val="0"/>
              </a:spcBef>
              <a:spcAft>
                <a:spcPts val="0"/>
              </a:spcAft>
              <a:buNone/>
              <a:defRPr b="1" sz="2400">
                <a:solidFill>
                  <a:srgbClr val="000000"/>
                </a:solidFill>
              </a:defRPr>
            </a:lvl7pPr>
            <a:lvl8pPr lvl="7" rtl="0" algn="l">
              <a:lnSpc>
                <a:spcPct val="100000"/>
              </a:lnSpc>
              <a:spcBef>
                <a:spcPts val="0"/>
              </a:spcBef>
              <a:spcAft>
                <a:spcPts val="0"/>
              </a:spcAft>
              <a:buNone/>
              <a:defRPr b="1" sz="2400">
                <a:solidFill>
                  <a:srgbClr val="000000"/>
                </a:solidFill>
              </a:defRPr>
            </a:lvl8pPr>
            <a:lvl9pPr lvl="8" rtl="0" algn="l">
              <a:lnSpc>
                <a:spcPct val="100000"/>
              </a:lnSpc>
              <a:spcBef>
                <a:spcPts val="0"/>
              </a:spcBef>
              <a:spcAft>
                <a:spcPts val="0"/>
              </a:spcAft>
              <a:buNone/>
              <a:defRPr b="1" sz="2400">
                <a:solidFill>
                  <a:srgbClr val="000000"/>
                </a:solidFill>
              </a:defRPr>
            </a:lvl9pPr>
          </a:lstStyle>
          <a:p/>
        </p:txBody>
      </p:sp>
      <p:sp>
        <p:nvSpPr>
          <p:cNvPr id="282" name="Google Shape;282;p14"/>
          <p:cNvSpPr txBox="1"/>
          <p:nvPr>
            <p:ph idx="1" type="body"/>
          </p:nvPr>
        </p:nvSpPr>
        <p:spPr>
          <a:xfrm>
            <a:off x="311700" y="2022050"/>
            <a:ext cx="2655000" cy="2928300"/>
          </a:xfrm>
          <a:prstGeom prst="rect">
            <a:avLst/>
          </a:prstGeom>
          <a:noFill/>
        </p:spPr>
        <p:txBody>
          <a:bodyPr anchorCtr="0" anchor="t" bIns="91425" lIns="91425" spcFirstLastPara="1" rIns="91425" wrap="square" tIns="91425">
            <a:noAutofit/>
          </a:bodyPr>
          <a:lstStyle>
            <a:lvl1pPr indent="-292100" lvl="0" marL="457200" rtl="0" algn="l">
              <a:lnSpc>
                <a:spcPct val="115000"/>
              </a:lnSpc>
              <a:spcBef>
                <a:spcPts val="0"/>
              </a:spcBef>
              <a:spcAft>
                <a:spcPts val="0"/>
              </a:spcAft>
              <a:buClr>
                <a:srgbClr val="434343"/>
              </a:buClr>
              <a:buSzPts val="1000"/>
              <a:buChar char="●"/>
              <a:defRPr sz="1000">
                <a:solidFill>
                  <a:srgbClr val="434343"/>
                </a:solidFill>
              </a:defRPr>
            </a:lvl1pPr>
            <a:lvl2pPr indent="-292100" lvl="1" marL="914400" rtl="0" algn="l">
              <a:lnSpc>
                <a:spcPct val="115000"/>
              </a:lnSpc>
              <a:spcBef>
                <a:spcPts val="1600"/>
              </a:spcBef>
              <a:spcAft>
                <a:spcPts val="0"/>
              </a:spcAft>
              <a:buClr>
                <a:srgbClr val="434343"/>
              </a:buClr>
              <a:buSzPts val="1000"/>
              <a:buChar char="○"/>
              <a:defRPr sz="1000">
                <a:solidFill>
                  <a:srgbClr val="434343"/>
                </a:solidFill>
              </a:defRPr>
            </a:lvl2pPr>
            <a:lvl3pPr indent="-292100" lvl="2" marL="1371600" rtl="0" algn="l">
              <a:lnSpc>
                <a:spcPct val="115000"/>
              </a:lnSpc>
              <a:spcBef>
                <a:spcPts val="1600"/>
              </a:spcBef>
              <a:spcAft>
                <a:spcPts val="0"/>
              </a:spcAft>
              <a:buClr>
                <a:srgbClr val="434343"/>
              </a:buClr>
              <a:buSzPts val="1000"/>
              <a:buChar char="■"/>
              <a:defRPr sz="1000">
                <a:solidFill>
                  <a:srgbClr val="434343"/>
                </a:solidFill>
              </a:defRPr>
            </a:lvl3pPr>
            <a:lvl4pPr indent="-292100" lvl="3" marL="1828800" rtl="0" algn="l">
              <a:lnSpc>
                <a:spcPct val="115000"/>
              </a:lnSpc>
              <a:spcBef>
                <a:spcPts val="1600"/>
              </a:spcBef>
              <a:spcAft>
                <a:spcPts val="0"/>
              </a:spcAft>
              <a:buClr>
                <a:srgbClr val="434343"/>
              </a:buClr>
              <a:buSzPts val="1000"/>
              <a:buChar char="●"/>
              <a:defRPr sz="1000">
                <a:solidFill>
                  <a:srgbClr val="434343"/>
                </a:solidFill>
              </a:defRPr>
            </a:lvl4pPr>
            <a:lvl5pPr indent="-292100" lvl="4" marL="2286000" rtl="0" algn="l">
              <a:lnSpc>
                <a:spcPct val="115000"/>
              </a:lnSpc>
              <a:spcBef>
                <a:spcPts val="1600"/>
              </a:spcBef>
              <a:spcAft>
                <a:spcPts val="0"/>
              </a:spcAft>
              <a:buClr>
                <a:srgbClr val="434343"/>
              </a:buClr>
              <a:buSzPts val="1000"/>
              <a:buChar char="○"/>
              <a:defRPr sz="1000">
                <a:solidFill>
                  <a:srgbClr val="434343"/>
                </a:solidFill>
              </a:defRPr>
            </a:lvl5pPr>
            <a:lvl6pPr indent="-292100" lvl="5" marL="2743200" rtl="0" algn="l">
              <a:lnSpc>
                <a:spcPct val="115000"/>
              </a:lnSpc>
              <a:spcBef>
                <a:spcPts val="1600"/>
              </a:spcBef>
              <a:spcAft>
                <a:spcPts val="0"/>
              </a:spcAft>
              <a:buClr>
                <a:srgbClr val="434343"/>
              </a:buClr>
              <a:buSzPts val="1000"/>
              <a:buChar char="■"/>
              <a:defRPr sz="1000">
                <a:solidFill>
                  <a:srgbClr val="434343"/>
                </a:solidFill>
              </a:defRPr>
            </a:lvl6pPr>
            <a:lvl7pPr indent="-292100" lvl="6" marL="3200400" rtl="0" algn="l">
              <a:lnSpc>
                <a:spcPct val="115000"/>
              </a:lnSpc>
              <a:spcBef>
                <a:spcPts val="1600"/>
              </a:spcBef>
              <a:spcAft>
                <a:spcPts val="0"/>
              </a:spcAft>
              <a:buClr>
                <a:srgbClr val="434343"/>
              </a:buClr>
              <a:buSzPts val="1000"/>
              <a:buChar char="●"/>
              <a:defRPr sz="1000">
                <a:solidFill>
                  <a:srgbClr val="434343"/>
                </a:solidFill>
              </a:defRPr>
            </a:lvl7pPr>
            <a:lvl8pPr indent="-292100" lvl="7" marL="3657600" rtl="0" algn="l">
              <a:lnSpc>
                <a:spcPct val="115000"/>
              </a:lnSpc>
              <a:spcBef>
                <a:spcPts val="1600"/>
              </a:spcBef>
              <a:spcAft>
                <a:spcPts val="0"/>
              </a:spcAft>
              <a:buClr>
                <a:srgbClr val="434343"/>
              </a:buClr>
              <a:buSzPts val="1000"/>
              <a:buChar char="○"/>
              <a:defRPr sz="1000">
                <a:solidFill>
                  <a:srgbClr val="434343"/>
                </a:solidFill>
              </a:defRPr>
            </a:lvl8pPr>
            <a:lvl9pPr indent="-292100" lvl="8" marL="4114800" rtl="0" algn="l">
              <a:lnSpc>
                <a:spcPct val="115000"/>
              </a:lnSpc>
              <a:spcBef>
                <a:spcPts val="1600"/>
              </a:spcBef>
              <a:spcAft>
                <a:spcPts val="1600"/>
              </a:spcAft>
              <a:buClr>
                <a:srgbClr val="434343"/>
              </a:buClr>
              <a:buSzPts val="1000"/>
              <a:buChar char="■"/>
              <a:defRPr sz="1000">
                <a:solidFill>
                  <a:srgbClr val="434343"/>
                </a:solidFill>
              </a:defRPr>
            </a:lvl9pPr>
          </a:lstStyle>
          <a:p/>
        </p:txBody>
      </p:sp>
      <p:sp>
        <p:nvSpPr>
          <p:cNvPr id="283" name="Google Shape;283;p14"/>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rtl="0" algn="r">
              <a:lnSpc>
                <a:spcPct val="100000"/>
              </a:lnSpc>
              <a:spcAft>
                <a:spcPts val="0"/>
              </a:spcAft>
              <a:buNone/>
              <a:defRPr sz="1000">
                <a:solidFill>
                  <a:srgbClr val="616161"/>
                </a:solidFill>
              </a:defRPr>
            </a:lvl1pPr>
            <a:lvl2pPr lvl="1" rtl="0" algn="r">
              <a:lnSpc>
                <a:spcPct val="100000"/>
              </a:lnSpc>
              <a:spcAft>
                <a:spcPts val="0"/>
              </a:spcAft>
              <a:buNone/>
              <a:defRPr sz="1000">
                <a:solidFill>
                  <a:srgbClr val="616161"/>
                </a:solidFill>
              </a:defRPr>
            </a:lvl2pPr>
            <a:lvl3pPr lvl="2" rtl="0" algn="r">
              <a:lnSpc>
                <a:spcPct val="100000"/>
              </a:lnSpc>
              <a:spcAft>
                <a:spcPts val="0"/>
              </a:spcAft>
              <a:buNone/>
              <a:defRPr sz="1000">
                <a:solidFill>
                  <a:srgbClr val="616161"/>
                </a:solidFill>
              </a:defRPr>
            </a:lvl3pPr>
            <a:lvl4pPr lvl="3" rtl="0" algn="r">
              <a:lnSpc>
                <a:spcPct val="100000"/>
              </a:lnSpc>
              <a:spcAft>
                <a:spcPts val="0"/>
              </a:spcAft>
              <a:buNone/>
              <a:defRPr sz="1000">
                <a:solidFill>
                  <a:srgbClr val="616161"/>
                </a:solidFill>
              </a:defRPr>
            </a:lvl4pPr>
            <a:lvl5pPr lvl="4" rtl="0" algn="r">
              <a:lnSpc>
                <a:spcPct val="100000"/>
              </a:lnSpc>
              <a:spcAft>
                <a:spcPts val="0"/>
              </a:spcAft>
              <a:buNone/>
              <a:defRPr sz="1000">
                <a:solidFill>
                  <a:srgbClr val="616161"/>
                </a:solidFill>
              </a:defRPr>
            </a:lvl5pPr>
            <a:lvl6pPr lvl="5" rtl="0" algn="r">
              <a:lnSpc>
                <a:spcPct val="100000"/>
              </a:lnSpc>
              <a:spcAft>
                <a:spcPts val="0"/>
              </a:spcAft>
              <a:buNone/>
              <a:defRPr sz="1000">
                <a:solidFill>
                  <a:srgbClr val="616161"/>
                </a:solidFill>
              </a:defRPr>
            </a:lvl6pPr>
            <a:lvl7pPr lvl="6" rtl="0" algn="r">
              <a:lnSpc>
                <a:spcPct val="100000"/>
              </a:lnSpc>
              <a:spcAft>
                <a:spcPts val="0"/>
              </a:spcAft>
              <a:buNone/>
              <a:defRPr sz="1000">
                <a:solidFill>
                  <a:srgbClr val="616161"/>
                </a:solidFill>
              </a:defRPr>
            </a:lvl7pPr>
            <a:lvl8pPr lvl="7" rtl="0" algn="r">
              <a:lnSpc>
                <a:spcPct val="100000"/>
              </a:lnSpc>
              <a:spcAft>
                <a:spcPts val="0"/>
              </a:spcAft>
              <a:buNone/>
              <a:defRPr sz="1000">
                <a:solidFill>
                  <a:srgbClr val="616161"/>
                </a:solidFill>
              </a:defRPr>
            </a:lvl8pPr>
            <a:lvl9pPr lvl="8" rtl="0" algn="r">
              <a:lnSpc>
                <a:spcPct val="100000"/>
              </a:lnSpc>
              <a:spcAft>
                <a:spcPts val="0"/>
              </a:spcAft>
              <a:buNone/>
              <a:defRPr sz="1000">
                <a:solidFill>
                  <a:srgbClr val="61616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5">
  <p:cSld name="AUTOLAYOUT_9">
    <p:bg>
      <p:bgPr>
        <a:solidFill>
          <a:srgbClr val="FFFFFF"/>
        </a:solidFill>
      </p:bgPr>
    </p:bg>
    <p:spTree>
      <p:nvGrpSpPr>
        <p:cNvPr id="284" name="Shape 284"/>
        <p:cNvGrpSpPr/>
        <p:nvPr/>
      </p:nvGrpSpPr>
      <p:grpSpPr>
        <a:xfrm>
          <a:off x="0" y="0"/>
          <a:ext cx="0" cy="0"/>
          <a:chOff x="0" y="0"/>
          <a:chExt cx="0" cy="0"/>
        </a:xfrm>
      </p:grpSpPr>
      <p:sp>
        <p:nvSpPr>
          <p:cNvPr id="285" name="Google Shape;285;p15"/>
          <p:cNvSpPr/>
          <p:nvPr/>
        </p:nvSpPr>
        <p:spPr>
          <a:xfrm>
            <a:off x="0" y="0"/>
            <a:ext cx="9144000" cy="51435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6" name="Google Shape;286;p15"/>
          <p:cNvGrpSpPr/>
          <p:nvPr/>
        </p:nvGrpSpPr>
        <p:grpSpPr>
          <a:xfrm>
            <a:off x="0" y="0"/>
            <a:ext cx="4316700" cy="5143500"/>
            <a:chOff x="0" y="0"/>
            <a:chExt cx="4316700" cy="5143500"/>
          </a:xfrm>
        </p:grpSpPr>
        <p:sp>
          <p:nvSpPr>
            <p:cNvPr id="287" name="Google Shape;287;p15"/>
            <p:cNvSpPr/>
            <p:nvPr/>
          </p:nvSpPr>
          <p:spPr>
            <a:xfrm>
              <a:off x="0" y="0"/>
              <a:ext cx="4316700" cy="5143500"/>
            </a:xfrm>
            <a:prstGeom prst="rect">
              <a:avLst/>
            </a:prstGeom>
            <a:solidFill>
              <a:srgbClr val="284F7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5"/>
            <p:cNvSpPr/>
            <p:nvPr/>
          </p:nvSpPr>
          <p:spPr>
            <a:xfrm>
              <a:off x="386075" y="4599625"/>
              <a:ext cx="1354500" cy="137700"/>
            </a:xfrm>
            <a:prstGeom prst="rect">
              <a:avLst/>
            </a:prstGeom>
            <a:noFill/>
            <a:ln cap="flat" cmpd="sng" w="9525">
              <a:solidFill>
                <a:srgbClr val="92C1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5"/>
            <p:cNvSpPr/>
            <p:nvPr/>
          </p:nvSpPr>
          <p:spPr>
            <a:xfrm>
              <a:off x="841363" y="4599625"/>
              <a:ext cx="142800" cy="137700"/>
            </a:xfrm>
            <a:prstGeom prst="rect">
              <a:avLst/>
            </a:prstGeom>
            <a:noFill/>
            <a:ln cap="flat" cmpd="sng" w="9525">
              <a:solidFill>
                <a:srgbClr val="92C1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5"/>
            <p:cNvSpPr/>
            <p:nvPr/>
          </p:nvSpPr>
          <p:spPr>
            <a:xfrm>
              <a:off x="1142492" y="4599625"/>
              <a:ext cx="142800" cy="137700"/>
            </a:xfrm>
            <a:prstGeom prst="rect">
              <a:avLst/>
            </a:prstGeom>
            <a:noFill/>
            <a:ln cap="flat" cmpd="sng" w="9525">
              <a:solidFill>
                <a:srgbClr val="92C1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5"/>
            <p:cNvSpPr/>
            <p:nvPr/>
          </p:nvSpPr>
          <p:spPr>
            <a:xfrm>
              <a:off x="3875425" y="381000"/>
              <a:ext cx="142800" cy="137700"/>
            </a:xfrm>
            <a:prstGeom prst="rect">
              <a:avLst/>
            </a:prstGeom>
            <a:solidFill>
              <a:srgbClr val="92C1E8"/>
            </a:solidFill>
            <a:ln cap="flat" cmpd="sng" w="9525">
              <a:solidFill>
                <a:srgbClr val="92C1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5"/>
            <p:cNvSpPr/>
            <p:nvPr/>
          </p:nvSpPr>
          <p:spPr>
            <a:xfrm>
              <a:off x="3732625" y="518700"/>
              <a:ext cx="142800" cy="137700"/>
            </a:xfrm>
            <a:prstGeom prst="rect">
              <a:avLst/>
            </a:prstGeom>
            <a:noFill/>
            <a:ln cap="flat" cmpd="sng" w="9525">
              <a:solidFill>
                <a:srgbClr val="92C1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3" name="Google Shape;293;p15"/>
          <p:cNvSpPr txBox="1"/>
          <p:nvPr>
            <p:ph type="title"/>
          </p:nvPr>
        </p:nvSpPr>
        <p:spPr>
          <a:xfrm>
            <a:off x="311725" y="653326"/>
            <a:ext cx="3706500" cy="3334500"/>
          </a:xfrm>
          <a:prstGeom prst="rect">
            <a:avLst/>
          </a:prstGeom>
          <a:noFill/>
        </p:spPr>
        <p:txBody>
          <a:bodyPr anchorCtr="0" anchor="t" bIns="91425" lIns="91425" spcFirstLastPara="1" rIns="91425" wrap="square" tIns="91425">
            <a:noAutofit/>
          </a:bodyPr>
          <a:lstStyle>
            <a:lvl1pPr lvl="0" rtl="0" algn="l">
              <a:lnSpc>
                <a:spcPct val="100000"/>
              </a:lnSpc>
              <a:spcBef>
                <a:spcPts val="0"/>
              </a:spcBef>
              <a:spcAft>
                <a:spcPts val="0"/>
              </a:spcAft>
              <a:buNone/>
              <a:defRPr b="1" sz="2400">
                <a:solidFill>
                  <a:srgbClr val="FFFFFF"/>
                </a:solidFill>
              </a:defRPr>
            </a:lvl1pPr>
            <a:lvl2pPr lvl="1" rtl="0" algn="l">
              <a:lnSpc>
                <a:spcPct val="100000"/>
              </a:lnSpc>
              <a:spcBef>
                <a:spcPts val="0"/>
              </a:spcBef>
              <a:spcAft>
                <a:spcPts val="0"/>
              </a:spcAft>
              <a:buNone/>
              <a:defRPr b="1" sz="2400">
                <a:solidFill>
                  <a:srgbClr val="FFFFFF"/>
                </a:solidFill>
              </a:defRPr>
            </a:lvl2pPr>
            <a:lvl3pPr lvl="2" rtl="0" algn="l">
              <a:lnSpc>
                <a:spcPct val="100000"/>
              </a:lnSpc>
              <a:spcBef>
                <a:spcPts val="0"/>
              </a:spcBef>
              <a:spcAft>
                <a:spcPts val="0"/>
              </a:spcAft>
              <a:buNone/>
              <a:defRPr b="1" sz="2400">
                <a:solidFill>
                  <a:srgbClr val="FFFFFF"/>
                </a:solidFill>
              </a:defRPr>
            </a:lvl3pPr>
            <a:lvl4pPr lvl="3" rtl="0" algn="l">
              <a:lnSpc>
                <a:spcPct val="100000"/>
              </a:lnSpc>
              <a:spcBef>
                <a:spcPts val="0"/>
              </a:spcBef>
              <a:spcAft>
                <a:spcPts val="0"/>
              </a:spcAft>
              <a:buNone/>
              <a:defRPr b="1" sz="2400">
                <a:solidFill>
                  <a:srgbClr val="FFFFFF"/>
                </a:solidFill>
              </a:defRPr>
            </a:lvl4pPr>
            <a:lvl5pPr lvl="4" rtl="0" algn="l">
              <a:lnSpc>
                <a:spcPct val="100000"/>
              </a:lnSpc>
              <a:spcBef>
                <a:spcPts val="0"/>
              </a:spcBef>
              <a:spcAft>
                <a:spcPts val="0"/>
              </a:spcAft>
              <a:buNone/>
              <a:defRPr b="1" sz="2400">
                <a:solidFill>
                  <a:srgbClr val="FFFFFF"/>
                </a:solidFill>
              </a:defRPr>
            </a:lvl5pPr>
            <a:lvl6pPr lvl="5" rtl="0" algn="l">
              <a:lnSpc>
                <a:spcPct val="100000"/>
              </a:lnSpc>
              <a:spcBef>
                <a:spcPts val="0"/>
              </a:spcBef>
              <a:spcAft>
                <a:spcPts val="0"/>
              </a:spcAft>
              <a:buNone/>
              <a:defRPr b="1" sz="2400">
                <a:solidFill>
                  <a:srgbClr val="FFFFFF"/>
                </a:solidFill>
              </a:defRPr>
            </a:lvl6pPr>
            <a:lvl7pPr lvl="6" rtl="0" algn="l">
              <a:lnSpc>
                <a:spcPct val="100000"/>
              </a:lnSpc>
              <a:spcBef>
                <a:spcPts val="0"/>
              </a:spcBef>
              <a:spcAft>
                <a:spcPts val="0"/>
              </a:spcAft>
              <a:buNone/>
              <a:defRPr b="1" sz="2400">
                <a:solidFill>
                  <a:srgbClr val="FFFFFF"/>
                </a:solidFill>
              </a:defRPr>
            </a:lvl7pPr>
            <a:lvl8pPr lvl="7" rtl="0" algn="l">
              <a:lnSpc>
                <a:spcPct val="100000"/>
              </a:lnSpc>
              <a:spcBef>
                <a:spcPts val="0"/>
              </a:spcBef>
              <a:spcAft>
                <a:spcPts val="0"/>
              </a:spcAft>
              <a:buNone/>
              <a:defRPr b="1" sz="2400">
                <a:solidFill>
                  <a:srgbClr val="FFFFFF"/>
                </a:solidFill>
              </a:defRPr>
            </a:lvl8pPr>
            <a:lvl9pPr lvl="8" rtl="0" algn="l">
              <a:lnSpc>
                <a:spcPct val="100000"/>
              </a:lnSpc>
              <a:spcBef>
                <a:spcPts val="0"/>
              </a:spcBef>
              <a:spcAft>
                <a:spcPts val="0"/>
              </a:spcAft>
              <a:buNone/>
              <a:defRPr b="1" sz="2400">
                <a:solidFill>
                  <a:srgbClr val="FFFFFF"/>
                </a:solidFill>
              </a:defRPr>
            </a:lvl9pPr>
          </a:lstStyle>
          <a:p/>
        </p:txBody>
      </p:sp>
      <p:sp>
        <p:nvSpPr>
          <p:cNvPr id="294" name="Google Shape;294;p15"/>
          <p:cNvSpPr txBox="1"/>
          <p:nvPr>
            <p:ph idx="1" type="body"/>
          </p:nvPr>
        </p:nvSpPr>
        <p:spPr>
          <a:xfrm>
            <a:off x="4620575" y="653325"/>
            <a:ext cx="4211700" cy="3741300"/>
          </a:xfrm>
          <a:prstGeom prst="rect">
            <a:avLst/>
          </a:prstGeom>
          <a:noFill/>
        </p:spPr>
        <p:txBody>
          <a:bodyPr anchorCtr="0" anchor="t" bIns="91425" lIns="91425" spcFirstLastPara="1" rIns="91425" wrap="square" tIns="91425">
            <a:noAutofit/>
          </a:bodyPr>
          <a:lstStyle>
            <a:lvl1pPr indent="-304800" lvl="0" marL="457200" rtl="0" algn="l">
              <a:lnSpc>
                <a:spcPct val="115000"/>
              </a:lnSpc>
              <a:spcBef>
                <a:spcPts val="0"/>
              </a:spcBef>
              <a:spcAft>
                <a:spcPts val="0"/>
              </a:spcAft>
              <a:buClr>
                <a:srgbClr val="284F7D"/>
              </a:buClr>
              <a:buSzPts val="1200"/>
              <a:buChar char="●"/>
              <a:defRPr sz="1200">
                <a:solidFill>
                  <a:srgbClr val="284F7D"/>
                </a:solidFill>
              </a:defRPr>
            </a:lvl1pPr>
            <a:lvl2pPr indent="-292100" lvl="1" marL="914400" rtl="0" algn="l">
              <a:lnSpc>
                <a:spcPct val="115000"/>
              </a:lnSpc>
              <a:spcBef>
                <a:spcPts val="1600"/>
              </a:spcBef>
              <a:spcAft>
                <a:spcPts val="0"/>
              </a:spcAft>
              <a:buClr>
                <a:srgbClr val="284F7D"/>
              </a:buClr>
              <a:buSzPts val="1000"/>
              <a:buChar char="○"/>
              <a:defRPr sz="1000">
                <a:solidFill>
                  <a:srgbClr val="284F7D"/>
                </a:solidFill>
              </a:defRPr>
            </a:lvl2pPr>
            <a:lvl3pPr indent="-292100" lvl="2" marL="1371600" rtl="0" algn="l">
              <a:lnSpc>
                <a:spcPct val="115000"/>
              </a:lnSpc>
              <a:spcBef>
                <a:spcPts val="1600"/>
              </a:spcBef>
              <a:spcAft>
                <a:spcPts val="0"/>
              </a:spcAft>
              <a:buClr>
                <a:srgbClr val="284F7D"/>
              </a:buClr>
              <a:buSzPts val="1000"/>
              <a:buChar char="■"/>
              <a:defRPr sz="1000">
                <a:solidFill>
                  <a:srgbClr val="284F7D"/>
                </a:solidFill>
              </a:defRPr>
            </a:lvl3pPr>
            <a:lvl4pPr indent="-292100" lvl="3" marL="1828800" rtl="0" algn="l">
              <a:lnSpc>
                <a:spcPct val="115000"/>
              </a:lnSpc>
              <a:spcBef>
                <a:spcPts val="1600"/>
              </a:spcBef>
              <a:spcAft>
                <a:spcPts val="0"/>
              </a:spcAft>
              <a:buClr>
                <a:srgbClr val="284F7D"/>
              </a:buClr>
              <a:buSzPts val="1000"/>
              <a:buChar char="●"/>
              <a:defRPr sz="1000">
                <a:solidFill>
                  <a:srgbClr val="284F7D"/>
                </a:solidFill>
              </a:defRPr>
            </a:lvl4pPr>
            <a:lvl5pPr indent="-292100" lvl="4" marL="2286000" rtl="0" algn="l">
              <a:lnSpc>
                <a:spcPct val="115000"/>
              </a:lnSpc>
              <a:spcBef>
                <a:spcPts val="1600"/>
              </a:spcBef>
              <a:spcAft>
                <a:spcPts val="0"/>
              </a:spcAft>
              <a:buClr>
                <a:srgbClr val="284F7D"/>
              </a:buClr>
              <a:buSzPts val="1000"/>
              <a:buChar char="○"/>
              <a:defRPr sz="1000">
                <a:solidFill>
                  <a:srgbClr val="284F7D"/>
                </a:solidFill>
              </a:defRPr>
            </a:lvl5pPr>
            <a:lvl6pPr indent="-292100" lvl="5" marL="2743200" rtl="0" algn="l">
              <a:lnSpc>
                <a:spcPct val="115000"/>
              </a:lnSpc>
              <a:spcBef>
                <a:spcPts val="1600"/>
              </a:spcBef>
              <a:spcAft>
                <a:spcPts val="0"/>
              </a:spcAft>
              <a:buClr>
                <a:srgbClr val="284F7D"/>
              </a:buClr>
              <a:buSzPts val="1000"/>
              <a:buChar char="■"/>
              <a:defRPr sz="1000">
                <a:solidFill>
                  <a:srgbClr val="284F7D"/>
                </a:solidFill>
              </a:defRPr>
            </a:lvl6pPr>
            <a:lvl7pPr indent="-292100" lvl="6" marL="3200400" rtl="0" algn="l">
              <a:lnSpc>
                <a:spcPct val="115000"/>
              </a:lnSpc>
              <a:spcBef>
                <a:spcPts val="1600"/>
              </a:spcBef>
              <a:spcAft>
                <a:spcPts val="0"/>
              </a:spcAft>
              <a:buClr>
                <a:srgbClr val="284F7D"/>
              </a:buClr>
              <a:buSzPts val="1000"/>
              <a:buChar char="●"/>
              <a:defRPr sz="1000">
                <a:solidFill>
                  <a:srgbClr val="284F7D"/>
                </a:solidFill>
              </a:defRPr>
            </a:lvl7pPr>
            <a:lvl8pPr indent="-292100" lvl="7" marL="3657600" rtl="0" algn="l">
              <a:lnSpc>
                <a:spcPct val="115000"/>
              </a:lnSpc>
              <a:spcBef>
                <a:spcPts val="1600"/>
              </a:spcBef>
              <a:spcAft>
                <a:spcPts val="0"/>
              </a:spcAft>
              <a:buClr>
                <a:srgbClr val="284F7D"/>
              </a:buClr>
              <a:buSzPts val="1000"/>
              <a:buChar char="○"/>
              <a:defRPr sz="1000">
                <a:solidFill>
                  <a:srgbClr val="284F7D"/>
                </a:solidFill>
              </a:defRPr>
            </a:lvl8pPr>
            <a:lvl9pPr indent="-292100" lvl="8" marL="4114800" rtl="0" algn="l">
              <a:lnSpc>
                <a:spcPct val="115000"/>
              </a:lnSpc>
              <a:spcBef>
                <a:spcPts val="1600"/>
              </a:spcBef>
              <a:spcAft>
                <a:spcPts val="1600"/>
              </a:spcAft>
              <a:buClr>
                <a:srgbClr val="284F7D"/>
              </a:buClr>
              <a:buSzPts val="1000"/>
              <a:buChar char="■"/>
              <a:defRPr sz="1000">
                <a:solidFill>
                  <a:srgbClr val="284F7D"/>
                </a:solidFill>
              </a:defRPr>
            </a:lvl9pPr>
          </a:lstStyle>
          <a:p/>
        </p:txBody>
      </p:sp>
      <p:sp>
        <p:nvSpPr>
          <p:cNvPr id="295" name="Google Shape;295;p15"/>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rtl="0" algn="r">
              <a:lnSpc>
                <a:spcPct val="100000"/>
              </a:lnSpc>
              <a:spcAft>
                <a:spcPts val="0"/>
              </a:spcAft>
              <a:buNone/>
              <a:defRPr sz="1000">
                <a:solidFill>
                  <a:srgbClr val="616161"/>
                </a:solidFill>
              </a:defRPr>
            </a:lvl1pPr>
            <a:lvl2pPr lvl="1" rtl="0" algn="r">
              <a:lnSpc>
                <a:spcPct val="100000"/>
              </a:lnSpc>
              <a:spcAft>
                <a:spcPts val="0"/>
              </a:spcAft>
              <a:buNone/>
              <a:defRPr sz="1000">
                <a:solidFill>
                  <a:srgbClr val="616161"/>
                </a:solidFill>
              </a:defRPr>
            </a:lvl2pPr>
            <a:lvl3pPr lvl="2" rtl="0" algn="r">
              <a:lnSpc>
                <a:spcPct val="100000"/>
              </a:lnSpc>
              <a:spcAft>
                <a:spcPts val="0"/>
              </a:spcAft>
              <a:buNone/>
              <a:defRPr sz="1000">
                <a:solidFill>
                  <a:srgbClr val="616161"/>
                </a:solidFill>
              </a:defRPr>
            </a:lvl3pPr>
            <a:lvl4pPr lvl="3" rtl="0" algn="r">
              <a:lnSpc>
                <a:spcPct val="100000"/>
              </a:lnSpc>
              <a:spcAft>
                <a:spcPts val="0"/>
              </a:spcAft>
              <a:buNone/>
              <a:defRPr sz="1000">
                <a:solidFill>
                  <a:srgbClr val="616161"/>
                </a:solidFill>
              </a:defRPr>
            </a:lvl4pPr>
            <a:lvl5pPr lvl="4" rtl="0" algn="r">
              <a:lnSpc>
                <a:spcPct val="100000"/>
              </a:lnSpc>
              <a:spcAft>
                <a:spcPts val="0"/>
              </a:spcAft>
              <a:buNone/>
              <a:defRPr sz="1000">
                <a:solidFill>
                  <a:srgbClr val="616161"/>
                </a:solidFill>
              </a:defRPr>
            </a:lvl5pPr>
            <a:lvl6pPr lvl="5" rtl="0" algn="r">
              <a:lnSpc>
                <a:spcPct val="100000"/>
              </a:lnSpc>
              <a:spcAft>
                <a:spcPts val="0"/>
              </a:spcAft>
              <a:buNone/>
              <a:defRPr sz="1000">
                <a:solidFill>
                  <a:srgbClr val="616161"/>
                </a:solidFill>
              </a:defRPr>
            </a:lvl6pPr>
            <a:lvl7pPr lvl="6" rtl="0" algn="r">
              <a:lnSpc>
                <a:spcPct val="100000"/>
              </a:lnSpc>
              <a:spcAft>
                <a:spcPts val="0"/>
              </a:spcAft>
              <a:buNone/>
              <a:defRPr sz="1000">
                <a:solidFill>
                  <a:srgbClr val="616161"/>
                </a:solidFill>
              </a:defRPr>
            </a:lvl7pPr>
            <a:lvl8pPr lvl="7" rtl="0" algn="r">
              <a:lnSpc>
                <a:spcPct val="100000"/>
              </a:lnSpc>
              <a:spcAft>
                <a:spcPts val="0"/>
              </a:spcAft>
              <a:buNone/>
              <a:defRPr sz="1000">
                <a:solidFill>
                  <a:srgbClr val="616161"/>
                </a:solidFill>
              </a:defRPr>
            </a:lvl8pPr>
            <a:lvl9pPr lvl="8" rtl="0" algn="r">
              <a:lnSpc>
                <a:spcPct val="100000"/>
              </a:lnSpc>
              <a:spcAft>
                <a:spcPts val="0"/>
              </a:spcAft>
              <a:buNone/>
              <a:defRPr sz="1000">
                <a:solidFill>
                  <a:srgbClr val="61616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6">
  <p:cSld name="AUTOLAYOUT_15">
    <p:bg>
      <p:bgPr>
        <a:solidFill>
          <a:srgbClr val="FFFFFF"/>
        </a:solidFill>
      </p:bgPr>
    </p:bg>
    <p:spTree>
      <p:nvGrpSpPr>
        <p:cNvPr id="296" name="Shape 296"/>
        <p:cNvGrpSpPr/>
        <p:nvPr/>
      </p:nvGrpSpPr>
      <p:grpSpPr>
        <a:xfrm>
          <a:off x="0" y="0"/>
          <a:ext cx="0" cy="0"/>
          <a:chOff x="0" y="0"/>
          <a:chExt cx="0" cy="0"/>
        </a:xfrm>
      </p:grpSpPr>
      <p:sp>
        <p:nvSpPr>
          <p:cNvPr id="297" name="Google Shape;297;p16"/>
          <p:cNvSpPr/>
          <p:nvPr/>
        </p:nvSpPr>
        <p:spPr>
          <a:xfrm>
            <a:off x="0" y="0"/>
            <a:ext cx="9144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6"/>
          <p:cNvSpPr txBox="1"/>
          <p:nvPr>
            <p:ph type="title"/>
          </p:nvPr>
        </p:nvSpPr>
        <p:spPr>
          <a:xfrm>
            <a:off x="311700" y="307825"/>
            <a:ext cx="7548000" cy="982500"/>
          </a:xfrm>
          <a:prstGeom prst="rect">
            <a:avLst/>
          </a:prstGeom>
          <a:noFill/>
        </p:spPr>
        <p:txBody>
          <a:bodyPr anchorCtr="0" anchor="t" bIns="91425" lIns="91425" spcFirstLastPara="1" rIns="91425" wrap="square" tIns="91425">
            <a:noAutofit/>
          </a:bodyPr>
          <a:lstStyle>
            <a:lvl1pPr lvl="0" algn="l">
              <a:lnSpc>
                <a:spcPct val="100000"/>
              </a:lnSpc>
              <a:spcBef>
                <a:spcPts val="0"/>
              </a:spcBef>
              <a:spcAft>
                <a:spcPts val="0"/>
              </a:spcAft>
              <a:buClr>
                <a:schemeClr val="dk1"/>
              </a:buClr>
              <a:buSzPts val="3000"/>
              <a:buNone/>
              <a:defRPr sz="3000">
                <a:solidFill>
                  <a:srgbClr val="284F7D"/>
                </a:solidFill>
              </a:defRPr>
            </a:lvl1pPr>
            <a:lvl2pPr lvl="1" algn="l">
              <a:lnSpc>
                <a:spcPct val="100000"/>
              </a:lnSpc>
              <a:spcBef>
                <a:spcPts val="0"/>
              </a:spcBef>
              <a:spcAft>
                <a:spcPts val="0"/>
              </a:spcAft>
              <a:buClr>
                <a:schemeClr val="dk1"/>
              </a:buClr>
              <a:buSzPts val="3000"/>
              <a:buNone/>
              <a:defRPr sz="3000">
                <a:solidFill>
                  <a:srgbClr val="284F7D"/>
                </a:solidFill>
              </a:defRPr>
            </a:lvl2pPr>
            <a:lvl3pPr lvl="2" algn="l">
              <a:lnSpc>
                <a:spcPct val="100000"/>
              </a:lnSpc>
              <a:spcBef>
                <a:spcPts val="0"/>
              </a:spcBef>
              <a:spcAft>
                <a:spcPts val="0"/>
              </a:spcAft>
              <a:buClr>
                <a:schemeClr val="dk1"/>
              </a:buClr>
              <a:buSzPts val="3000"/>
              <a:buNone/>
              <a:defRPr sz="3000">
                <a:solidFill>
                  <a:srgbClr val="284F7D"/>
                </a:solidFill>
              </a:defRPr>
            </a:lvl3pPr>
            <a:lvl4pPr lvl="3" algn="l">
              <a:lnSpc>
                <a:spcPct val="100000"/>
              </a:lnSpc>
              <a:spcBef>
                <a:spcPts val="0"/>
              </a:spcBef>
              <a:spcAft>
                <a:spcPts val="0"/>
              </a:spcAft>
              <a:buClr>
                <a:schemeClr val="dk1"/>
              </a:buClr>
              <a:buSzPts val="3000"/>
              <a:buNone/>
              <a:defRPr sz="3000">
                <a:solidFill>
                  <a:srgbClr val="284F7D"/>
                </a:solidFill>
              </a:defRPr>
            </a:lvl4pPr>
            <a:lvl5pPr lvl="4" algn="l">
              <a:lnSpc>
                <a:spcPct val="100000"/>
              </a:lnSpc>
              <a:spcBef>
                <a:spcPts val="0"/>
              </a:spcBef>
              <a:spcAft>
                <a:spcPts val="0"/>
              </a:spcAft>
              <a:buClr>
                <a:schemeClr val="dk1"/>
              </a:buClr>
              <a:buSzPts val="3000"/>
              <a:buNone/>
              <a:defRPr sz="3000">
                <a:solidFill>
                  <a:srgbClr val="284F7D"/>
                </a:solidFill>
              </a:defRPr>
            </a:lvl5pPr>
            <a:lvl6pPr lvl="5" algn="l">
              <a:lnSpc>
                <a:spcPct val="100000"/>
              </a:lnSpc>
              <a:spcBef>
                <a:spcPts val="0"/>
              </a:spcBef>
              <a:spcAft>
                <a:spcPts val="0"/>
              </a:spcAft>
              <a:buClr>
                <a:schemeClr val="dk1"/>
              </a:buClr>
              <a:buSzPts val="3000"/>
              <a:buNone/>
              <a:defRPr sz="3000">
                <a:solidFill>
                  <a:srgbClr val="284F7D"/>
                </a:solidFill>
              </a:defRPr>
            </a:lvl6pPr>
            <a:lvl7pPr lvl="6" algn="l">
              <a:lnSpc>
                <a:spcPct val="100000"/>
              </a:lnSpc>
              <a:spcBef>
                <a:spcPts val="0"/>
              </a:spcBef>
              <a:spcAft>
                <a:spcPts val="0"/>
              </a:spcAft>
              <a:buClr>
                <a:schemeClr val="dk1"/>
              </a:buClr>
              <a:buSzPts val="3000"/>
              <a:buNone/>
              <a:defRPr sz="3000">
                <a:solidFill>
                  <a:srgbClr val="284F7D"/>
                </a:solidFill>
              </a:defRPr>
            </a:lvl7pPr>
            <a:lvl8pPr lvl="7" algn="l">
              <a:lnSpc>
                <a:spcPct val="100000"/>
              </a:lnSpc>
              <a:spcBef>
                <a:spcPts val="0"/>
              </a:spcBef>
              <a:spcAft>
                <a:spcPts val="0"/>
              </a:spcAft>
              <a:buClr>
                <a:schemeClr val="dk1"/>
              </a:buClr>
              <a:buSzPts val="3000"/>
              <a:buNone/>
              <a:defRPr sz="3000">
                <a:solidFill>
                  <a:srgbClr val="284F7D"/>
                </a:solidFill>
              </a:defRPr>
            </a:lvl8pPr>
            <a:lvl9pPr lvl="8" algn="l">
              <a:lnSpc>
                <a:spcPct val="100000"/>
              </a:lnSpc>
              <a:spcBef>
                <a:spcPts val="0"/>
              </a:spcBef>
              <a:spcAft>
                <a:spcPts val="0"/>
              </a:spcAft>
              <a:buClr>
                <a:schemeClr val="dk1"/>
              </a:buClr>
              <a:buSzPts val="3000"/>
              <a:buNone/>
              <a:defRPr sz="3000">
                <a:solidFill>
                  <a:srgbClr val="284F7D"/>
                </a:solidFill>
              </a:defRPr>
            </a:lvl9pPr>
          </a:lstStyle>
          <a:p/>
        </p:txBody>
      </p:sp>
      <p:sp>
        <p:nvSpPr>
          <p:cNvPr id="299" name="Google Shape;299;p16"/>
          <p:cNvSpPr txBox="1"/>
          <p:nvPr>
            <p:ph idx="1" type="body"/>
          </p:nvPr>
        </p:nvSpPr>
        <p:spPr>
          <a:xfrm>
            <a:off x="317475" y="1383025"/>
            <a:ext cx="4138200" cy="3193800"/>
          </a:xfrm>
          <a:prstGeom prst="rect">
            <a:avLst/>
          </a:prstGeom>
          <a:noFill/>
        </p:spPr>
        <p:txBody>
          <a:bodyPr anchorCtr="0" anchor="t" bIns="91425" lIns="91425" spcFirstLastPara="1" rIns="91425" wrap="square" tIns="91425">
            <a:noAutofit/>
          </a:bodyPr>
          <a:lstStyle>
            <a:lvl1pPr indent="-330200" lvl="0" marL="457200" algn="l">
              <a:lnSpc>
                <a:spcPct val="115000"/>
              </a:lnSpc>
              <a:spcBef>
                <a:spcPts val="0"/>
              </a:spcBef>
              <a:spcAft>
                <a:spcPts val="0"/>
              </a:spcAft>
              <a:buClr>
                <a:schemeClr val="dk2"/>
              </a:buClr>
              <a:buSzPts val="1600"/>
              <a:buChar char="●"/>
              <a:defRPr sz="1600">
                <a:solidFill>
                  <a:schemeClr val="dk2"/>
                </a:solidFill>
              </a:defRPr>
            </a:lvl1pPr>
            <a:lvl2pPr indent="-298450" lvl="1" marL="914400" algn="l">
              <a:lnSpc>
                <a:spcPct val="115000"/>
              </a:lnSpc>
              <a:spcBef>
                <a:spcPts val="1600"/>
              </a:spcBef>
              <a:spcAft>
                <a:spcPts val="0"/>
              </a:spcAft>
              <a:buClr>
                <a:schemeClr val="dk2"/>
              </a:buClr>
              <a:buSzPts val="1100"/>
              <a:buChar char="○"/>
              <a:defRPr sz="1400">
                <a:solidFill>
                  <a:schemeClr val="dk2"/>
                </a:solidFill>
              </a:defRPr>
            </a:lvl2pPr>
            <a:lvl3pPr indent="-298450" lvl="2" marL="1371600" algn="l">
              <a:lnSpc>
                <a:spcPct val="115000"/>
              </a:lnSpc>
              <a:spcBef>
                <a:spcPts val="1600"/>
              </a:spcBef>
              <a:spcAft>
                <a:spcPts val="0"/>
              </a:spcAft>
              <a:buClr>
                <a:schemeClr val="dk2"/>
              </a:buClr>
              <a:buSzPts val="1100"/>
              <a:buChar char="■"/>
              <a:defRPr sz="1400">
                <a:solidFill>
                  <a:schemeClr val="dk2"/>
                </a:solidFill>
              </a:defRPr>
            </a:lvl3pPr>
            <a:lvl4pPr indent="-298450" lvl="3" marL="1828800" algn="l">
              <a:lnSpc>
                <a:spcPct val="115000"/>
              </a:lnSpc>
              <a:spcBef>
                <a:spcPts val="1600"/>
              </a:spcBef>
              <a:spcAft>
                <a:spcPts val="0"/>
              </a:spcAft>
              <a:buClr>
                <a:schemeClr val="dk2"/>
              </a:buClr>
              <a:buSzPts val="1100"/>
              <a:buChar char="●"/>
              <a:defRPr sz="1400">
                <a:solidFill>
                  <a:schemeClr val="dk2"/>
                </a:solidFill>
              </a:defRPr>
            </a:lvl4pPr>
            <a:lvl5pPr indent="-298450" lvl="4" marL="2286000" algn="l">
              <a:lnSpc>
                <a:spcPct val="115000"/>
              </a:lnSpc>
              <a:spcBef>
                <a:spcPts val="1600"/>
              </a:spcBef>
              <a:spcAft>
                <a:spcPts val="0"/>
              </a:spcAft>
              <a:buClr>
                <a:schemeClr val="dk2"/>
              </a:buClr>
              <a:buSzPts val="1100"/>
              <a:buChar char="○"/>
              <a:defRPr sz="1400">
                <a:solidFill>
                  <a:schemeClr val="dk2"/>
                </a:solidFill>
              </a:defRPr>
            </a:lvl5pPr>
            <a:lvl6pPr indent="-298450" lvl="5" marL="2743200" algn="l">
              <a:lnSpc>
                <a:spcPct val="115000"/>
              </a:lnSpc>
              <a:spcBef>
                <a:spcPts val="1600"/>
              </a:spcBef>
              <a:spcAft>
                <a:spcPts val="0"/>
              </a:spcAft>
              <a:buClr>
                <a:schemeClr val="dk2"/>
              </a:buClr>
              <a:buSzPts val="1100"/>
              <a:buChar char="■"/>
              <a:defRPr sz="1400">
                <a:solidFill>
                  <a:schemeClr val="dk2"/>
                </a:solidFill>
              </a:defRPr>
            </a:lvl6pPr>
            <a:lvl7pPr indent="-298450" lvl="6" marL="3200400" algn="l">
              <a:lnSpc>
                <a:spcPct val="115000"/>
              </a:lnSpc>
              <a:spcBef>
                <a:spcPts val="1600"/>
              </a:spcBef>
              <a:spcAft>
                <a:spcPts val="0"/>
              </a:spcAft>
              <a:buClr>
                <a:schemeClr val="dk2"/>
              </a:buClr>
              <a:buSzPts val="1100"/>
              <a:buChar char="●"/>
              <a:defRPr sz="1400">
                <a:solidFill>
                  <a:schemeClr val="dk2"/>
                </a:solidFill>
              </a:defRPr>
            </a:lvl7pPr>
            <a:lvl8pPr indent="-298450" lvl="7" marL="3657600" algn="l">
              <a:lnSpc>
                <a:spcPct val="115000"/>
              </a:lnSpc>
              <a:spcBef>
                <a:spcPts val="1600"/>
              </a:spcBef>
              <a:spcAft>
                <a:spcPts val="0"/>
              </a:spcAft>
              <a:buClr>
                <a:schemeClr val="dk2"/>
              </a:buClr>
              <a:buSzPts val="1100"/>
              <a:buChar char="○"/>
              <a:defRPr sz="1400">
                <a:solidFill>
                  <a:schemeClr val="dk2"/>
                </a:solidFill>
              </a:defRPr>
            </a:lvl8pPr>
            <a:lvl9pPr indent="-298450" lvl="8" marL="4114800" algn="l">
              <a:lnSpc>
                <a:spcPct val="115000"/>
              </a:lnSpc>
              <a:spcBef>
                <a:spcPts val="1600"/>
              </a:spcBef>
              <a:spcAft>
                <a:spcPts val="1600"/>
              </a:spcAft>
              <a:buClr>
                <a:schemeClr val="dk2"/>
              </a:buClr>
              <a:buSzPts val="1100"/>
              <a:buChar char="■"/>
              <a:defRPr sz="1400">
                <a:solidFill>
                  <a:schemeClr val="dk2"/>
                </a:solidFill>
              </a:defRPr>
            </a:lvl9pPr>
          </a:lstStyle>
          <a:p/>
        </p:txBody>
      </p:sp>
      <p:sp>
        <p:nvSpPr>
          <p:cNvPr id="300" name="Google Shape;300;p16"/>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chemeClr val="dk2"/>
                </a:solidFill>
              </a:defRPr>
            </a:lvl1pPr>
            <a:lvl2pPr lvl="1" algn="r">
              <a:lnSpc>
                <a:spcPct val="100000"/>
              </a:lnSpc>
              <a:spcAft>
                <a:spcPts val="0"/>
              </a:spcAft>
              <a:buNone/>
              <a:defRPr sz="1000">
                <a:solidFill>
                  <a:schemeClr val="dk2"/>
                </a:solidFill>
              </a:defRPr>
            </a:lvl2pPr>
            <a:lvl3pPr lvl="2" algn="r">
              <a:lnSpc>
                <a:spcPct val="100000"/>
              </a:lnSpc>
              <a:spcAft>
                <a:spcPts val="0"/>
              </a:spcAft>
              <a:buNone/>
              <a:defRPr sz="1000">
                <a:solidFill>
                  <a:schemeClr val="dk2"/>
                </a:solidFill>
              </a:defRPr>
            </a:lvl3pPr>
            <a:lvl4pPr lvl="3" algn="r">
              <a:lnSpc>
                <a:spcPct val="100000"/>
              </a:lnSpc>
              <a:spcAft>
                <a:spcPts val="0"/>
              </a:spcAft>
              <a:buNone/>
              <a:defRPr sz="1000">
                <a:solidFill>
                  <a:schemeClr val="dk2"/>
                </a:solidFill>
              </a:defRPr>
            </a:lvl4pPr>
            <a:lvl5pPr lvl="4" algn="r">
              <a:lnSpc>
                <a:spcPct val="100000"/>
              </a:lnSpc>
              <a:spcAft>
                <a:spcPts val="0"/>
              </a:spcAft>
              <a:buNone/>
              <a:defRPr sz="1000">
                <a:solidFill>
                  <a:schemeClr val="dk2"/>
                </a:solidFill>
              </a:defRPr>
            </a:lvl5pPr>
            <a:lvl6pPr lvl="5" algn="r">
              <a:lnSpc>
                <a:spcPct val="100000"/>
              </a:lnSpc>
              <a:spcAft>
                <a:spcPts val="0"/>
              </a:spcAft>
              <a:buNone/>
              <a:defRPr sz="1000">
                <a:solidFill>
                  <a:schemeClr val="dk2"/>
                </a:solidFill>
              </a:defRPr>
            </a:lvl6pPr>
            <a:lvl7pPr lvl="6" algn="r">
              <a:lnSpc>
                <a:spcPct val="100000"/>
              </a:lnSpc>
              <a:spcAft>
                <a:spcPts val="0"/>
              </a:spcAft>
              <a:buNone/>
              <a:defRPr sz="1000">
                <a:solidFill>
                  <a:schemeClr val="dk2"/>
                </a:solidFill>
              </a:defRPr>
            </a:lvl7pPr>
            <a:lvl8pPr lvl="7" algn="r">
              <a:lnSpc>
                <a:spcPct val="100000"/>
              </a:lnSpc>
              <a:spcAft>
                <a:spcPts val="0"/>
              </a:spcAft>
              <a:buNone/>
              <a:defRPr sz="1000">
                <a:solidFill>
                  <a:schemeClr val="dk2"/>
                </a:solidFill>
              </a:defRPr>
            </a:lvl8pPr>
            <a:lvl9pPr lvl="8" algn="r">
              <a:lnSpc>
                <a:spcPct val="100000"/>
              </a:lnSpc>
              <a:spcAft>
                <a:spcPts val="0"/>
              </a:spcAft>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7">
  <p:cSld name="AUTOLAYOUT_17">
    <p:bg>
      <p:bgPr>
        <a:solidFill>
          <a:srgbClr val="FFFFFF"/>
        </a:solidFill>
      </p:bgPr>
    </p:bg>
    <p:spTree>
      <p:nvGrpSpPr>
        <p:cNvPr id="301" name="Shape 301"/>
        <p:cNvGrpSpPr/>
        <p:nvPr/>
      </p:nvGrpSpPr>
      <p:grpSpPr>
        <a:xfrm>
          <a:off x="0" y="0"/>
          <a:ext cx="0" cy="0"/>
          <a:chOff x="0" y="0"/>
          <a:chExt cx="0" cy="0"/>
        </a:xfrm>
      </p:grpSpPr>
      <p:sp>
        <p:nvSpPr>
          <p:cNvPr id="302" name="Google Shape;302;p17"/>
          <p:cNvSpPr/>
          <p:nvPr/>
        </p:nvSpPr>
        <p:spPr>
          <a:xfrm>
            <a:off x="0" y="0"/>
            <a:ext cx="9144000" cy="5143500"/>
          </a:xfrm>
          <a:prstGeom prst="rect">
            <a:avLst/>
          </a:prstGeom>
          <a:solidFill>
            <a:srgbClr val="284F7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7"/>
          <p:cNvSpPr/>
          <p:nvPr/>
        </p:nvSpPr>
        <p:spPr>
          <a:xfrm>
            <a:off x="3047650" y="0"/>
            <a:ext cx="6096300" cy="51435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7"/>
          <p:cNvSpPr/>
          <p:nvPr/>
        </p:nvSpPr>
        <p:spPr>
          <a:xfrm rot="5400000">
            <a:off x="-150" y="150"/>
            <a:ext cx="715200" cy="714900"/>
          </a:xfrm>
          <a:prstGeom prst="rtTriangle">
            <a:avLst/>
          </a:prstGeom>
          <a:solidFill>
            <a:srgbClr val="FFFFFF">
              <a:alpha val="439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7"/>
          <p:cNvSpPr txBox="1"/>
          <p:nvPr>
            <p:ph type="title"/>
          </p:nvPr>
        </p:nvSpPr>
        <p:spPr>
          <a:xfrm>
            <a:off x="185350" y="679625"/>
            <a:ext cx="2683200" cy="1042500"/>
          </a:xfrm>
          <a:prstGeom prst="rect">
            <a:avLst/>
          </a:prstGeom>
          <a:noFill/>
        </p:spPr>
        <p:txBody>
          <a:bodyPr anchorCtr="0" anchor="b" bIns="91425" lIns="91425" spcFirstLastPara="1" rIns="91425" wrap="square" tIns="91425">
            <a:noAutofit/>
          </a:bodyPr>
          <a:lstStyle>
            <a:lvl1pPr lvl="0" algn="l">
              <a:lnSpc>
                <a:spcPct val="100000"/>
              </a:lnSpc>
              <a:spcBef>
                <a:spcPts val="0"/>
              </a:spcBef>
              <a:spcAft>
                <a:spcPts val="0"/>
              </a:spcAft>
              <a:buNone/>
              <a:defRPr b="1" sz="2400">
                <a:solidFill>
                  <a:srgbClr val="FFFFFF"/>
                </a:solidFill>
              </a:defRPr>
            </a:lvl1pPr>
            <a:lvl2pPr lvl="1" algn="l">
              <a:lnSpc>
                <a:spcPct val="100000"/>
              </a:lnSpc>
              <a:spcBef>
                <a:spcPts val="0"/>
              </a:spcBef>
              <a:spcAft>
                <a:spcPts val="0"/>
              </a:spcAft>
              <a:buNone/>
              <a:defRPr b="1" sz="2400">
                <a:solidFill>
                  <a:srgbClr val="FFFFFF"/>
                </a:solidFill>
              </a:defRPr>
            </a:lvl2pPr>
            <a:lvl3pPr lvl="2" algn="l">
              <a:lnSpc>
                <a:spcPct val="100000"/>
              </a:lnSpc>
              <a:spcBef>
                <a:spcPts val="0"/>
              </a:spcBef>
              <a:spcAft>
                <a:spcPts val="0"/>
              </a:spcAft>
              <a:buNone/>
              <a:defRPr b="1" sz="2400">
                <a:solidFill>
                  <a:srgbClr val="FFFFFF"/>
                </a:solidFill>
              </a:defRPr>
            </a:lvl3pPr>
            <a:lvl4pPr lvl="3" algn="l">
              <a:lnSpc>
                <a:spcPct val="100000"/>
              </a:lnSpc>
              <a:spcBef>
                <a:spcPts val="0"/>
              </a:spcBef>
              <a:spcAft>
                <a:spcPts val="0"/>
              </a:spcAft>
              <a:buNone/>
              <a:defRPr b="1" sz="2400">
                <a:solidFill>
                  <a:srgbClr val="FFFFFF"/>
                </a:solidFill>
              </a:defRPr>
            </a:lvl4pPr>
            <a:lvl5pPr lvl="4" algn="l">
              <a:lnSpc>
                <a:spcPct val="100000"/>
              </a:lnSpc>
              <a:spcBef>
                <a:spcPts val="0"/>
              </a:spcBef>
              <a:spcAft>
                <a:spcPts val="0"/>
              </a:spcAft>
              <a:buNone/>
              <a:defRPr b="1" sz="2400">
                <a:solidFill>
                  <a:srgbClr val="FFFFFF"/>
                </a:solidFill>
              </a:defRPr>
            </a:lvl5pPr>
            <a:lvl6pPr lvl="5" algn="l">
              <a:lnSpc>
                <a:spcPct val="100000"/>
              </a:lnSpc>
              <a:spcBef>
                <a:spcPts val="0"/>
              </a:spcBef>
              <a:spcAft>
                <a:spcPts val="0"/>
              </a:spcAft>
              <a:buNone/>
              <a:defRPr b="1" sz="2400">
                <a:solidFill>
                  <a:srgbClr val="FFFFFF"/>
                </a:solidFill>
              </a:defRPr>
            </a:lvl6pPr>
            <a:lvl7pPr lvl="6" algn="l">
              <a:lnSpc>
                <a:spcPct val="100000"/>
              </a:lnSpc>
              <a:spcBef>
                <a:spcPts val="0"/>
              </a:spcBef>
              <a:spcAft>
                <a:spcPts val="0"/>
              </a:spcAft>
              <a:buNone/>
              <a:defRPr b="1" sz="2400">
                <a:solidFill>
                  <a:srgbClr val="FFFFFF"/>
                </a:solidFill>
              </a:defRPr>
            </a:lvl7pPr>
            <a:lvl8pPr lvl="7" algn="l">
              <a:lnSpc>
                <a:spcPct val="100000"/>
              </a:lnSpc>
              <a:spcBef>
                <a:spcPts val="0"/>
              </a:spcBef>
              <a:spcAft>
                <a:spcPts val="0"/>
              </a:spcAft>
              <a:buNone/>
              <a:defRPr b="1" sz="2400">
                <a:solidFill>
                  <a:srgbClr val="FFFFFF"/>
                </a:solidFill>
              </a:defRPr>
            </a:lvl8pPr>
            <a:lvl9pPr lvl="8" algn="l">
              <a:lnSpc>
                <a:spcPct val="100000"/>
              </a:lnSpc>
              <a:spcBef>
                <a:spcPts val="0"/>
              </a:spcBef>
              <a:spcAft>
                <a:spcPts val="0"/>
              </a:spcAft>
              <a:buNone/>
              <a:defRPr b="1" sz="2400">
                <a:solidFill>
                  <a:srgbClr val="FFFFFF"/>
                </a:solidFill>
              </a:defRPr>
            </a:lvl9pPr>
          </a:lstStyle>
          <a:p/>
        </p:txBody>
      </p:sp>
      <p:sp>
        <p:nvSpPr>
          <p:cNvPr id="306" name="Google Shape;306;p17"/>
          <p:cNvSpPr txBox="1"/>
          <p:nvPr>
            <p:ph idx="1" type="body"/>
          </p:nvPr>
        </p:nvSpPr>
        <p:spPr>
          <a:xfrm>
            <a:off x="185350" y="1798300"/>
            <a:ext cx="2683200" cy="2540100"/>
          </a:xfrm>
          <a:prstGeom prst="rect">
            <a:avLst/>
          </a:prstGeom>
          <a:noFill/>
        </p:spPr>
        <p:txBody>
          <a:bodyPr anchorCtr="0" anchor="t" bIns="91425" lIns="91425" spcFirstLastPara="1" rIns="91425" wrap="square" tIns="91425">
            <a:noAutofit/>
          </a:bodyPr>
          <a:lstStyle>
            <a:lvl1pPr indent="-330200" lvl="0" marL="457200" algn="l">
              <a:lnSpc>
                <a:spcPct val="115000"/>
              </a:lnSpc>
              <a:spcBef>
                <a:spcPts val="0"/>
              </a:spcBef>
              <a:spcAft>
                <a:spcPts val="0"/>
              </a:spcAft>
              <a:buClr>
                <a:srgbClr val="FFFFFF"/>
              </a:buClr>
              <a:buSzPts val="1600"/>
              <a:buChar char="●"/>
              <a:defRPr sz="1600">
                <a:solidFill>
                  <a:srgbClr val="FFFFFF"/>
                </a:solidFill>
              </a:defRPr>
            </a:lvl1pPr>
            <a:lvl2pPr indent="-298450" lvl="1" marL="914400" algn="l">
              <a:lnSpc>
                <a:spcPct val="115000"/>
              </a:lnSpc>
              <a:spcBef>
                <a:spcPts val="1600"/>
              </a:spcBef>
              <a:spcAft>
                <a:spcPts val="0"/>
              </a:spcAft>
              <a:buClr>
                <a:srgbClr val="FFFFFF"/>
              </a:buClr>
              <a:buSzPts val="1100"/>
              <a:buChar char="○"/>
              <a:defRPr sz="1400">
                <a:solidFill>
                  <a:srgbClr val="FFFFFF"/>
                </a:solidFill>
              </a:defRPr>
            </a:lvl2pPr>
            <a:lvl3pPr indent="-298450" lvl="2" marL="1371600" algn="l">
              <a:lnSpc>
                <a:spcPct val="115000"/>
              </a:lnSpc>
              <a:spcBef>
                <a:spcPts val="1600"/>
              </a:spcBef>
              <a:spcAft>
                <a:spcPts val="0"/>
              </a:spcAft>
              <a:buClr>
                <a:srgbClr val="FFFFFF"/>
              </a:buClr>
              <a:buSzPts val="1100"/>
              <a:buChar char="■"/>
              <a:defRPr sz="1400">
                <a:solidFill>
                  <a:srgbClr val="FFFFFF"/>
                </a:solidFill>
              </a:defRPr>
            </a:lvl3pPr>
            <a:lvl4pPr indent="-298450" lvl="3" marL="1828800" algn="l">
              <a:lnSpc>
                <a:spcPct val="115000"/>
              </a:lnSpc>
              <a:spcBef>
                <a:spcPts val="1600"/>
              </a:spcBef>
              <a:spcAft>
                <a:spcPts val="0"/>
              </a:spcAft>
              <a:buClr>
                <a:srgbClr val="FFFFFF"/>
              </a:buClr>
              <a:buSzPts val="1100"/>
              <a:buChar char="●"/>
              <a:defRPr sz="1400">
                <a:solidFill>
                  <a:srgbClr val="FFFFFF"/>
                </a:solidFill>
              </a:defRPr>
            </a:lvl4pPr>
            <a:lvl5pPr indent="-298450" lvl="4" marL="2286000" algn="l">
              <a:lnSpc>
                <a:spcPct val="115000"/>
              </a:lnSpc>
              <a:spcBef>
                <a:spcPts val="1600"/>
              </a:spcBef>
              <a:spcAft>
                <a:spcPts val="0"/>
              </a:spcAft>
              <a:buClr>
                <a:srgbClr val="FFFFFF"/>
              </a:buClr>
              <a:buSzPts val="1100"/>
              <a:buChar char="○"/>
              <a:defRPr sz="1400">
                <a:solidFill>
                  <a:srgbClr val="FFFFFF"/>
                </a:solidFill>
              </a:defRPr>
            </a:lvl5pPr>
            <a:lvl6pPr indent="-298450" lvl="5" marL="2743200" algn="l">
              <a:lnSpc>
                <a:spcPct val="115000"/>
              </a:lnSpc>
              <a:spcBef>
                <a:spcPts val="1600"/>
              </a:spcBef>
              <a:spcAft>
                <a:spcPts val="0"/>
              </a:spcAft>
              <a:buClr>
                <a:srgbClr val="FFFFFF"/>
              </a:buClr>
              <a:buSzPts val="1100"/>
              <a:buChar char="■"/>
              <a:defRPr sz="1400">
                <a:solidFill>
                  <a:srgbClr val="FFFFFF"/>
                </a:solidFill>
              </a:defRPr>
            </a:lvl6pPr>
            <a:lvl7pPr indent="-298450" lvl="6" marL="3200400" algn="l">
              <a:lnSpc>
                <a:spcPct val="115000"/>
              </a:lnSpc>
              <a:spcBef>
                <a:spcPts val="1600"/>
              </a:spcBef>
              <a:spcAft>
                <a:spcPts val="0"/>
              </a:spcAft>
              <a:buClr>
                <a:srgbClr val="FFFFFF"/>
              </a:buClr>
              <a:buSzPts val="1100"/>
              <a:buChar char="●"/>
              <a:defRPr sz="1400">
                <a:solidFill>
                  <a:srgbClr val="FFFFFF"/>
                </a:solidFill>
              </a:defRPr>
            </a:lvl7pPr>
            <a:lvl8pPr indent="-298450" lvl="7" marL="3657600" algn="l">
              <a:lnSpc>
                <a:spcPct val="115000"/>
              </a:lnSpc>
              <a:spcBef>
                <a:spcPts val="1600"/>
              </a:spcBef>
              <a:spcAft>
                <a:spcPts val="0"/>
              </a:spcAft>
              <a:buClr>
                <a:srgbClr val="FFFFFF"/>
              </a:buClr>
              <a:buSzPts val="1100"/>
              <a:buChar char="○"/>
              <a:defRPr sz="1400">
                <a:solidFill>
                  <a:srgbClr val="FFFFFF"/>
                </a:solidFill>
              </a:defRPr>
            </a:lvl8pPr>
            <a:lvl9pPr indent="-298450" lvl="8" marL="4114800" algn="l">
              <a:lnSpc>
                <a:spcPct val="115000"/>
              </a:lnSpc>
              <a:spcBef>
                <a:spcPts val="1600"/>
              </a:spcBef>
              <a:spcAft>
                <a:spcPts val="1600"/>
              </a:spcAft>
              <a:buClr>
                <a:srgbClr val="FFFFFF"/>
              </a:buClr>
              <a:buSzPts val="1100"/>
              <a:buChar char="■"/>
              <a:defRPr sz="1400">
                <a:solidFill>
                  <a:srgbClr val="FFFFFF"/>
                </a:solidFill>
              </a:defRPr>
            </a:lvl9pPr>
          </a:lstStyle>
          <a:p/>
        </p:txBody>
      </p:sp>
      <p:sp>
        <p:nvSpPr>
          <p:cNvPr id="307" name="Google Shape;307;p17"/>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rgbClr val="616161"/>
                </a:solidFill>
              </a:defRPr>
            </a:lvl1pPr>
            <a:lvl2pPr lvl="1" algn="r">
              <a:lnSpc>
                <a:spcPct val="100000"/>
              </a:lnSpc>
              <a:spcAft>
                <a:spcPts val="0"/>
              </a:spcAft>
              <a:buNone/>
              <a:defRPr sz="1000">
                <a:solidFill>
                  <a:srgbClr val="616161"/>
                </a:solidFill>
              </a:defRPr>
            </a:lvl2pPr>
            <a:lvl3pPr lvl="2" algn="r">
              <a:lnSpc>
                <a:spcPct val="100000"/>
              </a:lnSpc>
              <a:spcAft>
                <a:spcPts val="0"/>
              </a:spcAft>
              <a:buNone/>
              <a:defRPr sz="1000">
                <a:solidFill>
                  <a:srgbClr val="616161"/>
                </a:solidFill>
              </a:defRPr>
            </a:lvl3pPr>
            <a:lvl4pPr lvl="3" algn="r">
              <a:lnSpc>
                <a:spcPct val="100000"/>
              </a:lnSpc>
              <a:spcAft>
                <a:spcPts val="0"/>
              </a:spcAft>
              <a:buNone/>
              <a:defRPr sz="1000">
                <a:solidFill>
                  <a:srgbClr val="616161"/>
                </a:solidFill>
              </a:defRPr>
            </a:lvl4pPr>
            <a:lvl5pPr lvl="4" algn="r">
              <a:lnSpc>
                <a:spcPct val="100000"/>
              </a:lnSpc>
              <a:spcAft>
                <a:spcPts val="0"/>
              </a:spcAft>
              <a:buNone/>
              <a:defRPr sz="1000">
                <a:solidFill>
                  <a:srgbClr val="616161"/>
                </a:solidFill>
              </a:defRPr>
            </a:lvl5pPr>
            <a:lvl6pPr lvl="5" algn="r">
              <a:lnSpc>
                <a:spcPct val="100000"/>
              </a:lnSpc>
              <a:spcAft>
                <a:spcPts val="0"/>
              </a:spcAft>
              <a:buNone/>
              <a:defRPr sz="1000">
                <a:solidFill>
                  <a:srgbClr val="616161"/>
                </a:solidFill>
              </a:defRPr>
            </a:lvl6pPr>
            <a:lvl7pPr lvl="6" algn="r">
              <a:lnSpc>
                <a:spcPct val="100000"/>
              </a:lnSpc>
              <a:spcAft>
                <a:spcPts val="0"/>
              </a:spcAft>
              <a:buNone/>
              <a:defRPr sz="1000">
                <a:solidFill>
                  <a:srgbClr val="616161"/>
                </a:solidFill>
              </a:defRPr>
            </a:lvl7pPr>
            <a:lvl8pPr lvl="7" algn="r">
              <a:lnSpc>
                <a:spcPct val="100000"/>
              </a:lnSpc>
              <a:spcAft>
                <a:spcPts val="0"/>
              </a:spcAft>
              <a:buNone/>
              <a:defRPr sz="1000">
                <a:solidFill>
                  <a:srgbClr val="616161"/>
                </a:solidFill>
              </a:defRPr>
            </a:lvl8pPr>
            <a:lvl9pPr lvl="8" algn="r">
              <a:lnSpc>
                <a:spcPct val="100000"/>
              </a:lnSpc>
              <a:spcAft>
                <a:spcPts val="0"/>
              </a:spcAft>
              <a:buNone/>
              <a:defRPr sz="1000">
                <a:solidFill>
                  <a:srgbClr val="61616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2">
  <p:cSld name="AUTOLAYOUT_18">
    <p:spTree>
      <p:nvGrpSpPr>
        <p:cNvPr id="308" name="Shape 308"/>
        <p:cNvGrpSpPr/>
        <p:nvPr/>
      </p:nvGrpSpPr>
      <p:grpSpPr>
        <a:xfrm>
          <a:off x="0" y="0"/>
          <a:ext cx="0" cy="0"/>
          <a:chOff x="0" y="0"/>
          <a:chExt cx="0" cy="0"/>
        </a:xfrm>
      </p:grpSpPr>
      <p:sp>
        <p:nvSpPr>
          <p:cNvPr id="309" name="Google Shape;309;p18"/>
          <p:cNvSpPr/>
          <p:nvPr/>
        </p:nvSpPr>
        <p:spPr>
          <a:xfrm>
            <a:off x="0" y="0"/>
            <a:ext cx="9144000" cy="5143500"/>
          </a:xfrm>
          <a:prstGeom prst="rect">
            <a:avLst/>
          </a:prstGeom>
          <a:solidFill>
            <a:srgbClr val="26323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0" name="Google Shape;310;p18"/>
          <p:cNvGrpSpPr/>
          <p:nvPr/>
        </p:nvGrpSpPr>
        <p:grpSpPr>
          <a:xfrm>
            <a:off x="311112" y="4512638"/>
            <a:ext cx="2812694" cy="150575"/>
            <a:chOff x="0" y="3797750"/>
            <a:chExt cx="9144000" cy="150575"/>
          </a:xfrm>
        </p:grpSpPr>
        <p:cxnSp>
          <p:nvCxnSpPr>
            <p:cNvPr id="311" name="Google Shape;311;p18"/>
            <p:cNvCxnSpPr/>
            <p:nvPr/>
          </p:nvCxnSpPr>
          <p:spPr>
            <a:xfrm>
              <a:off x="0" y="3797750"/>
              <a:ext cx="9144000" cy="0"/>
            </a:xfrm>
            <a:prstGeom prst="straightConnector1">
              <a:avLst/>
            </a:prstGeom>
            <a:noFill/>
            <a:ln cap="flat" cmpd="sng" w="19050">
              <a:solidFill>
                <a:srgbClr val="90A4AE"/>
              </a:solidFill>
              <a:prstDash val="solid"/>
              <a:round/>
              <a:headEnd len="sm" w="sm" type="none"/>
              <a:tailEnd len="sm" w="sm" type="none"/>
            </a:ln>
          </p:spPr>
        </p:cxnSp>
        <p:cxnSp>
          <p:nvCxnSpPr>
            <p:cNvPr id="312" name="Google Shape;312;p18"/>
            <p:cNvCxnSpPr/>
            <p:nvPr/>
          </p:nvCxnSpPr>
          <p:spPr>
            <a:xfrm>
              <a:off x="0" y="3948325"/>
              <a:ext cx="9144000" cy="0"/>
            </a:xfrm>
            <a:prstGeom prst="straightConnector1">
              <a:avLst/>
            </a:prstGeom>
            <a:noFill/>
            <a:ln cap="flat" cmpd="sng" w="19050">
              <a:solidFill>
                <a:srgbClr val="90A4AE"/>
              </a:solidFill>
              <a:prstDash val="solid"/>
              <a:round/>
              <a:headEnd len="sm" w="sm" type="none"/>
              <a:tailEnd len="sm" w="sm" type="none"/>
            </a:ln>
          </p:spPr>
        </p:cxnSp>
        <p:cxnSp>
          <p:nvCxnSpPr>
            <p:cNvPr id="313" name="Google Shape;313;p18"/>
            <p:cNvCxnSpPr/>
            <p:nvPr/>
          </p:nvCxnSpPr>
          <p:spPr>
            <a:xfrm>
              <a:off x="0" y="3873038"/>
              <a:ext cx="9144000" cy="0"/>
            </a:xfrm>
            <a:prstGeom prst="straightConnector1">
              <a:avLst/>
            </a:prstGeom>
            <a:noFill/>
            <a:ln cap="flat" cmpd="sng" w="19050">
              <a:solidFill>
                <a:srgbClr val="90A4AE"/>
              </a:solidFill>
              <a:prstDash val="solid"/>
              <a:round/>
              <a:headEnd len="sm" w="sm" type="none"/>
              <a:tailEnd len="sm" w="sm" type="none"/>
            </a:ln>
          </p:spPr>
        </p:cxnSp>
      </p:grpSp>
      <p:sp>
        <p:nvSpPr>
          <p:cNvPr id="314" name="Google Shape;314;p18"/>
          <p:cNvSpPr txBox="1"/>
          <p:nvPr>
            <p:ph type="title"/>
          </p:nvPr>
        </p:nvSpPr>
        <p:spPr>
          <a:xfrm>
            <a:off x="311700" y="555600"/>
            <a:ext cx="2808000" cy="755700"/>
          </a:xfrm>
          <a:prstGeom prst="rect">
            <a:avLst/>
          </a:prstGeom>
          <a:noFill/>
        </p:spPr>
        <p:txBody>
          <a:bodyPr anchorCtr="0" anchor="b" bIns="91425" lIns="91425" spcFirstLastPara="1" rIns="91425" wrap="square" tIns="91425">
            <a:noAutofit/>
          </a:bodyPr>
          <a:lstStyle>
            <a:lvl1pPr lvl="0" algn="l">
              <a:lnSpc>
                <a:spcPct val="100000"/>
              </a:lnSpc>
              <a:spcBef>
                <a:spcPts val="0"/>
              </a:spcBef>
              <a:spcAft>
                <a:spcPts val="0"/>
              </a:spcAft>
              <a:buClr>
                <a:srgbClr val="FFFFFF"/>
              </a:buClr>
              <a:buSzPts val="2400"/>
              <a:buNone/>
              <a:defRPr sz="2400">
                <a:solidFill>
                  <a:srgbClr val="FFFFFF"/>
                </a:solidFill>
              </a:defRPr>
            </a:lvl1pPr>
            <a:lvl2pPr lvl="1" algn="l">
              <a:lnSpc>
                <a:spcPct val="100000"/>
              </a:lnSpc>
              <a:spcBef>
                <a:spcPts val="0"/>
              </a:spcBef>
              <a:spcAft>
                <a:spcPts val="0"/>
              </a:spcAft>
              <a:buClr>
                <a:srgbClr val="FFFFFF"/>
              </a:buClr>
              <a:buSzPts val="2400"/>
              <a:buNone/>
              <a:defRPr sz="2400">
                <a:solidFill>
                  <a:srgbClr val="FFFFFF"/>
                </a:solidFill>
              </a:defRPr>
            </a:lvl2pPr>
            <a:lvl3pPr lvl="2" algn="l">
              <a:lnSpc>
                <a:spcPct val="100000"/>
              </a:lnSpc>
              <a:spcBef>
                <a:spcPts val="0"/>
              </a:spcBef>
              <a:spcAft>
                <a:spcPts val="0"/>
              </a:spcAft>
              <a:buClr>
                <a:srgbClr val="FFFFFF"/>
              </a:buClr>
              <a:buSzPts val="2400"/>
              <a:buNone/>
              <a:defRPr sz="2400">
                <a:solidFill>
                  <a:srgbClr val="FFFFFF"/>
                </a:solidFill>
              </a:defRPr>
            </a:lvl3pPr>
            <a:lvl4pPr lvl="3" algn="l">
              <a:lnSpc>
                <a:spcPct val="100000"/>
              </a:lnSpc>
              <a:spcBef>
                <a:spcPts val="0"/>
              </a:spcBef>
              <a:spcAft>
                <a:spcPts val="0"/>
              </a:spcAft>
              <a:buClr>
                <a:srgbClr val="FFFFFF"/>
              </a:buClr>
              <a:buSzPts val="2400"/>
              <a:buNone/>
              <a:defRPr sz="2400">
                <a:solidFill>
                  <a:srgbClr val="FFFFFF"/>
                </a:solidFill>
              </a:defRPr>
            </a:lvl4pPr>
            <a:lvl5pPr lvl="4" algn="l">
              <a:lnSpc>
                <a:spcPct val="100000"/>
              </a:lnSpc>
              <a:spcBef>
                <a:spcPts val="0"/>
              </a:spcBef>
              <a:spcAft>
                <a:spcPts val="0"/>
              </a:spcAft>
              <a:buClr>
                <a:srgbClr val="FFFFFF"/>
              </a:buClr>
              <a:buSzPts val="2400"/>
              <a:buNone/>
              <a:defRPr sz="2400">
                <a:solidFill>
                  <a:srgbClr val="FFFFFF"/>
                </a:solidFill>
              </a:defRPr>
            </a:lvl5pPr>
            <a:lvl6pPr lvl="5" algn="l">
              <a:lnSpc>
                <a:spcPct val="100000"/>
              </a:lnSpc>
              <a:spcBef>
                <a:spcPts val="0"/>
              </a:spcBef>
              <a:spcAft>
                <a:spcPts val="0"/>
              </a:spcAft>
              <a:buClr>
                <a:srgbClr val="FFFFFF"/>
              </a:buClr>
              <a:buSzPts val="2400"/>
              <a:buNone/>
              <a:defRPr sz="2400">
                <a:solidFill>
                  <a:srgbClr val="FFFFFF"/>
                </a:solidFill>
              </a:defRPr>
            </a:lvl6pPr>
            <a:lvl7pPr lvl="6" algn="l">
              <a:lnSpc>
                <a:spcPct val="100000"/>
              </a:lnSpc>
              <a:spcBef>
                <a:spcPts val="0"/>
              </a:spcBef>
              <a:spcAft>
                <a:spcPts val="0"/>
              </a:spcAft>
              <a:buClr>
                <a:srgbClr val="FFFFFF"/>
              </a:buClr>
              <a:buSzPts val="2400"/>
              <a:buNone/>
              <a:defRPr sz="2400">
                <a:solidFill>
                  <a:srgbClr val="FFFFFF"/>
                </a:solidFill>
              </a:defRPr>
            </a:lvl7pPr>
            <a:lvl8pPr lvl="7" algn="l">
              <a:lnSpc>
                <a:spcPct val="100000"/>
              </a:lnSpc>
              <a:spcBef>
                <a:spcPts val="0"/>
              </a:spcBef>
              <a:spcAft>
                <a:spcPts val="0"/>
              </a:spcAft>
              <a:buClr>
                <a:srgbClr val="FFFFFF"/>
              </a:buClr>
              <a:buSzPts val="2400"/>
              <a:buNone/>
              <a:defRPr sz="2400">
                <a:solidFill>
                  <a:srgbClr val="FFFFFF"/>
                </a:solidFill>
              </a:defRPr>
            </a:lvl8pPr>
            <a:lvl9pPr lvl="8" algn="l">
              <a:lnSpc>
                <a:spcPct val="100000"/>
              </a:lnSpc>
              <a:spcBef>
                <a:spcPts val="0"/>
              </a:spcBef>
              <a:spcAft>
                <a:spcPts val="0"/>
              </a:spcAft>
              <a:buClr>
                <a:srgbClr val="FFFFFF"/>
              </a:buClr>
              <a:buSzPts val="2400"/>
              <a:buNone/>
              <a:defRPr sz="2400">
                <a:solidFill>
                  <a:srgbClr val="FFFFFF"/>
                </a:solidFill>
              </a:defRPr>
            </a:lvl9pPr>
          </a:lstStyle>
          <a:p/>
        </p:txBody>
      </p:sp>
      <p:sp>
        <p:nvSpPr>
          <p:cNvPr id="315" name="Google Shape;315;p18"/>
          <p:cNvSpPr txBox="1"/>
          <p:nvPr>
            <p:ph idx="1" type="body"/>
          </p:nvPr>
        </p:nvSpPr>
        <p:spPr>
          <a:xfrm>
            <a:off x="311700" y="1389600"/>
            <a:ext cx="2808000" cy="2886300"/>
          </a:xfrm>
          <a:prstGeom prst="rect">
            <a:avLst/>
          </a:prstGeom>
          <a:noFill/>
        </p:spPr>
        <p:txBody>
          <a:bodyPr anchorCtr="0" anchor="t" bIns="91425" lIns="91425" spcFirstLastPara="1" rIns="91425" wrap="square" tIns="91425">
            <a:noAutofit/>
          </a:bodyPr>
          <a:lstStyle>
            <a:lvl1pPr indent="-304800" lvl="0" marL="457200" algn="l">
              <a:lnSpc>
                <a:spcPct val="115000"/>
              </a:lnSpc>
              <a:spcBef>
                <a:spcPts val="0"/>
              </a:spcBef>
              <a:spcAft>
                <a:spcPts val="0"/>
              </a:spcAft>
              <a:buClr>
                <a:srgbClr val="FFFFFF"/>
              </a:buClr>
              <a:buSzPts val="1200"/>
              <a:buChar char="●"/>
              <a:defRPr sz="1200">
                <a:solidFill>
                  <a:srgbClr val="FFFFFF"/>
                </a:solidFill>
              </a:defRPr>
            </a:lvl1pPr>
            <a:lvl2pPr indent="-304800" lvl="1" marL="914400" algn="l">
              <a:lnSpc>
                <a:spcPct val="115000"/>
              </a:lnSpc>
              <a:spcBef>
                <a:spcPts val="1600"/>
              </a:spcBef>
              <a:spcAft>
                <a:spcPts val="0"/>
              </a:spcAft>
              <a:buClr>
                <a:srgbClr val="FFFFFF"/>
              </a:buClr>
              <a:buSzPts val="1200"/>
              <a:buChar char="○"/>
              <a:defRPr sz="1200">
                <a:solidFill>
                  <a:srgbClr val="FFFFFF"/>
                </a:solidFill>
              </a:defRPr>
            </a:lvl2pPr>
            <a:lvl3pPr indent="-304800" lvl="2" marL="1371600" algn="l">
              <a:lnSpc>
                <a:spcPct val="115000"/>
              </a:lnSpc>
              <a:spcBef>
                <a:spcPts val="1600"/>
              </a:spcBef>
              <a:spcAft>
                <a:spcPts val="0"/>
              </a:spcAft>
              <a:buClr>
                <a:srgbClr val="FFFFFF"/>
              </a:buClr>
              <a:buSzPts val="1200"/>
              <a:buChar char="■"/>
              <a:defRPr sz="1200">
                <a:solidFill>
                  <a:srgbClr val="FFFFFF"/>
                </a:solidFill>
              </a:defRPr>
            </a:lvl3pPr>
            <a:lvl4pPr indent="-304800" lvl="3" marL="1828800" algn="l">
              <a:lnSpc>
                <a:spcPct val="115000"/>
              </a:lnSpc>
              <a:spcBef>
                <a:spcPts val="1600"/>
              </a:spcBef>
              <a:spcAft>
                <a:spcPts val="0"/>
              </a:spcAft>
              <a:buClr>
                <a:srgbClr val="FFFFFF"/>
              </a:buClr>
              <a:buSzPts val="1200"/>
              <a:buChar char="●"/>
              <a:defRPr sz="1200">
                <a:solidFill>
                  <a:srgbClr val="FFFFFF"/>
                </a:solidFill>
              </a:defRPr>
            </a:lvl4pPr>
            <a:lvl5pPr indent="-304800" lvl="4" marL="2286000" algn="l">
              <a:lnSpc>
                <a:spcPct val="115000"/>
              </a:lnSpc>
              <a:spcBef>
                <a:spcPts val="1600"/>
              </a:spcBef>
              <a:spcAft>
                <a:spcPts val="0"/>
              </a:spcAft>
              <a:buClr>
                <a:srgbClr val="FFFFFF"/>
              </a:buClr>
              <a:buSzPts val="1200"/>
              <a:buChar char="○"/>
              <a:defRPr sz="1200">
                <a:solidFill>
                  <a:srgbClr val="FFFFFF"/>
                </a:solidFill>
              </a:defRPr>
            </a:lvl5pPr>
            <a:lvl6pPr indent="-304800" lvl="5" marL="2743200" algn="l">
              <a:lnSpc>
                <a:spcPct val="115000"/>
              </a:lnSpc>
              <a:spcBef>
                <a:spcPts val="1600"/>
              </a:spcBef>
              <a:spcAft>
                <a:spcPts val="0"/>
              </a:spcAft>
              <a:buClr>
                <a:srgbClr val="FFFFFF"/>
              </a:buClr>
              <a:buSzPts val="1200"/>
              <a:buChar char="■"/>
              <a:defRPr sz="1200">
                <a:solidFill>
                  <a:srgbClr val="FFFFFF"/>
                </a:solidFill>
              </a:defRPr>
            </a:lvl6pPr>
            <a:lvl7pPr indent="-304800" lvl="6" marL="3200400" algn="l">
              <a:lnSpc>
                <a:spcPct val="115000"/>
              </a:lnSpc>
              <a:spcBef>
                <a:spcPts val="1600"/>
              </a:spcBef>
              <a:spcAft>
                <a:spcPts val="0"/>
              </a:spcAft>
              <a:buClr>
                <a:srgbClr val="FFFFFF"/>
              </a:buClr>
              <a:buSzPts val="1200"/>
              <a:buChar char="●"/>
              <a:defRPr sz="1200">
                <a:solidFill>
                  <a:srgbClr val="FFFFFF"/>
                </a:solidFill>
              </a:defRPr>
            </a:lvl7pPr>
            <a:lvl8pPr indent="-304800" lvl="7" marL="3657600" algn="l">
              <a:lnSpc>
                <a:spcPct val="115000"/>
              </a:lnSpc>
              <a:spcBef>
                <a:spcPts val="1600"/>
              </a:spcBef>
              <a:spcAft>
                <a:spcPts val="0"/>
              </a:spcAft>
              <a:buClr>
                <a:srgbClr val="FFFFFF"/>
              </a:buClr>
              <a:buSzPts val="1200"/>
              <a:buChar char="○"/>
              <a:defRPr sz="1200">
                <a:solidFill>
                  <a:srgbClr val="FFFFFF"/>
                </a:solidFill>
              </a:defRPr>
            </a:lvl8pPr>
            <a:lvl9pPr indent="-304800" lvl="8" marL="4114800" algn="l">
              <a:lnSpc>
                <a:spcPct val="115000"/>
              </a:lnSpc>
              <a:spcBef>
                <a:spcPts val="1600"/>
              </a:spcBef>
              <a:spcAft>
                <a:spcPts val="1600"/>
              </a:spcAft>
              <a:buClr>
                <a:srgbClr val="FFFFFF"/>
              </a:buClr>
              <a:buSzPts val="1200"/>
              <a:buChar char="■"/>
              <a:defRPr sz="1200">
                <a:solidFill>
                  <a:srgbClr val="FFFFFF"/>
                </a:solidFill>
              </a:defRPr>
            </a:lvl9pPr>
          </a:lstStyle>
          <a:p/>
        </p:txBody>
      </p:sp>
      <p:sp>
        <p:nvSpPr>
          <p:cNvPr id="316" name="Google Shape;316;p18"/>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1">
  <p:cSld name="AUTOLAYOUT_19">
    <p:bg>
      <p:bgPr>
        <a:solidFill>
          <a:srgbClr val="FFFFFF"/>
        </a:solidFill>
      </p:bgPr>
    </p:bg>
    <p:spTree>
      <p:nvGrpSpPr>
        <p:cNvPr id="317" name="Shape 317"/>
        <p:cNvGrpSpPr/>
        <p:nvPr/>
      </p:nvGrpSpPr>
      <p:grpSpPr>
        <a:xfrm>
          <a:off x="0" y="0"/>
          <a:ext cx="0" cy="0"/>
          <a:chOff x="0" y="0"/>
          <a:chExt cx="0" cy="0"/>
        </a:xfrm>
      </p:grpSpPr>
      <p:sp>
        <p:nvSpPr>
          <p:cNvPr id="318" name="Google Shape;318;p19"/>
          <p:cNvSpPr/>
          <p:nvPr/>
        </p:nvSpPr>
        <p:spPr>
          <a:xfrm>
            <a:off x="0" y="0"/>
            <a:ext cx="9144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19"/>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rgbClr val="212121"/>
                </a:solidFill>
              </a:defRPr>
            </a:lvl1pPr>
            <a:lvl2pPr lvl="1" algn="r">
              <a:lnSpc>
                <a:spcPct val="100000"/>
              </a:lnSpc>
              <a:spcAft>
                <a:spcPts val="0"/>
              </a:spcAft>
              <a:buNone/>
              <a:defRPr sz="1000">
                <a:solidFill>
                  <a:srgbClr val="212121"/>
                </a:solidFill>
              </a:defRPr>
            </a:lvl2pPr>
            <a:lvl3pPr lvl="2" algn="r">
              <a:lnSpc>
                <a:spcPct val="100000"/>
              </a:lnSpc>
              <a:spcAft>
                <a:spcPts val="0"/>
              </a:spcAft>
              <a:buNone/>
              <a:defRPr sz="1000">
                <a:solidFill>
                  <a:srgbClr val="212121"/>
                </a:solidFill>
              </a:defRPr>
            </a:lvl3pPr>
            <a:lvl4pPr lvl="3" algn="r">
              <a:lnSpc>
                <a:spcPct val="100000"/>
              </a:lnSpc>
              <a:spcAft>
                <a:spcPts val="0"/>
              </a:spcAft>
              <a:buNone/>
              <a:defRPr sz="1000">
                <a:solidFill>
                  <a:srgbClr val="212121"/>
                </a:solidFill>
              </a:defRPr>
            </a:lvl4pPr>
            <a:lvl5pPr lvl="4" algn="r">
              <a:lnSpc>
                <a:spcPct val="100000"/>
              </a:lnSpc>
              <a:spcAft>
                <a:spcPts val="0"/>
              </a:spcAft>
              <a:buNone/>
              <a:defRPr sz="1000">
                <a:solidFill>
                  <a:srgbClr val="212121"/>
                </a:solidFill>
              </a:defRPr>
            </a:lvl5pPr>
            <a:lvl6pPr lvl="5" algn="r">
              <a:lnSpc>
                <a:spcPct val="100000"/>
              </a:lnSpc>
              <a:spcAft>
                <a:spcPts val="0"/>
              </a:spcAft>
              <a:buNone/>
              <a:defRPr sz="1000">
                <a:solidFill>
                  <a:srgbClr val="212121"/>
                </a:solidFill>
              </a:defRPr>
            </a:lvl6pPr>
            <a:lvl7pPr lvl="6" algn="r">
              <a:lnSpc>
                <a:spcPct val="100000"/>
              </a:lnSpc>
              <a:spcAft>
                <a:spcPts val="0"/>
              </a:spcAft>
              <a:buNone/>
              <a:defRPr sz="1000">
                <a:solidFill>
                  <a:srgbClr val="212121"/>
                </a:solidFill>
              </a:defRPr>
            </a:lvl7pPr>
            <a:lvl8pPr lvl="7" algn="r">
              <a:lnSpc>
                <a:spcPct val="100000"/>
              </a:lnSpc>
              <a:spcAft>
                <a:spcPts val="0"/>
              </a:spcAft>
              <a:buNone/>
              <a:defRPr sz="1000">
                <a:solidFill>
                  <a:srgbClr val="212121"/>
                </a:solidFill>
              </a:defRPr>
            </a:lvl8pPr>
            <a:lvl9pPr lvl="8" algn="r">
              <a:lnSpc>
                <a:spcPct val="100000"/>
              </a:lnSpc>
              <a:spcAft>
                <a:spcPts val="0"/>
              </a:spcAft>
              <a:buNone/>
              <a:defRPr sz="1000">
                <a:solidFill>
                  <a:srgbClr val="212121"/>
                </a:solidFill>
              </a:defRPr>
            </a:lvl9pPr>
          </a:lstStyle>
          <a:p>
            <a:pPr indent="0" lvl="0" marL="0" rtl="0" algn="r">
              <a:spcBef>
                <a:spcPts val="0"/>
              </a:spcBef>
              <a:spcAft>
                <a:spcPts val="0"/>
              </a:spcAft>
              <a:buNone/>
            </a:pPr>
            <a:fld id="{00000000-1234-1234-1234-123412341234}" type="slidenum">
              <a:rPr lang="en-GB"/>
              <a:t>‹#›</a:t>
            </a:fld>
            <a:endParaRPr/>
          </a:p>
        </p:txBody>
      </p:sp>
      <p:sp>
        <p:nvSpPr>
          <p:cNvPr id="320" name="Google Shape;320;p19"/>
          <p:cNvSpPr txBox="1"/>
          <p:nvPr>
            <p:ph type="title"/>
          </p:nvPr>
        </p:nvSpPr>
        <p:spPr>
          <a:xfrm>
            <a:off x="3052088" y="1031900"/>
            <a:ext cx="3039600" cy="1388700"/>
          </a:xfrm>
          <a:prstGeom prst="rect">
            <a:avLst/>
          </a:prstGeom>
          <a:noFill/>
        </p:spPr>
        <p:txBody>
          <a:bodyPr anchorCtr="0" anchor="b" bIns="91425" lIns="91425" spcFirstLastPara="1" rIns="91425" wrap="square" tIns="91425">
            <a:noAutofit/>
          </a:bodyPr>
          <a:lstStyle>
            <a:lvl1pPr lvl="0" algn="ctr">
              <a:lnSpc>
                <a:spcPct val="100000"/>
              </a:lnSpc>
              <a:spcBef>
                <a:spcPts val="0"/>
              </a:spcBef>
              <a:spcAft>
                <a:spcPts val="0"/>
              </a:spcAft>
              <a:buClr>
                <a:srgbClr val="FFFFFF"/>
              </a:buClr>
              <a:buSzPts val="3000"/>
              <a:buNone/>
              <a:defRPr sz="3000">
                <a:solidFill>
                  <a:srgbClr val="FFFFFF"/>
                </a:solidFill>
              </a:defRPr>
            </a:lvl1pPr>
            <a:lvl2pPr lvl="1" algn="ctr">
              <a:lnSpc>
                <a:spcPct val="100000"/>
              </a:lnSpc>
              <a:spcBef>
                <a:spcPts val="0"/>
              </a:spcBef>
              <a:spcAft>
                <a:spcPts val="0"/>
              </a:spcAft>
              <a:buClr>
                <a:srgbClr val="FFFFFF"/>
              </a:buClr>
              <a:buSzPts val="3000"/>
              <a:buNone/>
              <a:defRPr sz="3000">
                <a:solidFill>
                  <a:srgbClr val="FFFFFF"/>
                </a:solidFill>
              </a:defRPr>
            </a:lvl2pPr>
            <a:lvl3pPr lvl="2" algn="ctr">
              <a:lnSpc>
                <a:spcPct val="100000"/>
              </a:lnSpc>
              <a:spcBef>
                <a:spcPts val="0"/>
              </a:spcBef>
              <a:spcAft>
                <a:spcPts val="0"/>
              </a:spcAft>
              <a:buClr>
                <a:srgbClr val="FFFFFF"/>
              </a:buClr>
              <a:buSzPts val="3000"/>
              <a:buNone/>
              <a:defRPr sz="3000">
                <a:solidFill>
                  <a:srgbClr val="FFFFFF"/>
                </a:solidFill>
              </a:defRPr>
            </a:lvl3pPr>
            <a:lvl4pPr lvl="3" algn="ctr">
              <a:lnSpc>
                <a:spcPct val="100000"/>
              </a:lnSpc>
              <a:spcBef>
                <a:spcPts val="0"/>
              </a:spcBef>
              <a:spcAft>
                <a:spcPts val="0"/>
              </a:spcAft>
              <a:buClr>
                <a:srgbClr val="FFFFFF"/>
              </a:buClr>
              <a:buSzPts val="3000"/>
              <a:buNone/>
              <a:defRPr sz="3000">
                <a:solidFill>
                  <a:srgbClr val="FFFFFF"/>
                </a:solidFill>
              </a:defRPr>
            </a:lvl4pPr>
            <a:lvl5pPr lvl="4" algn="ctr">
              <a:lnSpc>
                <a:spcPct val="100000"/>
              </a:lnSpc>
              <a:spcBef>
                <a:spcPts val="0"/>
              </a:spcBef>
              <a:spcAft>
                <a:spcPts val="0"/>
              </a:spcAft>
              <a:buClr>
                <a:srgbClr val="FFFFFF"/>
              </a:buClr>
              <a:buSzPts val="3000"/>
              <a:buNone/>
              <a:defRPr sz="3000">
                <a:solidFill>
                  <a:srgbClr val="FFFFFF"/>
                </a:solidFill>
              </a:defRPr>
            </a:lvl5pPr>
            <a:lvl6pPr lvl="5" algn="ctr">
              <a:lnSpc>
                <a:spcPct val="100000"/>
              </a:lnSpc>
              <a:spcBef>
                <a:spcPts val="0"/>
              </a:spcBef>
              <a:spcAft>
                <a:spcPts val="0"/>
              </a:spcAft>
              <a:buClr>
                <a:srgbClr val="FFFFFF"/>
              </a:buClr>
              <a:buSzPts val="3000"/>
              <a:buNone/>
              <a:defRPr sz="3000">
                <a:solidFill>
                  <a:srgbClr val="FFFFFF"/>
                </a:solidFill>
              </a:defRPr>
            </a:lvl6pPr>
            <a:lvl7pPr lvl="6" algn="ctr">
              <a:lnSpc>
                <a:spcPct val="100000"/>
              </a:lnSpc>
              <a:spcBef>
                <a:spcPts val="0"/>
              </a:spcBef>
              <a:spcAft>
                <a:spcPts val="0"/>
              </a:spcAft>
              <a:buClr>
                <a:srgbClr val="FFFFFF"/>
              </a:buClr>
              <a:buSzPts val="3000"/>
              <a:buNone/>
              <a:defRPr sz="3000">
                <a:solidFill>
                  <a:srgbClr val="FFFFFF"/>
                </a:solidFill>
              </a:defRPr>
            </a:lvl7pPr>
            <a:lvl8pPr lvl="7" algn="ctr">
              <a:lnSpc>
                <a:spcPct val="100000"/>
              </a:lnSpc>
              <a:spcBef>
                <a:spcPts val="0"/>
              </a:spcBef>
              <a:spcAft>
                <a:spcPts val="0"/>
              </a:spcAft>
              <a:buClr>
                <a:srgbClr val="FFFFFF"/>
              </a:buClr>
              <a:buSzPts val="3000"/>
              <a:buNone/>
              <a:defRPr sz="3000">
                <a:solidFill>
                  <a:srgbClr val="FFFFFF"/>
                </a:solidFill>
              </a:defRPr>
            </a:lvl8pPr>
            <a:lvl9pPr lvl="8" algn="ctr">
              <a:lnSpc>
                <a:spcPct val="100000"/>
              </a:lnSpc>
              <a:spcBef>
                <a:spcPts val="0"/>
              </a:spcBef>
              <a:spcAft>
                <a:spcPts val="0"/>
              </a:spcAft>
              <a:buClr>
                <a:srgbClr val="FFFFFF"/>
              </a:buClr>
              <a:buSzPts val="3000"/>
              <a:buNone/>
              <a:defRPr sz="3000">
                <a:solidFill>
                  <a:srgbClr val="FFFFFF"/>
                </a:solidFill>
              </a:defRPr>
            </a:lvl9pPr>
          </a:lstStyle>
          <a:p/>
        </p:txBody>
      </p:sp>
      <p:sp>
        <p:nvSpPr>
          <p:cNvPr id="321" name="Google Shape;321;p19"/>
          <p:cNvSpPr txBox="1"/>
          <p:nvPr>
            <p:ph idx="1" type="body"/>
          </p:nvPr>
        </p:nvSpPr>
        <p:spPr>
          <a:xfrm>
            <a:off x="3052150" y="2526322"/>
            <a:ext cx="3039600" cy="1310400"/>
          </a:xfrm>
          <a:prstGeom prst="rect">
            <a:avLst/>
          </a:prstGeom>
          <a:noFill/>
        </p:spPr>
        <p:txBody>
          <a:bodyPr anchorCtr="0" anchor="t" bIns="91425" lIns="91425" spcFirstLastPara="1" rIns="91425" wrap="square" tIns="91425">
            <a:noAutofit/>
          </a:bodyPr>
          <a:lstStyle>
            <a:lvl1pPr indent="-330200" lvl="0" marL="457200" algn="ctr">
              <a:lnSpc>
                <a:spcPct val="115000"/>
              </a:lnSpc>
              <a:spcBef>
                <a:spcPts val="0"/>
              </a:spcBef>
              <a:spcAft>
                <a:spcPts val="0"/>
              </a:spcAft>
              <a:buClr>
                <a:srgbClr val="FFFFFF"/>
              </a:buClr>
              <a:buSzPts val="1600"/>
              <a:buChar char="●"/>
              <a:defRPr sz="1600">
                <a:solidFill>
                  <a:srgbClr val="FFFFFF"/>
                </a:solidFill>
              </a:defRPr>
            </a:lvl1pPr>
            <a:lvl2pPr indent="-298450" lvl="1" marL="914400" algn="ctr">
              <a:lnSpc>
                <a:spcPct val="115000"/>
              </a:lnSpc>
              <a:spcBef>
                <a:spcPts val="1600"/>
              </a:spcBef>
              <a:spcAft>
                <a:spcPts val="0"/>
              </a:spcAft>
              <a:buClr>
                <a:srgbClr val="FFFFFF"/>
              </a:buClr>
              <a:buSzPts val="1100"/>
              <a:buChar char="○"/>
              <a:defRPr sz="1400">
                <a:solidFill>
                  <a:srgbClr val="FFFFFF"/>
                </a:solidFill>
              </a:defRPr>
            </a:lvl2pPr>
            <a:lvl3pPr indent="-298450" lvl="2" marL="1371600" algn="ctr">
              <a:lnSpc>
                <a:spcPct val="115000"/>
              </a:lnSpc>
              <a:spcBef>
                <a:spcPts val="1600"/>
              </a:spcBef>
              <a:spcAft>
                <a:spcPts val="0"/>
              </a:spcAft>
              <a:buClr>
                <a:srgbClr val="FFFFFF"/>
              </a:buClr>
              <a:buSzPts val="1100"/>
              <a:buChar char="■"/>
              <a:defRPr sz="1400">
                <a:solidFill>
                  <a:srgbClr val="FFFFFF"/>
                </a:solidFill>
              </a:defRPr>
            </a:lvl3pPr>
            <a:lvl4pPr indent="-298450" lvl="3" marL="1828800" algn="ctr">
              <a:lnSpc>
                <a:spcPct val="115000"/>
              </a:lnSpc>
              <a:spcBef>
                <a:spcPts val="1600"/>
              </a:spcBef>
              <a:spcAft>
                <a:spcPts val="0"/>
              </a:spcAft>
              <a:buClr>
                <a:srgbClr val="FFFFFF"/>
              </a:buClr>
              <a:buSzPts val="1100"/>
              <a:buChar char="●"/>
              <a:defRPr sz="1400">
                <a:solidFill>
                  <a:srgbClr val="FFFFFF"/>
                </a:solidFill>
              </a:defRPr>
            </a:lvl4pPr>
            <a:lvl5pPr indent="-298450" lvl="4" marL="2286000" algn="ctr">
              <a:lnSpc>
                <a:spcPct val="115000"/>
              </a:lnSpc>
              <a:spcBef>
                <a:spcPts val="1600"/>
              </a:spcBef>
              <a:spcAft>
                <a:spcPts val="0"/>
              </a:spcAft>
              <a:buClr>
                <a:srgbClr val="FFFFFF"/>
              </a:buClr>
              <a:buSzPts val="1100"/>
              <a:buChar char="○"/>
              <a:defRPr sz="1400">
                <a:solidFill>
                  <a:srgbClr val="FFFFFF"/>
                </a:solidFill>
              </a:defRPr>
            </a:lvl5pPr>
            <a:lvl6pPr indent="-298450" lvl="5" marL="2743200" algn="ctr">
              <a:lnSpc>
                <a:spcPct val="115000"/>
              </a:lnSpc>
              <a:spcBef>
                <a:spcPts val="1600"/>
              </a:spcBef>
              <a:spcAft>
                <a:spcPts val="0"/>
              </a:spcAft>
              <a:buClr>
                <a:srgbClr val="FFFFFF"/>
              </a:buClr>
              <a:buSzPts val="1100"/>
              <a:buChar char="■"/>
              <a:defRPr sz="1400">
                <a:solidFill>
                  <a:srgbClr val="FFFFFF"/>
                </a:solidFill>
              </a:defRPr>
            </a:lvl6pPr>
            <a:lvl7pPr indent="-298450" lvl="6" marL="3200400" algn="ctr">
              <a:lnSpc>
                <a:spcPct val="115000"/>
              </a:lnSpc>
              <a:spcBef>
                <a:spcPts val="1600"/>
              </a:spcBef>
              <a:spcAft>
                <a:spcPts val="0"/>
              </a:spcAft>
              <a:buClr>
                <a:srgbClr val="FFFFFF"/>
              </a:buClr>
              <a:buSzPts val="1100"/>
              <a:buChar char="●"/>
              <a:defRPr sz="1400">
                <a:solidFill>
                  <a:srgbClr val="FFFFFF"/>
                </a:solidFill>
              </a:defRPr>
            </a:lvl7pPr>
            <a:lvl8pPr indent="-298450" lvl="7" marL="3657600" algn="ctr">
              <a:lnSpc>
                <a:spcPct val="115000"/>
              </a:lnSpc>
              <a:spcBef>
                <a:spcPts val="1600"/>
              </a:spcBef>
              <a:spcAft>
                <a:spcPts val="0"/>
              </a:spcAft>
              <a:buClr>
                <a:srgbClr val="FFFFFF"/>
              </a:buClr>
              <a:buSzPts val="1100"/>
              <a:buChar char="○"/>
              <a:defRPr sz="1400">
                <a:solidFill>
                  <a:srgbClr val="FFFFFF"/>
                </a:solidFill>
              </a:defRPr>
            </a:lvl8pPr>
            <a:lvl9pPr indent="-298450" lvl="8" marL="4114800" algn="ctr">
              <a:lnSpc>
                <a:spcPct val="115000"/>
              </a:lnSpc>
              <a:spcBef>
                <a:spcPts val="1600"/>
              </a:spcBef>
              <a:spcAft>
                <a:spcPts val="1600"/>
              </a:spcAft>
              <a:buClr>
                <a:srgbClr val="FFFFFF"/>
              </a:buClr>
              <a:buSzPts val="1100"/>
              <a:buChar char="■"/>
              <a:defRPr sz="1400">
                <a:solidFill>
                  <a:srgbClr val="FFFFFF"/>
                </a:solidFil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9">
  <p:cSld name="AUTOLAYOUT_21">
    <p:bg>
      <p:bgPr>
        <a:solidFill>
          <a:srgbClr val="FFFFFF"/>
        </a:solidFill>
      </p:bgPr>
    </p:bg>
    <p:spTree>
      <p:nvGrpSpPr>
        <p:cNvPr id="322" name="Shape 322"/>
        <p:cNvGrpSpPr/>
        <p:nvPr/>
      </p:nvGrpSpPr>
      <p:grpSpPr>
        <a:xfrm>
          <a:off x="0" y="0"/>
          <a:ext cx="0" cy="0"/>
          <a:chOff x="0" y="0"/>
          <a:chExt cx="0" cy="0"/>
        </a:xfrm>
      </p:grpSpPr>
      <p:sp>
        <p:nvSpPr>
          <p:cNvPr id="323" name="Google Shape;323;p20"/>
          <p:cNvSpPr/>
          <p:nvPr/>
        </p:nvSpPr>
        <p:spPr>
          <a:xfrm>
            <a:off x="0" y="0"/>
            <a:ext cx="9144000" cy="51435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20"/>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chemeClr val="dk2"/>
                </a:solidFill>
              </a:defRPr>
            </a:lvl1pPr>
            <a:lvl2pPr lvl="1" algn="r">
              <a:lnSpc>
                <a:spcPct val="100000"/>
              </a:lnSpc>
              <a:spcAft>
                <a:spcPts val="0"/>
              </a:spcAft>
              <a:buNone/>
              <a:defRPr sz="1000">
                <a:solidFill>
                  <a:schemeClr val="dk2"/>
                </a:solidFill>
              </a:defRPr>
            </a:lvl2pPr>
            <a:lvl3pPr lvl="2" algn="r">
              <a:lnSpc>
                <a:spcPct val="100000"/>
              </a:lnSpc>
              <a:spcAft>
                <a:spcPts val="0"/>
              </a:spcAft>
              <a:buNone/>
              <a:defRPr sz="1000">
                <a:solidFill>
                  <a:schemeClr val="dk2"/>
                </a:solidFill>
              </a:defRPr>
            </a:lvl3pPr>
            <a:lvl4pPr lvl="3" algn="r">
              <a:lnSpc>
                <a:spcPct val="100000"/>
              </a:lnSpc>
              <a:spcAft>
                <a:spcPts val="0"/>
              </a:spcAft>
              <a:buNone/>
              <a:defRPr sz="1000">
                <a:solidFill>
                  <a:schemeClr val="dk2"/>
                </a:solidFill>
              </a:defRPr>
            </a:lvl4pPr>
            <a:lvl5pPr lvl="4" algn="r">
              <a:lnSpc>
                <a:spcPct val="100000"/>
              </a:lnSpc>
              <a:spcAft>
                <a:spcPts val="0"/>
              </a:spcAft>
              <a:buNone/>
              <a:defRPr sz="1000">
                <a:solidFill>
                  <a:schemeClr val="dk2"/>
                </a:solidFill>
              </a:defRPr>
            </a:lvl5pPr>
            <a:lvl6pPr lvl="5" algn="r">
              <a:lnSpc>
                <a:spcPct val="100000"/>
              </a:lnSpc>
              <a:spcAft>
                <a:spcPts val="0"/>
              </a:spcAft>
              <a:buNone/>
              <a:defRPr sz="1000">
                <a:solidFill>
                  <a:schemeClr val="dk2"/>
                </a:solidFill>
              </a:defRPr>
            </a:lvl6pPr>
            <a:lvl7pPr lvl="6" algn="r">
              <a:lnSpc>
                <a:spcPct val="100000"/>
              </a:lnSpc>
              <a:spcAft>
                <a:spcPts val="0"/>
              </a:spcAft>
              <a:buNone/>
              <a:defRPr sz="1000">
                <a:solidFill>
                  <a:schemeClr val="dk2"/>
                </a:solidFill>
              </a:defRPr>
            </a:lvl7pPr>
            <a:lvl8pPr lvl="7" algn="r">
              <a:lnSpc>
                <a:spcPct val="100000"/>
              </a:lnSpc>
              <a:spcAft>
                <a:spcPts val="0"/>
              </a:spcAft>
              <a:buNone/>
              <a:defRPr sz="1000">
                <a:solidFill>
                  <a:schemeClr val="dk2"/>
                </a:solidFill>
              </a:defRPr>
            </a:lvl8pPr>
            <a:lvl9pPr lvl="8" algn="r">
              <a:lnSpc>
                <a:spcPct val="100000"/>
              </a:lnSpc>
              <a:spcAft>
                <a:spcPts val="0"/>
              </a:spcAft>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
        <p:nvSpPr>
          <p:cNvPr id="325" name="Google Shape;325;p20"/>
          <p:cNvSpPr txBox="1"/>
          <p:nvPr>
            <p:ph type="title"/>
          </p:nvPr>
        </p:nvSpPr>
        <p:spPr>
          <a:xfrm>
            <a:off x="329350" y="1108375"/>
            <a:ext cx="3997500" cy="1024200"/>
          </a:xfrm>
          <a:prstGeom prst="rect">
            <a:avLst/>
          </a:prstGeom>
          <a:noFill/>
        </p:spPr>
        <p:txBody>
          <a:bodyPr anchorCtr="0" anchor="b" bIns="91425" lIns="91425" spcFirstLastPara="1" rIns="91425" wrap="square" tIns="91425">
            <a:noAutofit/>
          </a:bodyPr>
          <a:lstStyle>
            <a:lvl1pPr lvl="0" algn="l">
              <a:lnSpc>
                <a:spcPct val="100000"/>
              </a:lnSpc>
              <a:spcBef>
                <a:spcPts val="0"/>
              </a:spcBef>
              <a:spcAft>
                <a:spcPts val="0"/>
              </a:spcAft>
              <a:buNone/>
              <a:defRPr b="1" sz="2800">
                <a:solidFill>
                  <a:srgbClr val="212121"/>
                </a:solidFill>
              </a:defRPr>
            </a:lvl1pPr>
            <a:lvl2pPr lvl="1" algn="l">
              <a:lnSpc>
                <a:spcPct val="100000"/>
              </a:lnSpc>
              <a:spcBef>
                <a:spcPts val="0"/>
              </a:spcBef>
              <a:spcAft>
                <a:spcPts val="0"/>
              </a:spcAft>
              <a:buNone/>
              <a:defRPr b="1" sz="2800">
                <a:solidFill>
                  <a:srgbClr val="212121"/>
                </a:solidFill>
              </a:defRPr>
            </a:lvl2pPr>
            <a:lvl3pPr lvl="2" algn="l">
              <a:lnSpc>
                <a:spcPct val="100000"/>
              </a:lnSpc>
              <a:spcBef>
                <a:spcPts val="0"/>
              </a:spcBef>
              <a:spcAft>
                <a:spcPts val="0"/>
              </a:spcAft>
              <a:buNone/>
              <a:defRPr b="1" sz="2800">
                <a:solidFill>
                  <a:srgbClr val="212121"/>
                </a:solidFill>
              </a:defRPr>
            </a:lvl3pPr>
            <a:lvl4pPr lvl="3" algn="l">
              <a:lnSpc>
                <a:spcPct val="100000"/>
              </a:lnSpc>
              <a:spcBef>
                <a:spcPts val="0"/>
              </a:spcBef>
              <a:spcAft>
                <a:spcPts val="0"/>
              </a:spcAft>
              <a:buNone/>
              <a:defRPr b="1" sz="2800">
                <a:solidFill>
                  <a:srgbClr val="212121"/>
                </a:solidFill>
              </a:defRPr>
            </a:lvl4pPr>
            <a:lvl5pPr lvl="4" algn="l">
              <a:lnSpc>
                <a:spcPct val="100000"/>
              </a:lnSpc>
              <a:spcBef>
                <a:spcPts val="0"/>
              </a:spcBef>
              <a:spcAft>
                <a:spcPts val="0"/>
              </a:spcAft>
              <a:buNone/>
              <a:defRPr b="1" sz="2800">
                <a:solidFill>
                  <a:srgbClr val="212121"/>
                </a:solidFill>
              </a:defRPr>
            </a:lvl5pPr>
            <a:lvl6pPr lvl="5" algn="l">
              <a:lnSpc>
                <a:spcPct val="100000"/>
              </a:lnSpc>
              <a:spcBef>
                <a:spcPts val="0"/>
              </a:spcBef>
              <a:spcAft>
                <a:spcPts val="0"/>
              </a:spcAft>
              <a:buNone/>
              <a:defRPr b="1" sz="2800">
                <a:solidFill>
                  <a:srgbClr val="212121"/>
                </a:solidFill>
              </a:defRPr>
            </a:lvl6pPr>
            <a:lvl7pPr lvl="6" algn="l">
              <a:lnSpc>
                <a:spcPct val="100000"/>
              </a:lnSpc>
              <a:spcBef>
                <a:spcPts val="0"/>
              </a:spcBef>
              <a:spcAft>
                <a:spcPts val="0"/>
              </a:spcAft>
              <a:buNone/>
              <a:defRPr b="1" sz="2800">
                <a:solidFill>
                  <a:srgbClr val="212121"/>
                </a:solidFill>
              </a:defRPr>
            </a:lvl7pPr>
            <a:lvl8pPr lvl="7" algn="l">
              <a:lnSpc>
                <a:spcPct val="100000"/>
              </a:lnSpc>
              <a:spcBef>
                <a:spcPts val="0"/>
              </a:spcBef>
              <a:spcAft>
                <a:spcPts val="0"/>
              </a:spcAft>
              <a:buNone/>
              <a:defRPr b="1" sz="2800">
                <a:solidFill>
                  <a:srgbClr val="212121"/>
                </a:solidFill>
              </a:defRPr>
            </a:lvl8pPr>
            <a:lvl9pPr lvl="8" algn="l">
              <a:lnSpc>
                <a:spcPct val="100000"/>
              </a:lnSpc>
              <a:spcBef>
                <a:spcPts val="0"/>
              </a:spcBef>
              <a:spcAft>
                <a:spcPts val="0"/>
              </a:spcAft>
              <a:buNone/>
              <a:defRPr b="1" sz="2800">
                <a:solidFill>
                  <a:srgbClr val="212121"/>
                </a:solidFill>
              </a:defRPr>
            </a:lvl9pPr>
          </a:lstStyle>
          <a:p/>
        </p:txBody>
      </p:sp>
      <p:sp>
        <p:nvSpPr>
          <p:cNvPr id="326" name="Google Shape;326;p20"/>
          <p:cNvSpPr txBox="1"/>
          <p:nvPr>
            <p:ph idx="1" type="body"/>
          </p:nvPr>
        </p:nvSpPr>
        <p:spPr>
          <a:xfrm>
            <a:off x="329350" y="2195100"/>
            <a:ext cx="3997500" cy="1835100"/>
          </a:xfrm>
          <a:prstGeom prst="rect">
            <a:avLst/>
          </a:prstGeom>
          <a:noFill/>
        </p:spPr>
        <p:txBody>
          <a:bodyPr anchorCtr="0" anchor="t" bIns="91425" lIns="91425" spcFirstLastPara="1" rIns="91425" wrap="square" tIns="91425">
            <a:noAutofit/>
          </a:bodyPr>
          <a:lstStyle>
            <a:lvl1pPr indent="-330200" lvl="0" marL="457200" algn="l">
              <a:lnSpc>
                <a:spcPct val="115000"/>
              </a:lnSpc>
              <a:spcBef>
                <a:spcPts val="0"/>
              </a:spcBef>
              <a:spcAft>
                <a:spcPts val="0"/>
              </a:spcAft>
              <a:buClr>
                <a:srgbClr val="616161"/>
              </a:buClr>
              <a:buSzPts val="1600"/>
              <a:buChar char="●"/>
              <a:defRPr sz="1600">
                <a:solidFill>
                  <a:srgbClr val="616161"/>
                </a:solidFill>
              </a:defRPr>
            </a:lvl1pPr>
            <a:lvl2pPr indent="-298450" lvl="1" marL="914400" algn="l">
              <a:lnSpc>
                <a:spcPct val="115000"/>
              </a:lnSpc>
              <a:spcBef>
                <a:spcPts val="1600"/>
              </a:spcBef>
              <a:spcAft>
                <a:spcPts val="0"/>
              </a:spcAft>
              <a:buClr>
                <a:srgbClr val="616161"/>
              </a:buClr>
              <a:buSzPts val="1100"/>
              <a:buChar char="○"/>
              <a:defRPr sz="1400">
                <a:solidFill>
                  <a:srgbClr val="616161"/>
                </a:solidFill>
              </a:defRPr>
            </a:lvl2pPr>
            <a:lvl3pPr indent="-298450" lvl="2" marL="1371600" algn="l">
              <a:lnSpc>
                <a:spcPct val="115000"/>
              </a:lnSpc>
              <a:spcBef>
                <a:spcPts val="1600"/>
              </a:spcBef>
              <a:spcAft>
                <a:spcPts val="0"/>
              </a:spcAft>
              <a:buClr>
                <a:srgbClr val="616161"/>
              </a:buClr>
              <a:buSzPts val="1100"/>
              <a:buChar char="■"/>
              <a:defRPr sz="1400">
                <a:solidFill>
                  <a:srgbClr val="616161"/>
                </a:solidFill>
              </a:defRPr>
            </a:lvl3pPr>
            <a:lvl4pPr indent="-298450" lvl="3" marL="1828800" algn="l">
              <a:lnSpc>
                <a:spcPct val="115000"/>
              </a:lnSpc>
              <a:spcBef>
                <a:spcPts val="1600"/>
              </a:spcBef>
              <a:spcAft>
                <a:spcPts val="0"/>
              </a:spcAft>
              <a:buClr>
                <a:srgbClr val="616161"/>
              </a:buClr>
              <a:buSzPts val="1100"/>
              <a:buChar char="●"/>
              <a:defRPr sz="1400">
                <a:solidFill>
                  <a:srgbClr val="616161"/>
                </a:solidFill>
              </a:defRPr>
            </a:lvl4pPr>
            <a:lvl5pPr indent="-298450" lvl="4" marL="2286000" algn="l">
              <a:lnSpc>
                <a:spcPct val="115000"/>
              </a:lnSpc>
              <a:spcBef>
                <a:spcPts val="1600"/>
              </a:spcBef>
              <a:spcAft>
                <a:spcPts val="0"/>
              </a:spcAft>
              <a:buClr>
                <a:srgbClr val="616161"/>
              </a:buClr>
              <a:buSzPts val="1100"/>
              <a:buChar char="○"/>
              <a:defRPr sz="1400">
                <a:solidFill>
                  <a:srgbClr val="616161"/>
                </a:solidFill>
              </a:defRPr>
            </a:lvl5pPr>
            <a:lvl6pPr indent="-298450" lvl="5" marL="2743200" algn="l">
              <a:lnSpc>
                <a:spcPct val="115000"/>
              </a:lnSpc>
              <a:spcBef>
                <a:spcPts val="1600"/>
              </a:spcBef>
              <a:spcAft>
                <a:spcPts val="0"/>
              </a:spcAft>
              <a:buClr>
                <a:srgbClr val="616161"/>
              </a:buClr>
              <a:buSzPts val="1100"/>
              <a:buChar char="■"/>
              <a:defRPr sz="1400">
                <a:solidFill>
                  <a:srgbClr val="616161"/>
                </a:solidFill>
              </a:defRPr>
            </a:lvl6pPr>
            <a:lvl7pPr indent="-298450" lvl="6" marL="3200400" algn="l">
              <a:lnSpc>
                <a:spcPct val="115000"/>
              </a:lnSpc>
              <a:spcBef>
                <a:spcPts val="1600"/>
              </a:spcBef>
              <a:spcAft>
                <a:spcPts val="0"/>
              </a:spcAft>
              <a:buClr>
                <a:srgbClr val="616161"/>
              </a:buClr>
              <a:buSzPts val="1100"/>
              <a:buChar char="●"/>
              <a:defRPr sz="1400">
                <a:solidFill>
                  <a:srgbClr val="616161"/>
                </a:solidFill>
              </a:defRPr>
            </a:lvl7pPr>
            <a:lvl8pPr indent="-298450" lvl="7" marL="3657600" algn="l">
              <a:lnSpc>
                <a:spcPct val="115000"/>
              </a:lnSpc>
              <a:spcBef>
                <a:spcPts val="1600"/>
              </a:spcBef>
              <a:spcAft>
                <a:spcPts val="0"/>
              </a:spcAft>
              <a:buClr>
                <a:srgbClr val="616161"/>
              </a:buClr>
              <a:buSzPts val="1100"/>
              <a:buChar char="○"/>
              <a:defRPr sz="1400">
                <a:solidFill>
                  <a:srgbClr val="616161"/>
                </a:solidFill>
              </a:defRPr>
            </a:lvl8pPr>
            <a:lvl9pPr indent="-298450" lvl="8" marL="4114800" algn="l">
              <a:lnSpc>
                <a:spcPct val="115000"/>
              </a:lnSpc>
              <a:spcBef>
                <a:spcPts val="1600"/>
              </a:spcBef>
              <a:spcAft>
                <a:spcPts val="1600"/>
              </a:spcAft>
              <a:buClr>
                <a:srgbClr val="616161"/>
              </a:buClr>
              <a:buSzPts val="1100"/>
              <a:buChar char="■"/>
              <a:defRPr sz="1400">
                <a:solidFill>
                  <a:srgbClr val="616161"/>
                </a:solidFill>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8">
  <p:cSld name="AUTOLAYOUT_24">
    <p:spTree>
      <p:nvGrpSpPr>
        <p:cNvPr id="327" name="Shape 327"/>
        <p:cNvGrpSpPr/>
        <p:nvPr/>
      </p:nvGrpSpPr>
      <p:grpSpPr>
        <a:xfrm>
          <a:off x="0" y="0"/>
          <a:ext cx="0" cy="0"/>
          <a:chOff x="0" y="0"/>
          <a:chExt cx="0" cy="0"/>
        </a:xfrm>
      </p:grpSpPr>
      <p:sp>
        <p:nvSpPr>
          <p:cNvPr id="328" name="Google Shape;328;p21"/>
          <p:cNvSpPr/>
          <p:nvPr/>
        </p:nvSpPr>
        <p:spPr>
          <a:xfrm>
            <a:off x="0" y="0"/>
            <a:ext cx="9144000" cy="5143500"/>
          </a:xfrm>
          <a:prstGeom prst="rect">
            <a:avLst/>
          </a:prstGeom>
          <a:gradFill>
            <a:gsLst>
              <a:gs pos="0">
                <a:srgbClr val="696969"/>
              </a:gs>
              <a:gs pos="100000">
                <a:srgbClr val="1D1D1D"/>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21"/>
          <p:cNvSpPr txBox="1"/>
          <p:nvPr>
            <p:ph type="title"/>
          </p:nvPr>
        </p:nvSpPr>
        <p:spPr>
          <a:xfrm>
            <a:off x="311700" y="205950"/>
            <a:ext cx="3889500" cy="1833000"/>
          </a:xfrm>
          <a:prstGeom prst="rect">
            <a:avLst/>
          </a:prstGeom>
          <a:noFill/>
        </p:spPr>
        <p:txBody>
          <a:bodyPr anchorCtr="0" anchor="b" bIns="91425" lIns="91425" spcFirstLastPara="1" rIns="91425" wrap="square" tIns="91425">
            <a:noAutofit/>
          </a:bodyPr>
          <a:lstStyle>
            <a:lvl1pPr lvl="0" algn="l">
              <a:lnSpc>
                <a:spcPct val="100000"/>
              </a:lnSpc>
              <a:spcBef>
                <a:spcPts val="0"/>
              </a:spcBef>
              <a:spcAft>
                <a:spcPts val="0"/>
              </a:spcAft>
              <a:buClr>
                <a:srgbClr val="FFFFFF"/>
              </a:buClr>
              <a:buSzPts val="2800"/>
              <a:buNone/>
              <a:defRPr sz="2800">
                <a:solidFill>
                  <a:srgbClr val="FFFFFF"/>
                </a:solidFill>
              </a:defRPr>
            </a:lvl1pPr>
            <a:lvl2pPr lvl="1" algn="l">
              <a:lnSpc>
                <a:spcPct val="100000"/>
              </a:lnSpc>
              <a:spcBef>
                <a:spcPts val="0"/>
              </a:spcBef>
              <a:spcAft>
                <a:spcPts val="0"/>
              </a:spcAft>
              <a:buClr>
                <a:srgbClr val="FFFFFF"/>
              </a:buClr>
              <a:buSzPts val="2800"/>
              <a:buNone/>
              <a:defRPr sz="2800">
                <a:solidFill>
                  <a:srgbClr val="FFFFFF"/>
                </a:solidFill>
              </a:defRPr>
            </a:lvl2pPr>
            <a:lvl3pPr lvl="2" algn="l">
              <a:lnSpc>
                <a:spcPct val="100000"/>
              </a:lnSpc>
              <a:spcBef>
                <a:spcPts val="0"/>
              </a:spcBef>
              <a:spcAft>
                <a:spcPts val="0"/>
              </a:spcAft>
              <a:buClr>
                <a:srgbClr val="FFFFFF"/>
              </a:buClr>
              <a:buSzPts val="2800"/>
              <a:buNone/>
              <a:defRPr sz="2800">
                <a:solidFill>
                  <a:srgbClr val="FFFFFF"/>
                </a:solidFill>
              </a:defRPr>
            </a:lvl3pPr>
            <a:lvl4pPr lvl="3" algn="l">
              <a:lnSpc>
                <a:spcPct val="100000"/>
              </a:lnSpc>
              <a:spcBef>
                <a:spcPts val="0"/>
              </a:spcBef>
              <a:spcAft>
                <a:spcPts val="0"/>
              </a:spcAft>
              <a:buClr>
                <a:srgbClr val="FFFFFF"/>
              </a:buClr>
              <a:buSzPts val="2800"/>
              <a:buNone/>
              <a:defRPr sz="2800">
                <a:solidFill>
                  <a:srgbClr val="FFFFFF"/>
                </a:solidFill>
              </a:defRPr>
            </a:lvl4pPr>
            <a:lvl5pPr lvl="4" algn="l">
              <a:lnSpc>
                <a:spcPct val="100000"/>
              </a:lnSpc>
              <a:spcBef>
                <a:spcPts val="0"/>
              </a:spcBef>
              <a:spcAft>
                <a:spcPts val="0"/>
              </a:spcAft>
              <a:buClr>
                <a:srgbClr val="FFFFFF"/>
              </a:buClr>
              <a:buSzPts val="2800"/>
              <a:buNone/>
              <a:defRPr sz="2800">
                <a:solidFill>
                  <a:srgbClr val="FFFFFF"/>
                </a:solidFill>
              </a:defRPr>
            </a:lvl5pPr>
            <a:lvl6pPr lvl="5" algn="l">
              <a:lnSpc>
                <a:spcPct val="100000"/>
              </a:lnSpc>
              <a:spcBef>
                <a:spcPts val="0"/>
              </a:spcBef>
              <a:spcAft>
                <a:spcPts val="0"/>
              </a:spcAft>
              <a:buClr>
                <a:srgbClr val="FFFFFF"/>
              </a:buClr>
              <a:buSzPts val="2800"/>
              <a:buNone/>
              <a:defRPr sz="2800">
                <a:solidFill>
                  <a:srgbClr val="FFFFFF"/>
                </a:solidFill>
              </a:defRPr>
            </a:lvl6pPr>
            <a:lvl7pPr lvl="6" algn="l">
              <a:lnSpc>
                <a:spcPct val="100000"/>
              </a:lnSpc>
              <a:spcBef>
                <a:spcPts val="0"/>
              </a:spcBef>
              <a:spcAft>
                <a:spcPts val="0"/>
              </a:spcAft>
              <a:buClr>
                <a:srgbClr val="FFFFFF"/>
              </a:buClr>
              <a:buSzPts val="2800"/>
              <a:buNone/>
              <a:defRPr sz="2800">
                <a:solidFill>
                  <a:srgbClr val="FFFFFF"/>
                </a:solidFill>
              </a:defRPr>
            </a:lvl7pPr>
            <a:lvl8pPr lvl="7" algn="l">
              <a:lnSpc>
                <a:spcPct val="100000"/>
              </a:lnSpc>
              <a:spcBef>
                <a:spcPts val="0"/>
              </a:spcBef>
              <a:spcAft>
                <a:spcPts val="0"/>
              </a:spcAft>
              <a:buClr>
                <a:srgbClr val="FFFFFF"/>
              </a:buClr>
              <a:buSzPts val="2800"/>
              <a:buNone/>
              <a:defRPr sz="2800">
                <a:solidFill>
                  <a:srgbClr val="FFFFFF"/>
                </a:solidFill>
              </a:defRPr>
            </a:lvl8pPr>
            <a:lvl9pPr lvl="8" algn="l">
              <a:lnSpc>
                <a:spcPct val="100000"/>
              </a:lnSpc>
              <a:spcBef>
                <a:spcPts val="0"/>
              </a:spcBef>
              <a:spcAft>
                <a:spcPts val="0"/>
              </a:spcAft>
              <a:buClr>
                <a:srgbClr val="FFFFFF"/>
              </a:buClr>
              <a:buSzPts val="2800"/>
              <a:buNone/>
              <a:defRPr sz="2800">
                <a:solidFill>
                  <a:srgbClr val="FFFFFF"/>
                </a:solidFill>
              </a:defRPr>
            </a:lvl9pPr>
          </a:lstStyle>
          <a:p/>
        </p:txBody>
      </p:sp>
      <p:sp>
        <p:nvSpPr>
          <p:cNvPr id="330" name="Google Shape;330;p21"/>
          <p:cNvSpPr txBox="1"/>
          <p:nvPr>
            <p:ph idx="1" type="body"/>
          </p:nvPr>
        </p:nvSpPr>
        <p:spPr>
          <a:xfrm>
            <a:off x="311700" y="2234525"/>
            <a:ext cx="3889500" cy="2334300"/>
          </a:xfrm>
          <a:prstGeom prst="rect">
            <a:avLst/>
          </a:prstGeom>
          <a:noFill/>
        </p:spPr>
        <p:txBody>
          <a:bodyPr anchorCtr="0" anchor="t" bIns="91425" lIns="91425" spcFirstLastPara="1" rIns="91425" wrap="square" tIns="91425">
            <a:noAutofit/>
          </a:bodyPr>
          <a:lstStyle>
            <a:lvl1pPr indent="-317500" lvl="0" marL="457200" algn="l">
              <a:lnSpc>
                <a:spcPct val="115000"/>
              </a:lnSpc>
              <a:spcBef>
                <a:spcPts val="0"/>
              </a:spcBef>
              <a:spcAft>
                <a:spcPts val="0"/>
              </a:spcAft>
              <a:buClr>
                <a:srgbClr val="FFFFFF"/>
              </a:buClr>
              <a:buSzPts val="1400"/>
              <a:buChar char="●"/>
              <a:defRPr sz="1400">
                <a:solidFill>
                  <a:srgbClr val="FFFFFF"/>
                </a:solidFill>
              </a:defRPr>
            </a:lvl1pPr>
            <a:lvl2pPr indent="-304800" lvl="1" marL="914400" algn="l">
              <a:lnSpc>
                <a:spcPct val="115000"/>
              </a:lnSpc>
              <a:spcBef>
                <a:spcPts val="1600"/>
              </a:spcBef>
              <a:spcAft>
                <a:spcPts val="0"/>
              </a:spcAft>
              <a:buClr>
                <a:srgbClr val="FFFFFF"/>
              </a:buClr>
              <a:buSzPts val="1200"/>
              <a:buChar char="○"/>
              <a:defRPr sz="1200">
                <a:solidFill>
                  <a:srgbClr val="FFFFFF"/>
                </a:solidFill>
              </a:defRPr>
            </a:lvl2pPr>
            <a:lvl3pPr indent="-304800" lvl="2" marL="1371600" algn="l">
              <a:lnSpc>
                <a:spcPct val="115000"/>
              </a:lnSpc>
              <a:spcBef>
                <a:spcPts val="1600"/>
              </a:spcBef>
              <a:spcAft>
                <a:spcPts val="0"/>
              </a:spcAft>
              <a:buClr>
                <a:srgbClr val="FFFFFF"/>
              </a:buClr>
              <a:buSzPts val="1200"/>
              <a:buChar char="■"/>
              <a:defRPr sz="1200">
                <a:solidFill>
                  <a:srgbClr val="FFFFFF"/>
                </a:solidFill>
              </a:defRPr>
            </a:lvl3pPr>
            <a:lvl4pPr indent="-304800" lvl="3" marL="1828800" algn="l">
              <a:lnSpc>
                <a:spcPct val="115000"/>
              </a:lnSpc>
              <a:spcBef>
                <a:spcPts val="1600"/>
              </a:spcBef>
              <a:spcAft>
                <a:spcPts val="0"/>
              </a:spcAft>
              <a:buClr>
                <a:srgbClr val="FFFFFF"/>
              </a:buClr>
              <a:buSzPts val="1200"/>
              <a:buChar char="●"/>
              <a:defRPr sz="1200">
                <a:solidFill>
                  <a:srgbClr val="FFFFFF"/>
                </a:solidFill>
              </a:defRPr>
            </a:lvl4pPr>
            <a:lvl5pPr indent="-304800" lvl="4" marL="2286000" algn="l">
              <a:lnSpc>
                <a:spcPct val="115000"/>
              </a:lnSpc>
              <a:spcBef>
                <a:spcPts val="1600"/>
              </a:spcBef>
              <a:spcAft>
                <a:spcPts val="0"/>
              </a:spcAft>
              <a:buClr>
                <a:srgbClr val="FFFFFF"/>
              </a:buClr>
              <a:buSzPts val="1200"/>
              <a:buChar char="○"/>
              <a:defRPr sz="1200">
                <a:solidFill>
                  <a:srgbClr val="FFFFFF"/>
                </a:solidFill>
              </a:defRPr>
            </a:lvl5pPr>
            <a:lvl6pPr indent="-304800" lvl="5" marL="2743200" algn="l">
              <a:lnSpc>
                <a:spcPct val="115000"/>
              </a:lnSpc>
              <a:spcBef>
                <a:spcPts val="1600"/>
              </a:spcBef>
              <a:spcAft>
                <a:spcPts val="0"/>
              </a:spcAft>
              <a:buClr>
                <a:srgbClr val="FFFFFF"/>
              </a:buClr>
              <a:buSzPts val="1200"/>
              <a:buChar char="■"/>
              <a:defRPr sz="1200">
                <a:solidFill>
                  <a:srgbClr val="FFFFFF"/>
                </a:solidFill>
              </a:defRPr>
            </a:lvl6pPr>
            <a:lvl7pPr indent="-304800" lvl="6" marL="3200400" algn="l">
              <a:lnSpc>
                <a:spcPct val="115000"/>
              </a:lnSpc>
              <a:spcBef>
                <a:spcPts val="1600"/>
              </a:spcBef>
              <a:spcAft>
                <a:spcPts val="0"/>
              </a:spcAft>
              <a:buClr>
                <a:srgbClr val="FFFFFF"/>
              </a:buClr>
              <a:buSzPts val="1200"/>
              <a:buChar char="●"/>
              <a:defRPr sz="1200">
                <a:solidFill>
                  <a:srgbClr val="FFFFFF"/>
                </a:solidFill>
              </a:defRPr>
            </a:lvl7pPr>
            <a:lvl8pPr indent="-304800" lvl="7" marL="3657600" algn="l">
              <a:lnSpc>
                <a:spcPct val="115000"/>
              </a:lnSpc>
              <a:spcBef>
                <a:spcPts val="1600"/>
              </a:spcBef>
              <a:spcAft>
                <a:spcPts val="0"/>
              </a:spcAft>
              <a:buClr>
                <a:srgbClr val="FFFFFF"/>
              </a:buClr>
              <a:buSzPts val="1200"/>
              <a:buChar char="○"/>
              <a:defRPr sz="1200">
                <a:solidFill>
                  <a:srgbClr val="FFFFFF"/>
                </a:solidFill>
              </a:defRPr>
            </a:lvl8pPr>
            <a:lvl9pPr indent="-304800" lvl="8" marL="4114800" algn="l">
              <a:lnSpc>
                <a:spcPct val="115000"/>
              </a:lnSpc>
              <a:spcBef>
                <a:spcPts val="1600"/>
              </a:spcBef>
              <a:spcAft>
                <a:spcPts val="1600"/>
              </a:spcAft>
              <a:buClr>
                <a:srgbClr val="FFFFFF"/>
              </a:buClr>
              <a:buSzPts val="1200"/>
              <a:buChar char="■"/>
              <a:defRPr sz="1200">
                <a:solidFill>
                  <a:srgbClr val="FFFFFF"/>
                </a:solidFill>
              </a:defRPr>
            </a:lvl9pPr>
          </a:lstStyle>
          <a:p/>
        </p:txBody>
      </p:sp>
      <p:sp>
        <p:nvSpPr>
          <p:cNvPr id="331" name="Google Shape;331;p21"/>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10">
  <p:cSld name="AUTOLAYOUT_27">
    <p:bg>
      <p:bgPr>
        <a:solidFill>
          <a:srgbClr val="FFFFFF"/>
        </a:solidFill>
      </p:bgPr>
    </p:bg>
    <p:spTree>
      <p:nvGrpSpPr>
        <p:cNvPr id="332" name="Shape 332"/>
        <p:cNvGrpSpPr/>
        <p:nvPr/>
      </p:nvGrpSpPr>
      <p:grpSpPr>
        <a:xfrm>
          <a:off x="0" y="0"/>
          <a:ext cx="0" cy="0"/>
          <a:chOff x="0" y="0"/>
          <a:chExt cx="0" cy="0"/>
        </a:xfrm>
      </p:grpSpPr>
      <p:sp>
        <p:nvSpPr>
          <p:cNvPr id="333" name="Google Shape;333;p22"/>
          <p:cNvSpPr/>
          <p:nvPr/>
        </p:nvSpPr>
        <p:spPr>
          <a:xfrm>
            <a:off x="0" y="0"/>
            <a:ext cx="9144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22"/>
          <p:cNvSpPr txBox="1"/>
          <p:nvPr>
            <p:ph type="title"/>
          </p:nvPr>
        </p:nvSpPr>
        <p:spPr>
          <a:xfrm>
            <a:off x="311700" y="307825"/>
            <a:ext cx="7548000" cy="982500"/>
          </a:xfrm>
          <a:prstGeom prst="rect">
            <a:avLst/>
          </a:prstGeom>
          <a:noFill/>
        </p:spPr>
        <p:txBody>
          <a:bodyPr anchorCtr="0" anchor="t" bIns="91425" lIns="91425" spcFirstLastPara="1" rIns="91425" wrap="square" tIns="91425">
            <a:noAutofit/>
          </a:bodyPr>
          <a:lstStyle>
            <a:lvl1pPr lvl="0" rtl="0" algn="l">
              <a:lnSpc>
                <a:spcPct val="100000"/>
              </a:lnSpc>
              <a:spcBef>
                <a:spcPts val="0"/>
              </a:spcBef>
              <a:spcAft>
                <a:spcPts val="0"/>
              </a:spcAft>
              <a:buClr>
                <a:schemeClr val="dk1"/>
              </a:buClr>
              <a:buSzPts val="3000"/>
              <a:buNone/>
              <a:defRPr sz="3000">
                <a:solidFill>
                  <a:srgbClr val="696969"/>
                </a:solidFill>
              </a:defRPr>
            </a:lvl1pPr>
            <a:lvl2pPr lvl="1" rtl="0" algn="l">
              <a:lnSpc>
                <a:spcPct val="100000"/>
              </a:lnSpc>
              <a:spcBef>
                <a:spcPts val="0"/>
              </a:spcBef>
              <a:spcAft>
                <a:spcPts val="0"/>
              </a:spcAft>
              <a:buClr>
                <a:schemeClr val="dk1"/>
              </a:buClr>
              <a:buSzPts val="3000"/>
              <a:buNone/>
              <a:defRPr sz="3000">
                <a:solidFill>
                  <a:srgbClr val="696969"/>
                </a:solidFill>
              </a:defRPr>
            </a:lvl2pPr>
            <a:lvl3pPr lvl="2" rtl="0" algn="l">
              <a:lnSpc>
                <a:spcPct val="100000"/>
              </a:lnSpc>
              <a:spcBef>
                <a:spcPts val="0"/>
              </a:spcBef>
              <a:spcAft>
                <a:spcPts val="0"/>
              </a:spcAft>
              <a:buClr>
                <a:schemeClr val="dk1"/>
              </a:buClr>
              <a:buSzPts val="3000"/>
              <a:buNone/>
              <a:defRPr sz="3000">
                <a:solidFill>
                  <a:srgbClr val="696969"/>
                </a:solidFill>
              </a:defRPr>
            </a:lvl3pPr>
            <a:lvl4pPr lvl="3" rtl="0" algn="l">
              <a:lnSpc>
                <a:spcPct val="100000"/>
              </a:lnSpc>
              <a:spcBef>
                <a:spcPts val="0"/>
              </a:spcBef>
              <a:spcAft>
                <a:spcPts val="0"/>
              </a:spcAft>
              <a:buClr>
                <a:schemeClr val="dk1"/>
              </a:buClr>
              <a:buSzPts val="3000"/>
              <a:buNone/>
              <a:defRPr sz="3000">
                <a:solidFill>
                  <a:srgbClr val="696969"/>
                </a:solidFill>
              </a:defRPr>
            </a:lvl4pPr>
            <a:lvl5pPr lvl="4" rtl="0" algn="l">
              <a:lnSpc>
                <a:spcPct val="100000"/>
              </a:lnSpc>
              <a:spcBef>
                <a:spcPts val="0"/>
              </a:spcBef>
              <a:spcAft>
                <a:spcPts val="0"/>
              </a:spcAft>
              <a:buClr>
                <a:schemeClr val="dk1"/>
              </a:buClr>
              <a:buSzPts val="3000"/>
              <a:buNone/>
              <a:defRPr sz="3000">
                <a:solidFill>
                  <a:srgbClr val="696969"/>
                </a:solidFill>
              </a:defRPr>
            </a:lvl5pPr>
            <a:lvl6pPr lvl="5" rtl="0" algn="l">
              <a:lnSpc>
                <a:spcPct val="100000"/>
              </a:lnSpc>
              <a:spcBef>
                <a:spcPts val="0"/>
              </a:spcBef>
              <a:spcAft>
                <a:spcPts val="0"/>
              </a:spcAft>
              <a:buClr>
                <a:schemeClr val="dk1"/>
              </a:buClr>
              <a:buSzPts val="3000"/>
              <a:buNone/>
              <a:defRPr sz="3000">
                <a:solidFill>
                  <a:srgbClr val="696969"/>
                </a:solidFill>
              </a:defRPr>
            </a:lvl6pPr>
            <a:lvl7pPr lvl="6" rtl="0" algn="l">
              <a:lnSpc>
                <a:spcPct val="100000"/>
              </a:lnSpc>
              <a:spcBef>
                <a:spcPts val="0"/>
              </a:spcBef>
              <a:spcAft>
                <a:spcPts val="0"/>
              </a:spcAft>
              <a:buClr>
                <a:schemeClr val="dk1"/>
              </a:buClr>
              <a:buSzPts val="3000"/>
              <a:buNone/>
              <a:defRPr sz="3000">
                <a:solidFill>
                  <a:srgbClr val="696969"/>
                </a:solidFill>
              </a:defRPr>
            </a:lvl7pPr>
            <a:lvl8pPr lvl="7" rtl="0" algn="l">
              <a:lnSpc>
                <a:spcPct val="100000"/>
              </a:lnSpc>
              <a:spcBef>
                <a:spcPts val="0"/>
              </a:spcBef>
              <a:spcAft>
                <a:spcPts val="0"/>
              </a:spcAft>
              <a:buClr>
                <a:schemeClr val="dk1"/>
              </a:buClr>
              <a:buSzPts val="3000"/>
              <a:buNone/>
              <a:defRPr sz="3000">
                <a:solidFill>
                  <a:srgbClr val="696969"/>
                </a:solidFill>
              </a:defRPr>
            </a:lvl8pPr>
            <a:lvl9pPr lvl="8" rtl="0" algn="l">
              <a:lnSpc>
                <a:spcPct val="100000"/>
              </a:lnSpc>
              <a:spcBef>
                <a:spcPts val="0"/>
              </a:spcBef>
              <a:spcAft>
                <a:spcPts val="0"/>
              </a:spcAft>
              <a:buClr>
                <a:schemeClr val="dk1"/>
              </a:buClr>
              <a:buSzPts val="3000"/>
              <a:buNone/>
              <a:defRPr sz="3000">
                <a:solidFill>
                  <a:srgbClr val="696969"/>
                </a:solidFill>
              </a:defRPr>
            </a:lvl9pPr>
          </a:lstStyle>
          <a:p/>
        </p:txBody>
      </p:sp>
      <p:sp>
        <p:nvSpPr>
          <p:cNvPr id="335" name="Google Shape;335;p22"/>
          <p:cNvSpPr txBox="1"/>
          <p:nvPr>
            <p:ph idx="1" type="body"/>
          </p:nvPr>
        </p:nvSpPr>
        <p:spPr>
          <a:xfrm>
            <a:off x="317475" y="1383025"/>
            <a:ext cx="4138200" cy="3193800"/>
          </a:xfrm>
          <a:prstGeom prst="rect">
            <a:avLst/>
          </a:prstGeom>
          <a:noFill/>
        </p:spPr>
        <p:txBody>
          <a:bodyPr anchorCtr="0" anchor="t" bIns="91425" lIns="91425" spcFirstLastPara="1" rIns="91425" wrap="square" tIns="91425">
            <a:noAutofit/>
          </a:bodyPr>
          <a:lstStyle>
            <a:lvl1pPr indent="-330200" lvl="0" marL="457200" rtl="0" algn="l">
              <a:lnSpc>
                <a:spcPct val="115000"/>
              </a:lnSpc>
              <a:spcBef>
                <a:spcPts val="0"/>
              </a:spcBef>
              <a:spcAft>
                <a:spcPts val="0"/>
              </a:spcAft>
              <a:buClr>
                <a:schemeClr val="dk2"/>
              </a:buClr>
              <a:buSzPts val="1600"/>
              <a:buChar char="●"/>
              <a:defRPr sz="1600">
                <a:solidFill>
                  <a:schemeClr val="dk2"/>
                </a:solidFill>
              </a:defRPr>
            </a:lvl1pPr>
            <a:lvl2pPr indent="-298450" lvl="1" marL="914400" rtl="0" algn="l">
              <a:lnSpc>
                <a:spcPct val="115000"/>
              </a:lnSpc>
              <a:spcBef>
                <a:spcPts val="1600"/>
              </a:spcBef>
              <a:spcAft>
                <a:spcPts val="0"/>
              </a:spcAft>
              <a:buClr>
                <a:schemeClr val="dk2"/>
              </a:buClr>
              <a:buSzPts val="1100"/>
              <a:buChar char="○"/>
              <a:defRPr sz="1400">
                <a:solidFill>
                  <a:schemeClr val="dk2"/>
                </a:solidFill>
              </a:defRPr>
            </a:lvl2pPr>
            <a:lvl3pPr indent="-298450" lvl="2" marL="1371600" rtl="0" algn="l">
              <a:lnSpc>
                <a:spcPct val="115000"/>
              </a:lnSpc>
              <a:spcBef>
                <a:spcPts val="1600"/>
              </a:spcBef>
              <a:spcAft>
                <a:spcPts val="0"/>
              </a:spcAft>
              <a:buClr>
                <a:schemeClr val="dk2"/>
              </a:buClr>
              <a:buSzPts val="1100"/>
              <a:buChar char="■"/>
              <a:defRPr sz="1400">
                <a:solidFill>
                  <a:schemeClr val="dk2"/>
                </a:solidFill>
              </a:defRPr>
            </a:lvl3pPr>
            <a:lvl4pPr indent="-298450" lvl="3" marL="1828800" rtl="0" algn="l">
              <a:lnSpc>
                <a:spcPct val="115000"/>
              </a:lnSpc>
              <a:spcBef>
                <a:spcPts val="1600"/>
              </a:spcBef>
              <a:spcAft>
                <a:spcPts val="0"/>
              </a:spcAft>
              <a:buClr>
                <a:schemeClr val="dk2"/>
              </a:buClr>
              <a:buSzPts val="1100"/>
              <a:buChar char="●"/>
              <a:defRPr sz="1400">
                <a:solidFill>
                  <a:schemeClr val="dk2"/>
                </a:solidFill>
              </a:defRPr>
            </a:lvl4pPr>
            <a:lvl5pPr indent="-298450" lvl="4" marL="2286000" rtl="0" algn="l">
              <a:lnSpc>
                <a:spcPct val="115000"/>
              </a:lnSpc>
              <a:spcBef>
                <a:spcPts val="1600"/>
              </a:spcBef>
              <a:spcAft>
                <a:spcPts val="0"/>
              </a:spcAft>
              <a:buClr>
                <a:schemeClr val="dk2"/>
              </a:buClr>
              <a:buSzPts val="1100"/>
              <a:buChar char="○"/>
              <a:defRPr sz="1400">
                <a:solidFill>
                  <a:schemeClr val="dk2"/>
                </a:solidFill>
              </a:defRPr>
            </a:lvl5pPr>
            <a:lvl6pPr indent="-298450" lvl="5" marL="2743200" rtl="0" algn="l">
              <a:lnSpc>
                <a:spcPct val="115000"/>
              </a:lnSpc>
              <a:spcBef>
                <a:spcPts val="1600"/>
              </a:spcBef>
              <a:spcAft>
                <a:spcPts val="0"/>
              </a:spcAft>
              <a:buClr>
                <a:schemeClr val="dk2"/>
              </a:buClr>
              <a:buSzPts val="1100"/>
              <a:buChar char="■"/>
              <a:defRPr sz="1400">
                <a:solidFill>
                  <a:schemeClr val="dk2"/>
                </a:solidFill>
              </a:defRPr>
            </a:lvl6pPr>
            <a:lvl7pPr indent="-298450" lvl="6" marL="3200400" rtl="0" algn="l">
              <a:lnSpc>
                <a:spcPct val="115000"/>
              </a:lnSpc>
              <a:spcBef>
                <a:spcPts val="1600"/>
              </a:spcBef>
              <a:spcAft>
                <a:spcPts val="0"/>
              </a:spcAft>
              <a:buClr>
                <a:schemeClr val="dk2"/>
              </a:buClr>
              <a:buSzPts val="1100"/>
              <a:buChar char="●"/>
              <a:defRPr sz="1400">
                <a:solidFill>
                  <a:schemeClr val="dk2"/>
                </a:solidFill>
              </a:defRPr>
            </a:lvl7pPr>
            <a:lvl8pPr indent="-298450" lvl="7" marL="3657600" rtl="0" algn="l">
              <a:lnSpc>
                <a:spcPct val="115000"/>
              </a:lnSpc>
              <a:spcBef>
                <a:spcPts val="1600"/>
              </a:spcBef>
              <a:spcAft>
                <a:spcPts val="0"/>
              </a:spcAft>
              <a:buClr>
                <a:schemeClr val="dk2"/>
              </a:buClr>
              <a:buSzPts val="1100"/>
              <a:buChar char="○"/>
              <a:defRPr sz="1400">
                <a:solidFill>
                  <a:schemeClr val="dk2"/>
                </a:solidFill>
              </a:defRPr>
            </a:lvl8pPr>
            <a:lvl9pPr indent="-298450" lvl="8" marL="4114800" rtl="0" algn="l">
              <a:lnSpc>
                <a:spcPct val="115000"/>
              </a:lnSpc>
              <a:spcBef>
                <a:spcPts val="1600"/>
              </a:spcBef>
              <a:spcAft>
                <a:spcPts val="1600"/>
              </a:spcAft>
              <a:buClr>
                <a:schemeClr val="dk2"/>
              </a:buClr>
              <a:buSzPts val="1100"/>
              <a:buChar char="■"/>
              <a:defRPr sz="1400">
                <a:solidFill>
                  <a:schemeClr val="dk2"/>
                </a:solidFill>
              </a:defRPr>
            </a:lvl9pPr>
          </a:lstStyle>
          <a:p/>
        </p:txBody>
      </p:sp>
      <p:sp>
        <p:nvSpPr>
          <p:cNvPr id="336" name="Google Shape;336;p22"/>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rtl="0" algn="r">
              <a:lnSpc>
                <a:spcPct val="100000"/>
              </a:lnSpc>
              <a:spcAft>
                <a:spcPts val="0"/>
              </a:spcAft>
              <a:buNone/>
              <a:defRPr sz="1000">
                <a:solidFill>
                  <a:schemeClr val="dk2"/>
                </a:solidFill>
              </a:defRPr>
            </a:lvl1pPr>
            <a:lvl2pPr lvl="1" rtl="0" algn="r">
              <a:lnSpc>
                <a:spcPct val="100000"/>
              </a:lnSpc>
              <a:spcAft>
                <a:spcPts val="0"/>
              </a:spcAft>
              <a:buNone/>
              <a:defRPr sz="1000">
                <a:solidFill>
                  <a:schemeClr val="dk2"/>
                </a:solidFill>
              </a:defRPr>
            </a:lvl2pPr>
            <a:lvl3pPr lvl="2" rtl="0" algn="r">
              <a:lnSpc>
                <a:spcPct val="100000"/>
              </a:lnSpc>
              <a:spcAft>
                <a:spcPts val="0"/>
              </a:spcAft>
              <a:buNone/>
              <a:defRPr sz="1000">
                <a:solidFill>
                  <a:schemeClr val="dk2"/>
                </a:solidFill>
              </a:defRPr>
            </a:lvl3pPr>
            <a:lvl4pPr lvl="3" rtl="0" algn="r">
              <a:lnSpc>
                <a:spcPct val="100000"/>
              </a:lnSpc>
              <a:spcAft>
                <a:spcPts val="0"/>
              </a:spcAft>
              <a:buNone/>
              <a:defRPr sz="1000">
                <a:solidFill>
                  <a:schemeClr val="dk2"/>
                </a:solidFill>
              </a:defRPr>
            </a:lvl4pPr>
            <a:lvl5pPr lvl="4" rtl="0" algn="r">
              <a:lnSpc>
                <a:spcPct val="100000"/>
              </a:lnSpc>
              <a:spcAft>
                <a:spcPts val="0"/>
              </a:spcAft>
              <a:buNone/>
              <a:defRPr sz="1000">
                <a:solidFill>
                  <a:schemeClr val="dk2"/>
                </a:solidFill>
              </a:defRPr>
            </a:lvl5pPr>
            <a:lvl6pPr lvl="5" rtl="0" algn="r">
              <a:lnSpc>
                <a:spcPct val="100000"/>
              </a:lnSpc>
              <a:spcAft>
                <a:spcPts val="0"/>
              </a:spcAft>
              <a:buNone/>
              <a:defRPr sz="1000">
                <a:solidFill>
                  <a:schemeClr val="dk2"/>
                </a:solidFill>
              </a:defRPr>
            </a:lvl6pPr>
            <a:lvl7pPr lvl="6" rtl="0" algn="r">
              <a:lnSpc>
                <a:spcPct val="100000"/>
              </a:lnSpc>
              <a:spcAft>
                <a:spcPts val="0"/>
              </a:spcAft>
              <a:buNone/>
              <a:defRPr sz="1000">
                <a:solidFill>
                  <a:schemeClr val="dk2"/>
                </a:solidFill>
              </a:defRPr>
            </a:lvl7pPr>
            <a:lvl8pPr lvl="7" rtl="0" algn="r">
              <a:lnSpc>
                <a:spcPct val="100000"/>
              </a:lnSpc>
              <a:spcAft>
                <a:spcPts val="0"/>
              </a:spcAft>
              <a:buNone/>
              <a:defRPr sz="1000">
                <a:solidFill>
                  <a:schemeClr val="dk2"/>
                </a:solidFill>
              </a:defRPr>
            </a:lvl8pPr>
            <a:lvl9pPr lvl="8" rtl="0" algn="r">
              <a:lnSpc>
                <a:spcPct val="100000"/>
              </a:lnSpc>
              <a:spcAft>
                <a:spcPts val="0"/>
              </a:spcAft>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12">
  <p:cSld name="AUTOLAYOUT_29">
    <p:bg>
      <p:bgPr>
        <a:solidFill>
          <a:srgbClr val="FFFFFF"/>
        </a:solidFill>
      </p:bgPr>
    </p:bg>
    <p:spTree>
      <p:nvGrpSpPr>
        <p:cNvPr id="337" name="Shape 337"/>
        <p:cNvGrpSpPr/>
        <p:nvPr/>
      </p:nvGrpSpPr>
      <p:grpSpPr>
        <a:xfrm>
          <a:off x="0" y="0"/>
          <a:ext cx="0" cy="0"/>
          <a:chOff x="0" y="0"/>
          <a:chExt cx="0" cy="0"/>
        </a:xfrm>
      </p:grpSpPr>
      <p:sp>
        <p:nvSpPr>
          <p:cNvPr id="338" name="Google Shape;338;p23"/>
          <p:cNvSpPr/>
          <p:nvPr/>
        </p:nvSpPr>
        <p:spPr>
          <a:xfrm>
            <a:off x="0" y="0"/>
            <a:ext cx="9144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 name="Google Shape;339;p23"/>
          <p:cNvSpPr txBox="1"/>
          <p:nvPr>
            <p:ph type="title"/>
          </p:nvPr>
        </p:nvSpPr>
        <p:spPr>
          <a:xfrm>
            <a:off x="304475" y="307825"/>
            <a:ext cx="4779300" cy="1418100"/>
          </a:xfrm>
          <a:prstGeom prst="rect">
            <a:avLst/>
          </a:prstGeom>
          <a:noFill/>
        </p:spPr>
        <p:txBody>
          <a:bodyPr anchorCtr="0" anchor="t" bIns="91425" lIns="91425" spcFirstLastPara="1" rIns="91425" wrap="square" tIns="91425">
            <a:noAutofit/>
          </a:bodyPr>
          <a:lstStyle>
            <a:lvl1pPr lvl="0" algn="l">
              <a:lnSpc>
                <a:spcPct val="100000"/>
              </a:lnSpc>
              <a:spcBef>
                <a:spcPts val="0"/>
              </a:spcBef>
              <a:spcAft>
                <a:spcPts val="0"/>
              </a:spcAft>
              <a:buClr>
                <a:schemeClr val="dk1"/>
              </a:buClr>
              <a:buSzPts val="3000"/>
              <a:buNone/>
              <a:defRPr sz="3000">
                <a:solidFill>
                  <a:srgbClr val="263238"/>
                </a:solidFill>
              </a:defRPr>
            </a:lvl1pPr>
            <a:lvl2pPr lvl="1" algn="l">
              <a:lnSpc>
                <a:spcPct val="100000"/>
              </a:lnSpc>
              <a:spcBef>
                <a:spcPts val="0"/>
              </a:spcBef>
              <a:spcAft>
                <a:spcPts val="0"/>
              </a:spcAft>
              <a:buClr>
                <a:schemeClr val="dk1"/>
              </a:buClr>
              <a:buSzPts val="3000"/>
              <a:buNone/>
              <a:defRPr sz="3000">
                <a:solidFill>
                  <a:srgbClr val="263238"/>
                </a:solidFill>
              </a:defRPr>
            </a:lvl2pPr>
            <a:lvl3pPr lvl="2" algn="l">
              <a:lnSpc>
                <a:spcPct val="100000"/>
              </a:lnSpc>
              <a:spcBef>
                <a:spcPts val="0"/>
              </a:spcBef>
              <a:spcAft>
                <a:spcPts val="0"/>
              </a:spcAft>
              <a:buClr>
                <a:schemeClr val="dk1"/>
              </a:buClr>
              <a:buSzPts val="3000"/>
              <a:buNone/>
              <a:defRPr sz="3000">
                <a:solidFill>
                  <a:srgbClr val="263238"/>
                </a:solidFill>
              </a:defRPr>
            </a:lvl3pPr>
            <a:lvl4pPr lvl="3" algn="l">
              <a:lnSpc>
                <a:spcPct val="100000"/>
              </a:lnSpc>
              <a:spcBef>
                <a:spcPts val="0"/>
              </a:spcBef>
              <a:spcAft>
                <a:spcPts val="0"/>
              </a:spcAft>
              <a:buClr>
                <a:schemeClr val="dk1"/>
              </a:buClr>
              <a:buSzPts val="3000"/>
              <a:buNone/>
              <a:defRPr sz="3000">
                <a:solidFill>
                  <a:srgbClr val="263238"/>
                </a:solidFill>
              </a:defRPr>
            </a:lvl4pPr>
            <a:lvl5pPr lvl="4" algn="l">
              <a:lnSpc>
                <a:spcPct val="100000"/>
              </a:lnSpc>
              <a:spcBef>
                <a:spcPts val="0"/>
              </a:spcBef>
              <a:spcAft>
                <a:spcPts val="0"/>
              </a:spcAft>
              <a:buClr>
                <a:schemeClr val="dk1"/>
              </a:buClr>
              <a:buSzPts val="3000"/>
              <a:buNone/>
              <a:defRPr sz="3000">
                <a:solidFill>
                  <a:srgbClr val="263238"/>
                </a:solidFill>
              </a:defRPr>
            </a:lvl5pPr>
            <a:lvl6pPr lvl="5" algn="l">
              <a:lnSpc>
                <a:spcPct val="100000"/>
              </a:lnSpc>
              <a:spcBef>
                <a:spcPts val="0"/>
              </a:spcBef>
              <a:spcAft>
                <a:spcPts val="0"/>
              </a:spcAft>
              <a:buClr>
                <a:schemeClr val="dk1"/>
              </a:buClr>
              <a:buSzPts val="3000"/>
              <a:buNone/>
              <a:defRPr sz="3000">
                <a:solidFill>
                  <a:srgbClr val="263238"/>
                </a:solidFill>
              </a:defRPr>
            </a:lvl6pPr>
            <a:lvl7pPr lvl="6" algn="l">
              <a:lnSpc>
                <a:spcPct val="100000"/>
              </a:lnSpc>
              <a:spcBef>
                <a:spcPts val="0"/>
              </a:spcBef>
              <a:spcAft>
                <a:spcPts val="0"/>
              </a:spcAft>
              <a:buClr>
                <a:schemeClr val="dk1"/>
              </a:buClr>
              <a:buSzPts val="3000"/>
              <a:buNone/>
              <a:defRPr sz="3000">
                <a:solidFill>
                  <a:srgbClr val="263238"/>
                </a:solidFill>
              </a:defRPr>
            </a:lvl7pPr>
            <a:lvl8pPr lvl="7" algn="l">
              <a:lnSpc>
                <a:spcPct val="100000"/>
              </a:lnSpc>
              <a:spcBef>
                <a:spcPts val="0"/>
              </a:spcBef>
              <a:spcAft>
                <a:spcPts val="0"/>
              </a:spcAft>
              <a:buClr>
                <a:schemeClr val="dk1"/>
              </a:buClr>
              <a:buSzPts val="3000"/>
              <a:buNone/>
              <a:defRPr sz="3000">
                <a:solidFill>
                  <a:srgbClr val="263238"/>
                </a:solidFill>
              </a:defRPr>
            </a:lvl8pPr>
            <a:lvl9pPr lvl="8" algn="l">
              <a:lnSpc>
                <a:spcPct val="100000"/>
              </a:lnSpc>
              <a:spcBef>
                <a:spcPts val="0"/>
              </a:spcBef>
              <a:spcAft>
                <a:spcPts val="0"/>
              </a:spcAft>
              <a:buClr>
                <a:schemeClr val="dk1"/>
              </a:buClr>
              <a:buSzPts val="3000"/>
              <a:buNone/>
              <a:defRPr sz="3000">
                <a:solidFill>
                  <a:srgbClr val="263238"/>
                </a:solidFill>
              </a:defRPr>
            </a:lvl9pPr>
          </a:lstStyle>
          <a:p/>
        </p:txBody>
      </p:sp>
      <p:sp>
        <p:nvSpPr>
          <p:cNvPr id="340" name="Google Shape;340;p23"/>
          <p:cNvSpPr txBox="1"/>
          <p:nvPr>
            <p:ph idx="1" type="body"/>
          </p:nvPr>
        </p:nvSpPr>
        <p:spPr>
          <a:xfrm>
            <a:off x="304475" y="1808125"/>
            <a:ext cx="4779300" cy="3013800"/>
          </a:xfrm>
          <a:prstGeom prst="rect">
            <a:avLst/>
          </a:prstGeom>
          <a:noFill/>
        </p:spPr>
        <p:txBody>
          <a:bodyPr anchorCtr="0" anchor="t" bIns="91425" lIns="91425" spcFirstLastPara="1" rIns="91425" wrap="square" tIns="91425">
            <a:noAutofit/>
          </a:bodyPr>
          <a:lstStyle>
            <a:lvl1pPr indent="-317500" lvl="0" marL="457200" algn="l">
              <a:lnSpc>
                <a:spcPct val="115000"/>
              </a:lnSpc>
              <a:spcBef>
                <a:spcPts val="0"/>
              </a:spcBef>
              <a:spcAft>
                <a:spcPts val="0"/>
              </a:spcAft>
              <a:buClr>
                <a:schemeClr val="dk2"/>
              </a:buClr>
              <a:buSzPts val="1400"/>
              <a:buChar char="●"/>
              <a:defRPr sz="1400">
                <a:solidFill>
                  <a:schemeClr val="dk2"/>
                </a:solidFill>
              </a:defRPr>
            </a:lvl1pPr>
            <a:lvl2pPr indent="-304800" lvl="1" marL="914400" algn="l">
              <a:lnSpc>
                <a:spcPct val="115000"/>
              </a:lnSpc>
              <a:spcBef>
                <a:spcPts val="1600"/>
              </a:spcBef>
              <a:spcAft>
                <a:spcPts val="0"/>
              </a:spcAft>
              <a:buClr>
                <a:schemeClr val="dk2"/>
              </a:buClr>
              <a:buSzPts val="1200"/>
              <a:buChar char="○"/>
              <a:defRPr sz="1200">
                <a:solidFill>
                  <a:schemeClr val="dk2"/>
                </a:solidFill>
              </a:defRPr>
            </a:lvl2pPr>
            <a:lvl3pPr indent="-304800" lvl="2" marL="1371600" algn="l">
              <a:lnSpc>
                <a:spcPct val="115000"/>
              </a:lnSpc>
              <a:spcBef>
                <a:spcPts val="1600"/>
              </a:spcBef>
              <a:spcAft>
                <a:spcPts val="0"/>
              </a:spcAft>
              <a:buClr>
                <a:schemeClr val="dk2"/>
              </a:buClr>
              <a:buSzPts val="1200"/>
              <a:buChar char="■"/>
              <a:defRPr sz="1200">
                <a:solidFill>
                  <a:schemeClr val="dk2"/>
                </a:solidFill>
              </a:defRPr>
            </a:lvl3pPr>
            <a:lvl4pPr indent="-304800" lvl="3" marL="1828800" algn="l">
              <a:lnSpc>
                <a:spcPct val="115000"/>
              </a:lnSpc>
              <a:spcBef>
                <a:spcPts val="1600"/>
              </a:spcBef>
              <a:spcAft>
                <a:spcPts val="0"/>
              </a:spcAft>
              <a:buClr>
                <a:schemeClr val="dk2"/>
              </a:buClr>
              <a:buSzPts val="1200"/>
              <a:buChar char="●"/>
              <a:defRPr sz="1200">
                <a:solidFill>
                  <a:schemeClr val="dk2"/>
                </a:solidFill>
              </a:defRPr>
            </a:lvl4pPr>
            <a:lvl5pPr indent="-304800" lvl="4" marL="2286000" algn="l">
              <a:lnSpc>
                <a:spcPct val="115000"/>
              </a:lnSpc>
              <a:spcBef>
                <a:spcPts val="1600"/>
              </a:spcBef>
              <a:spcAft>
                <a:spcPts val="0"/>
              </a:spcAft>
              <a:buClr>
                <a:schemeClr val="dk2"/>
              </a:buClr>
              <a:buSzPts val="1200"/>
              <a:buChar char="○"/>
              <a:defRPr sz="1200">
                <a:solidFill>
                  <a:schemeClr val="dk2"/>
                </a:solidFill>
              </a:defRPr>
            </a:lvl5pPr>
            <a:lvl6pPr indent="-304800" lvl="5" marL="2743200" algn="l">
              <a:lnSpc>
                <a:spcPct val="115000"/>
              </a:lnSpc>
              <a:spcBef>
                <a:spcPts val="1600"/>
              </a:spcBef>
              <a:spcAft>
                <a:spcPts val="0"/>
              </a:spcAft>
              <a:buClr>
                <a:schemeClr val="dk2"/>
              </a:buClr>
              <a:buSzPts val="1200"/>
              <a:buChar char="■"/>
              <a:defRPr sz="1200">
                <a:solidFill>
                  <a:schemeClr val="dk2"/>
                </a:solidFill>
              </a:defRPr>
            </a:lvl6pPr>
            <a:lvl7pPr indent="-304800" lvl="6" marL="3200400" algn="l">
              <a:lnSpc>
                <a:spcPct val="115000"/>
              </a:lnSpc>
              <a:spcBef>
                <a:spcPts val="1600"/>
              </a:spcBef>
              <a:spcAft>
                <a:spcPts val="0"/>
              </a:spcAft>
              <a:buClr>
                <a:schemeClr val="dk2"/>
              </a:buClr>
              <a:buSzPts val="1200"/>
              <a:buChar char="●"/>
              <a:defRPr sz="1200">
                <a:solidFill>
                  <a:schemeClr val="dk2"/>
                </a:solidFill>
              </a:defRPr>
            </a:lvl7pPr>
            <a:lvl8pPr indent="-304800" lvl="7" marL="3657600" algn="l">
              <a:lnSpc>
                <a:spcPct val="115000"/>
              </a:lnSpc>
              <a:spcBef>
                <a:spcPts val="1600"/>
              </a:spcBef>
              <a:spcAft>
                <a:spcPts val="0"/>
              </a:spcAft>
              <a:buClr>
                <a:schemeClr val="dk2"/>
              </a:buClr>
              <a:buSzPts val="1200"/>
              <a:buChar char="○"/>
              <a:defRPr sz="1200">
                <a:solidFill>
                  <a:schemeClr val="dk2"/>
                </a:solidFill>
              </a:defRPr>
            </a:lvl8pPr>
            <a:lvl9pPr indent="-304800" lvl="8" marL="4114800" algn="l">
              <a:lnSpc>
                <a:spcPct val="115000"/>
              </a:lnSpc>
              <a:spcBef>
                <a:spcPts val="1600"/>
              </a:spcBef>
              <a:spcAft>
                <a:spcPts val="1600"/>
              </a:spcAft>
              <a:buClr>
                <a:schemeClr val="dk2"/>
              </a:buClr>
              <a:buSzPts val="1200"/>
              <a:buChar char="■"/>
              <a:defRPr sz="1200">
                <a:solidFill>
                  <a:schemeClr val="dk2"/>
                </a:solidFill>
              </a:defRPr>
            </a:lvl9pPr>
          </a:lstStyle>
          <a:p/>
        </p:txBody>
      </p:sp>
      <p:sp>
        <p:nvSpPr>
          <p:cNvPr id="341" name="Google Shape;341;p23"/>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chemeClr val="dk2"/>
                </a:solidFill>
              </a:defRPr>
            </a:lvl1pPr>
            <a:lvl2pPr lvl="1" algn="r">
              <a:lnSpc>
                <a:spcPct val="100000"/>
              </a:lnSpc>
              <a:spcAft>
                <a:spcPts val="0"/>
              </a:spcAft>
              <a:buNone/>
              <a:defRPr sz="1000">
                <a:solidFill>
                  <a:schemeClr val="dk2"/>
                </a:solidFill>
              </a:defRPr>
            </a:lvl2pPr>
            <a:lvl3pPr lvl="2" algn="r">
              <a:lnSpc>
                <a:spcPct val="100000"/>
              </a:lnSpc>
              <a:spcAft>
                <a:spcPts val="0"/>
              </a:spcAft>
              <a:buNone/>
              <a:defRPr sz="1000">
                <a:solidFill>
                  <a:schemeClr val="dk2"/>
                </a:solidFill>
              </a:defRPr>
            </a:lvl3pPr>
            <a:lvl4pPr lvl="3" algn="r">
              <a:lnSpc>
                <a:spcPct val="100000"/>
              </a:lnSpc>
              <a:spcAft>
                <a:spcPts val="0"/>
              </a:spcAft>
              <a:buNone/>
              <a:defRPr sz="1000">
                <a:solidFill>
                  <a:schemeClr val="dk2"/>
                </a:solidFill>
              </a:defRPr>
            </a:lvl4pPr>
            <a:lvl5pPr lvl="4" algn="r">
              <a:lnSpc>
                <a:spcPct val="100000"/>
              </a:lnSpc>
              <a:spcAft>
                <a:spcPts val="0"/>
              </a:spcAft>
              <a:buNone/>
              <a:defRPr sz="1000">
                <a:solidFill>
                  <a:schemeClr val="dk2"/>
                </a:solidFill>
              </a:defRPr>
            </a:lvl5pPr>
            <a:lvl6pPr lvl="5" algn="r">
              <a:lnSpc>
                <a:spcPct val="100000"/>
              </a:lnSpc>
              <a:spcAft>
                <a:spcPts val="0"/>
              </a:spcAft>
              <a:buNone/>
              <a:defRPr sz="1000">
                <a:solidFill>
                  <a:schemeClr val="dk2"/>
                </a:solidFill>
              </a:defRPr>
            </a:lvl6pPr>
            <a:lvl7pPr lvl="6" algn="r">
              <a:lnSpc>
                <a:spcPct val="100000"/>
              </a:lnSpc>
              <a:spcAft>
                <a:spcPts val="0"/>
              </a:spcAft>
              <a:buNone/>
              <a:defRPr sz="1000">
                <a:solidFill>
                  <a:schemeClr val="dk2"/>
                </a:solidFill>
              </a:defRPr>
            </a:lvl7pPr>
            <a:lvl8pPr lvl="7" algn="r">
              <a:lnSpc>
                <a:spcPct val="100000"/>
              </a:lnSpc>
              <a:spcAft>
                <a:spcPts val="0"/>
              </a:spcAft>
              <a:buNone/>
              <a:defRPr sz="1000">
                <a:solidFill>
                  <a:schemeClr val="dk2"/>
                </a:solidFill>
              </a:defRPr>
            </a:lvl8pPr>
            <a:lvl9pPr lvl="8" algn="r">
              <a:lnSpc>
                <a:spcPct val="100000"/>
              </a:lnSpc>
              <a:spcAft>
                <a:spcPts val="0"/>
              </a:spcAft>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ustom layout 4">
  <p:cSld name="AUTOLAYOUT_30">
    <p:bg>
      <p:bgPr>
        <a:solidFill>
          <a:srgbClr val="37474F"/>
        </a:solidFill>
      </p:bgPr>
    </p:bg>
    <p:spTree>
      <p:nvGrpSpPr>
        <p:cNvPr id="342" name="Shape 342"/>
        <p:cNvGrpSpPr/>
        <p:nvPr/>
      </p:nvGrpSpPr>
      <p:grpSpPr>
        <a:xfrm>
          <a:off x="0" y="0"/>
          <a:ext cx="0" cy="0"/>
          <a:chOff x="0" y="0"/>
          <a:chExt cx="0" cy="0"/>
        </a:xfrm>
      </p:grpSpPr>
      <p:sp>
        <p:nvSpPr>
          <p:cNvPr id="343" name="Google Shape;343;p24"/>
          <p:cNvSpPr/>
          <p:nvPr/>
        </p:nvSpPr>
        <p:spPr>
          <a:xfrm>
            <a:off x="0" y="0"/>
            <a:ext cx="9144000" cy="5143500"/>
          </a:xfrm>
          <a:prstGeom prst="rect">
            <a:avLst/>
          </a:prstGeom>
          <a:solidFill>
            <a:srgbClr val="21212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24"/>
          <p:cNvSpPr/>
          <p:nvPr/>
        </p:nvSpPr>
        <p:spPr>
          <a:xfrm>
            <a:off x="0" y="0"/>
            <a:ext cx="4568400" cy="5143500"/>
          </a:xfrm>
          <a:prstGeom prst="rect">
            <a:avLst/>
          </a:prstGeom>
          <a:solidFill>
            <a:srgbClr val="FFFFFF">
              <a:alpha val="1254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24"/>
          <p:cNvSpPr/>
          <p:nvPr/>
        </p:nvSpPr>
        <p:spPr>
          <a:xfrm>
            <a:off x="6795047" y="584570"/>
            <a:ext cx="143700" cy="143700"/>
          </a:xfrm>
          <a:prstGeom prst="ellipse">
            <a:avLst/>
          </a:prstGeom>
          <a:no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24"/>
          <p:cNvSpPr/>
          <p:nvPr/>
        </p:nvSpPr>
        <p:spPr>
          <a:xfrm>
            <a:off x="6795047" y="4415195"/>
            <a:ext cx="143700" cy="143700"/>
          </a:xfrm>
          <a:prstGeom prst="ellipse">
            <a:avLst/>
          </a:prstGeom>
          <a:no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47" name="Google Shape;347;p24"/>
          <p:cNvCxnSpPr/>
          <p:nvPr/>
        </p:nvCxnSpPr>
        <p:spPr>
          <a:xfrm>
            <a:off x="4895600" y="656926"/>
            <a:ext cx="3942600" cy="0"/>
          </a:xfrm>
          <a:prstGeom prst="straightConnector1">
            <a:avLst/>
          </a:prstGeom>
          <a:noFill/>
          <a:ln cap="flat" cmpd="sng" w="9525">
            <a:solidFill>
              <a:srgbClr val="FFFFFF"/>
            </a:solidFill>
            <a:prstDash val="solid"/>
            <a:round/>
            <a:headEnd len="sm" w="sm" type="none"/>
            <a:tailEnd len="sm" w="sm" type="none"/>
          </a:ln>
        </p:spPr>
      </p:cxnSp>
      <p:cxnSp>
        <p:nvCxnSpPr>
          <p:cNvPr id="348" name="Google Shape;348;p24"/>
          <p:cNvCxnSpPr/>
          <p:nvPr/>
        </p:nvCxnSpPr>
        <p:spPr>
          <a:xfrm>
            <a:off x="4895600" y="4487700"/>
            <a:ext cx="3942600" cy="0"/>
          </a:xfrm>
          <a:prstGeom prst="straightConnector1">
            <a:avLst/>
          </a:prstGeom>
          <a:noFill/>
          <a:ln cap="flat" cmpd="sng" w="9525">
            <a:solidFill>
              <a:srgbClr val="FFFFFF"/>
            </a:solidFill>
            <a:prstDash val="solid"/>
            <a:round/>
            <a:headEnd len="sm" w="sm" type="none"/>
            <a:tailEnd len="sm" w="sm" type="none"/>
          </a:ln>
        </p:spPr>
      </p:cxnSp>
      <p:sp>
        <p:nvSpPr>
          <p:cNvPr id="349" name="Google Shape;349;p24"/>
          <p:cNvSpPr txBox="1"/>
          <p:nvPr>
            <p:ph type="title"/>
          </p:nvPr>
        </p:nvSpPr>
        <p:spPr>
          <a:xfrm>
            <a:off x="312850" y="1069200"/>
            <a:ext cx="3942600" cy="3005100"/>
          </a:xfrm>
          <a:prstGeom prst="rect">
            <a:avLst/>
          </a:prstGeom>
          <a:noFill/>
        </p:spPr>
        <p:txBody>
          <a:bodyPr anchorCtr="0" anchor="ctr" bIns="91425" lIns="91425" spcFirstLastPara="1" rIns="91425" wrap="square" tIns="91425">
            <a:noAutofit/>
          </a:bodyPr>
          <a:lstStyle>
            <a:lvl1pPr lvl="0" algn="ctr">
              <a:lnSpc>
                <a:spcPct val="100000"/>
              </a:lnSpc>
              <a:spcBef>
                <a:spcPts val="0"/>
              </a:spcBef>
              <a:spcAft>
                <a:spcPts val="0"/>
              </a:spcAft>
              <a:buClr>
                <a:srgbClr val="FFFFFF"/>
              </a:buClr>
              <a:buSzPts val="3000"/>
              <a:buNone/>
              <a:defRPr sz="3000">
                <a:solidFill>
                  <a:srgbClr val="FFFFFF"/>
                </a:solidFill>
              </a:defRPr>
            </a:lvl1pPr>
            <a:lvl2pPr lvl="1" algn="ctr">
              <a:lnSpc>
                <a:spcPct val="100000"/>
              </a:lnSpc>
              <a:spcBef>
                <a:spcPts val="0"/>
              </a:spcBef>
              <a:spcAft>
                <a:spcPts val="0"/>
              </a:spcAft>
              <a:buClr>
                <a:srgbClr val="FFFFFF"/>
              </a:buClr>
              <a:buSzPts val="3000"/>
              <a:buNone/>
              <a:defRPr sz="3000">
                <a:solidFill>
                  <a:srgbClr val="FFFFFF"/>
                </a:solidFill>
              </a:defRPr>
            </a:lvl2pPr>
            <a:lvl3pPr lvl="2" algn="ctr">
              <a:lnSpc>
                <a:spcPct val="100000"/>
              </a:lnSpc>
              <a:spcBef>
                <a:spcPts val="0"/>
              </a:spcBef>
              <a:spcAft>
                <a:spcPts val="0"/>
              </a:spcAft>
              <a:buClr>
                <a:srgbClr val="FFFFFF"/>
              </a:buClr>
              <a:buSzPts val="3000"/>
              <a:buNone/>
              <a:defRPr sz="3000">
                <a:solidFill>
                  <a:srgbClr val="FFFFFF"/>
                </a:solidFill>
              </a:defRPr>
            </a:lvl3pPr>
            <a:lvl4pPr lvl="3" algn="ctr">
              <a:lnSpc>
                <a:spcPct val="100000"/>
              </a:lnSpc>
              <a:spcBef>
                <a:spcPts val="0"/>
              </a:spcBef>
              <a:spcAft>
                <a:spcPts val="0"/>
              </a:spcAft>
              <a:buClr>
                <a:srgbClr val="FFFFFF"/>
              </a:buClr>
              <a:buSzPts val="3000"/>
              <a:buNone/>
              <a:defRPr sz="3000">
                <a:solidFill>
                  <a:srgbClr val="FFFFFF"/>
                </a:solidFill>
              </a:defRPr>
            </a:lvl4pPr>
            <a:lvl5pPr lvl="4" algn="ctr">
              <a:lnSpc>
                <a:spcPct val="100000"/>
              </a:lnSpc>
              <a:spcBef>
                <a:spcPts val="0"/>
              </a:spcBef>
              <a:spcAft>
                <a:spcPts val="0"/>
              </a:spcAft>
              <a:buClr>
                <a:srgbClr val="FFFFFF"/>
              </a:buClr>
              <a:buSzPts val="3000"/>
              <a:buNone/>
              <a:defRPr sz="3000">
                <a:solidFill>
                  <a:srgbClr val="FFFFFF"/>
                </a:solidFill>
              </a:defRPr>
            </a:lvl5pPr>
            <a:lvl6pPr lvl="5" algn="ctr">
              <a:lnSpc>
                <a:spcPct val="100000"/>
              </a:lnSpc>
              <a:spcBef>
                <a:spcPts val="0"/>
              </a:spcBef>
              <a:spcAft>
                <a:spcPts val="0"/>
              </a:spcAft>
              <a:buClr>
                <a:srgbClr val="FFFFFF"/>
              </a:buClr>
              <a:buSzPts val="3000"/>
              <a:buNone/>
              <a:defRPr sz="3000">
                <a:solidFill>
                  <a:srgbClr val="FFFFFF"/>
                </a:solidFill>
              </a:defRPr>
            </a:lvl6pPr>
            <a:lvl7pPr lvl="6" algn="ctr">
              <a:lnSpc>
                <a:spcPct val="100000"/>
              </a:lnSpc>
              <a:spcBef>
                <a:spcPts val="0"/>
              </a:spcBef>
              <a:spcAft>
                <a:spcPts val="0"/>
              </a:spcAft>
              <a:buClr>
                <a:srgbClr val="FFFFFF"/>
              </a:buClr>
              <a:buSzPts val="3000"/>
              <a:buNone/>
              <a:defRPr sz="3000">
                <a:solidFill>
                  <a:srgbClr val="FFFFFF"/>
                </a:solidFill>
              </a:defRPr>
            </a:lvl7pPr>
            <a:lvl8pPr lvl="7" algn="ctr">
              <a:lnSpc>
                <a:spcPct val="100000"/>
              </a:lnSpc>
              <a:spcBef>
                <a:spcPts val="0"/>
              </a:spcBef>
              <a:spcAft>
                <a:spcPts val="0"/>
              </a:spcAft>
              <a:buClr>
                <a:srgbClr val="FFFFFF"/>
              </a:buClr>
              <a:buSzPts val="3000"/>
              <a:buNone/>
              <a:defRPr sz="3000">
                <a:solidFill>
                  <a:srgbClr val="FFFFFF"/>
                </a:solidFill>
              </a:defRPr>
            </a:lvl8pPr>
            <a:lvl9pPr lvl="8" algn="ctr">
              <a:lnSpc>
                <a:spcPct val="100000"/>
              </a:lnSpc>
              <a:spcBef>
                <a:spcPts val="0"/>
              </a:spcBef>
              <a:spcAft>
                <a:spcPts val="0"/>
              </a:spcAft>
              <a:buClr>
                <a:srgbClr val="FFFFFF"/>
              </a:buClr>
              <a:buSzPts val="3000"/>
              <a:buNone/>
              <a:defRPr sz="3000">
                <a:solidFill>
                  <a:srgbClr val="FFFFFF"/>
                </a:solidFill>
              </a:defRPr>
            </a:lvl9pPr>
          </a:lstStyle>
          <a:p/>
        </p:txBody>
      </p:sp>
      <p:sp>
        <p:nvSpPr>
          <p:cNvPr id="350" name="Google Shape;350;p24"/>
          <p:cNvSpPr txBox="1"/>
          <p:nvPr>
            <p:ph idx="1" type="body"/>
          </p:nvPr>
        </p:nvSpPr>
        <p:spPr>
          <a:xfrm>
            <a:off x="4891175" y="1069200"/>
            <a:ext cx="3942600" cy="3005100"/>
          </a:xfrm>
          <a:prstGeom prst="rect">
            <a:avLst/>
          </a:prstGeom>
          <a:noFill/>
        </p:spPr>
        <p:txBody>
          <a:bodyPr anchorCtr="0" anchor="ctr" bIns="91425" lIns="91425" spcFirstLastPara="1" rIns="91425" wrap="square" tIns="91425">
            <a:noAutofit/>
          </a:bodyPr>
          <a:lstStyle>
            <a:lvl1pPr indent="-317500" lvl="0" marL="457200" algn="l">
              <a:lnSpc>
                <a:spcPct val="115000"/>
              </a:lnSpc>
              <a:spcBef>
                <a:spcPts val="0"/>
              </a:spcBef>
              <a:spcAft>
                <a:spcPts val="0"/>
              </a:spcAft>
              <a:buClr>
                <a:srgbClr val="FFFFFF"/>
              </a:buClr>
              <a:buSzPts val="1400"/>
              <a:buChar char="●"/>
              <a:defRPr sz="1400">
                <a:solidFill>
                  <a:srgbClr val="FFFFFF"/>
                </a:solidFill>
              </a:defRPr>
            </a:lvl1pPr>
            <a:lvl2pPr indent="-304800" lvl="1" marL="914400" algn="l">
              <a:lnSpc>
                <a:spcPct val="115000"/>
              </a:lnSpc>
              <a:spcBef>
                <a:spcPts val="1600"/>
              </a:spcBef>
              <a:spcAft>
                <a:spcPts val="0"/>
              </a:spcAft>
              <a:buClr>
                <a:srgbClr val="FFFFFF"/>
              </a:buClr>
              <a:buSzPts val="1200"/>
              <a:buChar char="○"/>
              <a:defRPr sz="1200">
                <a:solidFill>
                  <a:srgbClr val="FFFFFF"/>
                </a:solidFill>
              </a:defRPr>
            </a:lvl2pPr>
            <a:lvl3pPr indent="-304800" lvl="2" marL="1371600" algn="l">
              <a:lnSpc>
                <a:spcPct val="115000"/>
              </a:lnSpc>
              <a:spcBef>
                <a:spcPts val="1600"/>
              </a:spcBef>
              <a:spcAft>
                <a:spcPts val="0"/>
              </a:spcAft>
              <a:buClr>
                <a:srgbClr val="FFFFFF"/>
              </a:buClr>
              <a:buSzPts val="1200"/>
              <a:buChar char="■"/>
              <a:defRPr sz="1200">
                <a:solidFill>
                  <a:srgbClr val="FFFFFF"/>
                </a:solidFill>
              </a:defRPr>
            </a:lvl3pPr>
            <a:lvl4pPr indent="-304800" lvl="3" marL="1828800" algn="l">
              <a:lnSpc>
                <a:spcPct val="115000"/>
              </a:lnSpc>
              <a:spcBef>
                <a:spcPts val="1600"/>
              </a:spcBef>
              <a:spcAft>
                <a:spcPts val="0"/>
              </a:spcAft>
              <a:buClr>
                <a:srgbClr val="FFFFFF"/>
              </a:buClr>
              <a:buSzPts val="1200"/>
              <a:buChar char="●"/>
              <a:defRPr sz="1200">
                <a:solidFill>
                  <a:srgbClr val="FFFFFF"/>
                </a:solidFill>
              </a:defRPr>
            </a:lvl4pPr>
            <a:lvl5pPr indent="-304800" lvl="4" marL="2286000" algn="l">
              <a:lnSpc>
                <a:spcPct val="115000"/>
              </a:lnSpc>
              <a:spcBef>
                <a:spcPts val="1600"/>
              </a:spcBef>
              <a:spcAft>
                <a:spcPts val="0"/>
              </a:spcAft>
              <a:buClr>
                <a:srgbClr val="FFFFFF"/>
              </a:buClr>
              <a:buSzPts val="1200"/>
              <a:buChar char="○"/>
              <a:defRPr sz="1200">
                <a:solidFill>
                  <a:srgbClr val="FFFFFF"/>
                </a:solidFill>
              </a:defRPr>
            </a:lvl5pPr>
            <a:lvl6pPr indent="-304800" lvl="5" marL="2743200" algn="l">
              <a:lnSpc>
                <a:spcPct val="115000"/>
              </a:lnSpc>
              <a:spcBef>
                <a:spcPts val="1600"/>
              </a:spcBef>
              <a:spcAft>
                <a:spcPts val="0"/>
              </a:spcAft>
              <a:buClr>
                <a:srgbClr val="FFFFFF"/>
              </a:buClr>
              <a:buSzPts val="1200"/>
              <a:buChar char="■"/>
              <a:defRPr sz="1200">
                <a:solidFill>
                  <a:srgbClr val="FFFFFF"/>
                </a:solidFill>
              </a:defRPr>
            </a:lvl6pPr>
            <a:lvl7pPr indent="-304800" lvl="6" marL="3200400" algn="l">
              <a:lnSpc>
                <a:spcPct val="115000"/>
              </a:lnSpc>
              <a:spcBef>
                <a:spcPts val="1600"/>
              </a:spcBef>
              <a:spcAft>
                <a:spcPts val="0"/>
              </a:spcAft>
              <a:buClr>
                <a:srgbClr val="FFFFFF"/>
              </a:buClr>
              <a:buSzPts val="1200"/>
              <a:buChar char="●"/>
              <a:defRPr sz="1200">
                <a:solidFill>
                  <a:srgbClr val="FFFFFF"/>
                </a:solidFill>
              </a:defRPr>
            </a:lvl7pPr>
            <a:lvl8pPr indent="-304800" lvl="7" marL="3657600" algn="l">
              <a:lnSpc>
                <a:spcPct val="115000"/>
              </a:lnSpc>
              <a:spcBef>
                <a:spcPts val="1600"/>
              </a:spcBef>
              <a:spcAft>
                <a:spcPts val="0"/>
              </a:spcAft>
              <a:buClr>
                <a:srgbClr val="FFFFFF"/>
              </a:buClr>
              <a:buSzPts val="1200"/>
              <a:buChar char="○"/>
              <a:defRPr sz="1200">
                <a:solidFill>
                  <a:srgbClr val="FFFFFF"/>
                </a:solidFill>
              </a:defRPr>
            </a:lvl8pPr>
            <a:lvl9pPr indent="-304800" lvl="8" marL="4114800" algn="l">
              <a:lnSpc>
                <a:spcPct val="115000"/>
              </a:lnSpc>
              <a:spcBef>
                <a:spcPts val="1600"/>
              </a:spcBef>
              <a:spcAft>
                <a:spcPts val="1600"/>
              </a:spcAft>
              <a:buClr>
                <a:srgbClr val="FFFFFF"/>
              </a:buClr>
              <a:buSzPts val="1200"/>
              <a:buChar char="■"/>
              <a:defRPr sz="1200">
                <a:solidFill>
                  <a:srgbClr val="FFFFFF"/>
                </a:solidFill>
              </a:defRPr>
            </a:lvl9pPr>
          </a:lstStyle>
          <a:p/>
        </p:txBody>
      </p:sp>
      <p:sp>
        <p:nvSpPr>
          <p:cNvPr id="351" name="Google Shape;351;p24"/>
          <p:cNvSpPr txBox="1"/>
          <p:nvPr>
            <p:ph idx="12" type="sldNum"/>
          </p:nvPr>
        </p:nvSpPr>
        <p:spPr>
          <a:xfrm>
            <a:off x="8472458" y="4663217"/>
            <a:ext cx="548700" cy="393600"/>
          </a:xfrm>
          <a:prstGeom prst="rect">
            <a:avLst/>
          </a:prstGeom>
          <a:noFill/>
        </p:spPr>
        <p:txBody>
          <a:bodyPr anchorCtr="0" anchor="ctr" bIns="91425" lIns="91425" spcFirstLastPara="1" rIns="91425" wrap="square" tIns="91425">
            <a:no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24" Type="http://schemas.openxmlformats.org/officeDocument/2006/relationships/theme" Target="../theme/theme2.xml"/><Relationship Id="rId12" Type="http://schemas.openxmlformats.org/officeDocument/2006/relationships/slideLayout" Target="../slideLayouts/slideLayout12.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omentu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indent="-298450" lvl="1" marL="914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indent="-298450" lvl="2" marL="1371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indent="-298450" lvl="3" marL="18288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indent="-298450" lvl="4" marL="22860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indent="-298450" lvl="5" marL="27432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indent="-298450" lvl="6" marL="3200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indent="-298450" lvl="7" marL="3657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indent="-298450" lvl="8" marL="411480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p:txBody>
      </p:sp>
      <p:sp>
        <p:nvSpPr>
          <p:cNvPr id="8" name="Google Shape;8;p1"/>
          <p:cNvSpPr txBox="1"/>
          <p:nvPr>
            <p:ph idx="12" type="sldNum"/>
          </p:nvPr>
        </p:nvSpPr>
        <p:spPr>
          <a:xfrm>
            <a:off x="8451046" y="4736976"/>
            <a:ext cx="548700" cy="393600"/>
          </a:xfrm>
          <a:prstGeom prst="rect">
            <a:avLst/>
          </a:prstGeom>
          <a:noFill/>
          <a:ln>
            <a:noFill/>
          </a:ln>
        </p:spPr>
        <p:txBody>
          <a:bodyPr anchorCtr="0" anchor="ctr" bIns="91425" lIns="91425" spcFirstLastPara="1" rIns="91425" wrap="square" tIns="91425">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mc:AlternateContent>
    <mc:Choice Requires="p14">
      <p:transition spd="slow" p14:dur="1000">
        <p:fade/>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1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4.xml"/><Relationship Id="rId3" Type="http://schemas.openxmlformats.org/officeDocument/2006/relationships/image" Target="../media/image1.jpg"/><Relationship Id="rId4" Type="http://schemas.openxmlformats.org/officeDocument/2006/relationships/image" Target="../media/image1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13.png"/><Relationship Id="rId5"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9.xml"/><Relationship Id="rId3" Type="http://schemas.openxmlformats.org/officeDocument/2006/relationships/image" Target="../media/image1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10.xml"/><Relationship Id="rId3"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1.xml"/><Relationship Id="rId3" Type="http://schemas.openxmlformats.org/officeDocument/2006/relationships/image" Target="../media/image9.jpg"/><Relationship Id="rId4" Type="http://schemas.openxmlformats.org/officeDocument/2006/relationships/image" Target="../media/image5.png"/><Relationship Id="rId5" Type="http://schemas.openxmlformats.org/officeDocument/2006/relationships/image" Target="../media/image1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2.xml"/><Relationship Id="rId3" Type="http://schemas.openxmlformats.org/officeDocument/2006/relationships/hyperlink" Target="https://www.marriott.com/about/culture-and-values/history.mi" TargetMode="External"/><Relationship Id="rId4" Type="http://schemas.openxmlformats.org/officeDocument/2006/relationships/hyperlink" Target="https://www.marriott.co.uk/hotels/hotel-information/restaurant/cvtgs-forest-of-arden-marriott-hotel-and-country-club/" TargetMode="External"/><Relationship Id="rId5" Type="http://schemas.openxmlformats.org/officeDocument/2006/relationships/hyperlink" Target="https://www.marriott.co.uk/default.mi"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5" name="Shape 355"/>
        <p:cNvGrpSpPr/>
        <p:nvPr/>
      </p:nvGrpSpPr>
      <p:grpSpPr>
        <a:xfrm>
          <a:off x="0" y="0"/>
          <a:ext cx="0" cy="0"/>
          <a:chOff x="0" y="0"/>
          <a:chExt cx="0" cy="0"/>
        </a:xfrm>
      </p:grpSpPr>
      <p:pic>
        <p:nvPicPr>
          <p:cNvPr id="356" name="Google Shape;356;p25"/>
          <p:cNvPicPr preferRelativeResize="0"/>
          <p:nvPr/>
        </p:nvPicPr>
        <p:blipFill rotWithShape="1">
          <a:blip r:embed="rId3">
            <a:alphaModFix/>
          </a:blip>
          <a:srcRect b="7812" l="0" r="0" t="7820"/>
          <a:stretch/>
        </p:blipFill>
        <p:spPr>
          <a:xfrm>
            <a:off x="0" y="0"/>
            <a:ext cx="9144000" cy="5143496"/>
          </a:xfrm>
          <a:prstGeom prst="rect">
            <a:avLst/>
          </a:prstGeom>
          <a:noFill/>
          <a:ln>
            <a:noFill/>
          </a:ln>
        </p:spPr>
      </p:pic>
      <p:sp>
        <p:nvSpPr>
          <p:cNvPr id="357" name="Google Shape;357;p25"/>
          <p:cNvSpPr/>
          <p:nvPr/>
        </p:nvSpPr>
        <p:spPr>
          <a:xfrm>
            <a:off x="0" y="1286025"/>
            <a:ext cx="9144000" cy="2571600"/>
          </a:xfrm>
          <a:prstGeom prst="rect">
            <a:avLst/>
          </a:prstGeom>
          <a:solidFill>
            <a:srgbClr val="000000">
              <a:alpha val="478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25"/>
          <p:cNvSpPr txBox="1"/>
          <p:nvPr>
            <p:ph idx="1" type="subTitle"/>
          </p:nvPr>
        </p:nvSpPr>
        <p:spPr>
          <a:xfrm>
            <a:off x="335100" y="3066975"/>
            <a:ext cx="8473800" cy="993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Times New Roman"/>
                <a:ea typeface="Times New Roman"/>
                <a:cs typeface="Times New Roman"/>
                <a:sym typeface="Times New Roman"/>
              </a:rPr>
              <a:t>Cocirlau Livia-Nicoleta</a:t>
            </a:r>
            <a:endParaRPr>
              <a:latin typeface="Times New Roman"/>
              <a:ea typeface="Times New Roman"/>
              <a:cs typeface="Times New Roman"/>
              <a:sym typeface="Times New Roman"/>
            </a:endParaRPr>
          </a:p>
          <a:p>
            <a:pPr indent="0" lvl="0" marL="0" rtl="0" algn="l">
              <a:spcBef>
                <a:spcPts val="0"/>
              </a:spcBef>
              <a:spcAft>
                <a:spcPts val="0"/>
              </a:spcAft>
              <a:buNone/>
            </a:pPr>
            <a:r>
              <a:rPr lang="en-GB">
                <a:latin typeface="Times New Roman"/>
                <a:ea typeface="Times New Roman"/>
                <a:cs typeface="Times New Roman"/>
                <a:sym typeface="Times New Roman"/>
              </a:rPr>
              <a:t>1815460</a:t>
            </a:r>
            <a:endParaRPr>
              <a:latin typeface="Times New Roman"/>
              <a:ea typeface="Times New Roman"/>
              <a:cs typeface="Times New Roman"/>
              <a:sym typeface="Times New Roman"/>
            </a:endParaRPr>
          </a:p>
          <a:p>
            <a:pPr indent="0" lvl="0" marL="0" rtl="0" algn="l">
              <a:spcBef>
                <a:spcPts val="0"/>
              </a:spcBef>
              <a:spcAft>
                <a:spcPts val="0"/>
              </a:spcAft>
              <a:buNone/>
            </a:pPr>
            <a:r>
              <a:rPr lang="en-GB">
                <a:latin typeface="Times New Roman"/>
                <a:ea typeface="Times New Roman"/>
                <a:cs typeface="Times New Roman"/>
                <a:sym typeface="Times New Roman"/>
              </a:rPr>
              <a:t>UWTSD</a:t>
            </a:r>
            <a:endParaRPr>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359" name="Google Shape;359;p25"/>
          <p:cNvSpPr txBox="1"/>
          <p:nvPr>
            <p:ph type="ctrTitle"/>
          </p:nvPr>
        </p:nvSpPr>
        <p:spPr>
          <a:xfrm>
            <a:off x="335100" y="1714563"/>
            <a:ext cx="8473800" cy="1276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sz="6000">
                <a:latin typeface="Italianno"/>
                <a:ea typeface="Italianno"/>
                <a:cs typeface="Italianno"/>
                <a:sym typeface="Italianno"/>
              </a:rPr>
              <a:t>Forest of Arden Marriott</a:t>
            </a:r>
            <a:endParaRPr sz="6000">
              <a:latin typeface="Italianno"/>
              <a:ea typeface="Italianno"/>
              <a:cs typeface="Italianno"/>
              <a:sym typeface="Italiann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3" name="Shape 363"/>
        <p:cNvGrpSpPr/>
        <p:nvPr/>
      </p:nvGrpSpPr>
      <p:grpSpPr>
        <a:xfrm>
          <a:off x="0" y="0"/>
          <a:ext cx="0" cy="0"/>
          <a:chOff x="0" y="0"/>
          <a:chExt cx="0" cy="0"/>
        </a:xfrm>
      </p:grpSpPr>
      <p:pic>
        <p:nvPicPr>
          <p:cNvPr id="364" name="Google Shape;364;p26"/>
          <p:cNvPicPr preferRelativeResize="0"/>
          <p:nvPr/>
        </p:nvPicPr>
        <p:blipFill rotWithShape="1">
          <a:blip r:embed="rId3">
            <a:alphaModFix/>
          </a:blip>
          <a:srcRect b="0" l="12852" r="12852" t="0"/>
          <a:stretch/>
        </p:blipFill>
        <p:spPr>
          <a:xfrm>
            <a:off x="3412700" y="0"/>
            <a:ext cx="5731301" cy="5143025"/>
          </a:xfrm>
          <a:prstGeom prst="rect">
            <a:avLst/>
          </a:prstGeom>
          <a:noFill/>
          <a:ln>
            <a:noFill/>
          </a:ln>
        </p:spPr>
      </p:pic>
      <p:sp>
        <p:nvSpPr>
          <p:cNvPr id="365" name="Google Shape;365;p26"/>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366" name="Google Shape;366;p26"/>
          <p:cNvSpPr txBox="1"/>
          <p:nvPr>
            <p:ph idx="1" type="body"/>
          </p:nvPr>
        </p:nvSpPr>
        <p:spPr>
          <a:xfrm>
            <a:off x="311700" y="1389600"/>
            <a:ext cx="2808000" cy="2886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My experience and observation on the field trip to the Forest of Arden Marriott is documented in this slide presentation. </a:t>
            </a:r>
            <a:endParaRPr/>
          </a:p>
          <a:p>
            <a:pPr indent="0" lvl="0" marL="0" rtl="0" algn="l">
              <a:spcBef>
                <a:spcPts val="1600"/>
              </a:spcBef>
              <a:spcAft>
                <a:spcPts val="0"/>
              </a:spcAft>
              <a:buNone/>
            </a:pPr>
            <a:r>
              <a:rPr lang="en-GB"/>
              <a:t>I talked about the operations and processes in the food and beverages department. I talked about the type of restaurants, health and safety procedures and operations in the Kitchen, Marketing.</a:t>
            </a:r>
            <a:endParaRPr/>
          </a:p>
          <a:p>
            <a:pPr indent="0" lvl="0" marL="0" rtl="0" algn="l">
              <a:spcBef>
                <a:spcPts val="1600"/>
              </a:spcBef>
              <a:spcAft>
                <a:spcPts val="0"/>
              </a:spcAft>
              <a:buNone/>
            </a:pPr>
            <a:r>
              <a:t/>
            </a:r>
            <a:endParaRPr/>
          </a:p>
          <a:p>
            <a:pPr indent="0" lvl="0" marL="0" rtl="0" algn="l">
              <a:spcBef>
                <a:spcPts val="1600"/>
              </a:spcBef>
              <a:spcAft>
                <a:spcPts val="16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0" name="Shape 370"/>
        <p:cNvGrpSpPr/>
        <p:nvPr/>
      </p:nvGrpSpPr>
      <p:grpSpPr>
        <a:xfrm>
          <a:off x="0" y="0"/>
          <a:ext cx="0" cy="0"/>
          <a:chOff x="0" y="0"/>
          <a:chExt cx="0" cy="0"/>
        </a:xfrm>
      </p:grpSpPr>
      <p:pic>
        <p:nvPicPr>
          <p:cNvPr id="371" name="Google Shape;371;p27"/>
          <p:cNvPicPr preferRelativeResize="0"/>
          <p:nvPr/>
        </p:nvPicPr>
        <p:blipFill rotWithShape="1">
          <a:blip r:embed="rId3">
            <a:alphaModFix/>
          </a:blip>
          <a:srcRect b="0" l="12016" r="12024" t="0"/>
          <a:stretch/>
        </p:blipFill>
        <p:spPr>
          <a:xfrm>
            <a:off x="3278400" y="0"/>
            <a:ext cx="5865600" cy="5143500"/>
          </a:xfrm>
          <a:prstGeom prst="rect">
            <a:avLst/>
          </a:prstGeom>
          <a:noFill/>
          <a:ln>
            <a:noFill/>
          </a:ln>
        </p:spPr>
      </p:pic>
      <p:sp>
        <p:nvSpPr>
          <p:cNvPr id="372" name="Google Shape;372;p27"/>
          <p:cNvSpPr txBox="1"/>
          <p:nvPr>
            <p:ph type="title"/>
          </p:nvPr>
        </p:nvSpPr>
        <p:spPr>
          <a:xfrm>
            <a:off x="311700" y="1153900"/>
            <a:ext cx="2655000" cy="858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lt2"/>
                </a:solidFill>
                <a:latin typeface="Times New Roman"/>
                <a:ea typeface="Times New Roman"/>
                <a:cs typeface="Times New Roman"/>
                <a:sym typeface="Times New Roman"/>
              </a:rPr>
              <a:t>Marriott History</a:t>
            </a:r>
            <a:endParaRPr>
              <a:solidFill>
                <a:schemeClr val="lt2"/>
              </a:solidFill>
              <a:latin typeface="Times New Roman"/>
              <a:ea typeface="Times New Roman"/>
              <a:cs typeface="Times New Roman"/>
              <a:sym typeface="Times New Roman"/>
            </a:endParaRPr>
          </a:p>
        </p:txBody>
      </p:sp>
      <p:sp>
        <p:nvSpPr>
          <p:cNvPr id="373" name="Google Shape;373;p27"/>
          <p:cNvSpPr txBox="1"/>
          <p:nvPr>
            <p:ph idx="1" type="body"/>
          </p:nvPr>
        </p:nvSpPr>
        <p:spPr>
          <a:xfrm>
            <a:off x="311700" y="2022050"/>
            <a:ext cx="2655000" cy="2928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lt2"/>
                </a:solidFill>
              </a:rPr>
              <a:t>Initiated by J. W. Marriott in 1927 May, the Marriott International Inc. has grown into a world reputable brand.</a:t>
            </a:r>
            <a:endParaRPr>
              <a:solidFill>
                <a:schemeClr val="lt2"/>
              </a:solidFill>
            </a:endParaRPr>
          </a:p>
          <a:p>
            <a:pPr indent="0" lvl="0" marL="0" rtl="0" algn="l">
              <a:spcBef>
                <a:spcPts val="1600"/>
              </a:spcBef>
              <a:spcAft>
                <a:spcPts val="0"/>
              </a:spcAft>
              <a:buNone/>
            </a:pPr>
            <a:r>
              <a:rPr lang="en-GB">
                <a:solidFill>
                  <a:schemeClr val="lt2"/>
                </a:solidFill>
              </a:rPr>
              <a:t>The Marriotts open two more Hot Shoppes, including the East Coast’s first drive in restaurant. (1928)</a:t>
            </a:r>
            <a:endParaRPr>
              <a:solidFill>
                <a:schemeClr val="lt2"/>
              </a:solidFill>
            </a:endParaRPr>
          </a:p>
          <a:p>
            <a:pPr indent="0" lvl="0" marL="0" rtl="0" algn="l">
              <a:spcBef>
                <a:spcPts val="1600"/>
              </a:spcBef>
              <a:spcAft>
                <a:spcPts val="0"/>
              </a:spcAft>
              <a:buNone/>
            </a:pPr>
            <a:r>
              <a:rPr lang="en-GB">
                <a:solidFill>
                  <a:schemeClr val="lt2"/>
                </a:solidFill>
              </a:rPr>
              <a:t>The Marriott is among the top three hotel chain globally.</a:t>
            </a:r>
            <a:endParaRPr>
              <a:solidFill>
                <a:schemeClr val="lt2"/>
              </a:solidFill>
            </a:endParaRPr>
          </a:p>
          <a:p>
            <a:pPr indent="0" lvl="0" marL="0" rtl="0" algn="l">
              <a:spcBef>
                <a:spcPts val="1600"/>
              </a:spcBef>
              <a:spcAft>
                <a:spcPts val="0"/>
              </a:spcAft>
              <a:buNone/>
            </a:pPr>
            <a:r>
              <a:rPr lang="en-GB">
                <a:solidFill>
                  <a:schemeClr val="lt2"/>
                </a:solidFill>
              </a:rPr>
              <a:t>In 1953- The Company went public, selling all available shares in just 2 hours!</a:t>
            </a:r>
            <a:endParaRPr>
              <a:solidFill>
                <a:schemeClr val="lt2"/>
              </a:solidFill>
            </a:endParaRPr>
          </a:p>
          <a:p>
            <a:pPr indent="0" lvl="0" marL="0" rtl="0" algn="l">
              <a:spcBef>
                <a:spcPts val="1600"/>
              </a:spcBef>
              <a:spcAft>
                <a:spcPts val="0"/>
              </a:spcAft>
              <a:buNone/>
            </a:pPr>
            <a:r>
              <a:t/>
            </a:r>
            <a:endParaRPr>
              <a:solidFill>
                <a:schemeClr val="lt2"/>
              </a:solidFill>
            </a:endParaRPr>
          </a:p>
          <a:p>
            <a:pPr indent="0" lvl="0" marL="0" rtl="0" algn="l">
              <a:spcBef>
                <a:spcPts val="1600"/>
              </a:spcBef>
              <a:spcAft>
                <a:spcPts val="1600"/>
              </a:spcAft>
              <a:buNone/>
            </a:pPr>
            <a:r>
              <a:t/>
            </a:r>
            <a:endParaRPr>
              <a:solidFill>
                <a:schemeClr val="lt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7" name="Shape 377"/>
        <p:cNvGrpSpPr/>
        <p:nvPr/>
      </p:nvGrpSpPr>
      <p:grpSpPr>
        <a:xfrm>
          <a:off x="0" y="0"/>
          <a:ext cx="0" cy="0"/>
          <a:chOff x="0" y="0"/>
          <a:chExt cx="0" cy="0"/>
        </a:xfrm>
      </p:grpSpPr>
      <p:pic>
        <p:nvPicPr>
          <p:cNvPr id="378" name="Google Shape;378;p28"/>
          <p:cNvPicPr preferRelativeResize="0"/>
          <p:nvPr/>
        </p:nvPicPr>
        <p:blipFill rotWithShape="1">
          <a:blip r:embed="rId3">
            <a:alphaModFix/>
          </a:blip>
          <a:srcRect b="9" l="0" r="0" t="19"/>
          <a:stretch/>
        </p:blipFill>
        <p:spPr>
          <a:xfrm>
            <a:off x="5890075" y="321600"/>
            <a:ext cx="2949446" cy="2212021"/>
          </a:xfrm>
          <a:prstGeom prst="rect">
            <a:avLst/>
          </a:prstGeom>
          <a:noFill/>
          <a:ln>
            <a:noFill/>
          </a:ln>
        </p:spPr>
      </p:pic>
      <p:pic>
        <p:nvPicPr>
          <p:cNvPr id="379" name="Google Shape;379;p28"/>
          <p:cNvPicPr preferRelativeResize="0"/>
          <p:nvPr/>
        </p:nvPicPr>
        <p:blipFill rotWithShape="1">
          <a:blip r:embed="rId4">
            <a:alphaModFix/>
          </a:blip>
          <a:srcRect b="0" l="0" r="0" t="0"/>
          <a:stretch/>
        </p:blipFill>
        <p:spPr>
          <a:xfrm>
            <a:off x="5897312" y="2609825"/>
            <a:ext cx="2949446" cy="2212074"/>
          </a:xfrm>
          <a:prstGeom prst="rect">
            <a:avLst/>
          </a:prstGeom>
          <a:noFill/>
          <a:ln>
            <a:noFill/>
          </a:ln>
        </p:spPr>
      </p:pic>
      <p:sp>
        <p:nvSpPr>
          <p:cNvPr id="380" name="Google Shape;380;p28"/>
          <p:cNvSpPr txBox="1"/>
          <p:nvPr>
            <p:ph type="title"/>
          </p:nvPr>
        </p:nvSpPr>
        <p:spPr>
          <a:xfrm>
            <a:off x="304475" y="307825"/>
            <a:ext cx="4779300" cy="1418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Times New Roman"/>
                <a:ea typeface="Times New Roman"/>
                <a:cs typeface="Times New Roman"/>
                <a:sym typeface="Times New Roman"/>
              </a:rPr>
              <a:t>Forest Arden Marriott History</a:t>
            </a:r>
            <a:endParaRPr>
              <a:latin typeface="Times New Roman"/>
              <a:ea typeface="Times New Roman"/>
              <a:cs typeface="Times New Roman"/>
              <a:sym typeface="Times New Roman"/>
            </a:endParaRPr>
          </a:p>
        </p:txBody>
      </p:sp>
      <p:sp>
        <p:nvSpPr>
          <p:cNvPr id="381" name="Google Shape;381;p28"/>
          <p:cNvSpPr txBox="1"/>
          <p:nvPr>
            <p:ph idx="1" type="body"/>
          </p:nvPr>
        </p:nvSpPr>
        <p:spPr>
          <a:xfrm>
            <a:off x="304475" y="1808125"/>
            <a:ext cx="4779300" cy="30138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The Forest of Arden Marriott Hotel is located close to the Birmingham airport, accessible by every means of land transportation. The hotel has an elaborate golf club, which offers two courses, including the Championship Arden Course, a putting green and driving range.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5" name="Shape 385"/>
        <p:cNvGrpSpPr/>
        <p:nvPr/>
      </p:nvGrpSpPr>
      <p:grpSpPr>
        <a:xfrm>
          <a:off x="0" y="0"/>
          <a:ext cx="0" cy="0"/>
          <a:chOff x="0" y="0"/>
          <a:chExt cx="0" cy="0"/>
        </a:xfrm>
      </p:grpSpPr>
      <p:sp>
        <p:nvSpPr>
          <p:cNvPr id="386" name="Google Shape;386;p29"/>
          <p:cNvSpPr txBox="1"/>
          <p:nvPr>
            <p:ph type="title"/>
          </p:nvPr>
        </p:nvSpPr>
        <p:spPr>
          <a:xfrm>
            <a:off x="311725" y="653326"/>
            <a:ext cx="3706500" cy="3334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Operation of Marriott</a:t>
            </a:r>
            <a:endParaRPr/>
          </a:p>
        </p:txBody>
      </p:sp>
      <p:sp>
        <p:nvSpPr>
          <p:cNvPr id="387" name="Google Shape;387;p29"/>
          <p:cNvSpPr txBox="1"/>
          <p:nvPr>
            <p:ph idx="1" type="body"/>
          </p:nvPr>
        </p:nvSpPr>
        <p:spPr>
          <a:xfrm>
            <a:off x="4620575" y="653325"/>
            <a:ext cx="4211700" cy="449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Executives - This includes the Department heads, Managers and directors.</a:t>
            </a:r>
            <a:endParaRPr/>
          </a:p>
          <a:p>
            <a:pPr indent="0" lvl="0" marL="0" rtl="0" algn="l">
              <a:spcBef>
                <a:spcPts val="1600"/>
              </a:spcBef>
              <a:spcAft>
                <a:spcPts val="0"/>
              </a:spcAft>
              <a:buNone/>
            </a:pPr>
            <a:r>
              <a:rPr lang="en-GB"/>
              <a:t>Front Desk Services - They control all the activities in the front office.</a:t>
            </a:r>
            <a:endParaRPr/>
          </a:p>
          <a:p>
            <a:pPr indent="0" lvl="0" marL="0" rtl="0" algn="l">
              <a:spcBef>
                <a:spcPts val="1600"/>
              </a:spcBef>
              <a:spcAft>
                <a:spcPts val="0"/>
              </a:spcAft>
              <a:buNone/>
            </a:pPr>
            <a:r>
              <a:rPr lang="en-GB"/>
              <a:t>Housekeeping - Responsible for keeping guest rooms tidy, including ensuring the cleanliness of the bed sheets,toiletries, etc.</a:t>
            </a:r>
            <a:endParaRPr/>
          </a:p>
          <a:p>
            <a:pPr indent="0" lvl="0" marL="0" rtl="0" algn="l">
              <a:spcBef>
                <a:spcPts val="1600"/>
              </a:spcBef>
              <a:spcAft>
                <a:spcPts val="0"/>
              </a:spcAft>
              <a:buNone/>
            </a:pPr>
            <a:r>
              <a:rPr lang="en-GB"/>
              <a:t>Maintenance - Responsible for the repairs and fixing of electrical gadgets.</a:t>
            </a:r>
            <a:endParaRPr/>
          </a:p>
          <a:p>
            <a:pPr indent="0" lvl="0" marL="0" rtl="0" algn="l">
              <a:spcBef>
                <a:spcPts val="1600"/>
              </a:spcBef>
              <a:spcAft>
                <a:spcPts val="0"/>
              </a:spcAft>
              <a:buNone/>
            </a:pPr>
            <a:r>
              <a:rPr lang="en-GB"/>
              <a:t>Accounting - Keep records of expenses and revenue in Marriott.</a:t>
            </a:r>
            <a:endParaRPr/>
          </a:p>
          <a:p>
            <a:pPr indent="0" lvl="0" marL="0" rtl="0" algn="l">
              <a:spcBef>
                <a:spcPts val="160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0"/>
              </a:spcAft>
              <a:buNone/>
            </a:pPr>
            <a:r>
              <a:rPr lang="en-GB"/>
              <a:t> </a:t>
            </a:r>
            <a:endParaRPr/>
          </a:p>
          <a:p>
            <a:pPr indent="0" lvl="0" marL="0" rtl="0" algn="l">
              <a:spcBef>
                <a:spcPts val="1600"/>
              </a:spcBef>
              <a:spcAft>
                <a:spcPts val="1600"/>
              </a:spcAft>
              <a:buNone/>
            </a:pPr>
            <a:r>
              <a:t/>
            </a:r>
            <a:endParaRPr/>
          </a:p>
        </p:txBody>
      </p:sp>
      <p:pic>
        <p:nvPicPr>
          <p:cNvPr id="388" name="Google Shape;388;p29"/>
          <p:cNvPicPr preferRelativeResize="0"/>
          <p:nvPr/>
        </p:nvPicPr>
        <p:blipFill>
          <a:blip r:embed="rId3">
            <a:alphaModFix/>
          </a:blip>
          <a:stretch>
            <a:fillRect/>
          </a:stretch>
        </p:blipFill>
        <p:spPr>
          <a:xfrm>
            <a:off x="0" y="1376925"/>
            <a:ext cx="4309550" cy="33337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92" name="Shape 392"/>
        <p:cNvGrpSpPr/>
        <p:nvPr/>
      </p:nvGrpSpPr>
      <p:grpSpPr>
        <a:xfrm>
          <a:off x="0" y="0"/>
          <a:ext cx="0" cy="0"/>
          <a:chOff x="0" y="0"/>
          <a:chExt cx="0" cy="0"/>
        </a:xfrm>
      </p:grpSpPr>
      <p:pic>
        <p:nvPicPr>
          <p:cNvPr id="393" name="Google Shape;393;p30"/>
          <p:cNvPicPr preferRelativeResize="0"/>
          <p:nvPr/>
        </p:nvPicPr>
        <p:blipFill rotWithShape="1">
          <a:blip r:embed="rId3">
            <a:alphaModFix/>
          </a:blip>
          <a:srcRect b="0" l="25023" r="25018" t="0"/>
          <a:stretch/>
        </p:blipFill>
        <p:spPr>
          <a:xfrm>
            <a:off x="4632887" y="1497200"/>
            <a:ext cx="2204383" cy="2941688"/>
          </a:xfrm>
          <a:prstGeom prst="rect">
            <a:avLst/>
          </a:prstGeom>
          <a:noFill/>
          <a:ln>
            <a:noFill/>
          </a:ln>
        </p:spPr>
      </p:pic>
      <p:pic>
        <p:nvPicPr>
          <p:cNvPr id="394" name="Google Shape;394;p30"/>
          <p:cNvPicPr preferRelativeResize="0"/>
          <p:nvPr/>
        </p:nvPicPr>
        <p:blipFill rotWithShape="1">
          <a:blip r:embed="rId4">
            <a:alphaModFix/>
          </a:blip>
          <a:srcRect b="0" l="5563" r="5563" t="0"/>
          <a:stretch/>
        </p:blipFill>
        <p:spPr>
          <a:xfrm>
            <a:off x="6936341" y="1497200"/>
            <a:ext cx="1890057" cy="1417501"/>
          </a:xfrm>
          <a:prstGeom prst="rect">
            <a:avLst/>
          </a:prstGeom>
          <a:noFill/>
          <a:ln>
            <a:noFill/>
          </a:ln>
        </p:spPr>
      </p:pic>
      <p:pic>
        <p:nvPicPr>
          <p:cNvPr id="395" name="Google Shape;395;p30"/>
          <p:cNvPicPr preferRelativeResize="0"/>
          <p:nvPr/>
        </p:nvPicPr>
        <p:blipFill rotWithShape="1">
          <a:blip r:embed="rId5">
            <a:alphaModFix/>
          </a:blip>
          <a:srcRect b="0" l="5555" r="5555" t="0"/>
          <a:stretch/>
        </p:blipFill>
        <p:spPr>
          <a:xfrm>
            <a:off x="6936340" y="3021352"/>
            <a:ext cx="1890064" cy="1417535"/>
          </a:xfrm>
          <a:prstGeom prst="rect">
            <a:avLst/>
          </a:prstGeom>
          <a:noFill/>
          <a:ln>
            <a:noFill/>
          </a:ln>
        </p:spPr>
      </p:pic>
      <p:sp>
        <p:nvSpPr>
          <p:cNvPr id="396" name="Google Shape;396;p30"/>
          <p:cNvSpPr txBox="1"/>
          <p:nvPr>
            <p:ph type="title"/>
          </p:nvPr>
        </p:nvSpPr>
        <p:spPr>
          <a:xfrm>
            <a:off x="311700" y="307825"/>
            <a:ext cx="7548000" cy="982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Food &amp; Beverage </a:t>
            </a:r>
            <a:endParaRPr/>
          </a:p>
        </p:txBody>
      </p:sp>
      <p:sp>
        <p:nvSpPr>
          <p:cNvPr id="397" name="Google Shape;397;p30"/>
          <p:cNvSpPr txBox="1"/>
          <p:nvPr>
            <p:ph idx="1" type="body"/>
          </p:nvPr>
        </p:nvSpPr>
        <p:spPr>
          <a:xfrm>
            <a:off x="317475" y="1383025"/>
            <a:ext cx="4138200" cy="319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Zest restaurant offers international and local foods.</a:t>
            </a:r>
            <a:endParaRPr/>
          </a:p>
          <a:p>
            <a:pPr indent="0" lvl="0" marL="0" rtl="0" algn="l">
              <a:spcBef>
                <a:spcPts val="1600"/>
              </a:spcBef>
              <a:spcAft>
                <a:spcPts val="0"/>
              </a:spcAft>
              <a:buNone/>
            </a:pPr>
            <a:r>
              <a:rPr lang="en-GB"/>
              <a:t>The cast iron bar and grills provides wide range of different afternoon tea, beverages and alcohols.</a:t>
            </a:r>
            <a:endParaRPr/>
          </a:p>
          <a:p>
            <a:pPr indent="0" lvl="0" marL="0" rtl="0" algn="l">
              <a:spcBef>
                <a:spcPts val="1600"/>
              </a:spcBef>
              <a:spcAft>
                <a:spcPts val="0"/>
              </a:spcAft>
              <a:buNone/>
            </a:pPr>
            <a:r>
              <a:rPr lang="en-GB"/>
              <a:t>Sunday Carvery including all the trimmings for £28 per person. Includes half bottle of prosecco, soft drinks, tea and coffee</a:t>
            </a:r>
            <a:endParaRPr/>
          </a:p>
          <a:p>
            <a:pPr indent="0" lvl="0" marL="0" rtl="0" algn="l">
              <a:spcBef>
                <a:spcPts val="1600"/>
              </a:spcBef>
              <a:spcAft>
                <a:spcPts val="0"/>
              </a:spcAft>
              <a:buClr>
                <a:schemeClr val="dk1"/>
              </a:buClr>
              <a:buSzPts val="1100"/>
              <a:buFont typeface="Arial"/>
              <a:buNone/>
            </a:pPr>
            <a:r>
              <a:t/>
            </a:r>
            <a:endParaRPr/>
          </a:p>
          <a:p>
            <a:pPr indent="0" lvl="0" marL="0" rtl="0" algn="l">
              <a:spcBef>
                <a:spcPts val="1600"/>
              </a:spcBef>
              <a:spcAft>
                <a:spcPts val="0"/>
              </a:spcAft>
              <a:buNone/>
            </a:pPr>
            <a:r>
              <a:t/>
            </a:r>
            <a:endParaRPr/>
          </a:p>
          <a:p>
            <a:pPr indent="0" lvl="0" marL="0" rtl="0" algn="l">
              <a:spcBef>
                <a:spcPts val="1600"/>
              </a:spcBef>
              <a:spcAft>
                <a:spcPts val="16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1" name="Shape 401"/>
        <p:cNvGrpSpPr/>
        <p:nvPr/>
      </p:nvGrpSpPr>
      <p:grpSpPr>
        <a:xfrm>
          <a:off x="0" y="0"/>
          <a:ext cx="0" cy="0"/>
          <a:chOff x="0" y="0"/>
          <a:chExt cx="0" cy="0"/>
        </a:xfrm>
      </p:grpSpPr>
      <p:pic>
        <p:nvPicPr>
          <p:cNvPr id="402" name="Google Shape;402;p31"/>
          <p:cNvPicPr preferRelativeResize="0"/>
          <p:nvPr/>
        </p:nvPicPr>
        <p:blipFill rotWithShape="1">
          <a:blip r:embed="rId3">
            <a:alphaModFix/>
          </a:blip>
          <a:srcRect b="0" l="10493" r="10493" t="0"/>
          <a:stretch/>
        </p:blipFill>
        <p:spPr>
          <a:xfrm>
            <a:off x="3047650" y="0"/>
            <a:ext cx="6096348" cy="5143500"/>
          </a:xfrm>
          <a:prstGeom prst="rect">
            <a:avLst/>
          </a:prstGeom>
          <a:noFill/>
          <a:ln>
            <a:noFill/>
          </a:ln>
        </p:spPr>
      </p:pic>
      <p:sp>
        <p:nvSpPr>
          <p:cNvPr id="403" name="Google Shape;403;p31"/>
          <p:cNvSpPr txBox="1"/>
          <p:nvPr>
            <p:ph type="title"/>
          </p:nvPr>
        </p:nvSpPr>
        <p:spPr>
          <a:xfrm>
            <a:off x="185350" y="679625"/>
            <a:ext cx="2683200" cy="10425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Restaurants of Marriott</a:t>
            </a:r>
            <a:endParaRPr/>
          </a:p>
        </p:txBody>
      </p:sp>
      <p:sp>
        <p:nvSpPr>
          <p:cNvPr id="404" name="Google Shape;404;p31"/>
          <p:cNvSpPr txBox="1"/>
          <p:nvPr>
            <p:ph idx="1" type="body"/>
          </p:nvPr>
        </p:nvSpPr>
        <p:spPr>
          <a:xfrm>
            <a:off x="185350" y="1798300"/>
            <a:ext cx="2683200" cy="254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Forest of Arden Marriott strike a balance between providing new dishes and seasonal menu.</a:t>
            </a:r>
            <a:endParaRPr/>
          </a:p>
          <a:p>
            <a:pPr indent="0" lvl="0" marL="0" rtl="0" algn="l">
              <a:spcBef>
                <a:spcPts val="1600"/>
              </a:spcBef>
              <a:spcAft>
                <a:spcPts val="1600"/>
              </a:spcAft>
              <a:buNone/>
            </a:pPr>
            <a:r>
              <a:rPr lang="en-GB"/>
              <a:t>The staffs are always able to deliver client’s favorite dishes.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8" name="Shape 408"/>
        <p:cNvGrpSpPr/>
        <p:nvPr/>
      </p:nvGrpSpPr>
      <p:grpSpPr>
        <a:xfrm>
          <a:off x="0" y="0"/>
          <a:ext cx="0" cy="0"/>
          <a:chOff x="0" y="0"/>
          <a:chExt cx="0" cy="0"/>
        </a:xfrm>
      </p:grpSpPr>
      <p:pic>
        <p:nvPicPr>
          <p:cNvPr id="409" name="Google Shape;409;p32"/>
          <p:cNvPicPr preferRelativeResize="0"/>
          <p:nvPr/>
        </p:nvPicPr>
        <p:blipFill rotWithShape="1">
          <a:blip r:embed="rId3">
            <a:alphaModFix/>
          </a:blip>
          <a:srcRect b="7813" l="0" r="0" t="7813"/>
          <a:stretch/>
        </p:blipFill>
        <p:spPr>
          <a:xfrm>
            <a:off x="0" y="0"/>
            <a:ext cx="9144000" cy="5143498"/>
          </a:xfrm>
          <a:prstGeom prst="rect">
            <a:avLst/>
          </a:prstGeom>
          <a:noFill/>
          <a:ln>
            <a:noFill/>
          </a:ln>
        </p:spPr>
      </p:pic>
      <p:sp>
        <p:nvSpPr>
          <p:cNvPr id="410" name="Google Shape;410;p32"/>
          <p:cNvSpPr/>
          <p:nvPr/>
        </p:nvSpPr>
        <p:spPr>
          <a:xfrm>
            <a:off x="2581125" y="580900"/>
            <a:ext cx="3981600" cy="3981900"/>
          </a:xfrm>
          <a:prstGeom prst="ellipse">
            <a:avLst/>
          </a:prstGeom>
          <a:solidFill>
            <a:srgbClr val="000000">
              <a:alpha val="819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32"/>
          <p:cNvSpPr txBox="1"/>
          <p:nvPr>
            <p:ph type="title"/>
          </p:nvPr>
        </p:nvSpPr>
        <p:spPr>
          <a:xfrm>
            <a:off x="3052088" y="1031900"/>
            <a:ext cx="3039600" cy="1388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t>BARS of Marriott</a:t>
            </a:r>
            <a:endParaRPr/>
          </a:p>
        </p:txBody>
      </p:sp>
      <p:sp>
        <p:nvSpPr>
          <p:cNvPr id="412" name="Google Shape;412;p32"/>
          <p:cNvSpPr txBox="1"/>
          <p:nvPr>
            <p:ph idx="1" type="body"/>
          </p:nvPr>
        </p:nvSpPr>
        <p:spPr>
          <a:xfrm>
            <a:off x="3052150" y="2526322"/>
            <a:ext cx="3039600" cy="1310400"/>
          </a:xfrm>
          <a:prstGeom prst="rect">
            <a:avLst/>
          </a:prstGeom>
        </p:spPr>
        <p:txBody>
          <a:bodyPr anchorCtr="0" anchor="t" bIns="91425" lIns="91425" spcFirstLastPara="1" rIns="91425" wrap="square" tIns="91425">
            <a:noAutofit/>
          </a:bodyPr>
          <a:lstStyle/>
          <a:p>
            <a:pPr indent="0" lvl="0" marL="0" rtl="0" algn="ctr">
              <a:spcBef>
                <a:spcPts val="0"/>
              </a:spcBef>
              <a:spcAft>
                <a:spcPts val="1600"/>
              </a:spcAft>
              <a:buNone/>
            </a:pPr>
            <a:r>
              <a:rPr lang="en-GB"/>
              <a:t>Provides beverages, alcoholic drink and cocktails.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16" name="Shape 416"/>
        <p:cNvGrpSpPr/>
        <p:nvPr/>
      </p:nvGrpSpPr>
      <p:grpSpPr>
        <a:xfrm>
          <a:off x="0" y="0"/>
          <a:ext cx="0" cy="0"/>
          <a:chOff x="0" y="0"/>
          <a:chExt cx="0" cy="0"/>
        </a:xfrm>
      </p:grpSpPr>
      <p:pic>
        <p:nvPicPr>
          <p:cNvPr id="417" name="Google Shape;417;p33"/>
          <p:cNvPicPr preferRelativeResize="0"/>
          <p:nvPr/>
        </p:nvPicPr>
        <p:blipFill rotWithShape="1">
          <a:blip r:embed="rId3">
            <a:alphaModFix/>
          </a:blip>
          <a:srcRect b="12422" l="0" r="0" t="12422"/>
          <a:stretch/>
        </p:blipFill>
        <p:spPr>
          <a:xfrm>
            <a:off x="1" y="0"/>
            <a:ext cx="9144000" cy="5143500"/>
          </a:xfrm>
          <a:prstGeom prst="rect">
            <a:avLst/>
          </a:prstGeom>
          <a:noFill/>
          <a:ln>
            <a:noFill/>
          </a:ln>
        </p:spPr>
      </p:pic>
      <p:sp>
        <p:nvSpPr>
          <p:cNvPr id="418" name="Google Shape;418;p33"/>
          <p:cNvSpPr/>
          <p:nvPr/>
        </p:nvSpPr>
        <p:spPr>
          <a:xfrm>
            <a:off x="0" y="861175"/>
            <a:ext cx="4568400" cy="3427800"/>
          </a:xfrm>
          <a:prstGeom prst="rect">
            <a:avLst/>
          </a:prstGeom>
          <a:solidFill>
            <a:srgbClr val="FFFFFF">
              <a:alpha val="8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33"/>
          <p:cNvSpPr txBox="1"/>
          <p:nvPr>
            <p:ph type="title"/>
          </p:nvPr>
        </p:nvSpPr>
        <p:spPr>
          <a:xfrm>
            <a:off x="329350" y="1108375"/>
            <a:ext cx="3997500" cy="1024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Marketing of F&amp;B operations/products</a:t>
            </a:r>
            <a:endParaRPr/>
          </a:p>
        </p:txBody>
      </p:sp>
      <p:sp>
        <p:nvSpPr>
          <p:cNvPr id="420" name="Google Shape;420;p33"/>
          <p:cNvSpPr txBox="1"/>
          <p:nvPr>
            <p:ph idx="1" type="body"/>
          </p:nvPr>
        </p:nvSpPr>
        <p:spPr>
          <a:xfrm>
            <a:off x="329350" y="2195100"/>
            <a:ext cx="3997500" cy="18351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In considering the type of strategy for marketing F&amp;B products, the Forest of Arden Marriott utilizes digital media and the Marriott Bonvoy.</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4" name="Shape 424"/>
        <p:cNvGrpSpPr/>
        <p:nvPr/>
      </p:nvGrpSpPr>
      <p:grpSpPr>
        <a:xfrm>
          <a:off x="0" y="0"/>
          <a:ext cx="0" cy="0"/>
          <a:chOff x="0" y="0"/>
          <a:chExt cx="0" cy="0"/>
        </a:xfrm>
      </p:grpSpPr>
      <p:pic>
        <p:nvPicPr>
          <p:cNvPr id="425" name="Google Shape;425;p34"/>
          <p:cNvPicPr preferRelativeResize="0"/>
          <p:nvPr/>
        </p:nvPicPr>
        <p:blipFill rotWithShape="1">
          <a:blip r:embed="rId3">
            <a:alphaModFix/>
          </a:blip>
          <a:srcRect b="0" l="29222" r="29226" t="0"/>
          <a:stretch/>
        </p:blipFill>
        <p:spPr>
          <a:xfrm>
            <a:off x="4572000" y="0"/>
            <a:ext cx="4572000" cy="5143501"/>
          </a:xfrm>
          <a:prstGeom prst="rect">
            <a:avLst/>
          </a:prstGeom>
          <a:noFill/>
          <a:ln>
            <a:noFill/>
          </a:ln>
        </p:spPr>
      </p:pic>
      <p:sp>
        <p:nvSpPr>
          <p:cNvPr id="426" name="Google Shape;426;p34"/>
          <p:cNvSpPr txBox="1"/>
          <p:nvPr>
            <p:ph type="title"/>
          </p:nvPr>
        </p:nvSpPr>
        <p:spPr>
          <a:xfrm>
            <a:off x="311700" y="205950"/>
            <a:ext cx="3889500" cy="1833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latin typeface="Times New Roman"/>
                <a:ea typeface="Times New Roman"/>
                <a:cs typeface="Times New Roman"/>
                <a:sym typeface="Times New Roman"/>
              </a:rPr>
              <a:t>Health and Safety of F&amp;B</a:t>
            </a:r>
            <a:endParaRPr>
              <a:latin typeface="Times New Roman"/>
              <a:ea typeface="Times New Roman"/>
              <a:cs typeface="Times New Roman"/>
              <a:sym typeface="Times New Roman"/>
            </a:endParaRPr>
          </a:p>
        </p:txBody>
      </p:sp>
      <p:sp>
        <p:nvSpPr>
          <p:cNvPr id="427" name="Google Shape;427;p34"/>
          <p:cNvSpPr txBox="1"/>
          <p:nvPr>
            <p:ph idx="1" type="body"/>
          </p:nvPr>
        </p:nvSpPr>
        <p:spPr>
          <a:xfrm>
            <a:off x="311700" y="2234525"/>
            <a:ext cx="3889500" cy="2334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Marriott kitchen employees are trained on safety and hygiene procedures in the hotel.</a:t>
            </a:r>
            <a:endParaRPr/>
          </a:p>
          <a:p>
            <a:pPr indent="0" lvl="0" marL="0" rtl="0" algn="l">
              <a:spcBef>
                <a:spcPts val="1600"/>
              </a:spcBef>
              <a:spcAft>
                <a:spcPts val="1600"/>
              </a:spcAft>
              <a:buNone/>
            </a:pPr>
            <a:r>
              <a:rPr lang="en-GB"/>
              <a:t>Marriott also made the program available to the entire foodservice industry.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31" name="Shape 431"/>
        <p:cNvGrpSpPr/>
        <p:nvPr/>
      </p:nvGrpSpPr>
      <p:grpSpPr>
        <a:xfrm>
          <a:off x="0" y="0"/>
          <a:ext cx="0" cy="0"/>
          <a:chOff x="0" y="0"/>
          <a:chExt cx="0" cy="0"/>
        </a:xfrm>
      </p:grpSpPr>
      <p:pic>
        <p:nvPicPr>
          <p:cNvPr id="432" name="Google Shape;432;p35"/>
          <p:cNvPicPr preferRelativeResize="0"/>
          <p:nvPr/>
        </p:nvPicPr>
        <p:blipFill rotWithShape="1">
          <a:blip r:embed="rId3">
            <a:alphaModFix/>
          </a:blip>
          <a:srcRect b="0" l="3174" r="3174" t="0"/>
          <a:stretch/>
        </p:blipFill>
        <p:spPr>
          <a:xfrm>
            <a:off x="4632887" y="1497200"/>
            <a:ext cx="2204384" cy="2941689"/>
          </a:xfrm>
          <a:prstGeom prst="rect">
            <a:avLst/>
          </a:prstGeom>
          <a:noFill/>
          <a:ln>
            <a:noFill/>
          </a:ln>
        </p:spPr>
      </p:pic>
      <p:pic>
        <p:nvPicPr>
          <p:cNvPr id="433" name="Google Shape;433;p35"/>
          <p:cNvPicPr preferRelativeResize="0"/>
          <p:nvPr/>
        </p:nvPicPr>
        <p:blipFill rotWithShape="1">
          <a:blip r:embed="rId4">
            <a:alphaModFix/>
          </a:blip>
          <a:srcRect b="0" l="5555" r="5555" t="0"/>
          <a:stretch/>
        </p:blipFill>
        <p:spPr>
          <a:xfrm>
            <a:off x="6936341" y="1497200"/>
            <a:ext cx="1890058" cy="1417500"/>
          </a:xfrm>
          <a:prstGeom prst="rect">
            <a:avLst/>
          </a:prstGeom>
          <a:noFill/>
          <a:ln>
            <a:noFill/>
          </a:ln>
        </p:spPr>
      </p:pic>
      <p:pic>
        <p:nvPicPr>
          <p:cNvPr id="434" name="Google Shape;434;p35"/>
          <p:cNvPicPr preferRelativeResize="0"/>
          <p:nvPr/>
        </p:nvPicPr>
        <p:blipFill rotWithShape="1">
          <a:blip r:embed="rId5">
            <a:alphaModFix/>
          </a:blip>
          <a:srcRect b="0" l="5555" r="5555" t="0"/>
          <a:stretch/>
        </p:blipFill>
        <p:spPr>
          <a:xfrm>
            <a:off x="6936340" y="3021352"/>
            <a:ext cx="1890065" cy="1417534"/>
          </a:xfrm>
          <a:prstGeom prst="rect">
            <a:avLst/>
          </a:prstGeom>
          <a:noFill/>
          <a:ln>
            <a:noFill/>
          </a:ln>
        </p:spPr>
      </p:pic>
      <p:sp>
        <p:nvSpPr>
          <p:cNvPr id="435" name="Google Shape;435;p35"/>
          <p:cNvSpPr txBox="1"/>
          <p:nvPr>
            <p:ph type="title"/>
          </p:nvPr>
        </p:nvSpPr>
        <p:spPr>
          <a:xfrm>
            <a:off x="311700" y="307825"/>
            <a:ext cx="7548000" cy="982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436" name="Google Shape;436;p35"/>
          <p:cNvSpPr txBox="1"/>
          <p:nvPr>
            <p:ph idx="1" type="body"/>
          </p:nvPr>
        </p:nvSpPr>
        <p:spPr>
          <a:xfrm>
            <a:off x="317475" y="1383025"/>
            <a:ext cx="4138200" cy="3193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central location of the Forest of Arden Marriott hotel enables the hotel to attract guests from all walks of life.</a:t>
            </a:r>
            <a:endParaRPr/>
          </a:p>
          <a:p>
            <a:pPr indent="0" lvl="0" marL="0" rtl="0" algn="l">
              <a:spcBef>
                <a:spcPts val="1600"/>
              </a:spcBef>
              <a:spcAft>
                <a:spcPts val="0"/>
              </a:spcAft>
              <a:buNone/>
            </a:pPr>
            <a:r>
              <a:rPr lang="en-GB"/>
              <a:t>The location of the hotel makes it accessible to large pool of customers for both business, sporting activities and events.</a:t>
            </a:r>
            <a:endParaRPr/>
          </a:p>
          <a:p>
            <a:pPr indent="0" lvl="0" marL="0" rtl="0" algn="l">
              <a:spcBef>
                <a:spcPts val="1600"/>
              </a:spcBef>
              <a:spcAft>
                <a:spcPts val="1600"/>
              </a:spcAft>
              <a:buNone/>
            </a:pPr>
            <a:r>
              <a:t/>
            </a:r>
            <a:endParaRPr/>
          </a:p>
        </p:txBody>
      </p:sp>
      <p:cxnSp>
        <p:nvCxnSpPr>
          <p:cNvPr id="437" name="Google Shape;437;p35"/>
          <p:cNvCxnSpPr/>
          <p:nvPr/>
        </p:nvCxnSpPr>
        <p:spPr>
          <a:xfrm>
            <a:off x="8955375" y="1578675"/>
            <a:ext cx="1294800" cy="12948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41" name="Shape 441"/>
        <p:cNvGrpSpPr/>
        <p:nvPr/>
      </p:nvGrpSpPr>
      <p:grpSpPr>
        <a:xfrm>
          <a:off x="0" y="0"/>
          <a:ext cx="0" cy="0"/>
          <a:chOff x="0" y="0"/>
          <a:chExt cx="0" cy="0"/>
        </a:xfrm>
      </p:grpSpPr>
      <p:sp>
        <p:nvSpPr>
          <p:cNvPr id="442" name="Google Shape;442;p36"/>
          <p:cNvSpPr txBox="1"/>
          <p:nvPr>
            <p:ph type="title"/>
          </p:nvPr>
        </p:nvSpPr>
        <p:spPr>
          <a:xfrm>
            <a:off x="312850" y="1069200"/>
            <a:ext cx="3942600" cy="3005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443" name="Google Shape;443;p36"/>
          <p:cNvSpPr txBox="1"/>
          <p:nvPr>
            <p:ph idx="1" type="body"/>
          </p:nvPr>
        </p:nvSpPr>
        <p:spPr>
          <a:xfrm>
            <a:off x="4891175" y="1069200"/>
            <a:ext cx="3942600" cy="300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Marriott International “Find your World”</a:t>
            </a:r>
            <a:endParaRPr/>
          </a:p>
          <a:p>
            <a:pPr indent="0" lvl="0" marL="0" rtl="0" algn="l">
              <a:spcBef>
                <a:spcPts val="1600"/>
              </a:spcBef>
              <a:spcAft>
                <a:spcPts val="0"/>
              </a:spcAft>
              <a:buNone/>
            </a:pPr>
            <a:r>
              <a:rPr lang="en-GB" u="sng">
                <a:solidFill>
                  <a:schemeClr val="hlink"/>
                </a:solidFill>
                <a:hlinkClick r:id="rId3"/>
              </a:rPr>
              <a:t>https://www.marriott.com/about/culture-and-values/history.mi</a:t>
            </a:r>
            <a:endParaRPr/>
          </a:p>
          <a:p>
            <a:pPr indent="0" lvl="0" marL="0" rtl="0" algn="l">
              <a:spcBef>
                <a:spcPts val="1600"/>
              </a:spcBef>
              <a:spcAft>
                <a:spcPts val="0"/>
              </a:spcAft>
              <a:buNone/>
            </a:pPr>
            <a:r>
              <a:rPr lang="en-GB" u="sng">
                <a:solidFill>
                  <a:schemeClr val="hlink"/>
                </a:solidFill>
                <a:hlinkClick r:id="rId4"/>
              </a:rPr>
              <a:t>https://www.marriott.co.uk/hotels/hotel-information/restaurant/cvtgs-forest-of-arden-marriott-hotel-and-country-club/</a:t>
            </a:r>
            <a:endParaRPr/>
          </a:p>
          <a:p>
            <a:pPr indent="0" lvl="0" marL="0" rtl="0" algn="l">
              <a:spcBef>
                <a:spcPts val="1600"/>
              </a:spcBef>
              <a:spcAft>
                <a:spcPts val="0"/>
              </a:spcAft>
              <a:buNone/>
            </a:pPr>
            <a:r>
              <a:rPr lang="en-GB" u="sng">
                <a:solidFill>
                  <a:schemeClr val="hlink"/>
                </a:solidFill>
                <a:hlinkClick r:id="rId5"/>
              </a:rPr>
              <a:t>https://www.marriott.co.uk/default.mi</a:t>
            </a:r>
            <a:endParaRPr/>
          </a:p>
          <a:p>
            <a:pPr indent="0" lvl="0" marL="0" rtl="0" algn="l">
              <a:spcBef>
                <a:spcPts val="1600"/>
              </a:spcBef>
              <a:spcAft>
                <a:spcPts val="16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