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sldIdLst>
    <p:sldId id="257"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65E80CF-39B9-0AF2-A7B1-30E15A86FF03}" v="481" dt="2025-10-25T15:53:01.9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bert Sulkowski (2509006)" userId="S::2509006@student.uwtsd.ac.uk::1ec56618-c19f-4cf4-8513-67e2d0ea6ed3" providerId="AD" clId="Web-{A6B33FEA-0611-D90A-72E9-7DAB5EB11F08}"/>
    <pc:docChg chg="addSld delSld modSld">
      <pc:chgData name="Robert Sulkowski (2509006)" userId="S::2509006@student.uwtsd.ac.uk::1ec56618-c19f-4cf4-8513-67e2d0ea6ed3" providerId="AD" clId="Web-{A6B33FEA-0611-D90A-72E9-7DAB5EB11F08}" dt="2025-10-18T16:05:25.794" v="129" actId="20577"/>
      <pc:docMkLst>
        <pc:docMk/>
      </pc:docMkLst>
      <pc:sldChg chg="addSp delSp modSp new">
        <pc:chgData name="Robert Sulkowski (2509006)" userId="S::2509006@student.uwtsd.ac.uk::1ec56618-c19f-4cf4-8513-67e2d0ea6ed3" providerId="AD" clId="Web-{A6B33FEA-0611-D90A-72E9-7DAB5EB11F08}" dt="2025-10-18T16:05:25.794" v="129" actId="20577"/>
        <pc:sldMkLst>
          <pc:docMk/>
          <pc:sldMk cId="263929237" sldId="257"/>
        </pc:sldMkLst>
        <pc:spChg chg="mod">
          <ac:chgData name="Robert Sulkowski (2509006)" userId="S::2509006@student.uwtsd.ac.uk::1ec56618-c19f-4cf4-8513-67e2d0ea6ed3" providerId="AD" clId="Web-{A6B33FEA-0611-D90A-72E9-7DAB5EB11F08}" dt="2025-10-18T16:01:17.322" v="96" actId="20577"/>
          <ac:spMkLst>
            <pc:docMk/>
            <pc:sldMk cId="263929237" sldId="257"/>
            <ac:spMk id="2" creationId="{9F61634C-A814-BE2B-01BF-E7C38A1F33A1}"/>
          </ac:spMkLst>
        </pc:spChg>
        <pc:graphicFrameChg chg="add mod ord modGraphic">
          <ac:chgData name="Robert Sulkowski (2509006)" userId="S::2509006@student.uwtsd.ac.uk::1ec56618-c19f-4cf4-8513-67e2d0ea6ed3" providerId="AD" clId="Web-{A6B33FEA-0611-D90A-72E9-7DAB5EB11F08}" dt="2025-10-18T16:05:25.794" v="129" actId="20577"/>
          <ac:graphicFrameMkLst>
            <pc:docMk/>
            <pc:sldMk cId="263929237" sldId="257"/>
            <ac:graphicFrameMk id="5" creationId="{3605FB14-E716-1BAE-4126-9D2627E93BFA}"/>
          </ac:graphicFrameMkLst>
        </pc:graphicFrameChg>
        <pc:picChg chg="add mod">
          <ac:chgData name="Robert Sulkowski (2509006)" userId="S::2509006@student.uwtsd.ac.uk::1ec56618-c19f-4cf4-8513-67e2d0ea6ed3" providerId="AD" clId="Web-{A6B33FEA-0611-D90A-72E9-7DAB5EB11F08}" dt="2025-10-18T16:03:39.678" v="104" actId="14100"/>
          <ac:picMkLst>
            <pc:docMk/>
            <pc:sldMk cId="263929237" sldId="257"/>
            <ac:picMk id="497" creationId="{D78FD290-BC09-F9AD-0EDF-171A3BC299A0}"/>
          </ac:picMkLst>
        </pc:picChg>
      </pc:sldChg>
    </pc:docChg>
  </pc:docChgLst>
  <pc:docChgLst>
    <pc:chgData name="Robert Sulkowski (2509006)" userId="S::2509006@student.uwtsd.ac.uk::1ec56618-c19f-4cf4-8513-67e2d0ea6ed3" providerId="AD" clId="Web-{365E80CF-39B9-0AF2-A7B1-30E15A86FF03}"/>
    <pc:docChg chg="mod modSld addMainMaster delMainMaster">
      <pc:chgData name="Robert Sulkowski (2509006)" userId="S::2509006@student.uwtsd.ac.uk::1ec56618-c19f-4cf4-8513-67e2d0ea6ed3" providerId="AD" clId="Web-{365E80CF-39B9-0AF2-A7B1-30E15A86FF03}" dt="2025-10-25T15:53:01.925" v="693"/>
      <pc:docMkLst>
        <pc:docMk/>
      </pc:docMkLst>
      <pc:sldChg chg="modSp mod modClrScheme chgLayout">
        <pc:chgData name="Robert Sulkowski (2509006)" userId="S::2509006@student.uwtsd.ac.uk::1ec56618-c19f-4cf4-8513-67e2d0ea6ed3" providerId="AD" clId="Web-{365E80CF-39B9-0AF2-A7B1-30E15A86FF03}" dt="2025-10-25T15:53:01.925" v="693"/>
        <pc:sldMkLst>
          <pc:docMk/>
          <pc:sldMk cId="263929237" sldId="257"/>
        </pc:sldMkLst>
        <pc:spChg chg="mod ord">
          <ac:chgData name="Robert Sulkowski (2509006)" userId="S::2509006@student.uwtsd.ac.uk::1ec56618-c19f-4cf4-8513-67e2d0ea6ed3" providerId="AD" clId="Web-{365E80CF-39B9-0AF2-A7B1-30E15A86FF03}" dt="2025-10-25T15:53:01.925" v="693"/>
          <ac:spMkLst>
            <pc:docMk/>
            <pc:sldMk cId="263929237" sldId="257"/>
            <ac:spMk id="2" creationId="{9F61634C-A814-BE2B-01BF-E7C38A1F33A1}"/>
          </ac:spMkLst>
        </pc:spChg>
        <pc:spChg chg="mod ord">
          <ac:chgData name="Robert Sulkowski (2509006)" userId="S::2509006@student.uwtsd.ac.uk::1ec56618-c19f-4cf4-8513-67e2d0ea6ed3" providerId="AD" clId="Web-{365E80CF-39B9-0AF2-A7B1-30E15A86FF03}" dt="2025-10-25T15:53:01.925" v="693"/>
          <ac:spMkLst>
            <pc:docMk/>
            <pc:sldMk cId="263929237" sldId="257"/>
            <ac:spMk id="4" creationId="{3ED7F4B9-A61B-43C5-F92E-09052410F992}"/>
          </ac:spMkLst>
        </pc:spChg>
        <pc:graphicFrameChg chg="mod ord modGraphic">
          <ac:chgData name="Robert Sulkowski (2509006)" userId="S::2509006@student.uwtsd.ac.uk::1ec56618-c19f-4cf4-8513-67e2d0ea6ed3" providerId="AD" clId="Web-{365E80CF-39B9-0AF2-A7B1-30E15A86FF03}" dt="2025-10-25T15:53:01.925" v="693"/>
          <ac:graphicFrameMkLst>
            <pc:docMk/>
            <pc:sldMk cId="263929237" sldId="257"/>
            <ac:graphicFrameMk id="5" creationId="{3605FB14-E716-1BAE-4126-9D2627E93BFA}"/>
          </ac:graphicFrameMkLst>
        </pc:graphicFrameChg>
        <pc:picChg chg="mod">
          <ac:chgData name="Robert Sulkowski (2509006)" userId="S::2509006@student.uwtsd.ac.uk::1ec56618-c19f-4cf4-8513-67e2d0ea6ed3" providerId="AD" clId="Web-{365E80CF-39B9-0AF2-A7B1-30E15A86FF03}" dt="2025-10-25T15:39:58.301" v="687" actId="1076"/>
          <ac:picMkLst>
            <pc:docMk/>
            <pc:sldMk cId="263929237" sldId="257"/>
            <ac:picMk id="497" creationId="{D78FD290-BC09-F9AD-0EDF-171A3BC299A0}"/>
          </ac:picMkLst>
        </pc:picChg>
      </pc:sldChg>
      <pc:sldMasterChg chg="del delSldLayout">
        <pc:chgData name="Robert Sulkowski (2509006)" userId="S::2509006@student.uwtsd.ac.uk::1ec56618-c19f-4cf4-8513-67e2d0ea6ed3" providerId="AD" clId="Web-{365E80CF-39B9-0AF2-A7B1-30E15A86FF03}" dt="2025-10-25T13:43:04.191" v="0"/>
        <pc:sldMasterMkLst>
          <pc:docMk/>
          <pc:sldMasterMk cId="2460954070" sldId="2147483660"/>
        </pc:sldMasterMkLst>
        <pc:sldLayoutChg chg="del">
          <pc:chgData name="Robert Sulkowski (2509006)" userId="S::2509006@student.uwtsd.ac.uk::1ec56618-c19f-4cf4-8513-67e2d0ea6ed3" providerId="AD" clId="Web-{365E80CF-39B9-0AF2-A7B1-30E15A86FF03}" dt="2025-10-25T13:43:04.191" v="0"/>
          <pc:sldLayoutMkLst>
            <pc:docMk/>
            <pc:sldMasterMk cId="2460954070" sldId="2147483660"/>
            <pc:sldLayoutMk cId="2385387890" sldId="2147483661"/>
          </pc:sldLayoutMkLst>
        </pc:sldLayoutChg>
        <pc:sldLayoutChg chg="del">
          <pc:chgData name="Robert Sulkowski (2509006)" userId="S::2509006@student.uwtsd.ac.uk::1ec56618-c19f-4cf4-8513-67e2d0ea6ed3" providerId="AD" clId="Web-{365E80CF-39B9-0AF2-A7B1-30E15A86FF03}" dt="2025-10-25T13:43:04.191" v="0"/>
          <pc:sldLayoutMkLst>
            <pc:docMk/>
            <pc:sldMasterMk cId="2460954070" sldId="2147483660"/>
            <pc:sldLayoutMk cId="949138452" sldId="2147483662"/>
          </pc:sldLayoutMkLst>
        </pc:sldLayoutChg>
        <pc:sldLayoutChg chg="del">
          <pc:chgData name="Robert Sulkowski (2509006)" userId="S::2509006@student.uwtsd.ac.uk::1ec56618-c19f-4cf4-8513-67e2d0ea6ed3" providerId="AD" clId="Web-{365E80CF-39B9-0AF2-A7B1-30E15A86FF03}" dt="2025-10-25T13:43:04.191" v="0"/>
          <pc:sldLayoutMkLst>
            <pc:docMk/>
            <pc:sldMasterMk cId="2460954070" sldId="2147483660"/>
            <pc:sldLayoutMk cId="2591524520" sldId="2147483663"/>
          </pc:sldLayoutMkLst>
        </pc:sldLayoutChg>
        <pc:sldLayoutChg chg="del">
          <pc:chgData name="Robert Sulkowski (2509006)" userId="S::2509006@student.uwtsd.ac.uk::1ec56618-c19f-4cf4-8513-67e2d0ea6ed3" providerId="AD" clId="Web-{365E80CF-39B9-0AF2-A7B1-30E15A86FF03}" dt="2025-10-25T13:43:04.191" v="0"/>
          <pc:sldLayoutMkLst>
            <pc:docMk/>
            <pc:sldMasterMk cId="2460954070" sldId="2147483660"/>
            <pc:sldLayoutMk cId="1203092039" sldId="2147483664"/>
          </pc:sldLayoutMkLst>
        </pc:sldLayoutChg>
        <pc:sldLayoutChg chg="del">
          <pc:chgData name="Robert Sulkowski (2509006)" userId="S::2509006@student.uwtsd.ac.uk::1ec56618-c19f-4cf4-8513-67e2d0ea6ed3" providerId="AD" clId="Web-{365E80CF-39B9-0AF2-A7B1-30E15A86FF03}" dt="2025-10-25T13:43:04.191" v="0"/>
          <pc:sldLayoutMkLst>
            <pc:docMk/>
            <pc:sldMasterMk cId="2460954070" sldId="2147483660"/>
            <pc:sldLayoutMk cId="3733172339" sldId="2147483665"/>
          </pc:sldLayoutMkLst>
        </pc:sldLayoutChg>
        <pc:sldLayoutChg chg="del">
          <pc:chgData name="Robert Sulkowski (2509006)" userId="S::2509006@student.uwtsd.ac.uk::1ec56618-c19f-4cf4-8513-67e2d0ea6ed3" providerId="AD" clId="Web-{365E80CF-39B9-0AF2-A7B1-30E15A86FF03}" dt="2025-10-25T13:43:04.191" v="0"/>
          <pc:sldLayoutMkLst>
            <pc:docMk/>
            <pc:sldMasterMk cId="2460954070" sldId="2147483660"/>
            <pc:sldLayoutMk cId="3210312558" sldId="2147483666"/>
          </pc:sldLayoutMkLst>
        </pc:sldLayoutChg>
        <pc:sldLayoutChg chg="del">
          <pc:chgData name="Robert Sulkowski (2509006)" userId="S::2509006@student.uwtsd.ac.uk::1ec56618-c19f-4cf4-8513-67e2d0ea6ed3" providerId="AD" clId="Web-{365E80CF-39B9-0AF2-A7B1-30E15A86FF03}" dt="2025-10-25T13:43:04.191" v="0"/>
          <pc:sldLayoutMkLst>
            <pc:docMk/>
            <pc:sldMasterMk cId="2460954070" sldId="2147483660"/>
            <pc:sldLayoutMk cId="3146388984" sldId="2147483667"/>
          </pc:sldLayoutMkLst>
        </pc:sldLayoutChg>
        <pc:sldLayoutChg chg="del">
          <pc:chgData name="Robert Sulkowski (2509006)" userId="S::2509006@student.uwtsd.ac.uk::1ec56618-c19f-4cf4-8513-67e2d0ea6ed3" providerId="AD" clId="Web-{365E80CF-39B9-0AF2-A7B1-30E15A86FF03}" dt="2025-10-25T13:43:04.191" v="0"/>
          <pc:sldLayoutMkLst>
            <pc:docMk/>
            <pc:sldMasterMk cId="2460954070" sldId="2147483660"/>
            <pc:sldLayoutMk cId="3171841454" sldId="2147483668"/>
          </pc:sldLayoutMkLst>
        </pc:sldLayoutChg>
        <pc:sldLayoutChg chg="del">
          <pc:chgData name="Robert Sulkowski (2509006)" userId="S::2509006@student.uwtsd.ac.uk::1ec56618-c19f-4cf4-8513-67e2d0ea6ed3" providerId="AD" clId="Web-{365E80CF-39B9-0AF2-A7B1-30E15A86FF03}" dt="2025-10-25T13:43:04.191" v="0"/>
          <pc:sldLayoutMkLst>
            <pc:docMk/>
            <pc:sldMasterMk cId="2460954070" sldId="2147483660"/>
            <pc:sldLayoutMk cId="1718958274" sldId="2147483669"/>
          </pc:sldLayoutMkLst>
        </pc:sldLayoutChg>
        <pc:sldLayoutChg chg="del">
          <pc:chgData name="Robert Sulkowski (2509006)" userId="S::2509006@student.uwtsd.ac.uk::1ec56618-c19f-4cf4-8513-67e2d0ea6ed3" providerId="AD" clId="Web-{365E80CF-39B9-0AF2-A7B1-30E15A86FF03}" dt="2025-10-25T13:43:04.191" v="0"/>
          <pc:sldLayoutMkLst>
            <pc:docMk/>
            <pc:sldMasterMk cId="2460954070" sldId="2147483660"/>
            <pc:sldLayoutMk cId="2202905451" sldId="2147483670"/>
          </pc:sldLayoutMkLst>
        </pc:sldLayoutChg>
        <pc:sldLayoutChg chg="del">
          <pc:chgData name="Robert Sulkowski (2509006)" userId="S::2509006@student.uwtsd.ac.uk::1ec56618-c19f-4cf4-8513-67e2d0ea6ed3" providerId="AD" clId="Web-{365E80CF-39B9-0AF2-A7B1-30E15A86FF03}" dt="2025-10-25T13:43:04.191" v="0"/>
          <pc:sldLayoutMkLst>
            <pc:docMk/>
            <pc:sldMasterMk cId="2460954070" sldId="2147483660"/>
            <pc:sldLayoutMk cId="3479445657" sldId="2147483671"/>
          </pc:sldLayoutMkLst>
        </pc:sldLayoutChg>
      </pc:sldMasterChg>
      <pc:sldMasterChg chg="add del addSldLayout delSldLayout modSldLayout">
        <pc:chgData name="Robert Sulkowski (2509006)" userId="S::2509006@student.uwtsd.ac.uk::1ec56618-c19f-4cf4-8513-67e2d0ea6ed3" providerId="AD" clId="Web-{365E80CF-39B9-0AF2-A7B1-30E15A86FF03}" dt="2025-10-25T13:43:10.207" v="1"/>
        <pc:sldMasterMkLst>
          <pc:docMk/>
          <pc:sldMasterMk cId="1548339301" sldId="2147483672"/>
        </pc:sldMasterMkLst>
        <pc:sldLayoutChg chg="add del mod replId">
          <pc:chgData name="Robert Sulkowski (2509006)" userId="S::2509006@student.uwtsd.ac.uk::1ec56618-c19f-4cf4-8513-67e2d0ea6ed3" providerId="AD" clId="Web-{365E80CF-39B9-0AF2-A7B1-30E15A86FF03}" dt="2025-10-25T13:43:10.207" v="1"/>
          <pc:sldLayoutMkLst>
            <pc:docMk/>
            <pc:sldMasterMk cId="1548339301" sldId="2147483672"/>
            <pc:sldLayoutMk cId="1090342160" sldId="2147483673"/>
          </pc:sldLayoutMkLst>
        </pc:sldLayoutChg>
        <pc:sldLayoutChg chg="add del mod replId">
          <pc:chgData name="Robert Sulkowski (2509006)" userId="S::2509006@student.uwtsd.ac.uk::1ec56618-c19f-4cf4-8513-67e2d0ea6ed3" providerId="AD" clId="Web-{365E80CF-39B9-0AF2-A7B1-30E15A86FF03}" dt="2025-10-25T13:43:10.207" v="1"/>
          <pc:sldLayoutMkLst>
            <pc:docMk/>
            <pc:sldMasterMk cId="1548339301" sldId="2147483672"/>
            <pc:sldLayoutMk cId="393671075" sldId="2147483674"/>
          </pc:sldLayoutMkLst>
        </pc:sldLayoutChg>
        <pc:sldLayoutChg chg="add del mod replId">
          <pc:chgData name="Robert Sulkowski (2509006)" userId="S::2509006@student.uwtsd.ac.uk::1ec56618-c19f-4cf4-8513-67e2d0ea6ed3" providerId="AD" clId="Web-{365E80CF-39B9-0AF2-A7B1-30E15A86FF03}" dt="2025-10-25T13:43:10.207" v="1"/>
          <pc:sldLayoutMkLst>
            <pc:docMk/>
            <pc:sldMasterMk cId="1548339301" sldId="2147483672"/>
            <pc:sldLayoutMk cId="4065390352" sldId="2147483675"/>
          </pc:sldLayoutMkLst>
        </pc:sldLayoutChg>
        <pc:sldLayoutChg chg="add del mod replId">
          <pc:chgData name="Robert Sulkowski (2509006)" userId="S::2509006@student.uwtsd.ac.uk::1ec56618-c19f-4cf4-8513-67e2d0ea6ed3" providerId="AD" clId="Web-{365E80CF-39B9-0AF2-A7B1-30E15A86FF03}" dt="2025-10-25T13:43:10.207" v="1"/>
          <pc:sldLayoutMkLst>
            <pc:docMk/>
            <pc:sldMasterMk cId="1548339301" sldId="2147483672"/>
            <pc:sldLayoutMk cId="2647142144" sldId="2147483676"/>
          </pc:sldLayoutMkLst>
        </pc:sldLayoutChg>
        <pc:sldLayoutChg chg="add del mod replId">
          <pc:chgData name="Robert Sulkowski (2509006)" userId="S::2509006@student.uwtsd.ac.uk::1ec56618-c19f-4cf4-8513-67e2d0ea6ed3" providerId="AD" clId="Web-{365E80CF-39B9-0AF2-A7B1-30E15A86FF03}" dt="2025-10-25T13:43:10.207" v="1"/>
          <pc:sldLayoutMkLst>
            <pc:docMk/>
            <pc:sldMasterMk cId="1548339301" sldId="2147483672"/>
            <pc:sldLayoutMk cId="2455968440" sldId="2147483677"/>
          </pc:sldLayoutMkLst>
        </pc:sldLayoutChg>
        <pc:sldLayoutChg chg="add del mod replId">
          <pc:chgData name="Robert Sulkowski (2509006)" userId="S::2509006@student.uwtsd.ac.uk::1ec56618-c19f-4cf4-8513-67e2d0ea6ed3" providerId="AD" clId="Web-{365E80CF-39B9-0AF2-A7B1-30E15A86FF03}" dt="2025-10-25T13:43:10.207" v="1"/>
          <pc:sldLayoutMkLst>
            <pc:docMk/>
            <pc:sldMasterMk cId="1548339301" sldId="2147483672"/>
            <pc:sldLayoutMk cId="1336294729" sldId="2147483678"/>
          </pc:sldLayoutMkLst>
        </pc:sldLayoutChg>
        <pc:sldLayoutChg chg="add del mod replId">
          <pc:chgData name="Robert Sulkowski (2509006)" userId="S::2509006@student.uwtsd.ac.uk::1ec56618-c19f-4cf4-8513-67e2d0ea6ed3" providerId="AD" clId="Web-{365E80CF-39B9-0AF2-A7B1-30E15A86FF03}" dt="2025-10-25T13:43:10.207" v="1"/>
          <pc:sldLayoutMkLst>
            <pc:docMk/>
            <pc:sldMasterMk cId="1548339301" sldId="2147483672"/>
            <pc:sldLayoutMk cId="4128311057" sldId="2147483679"/>
          </pc:sldLayoutMkLst>
        </pc:sldLayoutChg>
        <pc:sldLayoutChg chg="add del mod replId">
          <pc:chgData name="Robert Sulkowski (2509006)" userId="S::2509006@student.uwtsd.ac.uk::1ec56618-c19f-4cf4-8513-67e2d0ea6ed3" providerId="AD" clId="Web-{365E80CF-39B9-0AF2-A7B1-30E15A86FF03}" dt="2025-10-25T13:43:10.207" v="1"/>
          <pc:sldLayoutMkLst>
            <pc:docMk/>
            <pc:sldMasterMk cId="1548339301" sldId="2147483672"/>
            <pc:sldLayoutMk cId="102952501" sldId="2147483680"/>
          </pc:sldLayoutMkLst>
        </pc:sldLayoutChg>
        <pc:sldLayoutChg chg="add del mod replId">
          <pc:chgData name="Robert Sulkowski (2509006)" userId="S::2509006@student.uwtsd.ac.uk::1ec56618-c19f-4cf4-8513-67e2d0ea6ed3" providerId="AD" clId="Web-{365E80CF-39B9-0AF2-A7B1-30E15A86FF03}" dt="2025-10-25T13:43:10.207" v="1"/>
          <pc:sldLayoutMkLst>
            <pc:docMk/>
            <pc:sldMasterMk cId="1548339301" sldId="2147483672"/>
            <pc:sldLayoutMk cId="3967907202" sldId="2147483681"/>
          </pc:sldLayoutMkLst>
        </pc:sldLayoutChg>
        <pc:sldLayoutChg chg="add del mod replId">
          <pc:chgData name="Robert Sulkowski (2509006)" userId="S::2509006@student.uwtsd.ac.uk::1ec56618-c19f-4cf4-8513-67e2d0ea6ed3" providerId="AD" clId="Web-{365E80CF-39B9-0AF2-A7B1-30E15A86FF03}" dt="2025-10-25T13:43:10.207" v="1"/>
          <pc:sldLayoutMkLst>
            <pc:docMk/>
            <pc:sldMasterMk cId="1548339301" sldId="2147483672"/>
            <pc:sldLayoutMk cId="303570019" sldId="2147483682"/>
          </pc:sldLayoutMkLst>
        </pc:sldLayoutChg>
        <pc:sldLayoutChg chg="add del mod replId">
          <pc:chgData name="Robert Sulkowski (2509006)" userId="S::2509006@student.uwtsd.ac.uk::1ec56618-c19f-4cf4-8513-67e2d0ea6ed3" providerId="AD" clId="Web-{365E80CF-39B9-0AF2-A7B1-30E15A86FF03}" dt="2025-10-25T13:43:10.207" v="1"/>
          <pc:sldLayoutMkLst>
            <pc:docMk/>
            <pc:sldMasterMk cId="1548339301" sldId="2147483672"/>
            <pc:sldLayoutMk cId="3615923241" sldId="2147483683"/>
          </pc:sldLayoutMkLst>
        </pc:sldLayoutChg>
      </pc:sldMasterChg>
      <pc:sldMasterChg chg="add del addSldLayout delSldLayout modSldLayout">
        <pc:chgData name="Robert Sulkowski (2509006)" userId="S::2509006@student.uwtsd.ac.uk::1ec56618-c19f-4cf4-8513-67e2d0ea6ed3" providerId="AD" clId="Web-{365E80CF-39B9-0AF2-A7B1-30E15A86FF03}" dt="2025-10-25T13:43:23.536" v="3"/>
        <pc:sldMasterMkLst>
          <pc:docMk/>
          <pc:sldMasterMk cId="3719333708" sldId="2147483684"/>
        </pc:sldMasterMkLst>
        <pc:sldLayoutChg chg="add del mod replId">
          <pc:chgData name="Robert Sulkowski (2509006)" userId="S::2509006@student.uwtsd.ac.uk::1ec56618-c19f-4cf4-8513-67e2d0ea6ed3" providerId="AD" clId="Web-{365E80CF-39B9-0AF2-A7B1-30E15A86FF03}" dt="2025-10-25T13:43:23.536" v="3"/>
          <pc:sldLayoutMkLst>
            <pc:docMk/>
            <pc:sldMasterMk cId="3719333708" sldId="2147483684"/>
            <pc:sldLayoutMk cId="4139045232" sldId="2147483685"/>
          </pc:sldLayoutMkLst>
        </pc:sldLayoutChg>
        <pc:sldLayoutChg chg="add del mod replId">
          <pc:chgData name="Robert Sulkowski (2509006)" userId="S::2509006@student.uwtsd.ac.uk::1ec56618-c19f-4cf4-8513-67e2d0ea6ed3" providerId="AD" clId="Web-{365E80CF-39B9-0AF2-A7B1-30E15A86FF03}" dt="2025-10-25T13:43:23.536" v="3"/>
          <pc:sldLayoutMkLst>
            <pc:docMk/>
            <pc:sldMasterMk cId="3719333708" sldId="2147483684"/>
            <pc:sldLayoutMk cId="161160561" sldId="2147483686"/>
          </pc:sldLayoutMkLst>
        </pc:sldLayoutChg>
        <pc:sldLayoutChg chg="add del mod replId">
          <pc:chgData name="Robert Sulkowski (2509006)" userId="S::2509006@student.uwtsd.ac.uk::1ec56618-c19f-4cf4-8513-67e2d0ea6ed3" providerId="AD" clId="Web-{365E80CF-39B9-0AF2-A7B1-30E15A86FF03}" dt="2025-10-25T13:43:23.536" v="3"/>
          <pc:sldLayoutMkLst>
            <pc:docMk/>
            <pc:sldMasterMk cId="3719333708" sldId="2147483684"/>
            <pc:sldLayoutMk cId="2190611792" sldId="2147483687"/>
          </pc:sldLayoutMkLst>
        </pc:sldLayoutChg>
        <pc:sldLayoutChg chg="add del mod replId">
          <pc:chgData name="Robert Sulkowski (2509006)" userId="S::2509006@student.uwtsd.ac.uk::1ec56618-c19f-4cf4-8513-67e2d0ea6ed3" providerId="AD" clId="Web-{365E80CF-39B9-0AF2-A7B1-30E15A86FF03}" dt="2025-10-25T13:43:23.536" v="3"/>
          <pc:sldLayoutMkLst>
            <pc:docMk/>
            <pc:sldMasterMk cId="3719333708" sldId="2147483684"/>
            <pc:sldLayoutMk cId="2183708724" sldId="2147483688"/>
          </pc:sldLayoutMkLst>
        </pc:sldLayoutChg>
        <pc:sldLayoutChg chg="add del mod replId">
          <pc:chgData name="Robert Sulkowski (2509006)" userId="S::2509006@student.uwtsd.ac.uk::1ec56618-c19f-4cf4-8513-67e2d0ea6ed3" providerId="AD" clId="Web-{365E80CF-39B9-0AF2-A7B1-30E15A86FF03}" dt="2025-10-25T13:43:23.536" v="3"/>
          <pc:sldLayoutMkLst>
            <pc:docMk/>
            <pc:sldMasterMk cId="3719333708" sldId="2147483684"/>
            <pc:sldLayoutMk cId="4149768159" sldId="2147483689"/>
          </pc:sldLayoutMkLst>
        </pc:sldLayoutChg>
        <pc:sldLayoutChg chg="add del mod replId">
          <pc:chgData name="Robert Sulkowski (2509006)" userId="S::2509006@student.uwtsd.ac.uk::1ec56618-c19f-4cf4-8513-67e2d0ea6ed3" providerId="AD" clId="Web-{365E80CF-39B9-0AF2-A7B1-30E15A86FF03}" dt="2025-10-25T13:43:23.536" v="3"/>
          <pc:sldLayoutMkLst>
            <pc:docMk/>
            <pc:sldMasterMk cId="3719333708" sldId="2147483684"/>
            <pc:sldLayoutMk cId="2617120973" sldId="2147483690"/>
          </pc:sldLayoutMkLst>
        </pc:sldLayoutChg>
        <pc:sldLayoutChg chg="add del mod replId">
          <pc:chgData name="Robert Sulkowski (2509006)" userId="S::2509006@student.uwtsd.ac.uk::1ec56618-c19f-4cf4-8513-67e2d0ea6ed3" providerId="AD" clId="Web-{365E80CF-39B9-0AF2-A7B1-30E15A86FF03}" dt="2025-10-25T13:43:23.536" v="3"/>
          <pc:sldLayoutMkLst>
            <pc:docMk/>
            <pc:sldMasterMk cId="3719333708" sldId="2147483684"/>
            <pc:sldLayoutMk cId="3496627637" sldId="2147483691"/>
          </pc:sldLayoutMkLst>
        </pc:sldLayoutChg>
        <pc:sldLayoutChg chg="add del mod replId">
          <pc:chgData name="Robert Sulkowski (2509006)" userId="S::2509006@student.uwtsd.ac.uk::1ec56618-c19f-4cf4-8513-67e2d0ea6ed3" providerId="AD" clId="Web-{365E80CF-39B9-0AF2-A7B1-30E15A86FF03}" dt="2025-10-25T13:43:23.536" v="3"/>
          <pc:sldLayoutMkLst>
            <pc:docMk/>
            <pc:sldMasterMk cId="3719333708" sldId="2147483684"/>
            <pc:sldLayoutMk cId="62115318" sldId="2147483692"/>
          </pc:sldLayoutMkLst>
        </pc:sldLayoutChg>
        <pc:sldLayoutChg chg="add del mod replId">
          <pc:chgData name="Robert Sulkowski (2509006)" userId="S::2509006@student.uwtsd.ac.uk::1ec56618-c19f-4cf4-8513-67e2d0ea6ed3" providerId="AD" clId="Web-{365E80CF-39B9-0AF2-A7B1-30E15A86FF03}" dt="2025-10-25T13:43:23.536" v="3"/>
          <pc:sldLayoutMkLst>
            <pc:docMk/>
            <pc:sldMasterMk cId="3719333708" sldId="2147483684"/>
            <pc:sldLayoutMk cId="1838159495" sldId="2147483693"/>
          </pc:sldLayoutMkLst>
        </pc:sldLayoutChg>
        <pc:sldLayoutChg chg="add del mod replId">
          <pc:chgData name="Robert Sulkowski (2509006)" userId="S::2509006@student.uwtsd.ac.uk::1ec56618-c19f-4cf4-8513-67e2d0ea6ed3" providerId="AD" clId="Web-{365E80CF-39B9-0AF2-A7B1-30E15A86FF03}" dt="2025-10-25T13:43:23.536" v="3"/>
          <pc:sldLayoutMkLst>
            <pc:docMk/>
            <pc:sldMasterMk cId="3719333708" sldId="2147483684"/>
            <pc:sldLayoutMk cId="3361622845" sldId="2147483694"/>
          </pc:sldLayoutMkLst>
        </pc:sldLayoutChg>
        <pc:sldLayoutChg chg="add del mod replId">
          <pc:chgData name="Robert Sulkowski (2509006)" userId="S::2509006@student.uwtsd.ac.uk::1ec56618-c19f-4cf4-8513-67e2d0ea6ed3" providerId="AD" clId="Web-{365E80CF-39B9-0AF2-A7B1-30E15A86FF03}" dt="2025-10-25T13:43:23.536" v="3"/>
          <pc:sldLayoutMkLst>
            <pc:docMk/>
            <pc:sldMasterMk cId="3719333708" sldId="2147483684"/>
            <pc:sldLayoutMk cId="4122255155" sldId="2147483695"/>
          </pc:sldLayoutMkLst>
        </pc:sldLayoutChg>
      </pc:sldMasterChg>
      <pc:sldMasterChg chg="add del addSldLayout delSldLayout modSldLayout">
        <pc:chgData name="Robert Sulkowski (2509006)" userId="S::2509006@student.uwtsd.ac.uk::1ec56618-c19f-4cf4-8513-67e2d0ea6ed3" providerId="AD" clId="Web-{365E80CF-39B9-0AF2-A7B1-30E15A86FF03}" dt="2025-10-25T13:43:25.895" v="4"/>
        <pc:sldMasterMkLst>
          <pc:docMk/>
          <pc:sldMasterMk cId="1580896549" sldId="2147483696"/>
        </pc:sldMasterMkLst>
        <pc:sldLayoutChg chg="add del mod replId">
          <pc:chgData name="Robert Sulkowski (2509006)" userId="S::2509006@student.uwtsd.ac.uk::1ec56618-c19f-4cf4-8513-67e2d0ea6ed3" providerId="AD" clId="Web-{365E80CF-39B9-0AF2-A7B1-30E15A86FF03}" dt="2025-10-25T13:43:25.895" v="4"/>
          <pc:sldLayoutMkLst>
            <pc:docMk/>
            <pc:sldMasterMk cId="1580896549" sldId="2147483696"/>
            <pc:sldLayoutMk cId="4105554406" sldId="2147483697"/>
          </pc:sldLayoutMkLst>
        </pc:sldLayoutChg>
        <pc:sldLayoutChg chg="add del mod replId">
          <pc:chgData name="Robert Sulkowski (2509006)" userId="S::2509006@student.uwtsd.ac.uk::1ec56618-c19f-4cf4-8513-67e2d0ea6ed3" providerId="AD" clId="Web-{365E80CF-39B9-0AF2-A7B1-30E15A86FF03}" dt="2025-10-25T13:43:25.895" v="4"/>
          <pc:sldLayoutMkLst>
            <pc:docMk/>
            <pc:sldMasterMk cId="1580896549" sldId="2147483696"/>
            <pc:sldLayoutMk cId="913488032" sldId="2147483698"/>
          </pc:sldLayoutMkLst>
        </pc:sldLayoutChg>
        <pc:sldLayoutChg chg="add del mod replId">
          <pc:chgData name="Robert Sulkowski (2509006)" userId="S::2509006@student.uwtsd.ac.uk::1ec56618-c19f-4cf4-8513-67e2d0ea6ed3" providerId="AD" clId="Web-{365E80CF-39B9-0AF2-A7B1-30E15A86FF03}" dt="2025-10-25T13:43:25.895" v="4"/>
          <pc:sldLayoutMkLst>
            <pc:docMk/>
            <pc:sldMasterMk cId="1580896549" sldId="2147483696"/>
            <pc:sldLayoutMk cId="1833330992" sldId="2147483699"/>
          </pc:sldLayoutMkLst>
        </pc:sldLayoutChg>
        <pc:sldLayoutChg chg="add del mod replId">
          <pc:chgData name="Robert Sulkowski (2509006)" userId="S::2509006@student.uwtsd.ac.uk::1ec56618-c19f-4cf4-8513-67e2d0ea6ed3" providerId="AD" clId="Web-{365E80CF-39B9-0AF2-A7B1-30E15A86FF03}" dt="2025-10-25T13:43:25.895" v="4"/>
          <pc:sldLayoutMkLst>
            <pc:docMk/>
            <pc:sldMasterMk cId="1580896549" sldId="2147483696"/>
            <pc:sldLayoutMk cId="2158929238" sldId="2147483700"/>
          </pc:sldLayoutMkLst>
        </pc:sldLayoutChg>
        <pc:sldLayoutChg chg="add del mod replId">
          <pc:chgData name="Robert Sulkowski (2509006)" userId="S::2509006@student.uwtsd.ac.uk::1ec56618-c19f-4cf4-8513-67e2d0ea6ed3" providerId="AD" clId="Web-{365E80CF-39B9-0AF2-A7B1-30E15A86FF03}" dt="2025-10-25T13:43:25.895" v="4"/>
          <pc:sldLayoutMkLst>
            <pc:docMk/>
            <pc:sldMasterMk cId="1580896549" sldId="2147483696"/>
            <pc:sldLayoutMk cId="436354675" sldId="2147483701"/>
          </pc:sldLayoutMkLst>
        </pc:sldLayoutChg>
        <pc:sldLayoutChg chg="add del mod replId">
          <pc:chgData name="Robert Sulkowski (2509006)" userId="S::2509006@student.uwtsd.ac.uk::1ec56618-c19f-4cf4-8513-67e2d0ea6ed3" providerId="AD" clId="Web-{365E80CF-39B9-0AF2-A7B1-30E15A86FF03}" dt="2025-10-25T13:43:25.895" v="4"/>
          <pc:sldLayoutMkLst>
            <pc:docMk/>
            <pc:sldMasterMk cId="1580896549" sldId="2147483696"/>
            <pc:sldLayoutMk cId="988075380" sldId="2147483702"/>
          </pc:sldLayoutMkLst>
        </pc:sldLayoutChg>
        <pc:sldLayoutChg chg="add del mod replId">
          <pc:chgData name="Robert Sulkowski (2509006)" userId="S::2509006@student.uwtsd.ac.uk::1ec56618-c19f-4cf4-8513-67e2d0ea6ed3" providerId="AD" clId="Web-{365E80CF-39B9-0AF2-A7B1-30E15A86FF03}" dt="2025-10-25T13:43:25.895" v="4"/>
          <pc:sldLayoutMkLst>
            <pc:docMk/>
            <pc:sldMasterMk cId="1580896549" sldId="2147483696"/>
            <pc:sldLayoutMk cId="3467148303" sldId="2147483703"/>
          </pc:sldLayoutMkLst>
        </pc:sldLayoutChg>
        <pc:sldLayoutChg chg="add del mod replId">
          <pc:chgData name="Robert Sulkowski (2509006)" userId="S::2509006@student.uwtsd.ac.uk::1ec56618-c19f-4cf4-8513-67e2d0ea6ed3" providerId="AD" clId="Web-{365E80CF-39B9-0AF2-A7B1-30E15A86FF03}" dt="2025-10-25T13:43:25.895" v="4"/>
          <pc:sldLayoutMkLst>
            <pc:docMk/>
            <pc:sldMasterMk cId="1580896549" sldId="2147483696"/>
            <pc:sldLayoutMk cId="724011043" sldId="2147483704"/>
          </pc:sldLayoutMkLst>
        </pc:sldLayoutChg>
        <pc:sldLayoutChg chg="add del mod replId">
          <pc:chgData name="Robert Sulkowski (2509006)" userId="S::2509006@student.uwtsd.ac.uk::1ec56618-c19f-4cf4-8513-67e2d0ea6ed3" providerId="AD" clId="Web-{365E80CF-39B9-0AF2-A7B1-30E15A86FF03}" dt="2025-10-25T13:43:25.895" v="4"/>
          <pc:sldLayoutMkLst>
            <pc:docMk/>
            <pc:sldMasterMk cId="1580896549" sldId="2147483696"/>
            <pc:sldLayoutMk cId="3625665683" sldId="2147483705"/>
          </pc:sldLayoutMkLst>
        </pc:sldLayoutChg>
        <pc:sldLayoutChg chg="add del mod replId">
          <pc:chgData name="Robert Sulkowski (2509006)" userId="S::2509006@student.uwtsd.ac.uk::1ec56618-c19f-4cf4-8513-67e2d0ea6ed3" providerId="AD" clId="Web-{365E80CF-39B9-0AF2-A7B1-30E15A86FF03}" dt="2025-10-25T13:43:25.895" v="4"/>
          <pc:sldLayoutMkLst>
            <pc:docMk/>
            <pc:sldMasterMk cId="1580896549" sldId="2147483696"/>
            <pc:sldLayoutMk cId="1734827348" sldId="2147483706"/>
          </pc:sldLayoutMkLst>
        </pc:sldLayoutChg>
        <pc:sldLayoutChg chg="add del mod replId">
          <pc:chgData name="Robert Sulkowski (2509006)" userId="S::2509006@student.uwtsd.ac.uk::1ec56618-c19f-4cf4-8513-67e2d0ea6ed3" providerId="AD" clId="Web-{365E80CF-39B9-0AF2-A7B1-30E15A86FF03}" dt="2025-10-25T13:43:25.895" v="4"/>
          <pc:sldLayoutMkLst>
            <pc:docMk/>
            <pc:sldMasterMk cId="1580896549" sldId="2147483696"/>
            <pc:sldLayoutMk cId="1503422034" sldId="2147483707"/>
          </pc:sldLayoutMkLst>
        </pc:sldLayoutChg>
      </pc:sldMasterChg>
      <pc:sldMasterChg chg="add del addSldLayout delSldLayout modSldLayout">
        <pc:chgData name="Robert Sulkowski (2509006)" userId="S::2509006@student.uwtsd.ac.uk::1ec56618-c19f-4cf4-8513-67e2d0ea6ed3" providerId="AD" clId="Web-{365E80CF-39B9-0AF2-A7B1-30E15A86FF03}" dt="2025-10-25T15:52:59.253" v="692"/>
        <pc:sldMasterMkLst>
          <pc:docMk/>
          <pc:sldMasterMk cId="1796032868" sldId="2147483708"/>
        </pc:sldMasterMkLst>
        <pc:sldLayoutChg chg="add del mod replId">
          <pc:chgData name="Robert Sulkowski (2509006)" userId="S::2509006@student.uwtsd.ac.uk::1ec56618-c19f-4cf4-8513-67e2d0ea6ed3" providerId="AD" clId="Web-{365E80CF-39B9-0AF2-A7B1-30E15A86FF03}" dt="2025-10-25T15:52:59.253" v="692"/>
          <pc:sldLayoutMkLst>
            <pc:docMk/>
            <pc:sldMasterMk cId="1796032868" sldId="2147483708"/>
            <pc:sldLayoutMk cId="1531226777" sldId="2147483709"/>
          </pc:sldLayoutMkLst>
        </pc:sldLayoutChg>
        <pc:sldLayoutChg chg="add del mod replId">
          <pc:chgData name="Robert Sulkowski (2509006)" userId="S::2509006@student.uwtsd.ac.uk::1ec56618-c19f-4cf4-8513-67e2d0ea6ed3" providerId="AD" clId="Web-{365E80CF-39B9-0AF2-A7B1-30E15A86FF03}" dt="2025-10-25T15:52:59.253" v="692"/>
          <pc:sldLayoutMkLst>
            <pc:docMk/>
            <pc:sldMasterMk cId="1796032868" sldId="2147483708"/>
            <pc:sldLayoutMk cId="3692999322" sldId="2147483710"/>
          </pc:sldLayoutMkLst>
        </pc:sldLayoutChg>
        <pc:sldLayoutChg chg="add del mod replId">
          <pc:chgData name="Robert Sulkowski (2509006)" userId="S::2509006@student.uwtsd.ac.uk::1ec56618-c19f-4cf4-8513-67e2d0ea6ed3" providerId="AD" clId="Web-{365E80CF-39B9-0AF2-A7B1-30E15A86FF03}" dt="2025-10-25T15:52:59.253" v="692"/>
          <pc:sldLayoutMkLst>
            <pc:docMk/>
            <pc:sldMasterMk cId="1796032868" sldId="2147483708"/>
            <pc:sldLayoutMk cId="3478522485" sldId="2147483711"/>
          </pc:sldLayoutMkLst>
        </pc:sldLayoutChg>
        <pc:sldLayoutChg chg="add del mod replId">
          <pc:chgData name="Robert Sulkowski (2509006)" userId="S::2509006@student.uwtsd.ac.uk::1ec56618-c19f-4cf4-8513-67e2d0ea6ed3" providerId="AD" clId="Web-{365E80CF-39B9-0AF2-A7B1-30E15A86FF03}" dt="2025-10-25T15:52:59.253" v="692"/>
          <pc:sldLayoutMkLst>
            <pc:docMk/>
            <pc:sldMasterMk cId="1796032868" sldId="2147483708"/>
            <pc:sldLayoutMk cId="976713618" sldId="2147483712"/>
          </pc:sldLayoutMkLst>
        </pc:sldLayoutChg>
        <pc:sldLayoutChg chg="add del mod replId">
          <pc:chgData name="Robert Sulkowski (2509006)" userId="S::2509006@student.uwtsd.ac.uk::1ec56618-c19f-4cf4-8513-67e2d0ea6ed3" providerId="AD" clId="Web-{365E80CF-39B9-0AF2-A7B1-30E15A86FF03}" dt="2025-10-25T15:52:59.253" v="692"/>
          <pc:sldLayoutMkLst>
            <pc:docMk/>
            <pc:sldMasterMk cId="1796032868" sldId="2147483708"/>
            <pc:sldLayoutMk cId="1022878063" sldId="2147483713"/>
          </pc:sldLayoutMkLst>
        </pc:sldLayoutChg>
        <pc:sldLayoutChg chg="add del mod replId">
          <pc:chgData name="Robert Sulkowski (2509006)" userId="S::2509006@student.uwtsd.ac.uk::1ec56618-c19f-4cf4-8513-67e2d0ea6ed3" providerId="AD" clId="Web-{365E80CF-39B9-0AF2-A7B1-30E15A86FF03}" dt="2025-10-25T15:52:59.253" v="692"/>
          <pc:sldLayoutMkLst>
            <pc:docMk/>
            <pc:sldMasterMk cId="1796032868" sldId="2147483708"/>
            <pc:sldLayoutMk cId="3036328575" sldId="2147483714"/>
          </pc:sldLayoutMkLst>
        </pc:sldLayoutChg>
        <pc:sldLayoutChg chg="add del mod replId">
          <pc:chgData name="Robert Sulkowski (2509006)" userId="S::2509006@student.uwtsd.ac.uk::1ec56618-c19f-4cf4-8513-67e2d0ea6ed3" providerId="AD" clId="Web-{365E80CF-39B9-0AF2-A7B1-30E15A86FF03}" dt="2025-10-25T15:52:59.253" v="692"/>
          <pc:sldLayoutMkLst>
            <pc:docMk/>
            <pc:sldMasterMk cId="1796032868" sldId="2147483708"/>
            <pc:sldLayoutMk cId="1635231575" sldId="2147483715"/>
          </pc:sldLayoutMkLst>
        </pc:sldLayoutChg>
        <pc:sldLayoutChg chg="add del mod replId">
          <pc:chgData name="Robert Sulkowski (2509006)" userId="S::2509006@student.uwtsd.ac.uk::1ec56618-c19f-4cf4-8513-67e2d0ea6ed3" providerId="AD" clId="Web-{365E80CF-39B9-0AF2-A7B1-30E15A86FF03}" dt="2025-10-25T15:52:59.253" v="692"/>
          <pc:sldLayoutMkLst>
            <pc:docMk/>
            <pc:sldMasterMk cId="1796032868" sldId="2147483708"/>
            <pc:sldLayoutMk cId="2556351020" sldId="2147483716"/>
          </pc:sldLayoutMkLst>
        </pc:sldLayoutChg>
        <pc:sldLayoutChg chg="add del mod replId">
          <pc:chgData name="Robert Sulkowski (2509006)" userId="S::2509006@student.uwtsd.ac.uk::1ec56618-c19f-4cf4-8513-67e2d0ea6ed3" providerId="AD" clId="Web-{365E80CF-39B9-0AF2-A7B1-30E15A86FF03}" dt="2025-10-25T15:52:59.253" v="692"/>
          <pc:sldLayoutMkLst>
            <pc:docMk/>
            <pc:sldMasterMk cId="1796032868" sldId="2147483708"/>
            <pc:sldLayoutMk cId="3994964322" sldId="2147483717"/>
          </pc:sldLayoutMkLst>
        </pc:sldLayoutChg>
        <pc:sldLayoutChg chg="add del mod replId">
          <pc:chgData name="Robert Sulkowski (2509006)" userId="S::2509006@student.uwtsd.ac.uk::1ec56618-c19f-4cf4-8513-67e2d0ea6ed3" providerId="AD" clId="Web-{365E80CF-39B9-0AF2-A7B1-30E15A86FF03}" dt="2025-10-25T15:52:59.253" v="692"/>
          <pc:sldLayoutMkLst>
            <pc:docMk/>
            <pc:sldMasterMk cId="1796032868" sldId="2147483708"/>
            <pc:sldLayoutMk cId="1448505561" sldId="2147483718"/>
          </pc:sldLayoutMkLst>
        </pc:sldLayoutChg>
        <pc:sldLayoutChg chg="add del mod replId">
          <pc:chgData name="Robert Sulkowski (2509006)" userId="S::2509006@student.uwtsd.ac.uk::1ec56618-c19f-4cf4-8513-67e2d0ea6ed3" providerId="AD" clId="Web-{365E80CF-39B9-0AF2-A7B1-30E15A86FF03}" dt="2025-10-25T15:52:59.253" v="692"/>
          <pc:sldLayoutMkLst>
            <pc:docMk/>
            <pc:sldMasterMk cId="1796032868" sldId="2147483708"/>
            <pc:sldLayoutMk cId="3270783601" sldId="2147483719"/>
          </pc:sldLayoutMkLst>
        </pc:sldLayoutChg>
      </pc:sldMasterChg>
      <pc:sldMasterChg chg="add del addSldLayout delSldLayout modSldLayout">
        <pc:chgData name="Robert Sulkowski (2509006)" userId="S::2509006@student.uwtsd.ac.uk::1ec56618-c19f-4cf4-8513-67e2d0ea6ed3" providerId="AD" clId="Web-{365E80CF-39B9-0AF2-A7B1-30E15A86FF03}" dt="2025-10-25T15:53:01.925" v="693"/>
        <pc:sldMasterMkLst>
          <pc:docMk/>
          <pc:sldMasterMk cId="4028954657" sldId="2147483720"/>
        </pc:sldMasterMkLst>
        <pc:sldLayoutChg chg="add del mod replId">
          <pc:chgData name="Robert Sulkowski (2509006)" userId="S::2509006@student.uwtsd.ac.uk::1ec56618-c19f-4cf4-8513-67e2d0ea6ed3" providerId="AD" clId="Web-{365E80CF-39B9-0AF2-A7B1-30E15A86FF03}" dt="2025-10-25T15:53:01.925" v="693"/>
          <pc:sldLayoutMkLst>
            <pc:docMk/>
            <pc:sldMasterMk cId="4028954657" sldId="2147483720"/>
            <pc:sldLayoutMk cId="1255060130" sldId="2147483721"/>
          </pc:sldLayoutMkLst>
        </pc:sldLayoutChg>
        <pc:sldLayoutChg chg="add del mod replId">
          <pc:chgData name="Robert Sulkowski (2509006)" userId="S::2509006@student.uwtsd.ac.uk::1ec56618-c19f-4cf4-8513-67e2d0ea6ed3" providerId="AD" clId="Web-{365E80CF-39B9-0AF2-A7B1-30E15A86FF03}" dt="2025-10-25T15:53:01.925" v="693"/>
          <pc:sldLayoutMkLst>
            <pc:docMk/>
            <pc:sldMasterMk cId="4028954657" sldId="2147483720"/>
            <pc:sldLayoutMk cId="2285400505" sldId="2147483722"/>
          </pc:sldLayoutMkLst>
        </pc:sldLayoutChg>
        <pc:sldLayoutChg chg="add del mod replId">
          <pc:chgData name="Robert Sulkowski (2509006)" userId="S::2509006@student.uwtsd.ac.uk::1ec56618-c19f-4cf4-8513-67e2d0ea6ed3" providerId="AD" clId="Web-{365E80CF-39B9-0AF2-A7B1-30E15A86FF03}" dt="2025-10-25T15:53:01.925" v="693"/>
          <pc:sldLayoutMkLst>
            <pc:docMk/>
            <pc:sldMasterMk cId="4028954657" sldId="2147483720"/>
            <pc:sldLayoutMk cId="203129149" sldId="2147483723"/>
          </pc:sldLayoutMkLst>
        </pc:sldLayoutChg>
        <pc:sldLayoutChg chg="add del mod replId">
          <pc:chgData name="Robert Sulkowski (2509006)" userId="S::2509006@student.uwtsd.ac.uk::1ec56618-c19f-4cf4-8513-67e2d0ea6ed3" providerId="AD" clId="Web-{365E80CF-39B9-0AF2-A7B1-30E15A86FF03}" dt="2025-10-25T15:53:01.925" v="693"/>
          <pc:sldLayoutMkLst>
            <pc:docMk/>
            <pc:sldMasterMk cId="4028954657" sldId="2147483720"/>
            <pc:sldLayoutMk cId="2299997451" sldId="2147483724"/>
          </pc:sldLayoutMkLst>
        </pc:sldLayoutChg>
        <pc:sldLayoutChg chg="add del mod replId">
          <pc:chgData name="Robert Sulkowski (2509006)" userId="S::2509006@student.uwtsd.ac.uk::1ec56618-c19f-4cf4-8513-67e2d0ea6ed3" providerId="AD" clId="Web-{365E80CF-39B9-0AF2-A7B1-30E15A86FF03}" dt="2025-10-25T15:53:01.925" v="693"/>
          <pc:sldLayoutMkLst>
            <pc:docMk/>
            <pc:sldMasterMk cId="4028954657" sldId="2147483720"/>
            <pc:sldLayoutMk cId="2263092454" sldId="2147483725"/>
          </pc:sldLayoutMkLst>
        </pc:sldLayoutChg>
        <pc:sldLayoutChg chg="add del mod replId">
          <pc:chgData name="Robert Sulkowski (2509006)" userId="S::2509006@student.uwtsd.ac.uk::1ec56618-c19f-4cf4-8513-67e2d0ea6ed3" providerId="AD" clId="Web-{365E80CF-39B9-0AF2-A7B1-30E15A86FF03}" dt="2025-10-25T15:53:01.925" v="693"/>
          <pc:sldLayoutMkLst>
            <pc:docMk/>
            <pc:sldMasterMk cId="4028954657" sldId="2147483720"/>
            <pc:sldLayoutMk cId="599773267" sldId="2147483726"/>
          </pc:sldLayoutMkLst>
        </pc:sldLayoutChg>
        <pc:sldLayoutChg chg="add del mod replId">
          <pc:chgData name="Robert Sulkowski (2509006)" userId="S::2509006@student.uwtsd.ac.uk::1ec56618-c19f-4cf4-8513-67e2d0ea6ed3" providerId="AD" clId="Web-{365E80CF-39B9-0AF2-A7B1-30E15A86FF03}" dt="2025-10-25T15:53:01.925" v="693"/>
          <pc:sldLayoutMkLst>
            <pc:docMk/>
            <pc:sldMasterMk cId="4028954657" sldId="2147483720"/>
            <pc:sldLayoutMk cId="3609818839" sldId="2147483727"/>
          </pc:sldLayoutMkLst>
        </pc:sldLayoutChg>
        <pc:sldLayoutChg chg="add del mod replId">
          <pc:chgData name="Robert Sulkowski (2509006)" userId="S::2509006@student.uwtsd.ac.uk::1ec56618-c19f-4cf4-8513-67e2d0ea6ed3" providerId="AD" clId="Web-{365E80CF-39B9-0AF2-A7B1-30E15A86FF03}" dt="2025-10-25T15:53:01.925" v="693"/>
          <pc:sldLayoutMkLst>
            <pc:docMk/>
            <pc:sldMasterMk cId="4028954657" sldId="2147483720"/>
            <pc:sldLayoutMk cId="1459335675" sldId="2147483728"/>
          </pc:sldLayoutMkLst>
        </pc:sldLayoutChg>
        <pc:sldLayoutChg chg="add del mod replId">
          <pc:chgData name="Robert Sulkowski (2509006)" userId="S::2509006@student.uwtsd.ac.uk::1ec56618-c19f-4cf4-8513-67e2d0ea6ed3" providerId="AD" clId="Web-{365E80CF-39B9-0AF2-A7B1-30E15A86FF03}" dt="2025-10-25T15:53:01.925" v="693"/>
          <pc:sldLayoutMkLst>
            <pc:docMk/>
            <pc:sldMasterMk cId="4028954657" sldId="2147483720"/>
            <pc:sldLayoutMk cId="480383597" sldId="2147483729"/>
          </pc:sldLayoutMkLst>
        </pc:sldLayoutChg>
        <pc:sldLayoutChg chg="add del mod replId">
          <pc:chgData name="Robert Sulkowski (2509006)" userId="S::2509006@student.uwtsd.ac.uk::1ec56618-c19f-4cf4-8513-67e2d0ea6ed3" providerId="AD" clId="Web-{365E80CF-39B9-0AF2-A7B1-30E15A86FF03}" dt="2025-10-25T15:53:01.925" v="693"/>
          <pc:sldLayoutMkLst>
            <pc:docMk/>
            <pc:sldMasterMk cId="4028954657" sldId="2147483720"/>
            <pc:sldLayoutMk cId="3229724964" sldId="2147483730"/>
          </pc:sldLayoutMkLst>
        </pc:sldLayoutChg>
        <pc:sldLayoutChg chg="add del mod replId">
          <pc:chgData name="Robert Sulkowski (2509006)" userId="S::2509006@student.uwtsd.ac.uk::1ec56618-c19f-4cf4-8513-67e2d0ea6ed3" providerId="AD" clId="Web-{365E80CF-39B9-0AF2-A7B1-30E15A86FF03}" dt="2025-10-25T15:53:01.925" v="693"/>
          <pc:sldLayoutMkLst>
            <pc:docMk/>
            <pc:sldMasterMk cId="4028954657" sldId="2147483720"/>
            <pc:sldLayoutMk cId="3773740120" sldId="2147483731"/>
          </pc:sldLayoutMkLst>
        </pc:sldLayoutChg>
      </pc:sldMasterChg>
      <pc:sldMasterChg chg="add addSldLayout modSldLayout">
        <pc:chgData name="Robert Sulkowski (2509006)" userId="S::2509006@student.uwtsd.ac.uk::1ec56618-c19f-4cf4-8513-67e2d0ea6ed3" providerId="AD" clId="Web-{365E80CF-39B9-0AF2-A7B1-30E15A86FF03}" dt="2025-10-25T15:53:01.925" v="693"/>
        <pc:sldMasterMkLst>
          <pc:docMk/>
          <pc:sldMasterMk cId="694511442" sldId="2147483732"/>
        </pc:sldMasterMkLst>
        <pc:sldLayoutChg chg="add mod replId">
          <pc:chgData name="Robert Sulkowski (2509006)" userId="S::2509006@student.uwtsd.ac.uk::1ec56618-c19f-4cf4-8513-67e2d0ea6ed3" providerId="AD" clId="Web-{365E80CF-39B9-0AF2-A7B1-30E15A86FF03}" dt="2025-10-25T15:53:01.925" v="693"/>
          <pc:sldLayoutMkLst>
            <pc:docMk/>
            <pc:sldMasterMk cId="694511442" sldId="2147483732"/>
            <pc:sldLayoutMk cId="4016828148" sldId="2147483733"/>
          </pc:sldLayoutMkLst>
        </pc:sldLayoutChg>
        <pc:sldLayoutChg chg="add mod replId">
          <pc:chgData name="Robert Sulkowski (2509006)" userId="S::2509006@student.uwtsd.ac.uk::1ec56618-c19f-4cf4-8513-67e2d0ea6ed3" providerId="AD" clId="Web-{365E80CF-39B9-0AF2-A7B1-30E15A86FF03}" dt="2025-10-25T15:53:01.925" v="693"/>
          <pc:sldLayoutMkLst>
            <pc:docMk/>
            <pc:sldMasterMk cId="694511442" sldId="2147483732"/>
            <pc:sldLayoutMk cId="36709779" sldId="2147483734"/>
          </pc:sldLayoutMkLst>
        </pc:sldLayoutChg>
        <pc:sldLayoutChg chg="add mod replId">
          <pc:chgData name="Robert Sulkowski (2509006)" userId="S::2509006@student.uwtsd.ac.uk::1ec56618-c19f-4cf4-8513-67e2d0ea6ed3" providerId="AD" clId="Web-{365E80CF-39B9-0AF2-A7B1-30E15A86FF03}" dt="2025-10-25T15:53:01.925" v="693"/>
          <pc:sldLayoutMkLst>
            <pc:docMk/>
            <pc:sldMasterMk cId="694511442" sldId="2147483732"/>
            <pc:sldLayoutMk cId="799264325" sldId="2147483735"/>
          </pc:sldLayoutMkLst>
        </pc:sldLayoutChg>
        <pc:sldLayoutChg chg="add mod replId">
          <pc:chgData name="Robert Sulkowski (2509006)" userId="S::2509006@student.uwtsd.ac.uk::1ec56618-c19f-4cf4-8513-67e2d0ea6ed3" providerId="AD" clId="Web-{365E80CF-39B9-0AF2-A7B1-30E15A86FF03}" dt="2025-10-25T15:53:01.925" v="693"/>
          <pc:sldLayoutMkLst>
            <pc:docMk/>
            <pc:sldMasterMk cId="694511442" sldId="2147483732"/>
            <pc:sldLayoutMk cId="1726357671" sldId="2147483736"/>
          </pc:sldLayoutMkLst>
        </pc:sldLayoutChg>
        <pc:sldLayoutChg chg="add mod replId">
          <pc:chgData name="Robert Sulkowski (2509006)" userId="S::2509006@student.uwtsd.ac.uk::1ec56618-c19f-4cf4-8513-67e2d0ea6ed3" providerId="AD" clId="Web-{365E80CF-39B9-0AF2-A7B1-30E15A86FF03}" dt="2025-10-25T15:53:01.925" v="693"/>
          <pc:sldLayoutMkLst>
            <pc:docMk/>
            <pc:sldMasterMk cId="694511442" sldId="2147483732"/>
            <pc:sldLayoutMk cId="3483643031" sldId="2147483737"/>
          </pc:sldLayoutMkLst>
        </pc:sldLayoutChg>
        <pc:sldLayoutChg chg="add mod replId">
          <pc:chgData name="Robert Sulkowski (2509006)" userId="S::2509006@student.uwtsd.ac.uk::1ec56618-c19f-4cf4-8513-67e2d0ea6ed3" providerId="AD" clId="Web-{365E80CF-39B9-0AF2-A7B1-30E15A86FF03}" dt="2025-10-25T15:53:01.925" v="693"/>
          <pc:sldLayoutMkLst>
            <pc:docMk/>
            <pc:sldMasterMk cId="694511442" sldId="2147483732"/>
            <pc:sldLayoutMk cId="43653915" sldId="2147483738"/>
          </pc:sldLayoutMkLst>
        </pc:sldLayoutChg>
        <pc:sldLayoutChg chg="add mod replId">
          <pc:chgData name="Robert Sulkowski (2509006)" userId="S::2509006@student.uwtsd.ac.uk::1ec56618-c19f-4cf4-8513-67e2d0ea6ed3" providerId="AD" clId="Web-{365E80CF-39B9-0AF2-A7B1-30E15A86FF03}" dt="2025-10-25T15:53:01.925" v="693"/>
          <pc:sldLayoutMkLst>
            <pc:docMk/>
            <pc:sldMasterMk cId="694511442" sldId="2147483732"/>
            <pc:sldLayoutMk cId="658048551" sldId="2147483739"/>
          </pc:sldLayoutMkLst>
        </pc:sldLayoutChg>
        <pc:sldLayoutChg chg="add mod replId">
          <pc:chgData name="Robert Sulkowski (2509006)" userId="S::2509006@student.uwtsd.ac.uk::1ec56618-c19f-4cf4-8513-67e2d0ea6ed3" providerId="AD" clId="Web-{365E80CF-39B9-0AF2-A7B1-30E15A86FF03}" dt="2025-10-25T15:53:01.925" v="693"/>
          <pc:sldLayoutMkLst>
            <pc:docMk/>
            <pc:sldMasterMk cId="694511442" sldId="2147483732"/>
            <pc:sldLayoutMk cId="2244075582" sldId="2147483740"/>
          </pc:sldLayoutMkLst>
        </pc:sldLayoutChg>
        <pc:sldLayoutChg chg="add mod replId">
          <pc:chgData name="Robert Sulkowski (2509006)" userId="S::2509006@student.uwtsd.ac.uk::1ec56618-c19f-4cf4-8513-67e2d0ea6ed3" providerId="AD" clId="Web-{365E80CF-39B9-0AF2-A7B1-30E15A86FF03}" dt="2025-10-25T15:53:01.925" v="693"/>
          <pc:sldLayoutMkLst>
            <pc:docMk/>
            <pc:sldMasterMk cId="694511442" sldId="2147483732"/>
            <pc:sldLayoutMk cId="1636052586" sldId="2147483741"/>
          </pc:sldLayoutMkLst>
        </pc:sldLayoutChg>
        <pc:sldLayoutChg chg="add mod replId">
          <pc:chgData name="Robert Sulkowski (2509006)" userId="S::2509006@student.uwtsd.ac.uk::1ec56618-c19f-4cf4-8513-67e2d0ea6ed3" providerId="AD" clId="Web-{365E80CF-39B9-0AF2-A7B1-30E15A86FF03}" dt="2025-10-25T15:53:01.925" v="693"/>
          <pc:sldLayoutMkLst>
            <pc:docMk/>
            <pc:sldMasterMk cId="694511442" sldId="2147483732"/>
            <pc:sldLayoutMk cId="1716163604" sldId="2147483742"/>
          </pc:sldLayoutMkLst>
        </pc:sldLayoutChg>
        <pc:sldLayoutChg chg="add mod replId">
          <pc:chgData name="Robert Sulkowski (2509006)" userId="S::2509006@student.uwtsd.ac.uk::1ec56618-c19f-4cf4-8513-67e2d0ea6ed3" providerId="AD" clId="Web-{365E80CF-39B9-0AF2-A7B1-30E15A86FF03}" dt="2025-10-25T15:53:01.925" v="693"/>
          <pc:sldLayoutMkLst>
            <pc:docMk/>
            <pc:sldMasterMk cId="694511442" sldId="2147483732"/>
            <pc:sldLayoutMk cId="2301601846" sldId="2147483743"/>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F9CB67F-D919-4717-8EC7-28665674A468}" type="doc">
      <dgm:prSet loTypeId="urn:microsoft.com/office/officeart/2005/8/layout/cycle3" loCatId="cycle" qsTypeId="urn:microsoft.com/office/officeart/2005/8/quickstyle/simple1" qsCatId="simple" csTypeId="urn:microsoft.com/office/officeart/2005/8/colors/accent1_2" csCatId="accent1" phldr="1"/>
      <dgm:spPr/>
      <dgm:t>
        <a:bodyPr/>
        <a:lstStyle/>
        <a:p>
          <a:endParaRPr lang="en-US"/>
        </a:p>
      </dgm:t>
    </dgm:pt>
    <dgm:pt modelId="{B68C45ED-41E8-4A92-AFA8-F082D06F7B4D}">
      <dgm:prSet phldrT="[Text]" phldr="0"/>
      <dgm:spPr/>
      <dgm:t>
        <a:bodyPr/>
        <a:lstStyle/>
        <a:p>
          <a:pPr rtl="0"/>
          <a:r>
            <a:rPr lang="en-US" dirty="0">
              <a:latin typeface="Aptos Display" panose="020F0302020204030204"/>
            </a:rPr>
            <a:t> 1) Open Microsoft Teams – sign in with your university email.</a:t>
          </a:r>
          <a:endParaRPr lang="en-US" dirty="0"/>
        </a:p>
      </dgm:t>
    </dgm:pt>
    <dgm:pt modelId="{014704B2-18A5-48DF-9BD9-37AC8CEF9CFD}" type="parTrans" cxnId="{453AFC96-7D74-4BB0-9229-7A2B40CAECCE}">
      <dgm:prSet/>
      <dgm:spPr/>
      <dgm:t>
        <a:bodyPr/>
        <a:lstStyle/>
        <a:p>
          <a:endParaRPr lang="en-US"/>
        </a:p>
      </dgm:t>
    </dgm:pt>
    <dgm:pt modelId="{03975A5B-3DA1-4300-A4BB-98F3DD48EF55}" type="sibTrans" cxnId="{453AFC96-7D74-4BB0-9229-7A2B40CAECCE}">
      <dgm:prSet/>
      <dgm:spPr/>
      <dgm:t>
        <a:bodyPr/>
        <a:lstStyle/>
        <a:p>
          <a:endParaRPr lang="en-US"/>
        </a:p>
      </dgm:t>
    </dgm:pt>
    <dgm:pt modelId="{3F147C4B-1290-400A-863F-B96718AD4F42}">
      <dgm:prSet phldrT="[Text]" phldr="0"/>
      <dgm:spPr/>
      <dgm:t>
        <a:bodyPr/>
        <a:lstStyle/>
        <a:p>
          <a:pPr rtl="0"/>
          <a:r>
            <a:rPr lang="en-US" dirty="0">
              <a:latin typeface="Aptos Display" panose="020F0302020204030204"/>
            </a:rPr>
            <a:t>2) Go to Calendar – Click the calendar icon on the left menu.</a:t>
          </a:r>
          <a:endParaRPr lang="en-US" dirty="0"/>
        </a:p>
      </dgm:t>
    </dgm:pt>
    <dgm:pt modelId="{F33AE750-408A-45A0-A611-A2D7FD7FC279}" type="parTrans" cxnId="{95F1D857-789A-41A2-BBBB-F303619B9B62}">
      <dgm:prSet/>
      <dgm:spPr/>
      <dgm:t>
        <a:bodyPr/>
        <a:lstStyle/>
        <a:p>
          <a:endParaRPr lang="en-US"/>
        </a:p>
      </dgm:t>
    </dgm:pt>
    <dgm:pt modelId="{E01DB4FD-456D-4CE1-9F4A-C9782239ABDC}" type="sibTrans" cxnId="{95F1D857-789A-41A2-BBBB-F303619B9B62}">
      <dgm:prSet/>
      <dgm:spPr/>
      <dgm:t>
        <a:bodyPr/>
        <a:lstStyle/>
        <a:p>
          <a:endParaRPr lang="en-US"/>
        </a:p>
      </dgm:t>
    </dgm:pt>
    <dgm:pt modelId="{410E5D64-97D5-48C5-9C36-80FC7D30DFCA}">
      <dgm:prSet phldrT="[Text]" phldr="0"/>
      <dgm:spPr/>
      <dgm:t>
        <a:bodyPr/>
        <a:lstStyle/>
        <a:p>
          <a:pPr rtl="0"/>
          <a:r>
            <a:rPr lang="en-US" dirty="0">
              <a:latin typeface="Aptos Display" panose="02110004020202020204"/>
            </a:rPr>
            <a:t>3) Click "New Meeting" - Its in the Top – Right corner of the screen.</a:t>
          </a:r>
          <a:endParaRPr lang="en-US" dirty="0"/>
        </a:p>
      </dgm:t>
    </dgm:pt>
    <dgm:pt modelId="{E8CC0915-25FF-421E-BEE2-BF6CB6AC7F34}" type="parTrans" cxnId="{62DC3C8C-EBA1-4B43-96CF-BC72D3546893}">
      <dgm:prSet/>
      <dgm:spPr/>
      <dgm:t>
        <a:bodyPr/>
        <a:lstStyle/>
        <a:p>
          <a:endParaRPr lang="en-US"/>
        </a:p>
      </dgm:t>
    </dgm:pt>
    <dgm:pt modelId="{051AAE07-801B-452E-89D7-1278699B9374}" type="sibTrans" cxnId="{62DC3C8C-EBA1-4B43-96CF-BC72D3546893}">
      <dgm:prSet/>
      <dgm:spPr/>
      <dgm:t>
        <a:bodyPr/>
        <a:lstStyle/>
        <a:p>
          <a:endParaRPr lang="en-US"/>
        </a:p>
      </dgm:t>
    </dgm:pt>
    <dgm:pt modelId="{92897B86-95C6-47D6-9196-0986A1343CC7}">
      <dgm:prSet phldrT="[Text]" phldr="0"/>
      <dgm:spPr/>
      <dgm:t>
        <a:bodyPr/>
        <a:lstStyle/>
        <a:p>
          <a:pPr rtl="0"/>
          <a:r>
            <a:rPr lang="en-US" dirty="0">
              <a:latin typeface="Aptos Display" panose="02110004020202020204"/>
            </a:rPr>
            <a:t>4) Add Meeting Details – Title of the meeting, Attendees, Date &amp; Time, Location, Description.</a:t>
          </a:r>
          <a:endParaRPr lang="en-US" dirty="0"/>
        </a:p>
      </dgm:t>
    </dgm:pt>
    <dgm:pt modelId="{D5A25EF5-8315-4320-A796-11DC6F42AA9E}" type="parTrans" cxnId="{CAAB5979-2967-426F-B6D3-AE90AAFABBF9}">
      <dgm:prSet/>
      <dgm:spPr/>
      <dgm:t>
        <a:bodyPr/>
        <a:lstStyle/>
        <a:p>
          <a:endParaRPr lang="en-US"/>
        </a:p>
      </dgm:t>
    </dgm:pt>
    <dgm:pt modelId="{559EFADF-DCF3-43D0-8781-A8A9389DE0B6}" type="sibTrans" cxnId="{CAAB5979-2967-426F-B6D3-AE90AAFABBF9}">
      <dgm:prSet/>
      <dgm:spPr/>
      <dgm:t>
        <a:bodyPr/>
        <a:lstStyle/>
        <a:p>
          <a:endParaRPr lang="en-US"/>
        </a:p>
      </dgm:t>
    </dgm:pt>
    <dgm:pt modelId="{C78EC29C-A8CB-4282-ADEC-4C8A02F7C918}">
      <dgm:prSet phldrT="[Text]" phldr="0"/>
      <dgm:spPr/>
      <dgm:t>
        <a:bodyPr/>
        <a:lstStyle/>
        <a:p>
          <a:pPr rtl="0"/>
          <a:r>
            <a:rPr lang="en-US" dirty="0">
              <a:latin typeface="Aptos Display" panose="02110004020202020204"/>
            </a:rPr>
            <a:t>5) Click "Save" or "Send" - Teams automatically create the meeting and sends calandar invites with a</a:t>
          </a:r>
          <a:r>
            <a:rPr lang="en-US" b="0" dirty="0">
              <a:latin typeface="Aptos Display" panose="02110004020202020204"/>
            </a:rPr>
            <a:t> Join Link</a:t>
          </a:r>
          <a:r>
            <a:rPr lang="en-US" b="1" dirty="0">
              <a:latin typeface="Aptos Display" panose="02110004020202020204"/>
            </a:rPr>
            <a:t>.</a:t>
          </a:r>
          <a:endParaRPr lang="en-US" b="1" dirty="0"/>
        </a:p>
      </dgm:t>
    </dgm:pt>
    <dgm:pt modelId="{56CAB9E1-783F-4E93-9F84-A774BE058A99}" type="parTrans" cxnId="{21F65AED-1CEB-4D0C-BE15-878510616D87}">
      <dgm:prSet/>
      <dgm:spPr/>
      <dgm:t>
        <a:bodyPr/>
        <a:lstStyle/>
        <a:p>
          <a:endParaRPr lang="en-US"/>
        </a:p>
      </dgm:t>
    </dgm:pt>
    <dgm:pt modelId="{FA2C5C47-E299-40B7-A849-52F53FA91909}" type="sibTrans" cxnId="{21F65AED-1CEB-4D0C-BE15-878510616D87}">
      <dgm:prSet/>
      <dgm:spPr/>
      <dgm:t>
        <a:bodyPr/>
        <a:lstStyle/>
        <a:p>
          <a:endParaRPr lang="en-US"/>
        </a:p>
      </dgm:t>
    </dgm:pt>
    <dgm:pt modelId="{2E669BBA-90ED-4174-80DA-C3C32B780507}" type="pres">
      <dgm:prSet presAssocID="{2F9CB67F-D919-4717-8EC7-28665674A468}" presName="Name0" presStyleCnt="0">
        <dgm:presLayoutVars>
          <dgm:dir/>
          <dgm:resizeHandles val="exact"/>
        </dgm:presLayoutVars>
      </dgm:prSet>
      <dgm:spPr/>
    </dgm:pt>
    <dgm:pt modelId="{3CA0FC91-00B4-41E1-BD59-4A09FC83EFF3}" type="pres">
      <dgm:prSet presAssocID="{2F9CB67F-D919-4717-8EC7-28665674A468}" presName="cycle" presStyleCnt="0"/>
      <dgm:spPr/>
    </dgm:pt>
    <dgm:pt modelId="{34D906E2-8897-4B98-A4E3-15407BA4A58A}" type="pres">
      <dgm:prSet presAssocID="{B68C45ED-41E8-4A92-AFA8-F082D06F7B4D}" presName="nodeFirstNode" presStyleLbl="node1" presStyleIdx="0" presStyleCnt="5">
        <dgm:presLayoutVars>
          <dgm:bulletEnabled val="1"/>
        </dgm:presLayoutVars>
      </dgm:prSet>
      <dgm:spPr/>
    </dgm:pt>
    <dgm:pt modelId="{9668F849-FDB5-4C71-805A-49E0A95E0253}" type="pres">
      <dgm:prSet presAssocID="{03975A5B-3DA1-4300-A4BB-98F3DD48EF55}" presName="sibTransFirstNode" presStyleLbl="bgShp" presStyleIdx="0" presStyleCnt="1"/>
      <dgm:spPr/>
    </dgm:pt>
    <dgm:pt modelId="{4BD67E7E-B519-46B5-BC3B-471448F52224}" type="pres">
      <dgm:prSet presAssocID="{3F147C4B-1290-400A-863F-B96718AD4F42}" presName="nodeFollowingNodes" presStyleLbl="node1" presStyleIdx="1" presStyleCnt="5">
        <dgm:presLayoutVars>
          <dgm:bulletEnabled val="1"/>
        </dgm:presLayoutVars>
      </dgm:prSet>
      <dgm:spPr/>
    </dgm:pt>
    <dgm:pt modelId="{7E365F57-9B44-47CA-B101-836E5532A5E7}" type="pres">
      <dgm:prSet presAssocID="{410E5D64-97D5-48C5-9C36-80FC7D30DFCA}" presName="nodeFollowingNodes" presStyleLbl="node1" presStyleIdx="2" presStyleCnt="5">
        <dgm:presLayoutVars>
          <dgm:bulletEnabled val="1"/>
        </dgm:presLayoutVars>
      </dgm:prSet>
      <dgm:spPr/>
    </dgm:pt>
    <dgm:pt modelId="{A7BFB7D3-0ECB-4A24-A977-39AAF130D0A5}" type="pres">
      <dgm:prSet presAssocID="{92897B86-95C6-47D6-9196-0986A1343CC7}" presName="nodeFollowingNodes" presStyleLbl="node1" presStyleIdx="3" presStyleCnt="5">
        <dgm:presLayoutVars>
          <dgm:bulletEnabled val="1"/>
        </dgm:presLayoutVars>
      </dgm:prSet>
      <dgm:spPr/>
    </dgm:pt>
    <dgm:pt modelId="{A0848DBA-ED85-40B8-813B-3A85BD4C2B5A}" type="pres">
      <dgm:prSet presAssocID="{C78EC29C-A8CB-4282-ADEC-4C8A02F7C918}" presName="nodeFollowingNodes" presStyleLbl="node1" presStyleIdx="4" presStyleCnt="5">
        <dgm:presLayoutVars>
          <dgm:bulletEnabled val="1"/>
        </dgm:presLayoutVars>
      </dgm:prSet>
      <dgm:spPr/>
    </dgm:pt>
  </dgm:ptLst>
  <dgm:cxnLst>
    <dgm:cxn modelId="{BC6F5149-5F17-4E17-B905-BA8E74E8104D}" type="presOf" srcId="{C78EC29C-A8CB-4282-ADEC-4C8A02F7C918}" destId="{A0848DBA-ED85-40B8-813B-3A85BD4C2B5A}" srcOrd="0" destOrd="0" presId="urn:microsoft.com/office/officeart/2005/8/layout/cycle3"/>
    <dgm:cxn modelId="{95F1D857-789A-41A2-BBBB-F303619B9B62}" srcId="{2F9CB67F-D919-4717-8EC7-28665674A468}" destId="{3F147C4B-1290-400A-863F-B96718AD4F42}" srcOrd="1" destOrd="0" parTransId="{F33AE750-408A-45A0-A611-A2D7FD7FC279}" sibTransId="{E01DB4FD-456D-4CE1-9F4A-C9782239ABDC}"/>
    <dgm:cxn modelId="{4E032A59-4038-4713-A7A6-542FE79D7A63}" type="presOf" srcId="{92897B86-95C6-47D6-9196-0986A1343CC7}" destId="{A7BFB7D3-0ECB-4A24-A977-39AAF130D0A5}" srcOrd="0" destOrd="0" presId="urn:microsoft.com/office/officeart/2005/8/layout/cycle3"/>
    <dgm:cxn modelId="{CAAB5979-2967-426F-B6D3-AE90AAFABBF9}" srcId="{2F9CB67F-D919-4717-8EC7-28665674A468}" destId="{92897B86-95C6-47D6-9196-0986A1343CC7}" srcOrd="3" destOrd="0" parTransId="{D5A25EF5-8315-4320-A796-11DC6F42AA9E}" sibTransId="{559EFADF-DCF3-43D0-8781-A8A9389DE0B6}"/>
    <dgm:cxn modelId="{52871D80-9828-4CD5-9F52-5EF9F925882B}" type="presOf" srcId="{410E5D64-97D5-48C5-9C36-80FC7D30DFCA}" destId="{7E365F57-9B44-47CA-B101-836E5532A5E7}" srcOrd="0" destOrd="0" presId="urn:microsoft.com/office/officeart/2005/8/layout/cycle3"/>
    <dgm:cxn modelId="{62DC3C8C-EBA1-4B43-96CF-BC72D3546893}" srcId="{2F9CB67F-D919-4717-8EC7-28665674A468}" destId="{410E5D64-97D5-48C5-9C36-80FC7D30DFCA}" srcOrd="2" destOrd="0" parTransId="{E8CC0915-25FF-421E-BEE2-BF6CB6AC7F34}" sibTransId="{051AAE07-801B-452E-89D7-1278699B9374}"/>
    <dgm:cxn modelId="{AD0A9E8D-835B-4E9A-B6AB-004AE5F34C14}" type="presOf" srcId="{B68C45ED-41E8-4A92-AFA8-F082D06F7B4D}" destId="{34D906E2-8897-4B98-A4E3-15407BA4A58A}" srcOrd="0" destOrd="0" presId="urn:microsoft.com/office/officeart/2005/8/layout/cycle3"/>
    <dgm:cxn modelId="{453AFC96-7D74-4BB0-9229-7A2B40CAECCE}" srcId="{2F9CB67F-D919-4717-8EC7-28665674A468}" destId="{B68C45ED-41E8-4A92-AFA8-F082D06F7B4D}" srcOrd="0" destOrd="0" parTransId="{014704B2-18A5-48DF-9BD9-37AC8CEF9CFD}" sibTransId="{03975A5B-3DA1-4300-A4BB-98F3DD48EF55}"/>
    <dgm:cxn modelId="{18B23797-0ABC-4A95-A1E9-64542761B1EB}" type="presOf" srcId="{2F9CB67F-D919-4717-8EC7-28665674A468}" destId="{2E669BBA-90ED-4174-80DA-C3C32B780507}" srcOrd="0" destOrd="0" presId="urn:microsoft.com/office/officeart/2005/8/layout/cycle3"/>
    <dgm:cxn modelId="{E4AB3BC0-6485-48FC-9C6A-3C0A665D9AE9}" type="presOf" srcId="{03975A5B-3DA1-4300-A4BB-98F3DD48EF55}" destId="{9668F849-FDB5-4C71-805A-49E0A95E0253}" srcOrd="0" destOrd="0" presId="urn:microsoft.com/office/officeart/2005/8/layout/cycle3"/>
    <dgm:cxn modelId="{87B690D4-2BD4-4B08-A47E-E4B5CB57ABC8}" type="presOf" srcId="{3F147C4B-1290-400A-863F-B96718AD4F42}" destId="{4BD67E7E-B519-46B5-BC3B-471448F52224}" srcOrd="0" destOrd="0" presId="urn:microsoft.com/office/officeart/2005/8/layout/cycle3"/>
    <dgm:cxn modelId="{21F65AED-1CEB-4D0C-BE15-878510616D87}" srcId="{2F9CB67F-D919-4717-8EC7-28665674A468}" destId="{C78EC29C-A8CB-4282-ADEC-4C8A02F7C918}" srcOrd="4" destOrd="0" parTransId="{56CAB9E1-783F-4E93-9F84-A774BE058A99}" sibTransId="{FA2C5C47-E299-40B7-A849-52F53FA91909}"/>
    <dgm:cxn modelId="{D9F766A3-4600-4C39-9CAA-3F5CB31CE18A}" type="presParOf" srcId="{2E669BBA-90ED-4174-80DA-C3C32B780507}" destId="{3CA0FC91-00B4-41E1-BD59-4A09FC83EFF3}" srcOrd="0" destOrd="0" presId="urn:microsoft.com/office/officeart/2005/8/layout/cycle3"/>
    <dgm:cxn modelId="{05D8F7C0-CCBF-457E-A6B8-0EB4016374E6}" type="presParOf" srcId="{3CA0FC91-00B4-41E1-BD59-4A09FC83EFF3}" destId="{34D906E2-8897-4B98-A4E3-15407BA4A58A}" srcOrd="0" destOrd="0" presId="urn:microsoft.com/office/officeart/2005/8/layout/cycle3"/>
    <dgm:cxn modelId="{46F2E190-4FE0-4382-ABBE-6DA1DAECDFDB}" type="presParOf" srcId="{3CA0FC91-00B4-41E1-BD59-4A09FC83EFF3}" destId="{9668F849-FDB5-4C71-805A-49E0A95E0253}" srcOrd="1" destOrd="0" presId="urn:microsoft.com/office/officeart/2005/8/layout/cycle3"/>
    <dgm:cxn modelId="{73B83C5E-6E56-41F2-B148-B17F239BA2C4}" type="presParOf" srcId="{3CA0FC91-00B4-41E1-BD59-4A09FC83EFF3}" destId="{4BD67E7E-B519-46B5-BC3B-471448F52224}" srcOrd="2" destOrd="0" presId="urn:microsoft.com/office/officeart/2005/8/layout/cycle3"/>
    <dgm:cxn modelId="{D7BCD9A9-34D6-459E-B6EA-26B2A3F59EE5}" type="presParOf" srcId="{3CA0FC91-00B4-41E1-BD59-4A09FC83EFF3}" destId="{7E365F57-9B44-47CA-B101-836E5532A5E7}" srcOrd="3" destOrd="0" presId="urn:microsoft.com/office/officeart/2005/8/layout/cycle3"/>
    <dgm:cxn modelId="{B6E10FB4-089F-43E2-9474-EF8B27DCEA56}" type="presParOf" srcId="{3CA0FC91-00B4-41E1-BD59-4A09FC83EFF3}" destId="{A7BFB7D3-0ECB-4A24-A977-39AAF130D0A5}" srcOrd="4" destOrd="0" presId="urn:microsoft.com/office/officeart/2005/8/layout/cycle3"/>
    <dgm:cxn modelId="{F3D5DE8A-98B7-45D7-B312-371963012FDD}" type="presParOf" srcId="{3CA0FC91-00B4-41E1-BD59-4A09FC83EFF3}" destId="{A0848DBA-ED85-40B8-813B-3A85BD4C2B5A}" srcOrd="5" destOrd="0" presId="urn:microsoft.com/office/officeart/2005/8/layout/cycle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68F849-FDB5-4C71-805A-49E0A95E0253}">
      <dsp:nvSpPr>
        <dsp:cNvPr id="0" name=""/>
        <dsp:cNvSpPr/>
      </dsp:nvSpPr>
      <dsp:spPr>
        <a:xfrm>
          <a:off x="709510" y="245692"/>
          <a:ext cx="5158396" cy="5158396"/>
        </a:xfrm>
        <a:prstGeom prst="circularArrow">
          <a:avLst>
            <a:gd name="adj1" fmla="val 5544"/>
            <a:gd name="adj2" fmla="val 330680"/>
            <a:gd name="adj3" fmla="val 13800866"/>
            <a:gd name="adj4" fmla="val 17370804"/>
            <a:gd name="adj5" fmla="val 5757"/>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D906E2-8897-4B98-A4E3-15407BA4A58A}">
      <dsp:nvSpPr>
        <dsp:cNvPr id="0" name=""/>
        <dsp:cNvSpPr/>
      </dsp:nvSpPr>
      <dsp:spPr>
        <a:xfrm>
          <a:off x="2093982" y="276540"/>
          <a:ext cx="2389452" cy="1194726"/>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US" sz="1300" kern="1200" dirty="0">
              <a:latin typeface="Aptos Display" panose="020F0302020204030204"/>
            </a:rPr>
            <a:t> 1) Open Microsoft Teams – sign in with your university email.</a:t>
          </a:r>
          <a:endParaRPr lang="en-US" sz="1300" kern="1200" dirty="0"/>
        </a:p>
      </dsp:txBody>
      <dsp:txXfrm>
        <a:off x="2152304" y="334862"/>
        <a:ext cx="2272808" cy="1078082"/>
      </dsp:txXfrm>
    </dsp:sp>
    <dsp:sp modelId="{4BD67E7E-B519-46B5-BC3B-471448F52224}">
      <dsp:nvSpPr>
        <dsp:cNvPr id="0" name=""/>
        <dsp:cNvSpPr/>
      </dsp:nvSpPr>
      <dsp:spPr>
        <a:xfrm>
          <a:off x="4186062" y="1796525"/>
          <a:ext cx="2389452" cy="1194726"/>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US" sz="1300" kern="1200" dirty="0">
              <a:latin typeface="Aptos Display" panose="020F0302020204030204"/>
            </a:rPr>
            <a:t>2) Go to Calendar – Click the calendar icon on the left menu.</a:t>
          </a:r>
          <a:endParaRPr lang="en-US" sz="1300" kern="1200" dirty="0"/>
        </a:p>
      </dsp:txBody>
      <dsp:txXfrm>
        <a:off x="4244384" y="1854847"/>
        <a:ext cx="2272808" cy="1078082"/>
      </dsp:txXfrm>
    </dsp:sp>
    <dsp:sp modelId="{7E365F57-9B44-47CA-B101-836E5532A5E7}">
      <dsp:nvSpPr>
        <dsp:cNvPr id="0" name=""/>
        <dsp:cNvSpPr/>
      </dsp:nvSpPr>
      <dsp:spPr>
        <a:xfrm>
          <a:off x="3386959" y="4255912"/>
          <a:ext cx="2389452" cy="1194726"/>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US" sz="1300" kern="1200" dirty="0">
              <a:latin typeface="Aptos Display" panose="02110004020202020204"/>
            </a:rPr>
            <a:t>3) Click "New Meeting" - Its in the Top – Right corner of the screen.</a:t>
          </a:r>
          <a:endParaRPr lang="en-US" sz="1300" kern="1200" dirty="0"/>
        </a:p>
      </dsp:txBody>
      <dsp:txXfrm>
        <a:off x="3445281" y="4314234"/>
        <a:ext cx="2272808" cy="1078082"/>
      </dsp:txXfrm>
    </dsp:sp>
    <dsp:sp modelId="{A7BFB7D3-0ECB-4A24-A977-39AAF130D0A5}">
      <dsp:nvSpPr>
        <dsp:cNvPr id="0" name=""/>
        <dsp:cNvSpPr/>
      </dsp:nvSpPr>
      <dsp:spPr>
        <a:xfrm>
          <a:off x="801006" y="4255912"/>
          <a:ext cx="2389452" cy="1194726"/>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US" sz="1300" kern="1200" dirty="0">
              <a:latin typeface="Aptos Display" panose="02110004020202020204"/>
            </a:rPr>
            <a:t>4) Add Meeting Details – Title of the meeting, Attendees, Date &amp; Time, Location, Description.</a:t>
          </a:r>
          <a:endParaRPr lang="en-US" sz="1300" kern="1200" dirty="0"/>
        </a:p>
      </dsp:txBody>
      <dsp:txXfrm>
        <a:off x="859328" y="4314234"/>
        <a:ext cx="2272808" cy="1078082"/>
      </dsp:txXfrm>
    </dsp:sp>
    <dsp:sp modelId="{A0848DBA-ED85-40B8-813B-3A85BD4C2B5A}">
      <dsp:nvSpPr>
        <dsp:cNvPr id="0" name=""/>
        <dsp:cNvSpPr/>
      </dsp:nvSpPr>
      <dsp:spPr>
        <a:xfrm>
          <a:off x="1902" y="1796525"/>
          <a:ext cx="2389452" cy="1194726"/>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US" sz="1300" kern="1200" dirty="0">
              <a:latin typeface="Aptos Display" panose="02110004020202020204"/>
            </a:rPr>
            <a:t>5) Click "Save" or "Send" - Teams automatically create the meeting and sends calandar invites with a</a:t>
          </a:r>
          <a:r>
            <a:rPr lang="en-US" sz="1300" b="0" kern="1200" dirty="0">
              <a:latin typeface="Aptos Display" panose="02110004020202020204"/>
            </a:rPr>
            <a:t> Join Link</a:t>
          </a:r>
          <a:r>
            <a:rPr lang="en-US" sz="1300" b="1" kern="1200" dirty="0">
              <a:latin typeface="Aptos Display" panose="02110004020202020204"/>
            </a:rPr>
            <a:t>.</a:t>
          </a:r>
          <a:endParaRPr lang="en-US" sz="1300" b="1" kern="1200" dirty="0"/>
        </a:p>
      </dsp:txBody>
      <dsp:txXfrm>
        <a:off x="60224" y="1854847"/>
        <a:ext cx="2272808" cy="1078082"/>
      </dsp:txXfrm>
    </dsp:sp>
  </dsp:spTree>
</dsp:drawing>
</file>

<file path=ppt/diagrams/layout1.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10/25/2025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0168281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7097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10/25/2025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992643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10/25/2025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7263576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10/25/2025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4836430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10/25/2025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36539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10/25/2025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580485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10/25/2025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440755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10/25/2025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6360525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7161636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016018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764DE79-268F-4C1A-8933-263129D2AF90}" type="datetimeFigureOut">
              <a:rPr lang="en-US" dirty="0"/>
              <a:t>10/25/2025</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694511442"/>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jpeg"/><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61634C-A814-BE2B-01BF-E7C38A1F33A1}"/>
              </a:ext>
            </a:extLst>
          </p:cNvPr>
          <p:cNvSpPr>
            <a:spLocks noGrp="1"/>
          </p:cNvSpPr>
          <p:nvPr>
            <p:ph type="title"/>
          </p:nvPr>
        </p:nvSpPr>
        <p:spPr>
          <a:xfrm>
            <a:off x="2371149" y="-121315"/>
            <a:ext cx="6872911" cy="983284"/>
          </a:xfrm>
        </p:spPr>
        <p:txBody>
          <a:bodyPr/>
          <a:lstStyle/>
          <a:p>
            <a:pPr algn="ctr"/>
            <a:r>
              <a:rPr lang="en-US" b="1" i="1" u="sng" dirty="0"/>
              <a:t>How To Create A New Teams Meeting </a:t>
            </a:r>
            <a:endParaRPr lang="en-US"/>
          </a:p>
        </p:txBody>
      </p:sp>
      <p:graphicFrame>
        <p:nvGraphicFramePr>
          <p:cNvPr id="5" name="Content Placeholder 4">
            <a:extLst>
              <a:ext uri="{FF2B5EF4-FFF2-40B4-BE49-F238E27FC236}">
                <a16:creationId xmlns:a16="http://schemas.microsoft.com/office/drawing/2014/main" id="{3605FB14-E716-1BAE-4126-9D2627E93BFA}"/>
              </a:ext>
            </a:extLst>
          </p:cNvPr>
          <p:cNvGraphicFramePr>
            <a:graphicFrameLocks noGrp="1"/>
          </p:cNvGraphicFramePr>
          <p:nvPr>
            <p:ph idx="1"/>
            <p:extLst>
              <p:ext uri="{D42A27DB-BD31-4B8C-83A1-F6EECF244321}">
                <p14:modId xmlns:p14="http://schemas.microsoft.com/office/powerpoint/2010/main" val="3623908382"/>
              </p:ext>
            </p:extLst>
          </p:nvPr>
        </p:nvGraphicFramePr>
        <p:xfrm>
          <a:off x="5460629" y="969335"/>
          <a:ext cx="6577418" cy="57271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 Placeholder 3">
            <a:extLst>
              <a:ext uri="{FF2B5EF4-FFF2-40B4-BE49-F238E27FC236}">
                <a16:creationId xmlns:a16="http://schemas.microsoft.com/office/drawing/2014/main" id="{3ED7F4B9-A61B-43C5-F92E-09052410F992}"/>
              </a:ext>
            </a:extLst>
          </p:cNvPr>
          <p:cNvSpPr>
            <a:spLocks noGrp="1"/>
          </p:cNvSpPr>
          <p:nvPr>
            <p:ph type="body" sz="half" idx="2"/>
          </p:nvPr>
        </p:nvSpPr>
        <p:spPr>
          <a:xfrm>
            <a:off x="387801" y="965610"/>
            <a:ext cx="4744526" cy="3242770"/>
          </a:xfrm>
        </p:spPr>
        <p:txBody>
          <a:bodyPr vert="horz" lIns="91440" tIns="45720" rIns="91440" bIns="45720" rtlCol="0" anchor="t">
            <a:noAutofit/>
          </a:bodyPr>
          <a:lstStyle/>
          <a:p>
            <a:r>
              <a:rPr lang="en-US" sz="1400" dirty="0"/>
              <a:t>The benefits of using Microsoft Team for staffs or students. It allows people to communicate and work together easily, even when they are not in the same place. You can chat, make videos calls and share files all in one app, which saves time and keeps everything organized. Teams also helps with scheduling meets and classes, so that everyone knows when and where to join. It also helpful for group projects because member can work on documents together in real time. You can also record meetings and watch them later if you missed something in the meeting you can rewatch the whole meeting. Another benefit is that Teams connects with other Microsoft apps like word, PowerPoint and OneDrive, making it easier to access and share files to others. Overall, Microsoft teams helps improve communication, teamwork and productivity.</a:t>
            </a:r>
          </a:p>
        </p:txBody>
      </p:sp>
      <p:pic>
        <p:nvPicPr>
          <p:cNvPr id="497" name="Picture 496" descr="A child looking at a computer screen&#10;&#10;AI-generated content may be incorrect.">
            <a:extLst>
              <a:ext uri="{FF2B5EF4-FFF2-40B4-BE49-F238E27FC236}">
                <a16:creationId xmlns:a16="http://schemas.microsoft.com/office/drawing/2014/main" id="{D78FD290-BC09-F9AD-0EDF-171A3BC299A0}"/>
              </a:ext>
            </a:extLst>
          </p:cNvPr>
          <p:cNvPicPr>
            <a:picLocks noChangeAspect="1"/>
          </p:cNvPicPr>
          <p:nvPr/>
        </p:nvPicPr>
        <p:blipFill>
          <a:blip r:embed="rId7"/>
          <a:stretch>
            <a:fillRect/>
          </a:stretch>
        </p:blipFill>
        <p:spPr>
          <a:xfrm>
            <a:off x="383645" y="4324607"/>
            <a:ext cx="4547744" cy="2377359"/>
          </a:xfrm>
          <a:prstGeom prst="rect">
            <a:avLst/>
          </a:prstGeom>
        </p:spPr>
      </p:pic>
    </p:spTree>
    <p:extLst>
      <p:ext uri="{BB962C8B-B14F-4D97-AF65-F5344CB8AC3E}">
        <p14:creationId xmlns:p14="http://schemas.microsoft.com/office/powerpoint/2010/main" val="26392923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96B24"/>
      </a:accent1>
      <a:accent2>
        <a:srgbClr val="4EA72E"/>
      </a:accent2>
      <a:accent3>
        <a:srgbClr val="156082"/>
      </a:accent3>
      <a:accent4>
        <a:srgbClr val="0F9ED5"/>
      </a:accent4>
      <a:accent5>
        <a:srgbClr val="A02B93"/>
      </a:accent5>
      <a:accent6>
        <a:srgbClr val="E97132"/>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97E0A228-C590-4D20-B05F-A6BF04A05448}"/>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How To Create A New Teams Meeting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280</cp:revision>
  <dcterms:created xsi:type="dcterms:W3CDTF">2025-10-18T15:29:55Z</dcterms:created>
  <dcterms:modified xsi:type="dcterms:W3CDTF">2025-10-25T15:53:10Z</dcterms:modified>
</cp:coreProperties>
</file>