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0" r:id="rId3"/>
    <p:sldId id="261" r:id="rId4"/>
    <p:sldId id="262" r:id="rId5"/>
    <p:sldId id="264" r:id="rId6"/>
    <p:sldId id="263" r:id="rId7"/>
    <p:sldId id="259" r:id="rId8"/>
    <p:sldId id="257" r:id="rId9"/>
    <p:sldId id="2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0"/>
    <p:restoredTop sz="94626"/>
  </p:normalViewPr>
  <p:slideViewPr>
    <p:cSldViewPr snapToObjects="1">
      <p:cViewPr varScale="1">
        <p:scale>
          <a:sx n="121" d="100"/>
          <a:sy n="121" d="100"/>
        </p:scale>
        <p:origin x="7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62F3E9-7B27-A748-B254-0CAF93FCCC3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761E1A-5A50-2F4C-8D8F-C76DE66F0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7400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3132EB-FFEE-EB4B-BCE6-57D325B39732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FA370-48C0-244A-B2D1-BEB6C8F0C9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89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fessionalsoccercoaching.com/soccer/training-mode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Game-Centered </a:t>
            </a:r>
            <a:r>
              <a:rPr lang="en-US" dirty="0"/>
              <a:t>Approaches</a:t>
            </a:r>
          </a:p>
          <a:p>
            <a:r>
              <a:rPr lang="en-US" sz="3600" dirty="0"/>
              <a:t>Tactical/Technical Development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Dylan Blain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200" y="4248150"/>
            <a:ext cx="4038600" cy="20193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5848" y="4114800"/>
            <a:ext cx="3213752" cy="2254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25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E3508-BCA9-114B-B38E-B0027EB4A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Tactical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9DAD7-E559-A143-9E6B-A3790B4B52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Developing skills in context (i.e., in game)</a:t>
            </a:r>
          </a:p>
          <a:p>
            <a:r>
              <a:rPr lang="en-US" dirty="0"/>
              <a:t>What makes the game?</a:t>
            </a:r>
          </a:p>
          <a:p>
            <a:pPr lvl="1"/>
            <a:r>
              <a:rPr lang="en-US" dirty="0"/>
              <a:t>Game model</a:t>
            </a:r>
          </a:p>
        </p:txBody>
      </p:sp>
    </p:spTree>
    <p:extLst>
      <p:ext uri="{BB962C8B-B14F-4D97-AF65-F5344CB8AC3E}">
        <p14:creationId xmlns:p14="http://schemas.microsoft.com/office/powerpoint/2010/main" val="1916619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CA878-614E-134F-929B-1DA317275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Game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BF3E0-F1DE-9741-A36E-81E249B133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Rugby Union – Tee, Ashford &amp; </a:t>
            </a:r>
            <a:r>
              <a:rPr lang="en-US" dirty="0" err="1"/>
              <a:t>Piggot</a:t>
            </a:r>
            <a:r>
              <a:rPr lang="en-US" dirty="0"/>
              <a:t> (2018)</a:t>
            </a:r>
          </a:p>
          <a:p>
            <a:endParaRPr lang="en-US" dirty="0"/>
          </a:p>
          <a:p>
            <a:r>
              <a:rPr lang="en-US" dirty="0"/>
              <a:t>Football - </a:t>
            </a:r>
            <a:r>
              <a:rPr lang="en-US" dirty="0">
                <a:hlinkClick r:id="rId2"/>
              </a:rPr>
              <a:t>https://www.professionalsoccercoaching.com/soccer/training-model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172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76F69-BDAC-4A40-970A-9ECE33EA3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Rugby Union - Tee, Ashford &amp; </a:t>
            </a:r>
            <a:r>
              <a:rPr lang="en-US" dirty="0" err="1"/>
              <a:t>Piggot</a:t>
            </a:r>
            <a:r>
              <a:rPr lang="en-US" dirty="0"/>
              <a:t> (2018)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8E0A9AFC-E920-2241-A054-5EF822875E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0200" y="1828800"/>
            <a:ext cx="9296400" cy="4539258"/>
          </a:xfrm>
        </p:spPr>
      </p:pic>
    </p:spTree>
    <p:extLst>
      <p:ext uri="{BB962C8B-B14F-4D97-AF65-F5344CB8AC3E}">
        <p14:creationId xmlns:p14="http://schemas.microsoft.com/office/powerpoint/2010/main" val="44955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76F69-BDAC-4A40-970A-9ECE33EA3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Rugby Union - Tee, Ashford &amp; </a:t>
            </a:r>
            <a:r>
              <a:rPr lang="en-US" dirty="0" err="1"/>
              <a:t>Piggot</a:t>
            </a:r>
            <a:r>
              <a:rPr lang="en-US" dirty="0"/>
              <a:t> (2018)</a:t>
            </a:r>
          </a:p>
        </p:txBody>
      </p:sp>
      <p:pic>
        <p:nvPicPr>
          <p:cNvPr id="7" name="Content Placeholder 6" descr="Diagram, timeline&#10;&#10;Description automatically generated">
            <a:extLst>
              <a:ext uri="{FF2B5EF4-FFF2-40B4-BE49-F238E27FC236}">
                <a16:creationId xmlns:a16="http://schemas.microsoft.com/office/drawing/2014/main" id="{A1581EAC-E3B1-E74F-8B9E-BA383D5E2A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3439" y="1535920"/>
            <a:ext cx="8579761" cy="4956955"/>
          </a:xfrm>
        </p:spPr>
      </p:pic>
    </p:spTree>
    <p:extLst>
      <p:ext uri="{BB962C8B-B14F-4D97-AF65-F5344CB8AC3E}">
        <p14:creationId xmlns:p14="http://schemas.microsoft.com/office/powerpoint/2010/main" val="2980366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2E55F-44E3-E94D-87FD-D6F342610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Football</a:t>
            </a:r>
          </a:p>
        </p:txBody>
      </p:sp>
      <p:pic>
        <p:nvPicPr>
          <p:cNvPr id="5" name="Content Placeholder 4" descr="Diagram, schematic&#10;&#10;Description automatically generated">
            <a:extLst>
              <a:ext uri="{FF2B5EF4-FFF2-40B4-BE49-F238E27FC236}">
                <a16:creationId xmlns:a16="http://schemas.microsoft.com/office/drawing/2014/main" id="{EE4BFEE0-5752-1741-B39A-EDA7C1D71A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60388" y="-108076"/>
            <a:ext cx="6093447" cy="6983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764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Games Based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Tactical </a:t>
            </a:r>
            <a:r>
              <a:rPr lang="en-US" dirty="0" err="1"/>
              <a:t>Periodisation</a:t>
            </a:r>
            <a:endParaRPr lang="en-US" dirty="0"/>
          </a:p>
          <a:p>
            <a:r>
              <a:rPr lang="en-US" dirty="0"/>
              <a:t>Teaching games for understanding</a:t>
            </a:r>
          </a:p>
          <a:p>
            <a:r>
              <a:rPr lang="en-US" dirty="0"/>
              <a:t>Games sense</a:t>
            </a:r>
          </a:p>
          <a:p>
            <a:r>
              <a:rPr lang="en-US" dirty="0"/>
              <a:t>Play practice</a:t>
            </a:r>
          </a:p>
          <a:p>
            <a:r>
              <a:rPr lang="en-US" dirty="0"/>
              <a:t>And more</a:t>
            </a:r>
            <a:r>
              <a:rPr lang="mr-IN" dirty="0"/>
              <a:t>…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138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Teaching Games For Understanding (TGFU)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4393" y="1428059"/>
            <a:ext cx="7323213" cy="4900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110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326" y="296020"/>
            <a:ext cx="2882653" cy="431437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200" y="380998"/>
            <a:ext cx="2915209" cy="414441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 rot="10800000" flipV="1">
            <a:off x="4237892" y="4812325"/>
            <a:ext cx="3429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Chapter 5 </a:t>
            </a:r>
            <a:r>
              <a:rPr lang="mr-IN" dirty="0"/>
              <a:t>–</a:t>
            </a:r>
            <a:r>
              <a:rPr lang="en-US" dirty="0"/>
              <a:t> Sport Based pedagogies (Hastie &amp; </a:t>
            </a:r>
            <a:r>
              <a:rPr lang="en-US" dirty="0" err="1"/>
              <a:t>Mesquita</a:t>
            </a:r>
            <a:r>
              <a:rPr lang="en-US" dirty="0"/>
              <a:t>, 2017)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8267585" y="4150605"/>
            <a:ext cx="354984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latin typeface="Open Sans" charset="0"/>
              </a:rPr>
              <a:t>Harvey, S. and Jarrett, K. (2013). A review of the game-</a:t>
            </a:r>
            <a:r>
              <a:rPr lang="en-US" sz="1600" dirty="0" err="1">
                <a:latin typeface="Open Sans" charset="0"/>
              </a:rPr>
              <a:t>centred</a:t>
            </a:r>
            <a:r>
              <a:rPr lang="en-US" sz="1600" dirty="0">
                <a:latin typeface="Open Sans" charset="0"/>
              </a:rPr>
              <a:t> approaches to teaching and coaching literature since 2006. </a:t>
            </a:r>
            <a:r>
              <a:rPr lang="en-US" sz="1600" i="1" dirty="0">
                <a:latin typeface="Open Sans" charset="0"/>
              </a:rPr>
              <a:t>Physical Education and Sport Pedagogy</a:t>
            </a:r>
            <a:r>
              <a:rPr lang="en-US" sz="1600" dirty="0">
                <a:latin typeface="Open Sans" charset="0"/>
              </a:rPr>
              <a:t>, 19(3), pp.278-300.</a:t>
            </a:r>
            <a:endParaRPr lang="en-US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110" y="1219200"/>
            <a:ext cx="3836561" cy="2605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08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152</Words>
  <Application>Microsoft Macintosh PowerPoint</Application>
  <PresentationFormat>Widescreen</PresentationFormat>
  <Paragraphs>23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Open Sans</vt:lpstr>
      <vt:lpstr>Office Theme</vt:lpstr>
      <vt:lpstr>Game-Centered Approaches Tactical/Technical Development</vt:lpstr>
      <vt:lpstr>Tactical approaches</vt:lpstr>
      <vt:lpstr>Game Models</vt:lpstr>
      <vt:lpstr>Rugby Union - Tee, Ashford &amp; Piggot (2018)</vt:lpstr>
      <vt:lpstr>Rugby Union - Tee, Ashford &amp; Piggot (2018)</vt:lpstr>
      <vt:lpstr>Football</vt:lpstr>
      <vt:lpstr>Games Based Approaches</vt:lpstr>
      <vt:lpstr>Teaching Games For Understanding (TGFU)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Game-Centered Approaches Tactical/Technical Development</dc:title>
  <dc:creator>Dylan Blain</dc:creator>
  <cp:lastModifiedBy>Dylan Blain</cp:lastModifiedBy>
  <cp:revision>1</cp:revision>
  <dcterms:created xsi:type="dcterms:W3CDTF">2021-04-28T06:35:38Z</dcterms:created>
  <dcterms:modified xsi:type="dcterms:W3CDTF">2021-04-28T06:37:47Z</dcterms:modified>
</cp:coreProperties>
</file>