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1" r:id="rId1"/>
  </p:sldMasterIdLst>
  <p:notesMasterIdLst>
    <p:notesMasterId r:id="rId28"/>
  </p:notesMasterIdLst>
  <p:handoutMasterIdLst>
    <p:handoutMasterId r:id="rId29"/>
  </p:handoutMasterIdLst>
  <p:sldIdLst>
    <p:sldId id="297" r:id="rId2"/>
    <p:sldId id="337" r:id="rId3"/>
    <p:sldId id="338" r:id="rId4"/>
    <p:sldId id="347" r:id="rId5"/>
    <p:sldId id="353" r:id="rId6"/>
    <p:sldId id="354" r:id="rId7"/>
    <p:sldId id="298" r:id="rId8"/>
    <p:sldId id="299" r:id="rId9"/>
    <p:sldId id="300" r:id="rId10"/>
    <p:sldId id="301" r:id="rId11"/>
    <p:sldId id="355" r:id="rId12"/>
    <p:sldId id="348" r:id="rId13"/>
    <p:sldId id="303" r:id="rId14"/>
    <p:sldId id="310" r:id="rId15"/>
    <p:sldId id="350" r:id="rId16"/>
    <p:sldId id="304" r:id="rId17"/>
    <p:sldId id="305" r:id="rId18"/>
    <p:sldId id="309" r:id="rId19"/>
    <p:sldId id="306" r:id="rId20"/>
    <p:sldId id="311" r:id="rId21"/>
    <p:sldId id="351" r:id="rId22"/>
    <p:sldId id="312" r:id="rId23"/>
    <p:sldId id="352" r:id="rId24"/>
    <p:sldId id="356" r:id="rId25"/>
    <p:sldId id="336" r:id="rId26"/>
    <p:sldId id="349" r:id="rId27"/>
  </p:sldIdLst>
  <p:sldSz cx="12192000" cy="6858000"/>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233" autoAdjust="0"/>
    <p:restoredTop sz="94660"/>
  </p:normalViewPr>
  <p:slideViewPr>
    <p:cSldViewPr>
      <p:cViewPr varScale="1">
        <p:scale>
          <a:sx n="112" d="100"/>
          <a:sy n="112" d="100"/>
        </p:scale>
        <p:origin x="208" y="1112"/>
      </p:cViewPr>
      <p:guideLst>
        <p:guide orient="horz" pos="2160"/>
        <p:guide pos="3840"/>
      </p:guideLst>
    </p:cSldViewPr>
  </p:slideViewPr>
  <p:notesTextViewPr>
    <p:cViewPr>
      <p:scale>
        <a:sx n="1" d="1"/>
        <a:sy n="1" d="1"/>
      </p:scale>
      <p:origin x="0" y="0"/>
    </p:cViewPr>
  </p:notesTextViewPr>
  <p:sorterViewPr>
    <p:cViewPr>
      <p:scale>
        <a:sx n="100" d="100"/>
        <a:sy n="100" d="100"/>
      </p:scale>
      <p:origin x="0" y="-9744"/>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diagrams/_rels/data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ata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4" Type="http://schemas.openxmlformats.org/officeDocument/2006/relationships/image" Target="../media/image31.svg"/></Relationships>
</file>

<file path=ppt/diagrams/_rels/data8.xml.rels><?xml version="1.0" encoding="UTF-8" standalone="yes"?>
<Relationships xmlns="http://schemas.openxmlformats.org/package/2006/relationships"><Relationship Id="rId1" Type="http://schemas.openxmlformats.org/officeDocument/2006/relationships/hyperlink" Target="https://onlinelibrary.wiley.com/doi/epdf/10.1111/1467-9256.00173" TargetMode="External"/></Relationships>
</file>

<file path=ppt/diagrams/_rels/drawing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4" Type="http://schemas.openxmlformats.org/officeDocument/2006/relationships/image" Target="../media/image31.svg"/></Relationships>
</file>

<file path=ppt/diagrams/_rels/drawing8.xml.rels><?xml version="1.0" encoding="UTF-8" standalone="yes"?>
<Relationships xmlns="http://schemas.openxmlformats.org/package/2006/relationships"><Relationship Id="rId1" Type="http://schemas.openxmlformats.org/officeDocument/2006/relationships/hyperlink" Target="https://onlinelibrary.wiley.com/doi/epdf/10.1111/1467-9256.00173" TargetMode="Externa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F422B5F-520A-49CD-9F62-EC0C4C135F6F}"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EC7ADBFE-C1FB-4141-B2C8-A276BB1355AB}">
      <dgm:prSet/>
      <dgm:spPr/>
      <dgm:t>
        <a:bodyPr/>
        <a:lstStyle/>
        <a:p>
          <a:r>
            <a:rPr lang="en-US"/>
            <a:t>Introduction to Module</a:t>
          </a:r>
        </a:p>
      </dgm:t>
    </dgm:pt>
    <dgm:pt modelId="{0AD3663B-CCA7-4728-A3F3-B8716117D802}" type="parTrans" cxnId="{3DE3E82B-F45A-47BA-82B9-B3A77977B2C7}">
      <dgm:prSet/>
      <dgm:spPr/>
      <dgm:t>
        <a:bodyPr/>
        <a:lstStyle/>
        <a:p>
          <a:endParaRPr lang="en-US"/>
        </a:p>
      </dgm:t>
    </dgm:pt>
    <dgm:pt modelId="{82769D88-F399-4778-870A-0008470CFCA3}" type="sibTrans" cxnId="{3DE3E82B-F45A-47BA-82B9-B3A77977B2C7}">
      <dgm:prSet/>
      <dgm:spPr/>
      <dgm:t>
        <a:bodyPr/>
        <a:lstStyle/>
        <a:p>
          <a:endParaRPr lang="en-US"/>
        </a:p>
      </dgm:t>
    </dgm:pt>
    <dgm:pt modelId="{A9454610-99F4-4B66-ADFC-E2300D726881}">
      <dgm:prSet/>
      <dgm:spPr/>
      <dgm:t>
        <a:bodyPr/>
        <a:lstStyle/>
        <a:p>
          <a:r>
            <a:rPr lang="en-US"/>
            <a:t>Module Aims</a:t>
          </a:r>
        </a:p>
      </dgm:t>
    </dgm:pt>
    <dgm:pt modelId="{5F9DFCB3-E6BB-4C2B-9AB0-9E92D9711B74}" type="parTrans" cxnId="{5058EEAD-A446-4EEF-B9A5-DB62C4429E14}">
      <dgm:prSet/>
      <dgm:spPr/>
      <dgm:t>
        <a:bodyPr/>
        <a:lstStyle/>
        <a:p>
          <a:endParaRPr lang="en-US"/>
        </a:p>
      </dgm:t>
    </dgm:pt>
    <dgm:pt modelId="{5CF68811-40FB-4C8E-B076-C6CC984995B0}" type="sibTrans" cxnId="{5058EEAD-A446-4EEF-B9A5-DB62C4429E14}">
      <dgm:prSet/>
      <dgm:spPr/>
      <dgm:t>
        <a:bodyPr/>
        <a:lstStyle/>
        <a:p>
          <a:endParaRPr lang="en-US"/>
        </a:p>
      </dgm:t>
    </dgm:pt>
    <dgm:pt modelId="{D46E57B8-456D-4085-AB8E-4A36B6C32E24}">
      <dgm:prSet/>
      <dgm:spPr/>
      <dgm:t>
        <a:bodyPr/>
        <a:lstStyle/>
        <a:p>
          <a:r>
            <a:rPr lang="en-US"/>
            <a:t>Module Learning Outcomes</a:t>
          </a:r>
        </a:p>
      </dgm:t>
    </dgm:pt>
    <dgm:pt modelId="{C5DBDB12-7601-43E3-8D9F-210806A320FB}" type="parTrans" cxnId="{815AC8EC-FEF8-48B1-9AA0-ECA56BBDDD0B}">
      <dgm:prSet/>
      <dgm:spPr/>
      <dgm:t>
        <a:bodyPr/>
        <a:lstStyle/>
        <a:p>
          <a:endParaRPr lang="en-US"/>
        </a:p>
      </dgm:t>
    </dgm:pt>
    <dgm:pt modelId="{4C90B9C6-C788-42B0-8533-3A05808B3CE9}" type="sibTrans" cxnId="{815AC8EC-FEF8-48B1-9AA0-ECA56BBDDD0B}">
      <dgm:prSet/>
      <dgm:spPr/>
      <dgm:t>
        <a:bodyPr/>
        <a:lstStyle/>
        <a:p>
          <a:endParaRPr lang="en-US"/>
        </a:p>
      </dgm:t>
    </dgm:pt>
    <dgm:pt modelId="{FC57A86C-F12D-46EE-8701-60B876F28C7A}">
      <dgm:prSet/>
      <dgm:spPr/>
      <dgm:t>
        <a:bodyPr/>
        <a:lstStyle/>
        <a:p>
          <a:r>
            <a:rPr lang="en-US" dirty="0"/>
            <a:t>Detailed overview of Assessment 1</a:t>
          </a:r>
        </a:p>
      </dgm:t>
    </dgm:pt>
    <dgm:pt modelId="{51B9DD39-57BD-46AE-8BB2-34960EF81BC7}" type="parTrans" cxnId="{95856D73-E04F-4E84-839E-87540CD1DA72}">
      <dgm:prSet/>
      <dgm:spPr/>
      <dgm:t>
        <a:bodyPr/>
        <a:lstStyle/>
        <a:p>
          <a:endParaRPr lang="en-US"/>
        </a:p>
      </dgm:t>
    </dgm:pt>
    <dgm:pt modelId="{D641C875-CB98-4D2C-9DBC-4DE9F2454360}" type="sibTrans" cxnId="{95856D73-E04F-4E84-839E-87540CD1DA72}">
      <dgm:prSet/>
      <dgm:spPr/>
      <dgm:t>
        <a:bodyPr/>
        <a:lstStyle/>
        <a:p>
          <a:endParaRPr lang="en-US"/>
        </a:p>
      </dgm:t>
    </dgm:pt>
    <dgm:pt modelId="{E642A5B8-998D-4365-AC35-2E00B26BEC7B}">
      <dgm:prSet/>
      <dgm:spPr/>
      <dgm:t>
        <a:bodyPr/>
        <a:lstStyle/>
        <a:p>
          <a:r>
            <a:rPr lang="en-US" dirty="0"/>
            <a:t>Submission dates for Assignment 1 and Assignment 2</a:t>
          </a:r>
        </a:p>
      </dgm:t>
    </dgm:pt>
    <dgm:pt modelId="{B0965365-5039-4304-A9F9-51EFC01A4838}" type="parTrans" cxnId="{2274F7A7-E2F4-4641-B5AC-5624D5D93A45}">
      <dgm:prSet/>
      <dgm:spPr/>
      <dgm:t>
        <a:bodyPr/>
        <a:lstStyle/>
        <a:p>
          <a:endParaRPr lang="en-US"/>
        </a:p>
      </dgm:t>
    </dgm:pt>
    <dgm:pt modelId="{7DBD975F-259B-4A48-8B4E-DA5CF7697EB4}" type="sibTrans" cxnId="{2274F7A7-E2F4-4641-B5AC-5624D5D93A45}">
      <dgm:prSet/>
      <dgm:spPr/>
      <dgm:t>
        <a:bodyPr/>
        <a:lstStyle/>
        <a:p>
          <a:endParaRPr lang="en-US"/>
        </a:p>
      </dgm:t>
    </dgm:pt>
    <dgm:pt modelId="{A878C320-B28A-4613-8440-8F84E1EC7068}">
      <dgm:prSet/>
      <dgm:spPr/>
      <dgm:t>
        <a:bodyPr/>
        <a:lstStyle/>
        <a:p>
          <a:r>
            <a:rPr lang="en-US" dirty="0"/>
            <a:t>Benefits of involving Children and Young People in Research</a:t>
          </a:r>
        </a:p>
      </dgm:t>
    </dgm:pt>
    <dgm:pt modelId="{114DE05B-D75E-4093-866D-B4D8D24A8210}" type="parTrans" cxnId="{56BAE53B-366B-4D83-98EA-F4272307C02D}">
      <dgm:prSet/>
      <dgm:spPr/>
      <dgm:t>
        <a:bodyPr/>
        <a:lstStyle/>
        <a:p>
          <a:endParaRPr lang="en-US"/>
        </a:p>
      </dgm:t>
    </dgm:pt>
    <dgm:pt modelId="{3010A687-6B5F-460E-B477-0A1115F330D8}" type="sibTrans" cxnId="{56BAE53B-366B-4D83-98EA-F4272307C02D}">
      <dgm:prSet/>
      <dgm:spPr/>
      <dgm:t>
        <a:bodyPr/>
        <a:lstStyle/>
        <a:p>
          <a:endParaRPr lang="en-US"/>
        </a:p>
      </dgm:t>
    </dgm:pt>
    <dgm:pt modelId="{523E9DD0-780F-A84F-A9EC-9D91FD4168EE}">
      <dgm:prSet/>
      <dgm:spPr/>
      <dgm:t>
        <a:bodyPr/>
        <a:lstStyle/>
        <a:p>
          <a:r>
            <a:rPr lang="en-US" dirty="0"/>
            <a:t>Discussed experiences of previous research</a:t>
          </a:r>
        </a:p>
      </dgm:t>
    </dgm:pt>
    <dgm:pt modelId="{8B3083C5-0D21-894F-A5C9-0A742446A911}" type="parTrans" cxnId="{D5BBF369-F384-934C-BE84-096E9B163EF9}">
      <dgm:prSet/>
      <dgm:spPr/>
      <dgm:t>
        <a:bodyPr/>
        <a:lstStyle/>
        <a:p>
          <a:endParaRPr lang="en-GB"/>
        </a:p>
      </dgm:t>
    </dgm:pt>
    <dgm:pt modelId="{571A978E-06C4-9A45-BB43-4DF02036D3AE}" type="sibTrans" cxnId="{D5BBF369-F384-934C-BE84-096E9B163EF9}">
      <dgm:prSet/>
      <dgm:spPr/>
      <dgm:t>
        <a:bodyPr/>
        <a:lstStyle/>
        <a:p>
          <a:endParaRPr lang="en-GB"/>
        </a:p>
      </dgm:t>
    </dgm:pt>
    <dgm:pt modelId="{3F4DE3F4-6CC2-8C4C-9CAD-348A7130BF6F}">
      <dgm:prSet/>
      <dgm:spPr/>
      <dgm:t>
        <a:bodyPr/>
        <a:lstStyle/>
        <a:p>
          <a:r>
            <a:rPr lang="en-US" dirty="0"/>
            <a:t>Key books for Youth and Community Workers</a:t>
          </a:r>
        </a:p>
      </dgm:t>
    </dgm:pt>
    <dgm:pt modelId="{568D4D26-DC38-FC45-B685-68624F4D8974}" type="parTrans" cxnId="{4A4ED1D4-9E34-BA49-9D48-EEFDB9EF2DA6}">
      <dgm:prSet/>
      <dgm:spPr/>
      <dgm:t>
        <a:bodyPr/>
        <a:lstStyle/>
        <a:p>
          <a:endParaRPr lang="en-GB"/>
        </a:p>
      </dgm:t>
    </dgm:pt>
    <dgm:pt modelId="{DC482685-E43F-3C4E-B2E7-14C9FB37CEA5}" type="sibTrans" cxnId="{4A4ED1D4-9E34-BA49-9D48-EEFDB9EF2DA6}">
      <dgm:prSet/>
      <dgm:spPr/>
      <dgm:t>
        <a:bodyPr/>
        <a:lstStyle/>
        <a:p>
          <a:endParaRPr lang="en-GB"/>
        </a:p>
      </dgm:t>
    </dgm:pt>
    <dgm:pt modelId="{4BBE1BC8-6686-C944-9C0A-3A22D033A872}">
      <dgm:prSet/>
      <dgm:spPr/>
      <dgm:t>
        <a:bodyPr/>
        <a:lstStyle/>
        <a:p>
          <a:r>
            <a:rPr lang="en-US" dirty="0"/>
            <a:t>Qualitative vs Quantitative research</a:t>
          </a:r>
        </a:p>
      </dgm:t>
    </dgm:pt>
    <dgm:pt modelId="{906B074A-0237-BA4E-BF77-AC82BC21ADF6}" type="parTrans" cxnId="{36072FE0-7997-B84C-8D1E-ED821B386C09}">
      <dgm:prSet/>
      <dgm:spPr/>
      <dgm:t>
        <a:bodyPr/>
        <a:lstStyle/>
        <a:p>
          <a:endParaRPr lang="en-GB"/>
        </a:p>
      </dgm:t>
    </dgm:pt>
    <dgm:pt modelId="{D8ABD786-1FDF-DA42-BEBE-B2D76BA8CFD4}" type="sibTrans" cxnId="{36072FE0-7997-B84C-8D1E-ED821B386C09}">
      <dgm:prSet/>
      <dgm:spPr/>
      <dgm:t>
        <a:bodyPr/>
        <a:lstStyle/>
        <a:p>
          <a:endParaRPr lang="en-GB"/>
        </a:p>
      </dgm:t>
    </dgm:pt>
    <dgm:pt modelId="{42B97BB1-EA15-4A4E-9DE8-FDD39E1857D6}">
      <dgm:prSet/>
      <dgm:spPr/>
      <dgm:t>
        <a:bodyPr/>
        <a:lstStyle/>
        <a:p>
          <a:r>
            <a:rPr lang="en-US" dirty="0"/>
            <a:t>Examples of contemporary research in current youth work practice </a:t>
          </a:r>
        </a:p>
      </dgm:t>
    </dgm:pt>
    <dgm:pt modelId="{DD1AED19-77B9-2B48-80E7-638DC17CA43D}" type="parTrans" cxnId="{D7424334-A2AA-DF49-9EEB-C20211370034}">
      <dgm:prSet/>
      <dgm:spPr/>
      <dgm:t>
        <a:bodyPr/>
        <a:lstStyle/>
        <a:p>
          <a:endParaRPr lang="en-GB"/>
        </a:p>
      </dgm:t>
    </dgm:pt>
    <dgm:pt modelId="{F40B50AD-9AEB-C741-A571-D9D2352D69AD}" type="sibTrans" cxnId="{D7424334-A2AA-DF49-9EEB-C20211370034}">
      <dgm:prSet/>
      <dgm:spPr/>
      <dgm:t>
        <a:bodyPr/>
        <a:lstStyle/>
        <a:p>
          <a:endParaRPr lang="en-GB"/>
        </a:p>
      </dgm:t>
    </dgm:pt>
    <dgm:pt modelId="{0AD108BF-FFB3-C840-84B6-162E6039D3B1}">
      <dgm:prSet/>
      <dgm:spPr/>
      <dgm:t>
        <a:bodyPr/>
        <a:lstStyle/>
        <a:p>
          <a:r>
            <a:rPr lang="en-US" dirty="0"/>
            <a:t>Journal articles relating to young people</a:t>
          </a:r>
        </a:p>
      </dgm:t>
    </dgm:pt>
    <dgm:pt modelId="{73B50D39-FBEA-D647-9AA8-511EF00E69B4}" type="parTrans" cxnId="{B55610BF-20B7-2A4C-B141-A7325FE22940}">
      <dgm:prSet/>
      <dgm:spPr/>
      <dgm:t>
        <a:bodyPr/>
        <a:lstStyle/>
        <a:p>
          <a:endParaRPr lang="en-GB"/>
        </a:p>
      </dgm:t>
    </dgm:pt>
    <dgm:pt modelId="{46F56E4F-E13B-1B47-A2A9-1EF8D0929879}" type="sibTrans" cxnId="{B55610BF-20B7-2A4C-B141-A7325FE22940}">
      <dgm:prSet/>
      <dgm:spPr/>
      <dgm:t>
        <a:bodyPr/>
        <a:lstStyle/>
        <a:p>
          <a:endParaRPr lang="en-GB"/>
        </a:p>
      </dgm:t>
    </dgm:pt>
    <dgm:pt modelId="{046BCB13-C394-0A4C-9A23-5C313F3CDF6E}" type="pres">
      <dgm:prSet presAssocID="{5F422B5F-520A-49CD-9F62-EC0C4C135F6F}" presName="diagram" presStyleCnt="0">
        <dgm:presLayoutVars>
          <dgm:dir/>
          <dgm:resizeHandles val="exact"/>
        </dgm:presLayoutVars>
      </dgm:prSet>
      <dgm:spPr/>
    </dgm:pt>
    <dgm:pt modelId="{817A0FF7-8120-A841-B87D-8FE0DDF2C814}" type="pres">
      <dgm:prSet presAssocID="{EC7ADBFE-C1FB-4141-B2C8-A276BB1355AB}" presName="node" presStyleLbl="node1" presStyleIdx="0" presStyleCnt="11">
        <dgm:presLayoutVars>
          <dgm:bulletEnabled val="1"/>
        </dgm:presLayoutVars>
      </dgm:prSet>
      <dgm:spPr/>
    </dgm:pt>
    <dgm:pt modelId="{896E5554-20EF-5745-8EC9-08098F105570}" type="pres">
      <dgm:prSet presAssocID="{82769D88-F399-4778-870A-0008470CFCA3}" presName="sibTrans" presStyleCnt="0"/>
      <dgm:spPr/>
    </dgm:pt>
    <dgm:pt modelId="{E6316426-F73D-294E-BF47-333BA1C65057}" type="pres">
      <dgm:prSet presAssocID="{A9454610-99F4-4B66-ADFC-E2300D726881}" presName="node" presStyleLbl="node1" presStyleIdx="1" presStyleCnt="11">
        <dgm:presLayoutVars>
          <dgm:bulletEnabled val="1"/>
        </dgm:presLayoutVars>
      </dgm:prSet>
      <dgm:spPr/>
    </dgm:pt>
    <dgm:pt modelId="{A0E19857-B305-814D-8850-AA9392C6E02B}" type="pres">
      <dgm:prSet presAssocID="{5CF68811-40FB-4C8E-B076-C6CC984995B0}" presName="sibTrans" presStyleCnt="0"/>
      <dgm:spPr/>
    </dgm:pt>
    <dgm:pt modelId="{AAAAC0F3-C625-3943-AC92-7CFACF5BBAEE}" type="pres">
      <dgm:prSet presAssocID="{D46E57B8-456D-4085-AB8E-4A36B6C32E24}" presName="node" presStyleLbl="node1" presStyleIdx="2" presStyleCnt="11">
        <dgm:presLayoutVars>
          <dgm:bulletEnabled val="1"/>
        </dgm:presLayoutVars>
      </dgm:prSet>
      <dgm:spPr/>
    </dgm:pt>
    <dgm:pt modelId="{B10D8E83-8270-6544-AC5A-D9A2BF40BD7A}" type="pres">
      <dgm:prSet presAssocID="{4C90B9C6-C788-42B0-8533-3A05808B3CE9}" presName="sibTrans" presStyleCnt="0"/>
      <dgm:spPr/>
    </dgm:pt>
    <dgm:pt modelId="{0334477F-E404-D642-AF24-C29C5F9A20D3}" type="pres">
      <dgm:prSet presAssocID="{FC57A86C-F12D-46EE-8701-60B876F28C7A}" presName="node" presStyleLbl="node1" presStyleIdx="3" presStyleCnt="11">
        <dgm:presLayoutVars>
          <dgm:bulletEnabled val="1"/>
        </dgm:presLayoutVars>
      </dgm:prSet>
      <dgm:spPr/>
    </dgm:pt>
    <dgm:pt modelId="{82E43565-98BF-4B47-B9A6-9C22088CA286}" type="pres">
      <dgm:prSet presAssocID="{D641C875-CB98-4D2C-9DBC-4DE9F2454360}" presName="sibTrans" presStyleCnt="0"/>
      <dgm:spPr/>
    </dgm:pt>
    <dgm:pt modelId="{DB927775-9C6C-934D-A81F-72667EA8B788}" type="pres">
      <dgm:prSet presAssocID="{E642A5B8-998D-4365-AC35-2E00B26BEC7B}" presName="node" presStyleLbl="node1" presStyleIdx="4" presStyleCnt="11">
        <dgm:presLayoutVars>
          <dgm:bulletEnabled val="1"/>
        </dgm:presLayoutVars>
      </dgm:prSet>
      <dgm:spPr/>
    </dgm:pt>
    <dgm:pt modelId="{D9E8A0AE-363B-B144-A024-43C57BE10F68}" type="pres">
      <dgm:prSet presAssocID="{7DBD975F-259B-4A48-8B4E-DA5CF7697EB4}" presName="sibTrans" presStyleCnt="0"/>
      <dgm:spPr/>
    </dgm:pt>
    <dgm:pt modelId="{7FFC9F34-C4AB-BC4C-9E1D-B6C109D001E7}" type="pres">
      <dgm:prSet presAssocID="{A878C320-B28A-4613-8440-8F84E1EC7068}" presName="node" presStyleLbl="node1" presStyleIdx="5" presStyleCnt="11">
        <dgm:presLayoutVars>
          <dgm:bulletEnabled val="1"/>
        </dgm:presLayoutVars>
      </dgm:prSet>
      <dgm:spPr/>
    </dgm:pt>
    <dgm:pt modelId="{7DCD5227-2FED-8648-9E0B-361A39851141}" type="pres">
      <dgm:prSet presAssocID="{3010A687-6B5F-460E-B477-0A1115F330D8}" presName="sibTrans" presStyleCnt="0"/>
      <dgm:spPr/>
    </dgm:pt>
    <dgm:pt modelId="{C26B15AD-D100-4843-80D2-EA323A4F89CF}" type="pres">
      <dgm:prSet presAssocID="{523E9DD0-780F-A84F-A9EC-9D91FD4168EE}" presName="node" presStyleLbl="node1" presStyleIdx="6" presStyleCnt="11">
        <dgm:presLayoutVars>
          <dgm:bulletEnabled val="1"/>
        </dgm:presLayoutVars>
      </dgm:prSet>
      <dgm:spPr/>
    </dgm:pt>
    <dgm:pt modelId="{6D6B9A19-60E9-404F-B1C2-FD5C4D3EC73C}" type="pres">
      <dgm:prSet presAssocID="{571A978E-06C4-9A45-BB43-4DF02036D3AE}" presName="sibTrans" presStyleCnt="0"/>
      <dgm:spPr/>
    </dgm:pt>
    <dgm:pt modelId="{7408F5C5-A0CC-DA4F-A9E7-BCC6CA1F0BA5}" type="pres">
      <dgm:prSet presAssocID="{3F4DE3F4-6CC2-8C4C-9CAD-348A7130BF6F}" presName="node" presStyleLbl="node1" presStyleIdx="7" presStyleCnt="11">
        <dgm:presLayoutVars>
          <dgm:bulletEnabled val="1"/>
        </dgm:presLayoutVars>
      </dgm:prSet>
      <dgm:spPr/>
    </dgm:pt>
    <dgm:pt modelId="{069E8AE3-BDC8-E94B-9D50-1A8641DADF1E}" type="pres">
      <dgm:prSet presAssocID="{DC482685-E43F-3C4E-B2E7-14C9FB37CEA5}" presName="sibTrans" presStyleCnt="0"/>
      <dgm:spPr/>
    </dgm:pt>
    <dgm:pt modelId="{44F42D74-2A25-7D43-BED0-BC0B06583988}" type="pres">
      <dgm:prSet presAssocID="{4BBE1BC8-6686-C944-9C0A-3A22D033A872}" presName="node" presStyleLbl="node1" presStyleIdx="8" presStyleCnt="11">
        <dgm:presLayoutVars>
          <dgm:bulletEnabled val="1"/>
        </dgm:presLayoutVars>
      </dgm:prSet>
      <dgm:spPr/>
    </dgm:pt>
    <dgm:pt modelId="{D3454CA2-5DDD-674C-9BA3-AC9871183613}" type="pres">
      <dgm:prSet presAssocID="{D8ABD786-1FDF-DA42-BEBE-B2D76BA8CFD4}" presName="sibTrans" presStyleCnt="0"/>
      <dgm:spPr/>
    </dgm:pt>
    <dgm:pt modelId="{04444CAE-76E4-E146-B840-1A48A83AC56B}" type="pres">
      <dgm:prSet presAssocID="{42B97BB1-EA15-4A4E-9DE8-FDD39E1857D6}" presName="node" presStyleLbl="node1" presStyleIdx="9" presStyleCnt="11">
        <dgm:presLayoutVars>
          <dgm:bulletEnabled val="1"/>
        </dgm:presLayoutVars>
      </dgm:prSet>
      <dgm:spPr/>
    </dgm:pt>
    <dgm:pt modelId="{AB1A94E2-AE8C-B54D-8EDB-510761B6F14E}" type="pres">
      <dgm:prSet presAssocID="{F40B50AD-9AEB-C741-A571-D9D2352D69AD}" presName="sibTrans" presStyleCnt="0"/>
      <dgm:spPr/>
    </dgm:pt>
    <dgm:pt modelId="{7D89F000-B163-C240-8550-F5AB00E98C35}" type="pres">
      <dgm:prSet presAssocID="{0AD108BF-FFB3-C840-84B6-162E6039D3B1}" presName="node" presStyleLbl="node1" presStyleIdx="10" presStyleCnt="11">
        <dgm:presLayoutVars>
          <dgm:bulletEnabled val="1"/>
        </dgm:presLayoutVars>
      </dgm:prSet>
      <dgm:spPr/>
    </dgm:pt>
  </dgm:ptLst>
  <dgm:cxnLst>
    <dgm:cxn modelId="{17B57007-24FB-BF41-B589-6702D0F54535}" type="presOf" srcId="{42B97BB1-EA15-4A4E-9DE8-FDD39E1857D6}" destId="{04444CAE-76E4-E146-B840-1A48A83AC56B}" srcOrd="0" destOrd="0" presId="urn:microsoft.com/office/officeart/2005/8/layout/default"/>
    <dgm:cxn modelId="{01187E08-F3DA-D842-BB51-8F48AEB4FD3E}" type="presOf" srcId="{3F4DE3F4-6CC2-8C4C-9CAD-348A7130BF6F}" destId="{7408F5C5-A0CC-DA4F-A9E7-BCC6CA1F0BA5}" srcOrd="0" destOrd="0" presId="urn:microsoft.com/office/officeart/2005/8/layout/default"/>
    <dgm:cxn modelId="{8A90E512-2AEF-5249-973B-3D6ADC0ABAB2}" type="presOf" srcId="{4BBE1BC8-6686-C944-9C0A-3A22D033A872}" destId="{44F42D74-2A25-7D43-BED0-BC0B06583988}" srcOrd="0" destOrd="0" presId="urn:microsoft.com/office/officeart/2005/8/layout/default"/>
    <dgm:cxn modelId="{8007D71F-3FBE-6E4B-9989-A1FF67AF207C}" type="presOf" srcId="{0AD108BF-FFB3-C840-84B6-162E6039D3B1}" destId="{7D89F000-B163-C240-8550-F5AB00E98C35}" srcOrd="0" destOrd="0" presId="urn:microsoft.com/office/officeart/2005/8/layout/default"/>
    <dgm:cxn modelId="{3DE3E82B-F45A-47BA-82B9-B3A77977B2C7}" srcId="{5F422B5F-520A-49CD-9F62-EC0C4C135F6F}" destId="{EC7ADBFE-C1FB-4141-B2C8-A276BB1355AB}" srcOrd="0" destOrd="0" parTransId="{0AD3663B-CCA7-4728-A3F3-B8716117D802}" sibTransId="{82769D88-F399-4778-870A-0008470CFCA3}"/>
    <dgm:cxn modelId="{D7424334-A2AA-DF49-9EEB-C20211370034}" srcId="{5F422B5F-520A-49CD-9F62-EC0C4C135F6F}" destId="{42B97BB1-EA15-4A4E-9DE8-FDD39E1857D6}" srcOrd="9" destOrd="0" parTransId="{DD1AED19-77B9-2B48-80E7-638DC17CA43D}" sibTransId="{F40B50AD-9AEB-C741-A571-D9D2352D69AD}"/>
    <dgm:cxn modelId="{56BAE53B-366B-4D83-98EA-F4272307C02D}" srcId="{5F422B5F-520A-49CD-9F62-EC0C4C135F6F}" destId="{A878C320-B28A-4613-8440-8F84E1EC7068}" srcOrd="5" destOrd="0" parTransId="{114DE05B-D75E-4093-866D-B4D8D24A8210}" sibTransId="{3010A687-6B5F-460E-B477-0A1115F330D8}"/>
    <dgm:cxn modelId="{F1BE9646-AD21-2048-A033-0F6ADD04C46F}" type="presOf" srcId="{523E9DD0-780F-A84F-A9EC-9D91FD4168EE}" destId="{C26B15AD-D100-4843-80D2-EA323A4F89CF}" srcOrd="0" destOrd="0" presId="urn:microsoft.com/office/officeart/2005/8/layout/default"/>
    <dgm:cxn modelId="{72DBDF66-8D4E-1144-AE9D-FA940E434BD8}" type="presOf" srcId="{EC7ADBFE-C1FB-4141-B2C8-A276BB1355AB}" destId="{817A0FF7-8120-A841-B87D-8FE0DDF2C814}" srcOrd="0" destOrd="0" presId="urn:microsoft.com/office/officeart/2005/8/layout/default"/>
    <dgm:cxn modelId="{D5BBF369-F384-934C-BE84-096E9B163EF9}" srcId="{5F422B5F-520A-49CD-9F62-EC0C4C135F6F}" destId="{523E9DD0-780F-A84F-A9EC-9D91FD4168EE}" srcOrd="6" destOrd="0" parTransId="{8B3083C5-0D21-894F-A5C9-0A742446A911}" sibTransId="{571A978E-06C4-9A45-BB43-4DF02036D3AE}"/>
    <dgm:cxn modelId="{95856D73-E04F-4E84-839E-87540CD1DA72}" srcId="{5F422B5F-520A-49CD-9F62-EC0C4C135F6F}" destId="{FC57A86C-F12D-46EE-8701-60B876F28C7A}" srcOrd="3" destOrd="0" parTransId="{51B9DD39-57BD-46AE-8BB2-34960EF81BC7}" sibTransId="{D641C875-CB98-4D2C-9DBC-4DE9F2454360}"/>
    <dgm:cxn modelId="{DDD1A275-A58C-6440-9040-AE6BE0DBF605}" type="presOf" srcId="{D46E57B8-456D-4085-AB8E-4A36B6C32E24}" destId="{AAAAC0F3-C625-3943-AC92-7CFACF5BBAEE}" srcOrd="0" destOrd="0" presId="urn:microsoft.com/office/officeart/2005/8/layout/default"/>
    <dgm:cxn modelId="{837FF27B-BF41-1940-A32A-EB1EF1C0CD5E}" type="presOf" srcId="{FC57A86C-F12D-46EE-8701-60B876F28C7A}" destId="{0334477F-E404-D642-AF24-C29C5F9A20D3}" srcOrd="0" destOrd="0" presId="urn:microsoft.com/office/officeart/2005/8/layout/default"/>
    <dgm:cxn modelId="{0B03BB8A-BB82-BD45-82C9-C23E508D80EE}" type="presOf" srcId="{E642A5B8-998D-4365-AC35-2E00B26BEC7B}" destId="{DB927775-9C6C-934D-A81F-72667EA8B788}" srcOrd="0" destOrd="0" presId="urn:microsoft.com/office/officeart/2005/8/layout/default"/>
    <dgm:cxn modelId="{8C072BA7-3EF1-8842-AA31-92527CDB97AF}" type="presOf" srcId="{A878C320-B28A-4613-8440-8F84E1EC7068}" destId="{7FFC9F34-C4AB-BC4C-9E1D-B6C109D001E7}" srcOrd="0" destOrd="0" presId="urn:microsoft.com/office/officeart/2005/8/layout/default"/>
    <dgm:cxn modelId="{2274F7A7-E2F4-4641-B5AC-5624D5D93A45}" srcId="{5F422B5F-520A-49CD-9F62-EC0C4C135F6F}" destId="{E642A5B8-998D-4365-AC35-2E00B26BEC7B}" srcOrd="4" destOrd="0" parTransId="{B0965365-5039-4304-A9F9-51EFC01A4838}" sibTransId="{7DBD975F-259B-4A48-8B4E-DA5CF7697EB4}"/>
    <dgm:cxn modelId="{5058EEAD-A446-4EEF-B9A5-DB62C4429E14}" srcId="{5F422B5F-520A-49CD-9F62-EC0C4C135F6F}" destId="{A9454610-99F4-4B66-ADFC-E2300D726881}" srcOrd="1" destOrd="0" parTransId="{5F9DFCB3-E6BB-4C2B-9AB0-9E92D9711B74}" sibTransId="{5CF68811-40FB-4C8E-B076-C6CC984995B0}"/>
    <dgm:cxn modelId="{17A2D4B1-EB45-5942-82D9-7127520D0891}" type="presOf" srcId="{5F422B5F-520A-49CD-9F62-EC0C4C135F6F}" destId="{046BCB13-C394-0A4C-9A23-5C313F3CDF6E}" srcOrd="0" destOrd="0" presId="urn:microsoft.com/office/officeart/2005/8/layout/default"/>
    <dgm:cxn modelId="{B55610BF-20B7-2A4C-B141-A7325FE22940}" srcId="{5F422B5F-520A-49CD-9F62-EC0C4C135F6F}" destId="{0AD108BF-FFB3-C840-84B6-162E6039D3B1}" srcOrd="10" destOrd="0" parTransId="{73B50D39-FBEA-D647-9AA8-511EF00E69B4}" sibTransId="{46F56E4F-E13B-1B47-A2A9-1EF8D0929879}"/>
    <dgm:cxn modelId="{4F6145CA-AC8D-9A4F-8A40-CE903928F2CD}" type="presOf" srcId="{A9454610-99F4-4B66-ADFC-E2300D726881}" destId="{E6316426-F73D-294E-BF47-333BA1C65057}" srcOrd="0" destOrd="0" presId="urn:microsoft.com/office/officeart/2005/8/layout/default"/>
    <dgm:cxn modelId="{4A4ED1D4-9E34-BA49-9D48-EEFDB9EF2DA6}" srcId="{5F422B5F-520A-49CD-9F62-EC0C4C135F6F}" destId="{3F4DE3F4-6CC2-8C4C-9CAD-348A7130BF6F}" srcOrd="7" destOrd="0" parTransId="{568D4D26-DC38-FC45-B685-68624F4D8974}" sibTransId="{DC482685-E43F-3C4E-B2E7-14C9FB37CEA5}"/>
    <dgm:cxn modelId="{36072FE0-7997-B84C-8D1E-ED821B386C09}" srcId="{5F422B5F-520A-49CD-9F62-EC0C4C135F6F}" destId="{4BBE1BC8-6686-C944-9C0A-3A22D033A872}" srcOrd="8" destOrd="0" parTransId="{906B074A-0237-BA4E-BF77-AC82BC21ADF6}" sibTransId="{D8ABD786-1FDF-DA42-BEBE-B2D76BA8CFD4}"/>
    <dgm:cxn modelId="{815AC8EC-FEF8-48B1-9AA0-ECA56BBDDD0B}" srcId="{5F422B5F-520A-49CD-9F62-EC0C4C135F6F}" destId="{D46E57B8-456D-4085-AB8E-4A36B6C32E24}" srcOrd="2" destOrd="0" parTransId="{C5DBDB12-7601-43E3-8D9F-210806A320FB}" sibTransId="{4C90B9C6-C788-42B0-8533-3A05808B3CE9}"/>
    <dgm:cxn modelId="{644B4F42-883C-624D-B5F2-C389DE9354F2}" type="presParOf" srcId="{046BCB13-C394-0A4C-9A23-5C313F3CDF6E}" destId="{817A0FF7-8120-A841-B87D-8FE0DDF2C814}" srcOrd="0" destOrd="0" presId="urn:microsoft.com/office/officeart/2005/8/layout/default"/>
    <dgm:cxn modelId="{7C50FD1D-76A1-5C46-B2AA-FC5A2A307EA4}" type="presParOf" srcId="{046BCB13-C394-0A4C-9A23-5C313F3CDF6E}" destId="{896E5554-20EF-5745-8EC9-08098F105570}" srcOrd="1" destOrd="0" presId="urn:microsoft.com/office/officeart/2005/8/layout/default"/>
    <dgm:cxn modelId="{C17EF46B-F996-0D45-8838-1B718F602796}" type="presParOf" srcId="{046BCB13-C394-0A4C-9A23-5C313F3CDF6E}" destId="{E6316426-F73D-294E-BF47-333BA1C65057}" srcOrd="2" destOrd="0" presId="urn:microsoft.com/office/officeart/2005/8/layout/default"/>
    <dgm:cxn modelId="{56CE63E9-5718-2745-85AF-6207C89B9724}" type="presParOf" srcId="{046BCB13-C394-0A4C-9A23-5C313F3CDF6E}" destId="{A0E19857-B305-814D-8850-AA9392C6E02B}" srcOrd="3" destOrd="0" presId="urn:microsoft.com/office/officeart/2005/8/layout/default"/>
    <dgm:cxn modelId="{27002D0D-BA54-E646-8700-7A65F34FC4F3}" type="presParOf" srcId="{046BCB13-C394-0A4C-9A23-5C313F3CDF6E}" destId="{AAAAC0F3-C625-3943-AC92-7CFACF5BBAEE}" srcOrd="4" destOrd="0" presId="urn:microsoft.com/office/officeart/2005/8/layout/default"/>
    <dgm:cxn modelId="{2CE7E740-2F95-8C49-97CC-98A84FD197A7}" type="presParOf" srcId="{046BCB13-C394-0A4C-9A23-5C313F3CDF6E}" destId="{B10D8E83-8270-6544-AC5A-D9A2BF40BD7A}" srcOrd="5" destOrd="0" presId="urn:microsoft.com/office/officeart/2005/8/layout/default"/>
    <dgm:cxn modelId="{32AD17EC-84A9-1E4C-8022-448BA18F64C3}" type="presParOf" srcId="{046BCB13-C394-0A4C-9A23-5C313F3CDF6E}" destId="{0334477F-E404-D642-AF24-C29C5F9A20D3}" srcOrd="6" destOrd="0" presId="urn:microsoft.com/office/officeart/2005/8/layout/default"/>
    <dgm:cxn modelId="{0A16FD3E-4728-D447-979A-DD4F79A68FC3}" type="presParOf" srcId="{046BCB13-C394-0A4C-9A23-5C313F3CDF6E}" destId="{82E43565-98BF-4B47-B9A6-9C22088CA286}" srcOrd="7" destOrd="0" presId="urn:microsoft.com/office/officeart/2005/8/layout/default"/>
    <dgm:cxn modelId="{04EE7827-ED40-8C4F-9619-037B802117B7}" type="presParOf" srcId="{046BCB13-C394-0A4C-9A23-5C313F3CDF6E}" destId="{DB927775-9C6C-934D-A81F-72667EA8B788}" srcOrd="8" destOrd="0" presId="urn:microsoft.com/office/officeart/2005/8/layout/default"/>
    <dgm:cxn modelId="{BA679DB7-9542-C544-B5AC-B1E856F1CD00}" type="presParOf" srcId="{046BCB13-C394-0A4C-9A23-5C313F3CDF6E}" destId="{D9E8A0AE-363B-B144-A024-43C57BE10F68}" srcOrd="9" destOrd="0" presId="urn:microsoft.com/office/officeart/2005/8/layout/default"/>
    <dgm:cxn modelId="{80FA2CB7-3628-1345-9F4F-280F1AEBC0A9}" type="presParOf" srcId="{046BCB13-C394-0A4C-9A23-5C313F3CDF6E}" destId="{7FFC9F34-C4AB-BC4C-9E1D-B6C109D001E7}" srcOrd="10" destOrd="0" presId="urn:microsoft.com/office/officeart/2005/8/layout/default"/>
    <dgm:cxn modelId="{A93AFAED-6A51-3345-B013-68CBF434CF22}" type="presParOf" srcId="{046BCB13-C394-0A4C-9A23-5C313F3CDF6E}" destId="{7DCD5227-2FED-8648-9E0B-361A39851141}" srcOrd="11" destOrd="0" presId="urn:microsoft.com/office/officeart/2005/8/layout/default"/>
    <dgm:cxn modelId="{72ACE946-1543-E840-AB05-9938E87540CD}" type="presParOf" srcId="{046BCB13-C394-0A4C-9A23-5C313F3CDF6E}" destId="{C26B15AD-D100-4843-80D2-EA323A4F89CF}" srcOrd="12" destOrd="0" presId="urn:microsoft.com/office/officeart/2005/8/layout/default"/>
    <dgm:cxn modelId="{82838CDF-87B3-5040-A6DF-A705DEE90F70}" type="presParOf" srcId="{046BCB13-C394-0A4C-9A23-5C313F3CDF6E}" destId="{6D6B9A19-60E9-404F-B1C2-FD5C4D3EC73C}" srcOrd="13" destOrd="0" presId="urn:microsoft.com/office/officeart/2005/8/layout/default"/>
    <dgm:cxn modelId="{DEFAF3ED-B4D1-EF48-A574-88A7164096A5}" type="presParOf" srcId="{046BCB13-C394-0A4C-9A23-5C313F3CDF6E}" destId="{7408F5C5-A0CC-DA4F-A9E7-BCC6CA1F0BA5}" srcOrd="14" destOrd="0" presId="urn:microsoft.com/office/officeart/2005/8/layout/default"/>
    <dgm:cxn modelId="{40D806D2-2A1B-0740-AB5A-8906626A0FB7}" type="presParOf" srcId="{046BCB13-C394-0A4C-9A23-5C313F3CDF6E}" destId="{069E8AE3-BDC8-E94B-9D50-1A8641DADF1E}" srcOrd="15" destOrd="0" presId="urn:microsoft.com/office/officeart/2005/8/layout/default"/>
    <dgm:cxn modelId="{4729A118-F2E8-FB40-8215-4466A71A0E62}" type="presParOf" srcId="{046BCB13-C394-0A4C-9A23-5C313F3CDF6E}" destId="{44F42D74-2A25-7D43-BED0-BC0B06583988}" srcOrd="16" destOrd="0" presId="urn:microsoft.com/office/officeart/2005/8/layout/default"/>
    <dgm:cxn modelId="{B93874FC-FFE5-0544-9F6D-54208ECBD752}" type="presParOf" srcId="{046BCB13-C394-0A4C-9A23-5C313F3CDF6E}" destId="{D3454CA2-5DDD-674C-9BA3-AC9871183613}" srcOrd="17" destOrd="0" presId="urn:microsoft.com/office/officeart/2005/8/layout/default"/>
    <dgm:cxn modelId="{3EA0D29D-A9A7-2E44-9656-B4D46DDAAAC0}" type="presParOf" srcId="{046BCB13-C394-0A4C-9A23-5C313F3CDF6E}" destId="{04444CAE-76E4-E146-B840-1A48A83AC56B}" srcOrd="18" destOrd="0" presId="urn:microsoft.com/office/officeart/2005/8/layout/default"/>
    <dgm:cxn modelId="{128013BD-8179-4A4C-A869-E366F887C0DC}" type="presParOf" srcId="{046BCB13-C394-0A4C-9A23-5C313F3CDF6E}" destId="{AB1A94E2-AE8C-B54D-8EDB-510761B6F14E}" srcOrd="19" destOrd="0" presId="urn:microsoft.com/office/officeart/2005/8/layout/default"/>
    <dgm:cxn modelId="{B03ADE7A-70AC-3447-AC3E-D701E8126D35}" type="presParOf" srcId="{046BCB13-C394-0A4C-9A23-5C313F3CDF6E}" destId="{7D89F000-B163-C240-8550-F5AB00E98C35}" srcOrd="2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7828E13-FA0F-4545-9A14-F1D62014B262}" type="doc">
      <dgm:prSet loTypeId="urn:microsoft.com/office/officeart/2016/7/layout/VerticalSolidActionList" loCatId="List" qsTypeId="urn:microsoft.com/office/officeart/2005/8/quickstyle/simple1" qsCatId="simple" csTypeId="urn:microsoft.com/office/officeart/2005/8/colors/colorful1" csCatId="colorful" phldr="1"/>
      <dgm:spPr/>
      <dgm:t>
        <a:bodyPr/>
        <a:lstStyle/>
        <a:p>
          <a:endParaRPr lang="en-US"/>
        </a:p>
      </dgm:t>
    </dgm:pt>
    <dgm:pt modelId="{29E5FE39-48E0-4FEE-AB2A-F9916F109674}">
      <dgm:prSet/>
      <dgm:spPr/>
      <dgm:t>
        <a:bodyPr/>
        <a:lstStyle/>
        <a:p>
          <a:r>
            <a:rPr lang="en-US"/>
            <a:t>Complete</a:t>
          </a:r>
        </a:p>
      </dgm:t>
    </dgm:pt>
    <dgm:pt modelId="{64797CBF-B0E8-47A8-9FEB-0F14E30871CE}" type="parTrans" cxnId="{CA9EFAAD-DB61-4593-BD80-F565554EB458}">
      <dgm:prSet/>
      <dgm:spPr/>
      <dgm:t>
        <a:bodyPr/>
        <a:lstStyle/>
        <a:p>
          <a:endParaRPr lang="en-US"/>
        </a:p>
      </dgm:t>
    </dgm:pt>
    <dgm:pt modelId="{CCC3A3EA-3CFB-4603-A56C-76C8447EA58A}" type="sibTrans" cxnId="{CA9EFAAD-DB61-4593-BD80-F565554EB458}">
      <dgm:prSet/>
      <dgm:spPr/>
      <dgm:t>
        <a:bodyPr/>
        <a:lstStyle/>
        <a:p>
          <a:endParaRPr lang="en-US"/>
        </a:p>
      </dgm:t>
    </dgm:pt>
    <dgm:pt modelId="{9C206BEF-D131-48ED-A826-90F0A084E49A}">
      <dgm:prSet/>
      <dgm:spPr/>
      <dgm:t>
        <a:bodyPr/>
        <a:lstStyle/>
        <a:p>
          <a:r>
            <a:rPr lang="en-US" dirty="0"/>
            <a:t> Activity in Session1</a:t>
          </a:r>
        </a:p>
      </dgm:t>
    </dgm:pt>
    <dgm:pt modelId="{60C33440-F4F5-446F-A281-DD5E988806D2}" type="parTrans" cxnId="{17F660C6-B3E4-4E19-B12F-672C3A5D34CA}">
      <dgm:prSet/>
      <dgm:spPr/>
      <dgm:t>
        <a:bodyPr/>
        <a:lstStyle/>
        <a:p>
          <a:endParaRPr lang="en-US"/>
        </a:p>
      </dgm:t>
    </dgm:pt>
    <dgm:pt modelId="{D818DDC3-EA0F-4D55-BF1D-0D319E17F4FB}" type="sibTrans" cxnId="{17F660C6-B3E4-4E19-B12F-672C3A5D34CA}">
      <dgm:prSet/>
      <dgm:spPr/>
      <dgm:t>
        <a:bodyPr/>
        <a:lstStyle/>
        <a:p>
          <a:endParaRPr lang="en-US"/>
        </a:p>
      </dgm:t>
    </dgm:pt>
    <dgm:pt modelId="{5672361D-9EDF-4BD0-BE05-559A30B01983}">
      <dgm:prSet/>
      <dgm:spPr/>
      <dgm:t>
        <a:bodyPr/>
        <a:lstStyle/>
        <a:p>
          <a:r>
            <a:rPr lang="en-US"/>
            <a:t>Consider</a:t>
          </a:r>
        </a:p>
      </dgm:t>
    </dgm:pt>
    <dgm:pt modelId="{EF7EA816-4B6F-4FE5-AF4D-1D6C0B986EF3}" type="parTrans" cxnId="{DFF1A453-D3FA-4999-90F7-3A36223C06BA}">
      <dgm:prSet/>
      <dgm:spPr/>
      <dgm:t>
        <a:bodyPr/>
        <a:lstStyle/>
        <a:p>
          <a:endParaRPr lang="en-US"/>
        </a:p>
      </dgm:t>
    </dgm:pt>
    <dgm:pt modelId="{99792AC0-2071-4B57-83BE-598C47B098DA}" type="sibTrans" cxnId="{DFF1A453-D3FA-4999-90F7-3A36223C06BA}">
      <dgm:prSet/>
      <dgm:spPr/>
      <dgm:t>
        <a:bodyPr/>
        <a:lstStyle/>
        <a:p>
          <a:endParaRPr lang="en-US"/>
        </a:p>
      </dgm:t>
    </dgm:pt>
    <dgm:pt modelId="{6C5FC55E-C433-4719-ABD4-B917D6B20586}">
      <dgm:prSet/>
      <dgm:spPr/>
      <dgm:t>
        <a:bodyPr/>
        <a:lstStyle/>
        <a:p>
          <a:r>
            <a:rPr lang="en-US" dirty="0"/>
            <a:t> Which of the disciplines of your own research thinking/practice may fit within. Reflect upon your thinking and write a short synopsis to support our discussion. </a:t>
          </a:r>
        </a:p>
      </dgm:t>
    </dgm:pt>
    <dgm:pt modelId="{72A0C08A-2EDE-4B13-8B6A-FB73E3A939DD}" type="parTrans" cxnId="{9BB12721-0AAC-4B61-8BF9-ADB1404C35A9}">
      <dgm:prSet/>
      <dgm:spPr/>
      <dgm:t>
        <a:bodyPr/>
        <a:lstStyle/>
        <a:p>
          <a:endParaRPr lang="en-US"/>
        </a:p>
      </dgm:t>
    </dgm:pt>
    <dgm:pt modelId="{6BCFF0B1-BCD3-4E41-9B74-0B0284C399D1}" type="sibTrans" cxnId="{9BB12721-0AAC-4B61-8BF9-ADB1404C35A9}">
      <dgm:prSet/>
      <dgm:spPr/>
      <dgm:t>
        <a:bodyPr/>
        <a:lstStyle/>
        <a:p>
          <a:endParaRPr lang="en-US"/>
        </a:p>
      </dgm:t>
    </dgm:pt>
    <dgm:pt modelId="{0CC648EA-3715-4676-928F-712AA8DD27D9}">
      <dgm:prSet/>
      <dgm:spPr/>
      <dgm:t>
        <a:bodyPr/>
        <a:lstStyle/>
        <a:p>
          <a:r>
            <a:rPr lang="en-US"/>
            <a:t>Conduct</a:t>
          </a:r>
        </a:p>
      </dgm:t>
    </dgm:pt>
    <dgm:pt modelId="{C96B0645-DB4E-4F33-8938-ADFD252A374B}" type="parTrans" cxnId="{91EB4B66-4F28-4ECD-B7FA-30D287BDFD88}">
      <dgm:prSet/>
      <dgm:spPr/>
      <dgm:t>
        <a:bodyPr/>
        <a:lstStyle/>
        <a:p>
          <a:endParaRPr lang="en-US"/>
        </a:p>
      </dgm:t>
    </dgm:pt>
    <dgm:pt modelId="{192C9E20-867E-4048-AB94-7AFE143603E4}" type="sibTrans" cxnId="{91EB4B66-4F28-4ECD-B7FA-30D287BDFD88}">
      <dgm:prSet/>
      <dgm:spPr/>
      <dgm:t>
        <a:bodyPr/>
        <a:lstStyle/>
        <a:p>
          <a:endParaRPr lang="en-US"/>
        </a:p>
      </dgm:t>
    </dgm:pt>
    <dgm:pt modelId="{1B62D6B9-19CE-4001-B52C-A31102578D16}">
      <dgm:prSet/>
      <dgm:spPr/>
      <dgm:t>
        <a:bodyPr/>
        <a:lstStyle/>
        <a:p>
          <a:r>
            <a:rPr lang="en-US" dirty="0"/>
            <a:t> Research and find some relevant literature from Peer reviewed journals that align with your interests</a:t>
          </a:r>
        </a:p>
      </dgm:t>
    </dgm:pt>
    <dgm:pt modelId="{793E0FEA-D53B-41F7-82A3-29E6DC49C5BB}" type="parTrans" cxnId="{EDF7455C-8AF0-4160-AD9B-0719668205DA}">
      <dgm:prSet/>
      <dgm:spPr/>
      <dgm:t>
        <a:bodyPr/>
        <a:lstStyle/>
        <a:p>
          <a:endParaRPr lang="en-US"/>
        </a:p>
      </dgm:t>
    </dgm:pt>
    <dgm:pt modelId="{A420D2F2-A87A-486E-A99B-159F430F2590}" type="sibTrans" cxnId="{EDF7455C-8AF0-4160-AD9B-0719668205DA}">
      <dgm:prSet/>
      <dgm:spPr/>
      <dgm:t>
        <a:bodyPr/>
        <a:lstStyle/>
        <a:p>
          <a:endParaRPr lang="en-US"/>
        </a:p>
      </dgm:t>
    </dgm:pt>
    <dgm:pt modelId="{9754680B-E979-AC48-8181-6F0AA20E82A7}" type="pres">
      <dgm:prSet presAssocID="{C7828E13-FA0F-4545-9A14-F1D62014B262}" presName="Name0" presStyleCnt="0">
        <dgm:presLayoutVars>
          <dgm:dir/>
          <dgm:animLvl val="lvl"/>
          <dgm:resizeHandles val="exact"/>
        </dgm:presLayoutVars>
      </dgm:prSet>
      <dgm:spPr/>
    </dgm:pt>
    <dgm:pt modelId="{93093EE4-D5D3-CB45-B7F5-2323BFFC0104}" type="pres">
      <dgm:prSet presAssocID="{29E5FE39-48E0-4FEE-AB2A-F9916F109674}" presName="linNode" presStyleCnt="0"/>
      <dgm:spPr/>
    </dgm:pt>
    <dgm:pt modelId="{C13626EA-5F92-D540-91B6-3DB4D0F8DE7B}" type="pres">
      <dgm:prSet presAssocID="{29E5FE39-48E0-4FEE-AB2A-F9916F109674}" presName="parentText" presStyleLbl="alignNode1" presStyleIdx="0" presStyleCnt="3">
        <dgm:presLayoutVars>
          <dgm:chMax val="1"/>
          <dgm:bulletEnabled/>
        </dgm:presLayoutVars>
      </dgm:prSet>
      <dgm:spPr/>
    </dgm:pt>
    <dgm:pt modelId="{EA8ED4EB-AB54-FA46-B434-4CDDE660B57C}" type="pres">
      <dgm:prSet presAssocID="{29E5FE39-48E0-4FEE-AB2A-F9916F109674}" presName="descendantText" presStyleLbl="alignAccFollowNode1" presStyleIdx="0" presStyleCnt="3">
        <dgm:presLayoutVars>
          <dgm:bulletEnabled/>
        </dgm:presLayoutVars>
      </dgm:prSet>
      <dgm:spPr/>
    </dgm:pt>
    <dgm:pt modelId="{CDB71A13-7096-5E43-A0EC-F70F03997B8E}" type="pres">
      <dgm:prSet presAssocID="{CCC3A3EA-3CFB-4603-A56C-76C8447EA58A}" presName="sp" presStyleCnt="0"/>
      <dgm:spPr/>
    </dgm:pt>
    <dgm:pt modelId="{473D3D8F-AA37-8E49-8C7E-B50BBEB9E142}" type="pres">
      <dgm:prSet presAssocID="{5672361D-9EDF-4BD0-BE05-559A30B01983}" presName="linNode" presStyleCnt="0"/>
      <dgm:spPr/>
    </dgm:pt>
    <dgm:pt modelId="{7DABE9D8-8481-9644-9508-50CB693862C3}" type="pres">
      <dgm:prSet presAssocID="{5672361D-9EDF-4BD0-BE05-559A30B01983}" presName="parentText" presStyleLbl="alignNode1" presStyleIdx="1" presStyleCnt="3">
        <dgm:presLayoutVars>
          <dgm:chMax val="1"/>
          <dgm:bulletEnabled/>
        </dgm:presLayoutVars>
      </dgm:prSet>
      <dgm:spPr/>
    </dgm:pt>
    <dgm:pt modelId="{D60B5769-D282-D440-ABA6-E0D6A380DE94}" type="pres">
      <dgm:prSet presAssocID="{5672361D-9EDF-4BD0-BE05-559A30B01983}" presName="descendantText" presStyleLbl="alignAccFollowNode1" presStyleIdx="1" presStyleCnt="3">
        <dgm:presLayoutVars>
          <dgm:bulletEnabled/>
        </dgm:presLayoutVars>
      </dgm:prSet>
      <dgm:spPr/>
    </dgm:pt>
    <dgm:pt modelId="{8A9E1F9A-9144-BB4D-80F8-A1B84142B9C6}" type="pres">
      <dgm:prSet presAssocID="{99792AC0-2071-4B57-83BE-598C47B098DA}" presName="sp" presStyleCnt="0"/>
      <dgm:spPr/>
    </dgm:pt>
    <dgm:pt modelId="{EC4EB96D-EF8E-3546-9945-F2B21B916030}" type="pres">
      <dgm:prSet presAssocID="{0CC648EA-3715-4676-928F-712AA8DD27D9}" presName="linNode" presStyleCnt="0"/>
      <dgm:spPr/>
    </dgm:pt>
    <dgm:pt modelId="{EACC78A7-81D2-8A49-8530-7A873A043764}" type="pres">
      <dgm:prSet presAssocID="{0CC648EA-3715-4676-928F-712AA8DD27D9}" presName="parentText" presStyleLbl="alignNode1" presStyleIdx="2" presStyleCnt="3">
        <dgm:presLayoutVars>
          <dgm:chMax val="1"/>
          <dgm:bulletEnabled/>
        </dgm:presLayoutVars>
      </dgm:prSet>
      <dgm:spPr/>
    </dgm:pt>
    <dgm:pt modelId="{DB3AFFFF-705E-8241-B5FE-CA168DFDA369}" type="pres">
      <dgm:prSet presAssocID="{0CC648EA-3715-4676-928F-712AA8DD27D9}" presName="descendantText" presStyleLbl="alignAccFollowNode1" presStyleIdx="2" presStyleCnt="3">
        <dgm:presLayoutVars>
          <dgm:bulletEnabled/>
        </dgm:presLayoutVars>
      </dgm:prSet>
      <dgm:spPr/>
    </dgm:pt>
  </dgm:ptLst>
  <dgm:cxnLst>
    <dgm:cxn modelId="{7B606D00-ABEC-3646-B177-4CD06AEB60DC}" type="presOf" srcId="{0CC648EA-3715-4676-928F-712AA8DD27D9}" destId="{EACC78A7-81D2-8A49-8530-7A873A043764}" srcOrd="0" destOrd="0" presId="urn:microsoft.com/office/officeart/2016/7/layout/VerticalSolidActionList"/>
    <dgm:cxn modelId="{9BB12721-0AAC-4B61-8BF9-ADB1404C35A9}" srcId="{5672361D-9EDF-4BD0-BE05-559A30B01983}" destId="{6C5FC55E-C433-4719-ABD4-B917D6B20586}" srcOrd="0" destOrd="0" parTransId="{72A0C08A-2EDE-4B13-8B6A-FB73E3A939DD}" sibTransId="{6BCFF0B1-BCD3-4E41-9B74-0B0284C399D1}"/>
    <dgm:cxn modelId="{DFF1A453-D3FA-4999-90F7-3A36223C06BA}" srcId="{C7828E13-FA0F-4545-9A14-F1D62014B262}" destId="{5672361D-9EDF-4BD0-BE05-559A30B01983}" srcOrd="1" destOrd="0" parTransId="{EF7EA816-4B6F-4FE5-AF4D-1D6C0B986EF3}" sibTransId="{99792AC0-2071-4B57-83BE-598C47B098DA}"/>
    <dgm:cxn modelId="{B3103156-2516-134D-8CBB-3ACA226FD12D}" type="presOf" srcId="{C7828E13-FA0F-4545-9A14-F1D62014B262}" destId="{9754680B-E979-AC48-8181-6F0AA20E82A7}" srcOrd="0" destOrd="0" presId="urn:microsoft.com/office/officeart/2016/7/layout/VerticalSolidActionList"/>
    <dgm:cxn modelId="{EDF7455C-8AF0-4160-AD9B-0719668205DA}" srcId="{0CC648EA-3715-4676-928F-712AA8DD27D9}" destId="{1B62D6B9-19CE-4001-B52C-A31102578D16}" srcOrd="0" destOrd="0" parTransId="{793E0FEA-D53B-41F7-82A3-29E6DC49C5BB}" sibTransId="{A420D2F2-A87A-486E-A99B-159F430F2590}"/>
    <dgm:cxn modelId="{91EB4B66-4F28-4ECD-B7FA-30D287BDFD88}" srcId="{C7828E13-FA0F-4545-9A14-F1D62014B262}" destId="{0CC648EA-3715-4676-928F-712AA8DD27D9}" srcOrd="2" destOrd="0" parTransId="{C96B0645-DB4E-4F33-8938-ADFD252A374B}" sibTransId="{192C9E20-867E-4048-AB94-7AFE143603E4}"/>
    <dgm:cxn modelId="{0A1B0577-C4B9-F545-AA02-2C257C0C57AC}" type="presOf" srcId="{5672361D-9EDF-4BD0-BE05-559A30B01983}" destId="{7DABE9D8-8481-9644-9508-50CB693862C3}" srcOrd="0" destOrd="0" presId="urn:microsoft.com/office/officeart/2016/7/layout/VerticalSolidActionList"/>
    <dgm:cxn modelId="{529C719D-037C-1A41-B881-1E1CFD677675}" type="presOf" srcId="{9C206BEF-D131-48ED-A826-90F0A084E49A}" destId="{EA8ED4EB-AB54-FA46-B434-4CDDE660B57C}" srcOrd="0" destOrd="0" presId="urn:microsoft.com/office/officeart/2016/7/layout/VerticalSolidActionList"/>
    <dgm:cxn modelId="{CA9EFAAD-DB61-4593-BD80-F565554EB458}" srcId="{C7828E13-FA0F-4545-9A14-F1D62014B262}" destId="{29E5FE39-48E0-4FEE-AB2A-F9916F109674}" srcOrd="0" destOrd="0" parTransId="{64797CBF-B0E8-47A8-9FEB-0F14E30871CE}" sibTransId="{CCC3A3EA-3CFB-4603-A56C-76C8447EA58A}"/>
    <dgm:cxn modelId="{C3FC08B8-951D-9C4E-9599-2151F308A01E}" type="presOf" srcId="{1B62D6B9-19CE-4001-B52C-A31102578D16}" destId="{DB3AFFFF-705E-8241-B5FE-CA168DFDA369}" srcOrd="0" destOrd="0" presId="urn:microsoft.com/office/officeart/2016/7/layout/VerticalSolidActionList"/>
    <dgm:cxn modelId="{05E6CAC5-18DF-234F-ACC7-BBD618484B45}" type="presOf" srcId="{6C5FC55E-C433-4719-ABD4-B917D6B20586}" destId="{D60B5769-D282-D440-ABA6-E0D6A380DE94}" srcOrd="0" destOrd="0" presId="urn:microsoft.com/office/officeart/2016/7/layout/VerticalSolidActionList"/>
    <dgm:cxn modelId="{17F660C6-B3E4-4E19-B12F-672C3A5D34CA}" srcId="{29E5FE39-48E0-4FEE-AB2A-F9916F109674}" destId="{9C206BEF-D131-48ED-A826-90F0A084E49A}" srcOrd="0" destOrd="0" parTransId="{60C33440-F4F5-446F-A281-DD5E988806D2}" sibTransId="{D818DDC3-EA0F-4D55-BF1D-0D319E17F4FB}"/>
    <dgm:cxn modelId="{8B0FAFE3-DE3A-934C-B30E-12E01FCC74CA}" type="presOf" srcId="{29E5FE39-48E0-4FEE-AB2A-F9916F109674}" destId="{C13626EA-5F92-D540-91B6-3DB4D0F8DE7B}" srcOrd="0" destOrd="0" presId="urn:microsoft.com/office/officeart/2016/7/layout/VerticalSolidActionList"/>
    <dgm:cxn modelId="{4902A67D-0D23-3D46-8839-19D0B45FAFC9}" type="presParOf" srcId="{9754680B-E979-AC48-8181-6F0AA20E82A7}" destId="{93093EE4-D5D3-CB45-B7F5-2323BFFC0104}" srcOrd="0" destOrd="0" presId="urn:microsoft.com/office/officeart/2016/7/layout/VerticalSolidActionList"/>
    <dgm:cxn modelId="{B49252E7-55A8-E047-AB6C-A608CA7026EC}" type="presParOf" srcId="{93093EE4-D5D3-CB45-B7F5-2323BFFC0104}" destId="{C13626EA-5F92-D540-91B6-3DB4D0F8DE7B}" srcOrd="0" destOrd="0" presId="urn:microsoft.com/office/officeart/2016/7/layout/VerticalSolidActionList"/>
    <dgm:cxn modelId="{B09EEDCC-B58F-A44B-B0C1-230E028CD69F}" type="presParOf" srcId="{93093EE4-D5D3-CB45-B7F5-2323BFFC0104}" destId="{EA8ED4EB-AB54-FA46-B434-4CDDE660B57C}" srcOrd="1" destOrd="0" presId="urn:microsoft.com/office/officeart/2016/7/layout/VerticalSolidActionList"/>
    <dgm:cxn modelId="{22FE0B21-D943-0540-A36D-2D0F5A6923D7}" type="presParOf" srcId="{9754680B-E979-AC48-8181-6F0AA20E82A7}" destId="{CDB71A13-7096-5E43-A0EC-F70F03997B8E}" srcOrd="1" destOrd="0" presId="urn:microsoft.com/office/officeart/2016/7/layout/VerticalSolidActionList"/>
    <dgm:cxn modelId="{5C33E047-A726-5E4E-92EA-E440FE767497}" type="presParOf" srcId="{9754680B-E979-AC48-8181-6F0AA20E82A7}" destId="{473D3D8F-AA37-8E49-8C7E-B50BBEB9E142}" srcOrd="2" destOrd="0" presId="urn:microsoft.com/office/officeart/2016/7/layout/VerticalSolidActionList"/>
    <dgm:cxn modelId="{DCCF0BC6-6C6D-F14F-89E6-7DD82423A50B}" type="presParOf" srcId="{473D3D8F-AA37-8E49-8C7E-B50BBEB9E142}" destId="{7DABE9D8-8481-9644-9508-50CB693862C3}" srcOrd="0" destOrd="0" presId="urn:microsoft.com/office/officeart/2016/7/layout/VerticalSolidActionList"/>
    <dgm:cxn modelId="{CEEE21AC-D3CA-6E47-9D67-7D8B1FC6ADF5}" type="presParOf" srcId="{473D3D8F-AA37-8E49-8C7E-B50BBEB9E142}" destId="{D60B5769-D282-D440-ABA6-E0D6A380DE94}" srcOrd="1" destOrd="0" presId="urn:microsoft.com/office/officeart/2016/7/layout/VerticalSolidActionList"/>
    <dgm:cxn modelId="{FBB84834-904F-BC47-98BA-63D42A401536}" type="presParOf" srcId="{9754680B-E979-AC48-8181-6F0AA20E82A7}" destId="{8A9E1F9A-9144-BB4D-80F8-A1B84142B9C6}" srcOrd="3" destOrd="0" presId="urn:microsoft.com/office/officeart/2016/7/layout/VerticalSolidActionList"/>
    <dgm:cxn modelId="{B315465D-3851-2749-89D3-BE554900B96A}" type="presParOf" srcId="{9754680B-E979-AC48-8181-6F0AA20E82A7}" destId="{EC4EB96D-EF8E-3546-9945-F2B21B916030}" srcOrd="4" destOrd="0" presId="urn:microsoft.com/office/officeart/2016/7/layout/VerticalSolidActionList"/>
    <dgm:cxn modelId="{AB25B1DA-BA83-3742-B03F-F92784E053F8}" type="presParOf" srcId="{EC4EB96D-EF8E-3546-9945-F2B21B916030}" destId="{EACC78A7-81D2-8A49-8530-7A873A043764}" srcOrd="0" destOrd="0" presId="urn:microsoft.com/office/officeart/2016/7/layout/VerticalSolidActionList"/>
    <dgm:cxn modelId="{AFE85621-BFCC-7A49-9C49-347D4354ED59}" type="presParOf" srcId="{EC4EB96D-EF8E-3546-9945-F2B21B916030}" destId="{DB3AFFFF-705E-8241-B5FE-CA168DFDA369}" srcOrd="1" destOrd="0" presId="urn:microsoft.com/office/officeart/2016/7/layout/VerticalSolid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DA65407-6E7B-45CE-83D7-23C9CD27D895}" type="doc">
      <dgm:prSet loTypeId="urn:microsoft.com/office/officeart/2016/7/layout/VerticalHollowActionList" loCatId="List" qsTypeId="urn:microsoft.com/office/officeart/2005/8/quickstyle/simple1" qsCatId="simple" csTypeId="urn:microsoft.com/office/officeart/2005/8/colors/colorful1" csCatId="colorful" phldr="1"/>
      <dgm:spPr/>
      <dgm:t>
        <a:bodyPr/>
        <a:lstStyle/>
        <a:p>
          <a:endParaRPr lang="en-US"/>
        </a:p>
      </dgm:t>
    </dgm:pt>
    <dgm:pt modelId="{9A2FC9A6-D5F2-49D5-BFFB-2B82931364ED}">
      <dgm:prSet/>
      <dgm:spPr/>
      <dgm:t>
        <a:bodyPr/>
        <a:lstStyle/>
        <a:p>
          <a:r>
            <a:rPr lang="en-US"/>
            <a:t>Identify</a:t>
          </a:r>
        </a:p>
      </dgm:t>
    </dgm:pt>
    <dgm:pt modelId="{FEB5FCB9-6E2F-4B52-890E-702938BF8BD3}" type="parTrans" cxnId="{A56E6869-91A5-4683-8DA3-8BD2A688A392}">
      <dgm:prSet/>
      <dgm:spPr/>
      <dgm:t>
        <a:bodyPr/>
        <a:lstStyle/>
        <a:p>
          <a:endParaRPr lang="en-US"/>
        </a:p>
      </dgm:t>
    </dgm:pt>
    <dgm:pt modelId="{EF0906B7-6864-46E6-9D97-BF43B37535AC}" type="sibTrans" cxnId="{A56E6869-91A5-4683-8DA3-8BD2A688A392}">
      <dgm:prSet/>
      <dgm:spPr/>
      <dgm:t>
        <a:bodyPr/>
        <a:lstStyle/>
        <a:p>
          <a:endParaRPr lang="en-US"/>
        </a:p>
      </dgm:t>
    </dgm:pt>
    <dgm:pt modelId="{E9BE6845-D3FC-45DC-BBA3-DC3808211385}">
      <dgm:prSet/>
      <dgm:spPr/>
      <dgm:t>
        <a:bodyPr/>
        <a:lstStyle/>
        <a:p>
          <a:r>
            <a:rPr lang="en-US" dirty="0"/>
            <a:t> key journal articles that inform Youth Work policy and practice</a:t>
          </a:r>
        </a:p>
      </dgm:t>
    </dgm:pt>
    <dgm:pt modelId="{11F5A70D-279A-4CA7-B87E-B332D6A5A7DA}" type="parTrans" cxnId="{E7F24567-B1FB-4FA9-A279-5286EAA873D5}">
      <dgm:prSet/>
      <dgm:spPr/>
      <dgm:t>
        <a:bodyPr/>
        <a:lstStyle/>
        <a:p>
          <a:endParaRPr lang="en-US"/>
        </a:p>
      </dgm:t>
    </dgm:pt>
    <dgm:pt modelId="{23DEAC70-2FFB-4850-9D82-DBE02C51DB90}" type="sibTrans" cxnId="{E7F24567-B1FB-4FA9-A279-5286EAA873D5}">
      <dgm:prSet/>
      <dgm:spPr/>
      <dgm:t>
        <a:bodyPr/>
        <a:lstStyle/>
        <a:p>
          <a:endParaRPr lang="en-US"/>
        </a:p>
      </dgm:t>
    </dgm:pt>
    <dgm:pt modelId="{D9476BC2-B10D-4922-80AF-6F5AB59DCB48}">
      <dgm:prSet/>
      <dgm:spPr/>
      <dgm:t>
        <a:bodyPr/>
        <a:lstStyle/>
        <a:p>
          <a:r>
            <a:rPr lang="en-US"/>
            <a:t>Provide</a:t>
          </a:r>
        </a:p>
      </dgm:t>
    </dgm:pt>
    <dgm:pt modelId="{69BBAC68-DFF0-4BE7-B91D-2F4EA312349F}" type="parTrans" cxnId="{E2D888DE-3C8C-4DF6-914E-123DA8CCD166}">
      <dgm:prSet/>
      <dgm:spPr/>
      <dgm:t>
        <a:bodyPr/>
        <a:lstStyle/>
        <a:p>
          <a:endParaRPr lang="en-US"/>
        </a:p>
      </dgm:t>
    </dgm:pt>
    <dgm:pt modelId="{2F586131-D3EC-4A9A-BE27-B7D981767B39}" type="sibTrans" cxnId="{E2D888DE-3C8C-4DF6-914E-123DA8CCD166}">
      <dgm:prSet/>
      <dgm:spPr/>
      <dgm:t>
        <a:bodyPr/>
        <a:lstStyle/>
        <a:p>
          <a:endParaRPr lang="en-US"/>
        </a:p>
      </dgm:t>
    </dgm:pt>
    <dgm:pt modelId="{A7520954-2227-405F-A0A2-70C4F0A90C06}">
      <dgm:prSet/>
      <dgm:spPr/>
      <dgm:t>
        <a:bodyPr/>
        <a:lstStyle/>
        <a:p>
          <a:r>
            <a:rPr lang="en-US" dirty="0"/>
            <a:t> an overview of epistemology and ontology</a:t>
          </a:r>
        </a:p>
      </dgm:t>
    </dgm:pt>
    <dgm:pt modelId="{3FA38E14-EDBC-4FD6-B571-171486CAFC07}" type="parTrans" cxnId="{937FEE81-A34C-40F9-B1D2-4F4F0DB8FCC3}">
      <dgm:prSet/>
      <dgm:spPr/>
      <dgm:t>
        <a:bodyPr/>
        <a:lstStyle/>
        <a:p>
          <a:endParaRPr lang="en-US"/>
        </a:p>
      </dgm:t>
    </dgm:pt>
    <dgm:pt modelId="{EA7C6451-C60E-48C9-96D3-4289CE252E66}" type="sibTrans" cxnId="{937FEE81-A34C-40F9-B1D2-4F4F0DB8FCC3}">
      <dgm:prSet/>
      <dgm:spPr/>
      <dgm:t>
        <a:bodyPr/>
        <a:lstStyle/>
        <a:p>
          <a:endParaRPr lang="en-US"/>
        </a:p>
      </dgm:t>
    </dgm:pt>
    <dgm:pt modelId="{968156DB-A624-45EC-85E4-4B831DB0B91E}">
      <dgm:prSet/>
      <dgm:spPr/>
      <dgm:t>
        <a:bodyPr/>
        <a:lstStyle/>
        <a:p>
          <a:r>
            <a:rPr lang="en-US"/>
            <a:t>Relate</a:t>
          </a:r>
        </a:p>
      </dgm:t>
    </dgm:pt>
    <dgm:pt modelId="{8DD83680-751E-4A8A-81B3-DF7BA3741446}" type="parTrans" cxnId="{F13D876C-0820-4271-B687-EFCBFD771166}">
      <dgm:prSet/>
      <dgm:spPr/>
      <dgm:t>
        <a:bodyPr/>
        <a:lstStyle/>
        <a:p>
          <a:endParaRPr lang="en-US"/>
        </a:p>
      </dgm:t>
    </dgm:pt>
    <dgm:pt modelId="{F5B8C42B-ADEB-4069-B06D-3DA0CA64410F}" type="sibTrans" cxnId="{F13D876C-0820-4271-B687-EFCBFD771166}">
      <dgm:prSet/>
      <dgm:spPr/>
      <dgm:t>
        <a:bodyPr/>
        <a:lstStyle/>
        <a:p>
          <a:endParaRPr lang="en-US"/>
        </a:p>
      </dgm:t>
    </dgm:pt>
    <dgm:pt modelId="{C0DFBE55-8AF9-4F2C-BE64-C697FB4FDE85}">
      <dgm:prSet/>
      <dgm:spPr/>
      <dgm:t>
        <a:bodyPr/>
        <a:lstStyle/>
        <a:p>
          <a:r>
            <a:rPr lang="en-US" dirty="0"/>
            <a:t>this to own research practice</a:t>
          </a:r>
        </a:p>
      </dgm:t>
    </dgm:pt>
    <dgm:pt modelId="{DC3502E7-CDF8-41D1-BDCB-044434CB2C75}" type="parTrans" cxnId="{04137FA0-1EF3-43EE-B95E-57D47AE4CF0D}">
      <dgm:prSet/>
      <dgm:spPr/>
      <dgm:t>
        <a:bodyPr/>
        <a:lstStyle/>
        <a:p>
          <a:endParaRPr lang="en-US"/>
        </a:p>
      </dgm:t>
    </dgm:pt>
    <dgm:pt modelId="{9AB3C5BA-6FB9-4DDB-91A5-96C15AE9F5F5}" type="sibTrans" cxnId="{04137FA0-1EF3-43EE-B95E-57D47AE4CF0D}">
      <dgm:prSet/>
      <dgm:spPr/>
      <dgm:t>
        <a:bodyPr/>
        <a:lstStyle/>
        <a:p>
          <a:endParaRPr lang="en-US"/>
        </a:p>
      </dgm:t>
    </dgm:pt>
    <dgm:pt modelId="{0893074A-C0AE-41C8-8B00-766704C084B1}">
      <dgm:prSet/>
      <dgm:spPr/>
      <dgm:t>
        <a:bodyPr/>
        <a:lstStyle/>
        <a:p>
          <a:r>
            <a:rPr lang="en-US"/>
            <a:t>Examine</a:t>
          </a:r>
        </a:p>
      </dgm:t>
    </dgm:pt>
    <dgm:pt modelId="{16484A76-0EE8-4108-81C3-1AF3403A82A5}" type="parTrans" cxnId="{06D5276D-F900-46C6-AED1-9FF4E5984EC4}">
      <dgm:prSet/>
      <dgm:spPr/>
      <dgm:t>
        <a:bodyPr/>
        <a:lstStyle/>
        <a:p>
          <a:endParaRPr lang="en-US"/>
        </a:p>
      </dgm:t>
    </dgm:pt>
    <dgm:pt modelId="{7F0FEBBA-098E-4437-A040-E77DF5379130}" type="sibTrans" cxnId="{06D5276D-F900-46C6-AED1-9FF4E5984EC4}">
      <dgm:prSet/>
      <dgm:spPr/>
      <dgm:t>
        <a:bodyPr/>
        <a:lstStyle/>
        <a:p>
          <a:endParaRPr lang="en-US"/>
        </a:p>
      </dgm:t>
    </dgm:pt>
    <dgm:pt modelId="{26FEB79D-F929-47AC-9FDF-0CE6046D5CB4}">
      <dgm:prSet/>
      <dgm:spPr/>
      <dgm:t>
        <a:bodyPr/>
        <a:lstStyle/>
        <a:p>
          <a:r>
            <a:rPr lang="en-US" dirty="0"/>
            <a:t> the building blocks of research</a:t>
          </a:r>
        </a:p>
      </dgm:t>
    </dgm:pt>
    <dgm:pt modelId="{CB859B34-AA55-4C2D-8293-508EC666FBF6}" type="parTrans" cxnId="{D44AF542-7031-4CF7-A4A7-4F3F638E7EE3}">
      <dgm:prSet/>
      <dgm:spPr/>
      <dgm:t>
        <a:bodyPr/>
        <a:lstStyle/>
        <a:p>
          <a:endParaRPr lang="en-US"/>
        </a:p>
      </dgm:t>
    </dgm:pt>
    <dgm:pt modelId="{EBB7178D-22C5-4BC4-9E36-3535A0A83902}" type="sibTrans" cxnId="{D44AF542-7031-4CF7-A4A7-4F3F638E7EE3}">
      <dgm:prSet/>
      <dgm:spPr/>
      <dgm:t>
        <a:bodyPr/>
        <a:lstStyle/>
        <a:p>
          <a:endParaRPr lang="en-US"/>
        </a:p>
      </dgm:t>
    </dgm:pt>
    <dgm:pt modelId="{75962955-229C-4E7E-8CBA-9B2A478960A4}">
      <dgm:prSet/>
      <dgm:spPr/>
      <dgm:t>
        <a:bodyPr/>
        <a:lstStyle/>
        <a:p>
          <a:r>
            <a:rPr lang="en-US"/>
            <a:t>Discuss</a:t>
          </a:r>
        </a:p>
      </dgm:t>
    </dgm:pt>
    <dgm:pt modelId="{2A1D05A4-C921-4875-969C-1156D3AF750C}" type="parTrans" cxnId="{DAF62189-AAB1-42F9-9E1E-3FC4095D183A}">
      <dgm:prSet/>
      <dgm:spPr/>
      <dgm:t>
        <a:bodyPr/>
        <a:lstStyle/>
        <a:p>
          <a:endParaRPr lang="en-US"/>
        </a:p>
      </dgm:t>
    </dgm:pt>
    <dgm:pt modelId="{AC3DAE45-535F-48A3-90CC-AB355AC7D2A3}" type="sibTrans" cxnId="{DAF62189-AAB1-42F9-9E1E-3FC4095D183A}">
      <dgm:prSet/>
      <dgm:spPr/>
      <dgm:t>
        <a:bodyPr/>
        <a:lstStyle/>
        <a:p>
          <a:endParaRPr lang="en-US"/>
        </a:p>
      </dgm:t>
    </dgm:pt>
    <dgm:pt modelId="{EA2400F8-4E55-4402-AC3B-5EE2EF1BF77F}">
      <dgm:prSet/>
      <dgm:spPr/>
      <dgm:t>
        <a:bodyPr/>
        <a:lstStyle/>
        <a:p>
          <a:r>
            <a:rPr lang="en-US" dirty="0"/>
            <a:t> the three main paradigms of research</a:t>
          </a:r>
        </a:p>
      </dgm:t>
    </dgm:pt>
    <dgm:pt modelId="{0EDBE033-F46F-479B-9DA8-B3148F4D4057}" type="parTrans" cxnId="{1C7B7879-72D3-44FE-B0A1-E627489E6AF6}">
      <dgm:prSet/>
      <dgm:spPr/>
      <dgm:t>
        <a:bodyPr/>
        <a:lstStyle/>
        <a:p>
          <a:endParaRPr lang="en-US"/>
        </a:p>
      </dgm:t>
    </dgm:pt>
    <dgm:pt modelId="{4FD0903D-749B-4451-8052-498D6247C975}" type="sibTrans" cxnId="{1C7B7879-72D3-44FE-B0A1-E627489E6AF6}">
      <dgm:prSet/>
      <dgm:spPr/>
      <dgm:t>
        <a:bodyPr/>
        <a:lstStyle/>
        <a:p>
          <a:endParaRPr lang="en-US"/>
        </a:p>
      </dgm:t>
    </dgm:pt>
    <dgm:pt modelId="{842B323C-AE13-2E4C-8A1A-BAF2B902F2FF}" type="pres">
      <dgm:prSet presAssocID="{FDA65407-6E7B-45CE-83D7-23C9CD27D895}" presName="Name0" presStyleCnt="0">
        <dgm:presLayoutVars>
          <dgm:dir/>
          <dgm:animLvl val="lvl"/>
          <dgm:resizeHandles val="exact"/>
        </dgm:presLayoutVars>
      </dgm:prSet>
      <dgm:spPr/>
    </dgm:pt>
    <dgm:pt modelId="{DF5436E0-9191-684E-892F-18301BBC6061}" type="pres">
      <dgm:prSet presAssocID="{9A2FC9A6-D5F2-49D5-BFFB-2B82931364ED}" presName="linNode" presStyleCnt="0"/>
      <dgm:spPr/>
    </dgm:pt>
    <dgm:pt modelId="{0480D9B4-F6F6-0D47-9397-472FE05CFDAB}" type="pres">
      <dgm:prSet presAssocID="{9A2FC9A6-D5F2-49D5-BFFB-2B82931364ED}" presName="parentText" presStyleLbl="solidFgAcc1" presStyleIdx="0" presStyleCnt="5">
        <dgm:presLayoutVars>
          <dgm:chMax val="1"/>
          <dgm:bulletEnabled/>
        </dgm:presLayoutVars>
      </dgm:prSet>
      <dgm:spPr/>
    </dgm:pt>
    <dgm:pt modelId="{DDC6D88D-0DE1-074D-B56B-7A26E83F1BAD}" type="pres">
      <dgm:prSet presAssocID="{9A2FC9A6-D5F2-49D5-BFFB-2B82931364ED}" presName="descendantText" presStyleLbl="alignNode1" presStyleIdx="0" presStyleCnt="5">
        <dgm:presLayoutVars>
          <dgm:bulletEnabled/>
        </dgm:presLayoutVars>
      </dgm:prSet>
      <dgm:spPr/>
    </dgm:pt>
    <dgm:pt modelId="{1DA251B3-F7C2-7C4B-A13C-80511E710FE0}" type="pres">
      <dgm:prSet presAssocID="{EF0906B7-6864-46E6-9D97-BF43B37535AC}" presName="sp" presStyleCnt="0"/>
      <dgm:spPr/>
    </dgm:pt>
    <dgm:pt modelId="{D476166E-BDD1-FC40-9241-B36D564EACF6}" type="pres">
      <dgm:prSet presAssocID="{D9476BC2-B10D-4922-80AF-6F5AB59DCB48}" presName="linNode" presStyleCnt="0"/>
      <dgm:spPr/>
    </dgm:pt>
    <dgm:pt modelId="{5073A7AF-2DA1-9644-AFF0-138E0B033E81}" type="pres">
      <dgm:prSet presAssocID="{D9476BC2-B10D-4922-80AF-6F5AB59DCB48}" presName="parentText" presStyleLbl="solidFgAcc1" presStyleIdx="1" presStyleCnt="5">
        <dgm:presLayoutVars>
          <dgm:chMax val="1"/>
          <dgm:bulletEnabled/>
        </dgm:presLayoutVars>
      </dgm:prSet>
      <dgm:spPr/>
    </dgm:pt>
    <dgm:pt modelId="{75ED93ED-5BF3-C048-A69E-2C4733F37149}" type="pres">
      <dgm:prSet presAssocID="{D9476BC2-B10D-4922-80AF-6F5AB59DCB48}" presName="descendantText" presStyleLbl="alignNode1" presStyleIdx="1" presStyleCnt="5">
        <dgm:presLayoutVars>
          <dgm:bulletEnabled/>
        </dgm:presLayoutVars>
      </dgm:prSet>
      <dgm:spPr/>
    </dgm:pt>
    <dgm:pt modelId="{0B03376D-3A40-794D-83EC-5C9C36D21FCC}" type="pres">
      <dgm:prSet presAssocID="{2F586131-D3EC-4A9A-BE27-B7D981767B39}" presName="sp" presStyleCnt="0"/>
      <dgm:spPr/>
    </dgm:pt>
    <dgm:pt modelId="{8E57BB72-4002-5B48-A5DD-FF2E782E2A7F}" type="pres">
      <dgm:prSet presAssocID="{968156DB-A624-45EC-85E4-4B831DB0B91E}" presName="linNode" presStyleCnt="0"/>
      <dgm:spPr/>
    </dgm:pt>
    <dgm:pt modelId="{8826D4E9-D91C-1E44-84CF-2EC7A63061BC}" type="pres">
      <dgm:prSet presAssocID="{968156DB-A624-45EC-85E4-4B831DB0B91E}" presName="parentText" presStyleLbl="solidFgAcc1" presStyleIdx="2" presStyleCnt="5">
        <dgm:presLayoutVars>
          <dgm:chMax val="1"/>
          <dgm:bulletEnabled/>
        </dgm:presLayoutVars>
      </dgm:prSet>
      <dgm:spPr/>
    </dgm:pt>
    <dgm:pt modelId="{05251F05-57EF-874B-BB04-EED56C565EBF}" type="pres">
      <dgm:prSet presAssocID="{968156DB-A624-45EC-85E4-4B831DB0B91E}" presName="descendantText" presStyleLbl="alignNode1" presStyleIdx="2" presStyleCnt="5">
        <dgm:presLayoutVars>
          <dgm:bulletEnabled/>
        </dgm:presLayoutVars>
      </dgm:prSet>
      <dgm:spPr/>
    </dgm:pt>
    <dgm:pt modelId="{FC844C2D-3620-E34A-8E4F-B2FC409F1B09}" type="pres">
      <dgm:prSet presAssocID="{F5B8C42B-ADEB-4069-B06D-3DA0CA64410F}" presName="sp" presStyleCnt="0"/>
      <dgm:spPr/>
    </dgm:pt>
    <dgm:pt modelId="{FF3E9E8C-6596-964F-B39A-AF3468240C5C}" type="pres">
      <dgm:prSet presAssocID="{0893074A-C0AE-41C8-8B00-766704C084B1}" presName="linNode" presStyleCnt="0"/>
      <dgm:spPr/>
    </dgm:pt>
    <dgm:pt modelId="{7BF162FE-8180-384A-8599-00AF2F4303F3}" type="pres">
      <dgm:prSet presAssocID="{0893074A-C0AE-41C8-8B00-766704C084B1}" presName="parentText" presStyleLbl="solidFgAcc1" presStyleIdx="3" presStyleCnt="5">
        <dgm:presLayoutVars>
          <dgm:chMax val="1"/>
          <dgm:bulletEnabled/>
        </dgm:presLayoutVars>
      </dgm:prSet>
      <dgm:spPr/>
    </dgm:pt>
    <dgm:pt modelId="{B15E37C6-1E6B-AC4B-ABD6-D642D86D4FF7}" type="pres">
      <dgm:prSet presAssocID="{0893074A-C0AE-41C8-8B00-766704C084B1}" presName="descendantText" presStyleLbl="alignNode1" presStyleIdx="3" presStyleCnt="5">
        <dgm:presLayoutVars>
          <dgm:bulletEnabled/>
        </dgm:presLayoutVars>
      </dgm:prSet>
      <dgm:spPr/>
    </dgm:pt>
    <dgm:pt modelId="{18058938-2FDF-4D4C-B369-908A6FACBAC5}" type="pres">
      <dgm:prSet presAssocID="{7F0FEBBA-098E-4437-A040-E77DF5379130}" presName="sp" presStyleCnt="0"/>
      <dgm:spPr/>
    </dgm:pt>
    <dgm:pt modelId="{6A3AD648-B56D-A54A-B4FA-D1F5743B78FC}" type="pres">
      <dgm:prSet presAssocID="{75962955-229C-4E7E-8CBA-9B2A478960A4}" presName="linNode" presStyleCnt="0"/>
      <dgm:spPr/>
    </dgm:pt>
    <dgm:pt modelId="{39135530-6268-3447-B033-1C4BD200800A}" type="pres">
      <dgm:prSet presAssocID="{75962955-229C-4E7E-8CBA-9B2A478960A4}" presName="parentText" presStyleLbl="solidFgAcc1" presStyleIdx="4" presStyleCnt="5">
        <dgm:presLayoutVars>
          <dgm:chMax val="1"/>
          <dgm:bulletEnabled/>
        </dgm:presLayoutVars>
      </dgm:prSet>
      <dgm:spPr/>
    </dgm:pt>
    <dgm:pt modelId="{DAC0BA54-0BAE-C240-9FB7-EE384AC81DAF}" type="pres">
      <dgm:prSet presAssocID="{75962955-229C-4E7E-8CBA-9B2A478960A4}" presName="descendantText" presStyleLbl="alignNode1" presStyleIdx="4" presStyleCnt="5">
        <dgm:presLayoutVars>
          <dgm:bulletEnabled/>
        </dgm:presLayoutVars>
      </dgm:prSet>
      <dgm:spPr/>
    </dgm:pt>
  </dgm:ptLst>
  <dgm:cxnLst>
    <dgm:cxn modelId="{1D299913-7E0A-9D4B-8842-5BE97C8FAEC7}" type="presOf" srcId="{C0DFBE55-8AF9-4F2C-BE64-C697FB4FDE85}" destId="{05251F05-57EF-874B-BB04-EED56C565EBF}" srcOrd="0" destOrd="0" presId="urn:microsoft.com/office/officeart/2016/7/layout/VerticalHollowActionList"/>
    <dgm:cxn modelId="{60BF0F1F-90D7-4A47-B02B-04BF96A5F857}" type="presOf" srcId="{E9BE6845-D3FC-45DC-BBA3-DC3808211385}" destId="{DDC6D88D-0DE1-074D-B56B-7A26E83F1BAD}" srcOrd="0" destOrd="0" presId="urn:microsoft.com/office/officeart/2016/7/layout/VerticalHollowActionList"/>
    <dgm:cxn modelId="{D44AF542-7031-4CF7-A4A7-4F3F638E7EE3}" srcId="{0893074A-C0AE-41C8-8B00-766704C084B1}" destId="{26FEB79D-F929-47AC-9FDF-0CE6046D5CB4}" srcOrd="0" destOrd="0" parTransId="{CB859B34-AA55-4C2D-8293-508EC666FBF6}" sibTransId="{EBB7178D-22C5-4BC4-9E36-3535A0A83902}"/>
    <dgm:cxn modelId="{E7F24567-B1FB-4FA9-A279-5286EAA873D5}" srcId="{9A2FC9A6-D5F2-49D5-BFFB-2B82931364ED}" destId="{E9BE6845-D3FC-45DC-BBA3-DC3808211385}" srcOrd="0" destOrd="0" parTransId="{11F5A70D-279A-4CA7-B87E-B332D6A5A7DA}" sibTransId="{23DEAC70-2FFB-4850-9D82-DBE02C51DB90}"/>
    <dgm:cxn modelId="{A56E6869-91A5-4683-8DA3-8BD2A688A392}" srcId="{FDA65407-6E7B-45CE-83D7-23C9CD27D895}" destId="{9A2FC9A6-D5F2-49D5-BFFB-2B82931364ED}" srcOrd="0" destOrd="0" parTransId="{FEB5FCB9-6E2F-4B52-890E-702938BF8BD3}" sibTransId="{EF0906B7-6864-46E6-9D97-BF43B37535AC}"/>
    <dgm:cxn modelId="{F13D876C-0820-4271-B687-EFCBFD771166}" srcId="{FDA65407-6E7B-45CE-83D7-23C9CD27D895}" destId="{968156DB-A624-45EC-85E4-4B831DB0B91E}" srcOrd="2" destOrd="0" parTransId="{8DD83680-751E-4A8A-81B3-DF7BA3741446}" sibTransId="{F5B8C42B-ADEB-4069-B06D-3DA0CA64410F}"/>
    <dgm:cxn modelId="{06D5276D-F900-46C6-AED1-9FF4E5984EC4}" srcId="{FDA65407-6E7B-45CE-83D7-23C9CD27D895}" destId="{0893074A-C0AE-41C8-8B00-766704C084B1}" srcOrd="3" destOrd="0" parTransId="{16484A76-0EE8-4108-81C3-1AF3403A82A5}" sibTransId="{7F0FEBBA-098E-4437-A040-E77DF5379130}"/>
    <dgm:cxn modelId="{1C7B7879-72D3-44FE-B0A1-E627489E6AF6}" srcId="{75962955-229C-4E7E-8CBA-9B2A478960A4}" destId="{EA2400F8-4E55-4402-AC3B-5EE2EF1BF77F}" srcOrd="0" destOrd="0" parTransId="{0EDBE033-F46F-479B-9DA8-B3148F4D4057}" sibTransId="{4FD0903D-749B-4451-8052-498D6247C975}"/>
    <dgm:cxn modelId="{913EB87C-409C-6047-B951-0AA13CEB56F8}" type="presOf" srcId="{D9476BC2-B10D-4922-80AF-6F5AB59DCB48}" destId="{5073A7AF-2DA1-9644-AFF0-138E0B033E81}" srcOrd="0" destOrd="0" presId="urn:microsoft.com/office/officeart/2016/7/layout/VerticalHollowActionList"/>
    <dgm:cxn modelId="{937FEE81-A34C-40F9-B1D2-4F4F0DB8FCC3}" srcId="{D9476BC2-B10D-4922-80AF-6F5AB59DCB48}" destId="{A7520954-2227-405F-A0A2-70C4F0A90C06}" srcOrd="0" destOrd="0" parTransId="{3FA38E14-EDBC-4FD6-B571-171486CAFC07}" sibTransId="{EA7C6451-C60E-48C9-96D3-4289CE252E66}"/>
    <dgm:cxn modelId="{4723E883-35AF-FD42-84DB-3CFC68E5EB53}" type="presOf" srcId="{A7520954-2227-405F-A0A2-70C4F0A90C06}" destId="{75ED93ED-5BF3-C048-A69E-2C4733F37149}" srcOrd="0" destOrd="0" presId="urn:microsoft.com/office/officeart/2016/7/layout/VerticalHollowActionList"/>
    <dgm:cxn modelId="{E6CFDE85-02B9-A34B-98F6-DD2B57D1BD62}" type="presOf" srcId="{FDA65407-6E7B-45CE-83D7-23C9CD27D895}" destId="{842B323C-AE13-2E4C-8A1A-BAF2B902F2FF}" srcOrd="0" destOrd="0" presId="urn:microsoft.com/office/officeart/2016/7/layout/VerticalHollowActionList"/>
    <dgm:cxn modelId="{DAF62189-AAB1-42F9-9E1E-3FC4095D183A}" srcId="{FDA65407-6E7B-45CE-83D7-23C9CD27D895}" destId="{75962955-229C-4E7E-8CBA-9B2A478960A4}" srcOrd="4" destOrd="0" parTransId="{2A1D05A4-C921-4875-969C-1156D3AF750C}" sibTransId="{AC3DAE45-535F-48A3-90CC-AB355AC7D2A3}"/>
    <dgm:cxn modelId="{A28E3096-EBB8-5B41-ACAB-7DDDF4EBD298}" type="presOf" srcId="{26FEB79D-F929-47AC-9FDF-0CE6046D5CB4}" destId="{B15E37C6-1E6B-AC4B-ABD6-D642D86D4FF7}" srcOrd="0" destOrd="0" presId="urn:microsoft.com/office/officeart/2016/7/layout/VerticalHollowActionList"/>
    <dgm:cxn modelId="{04137FA0-1EF3-43EE-B95E-57D47AE4CF0D}" srcId="{968156DB-A624-45EC-85E4-4B831DB0B91E}" destId="{C0DFBE55-8AF9-4F2C-BE64-C697FB4FDE85}" srcOrd="0" destOrd="0" parTransId="{DC3502E7-CDF8-41D1-BDCB-044434CB2C75}" sibTransId="{9AB3C5BA-6FB9-4DDB-91A5-96C15AE9F5F5}"/>
    <dgm:cxn modelId="{A4CACAB3-597A-6446-80C1-CC545AEEC2C5}" type="presOf" srcId="{EA2400F8-4E55-4402-AC3B-5EE2EF1BF77F}" destId="{DAC0BA54-0BAE-C240-9FB7-EE384AC81DAF}" srcOrd="0" destOrd="0" presId="urn:microsoft.com/office/officeart/2016/7/layout/VerticalHollowActionList"/>
    <dgm:cxn modelId="{49BA62CB-645E-2A46-8FAE-D7A5D54D1F1F}" type="presOf" srcId="{968156DB-A624-45EC-85E4-4B831DB0B91E}" destId="{8826D4E9-D91C-1E44-84CF-2EC7A63061BC}" srcOrd="0" destOrd="0" presId="urn:microsoft.com/office/officeart/2016/7/layout/VerticalHollowActionList"/>
    <dgm:cxn modelId="{DCAEA4D8-E03C-F443-B6EF-0AF820A39778}" type="presOf" srcId="{75962955-229C-4E7E-8CBA-9B2A478960A4}" destId="{39135530-6268-3447-B033-1C4BD200800A}" srcOrd="0" destOrd="0" presId="urn:microsoft.com/office/officeart/2016/7/layout/VerticalHollowActionList"/>
    <dgm:cxn modelId="{E2D888DE-3C8C-4DF6-914E-123DA8CCD166}" srcId="{FDA65407-6E7B-45CE-83D7-23C9CD27D895}" destId="{D9476BC2-B10D-4922-80AF-6F5AB59DCB48}" srcOrd="1" destOrd="0" parTransId="{69BBAC68-DFF0-4BE7-B91D-2F4EA312349F}" sibTransId="{2F586131-D3EC-4A9A-BE27-B7D981767B39}"/>
    <dgm:cxn modelId="{6B4E53EC-E626-2E45-A7F3-040D5C4DB2FB}" type="presOf" srcId="{0893074A-C0AE-41C8-8B00-766704C084B1}" destId="{7BF162FE-8180-384A-8599-00AF2F4303F3}" srcOrd="0" destOrd="0" presId="urn:microsoft.com/office/officeart/2016/7/layout/VerticalHollowActionList"/>
    <dgm:cxn modelId="{713D6BF4-870E-F84C-BA26-218EBA86DB8E}" type="presOf" srcId="{9A2FC9A6-D5F2-49D5-BFFB-2B82931364ED}" destId="{0480D9B4-F6F6-0D47-9397-472FE05CFDAB}" srcOrd="0" destOrd="0" presId="urn:microsoft.com/office/officeart/2016/7/layout/VerticalHollowActionList"/>
    <dgm:cxn modelId="{8DE09DD6-38EB-044C-96E7-82BCF0594B88}" type="presParOf" srcId="{842B323C-AE13-2E4C-8A1A-BAF2B902F2FF}" destId="{DF5436E0-9191-684E-892F-18301BBC6061}" srcOrd="0" destOrd="0" presId="urn:microsoft.com/office/officeart/2016/7/layout/VerticalHollowActionList"/>
    <dgm:cxn modelId="{0F0B6436-24B6-EB40-8A77-6C9AFAB9485D}" type="presParOf" srcId="{DF5436E0-9191-684E-892F-18301BBC6061}" destId="{0480D9B4-F6F6-0D47-9397-472FE05CFDAB}" srcOrd="0" destOrd="0" presId="urn:microsoft.com/office/officeart/2016/7/layout/VerticalHollowActionList"/>
    <dgm:cxn modelId="{B0213871-8C4A-6844-8AF4-96DF1768C2DC}" type="presParOf" srcId="{DF5436E0-9191-684E-892F-18301BBC6061}" destId="{DDC6D88D-0DE1-074D-B56B-7A26E83F1BAD}" srcOrd="1" destOrd="0" presId="urn:microsoft.com/office/officeart/2016/7/layout/VerticalHollowActionList"/>
    <dgm:cxn modelId="{8C621C05-6C28-0943-8519-1C06C81F4140}" type="presParOf" srcId="{842B323C-AE13-2E4C-8A1A-BAF2B902F2FF}" destId="{1DA251B3-F7C2-7C4B-A13C-80511E710FE0}" srcOrd="1" destOrd="0" presId="urn:microsoft.com/office/officeart/2016/7/layout/VerticalHollowActionList"/>
    <dgm:cxn modelId="{EC2D7CDA-1319-8B43-A897-D8ED29206208}" type="presParOf" srcId="{842B323C-AE13-2E4C-8A1A-BAF2B902F2FF}" destId="{D476166E-BDD1-FC40-9241-B36D564EACF6}" srcOrd="2" destOrd="0" presId="urn:microsoft.com/office/officeart/2016/7/layout/VerticalHollowActionList"/>
    <dgm:cxn modelId="{B3927CFC-5480-7048-9F7C-95C9D8BE19ED}" type="presParOf" srcId="{D476166E-BDD1-FC40-9241-B36D564EACF6}" destId="{5073A7AF-2DA1-9644-AFF0-138E0B033E81}" srcOrd="0" destOrd="0" presId="urn:microsoft.com/office/officeart/2016/7/layout/VerticalHollowActionList"/>
    <dgm:cxn modelId="{B0CE6631-22B5-8E41-9E69-40AD8FE796A3}" type="presParOf" srcId="{D476166E-BDD1-FC40-9241-B36D564EACF6}" destId="{75ED93ED-5BF3-C048-A69E-2C4733F37149}" srcOrd="1" destOrd="0" presId="urn:microsoft.com/office/officeart/2016/7/layout/VerticalHollowActionList"/>
    <dgm:cxn modelId="{29EF448D-ED9E-BB4E-86C1-CDB88CB54EA5}" type="presParOf" srcId="{842B323C-AE13-2E4C-8A1A-BAF2B902F2FF}" destId="{0B03376D-3A40-794D-83EC-5C9C36D21FCC}" srcOrd="3" destOrd="0" presId="urn:microsoft.com/office/officeart/2016/7/layout/VerticalHollowActionList"/>
    <dgm:cxn modelId="{50CAFF79-F290-AB41-A0CA-B24AFFD42E71}" type="presParOf" srcId="{842B323C-AE13-2E4C-8A1A-BAF2B902F2FF}" destId="{8E57BB72-4002-5B48-A5DD-FF2E782E2A7F}" srcOrd="4" destOrd="0" presId="urn:microsoft.com/office/officeart/2016/7/layout/VerticalHollowActionList"/>
    <dgm:cxn modelId="{F765C921-C6E1-1646-A96E-652DB294B92B}" type="presParOf" srcId="{8E57BB72-4002-5B48-A5DD-FF2E782E2A7F}" destId="{8826D4E9-D91C-1E44-84CF-2EC7A63061BC}" srcOrd="0" destOrd="0" presId="urn:microsoft.com/office/officeart/2016/7/layout/VerticalHollowActionList"/>
    <dgm:cxn modelId="{2B792CD1-7EF9-BC41-8CF3-C77FD54AF03F}" type="presParOf" srcId="{8E57BB72-4002-5B48-A5DD-FF2E782E2A7F}" destId="{05251F05-57EF-874B-BB04-EED56C565EBF}" srcOrd="1" destOrd="0" presId="urn:microsoft.com/office/officeart/2016/7/layout/VerticalHollowActionList"/>
    <dgm:cxn modelId="{A99EE5F2-BC26-B943-94F1-4B181850B82E}" type="presParOf" srcId="{842B323C-AE13-2E4C-8A1A-BAF2B902F2FF}" destId="{FC844C2D-3620-E34A-8E4F-B2FC409F1B09}" srcOrd="5" destOrd="0" presId="urn:microsoft.com/office/officeart/2016/7/layout/VerticalHollowActionList"/>
    <dgm:cxn modelId="{76075115-9431-AD4B-9BC8-7A96DDDB2AE5}" type="presParOf" srcId="{842B323C-AE13-2E4C-8A1A-BAF2B902F2FF}" destId="{FF3E9E8C-6596-964F-B39A-AF3468240C5C}" srcOrd="6" destOrd="0" presId="urn:microsoft.com/office/officeart/2016/7/layout/VerticalHollowActionList"/>
    <dgm:cxn modelId="{A33EB04F-711B-8F4E-985E-6866DD388DF6}" type="presParOf" srcId="{FF3E9E8C-6596-964F-B39A-AF3468240C5C}" destId="{7BF162FE-8180-384A-8599-00AF2F4303F3}" srcOrd="0" destOrd="0" presId="urn:microsoft.com/office/officeart/2016/7/layout/VerticalHollowActionList"/>
    <dgm:cxn modelId="{10CC3D51-12DA-5D4E-8145-261C42AE724C}" type="presParOf" srcId="{FF3E9E8C-6596-964F-B39A-AF3468240C5C}" destId="{B15E37C6-1E6B-AC4B-ABD6-D642D86D4FF7}" srcOrd="1" destOrd="0" presId="urn:microsoft.com/office/officeart/2016/7/layout/VerticalHollowActionList"/>
    <dgm:cxn modelId="{64A82666-8C1E-1F4B-8749-EDF167ABA6FE}" type="presParOf" srcId="{842B323C-AE13-2E4C-8A1A-BAF2B902F2FF}" destId="{18058938-2FDF-4D4C-B369-908A6FACBAC5}" srcOrd="7" destOrd="0" presId="urn:microsoft.com/office/officeart/2016/7/layout/VerticalHollowActionList"/>
    <dgm:cxn modelId="{D8985D80-2C4B-2A4E-97DE-C34DF8AB6C81}" type="presParOf" srcId="{842B323C-AE13-2E4C-8A1A-BAF2B902F2FF}" destId="{6A3AD648-B56D-A54A-B4FA-D1F5743B78FC}" srcOrd="8" destOrd="0" presId="urn:microsoft.com/office/officeart/2016/7/layout/VerticalHollowActionList"/>
    <dgm:cxn modelId="{66E805A6-4989-6749-9C67-2D176F2B57E5}" type="presParOf" srcId="{6A3AD648-B56D-A54A-B4FA-D1F5743B78FC}" destId="{39135530-6268-3447-B033-1C4BD200800A}" srcOrd="0" destOrd="0" presId="urn:microsoft.com/office/officeart/2016/7/layout/VerticalHollowActionList"/>
    <dgm:cxn modelId="{16228607-F0AC-5D4B-B0E0-D92B0BDE7721}" type="presParOf" srcId="{6A3AD648-B56D-A54A-B4FA-D1F5743B78FC}" destId="{DAC0BA54-0BAE-C240-9FB7-EE384AC81DAF}" srcOrd="1" destOrd="0" presId="urn:microsoft.com/office/officeart/2016/7/layout/VerticalHollow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D239DBF-9E93-44F0-B265-A14AD476B1EF}" type="doc">
      <dgm:prSet loTypeId="urn:microsoft.com/office/officeart/2005/8/layout/cycle1" loCatId="cycle" qsTypeId="urn:microsoft.com/office/officeart/2005/8/quickstyle/simple1" qsCatId="simple" csTypeId="urn:microsoft.com/office/officeart/2005/8/colors/accent1_2" csCatId="accent1" phldr="1"/>
      <dgm:spPr/>
    </dgm:pt>
    <dgm:pt modelId="{B3C7AE26-F890-46A3-A16B-7E3918C52050}">
      <dgm:prSet/>
      <dgm:spPr/>
      <dgm: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b="0" i="0" u="none" strike="noStrike" cap="none" normalizeH="0" baseline="0" dirty="0">
              <a:ln>
                <a:noFill/>
              </a:ln>
              <a:solidFill>
                <a:schemeClr val="tx1"/>
              </a:solidFill>
              <a:effectLst/>
              <a:latin typeface="Tahoma" panose="020B0604030504040204" pitchFamily="34" charset="0"/>
              <a:ea typeface="MS PGothic" panose="020B0600070205080204" pitchFamily="34" charset="-128"/>
            </a:rPr>
            <a:t>Ontology </a:t>
          </a:r>
          <a:endParaRPr kumimoji="0" lang="en-US" altLang="en-US" b="0" i="0" u="none" strike="noStrike" cap="none" normalizeH="0" baseline="0" dirty="0">
            <a:ln>
              <a:noFill/>
            </a:ln>
            <a:solidFill>
              <a:schemeClr val="tx1"/>
            </a:solidFill>
            <a:effectLst/>
            <a:latin typeface="Tahoma" panose="020B0604030504040204" pitchFamily="34" charset="0"/>
            <a:ea typeface="MS PGothic" panose="020B0600070205080204" pitchFamily="34" charset="-128"/>
          </a:endParaRPr>
        </a:p>
      </dgm:t>
    </dgm:pt>
    <dgm:pt modelId="{70C11BF2-96BA-4444-AB23-DA867B2D6A31}" type="parTrans" cxnId="{B576D227-C283-4265-85F5-CA0D6AA6C6DA}">
      <dgm:prSet/>
      <dgm:spPr/>
      <dgm:t>
        <a:bodyPr/>
        <a:lstStyle/>
        <a:p>
          <a:endParaRPr lang="en-GB"/>
        </a:p>
      </dgm:t>
    </dgm:pt>
    <dgm:pt modelId="{93317531-8112-40E0-ACDF-0E5F862FEE69}" type="sibTrans" cxnId="{B576D227-C283-4265-85F5-CA0D6AA6C6DA}">
      <dgm:prSet/>
      <dgm:spPr/>
      <dgm:t>
        <a:bodyPr/>
        <a:lstStyle/>
        <a:p>
          <a:endParaRPr lang="en-GB"/>
        </a:p>
      </dgm:t>
    </dgm:pt>
    <dgm:pt modelId="{B327EAEB-F2E0-4134-8B65-DF32605E26B2}">
      <dgm:prSet/>
      <dgm:spPr/>
      <dgm: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b="0" i="0" u="none" strike="noStrike" cap="none" normalizeH="0" baseline="0" dirty="0">
              <a:ln>
                <a:noFill/>
              </a:ln>
              <a:solidFill>
                <a:schemeClr val="tx1"/>
              </a:solidFill>
              <a:effectLst/>
              <a:latin typeface="Tahoma" panose="020B0604030504040204" pitchFamily="34" charset="0"/>
              <a:ea typeface="MS PGothic" panose="020B0600070205080204" pitchFamily="34" charset="-128"/>
            </a:rPr>
            <a:t>Axiology </a:t>
          </a:r>
          <a:endParaRPr kumimoji="0" lang="en-US" altLang="en-US" b="0" i="0" u="none" strike="noStrike" cap="none" normalizeH="0" baseline="0" dirty="0">
            <a:ln>
              <a:noFill/>
            </a:ln>
            <a:solidFill>
              <a:schemeClr val="tx1"/>
            </a:solidFill>
            <a:effectLst/>
            <a:latin typeface="Tahoma" panose="020B0604030504040204" pitchFamily="34" charset="0"/>
            <a:ea typeface="MS PGothic" panose="020B0600070205080204" pitchFamily="34" charset="-128"/>
          </a:endParaRPr>
        </a:p>
      </dgm:t>
    </dgm:pt>
    <dgm:pt modelId="{BA6A4B81-51AD-4AE2-88CB-6AF2777BC425}" type="parTrans" cxnId="{AC0C3C8D-69FF-4B12-BA13-942E202F992D}">
      <dgm:prSet/>
      <dgm:spPr/>
      <dgm:t>
        <a:bodyPr/>
        <a:lstStyle/>
        <a:p>
          <a:endParaRPr lang="en-GB"/>
        </a:p>
      </dgm:t>
    </dgm:pt>
    <dgm:pt modelId="{DFF58634-1117-4C3C-BFC4-4FBA50185A03}" type="sibTrans" cxnId="{AC0C3C8D-69FF-4B12-BA13-942E202F992D}">
      <dgm:prSet/>
      <dgm:spPr/>
      <dgm:t>
        <a:bodyPr/>
        <a:lstStyle/>
        <a:p>
          <a:endParaRPr lang="en-GB"/>
        </a:p>
      </dgm:t>
    </dgm:pt>
    <dgm:pt modelId="{72284C3D-B2EB-4270-AA27-8A23C2B2B666}">
      <dgm:prSet/>
      <dgm:spPr/>
      <dgm:t>
        <a:bodyPr/>
        <a:lstStyle/>
        <a:p>
          <a:pPr marL="0" marR="0" lvl="0" indent="0" algn="ctr" defTabSz="914400" rtl="0" eaLnBrk="0" fontAlgn="base" latinLnBrk="0" hangingPunct="0">
            <a:lnSpc>
              <a:spcPct val="100000"/>
            </a:lnSpc>
            <a:spcBef>
              <a:spcPct val="0"/>
            </a:spcBef>
            <a:spcAft>
              <a:spcPct val="0"/>
            </a:spcAft>
            <a:buClrTx/>
            <a:buSzTx/>
            <a:buFontTx/>
            <a:buNone/>
            <a:tabLst/>
          </a:pPr>
          <a:endParaRPr kumimoji="0" lang="en-GB" altLang="en-US" b="0" i="0" u="none" strike="noStrike" cap="none" normalizeH="0" baseline="0" dirty="0">
            <a:ln>
              <a:noFill/>
            </a:ln>
            <a:solidFill>
              <a:schemeClr val="tx1"/>
            </a:solidFill>
            <a:effectLst/>
            <a:latin typeface="Tahoma" panose="020B0604030504040204" pitchFamily="34" charset="0"/>
            <a:ea typeface="MS PGothic" panose="020B0600070205080204" pitchFamily="34" charset="-128"/>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b="0" i="0" u="none" strike="noStrike" cap="none" normalizeH="0" baseline="0" dirty="0">
              <a:ln>
                <a:noFill/>
              </a:ln>
              <a:solidFill>
                <a:schemeClr val="tx1"/>
              </a:solidFill>
              <a:effectLst/>
              <a:latin typeface="Tahoma" panose="020B0604030504040204" pitchFamily="34" charset="0"/>
              <a:ea typeface="MS PGothic" panose="020B0600070205080204" pitchFamily="34" charset="-128"/>
            </a:rPr>
            <a:t>Epistemology </a:t>
          </a:r>
          <a:endParaRPr kumimoji="0" lang="en-US" altLang="en-US" b="0" i="0" u="none" strike="noStrike" cap="none" normalizeH="0" baseline="0" dirty="0">
            <a:ln>
              <a:noFill/>
            </a:ln>
            <a:solidFill>
              <a:schemeClr val="tx1"/>
            </a:solidFill>
            <a:effectLst/>
            <a:latin typeface="Tahoma" panose="020B0604030504040204" pitchFamily="34" charset="0"/>
            <a:ea typeface="MS PGothic" panose="020B0600070205080204" pitchFamily="34" charset="-128"/>
          </a:endParaRPr>
        </a:p>
      </dgm:t>
    </dgm:pt>
    <dgm:pt modelId="{C07EF82F-5CF2-4C34-8077-3E900D89ABA3}" type="parTrans" cxnId="{EFEC9171-25A8-4CFC-AD76-308210E31994}">
      <dgm:prSet/>
      <dgm:spPr/>
      <dgm:t>
        <a:bodyPr/>
        <a:lstStyle/>
        <a:p>
          <a:endParaRPr lang="en-GB"/>
        </a:p>
      </dgm:t>
    </dgm:pt>
    <dgm:pt modelId="{0677FF06-C818-4EC8-8492-6D56D58A1316}" type="sibTrans" cxnId="{EFEC9171-25A8-4CFC-AD76-308210E31994}">
      <dgm:prSet/>
      <dgm:spPr/>
      <dgm:t>
        <a:bodyPr/>
        <a:lstStyle/>
        <a:p>
          <a:endParaRPr lang="en-GB"/>
        </a:p>
      </dgm:t>
    </dgm:pt>
    <dgm:pt modelId="{D2AF2E02-81C2-40EE-BBBE-EB4E09F51FE7}" type="pres">
      <dgm:prSet presAssocID="{0D239DBF-9E93-44F0-B265-A14AD476B1EF}" presName="cycle" presStyleCnt="0">
        <dgm:presLayoutVars>
          <dgm:dir/>
          <dgm:resizeHandles val="exact"/>
        </dgm:presLayoutVars>
      </dgm:prSet>
      <dgm:spPr/>
    </dgm:pt>
    <dgm:pt modelId="{59075CFE-013B-4FCA-A8E4-845E0820FAEA}" type="pres">
      <dgm:prSet presAssocID="{B3C7AE26-F890-46A3-A16B-7E3918C52050}" presName="dummy" presStyleCnt="0"/>
      <dgm:spPr/>
    </dgm:pt>
    <dgm:pt modelId="{8CC94853-2D1D-433E-BCBC-7B42AF32A291}" type="pres">
      <dgm:prSet presAssocID="{B3C7AE26-F890-46A3-A16B-7E3918C52050}" presName="node" presStyleLbl="revTx" presStyleIdx="0" presStyleCnt="3">
        <dgm:presLayoutVars>
          <dgm:bulletEnabled val="1"/>
        </dgm:presLayoutVars>
      </dgm:prSet>
      <dgm:spPr/>
    </dgm:pt>
    <dgm:pt modelId="{DBCF5860-865A-4F67-92D7-4F53E64CF3CA}" type="pres">
      <dgm:prSet presAssocID="{93317531-8112-40E0-ACDF-0E5F862FEE69}" presName="sibTrans" presStyleLbl="node1" presStyleIdx="0" presStyleCnt="3"/>
      <dgm:spPr/>
    </dgm:pt>
    <dgm:pt modelId="{8CAEDE70-233E-47FD-8EDD-FF83B203005C}" type="pres">
      <dgm:prSet presAssocID="{B327EAEB-F2E0-4134-8B65-DF32605E26B2}" presName="dummy" presStyleCnt="0"/>
      <dgm:spPr/>
    </dgm:pt>
    <dgm:pt modelId="{2637973B-9505-4607-BBA3-10462890FD6E}" type="pres">
      <dgm:prSet presAssocID="{B327EAEB-F2E0-4134-8B65-DF32605E26B2}" presName="node" presStyleLbl="revTx" presStyleIdx="1" presStyleCnt="3">
        <dgm:presLayoutVars>
          <dgm:bulletEnabled val="1"/>
        </dgm:presLayoutVars>
      </dgm:prSet>
      <dgm:spPr/>
    </dgm:pt>
    <dgm:pt modelId="{1E4A557D-75F7-410F-B126-5F545BE13E5A}" type="pres">
      <dgm:prSet presAssocID="{DFF58634-1117-4C3C-BFC4-4FBA50185A03}" presName="sibTrans" presStyleLbl="node1" presStyleIdx="1" presStyleCnt="3"/>
      <dgm:spPr/>
    </dgm:pt>
    <dgm:pt modelId="{B5A6C2FA-7961-488C-98A2-DA9FBD799F44}" type="pres">
      <dgm:prSet presAssocID="{72284C3D-B2EB-4270-AA27-8A23C2B2B666}" presName="dummy" presStyleCnt="0"/>
      <dgm:spPr/>
    </dgm:pt>
    <dgm:pt modelId="{719D8173-FB37-4390-B20B-CF64062E9C3C}" type="pres">
      <dgm:prSet presAssocID="{72284C3D-B2EB-4270-AA27-8A23C2B2B666}" presName="node" presStyleLbl="revTx" presStyleIdx="2" presStyleCnt="3">
        <dgm:presLayoutVars>
          <dgm:bulletEnabled val="1"/>
        </dgm:presLayoutVars>
      </dgm:prSet>
      <dgm:spPr/>
    </dgm:pt>
    <dgm:pt modelId="{F3A75352-B0AE-473C-B98E-9D34CAE9CDB6}" type="pres">
      <dgm:prSet presAssocID="{0677FF06-C818-4EC8-8492-6D56D58A1316}" presName="sibTrans" presStyleLbl="node1" presStyleIdx="2" presStyleCnt="3"/>
      <dgm:spPr/>
    </dgm:pt>
  </dgm:ptLst>
  <dgm:cxnLst>
    <dgm:cxn modelId="{CABC351D-7B93-4BE6-9808-D476799ADBB0}" type="presOf" srcId="{93317531-8112-40E0-ACDF-0E5F862FEE69}" destId="{DBCF5860-865A-4F67-92D7-4F53E64CF3CA}" srcOrd="0" destOrd="0" presId="urn:microsoft.com/office/officeart/2005/8/layout/cycle1"/>
    <dgm:cxn modelId="{EBE3881E-D9A5-4644-99DE-3089A486A3CB}" type="presOf" srcId="{DFF58634-1117-4C3C-BFC4-4FBA50185A03}" destId="{1E4A557D-75F7-410F-B126-5F545BE13E5A}" srcOrd="0" destOrd="0" presId="urn:microsoft.com/office/officeart/2005/8/layout/cycle1"/>
    <dgm:cxn modelId="{B576D227-C283-4265-85F5-CA0D6AA6C6DA}" srcId="{0D239DBF-9E93-44F0-B265-A14AD476B1EF}" destId="{B3C7AE26-F890-46A3-A16B-7E3918C52050}" srcOrd="0" destOrd="0" parTransId="{70C11BF2-96BA-4444-AB23-DA867B2D6A31}" sibTransId="{93317531-8112-40E0-ACDF-0E5F862FEE69}"/>
    <dgm:cxn modelId="{EFEC9171-25A8-4CFC-AD76-308210E31994}" srcId="{0D239DBF-9E93-44F0-B265-A14AD476B1EF}" destId="{72284C3D-B2EB-4270-AA27-8A23C2B2B666}" srcOrd="2" destOrd="0" parTransId="{C07EF82F-5CF2-4C34-8077-3E900D89ABA3}" sibTransId="{0677FF06-C818-4EC8-8492-6D56D58A1316}"/>
    <dgm:cxn modelId="{52BFFD85-7D23-4EA8-9640-2A5854DBFF23}" type="presOf" srcId="{0D239DBF-9E93-44F0-B265-A14AD476B1EF}" destId="{D2AF2E02-81C2-40EE-BBBE-EB4E09F51FE7}" srcOrd="0" destOrd="0" presId="urn:microsoft.com/office/officeart/2005/8/layout/cycle1"/>
    <dgm:cxn modelId="{AC0C3C8D-69FF-4B12-BA13-942E202F992D}" srcId="{0D239DBF-9E93-44F0-B265-A14AD476B1EF}" destId="{B327EAEB-F2E0-4134-8B65-DF32605E26B2}" srcOrd="1" destOrd="0" parTransId="{BA6A4B81-51AD-4AE2-88CB-6AF2777BC425}" sibTransId="{DFF58634-1117-4C3C-BFC4-4FBA50185A03}"/>
    <dgm:cxn modelId="{B3CE44AA-E1A1-4FB5-90B1-F7CAEF2CEC16}" type="presOf" srcId="{72284C3D-B2EB-4270-AA27-8A23C2B2B666}" destId="{719D8173-FB37-4390-B20B-CF64062E9C3C}" srcOrd="0" destOrd="0" presId="urn:microsoft.com/office/officeart/2005/8/layout/cycle1"/>
    <dgm:cxn modelId="{69E86DAA-34FB-447F-8C31-BFE3928228E8}" type="presOf" srcId="{B3C7AE26-F890-46A3-A16B-7E3918C52050}" destId="{8CC94853-2D1D-433E-BCBC-7B42AF32A291}" srcOrd="0" destOrd="0" presId="urn:microsoft.com/office/officeart/2005/8/layout/cycle1"/>
    <dgm:cxn modelId="{623A4AC0-A91A-4DE7-AB75-274FAADEF42D}" type="presOf" srcId="{0677FF06-C818-4EC8-8492-6D56D58A1316}" destId="{F3A75352-B0AE-473C-B98E-9D34CAE9CDB6}" srcOrd="0" destOrd="0" presId="urn:microsoft.com/office/officeart/2005/8/layout/cycle1"/>
    <dgm:cxn modelId="{CE348CEE-7E6E-4BFF-BF7F-30350E5B59D5}" type="presOf" srcId="{B327EAEB-F2E0-4134-8B65-DF32605E26B2}" destId="{2637973B-9505-4607-BBA3-10462890FD6E}" srcOrd="0" destOrd="0" presId="urn:microsoft.com/office/officeart/2005/8/layout/cycle1"/>
    <dgm:cxn modelId="{959CF5D1-8EA6-4B37-8AA0-7C8F71886345}" type="presParOf" srcId="{D2AF2E02-81C2-40EE-BBBE-EB4E09F51FE7}" destId="{59075CFE-013B-4FCA-A8E4-845E0820FAEA}" srcOrd="0" destOrd="0" presId="urn:microsoft.com/office/officeart/2005/8/layout/cycle1"/>
    <dgm:cxn modelId="{D379CB12-0E55-410B-9565-31A665070E35}" type="presParOf" srcId="{D2AF2E02-81C2-40EE-BBBE-EB4E09F51FE7}" destId="{8CC94853-2D1D-433E-BCBC-7B42AF32A291}" srcOrd="1" destOrd="0" presId="urn:microsoft.com/office/officeart/2005/8/layout/cycle1"/>
    <dgm:cxn modelId="{B20E912A-6324-46A5-A4B8-C71AC6A6C06E}" type="presParOf" srcId="{D2AF2E02-81C2-40EE-BBBE-EB4E09F51FE7}" destId="{DBCF5860-865A-4F67-92D7-4F53E64CF3CA}" srcOrd="2" destOrd="0" presId="urn:microsoft.com/office/officeart/2005/8/layout/cycle1"/>
    <dgm:cxn modelId="{1C2B0EC2-F59C-4A05-A041-418B447BD68A}" type="presParOf" srcId="{D2AF2E02-81C2-40EE-BBBE-EB4E09F51FE7}" destId="{8CAEDE70-233E-47FD-8EDD-FF83B203005C}" srcOrd="3" destOrd="0" presId="urn:microsoft.com/office/officeart/2005/8/layout/cycle1"/>
    <dgm:cxn modelId="{5860FB27-3328-405F-AAD8-55524B7F07C5}" type="presParOf" srcId="{D2AF2E02-81C2-40EE-BBBE-EB4E09F51FE7}" destId="{2637973B-9505-4607-BBA3-10462890FD6E}" srcOrd="4" destOrd="0" presId="urn:microsoft.com/office/officeart/2005/8/layout/cycle1"/>
    <dgm:cxn modelId="{AFED1FB5-F347-4DDC-B8E6-6937A8984D02}" type="presParOf" srcId="{D2AF2E02-81C2-40EE-BBBE-EB4E09F51FE7}" destId="{1E4A557D-75F7-410F-B126-5F545BE13E5A}" srcOrd="5" destOrd="0" presId="urn:microsoft.com/office/officeart/2005/8/layout/cycle1"/>
    <dgm:cxn modelId="{BB794949-0C5D-4EE2-B566-A8FF29218AA4}" type="presParOf" srcId="{D2AF2E02-81C2-40EE-BBBE-EB4E09F51FE7}" destId="{B5A6C2FA-7961-488C-98A2-DA9FBD799F44}" srcOrd="6" destOrd="0" presId="urn:microsoft.com/office/officeart/2005/8/layout/cycle1"/>
    <dgm:cxn modelId="{DE2A9F9F-0964-4128-BCDF-FF26E488610F}" type="presParOf" srcId="{D2AF2E02-81C2-40EE-BBBE-EB4E09F51FE7}" destId="{719D8173-FB37-4390-B20B-CF64062E9C3C}" srcOrd="7" destOrd="0" presId="urn:microsoft.com/office/officeart/2005/8/layout/cycle1"/>
    <dgm:cxn modelId="{0665CF9F-9D8F-4458-8364-1AC99B7C23CB}" type="presParOf" srcId="{D2AF2E02-81C2-40EE-BBBE-EB4E09F51FE7}" destId="{F3A75352-B0AE-473C-B98E-9D34CAE9CDB6}" srcOrd="8" destOrd="0" presId="urn:microsoft.com/office/officeart/2005/8/layout/cycle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58FB88C-FEEB-47D2-9722-B2689703C56A}" type="doc">
      <dgm:prSet loTypeId="urn:microsoft.com/office/officeart/2005/8/layout/process4" loCatId="process" qsTypeId="urn:microsoft.com/office/officeart/2005/8/quickstyle/simple1" qsCatId="simple" csTypeId="urn:microsoft.com/office/officeart/2005/8/colors/accent1_2" csCatId="accent1"/>
      <dgm:spPr/>
      <dgm:t>
        <a:bodyPr/>
        <a:lstStyle/>
        <a:p>
          <a:endParaRPr lang="en-US"/>
        </a:p>
      </dgm:t>
    </dgm:pt>
    <dgm:pt modelId="{3C4A0BE6-F3AE-497E-9623-612D7F7E6490}">
      <dgm:prSet/>
      <dgm:spPr/>
      <dgm:t>
        <a:bodyPr/>
        <a:lstStyle/>
        <a:p>
          <a:r>
            <a:rPr lang="en-GB"/>
            <a:t>What is the nature of  knowledge how do we create it? </a:t>
          </a:r>
          <a:endParaRPr lang="en-US"/>
        </a:p>
      </dgm:t>
    </dgm:pt>
    <dgm:pt modelId="{2C678A7A-6285-4425-B1F9-4D1E2CF451F5}" type="parTrans" cxnId="{829FC4CD-053A-4F61-A43D-4E390E100090}">
      <dgm:prSet/>
      <dgm:spPr/>
      <dgm:t>
        <a:bodyPr/>
        <a:lstStyle/>
        <a:p>
          <a:endParaRPr lang="en-US"/>
        </a:p>
      </dgm:t>
    </dgm:pt>
    <dgm:pt modelId="{58A1360B-EC2D-434E-97DF-3FAA47F89E3B}" type="sibTrans" cxnId="{829FC4CD-053A-4F61-A43D-4E390E100090}">
      <dgm:prSet/>
      <dgm:spPr/>
      <dgm:t>
        <a:bodyPr/>
        <a:lstStyle/>
        <a:p>
          <a:endParaRPr lang="en-US"/>
        </a:p>
      </dgm:t>
    </dgm:pt>
    <dgm:pt modelId="{A8C5A7BC-B431-4D3B-81BA-D2830B76D04F}">
      <dgm:prSet/>
      <dgm:spPr/>
      <dgm:t>
        <a:bodyPr/>
        <a:lstStyle/>
        <a:p>
          <a:r>
            <a:rPr lang="en-GB"/>
            <a:t>What is truth?</a:t>
          </a:r>
          <a:endParaRPr lang="en-US"/>
        </a:p>
      </dgm:t>
    </dgm:pt>
    <dgm:pt modelId="{154708AE-7BC7-4F6E-9674-1B5CD127D725}" type="parTrans" cxnId="{0B8AB2C7-F01F-480B-B9E2-ED2D8EE0F327}">
      <dgm:prSet/>
      <dgm:spPr/>
      <dgm:t>
        <a:bodyPr/>
        <a:lstStyle/>
        <a:p>
          <a:endParaRPr lang="en-US"/>
        </a:p>
      </dgm:t>
    </dgm:pt>
    <dgm:pt modelId="{56C6F408-C07E-4056-989F-FC901C7916F1}" type="sibTrans" cxnId="{0B8AB2C7-F01F-480B-B9E2-ED2D8EE0F327}">
      <dgm:prSet/>
      <dgm:spPr/>
      <dgm:t>
        <a:bodyPr/>
        <a:lstStyle/>
        <a:p>
          <a:endParaRPr lang="en-US"/>
        </a:p>
      </dgm:t>
    </dgm:pt>
    <dgm:pt modelId="{9A1FFB71-C1C9-4888-9729-9C2269DC7C99}">
      <dgm:prSet/>
      <dgm:spPr/>
      <dgm:t>
        <a:bodyPr/>
        <a:lstStyle/>
        <a:p>
          <a:r>
            <a:rPr lang="en-GB"/>
            <a:t>Is there one truth that can be generalised? </a:t>
          </a:r>
          <a:endParaRPr lang="en-US"/>
        </a:p>
      </dgm:t>
    </dgm:pt>
    <dgm:pt modelId="{1C1584CB-2765-458E-9DBE-5E346C93F426}" type="parTrans" cxnId="{9319F0A5-62A6-4337-B919-891DFB25A502}">
      <dgm:prSet/>
      <dgm:spPr/>
      <dgm:t>
        <a:bodyPr/>
        <a:lstStyle/>
        <a:p>
          <a:endParaRPr lang="en-US"/>
        </a:p>
      </dgm:t>
    </dgm:pt>
    <dgm:pt modelId="{CE6F7C49-584E-4FCB-984B-E31594050EA6}" type="sibTrans" cxnId="{9319F0A5-62A6-4337-B919-891DFB25A502}">
      <dgm:prSet/>
      <dgm:spPr/>
      <dgm:t>
        <a:bodyPr/>
        <a:lstStyle/>
        <a:p>
          <a:endParaRPr lang="en-US"/>
        </a:p>
      </dgm:t>
    </dgm:pt>
    <dgm:pt modelId="{24CA0C30-F621-46F3-9E9A-7791D9D010EE}">
      <dgm:prSet/>
      <dgm:spPr/>
      <dgm:t>
        <a:bodyPr/>
        <a:lstStyle/>
        <a:p>
          <a:r>
            <a:rPr lang="en-GB"/>
            <a:t>Or are there multiple truths? </a:t>
          </a:r>
          <a:endParaRPr lang="en-US"/>
        </a:p>
      </dgm:t>
    </dgm:pt>
    <dgm:pt modelId="{734CCD63-2995-4583-8C91-11A2255E0C8C}" type="parTrans" cxnId="{07BF90F2-397E-4337-BFAD-C9F6ED3AD726}">
      <dgm:prSet/>
      <dgm:spPr/>
      <dgm:t>
        <a:bodyPr/>
        <a:lstStyle/>
        <a:p>
          <a:endParaRPr lang="en-US"/>
        </a:p>
      </dgm:t>
    </dgm:pt>
    <dgm:pt modelId="{A5818C1A-553B-44D5-81E4-A84358F737B6}" type="sibTrans" cxnId="{07BF90F2-397E-4337-BFAD-C9F6ED3AD726}">
      <dgm:prSet/>
      <dgm:spPr/>
      <dgm:t>
        <a:bodyPr/>
        <a:lstStyle/>
        <a:p>
          <a:endParaRPr lang="en-US"/>
        </a:p>
      </dgm:t>
    </dgm:pt>
    <dgm:pt modelId="{B97B45F1-575B-A44C-8443-29C2B65950E3}" type="pres">
      <dgm:prSet presAssocID="{E58FB88C-FEEB-47D2-9722-B2689703C56A}" presName="Name0" presStyleCnt="0">
        <dgm:presLayoutVars>
          <dgm:dir/>
          <dgm:animLvl val="lvl"/>
          <dgm:resizeHandles val="exact"/>
        </dgm:presLayoutVars>
      </dgm:prSet>
      <dgm:spPr/>
    </dgm:pt>
    <dgm:pt modelId="{977A251C-E4C8-8848-BBD6-03BD320AB384}" type="pres">
      <dgm:prSet presAssocID="{3C4A0BE6-F3AE-497E-9623-612D7F7E6490}" presName="boxAndChildren" presStyleCnt="0"/>
      <dgm:spPr/>
    </dgm:pt>
    <dgm:pt modelId="{143546FB-CFBC-9042-9E12-261736917D2E}" type="pres">
      <dgm:prSet presAssocID="{3C4A0BE6-F3AE-497E-9623-612D7F7E6490}" presName="parentTextBox" presStyleLbl="node1" presStyleIdx="0" presStyleCnt="1"/>
      <dgm:spPr/>
    </dgm:pt>
    <dgm:pt modelId="{5CA64379-D454-8D46-A863-97F4D86D26EF}" type="pres">
      <dgm:prSet presAssocID="{3C4A0BE6-F3AE-497E-9623-612D7F7E6490}" presName="entireBox" presStyleLbl="node1" presStyleIdx="0" presStyleCnt="1"/>
      <dgm:spPr/>
    </dgm:pt>
    <dgm:pt modelId="{92FF4263-9564-474D-8A84-9799F3C32CCA}" type="pres">
      <dgm:prSet presAssocID="{3C4A0BE6-F3AE-497E-9623-612D7F7E6490}" presName="descendantBox" presStyleCnt="0"/>
      <dgm:spPr/>
    </dgm:pt>
    <dgm:pt modelId="{B2B7CA02-A436-934B-B707-BD9AF2B9C41E}" type="pres">
      <dgm:prSet presAssocID="{A8C5A7BC-B431-4D3B-81BA-D2830B76D04F}" presName="childTextBox" presStyleLbl="fgAccFollowNode1" presStyleIdx="0" presStyleCnt="3">
        <dgm:presLayoutVars>
          <dgm:bulletEnabled val="1"/>
        </dgm:presLayoutVars>
      </dgm:prSet>
      <dgm:spPr/>
    </dgm:pt>
    <dgm:pt modelId="{6014E7D8-1126-E943-AC6C-827BE1B9CB12}" type="pres">
      <dgm:prSet presAssocID="{9A1FFB71-C1C9-4888-9729-9C2269DC7C99}" presName="childTextBox" presStyleLbl="fgAccFollowNode1" presStyleIdx="1" presStyleCnt="3">
        <dgm:presLayoutVars>
          <dgm:bulletEnabled val="1"/>
        </dgm:presLayoutVars>
      </dgm:prSet>
      <dgm:spPr/>
    </dgm:pt>
    <dgm:pt modelId="{C857C173-1F30-1F44-9831-3B8D249BDDCD}" type="pres">
      <dgm:prSet presAssocID="{24CA0C30-F621-46F3-9E9A-7791D9D010EE}" presName="childTextBox" presStyleLbl="fgAccFollowNode1" presStyleIdx="2" presStyleCnt="3">
        <dgm:presLayoutVars>
          <dgm:bulletEnabled val="1"/>
        </dgm:presLayoutVars>
      </dgm:prSet>
      <dgm:spPr/>
    </dgm:pt>
  </dgm:ptLst>
  <dgm:cxnLst>
    <dgm:cxn modelId="{E17C051F-7805-A647-9484-14AAAC10CA92}" type="presOf" srcId="{A8C5A7BC-B431-4D3B-81BA-D2830B76D04F}" destId="{B2B7CA02-A436-934B-B707-BD9AF2B9C41E}" srcOrd="0" destOrd="0" presId="urn:microsoft.com/office/officeart/2005/8/layout/process4"/>
    <dgm:cxn modelId="{99D0981F-5F4D-1F4A-B9EF-414B45F53040}" type="presOf" srcId="{3C4A0BE6-F3AE-497E-9623-612D7F7E6490}" destId="{5CA64379-D454-8D46-A863-97F4D86D26EF}" srcOrd="1" destOrd="0" presId="urn:microsoft.com/office/officeart/2005/8/layout/process4"/>
    <dgm:cxn modelId="{AA920D44-71A6-FF47-9183-C033DC8A424F}" type="presOf" srcId="{9A1FFB71-C1C9-4888-9729-9C2269DC7C99}" destId="{6014E7D8-1126-E943-AC6C-827BE1B9CB12}" srcOrd="0" destOrd="0" presId="urn:microsoft.com/office/officeart/2005/8/layout/process4"/>
    <dgm:cxn modelId="{5B3E855A-504D-1E48-A216-FE1306DE4335}" type="presOf" srcId="{3C4A0BE6-F3AE-497E-9623-612D7F7E6490}" destId="{143546FB-CFBC-9042-9E12-261736917D2E}" srcOrd="0" destOrd="0" presId="urn:microsoft.com/office/officeart/2005/8/layout/process4"/>
    <dgm:cxn modelId="{6E48F05F-F6FA-284A-9686-472B2CAE00DF}" type="presOf" srcId="{E58FB88C-FEEB-47D2-9722-B2689703C56A}" destId="{B97B45F1-575B-A44C-8443-29C2B65950E3}" srcOrd="0" destOrd="0" presId="urn:microsoft.com/office/officeart/2005/8/layout/process4"/>
    <dgm:cxn modelId="{9319F0A5-62A6-4337-B919-891DFB25A502}" srcId="{3C4A0BE6-F3AE-497E-9623-612D7F7E6490}" destId="{9A1FFB71-C1C9-4888-9729-9C2269DC7C99}" srcOrd="1" destOrd="0" parTransId="{1C1584CB-2765-458E-9DBE-5E346C93F426}" sibTransId="{CE6F7C49-584E-4FCB-984B-E31594050EA6}"/>
    <dgm:cxn modelId="{0B8AB2C7-F01F-480B-B9E2-ED2D8EE0F327}" srcId="{3C4A0BE6-F3AE-497E-9623-612D7F7E6490}" destId="{A8C5A7BC-B431-4D3B-81BA-D2830B76D04F}" srcOrd="0" destOrd="0" parTransId="{154708AE-7BC7-4F6E-9674-1B5CD127D725}" sibTransId="{56C6F408-C07E-4056-989F-FC901C7916F1}"/>
    <dgm:cxn modelId="{36A3F2C9-1E40-684B-A371-B72B14B55DD4}" type="presOf" srcId="{24CA0C30-F621-46F3-9E9A-7791D9D010EE}" destId="{C857C173-1F30-1F44-9831-3B8D249BDDCD}" srcOrd="0" destOrd="0" presId="urn:microsoft.com/office/officeart/2005/8/layout/process4"/>
    <dgm:cxn modelId="{829FC4CD-053A-4F61-A43D-4E390E100090}" srcId="{E58FB88C-FEEB-47D2-9722-B2689703C56A}" destId="{3C4A0BE6-F3AE-497E-9623-612D7F7E6490}" srcOrd="0" destOrd="0" parTransId="{2C678A7A-6285-4425-B1F9-4D1E2CF451F5}" sibTransId="{58A1360B-EC2D-434E-97DF-3FAA47F89E3B}"/>
    <dgm:cxn modelId="{07BF90F2-397E-4337-BFAD-C9F6ED3AD726}" srcId="{3C4A0BE6-F3AE-497E-9623-612D7F7E6490}" destId="{24CA0C30-F621-46F3-9E9A-7791D9D010EE}" srcOrd="2" destOrd="0" parTransId="{734CCD63-2995-4583-8C91-11A2255E0C8C}" sibTransId="{A5818C1A-553B-44D5-81E4-A84358F737B6}"/>
    <dgm:cxn modelId="{CE2DC988-7A18-8642-8A79-86C52FB2BB9F}" type="presParOf" srcId="{B97B45F1-575B-A44C-8443-29C2B65950E3}" destId="{977A251C-E4C8-8848-BBD6-03BD320AB384}" srcOrd="0" destOrd="0" presId="urn:microsoft.com/office/officeart/2005/8/layout/process4"/>
    <dgm:cxn modelId="{DFC40406-5C1A-4341-867F-90C8DE5D652E}" type="presParOf" srcId="{977A251C-E4C8-8848-BBD6-03BD320AB384}" destId="{143546FB-CFBC-9042-9E12-261736917D2E}" srcOrd="0" destOrd="0" presId="urn:microsoft.com/office/officeart/2005/8/layout/process4"/>
    <dgm:cxn modelId="{BA4E9602-441E-F44A-95F2-9B4C9245D3B0}" type="presParOf" srcId="{977A251C-E4C8-8848-BBD6-03BD320AB384}" destId="{5CA64379-D454-8D46-A863-97F4D86D26EF}" srcOrd="1" destOrd="0" presId="urn:microsoft.com/office/officeart/2005/8/layout/process4"/>
    <dgm:cxn modelId="{C5F3B00C-B481-B146-B0B0-0100BC4C153A}" type="presParOf" srcId="{977A251C-E4C8-8848-BBD6-03BD320AB384}" destId="{92FF4263-9564-474D-8A84-9799F3C32CCA}" srcOrd="2" destOrd="0" presId="urn:microsoft.com/office/officeart/2005/8/layout/process4"/>
    <dgm:cxn modelId="{CFC4CBAF-C93E-554E-857E-1D7FFA592588}" type="presParOf" srcId="{92FF4263-9564-474D-8A84-9799F3C32CCA}" destId="{B2B7CA02-A436-934B-B707-BD9AF2B9C41E}" srcOrd="0" destOrd="0" presId="urn:microsoft.com/office/officeart/2005/8/layout/process4"/>
    <dgm:cxn modelId="{13A794C2-B323-8B48-A411-7D7FFF4B093C}" type="presParOf" srcId="{92FF4263-9564-474D-8A84-9799F3C32CCA}" destId="{6014E7D8-1126-E943-AC6C-827BE1B9CB12}" srcOrd="1" destOrd="0" presId="urn:microsoft.com/office/officeart/2005/8/layout/process4"/>
    <dgm:cxn modelId="{779D1E46-1447-374F-AF55-4C092350ADD3}" type="presParOf" srcId="{92FF4263-9564-474D-8A84-9799F3C32CCA}" destId="{C857C173-1F30-1F44-9831-3B8D249BDDCD}" srcOrd="2"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67B2289-D1F9-4F10-A327-0D46D867A479}" type="doc">
      <dgm:prSet loTypeId="urn:microsoft.com/office/officeart/2018/5/layout/CenteredIconLabelDescription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316C3D4-605B-47C7-8CFC-5486E66EFF2B}">
      <dgm:prSet/>
      <dgm:spPr/>
      <dgm:t>
        <a:bodyPr/>
        <a:lstStyle/>
        <a:p>
          <a:pPr>
            <a:defRPr b="1"/>
          </a:pPr>
          <a:r>
            <a:rPr lang="en-GB" b="1"/>
            <a:t>Positivists</a:t>
          </a:r>
          <a:r>
            <a:rPr lang="en-GB"/>
            <a:t> </a:t>
          </a:r>
          <a:endParaRPr lang="en-US"/>
        </a:p>
      </dgm:t>
    </dgm:pt>
    <dgm:pt modelId="{499B3B42-93D8-490E-9A7F-C0C73B78215A}" type="parTrans" cxnId="{F856C4D2-A4E0-4020-928B-3008FB69E4B6}">
      <dgm:prSet/>
      <dgm:spPr/>
      <dgm:t>
        <a:bodyPr/>
        <a:lstStyle/>
        <a:p>
          <a:endParaRPr lang="en-US"/>
        </a:p>
      </dgm:t>
    </dgm:pt>
    <dgm:pt modelId="{28D28BB4-237D-4228-941A-6B0DE4594DCF}" type="sibTrans" cxnId="{F856C4D2-A4E0-4020-928B-3008FB69E4B6}">
      <dgm:prSet/>
      <dgm:spPr/>
      <dgm:t>
        <a:bodyPr/>
        <a:lstStyle/>
        <a:p>
          <a:endParaRPr lang="en-US"/>
        </a:p>
      </dgm:t>
    </dgm:pt>
    <dgm:pt modelId="{DB042A09-C952-4457-A35E-86FD7A42198F}">
      <dgm:prSet/>
      <dgm:spPr/>
      <dgm:t>
        <a:bodyPr/>
        <a:lstStyle/>
        <a:p>
          <a:r>
            <a:rPr lang="en-GB"/>
            <a:t>believe that there is a single reality, which can be measured and known, and therefore they are more likely to use quantitative methods to measure and this reality.</a:t>
          </a:r>
          <a:endParaRPr lang="en-US"/>
        </a:p>
      </dgm:t>
    </dgm:pt>
    <dgm:pt modelId="{C0205E14-131D-4D3A-9D82-4C95C8CB93F5}" type="parTrans" cxnId="{54AEDAB3-D032-4003-9EAC-05F884AFA2F8}">
      <dgm:prSet/>
      <dgm:spPr/>
      <dgm:t>
        <a:bodyPr/>
        <a:lstStyle/>
        <a:p>
          <a:endParaRPr lang="en-US"/>
        </a:p>
      </dgm:t>
    </dgm:pt>
    <dgm:pt modelId="{9A266E31-AECC-46CE-8126-9EEBD480727D}" type="sibTrans" cxnId="{54AEDAB3-D032-4003-9EAC-05F884AFA2F8}">
      <dgm:prSet/>
      <dgm:spPr/>
      <dgm:t>
        <a:bodyPr/>
        <a:lstStyle/>
        <a:p>
          <a:endParaRPr lang="en-US"/>
        </a:p>
      </dgm:t>
    </dgm:pt>
    <dgm:pt modelId="{5B7664F7-223E-4E96-AF9D-EF68D8823297}">
      <dgm:prSet/>
      <dgm:spPr/>
      <dgm:t>
        <a:bodyPr/>
        <a:lstStyle/>
        <a:p>
          <a:pPr>
            <a:defRPr b="1"/>
          </a:pPr>
          <a:r>
            <a:rPr lang="en-GB" b="1"/>
            <a:t>Constructivists</a:t>
          </a:r>
          <a:r>
            <a:rPr lang="en-GB"/>
            <a:t> </a:t>
          </a:r>
          <a:endParaRPr lang="en-US"/>
        </a:p>
      </dgm:t>
    </dgm:pt>
    <dgm:pt modelId="{7F1CC4A1-7961-4703-B48C-1EE0EA1FF480}" type="parTrans" cxnId="{F1CD7762-7C82-4A24-B3CC-193F87EB8082}">
      <dgm:prSet/>
      <dgm:spPr/>
      <dgm:t>
        <a:bodyPr/>
        <a:lstStyle/>
        <a:p>
          <a:endParaRPr lang="en-US"/>
        </a:p>
      </dgm:t>
    </dgm:pt>
    <dgm:pt modelId="{429834D5-5DFF-42F1-8037-34558F4EF30D}" type="sibTrans" cxnId="{F1CD7762-7C82-4A24-B3CC-193F87EB8082}">
      <dgm:prSet/>
      <dgm:spPr/>
      <dgm:t>
        <a:bodyPr/>
        <a:lstStyle/>
        <a:p>
          <a:endParaRPr lang="en-US"/>
        </a:p>
      </dgm:t>
    </dgm:pt>
    <dgm:pt modelId="{85C19F07-4FF3-4525-AF68-1EFB3C672242}">
      <dgm:prSet/>
      <dgm:spPr/>
      <dgm:t>
        <a:bodyPr/>
        <a:lstStyle/>
        <a:p>
          <a:r>
            <a:rPr lang="en-GB"/>
            <a:t>believe that there is no single reality or truth, and therefore reality needs to be interpreted, and therefore they are more likely to use qualitative methods to get those multiple realities.</a:t>
          </a:r>
          <a:endParaRPr lang="en-US"/>
        </a:p>
      </dgm:t>
    </dgm:pt>
    <dgm:pt modelId="{198F40DE-ADD6-48C3-AD6C-CA171865CDDD}" type="parTrans" cxnId="{94D70C57-7379-4C34-95D6-2F3C7DC7DA2A}">
      <dgm:prSet/>
      <dgm:spPr/>
      <dgm:t>
        <a:bodyPr/>
        <a:lstStyle/>
        <a:p>
          <a:endParaRPr lang="en-US"/>
        </a:p>
      </dgm:t>
    </dgm:pt>
    <dgm:pt modelId="{6DD41AF1-F7DB-4A65-AF9D-ADDACBAD0E53}" type="sibTrans" cxnId="{94D70C57-7379-4C34-95D6-2F3C7DC7DA2A}">
      <dgm:prSet/>
      <dgm:spPr/>
      <dgm:t>
        <a:bodyPr/>
        <a:lstStyle/>
        <a:p>
          <a:endParaRPr lang="en-US"/>
        </a:p>
      </dgm:t>
    </dgm:pt>
    <dgm:pt modelId="{339611A4-B64F-4051-AC21-EBA766D60FF9}">
      <dgm:prSet/>
      <dgm:spPr/>
      <dgm:t>
        <a:bodyPr/>
        <a:lstStyle/>
        <a:p>
          <a:pPr>
            <a:defRPr b="1"/>
          </a:pPr>
          <a:r>
            <a:rPr lang="en-GB" b="1"/>
            <a:t>Pragmatists</a:t>
          </a:r>
          <a:r>
            <a:rPr lang="en-GB"/>
            <a:t> </a:t>
          </a:r>
          <a:endParaRPr lang="en-US"/>
        </a:p>
      </dgm:t>
    </dgm:pt>
    <dgm:pt modelId="{884D92BE-712F-4A2F-8C52-E1C62D92072D}" type="parTrans" cxnId="{E9E3839F-7E3A-4836-AEA0-735963684298}">
      <dgm:prSet/>
      <dgm:spPr/>
      <dgm:t>
        <a:bodyPr/>
        <a:lstStyle/>
        <a:p>
          <a:endParaRPr lang="en-US"/>
        </a:p>
      </dgm:t>
    </dgm:pt>
    <dgm:pt modelId="{21E0E8F2-7663-4099-ACEB-A23093BBE6B6}" type="sibTrans" cxnId="{E9E3839F-7E3A-4836-AEA0-735963684298}">
      <dgm:prSet/>
      <dgm:spPr/>
      <dgm:t>
        <a:bodyPr/>
        <a:lstStyle/>
        <a:p>
          <a:endParaRPr lang="en-US"/>
        </a:p>
      </dgm:t>
    </dgm:pt>
    <dgm:pt modelId="{E68E1C1C-2F47-4A92-97BC-1EF014EBA22D}">
      <dgm:prSet/>
      <dgm:spPr/>
      <dgm:t>
        <a:bodyPr/>
        <a:lstStyle/>
        <a:p>
          <a:r>
            <a:rPr lang="en-GB"/>
            <a:t>believe that reality is constantly renegotiated, debated, interpreted, and therefore the best method to use is the one that solves the problem</a:t>
          </a:r>
          <a:endParaRPr lang="en-US"/>
        </a:p>
      </dgm:t>
    </dgm:pt>
    <dgm:pt modelId="{61632429-4FFD-47E7-82B1-EBC1E3FEDE11}" type="parTrans" cxnId="{171DA805-4394-4965-9559-EDD60D6877F8}">
      <dgm:prSet/>
      <dgm:spPr/>
      <dgm:t>
        <a:bodyPr/>
        <a:lstStyle/>
        <a:p>
          <a:endParaRPr lang="en-US"/>
        </a:p>
      </dgm:t>
    </dgm:pt>
    <dgm:pt modelId="{1533B144-8021-43C8-9D10-008C474B4AEB}" type="sibTrans" cxnId="{171DA805-4394-4965-9559-EDD60D6877F8}">
      <dgm:prSet/>
      <dgm:spPr/>
      <dgm:t>
        <a:bodyPr/>
        <a:lstStyle/>
        <a:p>
          <a:endParaRPr lang="en-US"/>
        </a:p>
      </dgm:t>
    </dgm:pt>
    <dgm:pt modelId="{08E95688-68E7-4CDF-800F-12E15D982435}" type="pres">
      <dgm:prSet presAssocID="{267B2289-D1F9-4F10-A327-0D46D867A479}" presName="root" presStyleCnt="0">
        <dgm:presLayoutVars>
          <dgm:dir/>
          <dgm:resizeHandles val="exact"/>
        </dgm:presLayoutVars>
      </dgm:prSet>
      <dgm:spPr/>
    </dgm:pt>
    <dgm:pt modelId="{4EF870FB-B04E-4EEB-829A-A2B9561CAC0B}" type="pres">
      <dgm:prSet presAssocID="{3316C3D4-605B-47C7-8CFC-5486E66EFF2B}" presName="compNode" presStyleCnt="0"/>
      <dgm:spPr/>
    </dgm:pt>
    <dgm:pt modelId="{E639E48D-A16B-49F2-9C77-CA8345F539C7}" type="pres">
      <dgm:prSet presAssocID="{3316C3D4-605B-47C7-8CFC-5486E66EFF2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atistics"/>
        </a:ext>
      </dgm:extLst>
    </dgm:pt>
    <dgm:pt modelId="{ABCAFD10-4B1B-43E3-95EF-BB3A66CA58C5}" type="pres">
      <dgm:prSet presAssocID="{3316C3D4-605B-47C7-8CFC-5486E66EFF2B}" presName="iconSpace" presStyleCnt="0"/>
      <dgm:spPr/>
    </dgm:pt>
    <dgm:pt modelId="{6A5D2A97-F420-4516-BBDB-4D0B682DB488}" type="pres">
      <dgm:prSet presAssocID="{3316C3D4-605B-47C7-8CFC-5486E66EFF2B}" presName="parTx" presStyleLbl="revTx" presStyleIdx="0" presStyleCnt="6">
        <dgm:presLayoutVars>
          <dgm:chMax val="0"/>
          <dgm:chPref val="0"/>
        </dgm:presLayoutVars>
      </dgm:prSet>
      <dgm:spPr/>
    </dgm:pt>
    <dgm:pt modelId="{CF2C2F84-CA6E-4538-BF2F-04095808490A}" type="pres">
      <dgm:prSet presAssocID="{3316C3D4-605B-47C7-8CFC-5486E66EFF2B}" presName="txSpace" presStyleCnt="0"/>
      <dgm:spPr/>
    </dgm:pt>
    <dgm:pt modelId="{413B8DEC-2633-4513-B6C3-BD2BC5F48E86}" type="pres">
      <dgm:prSet presAssocID="{3316C3D4-605B-47C7-8CFC-5486E66EFF2B}" presName="desTx" presStyleLbl="revTx" presStyleIdx="1" presStyleCnt="6">
        <dgm:presLayoutVars/>
      </dgm:prSet>
      <dgm:spPr/>
    </dgm:pt>
    <dgm:pt modelId="{EEC00083-E445-454C-93FC-826D5A9765CA}" type="pres">
      <dgm:prSet presAssocID="{28D28BB4-237D-4228-941A-6B0DE4594DCF}" presName="sibTrans" presStyleCnt="0"/>
      <dgm:spPr/>
    </dgm:pt>
    <dgm:pt modelId="{D999C2F1-953F-44C7-8313-63B15EEB52B5}" type="pres">
      <dgm:prSet presAssocID="{5B7664F7-223E-4E96-AF9D-EF68D8823297}" presName="compNode" presStyleCnt="0"/>
      <dgm:spPr/>
    </dgm:pt>
    <dgm:pt modelId="{E71AC827-0888-4296-B1E5-CE65846ECACE}" type="pres">
      <dgm:prSet presAssocID="{5B7664F7-223E-4E96-AF9D-EF68D882329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fused Person"/>
        </a:ext>
      </dgm:extLst>
    </dgm:pt>
    <dgm:pt modelId="{CB17E5EF-FE67-4B3F-A677-03E9B8128E07}" type="pres">
      <dgm:prSet presAssocID="{5B7664F7-223E-4E96-AF9D-EF68D8823297}" presName="iconSpace" presStyleCnt="0"/>
      <dgm:spPr/>
    </dgm:pt>
    <dgm:pt modelId="{A3DEE50E-9577-4719-B28B-D202B9201301}" type="pres">
      <dgm:prSet presAssocID="{5B7664F7-223E-4E96-AF9D-EF68D8823297}" presName="parTx" presStyleLbl="revTx" presStyleIdx="2" presStyleCnt="6">
        <dgm:presLayoutVars>
          <dgm:chMax val="0"/>
          <dgm:chPref val="0"/>
        </dgm:presLayoutVars>
      </dgm:prSet>
      <dgm:spPr/>
    </dgm:pt>
    <dgm:pt modelId="{60E8A02F-AC00-4223-930F-D0292769A19F}" type="pres">
      <dgm:prSet presAssocID="{5B7664F7-223E-4E96-AF9D-EF68D8823297}" presName="txSpace" presStyleCnt="0"/>
      <dgm:spPr/>
    </dgm:pt>
    <dgm:pt modelId="{AB8F54C0-62A7-4D9E-99ED-E3FD739F3C80}" type="pres">
      <dgm:prSet presAssocID="{5B7664F7-223E-4E96-AF9D-EF68D8823297}" presName="desTx" presStyleLbl="revTx" presStyleIdx="3" presStyleCnt="6">
        <dgm:presLayoutVars/>
      </dgm:prSet>
      <dgm:spPr/>
    </dgm:pt>
    <dgm:pt modelId="{1FC0480B-F315-41F0-BDDC-10F72A946FBB}" type="pres">
      <dgm:prSet presAssocID="{429834D5-5DFF-42F1-8037-34558F4EF30D}" presName="sibTrans" presStyleCnt="0"/>
      <dgm:spPr/>
    </dgm:pt>
    <dgm:pt modelId="{839E5BFC-9AC5-4246-8CF8-2EBE83D9F7BE}" type="pres">
      <dgm:prSet presAssocID="{339611A4-B64F-4051-AC21-EBA766D60FF9}" presName="compNode" presStyleCnt="0"/>
      <dgm:spPr/>
    </dgm:pt>
    <dgm:pt modelId="{C0FCB09B-E811-47CC-A33F-3000D6D9598E}" type="pres">
      <dgm:prSet presAssocID="{339611A4-B64F-4051-AC21-EBA766D60FF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estion mark"/>
        </a:ext>
      </dgm:extLst>
    </dgm:pt>
    <dgm:pt modelId="{CC2CEB81-295B-4ECD-B4EE-9A41610EA841}" type="pres">
      <dgm:prSet presAssocID="{339611A4-B64F-4051-AC21-EBA766D60FF9}" presName="iconSpace" presStyleCnt="0"/>
      <dgm:spPr/>
    </dgm:pt>
    <dgm:pt modelId="{340EB475-5B07-4068-A3B2-0DE2BE946334}" type="pres">
      <dgm:prSet presAssocID="{339611A4-B64F-4051-AC21-EBA766D60FF9}" presName="parTx" presStyleLbl="revTx" presStyleIdx="4" presStyleCnt="6">
        <dgm:presLayoutVars>
          <dgm:chMax val="0"/>
          <dgm:chPref val="0"/>
        </dgm:presLayoutVars>
      </dgm:prSet>
      <dgm:spPr/>
    </dgm:pt>
    <dgm:pt modelId="{31FF9EBA-3766-41FE-AA04-FDCB19FE905E}" type="pres">
      <dgm:prSet presAssocID="{339611A4-B64F-4051-AC21-EBA766D60FF9}" presName="txSpace" presStyleCnt="0"/>
      <dgm:spPr/>
    </dgm:pt>
    <dgm:pt modelId="{53090197-0AD2-46B1-A424-FD9A4D0901E0}" type="pres">
      <dgm:prSet presAssocID="{339611A4-B64F-4051-AC21-EBA766D60FF9}" presName="desTx" presStyleLbl="revTx" presStyleIdx="5" presStyleCnt="6">
        <dgm:presLayoutVars/>
      </dgm:prSet>
      <dgm:spPr/>
    </dgm:pt>
  </dgm:ptLst>
  <dgm:cxnLst>
    <dgm:cxn modelId="{171DA805-4394-4965-9559-EDD60D6877F8}" srcId="{339611A4-B64F-4051-AC21-EBA766D60FF9}" destId="{E68E1C1C-2F47-4A92-97BC-1EF014EBA22D}" srcOrd="0" destOrd="0" parTransId="{61632429-4FFD-47E7-82B1-EBC1E3FEDE11}" sibTransId="{1533B144-8021-43C8-9D10-008C474B4AEB}"/>
    <dgm:cxn modelId="{F48B7221-47FE-4BA7-BFA4-EE2F76479B25}" type="presOf" srcId="{3316C3D4-605B-47C7-8CFC-5486E66EFF2B}" destId="{6A5D2A97-F420-4516-BBDB-4D0B682DB488}" srcOrd="0" destOrd="0" presId="urn:microsoft.com/office/officeart/2018/5/layout/CenteredIconLabelDescriptionList"/>
    <dgm:cxn modelId="{911EE328-A2B0-4F1D-842D-9AA06D2160AF}" type="presOf" srcId="{339611A4-B64F-4051-AC21-EBA766D60FF9}" destId="{340EB475-5B07-4068-A3B2-0DE2BE946334}" srcOrd="0" destOrd="0" presId="urn:microsoft.com/office/officeart/2018/5/layout/CenteredIconLabelDescriptionList"/>
    <dgm:cxn modelId="{2940BE43-4D59-4AF6-A161-E65D45B224A3}" type="presOf" srcId="{E68E1C1C-2F47-4A92-97BC-1EF014EBA22D}" destId="{53090197-0AD2-46B1-A424-FD9A4D0901E0}" srcOrd="0" destOrd="0" presId="urn:microsoft.com/office/officeart/2018/5/layout/CenteredIconLabelDescriptionList"/>
    <dgm:cxn modelId="{C6C0B84B-A1D2-4659-BD45-1D37E8623467}" type="presOf" srcId="{DB042A09-C952-4457-A35E-86FD7A42198F}" destId="{413B8DEC-2633-4513-B6C3-BD2BC5F48E86}" srcOrd="0" destOrd="0" presId="urn:microsoft.com/office/officeart/2018/5/layout/CenteredIconLabelDescriptionList"/>
    <dgm:cxn modelId="{94D70C57-7379-4C34-95D6-2F3C7DC7DA2A}" srcId="{5B7664F7-223E-4E96-AF9D-EF68D8823297}" destId="{85C19F07-4FF3-4525-AF68-1EFB3C672242}" srcOrd="0" destOrd="0" parTransId="{198F40DE-ADD6-48C3-AD6C-CA171865CDDD}" sibTransId="{6DD41AF1-F7DB-4A65-AF9D-ADDACBAD0E53}"/>
    <dgm:cxn modelId="{F1CD7762-7C82-4A24-B3CC-193F87EB8082}" srcId="{267B2289-D1F9-4F10-A327-0D46D867A479}" destId="{5B7664F7-223E-4E96-AF9D-EF68D8823297}" srcOrd="1" destOrd="0" parTransId="{7F1CC4A1-7961-4703-B48C-1EE0EA1FF480}" sibTransId="{429834D5-5DFF-42F1-8037-34558F4EF30D}"/>
    <dgm:cxn modelId="{E9E3839F-7E3A-4836-AEA0-735963684298}" srcId="{267B2289-D1F9-4F10-A327-0D46D867A479}" destId="{339611A4-B64F-4051-AC21-EBA766D60FF9}" srcOrd="2" destOrd="0" parTransId="{884D92BE-712F-4A2F-8C52-E1C62D92072D}" sibTransId="{21E0E8F2-7663-4099-ACEB-A23093BBE6B6}"/>
    <dgm:cxn modelId="{28A45EA4-6BA2-491A-81BB-38B2D59DB3EF}" type="presOf" srcId="{5B7664F7-223E-4E96-AF9D-EF68D8823297}" destId="{A3DEE50E-9577-4719-B28B-D202B9201301}" srcOrd="0" destOrd="0" presId="urn:microsoft.com/office/officeart/2018/5/layout/CenteredIconLabelDescriptionList"/>
    <dgm:cxn modelId="{34EE06AB-420F-4611-959D-B58419D9C443}" type="presOf" srcId="{85C19F07-4FF3-4525-AF68-1EFB3C672242}" destId="{AB8F54C0-62A7-4D9E-99ED-E3FD739F3C80}" srcOrd="0" destOrd="0" presId="urn:microsoft.com/office/officeart/2018/5/layout/CenteredIconLabelDescriptionList"/>
    <dgm:cxn modelId="{54AEDAB3-D032-4003-9EAC-05F884AFA2F8}" srcId="{3316C3D4-605B-47C7-8CFC-5486E66EFF2B}" destId="{DB042A09-C952-4457-A35E-86FD7A42198F}" srcOrd="0" destOrd="0" parTransId="{C0205E14-131D-4D3A-9D82-4C95C8CB93F5}" sibTransId="{9A266E31-AECC-46CE-8126-9EEBD480727D}"/>
    <dgm:cxn modelId="{DB4346C5-1ACF-4432-9DD3-473B454DDE65}" type="presOf" srcId="{267B2289-D1F9-4F10-A327-0D46D867A479}" destId="{08E95688-68E7-4CDF-800F-12E15D982435}" srcOrd="0" destOrd="0" presId="urn:microsoft.com/office/officeart/2018/5/layout/CenteredIconLabelDescriptionList"/>
    <dgm:cxn modelId="{F856C4D2-A4E0-4020-928B-3008FB69E4B6}" srcId="{267B2289-D1F9-4F10-A327-0D46D867A479}" destId="{3316C3D4-605B-47C7-8CFC-5486E66EFF2B}" srcOrd="0" destOrd="0" parTransId="{499B3B42-93D8-490E-9A7F-C0C73B78215A}" sibTransId="{28D28BB4-237D-4228-941A-6B0DE4594DCF}"/>
    <dgm:cxn modelId="{7F37A1E8-B6FE-41DB-A499-C34234AC6932}" type="presParOf" srcId="{08E95688-68E7-4CDF-800F-12E15D982435}" destId="{4EF870FB-B04E-4EEB-829A-A2B9561CAC0B}" srcOrd="0" destOrd="0" presId="urn:microsoft.com/office/officeart/2018/5/layout/CenteredIconLabelDescriptionList"/>
    <dgm:cxn modelId="{1B6CF334-8AE8-46F4-987B-042C07C3F993}" type="presParOf" srcId="{4EF870FB-B04E-4EEB-829A-A2B9561CAC0B}" destId="{E639E48D-A16B-49F2-9C77-CA8345F539C7}" srcOrd="0" destOrd="0" presId="urn:microsoft.com/office/officeart/2018/5/layout/CenteredIconLabelDescriptionList"/>
    <dgm:cxn modelId="{086669FB-EA8E-4838-A1AE-1613D7CEBFAC}" type="presParOf" srcId="{4EF870FB-B04E-4EEB-829A-A2B9561CAC0B}" destId="{ABCAFD10-4B1B-43E3-95EF-BB3A66CA58C5}" srcOrd="1" destOrd="0" presId="urn:microsoft.com/office/officeart/2018/5/layout/CenteredIconLabelDescriptionList"/>
    <dgm:cxn modelId="{D405275E-C08D-4143-9797-E38B7A47F160}" type="presParOf" srcId="{4EF870FB-B04E-4EEB-829A-A2B9561CAC0B}" destId="{6A5D2A97-F420-4516-BBDB-4D0B682DB488}" srcOrd="2" destOrd="0" presId="urn:microsoft.com/office/officeart/2018/5/layout/CenteredIconLabelDescriptionList"/>
    <dgm:cxn modelId="{274520F4-C4BF-4698-B491-65E23A95526B}" type="presParOf" srcId="{4EF870FB-B04E-4EEB-829A-A2B9561CAC0B}" destId="{CF2C2F84-CA6E-4538-BF2F-04095808490A}" srcOrd="3" destOrd="0" presId="urn:microsoft.com/office/officeart/2018/5/layout/CenteredIconLabelDescriptionList"/>
    <dgm:cxn modelId="{0332551E-8CDE-4D23-89E1-0BD473AD7EE7}" type="presParOf" srcId="{4EF870FB-B04E-4EEB-829A-A2B9561CAC0B}" destId="{413B8DEC-2633-4513-B6C3-BD2BC5F48E86}" srcOrd="4" destOrd="0" presId="urn:microsoft.com/office/officeart/2018/5/layout/CenteredIconLabelDescriptionList"/>
    <dgm:cxn modelId="{DA5D9716-660A-4E56-97A7-5C1A421CAC12}" type="presParOf" srcId="{08E95688-68E7-4CDF-800F-12E15D982435}" destId="{EEC00083-E445-454C-93FC-826D5A9765CA}" srcOrd="1" destOrd="0" presId="urn:microsoft.com/office/officeart/2018/5/layout/CenteredIconLabelDescriptionList"/>
    <dgm:cxn modelId="{7462DDAE-0493-410F-B139-E825AF7F2D58}" type="presParOf" srcId="{08E95688-68E7-4CDF-800F-12E15D982435}" destId="{D999C2F1-953F-44C7-8313-63B15EEB52B5}" srcOrd="2" destOrd="0" presId="urn:microsoft.com/office/officeart/2018/5/layout/CenteredIconLabelDescriptionList"/>
    <dgm:cxn modelId="{2DAF5F21-F505-4B6D-928D-E4985127542C}" type="presParOf" srcId="{D999C2F1-953F-44C7-8313-63B15EEB52B5}" destId="{E71AC827-0888-4296-B1E5-CE65846ECACE}" srcOrd="0" destOrd="0" presId="urn:microsoft.com/office/officeart/2018/5/layout/CenteredIconLabelDescriptionList"/>
    <dgm:cxn modelId="{193B150C-2304-4141-9E09-E7C1D8304D1B}" type="presParOf" srcId="{D999C2F1-953F-44C7-8313-63B15EEB52B5}" destId="{CB17E5EF-FE67-4B3F-A677-03E9B8128E07}" srcOrd="1" destOrd="0" presId="urn:microsoft.com/office/officeart/2018/5/layout/CenteredIconLabelDescriptionList"/>
    <dgm:cxn modelId="{4D8F58B4-9C9E-4E56-8153-0E3CB75D8C17}" type="presParOf" srcId="{D999C2F1-953F-44C7-8313-63B15EEB52B5}" destId="{A3DEE50E-9577-4719-B28B-D202B9201301}" srcOrd="2" destOrd="0" presId="urn:microsoft.com/office/officeart/2018/5/layout/CenteredIconLabelDescriptionList"/>
    <dgm:cxn modelId="{1882A358-1185-41DA-8E56-022419520EEC}" type="presParOf" srcId="{D999C2F1-953F-44C7-8313-63B15EEB52B5}" destId="{60E8A02F-AC00-4223-930F-D0292769A19F}" srcOrd="3" destOrd="0" presId="urn:microsoft.com/office/officeart/2018/5/layout/CenteredIconLabelDescriptionList"/>
    <dgm:cxn modelId="{30F7F029-2756-42ED-BC8A-16066BCB72B0}" type="presParOf" srcId="{D999C2F1-953F-44C7-8313-63B15EEB52B5}" destId="{AB8F54C0-62A7-4D9E-99ED-E3FD739F3C80}" srcOrd="4" destOrd="0" presId="urn:microsoft.com/office/officeart/2018/5/layout/CenteredIconLabelDescriptionList"/>
    <dgm:cxn modelId="{8BA3737B-16EA-48D1-A03B-2A75275CE474}" type="presParOf" srcId="{08E95688-68E7-4CDF-800F-12E15D982435}" destId="{1FC0480B-F315-41F0-BDDC-10F72A946FBB}" srcOrd="3" destOrd="0" presId="urn:microsoft.com/office/officeart/2018/5/layout/CenteredIconLabelDescriptionList"/>
    <dgm:cxn modelId="{C07F5985-4BFA-4467-A752-9AA9B082E74F}" type="presParOf" srcId="{08E95688-68E7-4CDF-800F-12E15D982435}" destId="{839E5BFC-9AC5-4246-8CF8-2EBE83D9F7BE}" srcOrd="4" destOrd="0" presId="urn:microsoft.com/office/officeart/2018/5/layout/CenteredIconLabelDescriptionList"/>
    <dgm:cxn modelId="{515EF2F8-374E-4A3D-B7DE-E27E479794FC}" type="presParOf" srcId="{839E5BFC-9AC5-4246-8CF8-2EBE83D9F7BE}" destId="{C0FCB09B-E811-47CC-A33F-3000D6D9598E}" srcOrd="0" destOrd="0" presId="urn:microsoft.com/office/officeart/2018/5/layout/CenteredIconLabelDescriptionList"/>
    <dgm:cxn modelId="{65B6E1AD-7BEC-48ED-834A-E181FA3DB75C}" type="presParOf" srcId="{839E5BFC-9AC5-4246-8CF8-2EBE83D9F7BE}" destId="{CC2CEB81-295B-4ECD-B4EE-9A41610EA841}" srcOrd="1" destOrd="0" presId="urn:microsoft.com/office/officeart/2018/5/layout/CenteredIconLabelDescriptionList"/>
    <dgm:cxn modelId="{95AADAE8-491D-4181-BCF2-17423FBAD225}" type="presParOf" srcId="{839E5BFC-9AC5-4246-8CF8-2EBE83D9F7BE}" destId="{340EB475-5B07-4068-A3B2-0DE2BE946334}" srcOrd="2" destOrd="0" presId="urn:microsoft.com/office/officeart/2018/5/layout/CenteredIconLabelDescriptionList"/>
    <dgm:cxn modelId="{DC5D30A8-8CE3-4FFD-8E4A-14EBC7EFE000}" type="presParOf" srcId="{839E5BFC-9AC5-4246-8CF8-2EBE83D9F7BE}" destId="{31FF9EBA-3766-41FE-AA04-FDCB19FE905E}" srcOrd="3" destOrd="0" presId="urn:microsoft.com/office/officeart/2018/5/layout/CenteredIconLabelDescriptionList"/>
    <dgm:cxn modelId="{9B100496-FB23-4594-B6C7-BA84ED887961}" type="presParOf" srcId="{839E5BFC-9AC5-4246-8CF8-2EBE83D9F7BE}" destId="{53090197-0AD2-46B1-A424-FD9A4D0901E0}" srcOrd="4" destOrd="0" presId="urn:microsoft.com/office/officeart/2018/5/layout/CenteredIconLabelDescrip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5CB4686-8B4C-4F13-9DD6-1FE25C2A4D84}"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29A5A3B-1E90-47C1-857B-900A8F8D9DA3}">
      <dgm:prSet/>
      <dgm:spPr/>
      <dgm:t>
        <a:bodyPr/>
        <a:lstStyle/>
        <a:p>
          <a:r>
            <a:rPr lang="en-GB"/>
            <a:t>Discuss  in groups where you may place yourself on the continuum.</a:t>
          </a:r>
          <a:endParaRPr lang="en-US"/>
        </a:p>
      </dgm:t>
    </dgm:pt>
    <dgm:pt modelId="{10CF3F95-F9FE-43B0-A250-0F359756C16E}" type="parTrans" cxnId="{D761A694-618A-4E52-8267-B893072FF89E}">
      <dgm:prSet/>
      <dgm:spPr/>
      <dgm:t>
        <a:bodyPr/>
        <a:lstStyle/>
        <a:p>
          <a:endParaRPr lang="en-US"/>
        </a:p>
      </dgm:t>
    </dgm:pt>
    <dgm:pt modelId="{08B88EFB-0F46-4E9B-91C4-22F5A53D23B3}" type="sibTrans" cxnId="{D761A694-618A-4E52-8267-B893072FF89E}">
      <dgm:prSet/>
      <dgm:spPr/>
      <dgm:t>
        <a:bodyPr/>
        <a:lstStyle/>
        <a:p>
          <a:endParaRPr lang="en-US"/>
        </a:p>
      </dgm:t>
    </dgm:pt>
    <dgm:pt modelId="{5D484FA1-36D1-432C-83F5-BF51DA6AA368}">
      <dgm:prSet/>
      <dgm:spPr/>
      <dgm:t>
        <a:bodyPr/>
        <a:lstStyle/>
        <a:p>
          <a:r>
            <a:rPr lang="en-GB"/>
            <a:t>Questions</a:t>
          </a:r>
          <a:endParaRPr lang="en-US"/>
        </a:p>
      </dgm:t>
    </dgm:pt>
    <dgm:pt modelId="{FE966338-98C1-45C8-A959-1BE53239D87E}" type="parTrans" cxnId="{A2971FE8-3425-4730-835B-6BC29A2A8820}">
      <dgm:prSet/>
      <dgm:spPr/>
      <dgm:t>
        <a:bodyPr/>
        <a:lstStyle/>
        <a:p>
          <a:endParaRPr lang="en-US"/>
        </a:p>
      </dgm:t>
    </dgm:pt>
    <dgm:pt modelId="{A66EC62A-E230-477B-9598-6628648B9323}" type="sibTrans" cxnId="{A2971FE8-3425-4730-835B-6BC29A2A8820}">
      <dgm:prSet/>
      <dgm:spPr/>
      <dgm:t>
        <a:bodyPr/>
        <a:lstStyle/>
        <a:p>
          <a:endParaRPr lang="en-US"/>
        </a:p>
      </dgm:t>
    </dgm:pt>
    <dgm:pt modelId="{034DE4D2-AC11-4E76-AB47-2B9F5E6648A8}" type="pres">
      <dgm:prSet presAssocID="{F5CB4686-8B4C-4F13-9DD6-1FE25C2A4D84}" presName="root" presStyleCnt="0">
        <dgm:presLayoutVars>
          <dgm:dir/>
          <dgm:resizeHandles val="exact"/>
        </dgm:presLayoutVars>
      </dgm:prSet>
      <dgm:spPr/>
    </dgm:pt>
    <dgm:pt modelId="{E10ECD17-C5F3-4905-A579-A1CA162AA390}" type="pres">
      <dgm:prSet presAssocID="{D29A5A3B-1E90-47C1-857B-900A8F8D9DA3}" presName="compNode" presStyleCnt="0"/>
      <dgm:spPr/>
    </dgm:pt>
    <dgm:pt modelId="{56C52115-ACF4-4960-B5A7-ADD10D57C4F3}" type="pres">
      <dgm:prSet presAssocID="{D29A5A3B-1E90-47C1-857B-900A8F8D9DA3}" presName="bgRect" presStyleLbl="bgShp" presStyleIdx="0" presStyleCnt="2"/>
      <dgm:spPr/>
    </dgm:pt>
    <dgm:pt modelId="{939E13A3-29E7-4932-B48D-511EC3F38B78}" type="pres">
      <dgm:prSet presAssocID="{D29A5A3B-1E90-47C1-857B-900A8F8D9DA3}"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6D2C82C5-FD08-4C2D-B5B6-D2B61CA9B8BD}" type="pres">
      <dgm:prSet presAssocID="{D29A5A3B-1E90-47C1-857B-900A8F8D9DA3}" presName="spaceRect" presStyleCnt="0"/>
      <dgm:spPr/>
    </dgm:pt>
    <dgm:pt modelId="{5A4C5735-1904-4FDD-AA6B-BD3A9EC07858}" type="pres">
      <dgm:prSet presAssocID="{D29A5A3B-1E90-47C1-857B-900A8F8D9DA3}" presName="parTx" presStyleLbl="revTx" presStyleIdx="0" presStyleCnt="2">
        <dgm:presLayoutVars>
          <dgm:chMax val="0"/>
          <dgm:chPref val="0"/>
        </dgm:presLayoutVars>
      </dgm:prSet>
      <dgm:spPr/>
    </dgm:pt>
    <dgm:pt modelId="{E540ACEB-D331-46C4-B6FD-C450A5584EA6}" type="pres">
      <dgm:prSet presAssocID="{08B88EFB-0F46-4E9B-91C4-22F5A53D23B3}" presName="sibTrans" presStyleCnt="0"/>
      <dgm:spPr/>
    </dgm:pt>
    <dgm:pt modelId="{C94FDC32-DEFF-4D1A-8F89-CF2A6A5C7983}" type="pres">
      <dgm:prSet presAssocID="{5D484FA1-36D1-432C-83F5-BF51DA6AA368}" presName="compNode" presStyleCnt="0"/>
      <dgm:spPr/>
    </dgm:pt>
    <dgm:pt modelId="{AA965FF2-AA96-4FD6-8138-FC94F5347986}" type="pres">
      <dgm:prSet presAssocID="{5D484FA1-36D1-432C-83F5-BF51DA6AA368}" presName="bgRect" presStyleLbl="bgShp" presStyleIdx="1" presStyleCnt="2"/>
      <dgm:spPr/>
    </dgm:pt>
    <dgm:pt modelId="{3B7A0FAF-4FA7-4024-82B2-BB88D047BD1F}" type="pres">
      <dgm:prSet presAssocID="{5D484FA1-36D1-432C-83F5-BF51DA6AA368}"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lp"/>
        </a:ext>
      </dgm:extLst>
    </dgm:pt>
    <dgm:pt modelId="{29E60940-3437-48AB-91B6-C85D4C7BF980}" type="pres">
      <dgm:prSet presAssocID="{5D484FA1-36D1-432C-83F5-BF51DA6AA368}" presName="spaceRect" presStyleCnt="0"/>
      <dgm:spPr/>
    </dgm:pt>
    <dgm:pt modelId="{3DCE9F53-25A0-4B25-8721-BBBB189945BF}" type="pres">
      <dgm:prSet presAssocID="{5D484FA1-36D1-432C-83F5-BF51DA6AA368}" presName="parTx" presStyleLbl="revTx" presStyleIdx="1" presStyleCnt="2">
        <dgm:presLayoutVars>
          <dgm:chMax val="0"/>
          <dgm:chPref val="0"/>
        </dgm:presLayoutVars>
      </dgm:prSet>
      <dgm:spPr/>
    </dgm:pt>
  </dgm:ptLst>
  <dgm:cxnLst>
    <dgm:cxn modelId="{CCA8235B-39A3-469F-BAEC-53304FE7EE11}" type="presOf" srcId="{5D484FA1-36D1-432C-83F5-BF51DA6AA368}" destId="{3DCE9F53-25A0-4B25-8721-BBBB189945BF}" srcOrd="0" destOrd="0" presId="urn:microsoft.com/office/officeart/2018/2/layout/IconVerticalSolidList"/>
    <dgm:cxn modelId="{F5589C7C-760F-478C-8C0C-4FCDA76939BF}" type="presOf" srcId="{F5CB4686-8B4C-4F13-9DD6-1FE25C2A4D84}" destId="{034DE4D2-AC11-4E76-AB47-2B9F5E6648A8}" srcOrd="0" destOrd="0" presId="urn:microsoft.com/office/officeart/2018/2/layout/IconVerticalSolidList"/>
    <dgm:cxn modelId="{03BA2080-D2D2-4900-8B2E-2818F1B8B3DD}" type="presOf" srcId="{D29A5A3B-1E90-47C1-857B-900A8F8D9DA3}" destId="{5A4C5735-1904-4FDD-AA6B-BD3A9EC07858}" srcOrd="0" destOrd="0" presId="urn:microsoft.com/office/officeart/2018/2/layout/IconVerticalSolidList"/>
    <dgm:cxn modelId="{D761A694-618A-4E52-8267-B893072FF89E}" srcId="{F5CB4686-8B4C-4F13-9DD6-1FE25C2A4D84}" destId="{D29A5A3B-1E90-47C1-857B-900A8F8D9DA3}" srcOrd="0" destOrd="0" parTransId="{10CF3F95-F9FE-43B0-A250-0F359756C16E}" sibTransId="{08B88EFB-0F46-4E9B-91C4-22F5A53D23B3}"/>
    <dgm:cxn modelId="{A2971FE8-3425-4730-835B-6BC29A2A8820}" srcId="{F5CB4686-8B4C-4F13-9DD6-1FE25C2A4D84}" destId="{5D484FA1-36D1-432C-83F5-BF51DA6AA368}" srcOrd="1" destOrd="0" parTransId="{FE966338-98C1-45C8-A959-1BE53239D87E}" sibTransId="{A66EC62A-E230-477B-9598-6628648B9323}"/>
    <dgm:cxn modelId="{A9FB3E82-1A6C-49C7-B394-FFCB41EA3DAB}" type="presParOf" srcId="{034DE4D2-AC11-4E76-AB47-2B9F5E6648A8}" destId="{E10ECD17-C5F3-4905-A579-A1CA162AA390}" srcOrd="0" destOrd="0" presId="urn:microsoft.com/office/officeart/2018/2/layout/IconVerticalSolidList"/>
    <dgm:cxn modelId="{17266BC9-E0F0-4018-9CEA-124254CB4AEB}" type="presParOf" srcId="{E10ECD17-C5F3-4905-A579-A1CA162AA390}" destId="{56C52115-ACF4-4960-B5A7-ADD10D57C4F3}" srcOrd="0" destOrd="0" presId="urn:microsoft.com/office/officeart/2018/2/layout/IconVerticalSolidList"/>
    <dgm:cxn modelId="{0A18D7F0-1D37-4FA9-BB87-08DC21FC44AC}" type="presParOf" srcId="{E10ECD17-C5F3-4905-A579-A1CA162AA390}" destId="{939E13A3-29E7-4932-B48D-511EC3F38B78}" srcOrd="1" destOrd="0" presId="urn:microsoft.com/office/officeart/2018/2/layout/IconVerticalSolidList"/>
    <dgm:cxn modelId="{F68D6D1B-BE3F-4FED-BFE1-3758606DACC2}" type="presParOf" srcId="{E10ECD17-C5F3-4905-A579-A1CA162AA390}" destId="{6D2C82C5-FD08-4C2D-B5B6-D2B61CA9B8BD}" srcOrd="2" destOrd="0" presId="urn:microsoft.com/office/officeart/2018/2/layout/IconVerticalSolidList"/>
    <dgm:cxn modelId="{3FFD5801-BE70-44A3-ABDA-567C133CCEEE}" type="presParOf" srcId="{E10ECD17-C5F3-4905-A579-A1CA162AA390}" destId="{5A4C5735-1904-4FDD-AA6B-BD3A9EC07858}" srcOrd="3" destOrd="0" presId="urn:microsoft.com/office/officeart/2018/2/layout/IconVerticalSolidList"/>
    <dgm:cxn modelId="{ACE5453B-CD6D-4157-9FC9-1F1B69DB1F32}" type="presParOf" srcId="{034DE4D2-AC11-4E76-AB47-2B9F5E6648A8}" destId="{E540ACEB-D331-46C4-B6FD-C450A5584EA6}" srcOrd="1" destOrd="0" presId="urn:microsoft.com/office/officeart/2018/2/layout/IconVerticalSolidList"/>
    <dgm:cxn modelId="{086955CC-59DA-4788-A8DE-5953AD648B72}" type="presParOf" srcId="{034DE4D2-AC11-4E76-AB47-2B9F5E6648A8}" destId="{C94FDC32-DEFF-4D1A-8F89-CF2A6A5C7983}" srcOrd="2" destOrd="0" presId="urn:microsoft.com/office/officeart/2018/2/layout/IconVerticalSolidList"/>
    <dgm:cxn modelId="{4B884699-7EF8-4948-A9C8-19AA958AF5D7}" type="presParOf" srcId="{C94FDC32-DEFF-4D1A-8F89-CF2A6A5C7983}" destId="{AA965FF2-AA96-4FD6-8138-FC94F5347986}" srcOrd="0" destOrd="0" presId="urn:microsoft.com/office/officeart/2018/2/layout/IconVerticalSolidList"/>
    <dgm:cxn modelId="{545C4BCC-97EC-40C5-BD92-B7860FBBD660}" type="presParOf" srcId="{C94FDC32-DEFF-4D1A-8F89-CF2A6A5C7983}" destId="{3B7A0FAF-4FA7-4024-82B2-BB88D047BD1F}" srcOrd="1" destOrd="0" presId="urn:microsoft.com/office/officeart/2018/2/layout/IconVerticalSolidList"/>
    <dgm:cxn modelId="{7265C6AF-9A17-4058-840F-E92F1F8D3448}" type="presParOf" srcId="{C94FDC32-DEFF-4D1A-8F89-CF2A6A5C7983}" destId="{29E60940-3437-48AB-91B6-C85D4C7BF980}" srcOrd="2" destOrd="0" presId="urn:microsoft.com/office/officeart/2018/2/layout/IconVerticalSolidList"/>
    <dgm:cxn modelId="{025A3072-F133-46FD-BEEC-01F81CD1F085}" type="presParOf" srcId="{C94FDC32-DEFF-4D1A-8F89-CF2A6A5C7983}" destId="{3DCE9F53-25A0-4B25-8721-BBBB189945B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AB91AF3-838C-4FF2-8AA4-94B0AFEA43BD}" type="doc">
      <dgm:prSet loTypeId="urn:microsoft.com/office/officeart/2016/7/layout/VerticalSolidActionList" loCatId="List" qsTypeId="urn:microsoft.com/office/officeart/2005/8/quickstyle/simple1" qsCatId="simple" csTypeId="urn:microsoft.com/office/officeart/2005/8/colors/accent1_2" csCatId="accent1" phldr="1"/>
      <dgm:spPr/>
      <dgm:t>
        <a:bodyPr/>
        <a:lstStyle/>
        <a:p>
          <a:endParaRPr lang="en-US"/>
        </a:p>
      </dgm:t>
    </dgm:pt>
    <dgm:pt modelId="{E385168C-2E6F-4DEB-A894-4C0279BA2257}">
      <dgm:prSet/>
      <dgm:spPr/>
      <dgm:t>
        <a:bodyPr/>
        <a:lstStyle/>
        <a:p>
          <a:r>
            <a:rPr lang="en-US"/>
            <a:t>Click</a:t>
          </a:r>
        </a:p>
      </dgm:t>
    </dgm:pt>
    <dgm:pt modelId="{8725E912-17EA-49D6-9258-FF2BC616A076}" type="parTrans" cxnId="{F9F6CBAE-05C1-4D79-A7DC-51EE349DCAD1}">
      <dgm:prSet/>
      <dgm:spPr/>
      <dgm:t>
        <a:bodyPr/>
        <a:lstStyle/>
        <a:p>
          <a:endParaRPr lang="en-US"/>
        </a:p>
      </dgm:t>
    </dgm:pt>
    <dgm:pt modelId="{7224FEEE-DA45-49B7-A1EC-9C73E3834757}" type="sibTrans" cxnId="{F9F6CBAE-05C1-4D79-A7DC-51EE349DCAD1}">
      <dgm:prSet/>
      <dgm:spPr/>
      <dgm:t>
        <a:bodyPr/>
        <a:lstStyle/>
        <a:p>
          <a:endParaRPr lang="en-US"/>
        </a:p>
      </dgm:t>
    </dgm:pt>
    <dgm:pt modelId="{77EE1075-26C2-4898-A6B4-49BECD3FC754}">
      <dgm:prSet/>
      <dgm:spPr/>
      <dgm:t>
        <a:bodyPr/>
        <a:lstStyle/>
        <a:p>
          <a:r>
            <a:rPr lang="en-US" dirty="0"/>
            <a:t> </a:t>
          </a:r>
          <a:r>
            <a:rPr lang="en-US" dirty="0">
              <a:hlinkClick xmlns:r="http://schemas.openxmlformats.org/officeDocument/2006/relationships" r:id="rId1"/>
            </a:rPr>
            <a:t>here </a:t>
          </a:r>
          <a:r>
            <a:rPr lang="en-US" dirty="0"/>
            <a:t>to read an article that will really help you gain a good understanding of ontology and epistemology</a:t>
          </a:r>
        </a:p>
      </dgm:t>
    </dgm:pt>
    <dgm:pt modelId="{1F3DFFAB-30F5-4AB6-9B23-A243C8B6C1CA}" type="parTrans" cxnId="{0C83B04E-382B-44A4-BD67-AD34B4C19301}">
      <dgm:prSet/>
      <dgm:spPr/>
      <dgm:t>
        <a:bodyPr/>
        <a:lstStyle/>
        <a:p>
          <a:endParaRPr lang="en-US"/>
        </a:p>
      </dgm:t>
    </dgm:pt>
    <dgm:pt modelId="{291372D7-11BE-4BA6-A703-C569B6CEAFF7}" type="sibTrans" cxnId="{0C83B04E-382B-44A4-BD67-AD34B4C19301}">
      <dgm:prSet/>
      <dgm:spPr/>
      <dgm:t>
        <a:bodyPr/>
        <a:lstStyle/>
        <a:p>
          <a:endParaRPr lang="en-US"/>
        </a:p>
      </dgm:t>
    </dgm:pt>
    <dgm:pt modelId="{89949E68-E3C6-40E0-B322-6D4A112355FA}">
      <dgm:prSet/>
      <dgm:spPr/>
      <dgm:t>
        <a:bodyPr/>
        <a:lstStyle/>
        <a:p>
          <a:r>
            <a:rPr lang="en-US"/>
            <a:t>Write</a:t>
          </a:r>
        </a:p>
      </dgm:t>
    </dgm:pt>
    <dgm:pt modelId="{CB9B875D-B23D-478C-935F-5577C29960ED}" type="parTrans" cxnId="{12069739-2D9D-43B3-9C96-4976BEF03A76}">
      <dgm:prSet/>
      <dgm:spPr/>
      <dgm:t>
        <a:bodyPr/>
        <a:lstStyle/>
        <a:p>
          <a:endParaRPr lang="en-US"/>
        </a:p>
      </dgm:t>
    </dgm:pt>
    <dgm:pt modelId="{FD796C3B-1584-4347-BB2D-6C2BFAEA6352}" type="sibTrans" cxnId="{12069739-2D9D-43B3-9C96-4976BEF03A76}">
      <dgm:prSet/>
      <dgm:spPr/>
      <dgm:t>
        <a:bodyPr/>
        <a:lstStyle/>
        <a:p>
          <a:endParaRPr lang="en-US"/>
        </a:p>
      </dgm:t>
    </dgm:pt>
    <dgm:pt modelId="{B68D5F67-3FB0-46E8-8015-BC165A4D4B12}">
      <dgm:prSet/>
      <dgm:spPr/>
      <dgm:t>
        <a:bodyPr/>
        <a:lstStyle/>
        <a:p>
          <a:r>
            <a:rPr lang="en-US" dirty="0"/>
            <a:t> a few bullet points on key points that are relevant to your understanding.</a:t>
          </a:r>
        </a:p>
      </dgm:t>
    </dgm:pt>
    <dgm:pt modelId="{006666AB-FE46-4037-9F0A-F685C8ADD0B2}" type="parTrans" cxnId="{53AEE1BE-1EDA-4275-AEB5-53A96DFD31EF}">
      <dgm:prSet/>
      <dgm:spPr/>
      <dgm:t>
        <a:bodyPr/>
        <a:lstStyle/>
        <a:p>
          <a:endParaRPr lang="en-US"/>
        </a:p>
      </dgm:t>
    </dgm:pt>
    <dgm:pt modelId="{0C01D4B0-F9E4-4841-B58F-9511CA6A20AB}" type="sibTrans" cxnId="{53AEE1BE-1EDA-4275-AEB5-53A96DFD31EF}">
      <dgm:prSet/>
      <dgm:spPr/>
      <dgm:t>
        <a:bodyPr/>
        <a:lstStyle/>
        <a:p>
          <a:endParaRPr lang="en-US"/>
        </a:p>
      </dgm:t>
    </dgm:pt>
    <dgm:pt modelId="{1936DD09-2293-4627-9042-B6CF85E8E580}">
      <dgm:prSet/>
      <dgm:spPr/>
      <dgm:t>
        <a:bodyPr/>
        <a:lstStyle/>
        <a:p>
          <a:r>
            <a:rPr lang="en-US"/>
            <a:t>Spend</a:t>
          </a:r>
        </a:p>
      </dgm:t>
    </dgm:pt>
    <dgm:pt modelId="{A609941A-28EE-4496-B4AB-C6695826A574}" type="parTrans" cxnId="{D59A20DB-8B71-4B31-AA0A-F190C420F9E5}">
      <dgm:prSet/>
      <dgm:spPr/>
      <dgm:t>
        <a:bodyPr/>
        <a:lstStyle/>
        <a:p>
          <a:endParaRPr lang="en-US"/>
        </a:p>
      </dgm:t>
    </dgm:pt>
    <dgm:pt modelId="{0D290025-84AC-4B91-A860-02AB11E407AE}" type="sibTrans" cxnId="{D59A20DB-8B71-4B31-AA0A-F190C420F9E5}">
      <dgm:prSet/>
      <dgm:spPr/>
      <dgm:t>
        <a:bodyPr/>
        <a:lstStyle/>
        <a:p>
          <a:endParaRPr lang="en-US"/>
        </a:p>
      </dgm:t>
    </dgm:pt>
    <dgm:pt modelId="{38B8E7A9-CD4C-4E37-A417-855EB44CF74C}">
      <dgm:prSet/>
      <dgm:spPr/>
      <dgm:t>
        <a:bodyPr/>
        <a:lstStyle/>
        <a:p>
          <a:r>
            <a:rPr lang="en-US" dirty="0"/>
            <a:t>an hour reading Assignment brief 2 – think about  they type of project that you would like to devise. </a:t>
          </a:r>
        </a:p>
      </dgm:t>
    </dgm:pt>
    <dgm:pt modelId="{597C1700-00AC-4B23-A204-9470650A47F1}" type="parTrans" cxnId="{6164BCA6-E45E-442F-BE6B-778EA3286EEF}">
      <dgm:prSet/>
      <dgm:spPr/>
      <dgm:t>
        <a:bodyPr/>
        <a:lstStyle/>
        <a:p>
          <a:endParaRPr lang="en-US"/>
        </a:p>
      </dgm:t>
    </dgm:pt>
    <dgm:pt modelId="{9CAC0B10-706A-4E3E-97DD-BF2D05D363C6}" type="sibTrans" cxnId="{6164BCA6-E45E-442F-BE6B-778EA3286EEF}">
      <dgm:prSet/>
      <dgm:spPr/>
      <dgm:t>
        <a:bodyPr/>
        <a:lstStyle/>
        <a:p>
          <a:endParaRPr lang="en-US"/>
        </a:p>
      </dgm:t>
    </dgm:pt>
    <dgm:pt modelId="{A839DC72-5D41-4F46-8A5E-64AA34EB7690}" type="pres">
      <dgm:prSet presAssocID="{DAB91AF3-838C-4FF2-8AA4-94B0AFEA43BD}" presName="Name0" presStyleCnt="0">
        <dgm:presLayoutVars>
          <dgm:dir/>
          <dgm:animLvl val="lvl"/>
          <dgm:resizeHandles val="exact"/>
        </dgm:presLayoutVars>
      </dgm:prSet>
      <dgm:spPr/>
    </dgm:pt>
    <dgm:pt modelId="{3443E984-731F-134E-AD2F-F2F918E43FCA}" type="pres">
      <dgm:prSet presAssocID="{E385168C-2E6F-4DEB-A894-4C0279BA2257}" presName="linNode" presStyleCnt="0"/>
      <dgm:spPr/>
    </dgm:pt>
    <dgm:pt modelId="{CAFABF6B-8D1A-7543-8D9D-1E5096928209}" type="pres">
      <dgm:prSet presAssocID="{E385168C-2E6F-4DEB-A894-4C0279BA2257}" presName="parentText" presStyleLbl="alignNode1" presStyleIdx="0" presStyleCnt="3">
        <dgm:presLayoutVars>
          <dgm:chMax val="1"/>
          <dgm:bulletEnabled/>
        </dgm:presLayoutVars>
      </dgm:prSet>
      <dgm:spPr/>
    </dgm:pt>
    <dgm:pt modelId="{E26A02B5-C561-7349-8734-B45221EAA350}" type="pres">
      <dgm:prSet presAssocID="{E385168C-2E6F-4DEB-A894-4C0279BA2257}" presName="descendantText" presStyleLbl="alignAccFollowNode1" presStyleIdx="0" presStyleCnt="3">
        <dgm:presLayoutVars>
          <dgm:bulletEnabled/>
        </dgm:presLayoutVars>
      </dgm:prSet>
      <dgm:spPr/>
    </dgm:pt>
    <dgm:pt modelId="{B2598B50-2EC6-4E4F-8789-DB4DFA510234}" type="pres">
      <dgm:prSet presAssocID="{7224FEEE-DA45-49B7-A1EC-9C73E3834757}" presName="sp" presStyleCnt="0"/>
      <dgm:spPr/>
    </dgm:pt>
    <dgm:pt modelId="{DA6D4C2E-042B-054A-BF87-671A6026D4C9}" type="pres">
      <dgm:prSet presAssocID="{89949E68-E3C6-40E0-B322-6D4A112355FA}" presName="linNode" presStyleCnt="0"/>
      <dgm:spPr/>
    </dgm:pt>
    <dgm:pt modelId="{69A04B84-A1AC-B54D-9193-1579F83E9633}" type="pres">
      <dgm:prSet presAssocID="{89949E68-E3C6-40E0-B322-6D4A112355FA}" presName="parentText" presStyleLbl="alignNode1" presStyleIdx="1" presStyleCnt="3">
        <dgm:presLayoutVars>
          <dgm:chMax val="1"/>
          <dgm:bulletEnabled/>
        </dgm:presLayoutVars>
      </dgm:prSet>
      <dgm:spPr/>
    </dgm:pt>
    <dgm:pt modelId="{1D1F9B3C-E3BD-A147-9E94-6E3924D5D0D7}" type="pres">
      <dgm:prSet presAssocID="{89949E68-E3C6-40E0-B322-6D4A112355FA}" presName="descendantText" presStyleLbl="alignAccFollowNode1" presStyleIdx="1" presStyleCnt="3">
        <dgm:presLayoutVars>
          <dgm:bulletEnabled/>
        </dgm:presLayoutVars>
      </dgm:prSet>
      <dgm:spPr/>
    </dgm:pt>
    <dgm:pt modelId="{C7037892-F5C2-5E4F-9211-5BB300CCEB58}" type="pres">
      <dgm:prSet presAssocID="{FD796C3B-1584-4347-BB2D-6C2BFAEA6352}" presName="sp" presStyleCnt="0"/>
      <dgm:spPr/>
    </dgm:pt>
    <dgm:pt modelId="{23C516B3-352F-9C4F-8B0E-605D362834D0}" type="pres">
      <dgm:prSet presAssocID="{1936DD09-2293-4627-9042-B6CF85E8E580}" presName="linNode" presStyleCnt="0"/>
      <dgm:spPr/>
    </dgm:pt>
    <dgm:pt modelId="{98E40206-CFC5-CB44-9217-EF3D01187569}" type="pres">
      <dgm:prSet presAssocID="{1936DD09-2293-4627-9042-B6CF85E8E580}" presName="parentText" presStyleLbl="alignNode1" presStyleIdx="2" presStyleCnt="3">
        <dgm:presLayoutVars>
          <dgm:chMax val="1"/>
          <dgm:bulletEnabled/>
        </dgm:presLayoutVars>
      </dgm:prSet>
      <dgm:spPr/>
    </dgm:pt>
    <dgm:pt modelId="{48FA0D0A-67CD-FB4A-9BE4-D99806401BD5}" type="pres">
      <dgm:prSet presAssocID="{1936DD09-2293-4627-9042-B6CF85E8E580}" presName="descendantText" presStyleLbl="alignAccFollowNode1" presStyleIdx="2" presStyleCnt="3">
        <dgm:presLayoutVars>
          <dgm:bulletEnabled/>
        </dgm:presLayoutVars>
      </dgm:prSet>
      <dgm:spPr/>
    </dgm:pt>
  </dgm:ptLst>
  <dgm:cxnLst>
    <dgm:cxn modelId="{CE8F1D26-1DDD-8040-A141-2B0B723171CC}" type="presOf" srcId="{E385168C-2E6F-4DEB-A894-4C0279BA2257}" destId="{CAFABF6B-8D1A-7543-8D9D-1E5096928209}" srcOrd="0" destOrd="0" presId="urn:microsoft.com/office/officeart/2016/7/layout/VerticalSolidActionList"/>
    <dgm:cxn modelId="{12069739-2D9D-43B3-9C96-4976BEF03A76}" srcId="{DAB91AF3-838C-4FF2-8AA4-94B0AFEA43BD}" destId="{89949E68-E3C6-40E0-B322-6D4A112355FA}" srcOrd="1" destOrd="0" parTransId="{CB9B875D-B23D-478C-935F-5577C29960ED}" sibTransId="{FD796C3B-1584-4347-BB2D-6C2BFAEA6352}"/>
    <dgm:cxn modelId="{4F6AAF41-BBC5-E546-AD3A-65C6D4854F82}" type="presOf" srcId="{1936DD09-2293-4627-9042-B6CF85E8E580}" destId="{98E40206-CFC5-CB44-9217-EF3D01187569}" srcOrd="0" destOrd="0" presId="urn:microsoft.com/office/officeart/2016/7/layout/VerticalSolidActionList"/>
    <dgm:cxn modelId="{0C83B04E-382B-44A4-BD67-AD34B4C19301}" srcId="{E385168C-2E6F-4DEB-A894-4C0279BA2257}" destId="{77EE1075-26C2-4898-A6B4-49BECD3FC754}" srcOrd="0" destOrd="0" parTransId="{1F3DFFAB-30F5-4AB6-9B23-A243C8B6C1CA}" sibTransId="{291372D7-11BE-4BA6-A703-C569B6CEAFF7}"/>
    <dgm:cxn modelId="{1E70C951-8F50-2A43-B9A4-E1595C4B1558}" type="presOf" srcId="{89949E68-E3C6-40E0-B322-6D4A112355FA}" destId="{69A04B84-A1AC-B54D-9193-1579F83E9633}" srcOrd="0" destOrd="0" presId="urn:microsoft.com/office/officeart/2016/7/layout/VerticalSolidActionList"/>
    <dgm:cxn modelId="{92DF7D72-8DA6-514D-A508-CBC2829D8AD6}" type="presOf" srcId="{38B8E7A9-CD4C-4E37-A417-855EB44CF74C}" destId="{48FA0D0A-67CD-FB4A-9BE4-D99806401BD5}" srcOrd="0" destOrd="0" presId="urn:microsoft.com/office/officeart/2016/7/layout/VerticalSolidActionList"/>
    <dgm:cxn modelId="{367A089A-405B-064C-A613-8D7CB4C50266}" type="presOf" srcId="{DAB91AF3-838C-4FF2-8AA4-94B0AFEA43BD}" destId="{A839DC72-5D41-4F46-8A5E-64AA34EB7690}" srcOrd="0" destOrd="0" presId="urn:microsoft.com/office/officeart/2016/7/layout/VerticalSolidActionList"/>
    <dgm:cxn modelId="{875FCCA1-A596-3B4C-9B7A-CD37AE4AD113}" type="presOf" srcId="{77EE1075-26C2-4898-A6B4-49BECD3FC754}" destId="{E26A02B5-C561-7349-8734-B45221EAA350}" srcOrd="0" destOrd="0" presId="urn:microsoft.com/office/officeart/2016/7/layout/VerticalSolidActionList"/>
    <dgm:cxn modelId="{6164BCA6-E45E-442F-BE6B-778EA3286EEF}" srcId="{1936DD09-2293-4627-9042-B6CF85E8E580}" destId="{38B8E7A9-CD4C-4E37-A417-855EB44CF74C}" srcOrd="0" destOrd="0" parTransId="{597C1700-00AC-4B23-A204-9470650A47F1}" sibTransId="{9CAC0B10-706A-4E3E-97DD-BF2D05D363C6}"/>
    <dgm:cxn modelId="{F9F6CBAE-05C1-4D79-A7DC-51EE349DCAD1}" srcId="{DAB91AF3-838C-4FF2-8AA4-94B0AFEA43BD}" destId="{E385168C-2E6F-4DEB-A894-4C0279BA2257}" srcOrd="0" destOrd="0" parTransId="{8725E912-17EA-49D6-9258-FF2BC616A076}" sibTransId="{7224FEEE-DA45-49B7-A1EC-9C73E3834757}"/>
    <dgm:cxn modelId="{C536A0B1-7EC3-AE46-8DAA-A09823DA6C6B}" type="presOf" srcId="{B68D5F67-3FB0-46E8-8015-BC165A4D4B12}" destId="{1D1F9B3C-E3BD-A147-9E94-6E3924D5D0D7}" srcOrd="0" destOrd="0" presId="urn:microsoft.com/office/officeart/2016/7/layout/VerticalSolidActionList"/>
    <dgm:cxn modelId="{53AEE1BE-1EDA-4275-AEB5-53A96DFD31EF}" srcId="{89949E68-E3C6-40E0-B322-6D4A112355FA}" destId="{B68D5F67-3FB0-46E8-8015-BC165A4D4B12}" srcOrd="0" destOrd="0" parTransId="{006666AB-FE46-4037-9F0A-F685C8ADD0B2}" sibTransId="{0C01D4B0-F9E4-4841-B58F-9511CA6A20AB}"/>
    <dgm:cxn modelId="{D59A20DB-8B71-4B31-AA0A-F190C420F9E5}" srcId="{DAB91AF3-838C-4FF2-8AA4-94B0AFEA43BD}" destId="{1936DD09-2293-4627-9042-B6CF85E8E580}" srcOrd="2" destOrd="0" parTransId="{A609941A-28EE-4496-B4AB-C6695826A574}" sibTransId="{0D290025-84AC-4B91-A860-02AB11E407AE}"/>
    <dgm:cxn modelId="{FA940B65-375F-1E46-AA48-61F795537944}" type="presParOf" srcId="{A839DC72-5D41-4F46-8A5E-64AA34EB7690}" destId="{3443E984-731F-134E-AD2F-F2F918E43FCA}" srcOrd="0" destOrd="0" presId="urn:microsoft.com/office/officeart/2016/7/layout/VerticalSolidActionList"/>
    <dgm:cxn modelId="{2A085B82-8791-3E4B-8138-43050CBCCD3E}" type="presParOf" srcId="{3443E984-731F-134E-AD2F-F2F918E43FCA}" destId="{CAFABF6B-8D1A-7543-8D9D-1E5096928209}" srcOrd="0" destOrd="0" presId="urn:microsoft.com/office/officeart/2016/7/layout/VerticalSolidActionList"/>
    <dgm:cxn modelId="{2DFBDAB3-EE55-434C-A05A-468080C52C4F}" type="presParOf" srcId="{3443E984-731F-134E-AD2F-F2F918E43FCA}" destId="{E26A02B5-C561-7349-8734-B45221EAA350}" srcOrd="1" destOrd="0" presId="urn:microsoft.com/office/officeart/2016/7/layout/VerticalSolidActionList"/>
    <dgm:cxn modelId="{86DA0CF7-4A4B-0440-843B-EC378793ECE3}" type="presParOf" srcId="{A839DC72-5D41-4F46-8A5E-64AA34EB7690}" destId="{B2598B50-2EC6-4E4F-8789-DB4DFA510234}" srcOrd="1" destOrd="0" presId="urn:microsoft.com/office/officeart/2016/7/layout/VerticalSolidActionList"/>
    <dgm:cxn modelId="{AF7266ED-DB2F-DB4A-B9E0-81708826CE64}" type="presParOf" srcId="{A839DC72-5D41-4F46-8A5E-64AA34EB7690}" destId="{DA6D4C2E-042B-054A-BF87-671A6026D4C9}" srcOrd="2" destOrd="0" presId="urn:microsoft.com/office/officeart/2016/7/layout/VerticalSolidActionList"/>
    <dgm:cxn modelId="{94431B9E-3D20-F949-8959-6283A0A30A38}" type="presParOf" srcId="{DA6D4C2E-042B-054A-BF87-671A6026D4C9}" destId="{69A04B84-A1AC-B54D-9193-1579F83E9633}" srcOrd="0" destOrd="0" presId="urn:microsoft.com/office/officeart/2016/7/layout/VerticalSolidActionList"/>
    <dgm:cxn modelId="{4798FB79-9339-374A-97B0-260BA6939269}" type="presParOf" srcId="{DA6D4C2E-042B-054A-BF87-671A6026D4C9}" destId="{1D1F9B3C-E3BD-A147-9E94-6E3924D5D0D7}" srcOrd="1" destOrd="0" presId="urn:microsoft.com/office/officeart/2016/7/layout/VerticalSolidActionList"/>
    <dgm:cxn modelId="{61DD5C6A-350D-7A4C-94C7-B48655E5D50D}" type="presParOf" srcId="{A839DC72-5D41-4F46-8A5E-64AA34EB7690}" destId="{C7037892-F5C2-5E4F-9211-5BB300CCEB58}" srcOrd="3" destOrd="0" presId="urn:microsoft.com/office/officeart/2016/7/layout/VerticalSolidActionList"/>
    <dgm:cxn modelId="{B481CC27-AD71-4B44-B226-85F6A29C29B2}" type="presParOf" srcId="{A839DC72-5D41-4F46-8A5E-64AA34EB7690}" destId="{23C516B3-352F-9C4F-8B0E-605D362834D0}" srcOrd="4" destOrd="0" presId="urn:microsoft.com/office/officeart/2016/7/layout/VerticalSolidActionList"/>
    <dgm:cxn modelId="{75F46697-D392-4943-BDFB-C1289304025E}" type="presParOf" srcId="{23C516B3-352F-9C4F-8B0E-605D362834D0}" destId="{98E40206-CFC5-CB44-9217-EF3D01187569}" srcOrd="0" destOrd="0" presId="urn:microsoft.com/office/officeart/2016/7/layout/VerticalSolidActionList"/>
    <dgm:cxn modelId="{582BBA14-A417-4B46-A62D-1954EFB88803}" type="presParOf" srcId="{23C516B3-352F-9C4F-8B0E-605D362834D0}" destId="{48FA0D0A-67CD-FB4A-9BE4-D99806401BD5}" srcOrd="1" destOrd="0" presId="urn:microsoft.com/office/officeart/2016/7/layout/VerticalSolid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7A0FF7-8120-A841-B87D-8FE0DDF2C814}">
      <dsp:nvSpPr>
        <dsp:cNvPr id="0" name=""/>
        <dsp:cNvSpPr/>
      </dsp:nvSpPr>
      <dsp:spPr>
        <a:xfrm>
          <a:off x="705143" y="173"/>
          <a:ext cx="2011188" cy="1206713"/>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Introduction to Module</a:t>
          </a:r>
        </a:p>
      </dsp:txBody>
      <dsp:txXfrm>
        <a:off x="705143" y="173"/>
        <a:ext cx="2011188" cy="1206713"/>
      </dsp:txXfrm>
    </dsp:sp>
    <dsp:sp modelId="{E6316426-F73D-294E-BF47-333BA1C65057}">
      <dsp:nvSpPr>
        <dsp:cNvPr id="0" name=""/>
        <dsp:cNvSpPr/>
      </dsp:nvSpPr>
      <dsp:spPr>
        <a:xfrm>
          <a:off x="2917451" y="173"/>
          <a:ext cx="2011188" cy="1206713"/>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Module Aims</a:t>
          </a:r>
        </a:p>
      </dsp:txBody>
      <dsp:txXfrm>
        <a:off x="2917451" y="173"/>
        <a:ext cx="2011188" cy="1206713"/>
      </dsp:txXfrm>
    </dsp:sp>
    <dsp:sp modelId="{AAAAC0F3-C625-3943-AC92-7CFACF5BBAEE}">
      <dsp:nvSpPr>
        <dsp:cNvPr id="0" name=""/>
        <dsp:cNvSpPr/>
      </dsp:nvSpPr>
      <dsp:spPr>
        <a:xfrm>
          <a:off x="5129759" y="173"/>
          <a:ext cx="2011188" cy="1206713"/>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Module Learning Outcomes</a:t>
          </a:r>
        </a:p>
      </dsp:txBody>
      <dsp:txXfrm>
        <a:off x="5129759" y="173"/>
        <a:ext cx="2011188" cy="1206713"/>
      </dsp:txXfrm>
    </dsp:sp>
    <dsp:sp modelId="{0334477F-E404-D642-AF24-C29C5F9A20D3}">
      <dsp:nvSpPr>
        <dsp:cNvPr id="0" name=""/>
        <dsp:cNvSpPr/>
      </dsp:nvSpPr>
      <dsp:spPr>
        <a:xfrm>
          <a:off x="7342067" y="173"/>
          <a:ext cx="2011188" cy="1206713"/>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Detailed overview of Assessment 1</a:t>
          </a:r>
        </a:p>
      </dsp:txBody>
      <dsp:txXfrm>
        <a:off x="7342067" y="173"/>
        <a:ext cx="2011188" cy="1206713"/>
      </dsp:txXfrm>
    </dsp:sp>
    <dsp:sp modelId="{DB927775-9C6C-934D-A81F-72667EA8B788}">
      <dsp:nvSpPr>
        <dsp:cNvPr id="0" name=""/>
        <dsp:cNvSpPr/>
      </dsp:nvSpPr>
      <dsp:spPr>
        <a:xfrm>
          <a:off x="705143" y="1408005"/>
          <a:ext cx="2011188" cy="1206713"/>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Submission dates for Assignment 1 and Assignment 2</a:t>
          </a:r>
        </a:p>
      </dsp:txBody>
      <dsp:txXfrm>
        <a:off x="705143" y="1408005"/>
        <a:ext cx="2011188" cy="1206713"/>
      </dsp:txXfrm>
    </dsp:sp>
    <dsp:sp modelId="{7FFC9F34-C4AB-BC4C-9E1D-B6C109D001E7}">
      <dsp:nvSpPr>
        <dsp:cNvPr id="0" name=""/>
        <dsp:cNvSpPr/>
      </dsp:nvSpPr>
      <dsp:spPr>
        <a:xfrm>
          <a:off x="2917451" y="1408005"/>
          <a:ext cx="2011188" cy="1206713"/>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Benefits of involving Children and Young People in Research</a:t>
          </a:r>
        </a:p>
      </dsp:txBody>
      <dsp:txXfrm>
        <a:off x="2917451" y="1408005"/>
        <a:ext cx="2011188" cy="1206713"/>
      </dsp:txXfrm>
    </dsp:sp>
    <dsp:sp modelId="{C26B15AD-D100-4843-80D2-EA323A4F89CF}">
      <dsp:nvSpPr>
        <dsp:cNvPr id="0" name=""/>
        <dsp:cNvSpPr/>
      </dsp:nvSpPr>
      <dsp:spPr>
        <a:xfrm>
          <a:off x="5129759" y="1408005"/>
          <a:ext cx="2011188" cy="1206713"/>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Discussed experiences of previous research</a:t>
          </a:r>
        </a:p>
      </dsp:txBody>
      <dsp:txXfrm>
        <a:off x="5129759" y="1408005"/>
        <a:ext cx="2011188" cy="1206713"/>
      </dsp:txXfrm>
    </dsp:sp>
    <dsp:sp modelId="{7408F5C5-A0CC-DA4F-A9E7-BCC6CA1F0BA5}">
      <dsp:nvSpPr>
        <dsp:cNvPr id="0" name=""/>
        <dsp:cNvSpPr/>
      </dsp:nvSpPr>
      <dsp:spPr>
        <a:xfrm>
          <a:off x="7342067" y="1408005"/>
          <a:ext cx="2011188" cy="1206713"/>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Key books for Youth and Community Workers</a:t>
          </a:r>
        </a:p>
      </dsp:txBody>
      <dsp:txXfrm>
        <a:off x="7342067" y="1408005"/>
        <a:ext cx="2011188" cy="1206713"/>
      </dsp:txXfrm>
    </dsp:sp>
    <dsp:sp modelId="{44F42D74-2A25-7D43-BED0-BC0B06583988}">
      <dsp:nvSpPr>
        <dsp:cNvPr id="0" name=""/>
        <dsp:cNvSpPr/>
      </dsp:nvSpPr>
      <dsp:spPr>
        <a:xfrm>
          <a:off x="1811297" y="2815838"/>
          <a:ext cx="2011188" cy="1206713"/>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Qualitative vs Quantitative research</a:t>
          </a:r>
        </a:p>
      </dsp:txBody>
      <dsp:txXfrm>
        <a:off x="1811297" y="2815838"/>
        <a:ext cx="2011188" cy="1206713"/>
      </dsp:txXfrm>
    </dsp:sp>
    <dsp:sp modelId="{04444CAE-76E4-E146-B840-1A48A83AC56B}">
      <dsp:nvSpPr>
        <dsp:cNvPr id="0" name=""/>
        <dsp:cNvSpPr/>
      </dsp:nvSpPr>
      <dsp:spPr>
        <a:xfrm>
          <a:off x="4023605" y="2815838"/>
          <a:ext cx="2011188" cy="1206713"/>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Examples of contemporary research in current youth work practice </a:t>
          </a:r>
        </a:p>
      </dsp:txBody>
      <dsp:txXfrm>
        <a:off x="4023605" y="2815838"/>
        <a:ext cx="2011188" cy="1206713"/>
      </dsp:txXfrm>
    </dsp:sp>
    <dsp:sp modelId="{7D89F000-B163-C240-8550-F5AB00E98C35}">
      <dsp:nvSpPr>
        <dsp:cNvPr id="0" name=""/>
        <dsp:cNvSpPr/>
      </dsp:nvSpPr>
      <dsp:spPr>
        <a:xfrm>
          <a:off x="6235913" y="2815838"/>
          <a:ext cx="2011188" cy="1206713"/>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Journal articles relating to young people</a:t>
          </a:r>
        </a:p>
      </dsp:txBody>
      <dsp:txXfrm>
        <a:off x="6235913" y="2815838"/>
        <a:ext cx="2011188" cy="120671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8ED4EB-AB54-FA46-B434-4CDDE660B57C}">
      <dsp:nvSpPr>
        <dsp:cNvPr id="0" name=""/>
        <dsp:cNvSpPr/>
      </dsp:nvSpPr>
      <dsp:spPr>
        <a:xfrm>
          <a:off x="1359535" y="1765"/>
          <a:ext cx="5438140" cy="1809737"/>
        </a:xfrm>
        <a:prstGeom prst="rect">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5515" tIns="459673" rIns="105515" bIns="459673" numCol="1" spcCol="1270" anchor="ctr" anchorCtr="0">
          <a:noAutofit/>
        </a:bodyPr>
        <a:lstStyle/>
        <a:p>
          <a:pPr marL="0" lvl="0" indent="0" algn="l" defTabSz="755650">
            <a:lnSpc>
              <a:spcPct val="90000"/>
            </a:lnSpc>
            <a:spcBef>
              <a:spcPct val="0"/>
            </a:spcBef>
            <a:spcAft>
              <a:spcPct val="35000"/>
            </a:spcAft>
            <a:buNone/>
          </a:pPr>
          <a:r>
            <a:rPr lang="en-US" sz="1700" kern="1200" dirty="0"/>
            <a:t> Activity in Session1</a:t>
          </a:r>
        </a:p>
      </dsp:txBody>
      <dsp:txXfrm>
        <a:off x="1359535" y="1765"/>
        <a:ext cx="5438140" cy="1809737"/>
      </dsp:txXfrm>
    </dsp:sp>
    <dsp:sp modelId="{C13626EA-5F92-D540-91B6-3DB4D0F8DE7B}">
      <dsp:nvSpPr>
        <dsp:cNvPr id="0" name=""/>
        <dsp:cNvSpPr/>
      </dsp:nvSpPr>
      <dsp:spPr>
        <a:xfrm>
          <a:off x="0" y="1765"/>
          <a:ext cx="1359535" cy="1809737"/>
        </a:xfrm>
        <a:prstGeom prst="rect">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942" tIns="178762" rIns="71942" bIns="178762" numCol="1" spcCol="1270" anchor="ctr" anchorCtr="0">
          <a:noAutofit/>
        </a:bodyPr>
        <a:lstStyle/>
        <a:p>
          <a:pPr marL="0" lvl="0" indent="0" algn="ctr" defTabSz="977900">
            <a:lnSpc>
              <a:spcPct val="90000"/>
            </a:lnSpc>
            <a:spcBef>
              <a:spcPct val="0"/>
            </a:spcBef>
            <a:spcAft>
              <a:spcPct val="35000"/>
            </a:spcAft>
            <a:buNone/>
          </a:pPr>
          <a:r>
            <a:rPr lang="en-US" sz="2200" kern="1200"/>
            <a:t>Complete</a:t>
          </a:r>
        </a:p>
      </dsp:txBody>
      <dsp:txXfrm>
        <a:off x="0" y="1765"/>
        <a:ext cx="1359535" cy="1809737"/>
      </dsp:txXfrm>
    </dsp:sp>
    <dsp:sp modelId="{D60B5769-D282-D440-ABA6-E0D6A380DE94}">
      <dsp:nvSpPr>
        <dsp:cNvPr id="0" name=""/>
        <dsp:cNvSpPr/>
      </dsp:nvSpPr>
      <dsp:spPr>
        <a:xfrm>
          <a:off x="1359535" y="1920087"/>
          <a:ext cx="5438140" cy="1809737"/>
        </a:xfrm>
        <a:prstGeom prst="rect">
          <a:avLst/>
        </a:prstGeom>
        <a:solidFill>
          <a:schemeClr val="accent3">
            <a:tint val="40000"/>
            <a:alpha val="90000"/>
            <a:hueOff val="0"/>
            <a:satOff val="0"/>
            <a:lumOff val="0"/>
            <a:alphaOff val="0"/>
          </a:schemeClr>
        </a:solidFill>
        <a:ln w="15875"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5515" tIns="459673" rIns="105515" bIns="459673" numCol="1" spcCol="1270" anchor="ctr" anchorCtr="0">
          <a:noAutofit/>
        </a:bodyPr>
        <a:lstStyle/>
        <a:p>
          <a:pPr marL="0" lvl="0" indent="0" algn="l" defTabSz="755650">
            <a:lnSpc>
              <a:spcPct val="90000"/>
            </a:lnSpc>
            <a:spcBef>
              <a:spcPct val="0"/>
            </a:spcBef>
            <a:spcAft>
              <a:spcPct val="35000"/>
            </a:spcAft>
            <a:buNone/>
          </a:pPr>
          <a:r>
            <a:rPr lang="en-US" sz="1700" kern="1200" dirty="0"/>
            <a:t> Which of the disciplines of your own research thinking/practice may fit within. Reflect upon your thinking and write a short synopsis to support our discussion. </a:t>
          </a:r>
        </a:p>
      </dsp:txBody>
      <dsp:txXfrm>
        <a:off x="1359535" y="1920087"/>
        <a:ext cx="5438140" cy="1809737"/>
      </dsp:txXfrm>
    </dsp:sp>
    <dsp:sp modelId="{7DABE9D8-8481-9644-9508-50CB693862C3}">
      <dsp:nvSpPr>
        <dsp:cNvPr id="0" name=""/>
        <dsp:cNvSpPr/>
      </dsp:nvSpPr>
      <dsp:spPr>
        <a:xfrm>
          <a:off x="0" y="1920087"/>
          <a:ext cx="1359535" cy="1809737"/>
        </a:xfrm>
        <a:prstGeom prst="rect">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942" tIns="178762" rIns="71942" bIns="178762" numCol="1" spcCol="1270" anchor="ctr" anchorCtr="0">
          <a:noAutofit/>
        </a:bodyPr>
        <a:lstStyle/>
        <a:p>
          <a:pPr marL="0" lvl="0" indent="0" algn="ctr" defTabSz="977900">
            <a:lnSpc>
              <a:spcPct val="90000"/>
            </a:lnSpc>
            <a:spcBef>
              <a:spcPct val="0"/>
            </a:spcBef>
            <a:spcAft>
              <a:spcPct val="35000"/>
            </a:spcAft>
            <a:buNone/>
          </a:pPr>
          <a:r>
            <a:rPr lang="en-US" sz="2200" kern="1200"/>
            <a:t>Consider</a:t>
          </a:r>
        </a:p>
      </dsp:txBody>
      <dsp:txXfrm>
        <a:off x="0" y="1920087"/>
        <a:ext cx="1359535" cy="1809737"/>
      </dsp:txXfrm>
    </dsp:sp>
    <dsp:sp modelId="{DB3AFFFF-705E-8241-B5FE-CA168DFDA369}">
      <dsp:nvSpPr>
        <dsp:cNvPr id="0" name=""/>
        <dsp:cNvSpPr/>
      </dsp:nvSpPr>
      <dsp:spPr>
        <a:xfrm>
          <a:off x="1359535" y="3838408"/>
          <a:ext cx="5438140" cy="1809737"/>
        </a:xfrm>
        <a:prstGeom prst="rect">
          <a:avLst/>
        </a:prstGeom>
        <a:solidFill>
          <a:schemeClr val="accent4">
            <a:tint val="40000"/>
            <a:alpha val="90000"/>
            <a:hueOff val="0"/>
            <a:satOff val="0"/>
            <a:lumOff val="0"/>
            <a:alphaOff val="0"/>
          </a:schemeClr>
        </a:solidFill>
        <a:ln w="15875"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5515" tIns="459673" rIns="105515" bIns="459673" numCol="1" spcCol="1270" anchor="ctr" anchorCtr="0">
          <a:noAutofit/>
        </a:bodyPr>
        <a:lstStyle/>
        <a:p>
          <a:pPr marL="0" lvl="0" indent="0" algn="l" defTabSz="755650">
            <a:lnSpc>
              <a:spcPct val="90000"/>
            </a:lnSpc>
            <a:spcBef>
              <a:spcPct val="0"/>
            </a:spcBef>
            <a:spcAft>
              <a:spcPct val="35000"/>
            </a:spcAft>
            <a:buNone/>
          </a:pPr>
          <a:r>
            <a:rPr lang="en-US" sz="1700" kern="1200" dirty="0"/>
            <a:t> Research and find some relevant literature from Peer reviewed journals that align with your interests</a:t>
          </a:r>
        </a:p>
      </dsp:txBody>
      <dsp:txXfrm>
        <a:off x="1359535" y="3838408"/>
        <a:ext cx="5438140" cy="1809737"/>
      </dsp:txXfrm>
    </dsp:sp>
    <dsp:sp modelId="{EACC78A7-81D2-8A49-8530-7A873A043764}">
      <dsp:nvSpPr>
        <dsp:cNvPr id="0" name=""/>
        <dsp:cNvSpPr/>
      </dsp:nvSpPr>
      <dsp:spPr>
        <a:xfrm>
          <a:off x="0" y="3838408"/>
          <a:ext cx="1359535" cy="1809737"/>
        </a:xfrm>
        <a:prstGeom prst="rect">
          <a:avLst/>
        </a:prstGeom>
        <a:solidFill>
          <a:schemeClr val="accent4">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942" tIns="178762" rIns="71942" bIns="178762" numCol="1" spcCol="1270" anchor="ctr" anchorCtr="0">
          <a:noAutofit/>
        </a:bodyPr>
        <a:lstStyle/>
        <a:p>
          <a:pPr marL="0" lvl="0" indent="0" algn="ctr" defTabSz="977900">
            <a:lnSpc>
              <a:spcPct val="90000"/>
            </a:lnSpc>
            <a:spcBef>
              <a:spcPct val="0"/>
            </a:spcBef>
            <a:spcAft>
              <a:spcPct val="35000"/>
            </a:spcAft>
            <a:buNone/>
          </a:pPr>
          <a:r>
            <a:rPr lang="en-US" sz="2200" kern="1200"/>
            <a:t>Conduct</a:t>
          </a:r>
        </a:p>
      </dsp:txBody>
      <dsp:txXfrm>
        <a:off x="0" y="3838408"/>
        <a:ext cx="1359535" cy="180973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C6D88D-0DE1-074D-B56B-7A26E83F1BAD}">
      <dsp:nvSpPr>
        <dsp:cNvPr id="0" name=""/>
        <dsp:cNvSpPr/>
      </dsp:nvSpPr>
      <dsp:spPr>
        <a:xfrm>
          <a:off x="1359535" y="2455"/>
          <a:ext cx="5438140" cy="1077290"/>
        </a:xfrm>
        <a:prstGeom prst="rect">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5515" tIns="273632" rIns="105515" bIns="273632" numCol="1" spcCol="1270" anchor="ctr" anchorCtr="0">
          <a:noAutofit/>
        </a:bodyPr>
        <a:lstStyle/>
        <a:p>
          <a:pPr marL="0" lvl="0" indent="0" algn="l" defTabSz="800100">
            <a:lnSpc>
              <a:spcPct val="90000"/>
            </a:lnSpc>
            <a:spcBef>
              <a:spcPct val="0"/>
            </a:spcBef>
            <a:spcAft>
              <a:spcPct val="35000"/>
            </a:spcAft>
            <a:buNone/>
          </a:pPr>
          <a:r>
            <a:rPr lang="en-US" sz="1800" kern="1200" dirty="0"/>
            <a:t> key journal articles that inform Youth Work policy and practice</a:t>
          </a:r>
        </a:p>
      </dsp:txBody>
      <dsp:txXfrm>
        <a:off x="1359535" y="2455"/>
        <a:ext cx="5438140" cy="1077290"/>
      </dsp:txXfrm>
    </dsp:sp>
    <dsp:sp modelId="{0480D9B4-F6F6-0D47-9397-472FE05CFDAB}">
      <dsp:nvSpPr>
        <dsp:cNvPr id="0" name=""/>
        <dsp:cNvSpPr/>
      </dsp:nvSpPr>
      <dsp:spPr>
        <a:xfrm>
          <a:off x="0" y="2455"/>
          <a:ext cx="1359535" cy="1077290"/>
        </a:xfrm>
        <a:prstGeom prst="rect">
          <a:avLst/>
        </a:prstGeom>
        <a:solidFill>
          <a:schemeClr val="lt1">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1942" tIns="106412" rIns="71942" bIns="106412" numCol="1" spcCol="1270" anchor="ctr" anchorCtr="0">
          <a:noAutofit/>
        </a:bodyPr>
        <a:lstStyle/>
        <a:p>
          <a:pPr marL="0" lvl="0" indent="0" algn="ctr" defTabSz="1022350">
            <a:lnSpc>
              <a:spcPct val="90000"/>
            </a:lnSpc>
            <a:spcBef>
              <a:spcPct val="0"/>
            </a:spcBef>
            <a:spcAft>
              <a:spcPct val="35000"/>
            </a:spcAft>
            <a:buNone/>
          </a:pPr>
          <a:r>
            <a:rPr lang="en-US" sz="2300" kern="1200"/>
            <a:t>Identify</a:t>
          </a:r>
        </a:p>
      </dsp:txBody>
      <dsp:txXfrm>
        <a:off x="0" y="2455"/>
        <a:ext cx="1359535" cy="1077290"/>
      </dsp:txXfrm>
    </dsp:sp>
    <dsp:sp modelId="{75ED93ED-5BF3-C048-A69E-2C4733F37149}">
      <dsp:nvSpPr>
        <dsp:cNvPr id="0" name=""/>
        <dsp:cNvSpPr/>
      </dsp:nvSpPr>
      <dsp:spPr>
        <a:xfrm>
          <a:off x="1359535" y="1144383"/>
          <a:ext cx="5438140" cy="1077290"/>
        </a:xfrm>
        <a:prstGeom prst="rect">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5515" tIns="273632" rIns="105515" bIns="273632" numCol="1" spcCol="1270" anchor="ctr" anchorCtr="0">
          <a:noAutofit/>
        </a:bodyPr>
        <a:lstStyle/>
        <a:p>
          <a:pPr marL="0" lvl="0" indent="0" algn="l" defTabSz="800100">
            <a:lnSpc>
              <a:spcPct val="90000"/>
            </a:lnSpc>
            <a:spcBef>
              <a:spcPct val="0"/>
            </a:spcBef>
            <a:spcAft>
              <a:spcPct val="35000"/>
            </a:spcAft>
            <a:buNone/>
          </a:pPr>
          <a:r>
            <a:rPr lang="en-US" sz="1800" kern="1200" dirty="0"/>
            <a:t> an overview of epistemology and ontology</a:t>
          </a:r>
        </a:p>
      </dsp:txBody>
      <dsp:txXfrm>
        <a:off x="1359535" y="1144383"/>
        <a:ext cx="5438140" cy="1077290"/>
      </dsp:txXfrm>
    </dsp:sp>
    <dsp:sp modelId="{5073A7AF-2DA1-9644-AFF0-138E0B033E81}">
      <dsp:nvSpPr>
        <dsp:cNvPr id="0" name=""/>
        <dsp:cNvSpPr/>
      </dsp:nvSpPr>
      <dsp:spPr>
        <a:xfrm>
          <a:off x="0" y="1144383"/>
          <a:ext cx="1359535" cy="1077290"/>
        </a:xfrm>
        <a:prstGeom prst="rect">
          <a:avLst/>
        </a:prstGeom>
        <a:solidFill>
          <a:schemeClr val="lt1">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1942" tIns="106412" rIns="71942" bIns="106412" numCol="1" spcCol="1270" anchor="ctr" anchorCtr="0">
          <a:noAutofit/>
        </a:bodyPr>
        <a:lstStyle/>
        <a:p>
          <a:pPr marL="0" lvl="0" indent="0" algn="ctr" defTabSz="1022350">
            <a:lnSpc>
              <a:spcPct val="90000"/>
            </a:lnSpc>
            <a:spcBef>
              <a:spcPct val="0"/>
            </a:spcBef>
            <a:spcAft>
              <a:spcPct val="35000"/>
            </a:spcAft>
            <a:buNone/>
          </a:pPr>
          <a:r>
            <a:rPr lang="en-US" sz="2300" kern="1200"/>
            <a:t>Provide</a:t>
          </a:r>
        </a:p>
      </dsp:txBody>
      <dsp:txXfrm>
        <a:off x="0" y="1144383"/>
        <a:ext cx="1359535" cy="1077290"/>
      </dsp:txXfrm>
    </dsp:sp>
    <dsp:sp modelId="{05251F05-57EF-874B-BB04-EED56C565EBF}">
      <dsp:nvSpPr>
        <dsp:cNvPr id="0" name=""/>
        <dsp:cNvSpPr/>
      </dsp:nvSpPr>
      <dsp:spPr>
        <a:xfrm>
          <a:off x="1359535" y="2286310"/>
          <a:ext cx="5438140" cy="1077290"/>
        </a:xfrm>
        <a:prstGeom prst="rect">
          <a:avLst/>
        </a:prstGeom>
        <a:solidFill>
          <a:schemeClr val="accent4">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5515" tIns="273632" rIns="105515" bIns="273632" numCol="1" spcCol="1270" anchor="ctr" anchorCtr="0">
          <a:noAutofit/>
        </a:bodyPr>
        <a:lstStyle/>
        <a:p>
          <a:pPr marL="0" lvl="0" indent="0" algn="l" defTabSz="800100">
            <a:lnSpc>
              <a:spcPct val="90000"/>
            </a:lnSpc>
            <a:spcBef>
              <a:spcPct val="0"/>
            </a:spcBef>
            <a:spcAft>
              <a:spcPct val="35000"/>
            </a:spcAft>
            <a:buNone/>
          </a:pPr>
          <a:r>
            <a:rPr lang="en-US" sz="1800" kern="1200" dirty="0"/>
            <a:t>this to own research practice</a:t>
          </a:r>
        </a:p>
      </dsp:txBody>
      <dsp:txXfrm>
        <a:off x="1359535" y="2286310"/>
        <a:ext cx="5438140" cy="1077290"/>
      </dsp:txXfrm>
    </dsp:sp>
    <dsp:sp modelId="{8826D4E9-D91C-1E44-84CF-2EC7A63061BC}">
      <dsp:nvSpPr>
        <dsp:cNvPr id="0" name=""/>
        <dsp:cNvSpPr/>
      </dsp:nvSpPr>
      <dsp:spPr>
        <a:xfrm>
          <a:off x="0" y="2286310"/>
          <a:ext cx="1359535" cy="1077290"/>
        </a:xfrm>
        <a:prstGeom prst="rect">
          <a:avLst/>
        </a:prstGeom>
        <a:solidFill>
          <a:schemeClr val="lt1">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1942" tIns="106412" rIns="71942" bIns="106412" numCol="1" spcCol="1270" anchor="ctr" anchorCtr="0">
          <a:noAutofit/>
        </a:bodyPr>
        <a:lstStyle/>
        <a:p>
          <a:pPr marL="0" lvl="0" indent="0" algn="ctr" defTabSz="1022350">
            <a:lnSpc>
              <a:spcPct val="90000"/>
            </a:lnSpc>
            <a:spcBef>
              <a:spcPct val="0"/>
            </a:spcBef>
            <a:spcAft>
              <a:spcPct val="35000"/>
            </a:spcAft>
            <a:buNone/>
          </a:pPr>
          <a:r>
            <a:rPr lang="en-US" sz="2300" kern="1200"/>
            <a:t>Relate</a:t>
          </a:r>
        </a:p>
      </dsp:txBody>
      <dsp:txXfrm>
        <a:off x="0" y="2286310"/>
        <a:ext cx="1359535" cy="1077290"/>
      </dsp:txXfrm>
    </dsp:sp>
    <dsp:sp modelId="{B15E37C6-1E6B-AC4B-ABD6-D642D86D4FF7}">
      <dsp:nvSpPr>
        <dsp:cNvPr id="0" name=""/>
        <dsp:cNvSpPr/>
      </dsp:nvSpPr>
      <dsp:spPr>
        <a:xfrm>
          <a:off x="1359535" y="3428238"/>
          <a:ext cx="5438140" cy="1077290"/>
        </a:xfrm>
        <a:prstGeom prst="rect">
          <a:avLst/>
        </a:prstGeom>
        <a:solidFill>
          <a:schemeClr val="accent5">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5515" tIns="273632" rIns="105515" bIns="273632" numCol="1" spcCol="1270" anchor="ctr" anchorCtr="0">
          <a:noAutofit/>
        </a:bodyPr>
        <a:lstStyle/>
        <a:p>
          <a:pPr marL="0" lvl="0" indent="0" algn="l" defTabSz="800100">
            <a:lnSpc>
              <a:spcPct val="90000"/>
            </a:lnSpc>
            <a:spcBef>
              <a:spcPct val="0"/>
            </a:spcBef>
            <a:spcAft>
              <a:spcPct val="35000"/>
            </a:spcAft>
            <a:buNone/>
          </a:pPr>
          <a:r>
            <a:rPr lang="en-US" sz="1800" kern="1200" dirty="0"/>
            <a:t> the building blocks of research</a:t>
          </a:r>
        </a:p>
      </dsp:txBody>
      <dsp:txXfrm>
        <a:off x="1359535" y="3428238"/>
        <a:ext cx="5438140" cy="1077290"/>
      </dsp:txXfrm>
    </dsp:sp>
    <dsp:sp modelId="{7BF162FE-8180-384A-8599-00AF2F4303F3}">
      <dsp:nvSpPr>
        <dsp:cNvPr id="0" name=""/>
        <dsp:cNvSpPr/>
      </dsp:nvSpPr>
      <dsp:spPr>
        <a:xfrm>
          <a:off x="0" y="3428238"/>
          <a:ext cx="1359535" cy="1077290"/>
        </a:xfrm>
        <a:prstGeom prst="rect">
          <a:avLst/>
        </a:prstGeom>
        <a:solidFill>
          <a:schemeClr val="lt1">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1942" tIns="106412" rIns="71942" bIns="106412" numCol="1" spcCol="1270" anchor="ctr" anchorCtr="0">
          <a:noAutofit/>
        </a:bodyPr>
        <a:lstStyle/>
        <a:p>
          <a:pPr marL="0" lvl="0" indent="0" algn="ctr" defTabSz="1022350">
            <a:lnSpc>
              <a:spcPct val="90000"/>
            </a:lnSpc>
            <a:spcBef>
              <a:spcPct val="0"/>
            </a:spcBef>
            <a:spcAft>
              <a:spcPct val="35000"/>
            </a:spcAft>
            <a:buNone/>
          </a:pPr>
          <a:r>
            <a:rPr lang="en-US" sz="2300" kern="1200"/>
            <a:t>Examine</a:t>
          </a:r>
        </a:p>
      </dsp:txBody>
      <dsp:txXfrm>
        <a:off x="0" y="3428238"/>
        <a:ext cx="1359535" cy="1077290"/>
      </dsp:txXfrm>
    </dsp:sp>
    <dsp:sp modelId="{DAC0BA54-0BAE-C240-9FB7-EE384AC81DAF}">
      <dsp:nvSpPr>
        <dsp:cNvPr id="0" name=""/>
        <dsp:cNvSpPr/>
      </dsp:nvSpPr>
      <dsp:spPr>
        <a:xfrm>
          <a:off x="1359535" y="4570166"/>
          <a:ext cx="5438140" cy="1077290"/>
        </a:xfrm>
        <a:prstGeom prst="rect">
          <a:avLst/>
        </a:prstGeom>
        <a:solidFill>
          <a:schemeClr val="accent6">
            <a:hueOff val="0"/>
            <a:satOff val="0"/>
            <a:lumOff val="0"/>
            <a:alphaOff val="0"/>
          </a:schemeClr>
        </a:solidFill>
        <a:ln w="15875"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5515" tIns="273632" rIns="105515" bIns="273632" numCol="1" spcCol="1270" anchor="ctr" anchorCtr="0">
          <a:noAutofit/>
        </a:bodyPr>
        <a:lstStyle/>
        <a:p>
          <a:pPr marL="0" lvl="0" indent="0" algn="l" defTabSz="800100">
            <a:lnSpc>
              <a:spcPct val="90000"/>
            </a:lnSpc>
            <a:spcBef>
              <a:spcPct val="0"/>
            </a:spcBef>
            <a:spcAft>
              <a:spcPct val="35000"/>
            </a:spcAft>
            <a:buNone/>
          </a:pPr>
          <a:r>
            <a:rPr lang="en-US" sz="1800" kern="1200" dirty="0"/>
            <a:t> the three main paradigms of research</a:t>
          </a:r>
        </a:p>
      </dsp:txBody>
      <dsp:txXfrm>
        <a:off x="1359535" y="4570166"/>
        <a:ext cx="5438140" cy="1077290"/>
      </dsp:txXfrm>
    </dsp:sp>
    <dsp:sp modelId="{39135530-6268-3447-B033-1C4BD200800A}">
      <dsp:nvSpPr>
        <dsp:cNvPr id="0" name=""/>
        <dsp:cNvSpPr/>
      </dsp:nvSpPr>
      <dsp:spPr>
        <a:xfrm>
          <a:off x="0" y="4570166"/>
          <a:ext cx="1359535" cy="1077290"/>
        </a:xfrm>
        <a:prstGeom prst="rect">
          <a:avLst/>
        </a:prstGeom>
        <a:solidFill>
          <a:schemeClr val="lt1">
            <a:hueOff val="0"/>
            <a:satOff val="0"/>
            <a:lumOff val="0"/>
            <a:alphaOff val="0"/>
          </a:schemeClr>
        </a:solidFill>
        <a:ln w="15875"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1942" tIns="106412" rIns="71942" bIns="106412" numCol="1" spcCol="1270" anchor="ctr" anchorCtr="0">
          <a:noAutofit/>
        </a:bodyPr>
        <a:lstStyle/>
        <a:p>
          <a:pPr marL="0" lvl="0" indent="0" algn="ctr" defTabSz="1022350">
            <a:lnSpc>
              <a:spcPct val="90000"/>
            </a:lnSpc>
            <a:spcBef>
              <a:spcPct val="0"/>
            </a:spcBef>
            <a:spcAft>
              <a:spcPct val="35000"/>
            </a:spcAft>
            <a:buNone/>
          </a:pPr>
          <a:r>
            <a:rPr lang="en-US" sz="2300" kern="1200"/>
            <a:t>Discuss</a:t>
          </a:r>
        </a:p>
      </dsp:txBody>
      <dsp:txXfrm>
        <a:off x="0" y="4570166"/>
        <a:ext cx="1359535" cy="107729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C94853-2D1D-433E-BCBC-7B42AF32A291}">
      <dsp:nvSpPr>
        <dsp:cNvPr id="0" name=""/>
        <dsp:cNvSpPr/>
      </dsp:nvSpPr>
      <dsp:spPr>
        <a:xfrm>
          <a:off x="6229487" y="329513"/>
          <a:ext cx="1679438" cy="16794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2100" b="0" i="0" u="none" strike="noStrike" kern="1200" cap="none" normalizeH="0" baseline="0" dirty="0">
              <a:ln>
                <a:noFill/>
              </a:ln>
              <a:solidFill>
                <a:schemeClr val="tx1"/>
              </a:solidFill>
              <a:effectLst/>
              <a:latin typeface="Tahoma" panose="020B0604030504040204" pitchFamily="34" charset="0"/>
              <a:ea typeface="MS PGothic" panose="020B0600070205080204" pitchFamily="34" charset="-128"/>
            </a:rPr>
            <a:t>Ontology </a:t>
          </a:r>
          <a:endParaRPr kumimoji="0" lang="en-US" altLang="en-US" sz="2100" b="0" i="0" u="none" strike="noStrike" kern="1200" cap="none" normalizeH="0" baseline="0" dirty="0">
            <a:ln>
              <a:noFill/>
            </a:ln>
            <a:solidFill>
              <a:schemeClr val="tx1"/>
            </a:solidFill>
            <a:effectLst/>
            <a:latin typeface="Tahoma" panose="020B0604030504040204" pitchFamily="34" charset="0"/>
            <a:ea typeface="MS PGothic" panose="020B0600070205080204" pitchFamily="34" charset="-128"/>
          </a:endParaRPr>
        </a:p>
      </dsp:txBody>
      <dsp:txXfrm>
        <a:off x="6229487" y="329513"/>
        <a:ext cx="1679438" cy="1679438"/>
      </dsp:txXfrm>
    </dsp:sp>
    <dsp:sp modelId="{DBCF5860-865A-4F67-92D7-4F53E64CF3CA}">
      <dsp:nvSpPr>
        <dsp:cNvPr id="0" name=""/>
        <dsp:cNvSpPr/>
      </dsp:nvSpPr>
      <dsp:spPr>
        <a:xfrm>
          <a:off x="3671663" y="-854"/>
          <a:ext cx="3970784" cy="3970784"/>
        </a:xfrm>
        <a:prstGeom prst="circularArrow">
          <a:avLst>
            <a:gd name="adj1" fmla="val 8248"/>
            <a:gd name="adj2" fmla="val 576035"/>
            <a:gd name="adj3" fmla="val 2964229"/>
            <a:gd name="adj4" fmla="val 51472"/>
            <a:gd name="adj5" fmla="val 9622"/>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637973B-9505-4607-BBA3-10462890FD6E}">
      <dsp:nvSpPr>
        <dsp:cNvPr id="0" name=""/>
        <dsp:cNvSpPr/>
      </dsp:nvSpPr>
      <dsp:spPr>
        <a:xfrm>
          <a:off x="4817336" y="2775429"/>
          <a:ext cx="1679438" cy="16794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2100" b="0" i="0" u="none" strike="noStrike" kern="1200" cap="none" normalizeH="0" baseline="0" dirty="0">
              <a:ln>
                <a:noFill/>
              </a:ln>
              <a:solidFill>
                <a:schemeClr val="tx1"/>
              </a:solidFill>
              <a:effectLst/>
              <a:latin typeface="Tahoma" panose="020B0604030504040204" pitchFamily="34" charset="0"/>
              <a:ea typeface="MS PGothic" panose="020B0600070205080204" pitchFamily="34" charset="-128"/>
            </a:rPr>
            <a:t>Axiology </a:t>
          </a:r>
          <a:endParaRPr kumimoji="0" lang="en-US" altLang="en-US" sz="2100" b="0" i="0" u="none" strike="noStrike" kern="1200" cap="none" normalizeH="0" baseline="0" dirty="0">
            <a:ln>
              <a:noFill/>
            </a:ln>
            <a:solidFill>
              <a:schemeClr val="tx1"/>
            </a:solidFill>
            <a:effectLst/>
            <a:latin typeface="Tahoma" panose="020B0604030504040204" pitchFamily="34" charset="0"/>
            <a:ea typeface="MS PGothic" panose="020B0600070205080204" pitchFamily="34" charset="-128"/>
          </a:endParaRPr>
        </a:p>
      </dsp:txBody>
      <dsp:txXfrm>
        <a:off x="4817336" y="2775429"/>
        <a:ext cx="1679438" cy="1679438"/>
      </dsp:txXfrm>
    </dsp:sp>
    <dsp:sp modelId="{1E4A557D-75F7-410F-B126-5F545BE13E5A}">
      <dsp:nvSpPr>
        <dsp:cNvPr id="0" name=""/>
        <dsp:cNvSpPr/>
      </dsp:nvSpPr>
      <dsp:spPr>
        <a:xfrm>
          <a:off x="3671663" y="-854"/>
          <a:ext cx="3970784" cy="3970784"/>
        </a:xfrm>
        <a:prstGeom prst="circularArrow">
          <a:avLst>
            <a:gd name="adj1" fmla="val 8248"/>
            <a:gd name="adj2" fmla="val 576035"/>
            <a:gd name="adj3" fmla="val 10172492"/>
            <a:gd name="adj4" fmla="val 7259736"/>
            <a:gd name="adj5" fmla="val 9622"/>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19D8173-FB37-4390-B20B-CF64062E9C3C}">
      <dsp:nvSpPr>
        <dsp:cNvPr id="0" name=""/>
        <dsp:cNvSpPr/>
      </dsp:nvSpPr>
      <dsp:spPr>
        <a:xfrm>
          <a:off x="3405186" y="329513"/>
          <a:ext cx="1679438" cy="16794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marR="0" lvl="0" indent="0" algn="ctr" defTabSz="914400" rtl="0" eaLnBrk="0" fontAlgn="base" latinLnBrk="0" hangingPunct="0">
            <a:lnSpc>
              <a:spcPct val="100000"/>
            </a:lnSpc>
            <a:spcBef>
              <a:spcPct val="0"/>
            </a:spcBef>
            <a:spcAft>
              <a:spcPct val="0"/>
            </a:spcAft>
            <a:buClrTx/>
            <a:buSzTx/>
            <a:buFontTx/>
            <a:buNone/>
            <a:tabLst/>
          </a:pPr>
          <a:endParaRPr kumimoji="0" lang="en-GB" altLang="en-US" sz="2100" b="0" i="0" u="none" strike="noStrike" kern="1200" cap="none" normalizeH="0" baseline="0" dirty="0">
            <a:ln>
              <a:noFill/>
            </a:ln>
            <a:solidFill>
              <a:schemeClr val="tx1"/>
            </a:solidFill>
            <a:effectLst/>
            <a:latin typeface="Tahoma" panose="020B0604030504040204" pitchFamily="34" charset="0"/>
            <a:ea typeface="MS PGothic" panose="020B0600070205080204" pitchFamily="34" charset="-128"/>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2100" b="0" i="0" u="none" strike="noStrike" kern="1200" cap="none" normalizeH="0" baseline="0" dirty="0">
              <a:ln>
                <a:noFill/>
              </a:ln>
              <a:solidFill>
                <a:schemeClr val="tx1"/>
              </a:solidFill>
              <a:effectLst/>
              <a:latin typeface="Tahoma" panose="020B0604030504040204" pitchFamily="34" charset="0"/>
              <a:ea typeface="MS PGothic" panose="020B0600070205080204" pitchFamily="34" charset="-128"/>
            </a:rPr>
            <a:t>Epistemology </a:t>
          </a:r>
          <a:endParaRPr kumimoji="0" lang="en-US" altLang="en-US" sz="2100" b="0" i="0" u="none" strike="noStrike" kern="1200" cap="none" normalizeH="0" baseline="0" dirty="0">
            <a:ln>
              <a:noFill/>
            </a:ln>
            <a:solidFill>
              <a:schemeClr val="tx1"/>
            </a:solidFill>
            <a:effectLst/>
            <a:latin typeface="Tahoma" panose="020B0604030504040204" pitchFamily="34" charset="0"/>
            <a:ea typeface="MS PGothic" panose="020B0600070205080204" pitchFamily="34" charset="-128"/>
          </a:endParaRPr>
        </a:p>
      </dsp:txBody>
      <dsp:txXfrm>
        <a:off x="3405186" y="329513"/>
        <a:ext cx="1679438" cy="1679438"/>
      </dsp:txXfrm>
    </dsp:sp>
    <dsp:sp modelId="{F3A75352-B0AE-473C-B98E-9D34CAE9CDB6}">
      <dsp:nvSpPr>
        <dsp:cNvPr id="0" name=""/>
        <dsp:cNvSpPr/>
      </dsp:nvSpPr>
      <dsp:spPr>
        <a:xfrm>
          <a:off x="3671663" y="-854"/>
          <a:ext cx="3970784" cy="3970784"/>
        </a:xfrm>
        <a:prstGeom prst="circularArrow">
          <a:avLst>
            <a:gd name="adj1" fmla="val 8248"/>
            <a:gd name="adj2" fmla="val 576035"/>
            <a:gd name="adj3" fmla="val 16857070"/>
            <a:gd name="adj4" fmla="val 14966895"/>
            <a:gd name="adj5" fmla="val 9622"/>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A64379-D454-8D46-A863-97F4D86D26EF}">
      <dsp:nvSpPr>
        <dsp:cNvPr id="0" name=""/>
        <dsp:cNvSpPr/>
      </dsp:nvSpPr>
      <dsp:spPr>
        <a:xfrm>
          <a:off x="0" y="0"/>
          <a:ext cx="4937760" cy="4023359"/>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0256" tIns="270256" rIns="270256" bIns="270256" numCol="1" spcCol="1270" anchor="ctr" anchorCtr="0">
          <a:noAutofit/>
        </a:bodyPr>
        <a:lstStyle/>
        <a:p>
          <a:pPr marL="0" lvl="0" indent="0" algn="ctr" defTabSz="1689100">
            <a:lnSpc>
              <a:spcPct val="90000"/>
            </a:lnSpc>
            <a:spcBef>
              <a:spcPct val="0"/>
            </a:spcBef>
            <a:spcAft>
              <a:spcPct val="35000"/>
            </a:spcAft>
            <a:buNone/>
          </a:pPr>
          <a:r>
            <a:rPr lang="en-GB" sz="3800" kern="1200"/>
            <a:t>What is the nature of  knowledge how do we create it? </a:t>
          </a:r>
          <a:endParaRPr lang="en-US" sz="3800" kern="1200"/>
        </a:p>
      </dsp:txBody>
      <dsp:txXfrm>
        <a:off x="0" y="0"/>
        <a:ext cx="4937760" cy="2172613"/>
      </dsp:txXfrm>
    </dsp:sp>
    <dsp:sp modelId="{B2B7CA02-A436-934B-B707-BD9AF2B9C41E}">
      <dsp:nvSpPr>
        <dsp:cNvPr id="0" name=""/>
        <dsp:cNvSpPr/>
      </dsp:nvSpPr>
      <dsp:spPr>
        <a:xfrm>
          <a:off x="2411" y="2092146"/>
          <a:ext cx="1644312" cy="1850745"/>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GB" sz="2000" kern="1200"/>
            <a:t>What is truth?</a:t>
          </a:r>
          <a:endParaRPr lang="en-US" sz="2000" kern="1200"/>
        </a:p>
      </dsp:txBody>
      <dsp:txXfrm>
        <a:off x="2411" y="2092146"/>
        <a:ext cx="1644312" cy="1850745"/>
      </dsp:txXfrm>
    </dsp:sp>
    <dsp:sp modelId="{6014E7D8-1126-E943-AC6C-827BE1B9CB12}">
      <dsp:nvSpPr>
        <dsp:cNvPr id="0" name=""/>
        <dsp:cNvSpPr/>
      </dsp:nvSpPr>
      <dsp:spPr>
        <a:xfrm>
          <a:off x="1646723" y="2092146"/>
          <a:ext cx="1644312" cy="1850745"/>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GB" sz="2000" kern="1200"/>
            <a:t>Is there one truth that can be generalised? </a:t>
          </a:r>
          <a:endParaRPr lang="en-US" sz="2000" kern="1200"/>
        </a:p>
      </dsp:txBody>
      <dsp:txXfrm>
        <a:off x="1646723" y="2092146"/>
        <a:ext cx="1644312" cy="1850745"/>
      </dsp:txXfrm>
    </dsp:sp>
    <dsp:sp modelId="{C857C173-1F30-1F44-9831-3B8D249BDDCD}">
      <dsp:nvSpPr>
        <dsp:cNvPr id="0" name=""/>
        <dsp:cNvSpPr/>
      </dsp:nvSpPr>
      <dsp:spPr>
        <a:xfrm>
          <a:off x="3291036" y="2092146"/>
          <a:ext cx="1644312" cy="1850745"/>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GB" sz="2000" kern="1200"/>
            <a:t>Or are there multiple truths? </a:t>
          </a:r>
          <a:endParaRPr lang="en-US" sz="2000" kern="1200"/>
        </a:p>
      </dsp:txBody>
      <dsp:txXfrm>
        <a:off x="3291036" y="2092146"/>
        <a:ext cx="1644312" cy="185074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39E48D-A16B-49F2-9C77-CA8345F539C7}">
      <dsp:nvSpPr>
        <dsp:cNvPr id="0" name=""/>
        <dsp:cNvSpPr/>
      </dsp:nvSpPr>
      <dsp:spPr>
        <a:xfrm>
          <a:off x="979832" y="331559"/>
          <a:ext cx="1049835" cy="104983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A5D2A97-F420-4516-BBDB-4D0B682DB488}">
      <dsp:nvSpPr>
        <dsp:cNvPr id="0" name=""/>
        <dsp:cNvSpPr/>
      </dsp:nvSpPr>
      <dsp:spPr>
        <a:xfrm>
          <a:off x="4985" y="1515682"/>
          <a:ext cx="2999531" cy="4499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422400">
            <a:lnSpc>
              <a:spcPct val="90000"/>
            </a:lnSpc>
            <a:spcBef>
              <a:spcPct val="0"/>
            </a:spcBef>
            <a:spcAft>
              <a:spcPct val="35000"/>
            </a:spcAft>
            <a:buNone/>
            <a:defRPr b="1"/>
          </a:pPr>
          <a:r>
            <a:rPr lang="en-GB" sz="3200" b="1" kern="1200"/>
            <a:t>Positivists</a:t>
          </a:r>
          <a:r>
            <a:rPr lang="en-GB" sz="3200" kern="1200"/>
            <a:t> </a:t>
          </a:r>
          <a:endParaRPr lang="en-US" sz="3200" kern="1200"/>
        </a:p>
      </dsp:txBody>
      <dsp:txXfrm>
        <a:off x="4985" y="1515682"/>
        <a:ext cx="2999531" cy="449929"/>
      </dsp:txXfrm>
    </dsp:sp>
    <dsp:sp modelId="{413B8DEC-2633-4513-B6C3-BD2BC5F48E86}">
      <dsp:nvSpPr>
        <dsp:cNvPr id="0" name=""/>
        <dsp:cNvSpPr/>
      </dsp:nvSpPr>
      <dsp:spPr>
        <a:xfrm>
          <a:off x="4985" y="2028071"/>
          <a:ext cx="2999531" cy="14264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believe that there is a single reality, which can be measured and known, and therefore they are more likely to use quantitative methods to measure and this reality.</a:t>
          </a:r>
          <a:endParaRPr lang="en-US" sz="1700" kern="1200"/>
        </a:p>
      </dsp:txBody>
      <dsp:txXfrm>
        <a:off x="4985" y="2028071"/>
        <a:ext cx="2999531" cy="1426449"/>
      </dsp:txXfrm>
    </dsp:sp>
    <dsp:sp modelId="{E71AC827-0888-4296-B1E5-CE65846ECACE}">
      <dsp:nvSpPr>
        <dsp:cNvPr id="0" name=""/>
        <dsp:cNvSpPr/>
      </dsp:nvSpPr>
      <dsp:spPr>
        <a:xfrm>
          <a:off x="4504282" y="331559"/>
          <a:ext cx="1049835" cy="104983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3DEE50E-9577-4719-B28B-D202B9201301}">
      <dsp:nvSpPr>
        <dsp:cNvPr id="0" name=""/>
        <dsp:cNvSpPr/>
      </dsp:nvSpPr>
      <dsp:spPr>
        <a:xfrm>
          <a:off x="3529434" y="1515682"/>
          <a:ext cx="2999531" cy="4499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422400">
            <a:lnSpc>
              <a:spcPct val="90000"/>
            </a:lnSpc>
            <a:spcBef>
              <a:spcPct val="0"/>
            </a:spcBef>
            <a:spcAft>
              <a:spcPct val="35000"/>
            </a:spcAft>
            <a:buNone/>
            <a:defRPr b="1"/>
          </a:pPr>
          <a:r>
            <a:rPr lang="en-GB" sz="3200" b="1" kern="1200"/>
            <a:t>Constructivists</a:t>
          </a:r>
          <a:r>
            <a:rPr lang="en-GB" sz="3200" kern="1200"/>
            <a:t> </a:t>
          </a:r>
          <a:endParaRPr lang="en-US" sz="3200" kern="1200"/>
        </a:p>
      </dsp:txBody>
      <dsp:txXfrm>
        <a:off x="3529434" y="1515682"/>
        <a:ext cx="2999531" cy="449929"/>
      </dsp:txXfrm>
    </dsp:sp>
    <dsp:sp modelId="{AB8F54C0-62A7-4D9E-99ED-E3FD739F3C80}">
      <dsp:nvSpPr>
        <dsp:cNvPr id="0" name=""/>
        <dsp:cNvSpPr/>
      </dsp:nvSpPr>
      <dsp:spPr>
        <a:xfrm>
          <a:off x="3529434" y="2028071"/>
          <a:ext cx="2999531" cy="14264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believe that there is no single reality or truth, and therefore reality needs to be interpreted, and therefore they are more likely to use qualitative methods to get those multiple realities.</a:t>
          </a:r>
          <a:endParaRPr lang="en-US" sz="1700" kern="1200"/>
        </a:p>
      </dsp:txBody>
      <dsp:txXfrm>
        <a:off x="3529434" y="2028071"/>
        <a:ext cx="2999531" cy="1426449"/>
      </dsp:txXfrm>
    </dsp:sp>
    <dsp:sp modelId="{C0FCB09B-E811-47CC-A33F-3000D6D9598E}">
      <dsp:nvSpPr>
        <dsp:cNvPr id="0" name=""/>
        <dsp:cNvSpPr/>
      </dsp:nvSpPr>
      <dsp:spPr>
        <a:xfrm>
          <a:off x="8028731" y="331559"/>
          <a:ext cx="1049835" cy="104983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40EB475-5B07-4068-A3B2-0DE2BE946334}">
      <dsp:nvSpPr>
        <dsp:cNvPr id="0" name=""/>
        <dsp:cNvSpPr/>
      </dsp:nvSpPr>
      <dsp:spPr>
        <a:xfrm>
          <a:off x="7053883" y="1515682"/>
          <a:ext cx="2999531" cy="4499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422400">
            <a:lnSpc>
              <a:spcPct val="90000"/>
            </a:lnSpc>
            <a:spcBef>
              <a:spcPct val="0"/>
            </a:spcBef>
            <a:spcAft>
              <a:spcPct val="35000"/>
            </a:spcAft>
            <a:buNone/>
            <a:defRPr b="1"/>
          </a:pPr>
          <a:r>
            <a:rPr lang="en-GB" sz="3200" b="1" kern="1200"/>
            <a:t>Pragmatists</a:t>
          </a:r>
          <a:r>
            <a:rPr lang="en-GB" sz="3200" kern="1200"/>
            <a:t> </a:t>
          </a:r>
          <a:endParaRPr lang="en-US" sz="3200" kern="1200"/>
        </a:p>
      </dsp:txBody>
      <dsp:txXfrm>
        <a:off x="7053883" y="1515682"/>
        <a:ext cx="2999531" cy="449929"/>
      </dsp:txXfrm>
    </dsp:sp>
    <dsp:sp modelId="{53090197-0AD2-46B1-A424-FD9A4D0901E0}">
      <dsp:nvSpPr>
        <dsp:cNvPr id="0" name=""/>
        <dsp:cNvSpPr/>
      </dsp:nvSpPr>
      <dsp:spPr>
        <a:xfrm>
          <a:off x="7053883" y="2028071"/>
          <a:ext cx="2999531" cy="14264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believe that reality is constantly renegotiated, debated, interpreted, and therefore the best method to use is the one that solves the problem</a:t>
          </a:r>
          <a:endParaRPr lang="en-US" sz="1700" kern="1200"/>
        </a:p>
      </dsp:txBody>
      <dsp:txXfrm>
        <a:off x="7053883" y="2028071"/>
        <a:ext cx="2999531" cy="142644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C52115-ACF4-4960-B5A7-ADD10D57C4F3}">
      <dsp:nvSpPr>
        <dsp:cNvPr id="0" name=""/>
        <dsp:cNvSpPr/>
      </dsp:nvSpPr>
      <dsp:spPr>
        <a:xfrm>
          <a:off x="0" y="918110"/>
          <a:ext cx="6797675" cy="169497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9E13A3-29E7-4932-B48D-511EC3F38B78}">
      <dsp:nvSpPr>
        <dsp:cNvPr id="0" name=""/>
        <dsp:cNvSpPr/>
      </dsp:nvSpPr>
      <dsp:spPr>
        <a:xfrm>
          <a:off x="512729" y="1299479"/>
          <a:ext cx="932235" cy="93223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A4C5735-1904-4FDD-AA6B-BD3A9EC07858}">
      <dsp:nvSpPr>
        <dsp:cNvPr id="0" name=""/>
        <dsp:cNvSpPr/>
      </dsp:nvSpPr>
      <dsp:spPr>
        <a:xfrm>
          <a:off x="1957694" y="918110"/>
          <a:ext cx="4839980" cy="16949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9385" tIns="179385" rIns="179385" bIns="179385" numCol="1" spcCol="1270" anchor="ctr" anchorCtr="0">
          <a:noAutofit/>
        </a:bodyPr>
        <a:lstStyle/>
        <a:p>
          <a:pPr marL="0" lvl="0" indent="0" algn="l" defTabSz="1111250">
            <a:lnSpc>
              <a:spcPct val="90000"/>
            </a:lnSpc>
            <a:spcBef>
              <a:spcPct val="0"/>
            </a:spcBef>
            <a:spcAft>
              <a:spcPct val="35000"/>
            </a:spcAft>
            <a:buNone/>
          </a:pPr>
          <a:r>
            <a:rPr lang="en-GB" sz="2500" kern="1200"/>
            <a:t>Discuss  in groups where you may place yourself on the continuum.</a:t>
          </a:r>
          <a:endParaRPr lang="en-US" sz="2500" kern="1200"/>
        </a:p>
      </dsp:txBody>
      <dsp:txXfrm>
        <a:off x="1957694" y="918110"/>
        <a:ext cx="4839980" cy="1694973"/>
      </dsp:txXfrm>
    </dsp:sp>
    <dsp:sp modelId="{AA965FF2-AA96-4FD6-8138-FC94F5347986}">
      <dsp:nvSpPr>
        <dsp:cNvPr id="0" name=""/>
        <dsp:cNvSpPr/>
      </dsp:nvSpPr>
      <dsp:spPr>
        <a:xfrm>
          <a:off x="0" y="3036827"/>
          <a:ext cx="6797675" cy="169497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7A0FAF-4FA7-4024-82B2-BB88D047BD1F}">
      <dsp:nvSpPr>
        <dsp:cNvPr id="0" name=""/>
        <dsp:cNvSpPr/>
      </dsp:nvSpPr>
      <dsp:spPr>
        <a:xfrm>
          <a:off x="512729" y="3418196"/>
          <a:ext cx="932235" cy="93223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DCE9F53-25A0-4B25-8721-BBBB189945BF}">
      <dsp:nvSpPr>
        <dsp:cNvPr id="0" name=""/>
        <dsp:cNvSpPr/>
      </dsp:nvSpPr>
      <dsp:spPr>
        <a:xfrm>
          <a:off x="1957694" y="3036827"/>
          <a:ext cx="4839980" cy="16949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9385" tIns="179385" rIns="179385" bIns="179385" numCol="1" spcCol="1270" anchor="ctr" anchorCtr="0">
          <a:noAutofit/>
        </a:bodyPr>
        <a:lstStyle/>
        <a:p>
          <a:pPr marL="0" lvl="0" indent="0" algn="l" defTabSz="1111250">
            <a:lnSpc>
              <a:spcPct val="90000"/>
            </a:lnSpc>
            <a:spcBef>
              <a:spcPct val="0"/>
            </a:spcBef>
            <a:spcAft>
              <a:spcPct val="35000"/>
            </a:spcAft>
            <a:buNone/>
          </a:pPr>
          <a:r>
            <a:rPr lang="en-GB" sz="2500" kern="1200"/>
            <a:t>Questions</a:t>
          </a:r>
          <a:endParaRPr lang="en-US" sz="2500" kern="1200"/>
        </a:p>
      </dsp:txBody>
      <dsp:txXfrm>
        <a:off x="1957694" y="3036827"/>
        <a:ext cx="4839980" cy="169497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6A02B5-C561-7349-8734-B45221EAA350}">
      <dsp:nvSpPr>
        <dsp:cNvPr id="0" name=""/>
        <dsp:cNvSpPr/>
      </dsp:nvSpPr>
      <dsp:spPr>
        <a:xfrm>
          <a:off x="1359535" y="1765"/>
          <a:ext cx="5438140" cy="1809737"/>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5515" tIns="459673" rIns="105515" bIns="459673" numCol="1" spcCol="1270" anchor="ctr" anchorCtr="0">
          <a:noAutofit/>
        </a:bodyPr>
        <a:lstStyle/>
        <a:p>
          <a:pPr marL="0" lvl="0" indent="0" algn="l" defTabSz="933450">
            <a:lnSpc>
              <a:spcPct val="90000"/>
            </a:lnSpc>
            <a:spcBef>
              <a:spcPct val="0"/>
            </a:spcBef>
            <a:spcAft>
              <a:spcPct val="35000"/>
            </a:spcAft>
            <a:buNone/>
          </a:pPr>
          <a:r>
            <a:rPr lang="en-US" sz="2100" kern="1200" dirty="0"/>
            <a:t> </a:t>
          </a:r>
          <a:r>
            <a:rPr lang="en-US" sz="2100" kern="1200" dirty="0">
              <a:hlinkClick xmlns:r="http://schemas.openxmlformats.org/officeDocument/2006/relationships" r:id="rId1"/>
            </a:rPr>
            <a:t>here </a:t>
          </a:r>
          <a:r>
            <a:rPr lang="en-US" sz="2100" kern="1200" dirty="0"/>
            <a:t>to read an article that will really help you gain a good understanding of ontology and epistemology</a:t>
          </a:r>
        </a:p>
      </dsp:txBody>
      <dsp:txXfrm>
        <a:off x="1359535" y="1765"/>
        <a:ext cx="5438140" cy="1809737"/>
      </dsp:txXfrm>
    </dsp:sp>
    <dsp:sp modelId="{CAFABF6B-8D1A-7543-8D9D-1E5096928209}">
      <dsp:nvSpPr>
        <dsp:cNvPr id="0" name=""/>
        <dsp:cNvSpPr/>
      </dsp:nvSpPr>
      <dsp:spPr>
        <a:xfrm>
          <a:off x="0" y="1765"/>
          <a:ext cx="1359535" cy="1809737"/>
        </a:xfrm>
        <a:prstGeom prst="rect">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942" tIns="178762" rIns="71942" bIns="178762" numCol="1" spcCol="1270" anchor="ctr" anchorCtr="0">
          <a:noAutofit/>
        </a:bodyPr>
        <a:lstStyle/>
        <a:p>
          <a:pPr marL="0" lvl="0" indent="0" algn="ctr" defTabSz="1155700">
            <a:lnSpc>
              <a:spcPct val="90000"/>
            </a:lnSpc>
            <a:spcBef>
              <a:spcPct val="0"/>
            </a:spcBef>
            <a:spcAft>
              <a:spcPct val="35000"/>
            </a:spcAft>
            <a:buNone/>
          </a:pPr>
          <a:r>
            <a:rPr lang="en-US" sz="2600" kern="1200"/>
            <a:t>Click</a:t>
          </a:r>
        </a:p>
      </dsp:txBody>
      <dsp:txXfrm>
        <a:off x="0" y="1765"/>
        <a:ext cx="1359535" cy="1809737"/>
      </dsp:txXfrm>
    </dsp:sp>
    <dsp:sp modelId="{1D1F9B3C-E3BD-A147-9E94-6E3924D5D0D7}">
      <dsp:nvSpPr>
        <dsp:cNvPr id="0" name=""/>
        <dsp:cNvSpPr/>
      </dsp:nvSpPr>
      <dsp:spPr>
        <a:xfrm>
          <a:off x="1359535" y="1920087"/>
          <a:ext cx="5438140" cy="1809737"/>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5515" tIns="459673" rIns="105515" bIns="459673" numCol="1" spcCol="1270" anchor="ctr" anchorCtr="0">
          <a:noAutofit/>
        </a:bodyPr>
        <a:lstStyle/>
        <a:p>
          <a:pPr marL="0" lvl="0" indent="0" algn="l" defTabSz="933450">
            <a:lnSpc>
              <a:spcPct val="90000"/>
            </a:lnSpc>
            <a:spcBef>
              <a:spcPct val="0"/>
            </a:spcBef>
            <a:spcAft>
              <a:spcPct val="35000"/>
            </a:spcAft>
            <a:buNone/>
          </a:pPr>
          <a:r>
            <a:rPr lang="en-US" sz="2100" kern="1200" dirty="0"/>
            <a:t> a few bullet points on key points that are relevant to your understanding.</a:t>
          </a:r>
        </a:p>
      </dsp:txBody>
      <dsp:txXfrm>
        <a:off x="1359535" y="1920087"/>
        <a:ext cx="5438140" cy="1809737"/>
      </dsp:txXfrm>
    </dsp:sp>
    <dsp:sp modelId="{69A04B84-A1AC-B54D-9193-1579F83E9633}">
      <dsp:nvSpPr>
        <dsp:cNvPr id="0" name=""/>
        <dsp:cNvSpPr/>
      </dsp:nvSpPr>
      <dsp:spPr>
        <a:xfrm>
          <a:off x="0" y="1920087"/>
          <a:ext cx="1359535" cy="1809737"/>
        </a:xfrm>
        <a:prstGeom prst="rect">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942" tIns="178762" rIns="71942" bIns="178762" numCol="1" spcCol="1270" anchor="ctr" anchorCtr="0">
          <a:noAutofit/>
        </a:bodyPr>
        <a:lstStyle/>
        <a:p>
          <a:pPr marL="0" lvl="0" indent="0" algn="ctr" defTabSz="1155700">
            <a:lnSpc>
              <a:spcPct val="90000"/>
            </a:lnSpc>
            <a:spcBef>
              <a:spcPct val="0"/>
            </a:spcBef>
            <a:spcAft>
              <a:spcPct val="35000"/>
            </a:spcAft>
            <a:buNone/>
          </a:pPr>
          <a:r>
            <a:rPr lang="en-US" sz="2600" kern="1200"/>
            <a:t>Write</a:t>
          </a:r>
        </a:p>
      </dsp:txBody>
      <dsp:txXfrm>
        <a:off x="0" y="1920087"/>
        <a:ext cx="1359535" cy="1809737"/>
      </dsp:txXfrm>
    </dsp:sp>
    <dsp:sp modelId="{48FA0D0A-67CD-FB4A-9BE4-D99806401BD5}">
      <dsp:nvSpPr>
        <dsp:cNvPr id="0" name=""/>
        <dsp:cNvSpPr/>
      </dsp:nvSpPr>
      <dsp:spPr>
        <a:xfrm>
          <a:off x="1359535" y="3838408"/>
          <a:ext cx="5438140" cy="1809737"/>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5515" tIns="459673" rIns="105515" bIns="459673" numCol="1" spcCol="1270" anchor="ctr" anchorCtr="0">
          <a:noAutofit/>
        </a:bodyPr>
        <a:lstStyle/>
        <a:p>
          <a:pPr marL="0" lvl="0" indent="0" algn="l" defTabSz="933450">
            <a:lnSpc>
              <a:spcPct val="90000"/>
            </a:lnSpc>
            <a:spcBef>
              <a:spcPct val="0"/>
            </a:spcBef>
            <a:spcAft>
              <a:spcPct val="35000"/>
            </a:spcAft>
            <a:buNone/>
          </a:pPr>
          <a:r>
            <a:rPr lang="en-US" sz="2100" kern="1200" dirty="0"/>
            <a:t>an hour reading Assignment brief 2 – think about  they type of project that you would like to devise. </a:t>
          </a:r>
        </a:p>
      </dsp:txBody>
      <dsp:txXfrm>
        <a:off x="1359535" y="3838408"/>
        <a:ext cx="5438140" cy="1809737"/>
      </dsp:txXfrm>
    </dsp:sp>
    <dsp:sp modelId="{98E40206-CFC5-CB44-9217-EF3D01187569}">
      <dsp:nvSpPr>
        <dsp:cNvPr id="0" name=""/>
        <dsp:cNvSpPr/>
      </dsp:nvSpPr>
      <dsp:spPr>
        <a:xfrm>
          <a:off x="0" y="3838408"/>
          <a:ext cx="1359535" cy="1809737"/>
        </a:xfrm>
        <a:prstGeom prst="rect">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942" tIns="178762" rIns="71942" bIns="178762" numCol="1" spcCol="1270" anchor="ctr" anchorCtr="0">
          <a:noAutofit/>
        </a:bodyPr>
        <a:lstStyle/>
        <a:p>
          <a:pPr marL="0" lvl="0" indent="0" algn="ctr" defTabSz="1155700">
            <a:lnSpc>
              <a:spcPct val="90000"/>
            </a:lnSpc>
            <a:spcBef>
              <a:spcPct val="0"/>
            </a:spcBef>
            <a:spcAft>
              <a:spcPct val="35000"/>
            </a:spcAft>
            <a:buNone/>
          </a:pPr>
          <a:r>
            <a:rPr lang="en-US" sz="2600" kern="1200"/>
            <a:t>Spend</a:t>
          </a:r>
        </a:p>
      </dsp:txBody>
      <dsp:txXfrm>
        <a:off x="0" y="3838408"/>
        <a:ext cx="1359535" cy="1809737"/>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6/7/layout/VerticalHollowActionList">
  <dgm:title val="Vertical Hollow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solidFgAcc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8/5/layout/CenteredIconLabelDescriptionList">
  <dgm:title val="Centered 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ctrX" for="ch" forName="iconRect" refType="w" fact="0.5"/>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E5EDBFE8-7AC9-4A30-901F-1C15E0FB8B58}" type="datetimeFigureOut">
              <a:rPr lang="en-GB" smtClean="0"/>
              <a:t>08/03/2021</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390CDE00-1B95-4E7E-87E8-4F170B65FB37}" type="slidenum">
              <a:rPr lang="en-GB" smtClean="0"/>
              <a:t>‹#›</a:t>
            </a:fld>
            <a:endParaRPr lang="en-GB"/>
          </a:p>
        </p:txBody>
      </p:sp>
    </p:spTree>
    <p:extLst>
      <p:ext uri="{BB962C8B-B14F-4D97-AF65-F5344CB8AC3E}">
        <p14:creationId xmlns:p14="http://schemas.microsoft.com/office/powerpoint/2010/main" val="159626033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76DE02E1-7D40-4ABD-B70F-C77F8004CB89}" type="datetimeFigureOut">
              <a:rPr lang="en-GB" smtClean="0"/>
              <a:t>08/03/2021</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450" y="4776788"/>
            <a:ext cx="5438775" cy="3908425"/>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49688" y="9429750"/>
            <a:ext cx="2946400" cy="496888"/>
          </a:xfrm>
          <a:prstGeom prst="rect">
            <a:avLst/>
          </a:prstGeom>
        </p:spPr>
        <p:txBody>
          <a:bodyPr vert="horz" lIns="91440" tIns="45720" rIns="91440" bIns="45720" rtlCol="0" anchor="b"/>
          <a:lstStyle>
            <a:lvl1pPr algn="r">
              <a:defRPr sz="1200"/>
            </a:lvl1pPr>
          </a:lstStyle>
          <a:p>
            <a:fld id="{A1157B2C-F137-46ED-B094-B89247F527AE}" type="slidenum">
              <a:rPr lang="en-GB" smtClean="0"/>
              <a:t>‹#›</a:t>
            </a:fld>
            <a:endParaRPr lang="en-GB"/>
          </a:p>
        </p:txBody>
      </p:sp>
    </p:spTree>
    <p:extLst>
      <p:ext uri="{BB962C8B-B14F-4D97-AF65-F5344CB8AC3E}">
        <p14:creationId xmlns:p14="http://schemas.microsoft.com/office/powerpoint/2010/main" val="25159415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a:t>
            </a:r>
            <a:r>
              <a:rPr lang="en-GB" baseline="0" dirty="0"/>
              <a:t> doing research we are engaging in  philosophy.</a:t>
            </a:r>
          </a:p>
          <a:p>
            <a:r>
              <a:rPr lang="en-GB" baseline="0" dirty="0"/>
              <a:t>Some of you may feel more comfortable with qualitative research some of you quantitative ,  </a:t>
            </a:r>
          </a:p>
          <a:p>
            <a:endParaRPr lang="en-GB" dirty="0"/>
          </a:p>
        </p:txBody>
      </p:sp>
      <p:sp>
        <p:nvSpPr>
          <p:cNvPr id="4" name="Slide Number Placeholder 3"/>
          <p:cNvSpPr>
            <a:spLocks noGrp="1"/>
          </p:cNvSpPr>
          <p:nvPr>
            <p:ph type="sldNum" sz="quarter" idx="10"/>
          </p:nvPr>
        </p:nvSpPr>
        <p:spPr/>
        <p:txBody>
          <a:bodyPr/>
          <a:lstStyle/>
          <a:p>
            <a:fld id="{4A96C3C7-3EFC-4C63-A7C9-4BA23A5DA343}" type="slidenum">
              <a:rPr lang="en-GB" smtClean="0"/>
              <a:t>7</a:t>
            </a:fld>
            <a:endParaRPr lang="en-GB"/>
          </a:p>
        </p:txBody>
      </p:sp>
    </p:spTree>
    <p:extLst>
      <p:ext uri="{BB962C8B-B14F-4D97-AF65-F5344CB8AC3E}">
        <p14:creationId xmlns:p14="http://schemas.microsoft.com/office/powerpoint/2010/main" val="6516848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67A8E-F193-45FC-B24A-FDAAFF8312A4}" type="slidenum">
              <a:rPr lang="en-GB" smtClean="0"/>
              <a:t>25</a:t>
            </a:fld>
            <a:endParaRPr lang="en-GB"/>
          </a:p>
        </p:txBody>
      </p:sp>
    </p:spTree>
    <p:extLst>
      <p:ext uri="{BB962C8B-B14F-4D97-AF65-F5344CB8AC3E}">
        <p14:creationId xmlns:p14="http://schemas.microsoft.com/office/powerpoint/2010/main" val="34876655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 y="6334316"/>
            <a:ext cx="12192000"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08/03/2021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678985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08/03/2021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677076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08/03/2021</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8453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1845734"/>
            <a:ext cx="4937760" cy="402335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C64F3F4-CE19-49F8-9EF4-FF4EE52031C2}" type="datetimeFigureOut">
              <a:rPr lang="en-GB" smtClean="0"/>
              <a:t>08/03/2021</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3575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97280" y="2582335"/>
            <a:ext cx="4937760" cy="32867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17920" y="2582334"/>
            <a:ext cx="4937760" cy="32867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C64F3F4-CE19-49F8-9EF4-FF4EE52031C2}" type="datetimeFigureOut">
              <a:rPr lang="en-GB" smtClean="0"/>
              <a:t>08/03/2021</a:t>
            </a:fld>
            <a:endParaRPr lang="en-GB"/>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30065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C64F3F4-CE19-49F8-9EF4-FF4EE52031C2}" type="datetimeFigureOut">
              <a:rPr lang="en-GB" smtClean="0"/>
              <a:t>08/03/2021</a:t>
            </a:fld>
            <a:endParaRPr lang="en-GB"/>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45290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9C64F3F4-CE19-49F8-9EF4-FF4EE52031C2}" type="datetimeFigureOut">
              <a:rPr lang="en-GB" smtClean="0"/>
              <a:t>08/03/2021</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783925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9C64F3F4-CE19-49F8-9EF4-FF4EE52031C2}" type="datetimeFigureOut">
              <a:rPr lang="en-GB" smtClean="0"/>
              <a:t>08/03/2021</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4399223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08/03/2021</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300782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08/03/2021</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125439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08/03/2021</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080061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9C64F3F4-CE19-49F8-9EF4-FF4EE52031C2}" type="datetimeFigureOut">
              <a:rPr lang="en-GB" smtClean="0"/>
              <a:pPr/>
              <a:t>08/03/2021</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AC82685A-BD3A-4230-8D85-804689F67293}" type="slidenum">
              <a:rPr lang="en-GB" smtClean="0"/>
              <a:t>‹#›</a:t>
            </a:fld>
            <a:endParaRPr lang="en-GB" dirty="0"/>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05995764"/>
      </p:ext>
    </p:extLst>
  </p:cSld>
  <p:clrMap bg1="lt1" tx1="dk1" bg2="lt2" tx2="dk2" accent1="accent1" accent2="accent2" accent3="accent3" accent4="accent4" accent5="accent5" accent6="accent6" hlink="hlink" folHlink="folHlink"/>
  <p:sldLayoutIdLst>
    <p:sldLayoutId id="2147483742" r:id="rId1"/>
    <p:sldLayoutId id="2147483743" r:id="rId2"/>
    <p:sldLayoutId id="2147483744" r:id="rId3"/>
    <p:sldLayoutId id="2147483745" r:id="rId4"/>
    <p:sldLayoutId id="2147483746" r:id="rId5"/>
    <p:sldLayoutId id="2147483747" r:id="rId6"/>
    <p:sldLayoutId id="2147483748" r:id="rId7"/>
    <p:sldLayoutId id="2147483749" r:id="rId8"/>
    <p:sldLayoutId id="2147483750" r:id="rId9"/>
    <p:sldLayoutId id="2147483751" r:id="rId10"/>
    <p:sldLayoutId id="2147483752"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flickr.com/photos/34739556%40N04/6802867364" TargetMode="External"/><Relationship Id="rId2" Type="http://schemas.openxmlformats.org/officeDocument/2006/relationships/image" Target="../media/image1.jpg"/><Relationship Id="rId1" Type="http://schemas.openxmlformats.org/officeDocument/2006/relationships/slideLayout" Target="../slideLayouts/slideLayout1.xml"/><Relationship Id="rId4" Type="http://schemas.openxmlformats.org/officeDocument/2006/relationships/hyperlink" Target="https://creativecommons.org/licenses/by/3.0/"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s://www.youthandpolicy.org/about-us/" TargetMode="Externa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7.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7" Type="http://schemas.openxmlformats.org/officeDocument/2006/relationships/image" Target="../media/image7.jpg"/><Relationship Id="rId2" Type="http://schemas.openxmlformats.org/officeDocument/2006/relationships/diagramData" Target="../diagrams/data5.xml"/><Relationship Id="rId1" Type="http://schemas.openxmlformats.org/officeDocument/2006/relationships/slideLayout" Target="../slideLayouts/slideLayout4.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2" Type="http://schemas.openxmlformats.org/officeDocument/2006/relationships/image" Target="../media/image8.jfi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onlinelibrary.wiley.com/doi/epdf/10.1111/1467-9256.00173" TargetMode="External"/><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2.xml"/><Relationship Id="rId1" Type="http://schemas.openxmlformats.org/officeDocument/2006/relationships/video" Target="https://www.youtube.com/embed/hkcqGU7l_zU"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hyperlink" Target="https://i1.wp.com/salmapatel.co.uk/wp-content/uploads/2017/05/Ontology-and-epistmeology-v4.jpg"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22.jpeg"/><Relationship Id="rId7" Type="http://schemas.openxmlformats.org/officeDocument/2006/relationships/image" Target="../media/image26.jpeg"/><Relationship Id="rId2" Type="http://schemas.openxmlformats.org/officeDocument/2006/relationships/image" Target="../media/image21.jpeg"/><Relationship Id="rId1" Type="http://schemas.openxmlformats.org/officeDocument/2006/relationships/slideLayout" Target="../slideLayouts/slideLayout7.xml"/><Relationship Id="rId6" Type="http://schemas.openxmlformats.org/officeDocument/2006/relationships/image" Target="../media/image25.jpeg"/><Relationship Id="rId5" Type="http://schemas.openxmlformats.org/officeDocument/2006/relationships/image" Target="../media/image24.png"/><Relationship Id="rId4" Type="http://schemas.openxmlformats.org/officeDocument/2006/relationships/image" Target="../media/image23.jpeg"/></Relationships>
</file>

<file path=ppt/slides/_rels/slide21.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4.xml.rels><?xml version="1.0" encoding="UTF-8" standalone="yes"?>
<Relationships xmlns="http://schemas.openxmlformats.org/package/2006/relationships"><Relationship Id="rId3" Type="http://schemas.openxmlformats.org/officeDocument/2006/relationships/hyperlink" Target="https://www.publicdomainpictures.net/en/view-image.php?image=290460&amp;picture=questions-amp-answers" TargetMode="External"/><Relationship Id="rId2" Type="http://schemas.openxmlformats.org/officeDocument/2006/relationships/image" Target="../media/image32.jpg"/><Relationship Id="rId1" Type="http://schemas.openxmlformats.org/officeDocument/2006/relationships/slideLayout" Target="../slideLayouts/slideLayout2.xml"/><Relationship Id="rId6" Type="http://schemas.openxmlformats.org/officeDocument/2006/relationships/hyperlink" Target="https://creativecommons.org/licenses/by/3.0/" TargetMode="External"/><Relationship Id="rId5" Type="http://schemas.openxmlformats.org/officeDocument/2006/relationships/hyperlink" Target="http://www.justintarte.com/2011/12/top-10-questions-to-ask-yourself-in.html" TargetMode="External"/><Relationship Id="rId4" Type="http://schemas.openxmlformats.org/officeDocument/2006/relationships/image" Target="../media/image33.jpg"/></Relationships>
</file>

<file path=ppt/slides/_rels/slide25.xml.rels><?xml version="1.0" encoding="UTF-8" standalone="yes"?>
<Relationships xmlns="http://schemas.openxmlformats.org/package/2006/relationships"><Relationship Id="rId3" Type="http://schemas.openxmlformats.org/officeDocument/2006/relationships/hyperlink" Target="http://www.amazon.co.uk/Carol-Costley/e/B003VMXEKC/ref=dp_byline_cont_book_1"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onlinelibrary.wiley.com/doi/epdf/10.1111/1467-9256.00173" TargetMode="Externa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4"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jigsaw puzzle, object&#10;&#10;Description automatically generated">
            <a:extLst>
              <a:ext uri="{FF2B5EF4-FFF2-40B4-BE49-F238E27FC236}">
                <a16:creationId xmlns:a16="http://schemas.microsoft.com/office/drawing/2014/main" id="{ED17FDAC-2D6C-8745-BC0A-1B10E6C9BF32}"/>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3982" b="11018"/>
          <a:stretch/>
        </p:blipFill>
        <p:spPr>
          <a:xfrm>
            <a:off x="20" y="975"/>
            <a:ext cx="12191980" cy="6858000"/>
          </a:xfrm>
          <a:prstGeom prst="rect">
            <a:avLst/>
          </a:prstGeom>
        </p:spPr>
      </p:pic>
      <p:sp>
        <p:nvSpPr>
          <p:cNvPr id="26" name="Rectangle 25">
            <a:extLst>
              <a:ext uri="{FF2B5EF4-FFF2-40B4-BE49-F238E27FC236}">
                <a16:creationId xmlns:a16="http://schemas.microsoft.com/office/drawing/2014/main" id="{C5373426-E26E-431D-959C-5DB96C0B6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1238442"/>
            <a:ext cx="3635926" cy="4355751"/>
          </a:xfrm>
          <a:prstGeom prst="rect">
            <a:avLst/>
          </a:prstGeom>
          <a:solidFill>
            <a:srgbClr val="000000">
              <a:alpha val="7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53439" y="1475234"/>
            <a:ext cx="3214307" cy="2901694"/>
          </a:xfrm>
        </p:spPr>
        <p:txBody>
          <a:bodyPr anchor="b">
            <a:normAutofit/>
          </a:bodyPr>
          <a:lstStyle/>
          <a:p>
            <a:r>
              <a:rPr lang="en-GB" sz="4400">
                <a:solidFill>
                  <a:srgbClr val="FFFFFF"/>
                </a:solidFill>
              </a:rPr>
              <a:t>Developing Research: </a:t>
            </a:r>
            <a:br>
              <a:rPr lang="en-GB" sz="4400">
                <a:solidFill>
                  <a:srgbClr val="FFFFFF"/>
                </a:solidFill>
              </a:rPr>
            </a:br>
            <a:r>
              <a:rPr lang="en-GB" sz="4400">
                <a:solidFill>
                  <a:srgbClr val="FFFFFF"/>
                </a:solidFill>
              </a:rPr>
              <a:t>Theory and Practice</a:t>
            </a:r>
          </a:p>
        </p:txBody>
      </p:sp>
      <p:sp>
        <p:nvSpPr>
          <p:cNvPr id="3" name="Subtitle 2"/>
          <p:cNvSpPr>
            <a:spLocks noGrp="1"/>
          </p:cNvSpPr>
          <p:nvPr>
            <p:ph type="subTitle" idx="1"/>
          </p:nvPr>
        </p:nvSpPr>
        <p:spPr>
          <a:xfrm>
            <a:off x="853440" y="4608576"/>
            <a:ext cx="3205640" cy="774186"/>
          </a:xfrm>
        </p:spPr>
        <p:txBody>
          <a:bodyPr anchor="t">
            <a:normAutofit/>
          </a:bodyPr>
          <a:lstStyle/>
          <a:p>
            <a:r>
              <a:rPr lang="en-GB" sz="1400" b="1" i="1">
                <a:solidFill>
                  <a:srgbClr val="FFFFFF"/>
                </a:solidFill>
              </a:rPr>
              <a:t>Epistemology and Ontology</a:t>
            </a:r>
          </a:p>
          <a:p>
            <a:r>
              <a:rPr lang="cy-GB" sz="1400">
                <a:solidFill>
                  <a:srgbClr val="FFFFFF"/>
                </a:solidFill>
              </a:rPr>
              <a:t> </a:t>
            </a:r>
          </a:p>
        </p:txBody>
      </p:sp>
      <p:cxnSp>
        <p:nvCxnSpPr>
          <p:cNvPr id="28" name="Straight Connector 27">
            <a:extLst>
              <a:ext uri="{FF2B5EF4-FFF2-40B4-BE49-F238E27FC236}">
                <a16:creationId xmlns:a16="http://schemas.microsoft.com/office/drawing/2014/main" id="{96D07482-83A3-4451-943C-B469610829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17722" y="4508519"/>
            <a:ext cx="2926080" cy="0"/>
          </a:xfrm>
          <a:prstGeom prst="line">
            <a:avLst/>
          </a:prstGeom>
          <a:ln w="19050">
            <a:solidFill>
              <a:srgbClr val="58C4D2"/>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0877C750-30AD-6641-8A3F-CE49C10EDBEC}"/>
              </a:ext>
            </a:extLst>
          </p:cNvPr>
          <p:cNvSpPr txBox="1"/>
          <p:nvPr/>
        </p:nvSpPr>
        <p:spPr>
          <a:xfrm>
            <a:off x="10005184" y="6658920"/>
            <a:ext cx="2186816"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www.flickr.com/photos/34739556%40N04/680286736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US" sz="700">
              <a:solidFill>
                <a:srgbClr val="FFFFFF"/>
              </a:solidFill>
            </a:endParaRPr>
          </a:p>
        </p:txBody>
      </p:sp>
    </p:spTree>
    <p:extLst>
      <p:ext uri="{BB962C8B-B14F-4D97-AF65-F5344CB8AC3E}">
        <p14:creationId xmlns:p14="http://schemas.microsoft.com/office/powerpoint/2010/main" val="420850763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9">
            <a:extLst>
              <a:ext uri="{FF2B5EF4-FFF2-40B4-BE49-F238E27FC236}">
                <a16:creationId xmlns:a16="http://schemas.microsoft.com/office/drawing/2014/main" id="{39B4056F-1959-4627-A683-77F6C0603F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Questions">
            <a:extLst>
              <a:ext uri="{FF2B5EF4-FFF2-40B4-BE49-F238E27FC236}">
                <a16:creationId xmlns:a16="http://schemas.microsoft.com/office/drawing/2014/main" id="{049287BB-F26B-4BCF-B2AC-ECF1598C582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318028" y="643538"/>
            <a:ext cx="3557043" cy="3557043"/>
          </a:xfrm>
          <a:prstGeom prst="rect">
            <a:avLst/>
          </a:prstGeom>
        </p:spPr>
      </p:pic>
      <p:sp>
        <p:nvSpPr>
          <p:cNvPr id="17" name="Rectangle 11">
            <a:extLst>
              <a:ext uri="{FF2B5EF4-FFF2-40B4-BE49-F238E27FC236}">
                <a16:creationId xmlns:a16="http://schemas.microsoft.com/office/drawing/2014/main" id="{D8D7349B-C9FA-4FCE-A1FF-948F460A3A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554906"/>
            <a:ext cx="12188952" cy="230309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FDAFC687-6DA6-A24A-AA08-AD7A56ACDF7D}"/>
              </a:ext>
            </a:extLst>
          </p:cNvPr>
          <p:cNvSpPr>
            <a:spLocks noGrp="1"/>
          </p:cNvSpPr>
          <p:nvPr>
            <p:ph type="title"/>
          </p:nvPr>
        </p:nvSpPr>
        <p:spPr>
          <a:xfrm>
            <a:off x="633998" y="4905301"/>
            <a:ext cx="4988879" cy="1554485"/>
          </a:xfrm>
        </p:spPr>
        <p:txBody>
          <a:bodyPr anchor="ctr">
            <a:normAutofit/>
          </a:bodyPr>
          <a:lstStyle/>
          <a:p>
            <a:pPr algn="r"/>
            <a:r>
              <a:rPr lang="en-US" sz="4000" dirty="0">
                <a:solidFill>
                  <a:srgbClr val="FFFFFF"/>
                </a:solidFill>
              </a:rPr>
              <a:t>Recap</a:t>
            </a:r>
          </a:p>
        </p:txBody>
      </p:sp>
      <p:sp>
        <p:nvSpPr>
          <p:cNvPr id="14" name="Rectangle 13">
            <a:extLst>
              <a:ext uri="{FF2B5EF4-FFF2-40B4-BE49-F238E27FC236}">
                <a16:creationId xmlns:a16="http://schemas.microsoft.com/office/drawing/2014/main" id="{4AF746F9-E85F-4BED-9D7E-562262E8B3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554906"/>
            <a:ext cx="12188952"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6" name="Straight Connector 15">
            <a:extLst>
              <a:ext uri="{FF2B5EF4-FFF2-40B4-BE49-F238E27FC236}">
                <a16:creationId xmlns:a16="http://schemas.microsoft.com/office/drawing/2014/main" id="{55646586-8E5D-4A2B-BDA9-01CE28AC89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0770" y="5247564"/>
            <a:ext cx="0" cy="873457"/>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B0BF1F3-414D-F94A-BDE2-C2D44811EECA}"/>
              </a:ext>
            </a:extLst>
          </p:cNvPr>
          <p:cNvSpPr>
            <a:spLocks noGrp="1"/>
          </p:cNvSpPr>
          <p:nvPr>
            <p:ph idx="1"/>
          </p:nvPr>
        </p:nvSpPr>
        <p:spPr>
          <a:xfrm>
            <a:off x="6064301" y="4905300"/>
            <a:ext cx="5493699" cy="1554485"/>
          </a:xfrm>
        </p:spPr>
        <p:txBody>
          <a:bodyPr anchor="ctr">
            <a:normAutofit/>
          </a:bodyPr>
          <a:lstStyle/>
          <a:p>
            <a:r>
              <a:rPr lang="en-US" sz="3200" dirty="0">
                <a:solidFill>
                  <a:srgbClr val="FFFFFF"/>
                </a:solidFill>
              </a:rPr>
              <a:t>What did we look at last week?</a:t>
            </a:r>
          </a:p>
        </p:txBody>
      </p:sp>
    </p:spTree>
    <p:extLst>
      <p:ext uri="{BB962C8B-B14F-4D97-AF65-F5344CB8AC3E}">
        <p14:creationId xmlns:p14="http://schemas.microsoft.com/office/powerpoint/2010/main" val="12954920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09C61DC-64B5-4844-A655-C181C123BDB6}"/>
              </a:ext>
            </a:extLst>
          </p:cNvPr>
          <p:cNvSpPr>
            <a:spLocks noGrp="1"/>
          </p:cNvSpPr>
          <p:nvPr>
            <p:ph type="title"/>
          </p:nvPr>
        </p:nvSpPr>
        <p:spPr/>
        <p:txBody>
          <a:bodyPr/>
          <a:lstStyle/>
          <a:p>
            <a:r>
              <a:rPr lang="en-US" dirty="0"/>
              <a:t>What did we cover last week?</a:t>
            </a:r>
          </a:p>
        </p:txBody>
      </p:sp>
      <p:graphicFrame>
        <p:nvGraphicFramePr>
          <p:cNvPr id="9" name="Content Placeholder 2">
            <a:extLst>
              <a:ext uri="{FF2B5EF4-FFF2-40B4-BE49-F238E27FC236}">
                <a16:creationId xmlns:a16="http://schemas.microsoft.com/office/drawing/2014/main" id="{E0535852-C39C-4DBB-A63E-5016831534F5}"/>
              </a:ext>
            </a:extLst>
          </p:cNvPr>
          <p:cNvGraphicFramePr>
            <a:graphicFrameLocks noGrp="1"/>
          </p:cNvGraphicFramePr>
          <p:nvPr>
            <p:ph idx="1"/>
            <p:extLst>
              <p:ext uri="{D42A27DB-BD31-4B8C-83A1-F6EECF244321}">
                <p14:modId xmlns:p14="http://schemas.microsoft.com/office/powerpoint/2010/main" val="3680836807"/>
              </p:ext>
            </p:extLst>
          </p:nvPr>
        </p:nvGraphicFramePr>
        <p:xfrm>
          <a:off x="1096963" y="1846263"/>
          <a:ext cx="10058400" cy="4022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438923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D48D47B3-E330-FA49-8B83-4E20AE540F7E}"/>
              </a:ext>
            </a:extLst>
          </p:cNvPr>
          <p:cNvSpPr>
            <a:spLocks noGrp="1"/>
          </p:cNvSpPr>
          <p:nvPr>
            <p:ph type="title"/>
          </p:nvPr>
        </p:nvSpPr>
        <p:spPr>
          <a:xfrm>
            <a:off x="492370" y="516835"/>
            <a:ext cx="3084844" cy="5772840"/>
          </a:xfrm>
        </p:spPr>
        <p:txBody>
          <a:bodyPr anchor="ctr">
            <a:normAutofit/>
          </a:bodyPr>
          <a:lstStyle/>
          <a:p>
            <a:r>
              <a:rPr lang="en-US" sz="3600">
                <a:solidFill>
                  <a:srgbClr val="FFFFFF"/>
                </a:solidFill>
              </a:rPr>
              <a:t>Additional Research – How did you get on?</a:t>
            </a:r>
          </a:p>
        </p:txBody>
      </p:sp>
      <p:sp>
        <p:nvSpPr>
          <p:cNvPr id="13" name="Rectangle 12">
            <a:extLst>
              <a:ext uri="{FF2B5EF4-FFF2-40B4-BE49-F238E27FC236}">
                <a16:creationId xmlns:a16="http://schemas.microsoft.com/office/drawing/2014/main" id="{6669F804-A677-4B75-95F4-A5E4426FB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39F74A67-3626-48DC-94F4-23590179FFC1}"/>
              </a:ext>
            </a:extLst>
          </p:cNvPr>
          <p:cNvGraphicFramePr>
            <a:graphicFrameLocks noGrp="1"/>
          </p:cNvGraphicFramePr>
          <p:nvPr>
            <p:ph idx="1"/>
            <p:extLst>
              <p:ext uri="{D42A27DB-BD31-4B8C-83A1-F6EECF244321}">
                <p14:modId xmlns:p14="http://schemas.microsoft.com/office/powerpoint/2010/main" val="3271965490"/>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895181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DF7E5E5-5287-0C44-B1DF-DACF38783E97}"/>
              </a:ext>
            </a:extLst>
          </p:cNvPr>
          <p:cNvSpPr>
            <a:spLocks noGrp="1"/>
          </p:cNvSpPr>
          <p:nvPr>
            <p:ph type="title"/>
          </p:nvPr>
        </p:nvSpPr>
        <p:spPr>
          <a:xfrm>
            <a:off x="492370" y="516835"/>
            <a:ext cx="3084844" cy="5772840"/>
          </a:xfrm>
        </p:spPr>
        <p:txBody>
          <a:bodyPr anchor="ctr">
            <a:normAutofit/>
          </a:bodyPr>
          <a:lstStyle/>
          <a:p>
            <a:r>
              <a:rPr lang="en-US" sz="3600">
                <a:solidFill>
                  <a:srgbClr val="FFFFFF"/>
                </a:solidFill>
              </a:rPr>
              <a:t>Aims of today’s session</a:t>
            </a:r>
          </a:p>
        </p:txBody>
      </p:sp>
      <p:sp>
        <p:nvSpPr>
          <p:cNvPr id="13" name="Rectangle 12">
            <a:extLst>
              <a:ext uri="{FF2B5EF4-FFF2-40B4-BE49-F238E27FC236}">
                <a16:creationId xmlns:a16="http://schemas.microsoft.com/office/drawing/2014/main" id="{6669F804-A677-4B75-95F4-A5E4426FB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590BA22F-6918-45C6-8CCC-48AB2BD561DA}"/>
              </a:ext>
            </a:extLst>
          </p:cNvPr>
          <p:cNvGraphicFramePr>
            <a:graphicFrameLocks noGrp="1"/>
          </p:cNvGraphicFramePr>
          <p:nvPr>
            <p:ph idx="1"/>
            <p:extLst>
              <p:ext uri="{D42A27DB-BD31-4B8C-83A1-F6EECF244321}">
                <p14:modId xmlns:p14="http://schemas.microsoft.com/office/powerpoint/2010/main" val="1252000573"/>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386484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10B8A-F395-1C4C-B030-9600E6AA66CC}"/>
              </a:ext>
            </a:extLst>
          </p:cNvPr>
          <p:cNvSpPr>
            <a:spLocks noGrp="1"/>
          </p:cNvSpPr>
          <p:nvPr>
            <p:ph type="title"/>
          </p:nvPr>
        </p:nvSpPr>
        <p:spPr/>
        <p:txBody>
          <a:bodyPr/>
          <a:lstStyle/>
          <a:p>
            <a:r>
              <a:rPr lang="en-US" dirty="0"/>
              <a:t>Lets take a look at Youth and Policy</a:t>
            </a:r>
          </a:p>
        </p:txBody>
      </p:sp>
      <p:sp>
        <p:nvSpPr>
          <p:cNvPr id="3" name="Content Placeholder 2">
            <a:extLst>
              <a:ext uri="{FF2B5EF4-FFF2-40B4-BE49-F238E27FC236}">
                <a16:creationId xmlns:a16="http://schemas.microsoft.com/office/drawing/2014/main" id="{FE194FD6-7113-2245-A913-672D425EE4ED}"/>
              </a:ext>
            </a:extLst>
          </p:cNvPr>
          <p:cNvSpPr>
            <a:spLocks noGrp="1"/>
          </p:cNvSpPr>
          <p:nvPr>
            <p:ph sz="half" idx="1"/>
          </p:nvPr>
        </p:nvSpPr>
        <p:spPr/>
        <p:txBody>
          <a:bodyPr>
            <a:normAutofit/>
          </a:bodyPr>
          <a:lstStyle/>
          <a:p>
            <a:pPr marL="0" indent="0">
              <a:buNone/>
            </a:pPr>
            <a:r>
              <a:rPr lang="en-GB" b="1" dirty="0"/>
              <a:t>Youth &amp; Policy offers a critical space for the discussion of youth policy and youth work theory and practice.</a:t>
            </a:r>
            <a:endParaRPr lang="en-GB" dirty="0"/>
          </a:p>
          <a:p>
            <a:r>
              <a:rPr lang="en-GB" dirty="0"/>
              <a:t>Our aims are to:</a:t>
            </a:r>
          </a:p>
          <a:p>
            <a:r>
              <a:rPr lang="en-GB" dirty="0"/>
              <a:t>highlight and critically debate contemporary issues relevant to young people in society, with particular reference to youth and community work and related professional interventions;</a:t>
            </a:r>
          </a:p>
          <a:p>
            <a:r>
              <a:rPr lang="en-GB" dirty="0"/>
              <a:t>Provoke dialogue between policy-makers, academics and practitioners; and</a:t>
            </a:r>
          </a:p>
          <a:p>
            <a:endParaRPr lang="en-GB" dirty="0"/>
          </a:p>
          <a:p>
            <a:endParaRPr lang="en-US" dirty="0"/>
          </a:p>
        </p:txBody>
      </p:sp>
      <p:sp>
        <p:nvSpPr>
          <p:cNvPr id="4" name="Content Placeholder 3">
            <a:extLst>
              <a:ext uri="{FF2B5EF4-FFF2-40B4-BE49-F238E27FC236}">
                <a16:creationId xmlns:a16="http://schemas.microsoft.com/office/drawing/2014/main" id="{DC48AF65-DD94-DA4A-A940-CB8C1EEFFBFA}"/>
              </a:ext>
            </a:extLst>
          </p:cNvPr>
          <p:cNvSpPr>
            <a:spLocks noGrp="1"/>
          </p:cNvSpPr>
          <p:nvPr>
            <p:ph sz="half" idx="2"/>
          </p:nvPr>
        </p:nvSpPr>
        <p:spPr/>
        <p:txBody>
          <a:bodyPr>
            <a:normAutofit/>
          </a:bodyPr>
          <a:lstStyle/>
          <a:p>
            <a:r>
              <a:rPr lang="en-GB" dirty="0"/>
              <a:t>Encourage high-quality contributions to debates around young people’s issues.</a:t>
            </a:r>
          </a:p>
          <a:p>
            <a:pPr marL="0" indent="0">
              <a:buNone/>
            </a:pPr>
            <a:r>
              <a:rPr lang="en-US" dirty="0"/>
              <a:t>Please click </a:t>
            </a:r>
            <a:r>
              <a:rPr lang="en-US" dirty="0">
                <a:hlinkClick r:id="rId2"/>
              </a:rPr>
              <a:t>here </a:t>
            </a: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endParaRPr lang="en-US" dirty="0"/>
          </a:p>
        </p:txBody>
      </p:sp>
      <p:pic>
        <p:nvPicPr>
          <p:cNvPr id="2054" name="Picture 6">
            <a:extLst>
              <a:ext uri="{FF2B5EF4-FFF2-40B4-BE49-F238E27FC236}">
                <a16:creationId xmlns:a16="http://schemas.microsoft.com/office/drawing/2014/main" id="{5F29A1D5-83BF-A348-B12F-5AE27DCD3AA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72064" y="3140968"/>
            <a:ext cx="4022700" cy="30963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813555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40791F6-715D-481A-9C4A-3645AECFD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974771" y="634946"/>
            <a:ext cx="6574972" cy="1450757"/>
          </a:xfrm>
        </p:spPr>
        <p:txBody>
          <a:bodyPr>
            <a:normAutofit/>
          </a:bodyPr>
          <a:lstStyle/>
          <a:p>
            <a:br>
              <a:rPr lang="cy-GB" sz="3700"/>
            </a:br>
            <a:r>
              <a:rPr lang="cy-GB" sz="3700"/>
              <a:t>How do we know what we know? </a:t>
            </a:r>
          </a:p>
        </p:txBody>
      </p:sp>
      <p:pic>
        <p:nvPicPr>
          <p:cNvPr id="12" name="Content Placeholder 4" descr="https://encrypted-tbn1.gstatic.com/images?q=tbn:ANd9GcQTC70jama5a8w5mx7-YjeD04tV7AnMhjySE6aZz__kNWA1SWpP"/>
          <p:cNvPicPr>
            <a:picLocks noChangeAspect="1" noChangeArrowheads="1"/>
          </p:cNvPicPr>
          <p:nvPr/>
        </p:nvPicPr>
        <p:blipFill rotWithShape="1">
          <a:blip r:embed="rId3">
            <a:extLst>
              <a:ext uri="{28A0092B-C50C-407E-A947-70E740481C1C}">
                <a14:useLocalDpi xmlns:a14="http://schemas.microsoft.com/office/drawing/2010/main" val="0"/>
              </a:ext>
            </a:extLst>
          </a:blip>
          <a:srcRect l="36160" r="7153" b="-1"/>
          <a:stretch/>
        </p:blipFill>
        <p:spPr bwMode="auto">
          <a:xfrm>
            <a:off x="633999" y="640081"/>
            <a:ext cx="4001315" cy="5314406"/>
          </a:xfrm>
          <a:prstGeom prst="rect">
            <a:avLst/>
          </a:prstGeom>
          <a:noFill/>
          <a:extLst>
            <a:ext uri="{909E8E84-426E-40DD-AFC4-6F175D3DCCD1}">
              <a14:hiddenFill xmlns:a14="http://schemas.microsoft.com/office/drawing/2010/main">
                <a:solidFill>
                  <a:srgbClr val="FFFFFF"/>
                </a:solidFill>
              </a14:hiddenFill>
            </a:ext>
          </a:extLst>
        </p:spPr>
      </p:pic>
      <p:cxnSp>
        <p:nvCxnSpPr>
          <p:cNvPr id="19" name="Straight Connector 18">
            <a:extLst>
              <a:ext uri="{FF2B5EF4-FFF2-40B4-BE49-F238E27FC236}">
                <a16:creationId xmlns:a16="http://schemas.microsoft.com/office/drawing/2014/main" id="{740F83A4-FAC4-4867-95A5-BBFD280C7B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4770" y="2086188"/>
            <a:ext cx="608976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974769" y="2198914"/>
            <a:ext cx="6574973" cy="3670180"/>
          </a:xfrm>
        </p:spPr>
        <p:txBody>
          <a:bodyPr>
            <a:normAutofit lnSpcReduction="10000"/>
          </a:bodyPr>
          <a:lstStyle/>
          <a:p>
            <a:pPr lvl="1"/>
            <a:r>
              <a:rPr lang="en-GB" sz="2800" dirty="0">
                <a:latin typeface="Arial" panose="020B0604020202020204" pitchFamily="34" charset="0"/>
                <a:cs typeface="Arial" panose="020B0604020202020204" pitchFamily="34" charset="0"/>
              </a:rPr>
              <a:t>Research is about taking a philosophical position</a:t>
            </a:r>
          </a:p>
          <a:p>
            <a:pPr lvl="1"/>
            <a:endParaRPr lang="en-GB" sz="2800" dirty="0">
              <a:latin typeface="Arial" panose="020B0604020202020204" pitchFamily="34" charset="0"/>
              <a:cs typeface="Arial" panose="020B0604020202020204" pitchFamily="34" charset="0"/>
            </a:endParaRPr>
          </a:p>
          <a:p>
            <a:pPr lvl="1"/>
            <a:r>
              <a:rPr lang="en-GB" sz="2800" dirty="0">
                <a:latin typeface="Arial" panose="020B0604020202020204" pitchFamily="34" charset="0"/>
                <a:cs typeface="Arial" panose="020B0604020202020204" pitchFamily="34" charset="0"/>
              </a:rPr>
              <a:t>We adopt a worldview or a lenses to view the world through….</a:t>
            </a:r>
          </a:p>
          <a:p>
            <a:pPr lvl="1"/>
            <a:endParaRPr lang="en-GB" sz="2800" dirty="0">
              <a:latin typeface="Arial" panose="020B0604020202020204" pitchFamily="34" charset="0"/>
              <a:cs typeface="Arial" panose="020B0604020202020204" pitchFamily="34" charset="0"/>
            </a:endParaRPr>
          </a:p>
          <a:p>
            <a:pPr lvl="2"/>
            <a:r>
              <a:rPr lang="en-GB" sz="2800" dirty="0">
                <a:latin typeface="Arial" panose="020B0604020202020204" pitchFamily="34" charset="0"/>
                <a:cs typeface="Arial" panose="020B0604020202020204" pitchFamily="34" charset="0"/>
              </a:rPr>
              <a:t>The worldview or paradigm position we adopt will influence how we do research, and the results. </a:t>
            </a:r>
          </a:p>
          <a:p>
            <a:pPr lvl="1"/>
            <a:endParaRPr lang="cy-GB" dirty="0"/>
          </a:p>
        </p:txBody>
      </p:sp>
      <p:sp>
        <p:nvSpPr>
          <p:cNvPr id="21" name="Rectangle 20">
            <a:extLst>
              <a:ext uri="{FF2B5EF4-FFF2-40B4-BE49-F238E27FC236}">
                <a16:creationId xmlns:a16="http://schemas.microsoft.com/office/drawing/2014/main" id="{CADA4CA0-9A57-4FBE-A9E5-24DFC23C3F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a:extLst>
              <a:ext uri="{FF2B5EF4-FFF2-40B4-BE49-F238E27FC236}">
                <a16:creationId xmlns:a16="http://schemas.microsoft.com/office/drawing/2014/main" id="{811CBAFA-D7E0-40A7-BB94-2C05304B40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4411443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Related image"/>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551982" y="643467"/>
            <a:ext cx="7088035" cy="50502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312845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txBox="1">
            <a:spLocks/>
          </p:cNvSpPr>
          <p:nvPr/>
        </p:nvSpPr>
        <p:spPr>
          <a:xfrm>
            <a:off x="2093268" y="0"/>
            <a:ext cx="77724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altLang="en-US" dirty="0"/>
              <a:t>Paradigm - </a:t>
            </a:r>
          </a:p>
        </p:txBody>
      </p:sp>
      <p:graphicFrame>
        <p:nvGraphicFramePr>
          <p:cNvPr id="5" name="Diagram 4"/>
          <p:cNvGraphicFramePr/>
          <p:nvPr>
            <p:extLst>
              <p:ext uri="{D42A27DB-BD31-4B8C-83A1-F6EECF244321}">
                <p14:modId xmlns:p14="http://schemas.microsoft.com/office/powerpoint/2010/main" val="1358557898"/>
              </p:ext>
            </p:extLst>
          </p:nvPr>
        </p:nvGraphicFramePr>
        <p:xfrm>
          <a:off x="611188" y="1143000"/>
          <a:ext cx="11314112" cy="44561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2" name="TextBox 11">
            <a:extLst>
              <a:ext uri="{FF2B5EF4-FFF2-40B4-BE49-F238E27FC236}">
                <a16:creationId xmlns:a16="http://schemas.microsoft.com/office/drawing/2014/main" id="{D4CE9E23-6BD5-754D-AD75-5BCB94519F57}"/>
              </a:ext>
            </a:extLst>
          </p:cNvPr>
          <p:cNvSpPr txBox="1"/>
          <p:nvPr/>
        </p:nvSpPr>
        <p:spPr>
          <a:xfrm>
            <a:off x="911424" y="908720"/>
            <a:ext cx="2376264" cy="3785652"/>
          </a:xfrm>
          <a:prstGeom prst="rect">
            <a:avLst/>
          </a:prstGeom>
          <a:noFill/>
        </p:spPr>
        <p:txBody>
          <a:bodyPr wrap="square" rtlCol="0">
            <a:spAutoFit/>
          </a:bodyPr>
          <a:lstStyle/>
          <a:p>
            <a:r>
              <a:rPr lang="en-US" sz="2000" dirty="0"/>
              <a:t>A paradigm – a perspective  or world view based upon sets of values and philosophical assumptions, from which distinctive conceptualizations and explanations of phenomena are proposed (Gray 2018, p770)</a:t>
            </a:r>
          </a:p>
        </p:txBody>
      </p:sp>
    </p:spTree>
    <p:extLst>
      <p:ext uri="{BB962C8B-B14F-4D97-AF65-F5344CB8AC3E}">
        <p14:creationId xmlns:p14="http://schemas.microsoft.com/office/powerpoint/2010/main" val="3253430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Epistemology</a:t>
            </a:r>
            <a:endParaRPr lang="en-GB" dirty="0"/>
          </a:p>
        </p:txBody>
      </p:sp>
      <p:graphicFrame>
        <p:nvGraphicFramePr>
          <p:cNvPr id="16" name="Content Placeholder 5">
            <a:extLst>
              <a:ext uri="{FF2B5EF4-FFF2-40B4-BE49-F238E27FC236}">
                <a16:creationId xmlns:a16="http://schemas.microsoft.com/office/drawing/2014/main" id="{3AFBE5AC-766B-43E2-AE61-F39950990409}"/>
              </a:ext>
            </a:extLst>
          </p:cNvPr>
          <p:cNvGraphicFramePr>
            <a:graphicFrameLocks noGrp="1"/>
          </p:cNvGraphicFramePr>
          <p:nvPr>
            <p:ph sz="half" idx="1"/>
          </p:nvPr>
        </p:nvGraphicFramePr>
        <p:xfrm>
          <a:off x="1097280" y="1845734"/>
          <a:ext cx="4937760" cy="402335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Content Placeholder 7"/>
          <p:cNvSpPr>
            <a:spLocks noGrp="1"/>
          </p:cNvSpPr>
          <p:nvPr>
            <p:ph sz="half" idx="2"/>
          </p:nvPr>
        </p:nvSpPr>
        <p:spPr/>
        <p:txBody>
          <a:bodyPr/>
          <a:lstStyle/>
          <a:p>
            <a:r>
              <a:rPr lang="en-GB" dirty="0"/>
              <a:t> </a:t>
            </a:r>
          </a:p>
        </p:txBody>
      </p:sp>
      <p:sp>
        <p:nvSpPr>
          <p:cNvPr id="3" name="AutoShape 2" descr="Related image"/>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AutoShape 4" descr="Related image"/>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2" name="Picture 11"/>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217920" y="2310721"/>
            <a:ext cx="5126182" cy="3093386"/>
          </a:xfrm>
          <a:prstGeom prst="rect">
            <a:avLst/>
          </a:prstGeom>
        </p:spPr>
      </p:pic>
    </p:spTree>
    <p:extLst>
      <p:ext uri="{BB962C8B-B14F-4D97-AF65-F5344CB8AC3E}">
        <p14:creationId xmlns:p14="http://schemas.microsoft.com/office/powerpoint/2010/main" val="38224375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4BBAA4-C62B-4146-B49F-FE4CC4655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70678A-1C45-D245-879C-EA7138D7808B}"/>
              </a:ext>
            </a:extLst>
          </p:cNvPr>
          <p:cNvSpPr>
            <a:spLocks noGrp="1"/>
          </p:cNvSpPr>
          <p:nvPr>
            <p:ph type="title"/>
          </p:nvPr>
        </p:nvSpPr>
        <p:spPr>
          <a:xfrm>
            <a:off x="1097280" y="286603"/>
            <a:ext cx="10058400" cy="1450757"/>
          </a:xfrm>
        </p:spPr>
        <p:txBody>
          <a:bodyPr>
            <a:normAutofit/>
          </a:bodyPr>
          <a:lstStyle/>
          <a:p>
            <a:r>
              <a:rPr lang="en-GB" sz="3400" dirty="0"/>
              <a:t>Ontology is the starting point of all research, after which one’s epistemological and methodological positions logically follow.</a:t>
            </a:r>
            <a:endParaRPr lang="en-US" sz="3400" dirty="0"/>
          </a:p>
        </p:txBody>
      </p:sp>
      <p:pic>
        <p:nvPicPr>
          <p:cNvPr id="4" name="Picture 3">
            <a:extLst>
              <a:ext uri="{FF2B5EF4-FFF2-40B4-BE49-F238E27FC236}">
                <a16:creationId xmlns:a16="http://schemas.microsoft.com/office/drawing/2014/main" id="{441F716C-31C5-0947-8BED-8F2C52B85EE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76432" y="2467020"/>
            <a:ext cx="3094997" cy="2369607"/>
          </a:xfrm>
          <a:prstGeom prst="rect">
            <a:avLst/>
          </a:prstGeom>
        </p:spPr>
      </p:pic>
      <p:sp>
        <p:nvSpPr>
          <p:cNvPr id="3" name="Content Placeholder 2">
            <a:extLst>
              <a:ext uri="{FF2B5EF4-FFF2-40B4-BE49-F238E27FC236}">
                <a16:creationId xmlns:a16="http://schemas.microsoft.com/office/drawing/2014/main" id="{75A6C843-B061-DD48-A3F8-7A4525DA4EF6}"/>
              </a:ext>
            </a:extLst>
          </p:cNvPr>
          <p:cNvSpPr>
            <a:spLocks noGrp="1"/>
          </p:cNvSpPr>
          <p:nvPr>
            <p:ph idx="1"/>
          </p:nvPr>
        </p:nvSpPr>
        <p:spPr>
          <a:xfrm>
            <a:off x="4639733" y="1845734"/>
            <a:ext cx="6515947" cy="4023360"/>
          </a:xfrm>
        </p:spPr>
        <p:txBody>
          <a:bodyPr>
            <a:normAutofit/>
          </a:bodyPr>
          <a:lstStyle/>
          <a:p>
            <a:r>
              <a:rPr lang="en-GB" dirty="0"/>
              <a:t>A dictionary deﬁnition of the term may describe it as the image of social reality upon which a theory is based. </a:t>
            </a:r>
          </a:p>
          <a:p>
            <a:endParaRPr lang="en-GB" dirty="0"/>
          </a:p>
          <a:p>
            <a:pPr indent="0"/>
            <a:r>
              <a:rPr lang="en-GB" dirty="0"/>
              <a:t>Norman Blaikie offers a fuller deﬁnition, suggesting that ontological claims are ‘claims and assumptions that are made about the nature of social reality, claims about what exists, what it looks like, what units make it up and how these units interact with each other. In short, ontological assumptions are concerned with what we believe constitutes social reality’ (Blaikie, 2000, p. 8 in </a:t>
            </a:r>
            <a:r>
              <a:rPr lang="en-GB" dirty="0" err="1"/>
              <a:t>Grix</a:t>
            </a:r>
            <a:r>
              <a:rPr lang="en-GB" dirty="0"/>
              <a:t> 2002).</a:t>
            </a:r>
          </a:p>
          <a:p>
            <a:endParaRPr lang="en-US" dirty="0"/>
          </a:p>
        </p:txBody>
      </p:sp>
      <p:sp>
        <p:nvSpPr>
          <p:cNvPr id="11" name="Rectangle 10">
            <a:extLst>
              <a:ext uri="{FF2B5EF4-FFF2-40B4-BE49-F238E27FC236}">
                <a16:creationId xmlns:a16="http://schemas.microsoft.com/office/drawing/2014/main" id="{77C34054-98F8-4229-885E-04C525969C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rgbClr val="353F75"/>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22AAB964-B835-4B93-A1F3-4A30D1F38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4199966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311973C2-EB8B-452A-A698-4A252FD3A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18F1E5F5-553A-CF44-B8FF-E963888625B9}"/>
              </a:ext>
            </a:extLst>
          </p:cNvPr>
          <p:cNvSpPr>
            <a:spLocks noGrp="1"/>
          </p:cNvSpPr>
          <p:nvPr>
            <p:ph type="title"/>
          </p:nvPr>
        </p:nvSpPr>
        <p:spPr>
          <a:xfrm>
            <a:off x="5181601" y="634946"/>
            <a:ext cx="6368142" cy="1450757"/>
          </a:xfrm>
        </p:spPr>
        <p:txBody>
          <a:bodyPr>
            <a:normAutofit/>
          </a:bodyPr>
          <a:lstStyle/>
          <a:p>
            <a:r>
              <a:rPr lang="en-US" sz="5000" dirty="0">
                <a:solidFill>
                  <a:srgbClr val="675331"/>
                </a:solidFill>
              </a:rPr>
              <a:t>My epistemological and ontological perspective</a:t>
            </a:r>
          </a:p>
        </p:txBody>
      </p:sp>
      <p:pic>
        <p:nvPicPr>
          <p:cNvPr id="10" name="Picture 9" descr="White bulbs with a yellow one standing out">
            <a:extLst>
              <a:ext uri="{FF2B5EF4-FFF2-40B4-BE49-F238E27FC236}">
                <a16:creationId xmlns:a16="http://schemas.microsoft.com/office/drawing/2014/main" id="{F2881E1B-DD60-41F1-9630-85B35B7AEEE7}"/>
              </a:ext>
            </a:extLst>
          </p:cNvPr>
          <p:cNvPicPr>
            <a:picLocks noChangeAspect="1"/>
          </p:cNvPicPr>
          <p:nvPr/>
        </p:nvPicPr>
        <p:blipFill rotWithShape="1">
          <a:blip r:embed="rId2"/>
          <a:srcRect l="19454" r="35325" b="1"/>
          <a:stretch/>
        </p:blipFill>
        <p:spPr>
          <a:xfrm>
            <a:off x="20" y="-12128"/>
            <a:ext cx="4654276" cy="6870127"/>
          </a:xfrm>
          <a:prstGeom prst="rect">
            <a:avLst/>
          </a:prstGeom>
        </p:spPr>
      </p:pic>
      <p:cxnSp>
        <p:nvCxnSpPr>
          <p:cNvPr id="18" name="Straight Connector 17">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87617" y="2085703"/>
            <a:ext cx="6170686"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7F557B87-D478-8546-91FE-E2CEA82E502F}"/>
              </a:ext>
            </a:extLst>
          </p:cNvPr>
          <p:cNvSpPr>
            <a:spLocks noGrp="1"/>
          </p:cNvSpPr>
          <p:nvPr>
            <p:ph idx="1"/>
          </p:nvPr>
        </p:nvSpPr>
        <p:spPr>
          <a:xfrm>
            <a:off x="5181601" y="2198914"/>
            <a:ext cx="6368142" cy="3670180"/>
          </a:xfrm>
        </p:spPr>
        <p:txBody>
          <a:bodyPr>
            <a:normAutofit fontScale="92500" lnSpcReduction="10000"/>
          </a:bodyPr>
          <a:lstStyle/>
          <a:p>
            <a:endParaRPr lang="en-GB" dirty="0"/>
          </a:p>
          <a:p>
            <a:pPr marL="0" indent="0">
              <a:buNone/>
            </a:pPr>
            <a:r>
              <a:rPr lang="en-GB" sz="2400" dirty="0"/>
              <a:t>This was because data within the HEI was used in a transactional way, reducing people to spreadsheet numbers. </a:t>
            </a:r>
          </a:p>
          <a:p>
            <a:r>
              <a:rPr lang="en-GB" sz="2400" dirty="0"/>
              <a:t>In contrast my research is underpinned by a subjectivist ontology and thus works within an interpretivist epistemological paradigm to elucidate meaning in the decisions foundation programme students take regarding their education and continued participation.  </a:t>
            </a:r>
          </a:p>
          <a:p>
            <a:r>
              <a:rPr lang="en-GB" sz="2400" dirty="0"/>
              <a:t>What else would you like to know?  </a:t>
            </a:r>
          </a:p>
          <a:p>
            <a:endParaRPr lang="en-US" dirty="0"/>
          </a:p>
        </p:txBody>
      </p:sp>
    </p:spTree>
    <p:extLst>
      <p:ext uri="{BB962C8B-B14F-4D97-AF65-F5344CB8AC3E}">
        <p14:creationId xmlns:p14="http://schemas.microsoft.com/office/powerpoint/2010/main" val="9499750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5" name="Rectangle 134">
            <a:extLst>
              <a:ext uri="{FF2B5EF4-FFF2-40B4-BE49-F238E27FC236}">
                <a16:creationId xmlns:a16="http://schemas.microsoft.com/office/drawing/2014/main" id="{7DE3B1B8-DC38-48E8-8C31-EF790659B5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7" name="Rectangle 136">
            <a:extLst>
              <a:ext uri="{FF2B5EF4-FFF2-40B4-BE49-F238E27FC236}">
                <a16:creationId xmlns:a16="http://schemas.microsoft.com/office/drawing/2014/main" id="{9E63FFFE-1DB2-4A0F-B495-35782F1622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39" name="Straight Connector 138">
            <a:extLst>
              <a:ext uri="{FF2B5EF4-FFF2-40B4-BE49-F238E27FC236}">
                <a16:creationId xmlns:a16="http://schemas.microsoft.com/office/drawing/2014/main" id="{32BB9A07-8AB8-4D82-B3BC-B500DDEC79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41" name="Rectangle 140">
            <a:extLst>
              <a:ext uri="{FF2B5EF4-FFF2-40B4-BE49-F238E27FC236}">
                <a16:creationId xmlns:a16="http://schemas.microsoft.com/office/drawing/2014/main" id="{73734CDA-1CE8-4F1C-B0B3-AAB252B013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p:cNvSpPr>
            <a:spLocks noGrp="1"/>
          </p:cNvSpPr>
          <p:nvPr>
            <p:ph type="title"/>
          </p:nvPr>
        </p:nvSpPr>
        <p:spPr>
          <a:xfrm>
            <a:off x="4974771" y="634946"/>
            <a:ext cx="6574972" cy="1450757"/>
          </a:xfrm>
        </p:spPr>
        <p:txBody>
          <a:bodyPr vert="horz" lIns="91440" tIns="45720" rIns="91440" bIns="45720" rtlCol="0" anchor="b">
            <a:normAutofit/>
          </a:bodyPr>
          <a:lstStyle/>
          <a:p>
            <a:r>
              <a:rPr lang="en-US" dirty="0"/>
              <a:t>Why? </a:t>
            </a:r>
          </a:p>
        </p:txBody>
      </p:sp>
      <p:pic>
        <p:nvPicPr>
          <p:cNvPr id="2050" name="Picture 2" descr="Image result for research paradigm"/>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tretch>
            <a:fillRect/>
          </a:stretch>
        </p:blipFill>
        <p:spPr>
          <a:xfrm>
            <a:off x="633999" y="2176916"/>
            <a:ext cx="4001315" cy="2240736"/>
          </a:xfrm>
          <a:prstGeom prst="rect">
            <a:avLst/>
          </a:prstGeom>
        </p:spPr>
      </p:pic>
      <p:cxnSp>
        <p:nvCxnSpPr>
          <p:cNvPr id="143" name="Straight Connector 142">
            <a:extLst>
              <a:ext uri="{FF2B5EF4-FFF2-40B4-BE49-F238E27FC236}">
                <a16:creationId xmlns:a16="http://schemas.microsoft.com/office/drawing/2014/main" id="{D7143990-FA50-4B23-AE6D-E17D22F526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4770" y="2086188"/>
            <a:ext cx="608976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6" name="Content Placeholder 5"/>
          <p:cNvSpPr>
            <a:spLocks noGrp="1"/>
          </p:cNvSpPr>
          <p:nvPr>
            <p:ph sz="half" idx="1"/>
          </p:nvPr>
        </p:nvSpPr>
        <p:spPr>
          <a:xfrm>
            <a:off x="4974769" y="2198914"/>
            <a:ext cx="6574973" cy="3670180"/>
          </a:xfrm>
        </p:spPr>
        <p:txBody>
          <a:bodyPr vert="horz" lIns="0" tIns="45720" rIns="0" bIns="45720" rtlCol="0">
            <a:normAutofit/>
          </a:bodyPr>
          <a:lstStyle/>
          <a:p>
            <a:r>
              <a:rPr lang="en-US" dirty="0"/>
              <a:t>Your </a:t>
            </a:r>
            <a:r>
              <a:rPr lang="en-US" b="1" dirty="0"/>
              <a:t>Ontology</a:t>
            </a:r>
            <a:r>
              <a:rPr lang="en-US" dirty="0"/>
              <a:t> and </a:t>
            </a:r>
            <a:r>
              <a:rPr lang="en-US" b="1" dirty="0"/>
              <a:t>Epistemology</a:t>
            </a:r>
            <a:r>
              <a:rPr lang="en-US" dirty="0"/>
              <a:t> create a holistic view of how knowledge is viewed and how we can see ourselves in relation to this knowledge, and the methodological strategies we use to un/discover it. </a:t>
            </a:r>
          </a:p>
          <a:p>
            <a:r>
              <a:rPr lang="en-US" dirty="0"/>
              <a:t>Awareness of </a:t>
            </a:r>
            <a:r>
              <a:rPr lang="en-US" b="1" dirty="0"/>
              <a:t>Philosophical Assumptions </a:t>
            </a:r>
            <a:r>
              <a:rPr lang="en-US" dirty="0"/>
              <a:t>will increase quality of research and can contribute to the creativity of the researcher</a:t>
            </a:r>
          </a:p>
          <a:p>
            <a:r>
              <a:rPr lang="en-US" dirty="0"/>
              <a:t>Please click </a:t>
            </a:r>
            <a:r>
              <a:rPr lang="en-US" dirty="0">
                <a:hlinkClick r:id="rId3"/>
              </a:rPr>
              <a:t>here</a:t>
            </a:r>
            <a:r>
              <a:rPr lang="en-US" dirty="0"/>
              <a:t> to read an article that will really help you gain a good understanding. </a:t>
            </a:r>
          </a:p>
        </p:txBody>
      </p:sp>
      <p:sp>
        <p:nvSpPr>
          <p:cNvPr id="145" name="Rectangle 144">
            <a:extLst>
              <a:ext uri="{FF2B5EF4-FFF2-40B4-BE49-F238E27FC236}">
                <a16:creationId xmlns:a16="http://schemas.microsoft.com/office/drawing/2014/main" id="{29765C2F-E3D0-4261-9A4A-F97B2C609A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rgbClr val="1680FF"/>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7" name="Rectangle 146">
            <a:extLst>
              <a:ext uri="{FF2B5EF4-FFF2-40B4-BE49-F238E27FC236}">
                <a16:creationId xmlns:a16="http://schemas.microsoft.com/office/drawing/2014/main" id="{6638892E-C2A5-4DB9-B4D3-22B4DA4B36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46365E"/>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1009441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a:p>
        </p:txBody>
      </p:sp>
      <p:pic>
        <p:nvPicPr>
          <p:cNvPr id="10" name="hkcqGU7l_zU"/>
          <p:cNvPicPr>
            <a:picLocks noGrp="1" noRot="1" noChangeAspect="1"/>
          </p:cNvPicPr>
          <p:nvPr>
            <p:ph idx="1"/>
            <a:videoFile r:link="rId1"/>
          </p:nvPr>
        </p:nvPicPr>
        <p:blipFill>
          <a:blip r:embed="rId3"/>
          <a:stretch>
            <a:fillRect/>
          </a:stretch>
        </p:blipFill>
        <p:spPr>
          <a:xfrm>
            <a:off x="47625" y="173038"/>
            <a:ext cx="11880850" cy="6683375"/>
          </a:xfrm>
        </p:spPr>
      </p:pic>
    </p:spTree>
    <p:extLst>
      <p:ext uri="{BB962C8B-B14F-4D97-AF65-F5344CB8AC3E}">
        <p14:creationId xmlns:p14="http://schemas.microsoft.com/office/powerpoint/2010/main" val="16813239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3988A0A-62E6-AF4F-9DFB-77C86B637FEF}"/>
              </a:ext>
            </a:extLst>
          </p:cNvPr>
          <p:cNvSpPr>
            <a:spLocks noGrp="1"/>
          </p:cNvSpPr>
          <p:nvPr>
            <p:ph type="title"/>
          </p:nvPr>
        </p:nvSpPr>
        <p:spPr>
          <a:xfrm>
            <a:off x="1097280" y="44625"/>
            <a:ext cx="10058400" cy="1692736"/>
          </a:xfrm>
        </p:spPr>
        <p:txBody>
          <a:bodyPr/>
          <a:lstStyle/>
          <a:p>
            <a:endParaRPr lang="en-US" dirty="0"/>
          </a:p>
        </p:txBody>
      </p:sp>
      <p:pic>
        <p:nvPicPr>
          <p:cNvPr id="7" name="Content Placeholder 6">
            <a:extLst>
              <a:ext uri="{FF2B5EF4-FFF2-40B4-BE49-F238E27FC236}">
                <a16:creationId xmlns:a16="http://schemas.microsoft.com/office/drawing/2014/main" id="{45E05011-559F-AE49-A604-B23120E4E31B}"/>
              </a:ext>
            </a:extLst>
          </p:cNvPr>
          <p:cNvPicPr>
            <a:picLocks noGrp="1" noChangeAspect="1"/>
          </p:cNvPicPr>
          <p:nvPr>
            <p:ph idx="1"/>
          </p:nvPr>
        </p:nvPicPr>
        <p:blipFill>
          <a:blip r:embed="rId2"/>
          <a:stretch>
            <a:fillRect/>
          </a:stretch>
        </p:blipFill>
        <p:spPr>
          <a:xfrm>
            <a:off x="1199456" y="980728"/>
            <a:ext cx="9524176" cy="4888260"/>
          </a:xfrm>
          <a:prstGeom prst="rect">
            <a:avLst/>
          </a:prstGeom>
        </p:spPr>
      </p:pic>
    </p:spTree>
    <p:extLst>
      <p:ext uri="{BB962C8B-B14F-4D97-AF65-F5344CB8AC3E}">
        <p14:creationId xmlns:p14="http://schemas.microsoft.com/office/powerpoint/2010/main" val="5785322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e 4"/>
          <p:cNvSpPr>
            <a:spLocks noGrp="1"/>
          </p:cNvSpPr>
          <p:nvPr>
            <p:ph type="title"/>
          </p:nvPr>
        </p:nvSpPr>
        <p:spPr>
          <a:xfrm>
            <a:off x="1097280" y="286603"/>
            <a:ext cx="10058400" cy="1450757"/>
          </a:xfrm>
        </p:spPr>
        <p:txBody>
          <a:bodyPr>
            <a:normAutofit/>
          </a:bodyPr>
          <a:lstStyle/>
          <a:p>
            <a:r>
              <a:rPr lang="en-GB" dirty="0"/>
              <a:t>Three Main Paradigms – Where do you see yourself?</a:t>
            </a:r>
          </a:p>
        </p:txBody>
      </p:sp>
      <p:graphicFrame>
        <p:nvGraphicFramePr>
          <p:cNvPr id="8" name="Content Placeholder 5">
            <a:extLst>
              <a:ext uri="{FF2B5EF4-FFF2-40B4-BE49-F238E27FC236}">
                <a16:creationId xmlns:a16="http://schemas.microsoft.com/office/drawing/2014/main" id="{1F39293F-E156-443D-82C8-F7FCDE6C7737}"/>
              </a:ext>
            </a:extLst>
          </p:cNvPr>
          <p:cNvGraphicFramePr>
            <a:graphicFrameLocks noGrp="1"/>
          </p:cNvGraphicFramePr>
          <p:nvPr>
            <p:ph idx="1"/>
            <p:extLst>
              <p:ext uri="{D42A27DB-BD31-4B8C-83A1-F6EECF244321}">
                <p14:modId xmlns:p14="http://schemas.microsoft.com/office/powerpoint/2010/main" val="2988214216"/>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005524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1423336478"/>
              </p:ext>
            </p:extLst>
          </p:nvPr>
        </p:nvGraphicFramePr>
        <p:xfrm>
          <a:off x="2855640" y="2132856"/>
          <a:ext cx="6120680" cy="3668293"/>
        </p:xfrm>
        <a:graphic>
          <a:graphicData uri="http://schemas.openxmlformats.org/drawingml/2006/table">
            <a:tbl>
              <a:tblPr firstRow="1" firstCol="1" bandRow="1">
                <a:tableStyleId>{5C22544A-7EE6-4342-B048-85BDC9FD1C3A}</a:tableStyleId>
              </a:tblPr>
              <a:tblGrid>
                <a:gridCol w="3060340">
                  <a:extLst>
                    <a:ext uri="{9D8B030D-6E8A-4147-A177-3AD203B41FA5}">
                      <a16:colId xmlns:a16="http://schemas.microsoft.com/office/drawing/2014/main" val="20000"/>
                    </a:ext>
                  </a:extLst>
                </a:gridCol>
                <a:gridCol w="3060340">
                  <a:extLst>
                    <a:ext uri="{9D8B030D-6E8A-4147-A177-3AD203B41FA5}">
                      <a16:colId xmlns:a16="http://schemas.microsoft.com/office/drawing/2014/main" val="20001"/>
                    </a:ext>
                  </a:extLst>
                </a:gridCol>
              </a:tblGrid>
              <a:tr h="1827490">
                <a:tc>
                  <a:txBody>
                    <a:bodyPr/>
                    <a:lstStyle/>
                    <a:p>
                      <a:pPr>
                        <a:lnSpc>
                          <a:spcPct val="107000"/>
                        </a:lnSpc>
                        <a:spcAft>
                          <a:spcPts val="0"/>
                        </a:spcAft>
                      </a:pPr>
                      <a:r>
                        <a:rPr lang="en-GB" sz="1600" b="1" dirty="0" err="1">
                          <a:solidFill>
                            <a:schemeClr val="tx1"/>
                          </a:solidFill>
                          <a:effectLst/>
                        </a:rPr>
                        <a:t>Postpositivism</a:t>
                      </a:r>
                      <a:endParaRPr lang="en-GB" sz="1600" b="1" dirty="0">
                        <a:solidFill>
                          <a:schemeClr val="tx1"/>
                        </a:solidFill>
                        <a:effectLst/>
                      </a:endParaRPr>
                    </a:p>
                    <a:p>
                      <a:pPr>
                        <a:lnSpc>
                          <a:spcPct val="107000"/>
                        </a:lnSpc>
                        <a:spcAft>
                          <a:spcPts val="0"/>
                        </a:spcAft>
                      </a:pPr>
                      <a:r>
                        <a:rPr lang="en-GB" sz="1600" dirty="0">
                          <a:effectLst/>
                        </a:rPr>
                        <a:t>Determination Reductionism</a:t>
                      </a:r>
                    </a:p>
                    <a:p>
                      <a:pPr>
                        <a:lnSpc>
                          <a:spcPct val="107000"/>
                        </a:lnSpc>
                        <a:spcAft>
                          <a:spcPts val="0"/>
                        </a:spcAft>
                      </a:pPr>
                      <a:r>
                        <a:rPr lang="en-GB" sz="1600" dirty="0">
                          <a:effectLst/>
                        </a:rPr>
                        <a:t>Empirical observation and measurement Theory verification</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600" dirty="0">
                          <a:solidFill>
                            <a:schemeClr val="tx1"/>
                          </a:solidFill>
                          <a:effectLst/>
                        </a:rPr>
                        <a:t>Constructivism </a:t>
                      </a:r>
                    </a:p>
                    <a:p>
                      <a:pPr>
                        <a:lnSpc>
                          <a:spcPct val="107000"/>
                        </a:lnSpc>
                        <a:spcAft>
                          <a:spcPts val="0"/>
                        </a:spcAft>
                      </a:pPr>
                      <a:r>
                        <a:rPr lang="en-GB" sz="1600" dirty="0">
                          <a:effectLst/>
                        </a:rPr>
                        <a:t>Understanding Multiple participant meanings </a:t>
                      </a:r>
                    </a:p>
                    <a:p>
                      <a:pPr>
                        <a:lnSpc>
                          <a:spcPct val="107000"/>
                        </a:lnSpc>
                        <a:spcAft>
                          <a:spcPts val="0"/>
                        </a:spcAft>
                      </a:pPr>
                      <a:r>
                        <a:rPr lang="en-GB" sz="1600" dirty="0">
                          <a:effectLst/>
                        </a:rPr>
                        <a:t>Social and historical construction</a:t>
                      </a:r>
                    </a:p>
                    <a:p>
                      <a:pPr>
                        <a:lnSpc>
                          <a:spcPct val="107000"/>
                        </a:lnSpc>
                        <a:spcAft>
                          <a:spcPts val="0"/>
                        </a:spcAft>
                      </a:pPr>
                      <a:r>
                        <a:rPr lang="en-GB" sz="1600" dirty="0">
                          <a:effectLst/>
                        </a:rPr>
                        <a:t>Theory generation</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0"/>
                  </a:ext>
                </a:extLst>
              </a:tr>
              <a:tr h="1840803">
                <a:tc>
                  <a:txBody>
                    <a:bodyPr/>
                    <a:lstStyle/>
                    <a:p>
                      <a:pPr>
                        <a:lnSpc>
                          <a:spcPct val="107000"/>
                        </a:lnSpc>
                        <a:spcAft>
                          <a:spcPts val="0"/>
                        </a:spcAft>
                      </a:pPr>
                      <a:r>
                        <a:rPr lang="en-GB" sz="1600" dirty="0">
                          <a:solidFill>
                            <a:schemeClr val="tx1"/>
                          </a:solidFill>
                          <a:effectLst/>
                        </a:rPr>
                        <a:t>Advocacy/Participatory </a:t>
                      </a:r>
                    </a:p>
                    <a:p>
                      <a:pPr>
                        <a:lnSpc>
                          <a:spcPct val="107000"/>
                        </a:lnSpc>
                        <a:spcAft>
                          <a:spcPts val="0"/>
                        </a:spcAft>
                      </a:pPr>
                      <a:r>
                        <a:rPr lang="en-GB" sz="1600" dirty="0">
                          <a:solidFill>
                            <a:schemeClr val="tx1"/>
                          </a:solidFill>
                          <a:effectLst/>
                        </a:rPr>
                        <a:t>(Critical</a:t>
                      </a:r>
                      <a:r>
                        <a:rPr lang="en-GB" sz="1600" baseline="0" dirty="0">
                          <a:solidFill>
                            <a:schemeClr val="tx1"/>
                          </a:solidFill>
                          <a:effectLst/>
                        </a:rPr>
                        <a:t> Theory)</a:t>
                      </a:r>
                      <a:endParaRPr lang="en-GB" sz="1600" dirty="0">
                        <a:solidFill>
                          <a:schemeClr val="tx1"/>
                        </a:solidFill>
                        <a:effectLst/>
                      </a:endParaRPr>
                    </a:p>
                    <a:p>
                      <a:pPr>
                        <a:lnSpc>
                          <a:spcPct val="107000"/>
                        </a:lnSpc>
                        <a:spcAft>
                          <a:spcPts val="0"/>
                        </a:spcAft>
                      </a:pPr>
                      <a:r>
                        <a:rPr lang="en-GB" sz="1600" dirty="0">
                          <a:effectLst/>
                        </a:rPr>
                        <a:t>Political Empowerment issue-oriented Collaborative Change-oriented</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600" b="1" dirty="0">
                          <a:solidFill>
                            <a:schemeClr val="tx1"/>
                          </a:solidFill>
                          <a:effectLst/>
                        </a:rPr>
                        <a:t>Pragmatism</a:t>
                      </a:r>
                    </a:p>
                    <a:p>
                      <a:pPr>
                        <a:lnSpc>
                          <a:spcPct val="107000"/>
                        </a:lnSpc>
                        <a:spcAft>
                          <a:spcPts val="0"/>
                        </a:spcAft>
                      </a:pPr>
                      <a:r>
                        <a:rPr lang="en-GB" sz="1600" b="1" dirty="0">
                          <a:solidFill>
                            <a:schemeClr val="tx1"/>
                          </a:solidFill>
                          <a:effectLst/>
                        </a:rPr>
                        <a:t>(Mixed Methods) </a:t>
                      </a:r>
                    </a:p>
                    <a:p>
                      <a:pPr>
                        <a:lnSpc>
                          <a:spcPct val="107000"/>
                        </a:lnSpc>
                        <a:spcAft>
                          <a:spcPts val="0"/>
                        </a:spcAft>
                      </a:pPr>
                      <a:r>
                        <a:rPr lang="en-GB" sz="1600" dirty="0">
                          <a:effectLst/>
                        </a:rPr>
                        <a:t>Consequences of actions</a:t>
                      </a:r>
                    </a:p>
                    <a:p>
                      <a:pPr>
                        <a:lnSpc>
                          <a:spcPct val="107000"/>
                        </a:lnSpc>
                        <a:spcAft>
                          <a:spcPts val="0"/>
                        </a:spcAft>
                      </a:pPr>
                      <a:r>
                        <a:rPr lang="en-GB" sz="1600" dirty="0">
                          <a:effectLst/>
                        </a:rPr>
                        <a:t>Problem-centred </a:t>
                      </a:r>
                    </a:p>
                    <a:p>
                      <a:pPr>
                        <a:lnSpc>
                          <a:spcPct val="107000"/>
                        </a:lnSpc>
                        <a:spcAft>
                          <a:spcPts val="0"/>
                        </a:spcAft>
                      </a:pPr>
                      <a:r>
                        <a:rPr lang="en-GB" sz="1600" dirty="0">
                          <a:effectLst/>
                        </a:rPr>
                        <a:t>Pluralistic </a:t>
                      </a:r>
                    </a:p>
                    <a:p>
                      <a:pPr>
                        <a:lnSpc>
                          <a:spcPct val="107000"/>
                        </a:lnSpc>
                        <a:spcAft>
                          <a:spcPts val="0"/>
                        </a:spcAft>
                      </a:pPr>
                      <a:r>
                        <a:rPr lang="en-GB" sz="1600" dirty="0">
                          <a:effectLst/>
                        </a:rPr>
                        <a:t>Real-world practice oriented.</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1"/>
                  </a:ext>
                </a:extLst>
              </a:tr>
            </a:tbl>
          </a:graphicData>
        </a:graphic>
      </p:graphicFrame>
      <p:sp>
        <p:nvSpPr>
          <p:cNvPr id="3" name="Title 2"/>
          <p:cNvSpPr>
            <a:spLocks noGrp="1"/>
          </p:cNvSpPr>
          <p:nvPr>
            <p:ph type="title"/>
          </p:nvPr>
        </p:nvSpPr>
        <p:spPr/>
        <p:txBody>
          <a:bodyPr/>
          <a:lstStyle/>
          <a:p>
            <a:r>
              <a:rPr lang="en-GB"/>
              <a:t>Different Ways to view the World: Pardigms</a:t>
            </a:r>
            <a:endParaRPr lang="en-GB" dirty="0"/>
          </a:p>
        </p:txBody>
      </p:sp>
      <p:cxnSp>
        <p:nvCxnSpPr>
          <p:cNvPr id="5" name="Elbow Connector 4"/>
          <p:cNvCxnSpPr/>
          <p:nvPr/>
        </p:nvCxnSpPr>
        <p:spPr>
          <a:xfrm>
            <a:off x="2038447" y="2406426"/>
            <a:ext cx="817193" cy="584617"/>
          </a:xfrm>
          <a:prstGeom prst="bentConnector3">
            <a:avLst/>
          </a:prstGeom>
          <a:ln>
            <a:tailEnd type="triangle"/>
          </a:ln>
        </p:spPr>
        <p:style>
          <a:lnRef idx="1">
            <a:schemeClr val="accent1"/>
          </a:lnRef>
          <a:fillRef idx="0">
            <a:schemeClr val="accent1"/>
          </a:fillRef>
          <a:effectRef idx="0">
            <a:schemeClr val="accent1"/>
          </a:effectRef>
          <a:fontRef idx="minor">
            <a:schemeClr val="tx1"/>
          </a:fontRef>
        </p:style>
      </p:cxnSp>
      <p:sp>
        <p:nvSpPr>
          <p:cNvPr id="6" name="Rounded Rectangle 5"/>
          <p:cNvSpPr/>
          <p:nvPr/>
        </p:nvSpPr>
        <p:spPr>
          <a:xfrm>
            <a:off x="549424" y="2132856"/>
            <a:ext cx="1489023" cy="858187"/>
          </a:xfrm>
          <a:prstGeom prst="round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a:off x="549424" y="2256525"/>
            <a:ext cx="1489023" cy="369332"/>
          </a:xfrm>
          <a:prstGeom prst="rect">
            <a:avLst/>
          </a:prstGeom>
          <a:noFill/>
        </p:spPr>
        <p:txBody>
          <a:bodyPr wrap="square" rtlCol="0">
            <a:spAutoFit/>
          </a:bodyPr>
          <a:lstStyle/>
          <a:p>
            <a:r>
              <a:rPr lang="en-GB" dirty="0"/>
              <a:t>Quantitative </a:t>
            </a:r>
          </a:p>
        </p:txBody>
      </p:sp>
      <p:cxnSp>
        <p:nvCxnSpPr>
          <p:cNvPr id="13" name="Elbow Connector 12"/>
          <p:cNvCxnSpPr/>
          <p:nvPr/>
        </p:nvCxnSpPr>
        <p:spPr>
          <a:xfrm rot="10800000" flipV="1">
            <a:off x="8976320" y="2132856"/>
            <a:ext cx="1051884" cy="565878"/>
          </a:xfrm>
          <a:prstGeom prst="bentConnector3">
            <a:avLst/>
          </a:prstGeom>
          <a:ln>
            <a:tailEnd type="triangle"/>
          </a:ln>
        </p:spPr>
        <p:style>
          <a:lnRef idx="1">
            <a:schemeClr val="accent1"/>
          </a:lnRef>
          <a:fillRef idx="0">
            <a:schemeClr val="accent1"/>
          </a:fillRef>
          <a:effectRef idx="0">
            <a:schemeClr val="accent1"/>
          </a:effectRef>
          <a:fontRef idx="minor">
            <a:schemeClr val="tx1"/>
          </a:fontRef>
        </p:style>
      </p:cxnSp>
      <p:sp>
        <p:nvSpPr>
          <p:cNvPr id="17" name="Rounded Rectangle 16"/>
          <p:cNvSpPr/>
          <p:nvPr/>
        </p:nvSpPr>
        <p:spPr>
          <a:xfrm>
            <a:off x="10028204" y="1950294"/>
            <a:ext cx="1489023" cy="858187"/>
          </a:xfrm>
          <a:prstGeom prst="round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p:cNvSpPr txBox="1"/>
          <p:nvPr/>
        </p:nvSpPr>
        <p:spPr>
          <a:xfrm>
            <a:off x="10100885" y="2192617"/>
            <a:ext cx="1489023" cy="369332"/>
          </a:xfrm>
          <a:prstGeom prst="rect">
            <a:avLst/>
          </a:prstGeom>
          <a:noFill/>
        </p:spPr>
        <p:txBody>
          <a:bodyPr wrap="square" rtlCol="0">
            <a:spAutoFit/>
          </a:bodyPr>
          <a:lstStyle/>
          <a:p>
            <a:r>
              <a:rPr lang="en-GB" dirty="0"/>
              <a:t>Qualitative </a:t>
            </a:r>
          </a:p>
        </p:txBody>
      </p:sp>
      <p:cxnSp>
        <p:nvCxnSpPr>
          <p:cNvPr id="22" name="Elbow Connector 21"/>
          <p:cNvCxnSpPr/>
          <p:nvPr/>
        </p:nvCxnSpPr>
        <p:spPr>
          <a:xfrm rot="10800000" flipV="1">
            <a:off x="8976320" y="4205246"/>
            <a:ext cx="1051884" cy="719528"/>
          </a:xfrm>
          <a:prstGeom prst="bentConnector3">
            <a:avLst/>
          </a:prstGeom>
          <a:ln>
            <a:tailEnd type="triangle"/>
          </a:ln>
        </p:spPr>
        <p:style>
          <a:lnRef idx="1">
            <a:schemeClr val="accent1"/>
          </a:lnRef>
          <a:fillRef idx="0">
            <a:schemeClr val="accent1"/>
          </a:fillRef>
          <a:effectRef idx="0">
            <a:schemeClr val="accent1"/>
          </a:effectRef>
          <a:fontRef idx="minor">
            <a:schemeClr val="tx1"/>
          </a:fontRef>
        </p:style>
      </p:cxnSp>
      <p:sp>
        <p:nvSpPr>
          <p:cNvPr id="23" name="Rounded Rectangle 22"/>
          <p:cNvSpPr/>
          <p:nvPr/>
        </p:nvSpPr>
        <p:spPr>
          <a:xfrm>
            <a:off x="10100884" y="3706822"/>
            <a:ext cx="1489023" cy="858187"/>
          </a:xfrm>
          <a:prstGeom prst="roundRect">
            <a:avLst/>
          </a:prstGeom>
          <a:solidFill>
            <a:schemeClr val="accent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TextBox 23"/>
          <p:cNvSpPr txBox="1"/>
          <p:nvPr/>
        </p:nvSpPr>
        <p:spPr>
          <a:xfrm>
            <a:off x="10100884" y="3833289"/>
            <a:ext cx="1788371" cy="646331"/>
          </a:xfrm>
          <a:prstGeom prst="rect">
            <a:avLst/>
          </a:prstGeom>
          <a:noFill/>
        </p:spPr>
        <p:txBody>
          <a:bodyPr wrap="square" rtlCol="0">
            <a:spAutoFit/>
          </a:bodyPr>
          <a:lstStyle/>
          <a:p>
            <a:r>
              <a:rPr lang="en-GB" dirty="0"/>
              <a:t>Mixed Methodology </a:t>
            </a:r>
          </a:p>
        </p:txBody>
      </p:sp>
      <p:cxnSp>
        <p:nvCxnSpPr>
          <p:cNvPr id="26" name="Elbow Connector 25"/>
          <p:cNvCxnSpPr/>
          <p:nvPr/>
        </p:nvCxnSpPr>
        <p:spPr>
          <a:xfrm>
            <a:off x="1731076" y="4565009"/>
            <a:ext cx="1011909" cy="524657"/>
          </a:xfrm>
          <a:prstGeom prst="bentConnector3">
            <a:avLst/>
          </a:prstGeom>
          <a:ln>
            <a:tailEnd type="triangle"/>
          </a:ln>
        </p:spPr>
        <p:style>
          <a:lnRef idx="1">
            <a:schemeClr val="accent1"/>
          </a:lnRef>
          <a:fillRef idx="0">
            <a:schemeClr val="accent1"/>
          </a:fillRef>
          <a:effectRef idx="0">
            <a:schemeClr val="accent1"/>
          </a:effectRef>
          <a:fontRef idx="minor">
            <a:schemeClr val="tx1"/>
          </a:fontRef>
        </p:style>
      </p:cxnSp>
      <p:sp>
        <p:nvSpPr>
          <p:cNvPr id="28" name="Rounded Rectangle 27"/>
          <p:cNvSpPr/>
          <p:nvPr/>
        </p:nvSpPr>
        <p:spPr>
          <a:xfrm>
            <a:off x="424283" y="4160202"/>
            <a:ext cx="1489023" cy="858187"/>
          </a:xfrm>
          <a:prstGeom prst="round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TextBox 28"/>
          <p:cNvSpPr txBox="1"/>
          <p:nvPr/>
        </p:nvSpPr>
        <p:spPr>
          <a:xfrm>
            <a:off x="549425" y="4355148"/>
            <a:ext cx="1489974" cy="369332"/>
          </a:xfrm>
          <a:prstGeom prst="rect">
            <a:avLst/>
          </a:prstGeom>
          <a:noFill/>
        </p:spPr>
        <p:txBody>
          <a:bodyPr wrap="square" rtlCol="0">
            <a:spAutoFit/>
          </a:bodyPr>
          <a:lstStyle/>
          <a:p>
            <a:r>
              <a:rPr lang="en-GB" dirty="0">
                <a:solidFill>
                  <a:schemeClr val="bg1"/>
                </a:solidFill>
              </a:rPr>
              <a:t>Qualitative</a:t>
            </a:r>
            <a:r>
              <a:rPr lang="en-GB" dirty="0"/>
              <a:t> </a:t>
            </a:r>
          </a:p>
        </p:txBody>
      </p:sp>
    </p:spTree>
    <p:extLst>
      <p:ext uri="{BB962C8B-B14F-4D97-AF65-F5344CB8AC3E}">
        <p14:creationId xmlns:p14="http://schemas.microsoft.com/office/powerpoint/2010/main" val="411032556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9B4056F-1959-4627-A683-77F6C0603F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4" descr="Ontology and epistmeology2">
            <a:hlinkClick r:id="rId2"/>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33999" y="1343206"/>
            <a:ext cx="10925102" cy="2157707"/>
          </a:xfrm>
          <a:prstGeom prst="rect">
            <a:avLst/>
          </a:prstGeom>
          <a:noFill/>
          <a:extLst>
            <a:ext uri="{909E8E84-426E-40DD-AFC4-6F175D3DCCD1}">
              <a14:hiddenFill xmlns:a14="http://schemas.microsoft.com/office/drawing/2010/main">
                <a:solidFill>
                  <a:srgbClr val="FFFFFF"/>
                </a:solidFill>
              </a14:hiddenFill>
            </a:ext>
          </a:extLst>
        </p:spPr>
      </p:pic>
      <p:sp>
        <p:nvSpPr>
          <p:cNvPr id="19" name="Rectangle 18">
            <a:extLst>
              <a:ext uri="{FF2B5EF4-FFF2-40B4-BE49-F238E27FC236}">
                <a16:creationId xmlns:a16="http://schemas.microsoft.com/office/drawing/2014/main" id="{D8D7349B-C9FA-4FCE-A1FF-948F460A3A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554906"/>
            <a:ext cx="12188952" cy="230309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Title 4"/>
          <p:cNvSpPr>
            <a:spLocks noGrp="1"/>
          </p:cNvSpPr>
          <p:nvPr>
            <p:ph type="title"/>
          </p:nvPr>
        </p:nvSpPr>
        <p:spPr>
          <a:xfrm>
            <a:off x="633998" y="4905301"/>
            <a:ext cx="4988879" cy="1554485"/>
          </a:xfrm>
        </p:spPr>
        <p:txBody>
          <a:bodyPr anchor="ctr">
            <a:normAutofit/>
          </a:bodyPr>
          <a:lstStyle/>
          <a:p>
            <a:pPr algn="r"/>
            <a:r>
              <a:rPr lang="en-GB" sz="4000">
                <a:solidFill>
                  <a:srgbClr val="FFFFFF"/>
                </a:solidFill>
              </a:rPr>
              <a:t>Linking it All Together</a:t>
            </a:r>
          </a:p>
        </p:txBody>
      </p:sp>
      <p:sp>
        <p:nvSpPr>
          <p:cNvPr id="21" name="Rectangle 20">
            <a:extLst>
              <a:ext uri="{FF2B5EF4-FFF2-40B4-BE49-F238E27FC236}">
                <a16:creationId xmlns:a16="http://schemas.microsoft.com/office/drawing/2014/main" id="{4AF746F9-E85F-4BED-9D7E-562262E8B3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554906"/>
            <a:ext cx="12188952"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3" name="Straight Connector 22">
            <a:extLst>
              <a:ext uri="{FF2B5EF4-FFF2-40B4-BE49-F238E27FC236}">
                <a16:creationId xmlns:a16="http://schemas.microsoft.com/office/drawing/2014/main" id="{55646586-8E5D-4A2B-BDA9-01CE28AC89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0770" y="5247564"/>
            <a:ext cx="0" cy="873457"/>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sp>
        <p:nvSpPr>
          <p:cNvPr id="14" name="Content Placeholder 13">
            <a:extLst>
              <a:ext uri="{FF2B5EF4-FFF2-40B4-BE49-F238E27FC236}">
                <a16:creationId xmlns:a16="http://schemas.microsoft.com/office/drawing/2014/main" id="{ABB85C07-F1C0-4DB7-81AD-33DC1AC7189F}"/>
              </a:ext>
            </a:extLst>
          </p:cNvPr>
          <p:cNvSpPr>
            <a:spLocks noGrp="1"/>
          </p:cNvSpPr>
          <p:nvPr>
            <p:ph idx="1"/>
          </p:nvPr>
        </p:nvSpPr>
        <p:spPr>
          <a:xfrm>
            <a:off x="6064301" y="4905300"/>
            <a:ext cx="5493699" cy="1554485"/>
          </a:xfrm>
        </p:spPr>
        <p:txBody>
          <a:bodyPr anchor="ctr">
            <a:normAutofit/>
          </a:bodyPr>
          <a:lstStyle/>
          <a:p>
            <a:endParaRPr lang="en-US">
              <a:solidFill>
                <a:srgbClr val="FFFFFF"/>
              </a:solidFill>
            </a:endParaRPr>
          </a:p>
        </p:txBody>
      </p:sp>
    </p:spTree>
    <p:extLst>
      <p:ext uri="{BB962C8B-B14F-4D97-AF65-F5344CB8AC3E}">
        <p14:creationId xmlns:p14="http://schemas.microsoft.com/office/powerpoint/2010/main" val="37497479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Axiology </a:t>
            </a:r>
          </a:p>
        </p:txBody>
      </p:sp>
      <p:sp>
        <p:nvSpPr>
          <p:cNvPr id="3" name="Content Placeholder 2"/>
          <p:cNvSpPr>
            <a:spLocks noGrp="1"/>
          </p:cNvSpPr>
          <p:nvPr>
            <p:ph sz="half" idx="1"/>
          </p:nvPr>
        </p:nvSpPr>
        <p:spPr/>
        <p:txBody>
          <a:bodyPr>
            <a:normAutofit lnSpcReduction="10000"/>
          </a:bodyPr>
          <a:lstStyle/>
          <a:p>
            <a:r>
              <a:rPr lang="en-US" altLang="en-US" dirty="0"/>
              <a:t>Epistemology and ontology deal with truth, and the nature of reality/knowledge, axiology is about values and ethics (</a:t>
            </a:r>
            <a:r>
              <a:rPr lang="en-US" altLang="en-US" dirty="0" err="1"/>
              <a:t>Mingers</a:t>
            </a:r>
            <a:r>
              <a:rPr lang="en-US" altLang="en-US" dirty="0"/>
              <a:t>, 2003).</a:t>
            </a:r>
          </a:p>
          <a:p>
            <a:r>
              <a:rPr lang="en-GB" altLang="en-US" dirty="0"/>
              <a:t>All research is seen to be value laden including:</a:t>
            </a:r>
          </a:p>
          <a:p>
            <a:pPr lvl="1"/>
            <a:r>
              <a:rPr lang="en-GB" altLang="en-US" dirty="0"/>
              <a:t> the value systems of the  researcher, </a:t>
            </a:r>
          </a:p>
          <a:p>
            <a:pPr lvl="1"/>
            <a:r>
              <a:rPr lang="en-GB" altLang="en-US" dirty="0"/>
              <a:t>the paradigm used, </a:t>
            </a:r>
          </a:p>
          <a:p>
            <a:pPr lvl="1"/>
            <a:r>
              <a:rPr lang="en-GB" altLang="en-US" dirty="0"/>
              <a:t>and the social and cultural norms for either the inquire or respondents </a:t>
            </a:r>
          </a:p>
          <a:p>
            <a:pPr lvl="2"/>
            <a:r>
              <a:rPr lang="en-GB" altLang="en-US" dirty="0"/>
              <a:t>(</a:t>
            </a:r>
            <a:r>
              <a:rPr lang="en-GB" altLang="en-US" dirty="0" err="1"/>
              <a:t>Guba</a:t>
            </a:r>
            <a:r>
              <a:rPr lang="en-GB" altLang="en-US" dirty="0"/>
              <a:t> and Lincoln, 1988). </a:t>
            </a:r>
          </a:p>
          <a:p>
            <a:r>
              <a:rPr lang="en-GB" altLang="en-US" dirty="0"/>
              <a:t>If all research is value laden:</a:t>
            </a:r>
          </a:p>
          <a:p>
            <a:pPr lvl="1"/>
            <a:r>
              <a:rPr lang="en-GB" altLang="en-US" dirty="0"/>
              <a:t>What does this mean for bias in research from both a qualitative and quantitative perspective?  </a:t>
            </a:r>
          </a:p>
          <a:p>
            <a:endParaRPr lang="en-GB" dirty="0"/>
          </a:p>
        </p:txBody>
      </p:sp>
      <p:pic>
        <p:nvPicPr>
          <p:cNvPr id="6" name="Content Placeholder 5"/>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126480" y="2132856"/>
            <a:ext cx="5120641" cy="2999232"/>
          </a:xfrm>
          <a:prstGeom prst="rect">
            <a:avLst/>
          </a:prstGeom>
        </p:spPr>
      </p:pic>
    </p:spTree>
    <p:extLst>
      <p:ext uri="{BB962C8B-B14F-4D97-AF65-F5344CB8AC3E}">
        <p14:creationId xmlns:p14="http://schemas.microsoft.com/office/powerpoint/2010/main" val="50165745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6" name="Group 55"/>
          <p:cNvGrpSpPr/>
          <p:nvPr/>
        </p:nvGrpSpPr>
        <p:grpSpPr>
          <a:xfrm>
            <a:off x="47328" y="286603"/>
            <a:ext cx="12144671" cy="5722311"/>
            <a:chOff x="1497013" y="798513"/>
            <a:chExt cx="8955087" cy="4117975"/>
          </a:xfrm>
        </p:grpSpPr>
        <p:pic>
          <p:nvPicPr>
            <p:cNvPr id="57" name="Picture 10" descr="C:\Users\n.welton.CAMPUS\AppData\Local\Microsoft\Windows\Temporary Internet Files\Content.IE5\6APW1NBK\rings[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a:xfrm>
              <a:off x="1497013" y="1785938"/>
              <a:ext cx="2933700" cy="2778125"/>
            </a:xfrm>
            <a:prstGeom prst="rect">
              <a:avLst/>
            </a:prstGeom>
            <a:noFill/>
          </p:spPr>
        </p:pic>
        <p:sp>
          <p:nvSpPr>
            <p:cNvPr id="58" name="Plus 57"/>
            <p:cNvSpPr/>
            <p:nvPr/>
          </p:nvSpPr>
          <p:spPr bwMode="auto">
            <a:xfrm>
              <a:off x="4079875" y="2670175"/>
              <a:ext cx="842963" cy="792163"/>
            </a:xfrm>
            <a:prstGeom prst="mathPlus">
              <a:avLst/>
            </a:prstGeom>
            <a:solidFill>
              <a:schemeClr val="accent1"/>
            </a:solidFill>
            <a:ln w="9525" cap="flat" cmpd="sng" algn="ctr">
              <a:solidFill>
                <a:schemeClr val="tx1"/>
              </a:solidFill>
              <a:prstDash val="solid"/>
              <a:round/>
              <a:headEnd type="none" w="med" len="med"/>
              <a:tailEnd type="none" w="med" len="med"/>
            </a:ln>
            <a:effectLst/>
          </p:spPr>
          <p:txBody>
            <a:bodyPr/>
            <a:lstStyle/>
            <a:p>
              <a:pPr>
                <a:defRPr/>
              </a:pPr>
              <a:endParaRPr lang="en-GB">
                <a:latin typeface="Times"/>
              </a:endParaRPr>
            </a:p>
          </p:txBody>
        </p:sp>
        <p:sp>
          <p:nvSpPr>
            <p:cNvPr id="59" name="Equal 58"/>
            <p:cNvSpPr/>
            <p:nvPr/>
          </p:nvSpPr>
          <p:spPr bwMode="auto">
            <a:xfrm>
              <a:off x="8424863" y="2671763"/>
              <a:ext cx="914400" cy="914400"/>
            </a:xfrm>
            <a:prstGeom prst="mathEqual">
              <a:avLst/>
            </a:prstGeom>
            <a:solidFill>
              <a:schemeClr val="accent1"/>
            </a:solidFill>
            <a:ln w="9525" cap="flat" cmpd="sng" algn="ctr">
              <a:solidFill>
                <a:schemeClr val="tx1"/>
              </a:solidFill>
              <a:prstDash val="solid"/>
              <a:round/>
              <a:headEnd type="none" w="med" len="med"/>
              <a:tailEnd type="none" w="med" len="med"/>
            </a:ln>
            <a:effectLst/>
          </p:spPr>
          <p:txBody>
            <a:bodyPr/>
            <a:lstStyle/>
            <a:p>
              <a:pPr>
                <a:defRPr/>
              </a:pPr>
              <a:endParaRPr lang="en-GB">
                <a:latin typeface="Times"/>
              </a:endParaRPr>
            </a:p>
          </p:txBody>
        </p:sp>
        <p:pic>
          <p:nvPicPr>
            <p:cNvPr id="60" name="Picture 6" descr="C:\Users\n.welton.CAMPUS\AppData\Local\Microsoft\Windows\Temporary Internet Files\Content.IE5\6APW1NBK\cake-ingredients[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98988" y="3617913"/>
              <a:ext cx="1730375" cy="1298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 name="Picture 7" descr="C:\Users\n.welton.CAMPUS\AppData\Local\Microsoft\Windows\Temporary Internet Files\Content.IE5\CSZNAAOL\Ombr%C3%A9-Orange-Cake[1].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339263" y="1765300"/>
              <a:ext cx="1014412" cy="1527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2" name="TextBox 61"/>
            <p:cNvSpPr txBox="1"/>
            <p:nvPr/>
          </p:nvSpPr>
          <p:spPr>
            <a:xfrm>
              <a:off x="1558925" y="798513"/>
              <a:ext cx="2808288" cy="272750"/>
            </a:xfrm>
            <a:prstGeom prst="rect">
              <a:avLst/>
            </a:prstGeom>
            <a:noFill/>
          </p:spPr>
          <p:txBody>
            <a:bodyPr>
              <a:spAutoFit/>
            </a:bodyPr>
            <a:lstStyle/>
            <a:p>
              <a:pPr algn="ctr">
                <a:defRPr/>
              </a:pPr>
              <a:r>
                <a:rPr lang="cy-GB" b="1" i="1" dirty="0">
                  <a:solidFill>
                    <a:srgbClr val="C00000"/>
                  </a:solidFill>
                  <a:latin typeface="+mj-lt"/>
                </a:rPr>
                <a:t>Athroniaeth</a:t>
              </a:r>
              <a:r>
                <a:rPr lang="en-GB" b="1" dirty="0">
                  <a:solidFill>
                    <a:srgbClr val="C00000"/>
                  </a:solidFill>
                  <a:latin typeface="+mj-lt"/>
                </a:rPr>
                <a:t>/ Philosophy</a:t>
              </a:r>
              <a:r>
                <a:rPr lang="en-GB" dirty="0">
                  <a:latin typeface="Times" charset="0"/>
                </a:rPr>
                <a:t> </a:t>
              </a:r>
            </a:p>
          </p:txBody>
        </p:sp>
        <p:sp>
          <p:nvSpPr>
            <p:cNvPr id="63" name="TextBox 62"/>
            <p:cNvSpPr txBox="1"/>
            <p:nvPr/>
          </p:nvSpPr>
          <p:spPr>
            <a:xfrm>
              <a:off x="6167438" y="857250"/>
              <a:ext cx="2808287" cy="272750"/>
            </a:xfrm>
            <a:prstGeom prst="rect">
              <a:avLst/>
            </a:prstGeom>
            <a:noFill/>
          </p:spPr>
          <p:txBody>
            <a:bodyPr>
              <a:spAutoFit/>
            </a:bodyPr>
            <a:lstStyle/>
            <a:p>
              <a:pPr algn="ctr">
                <a:defRPr/>
              </a:pPr>
              <a:r>
                <a:rPr lang="cy-GB" b="1" i="1" dirty="0">
                  <a:solidFill>
                    <a:schemeClr val="accent1">
                      <a:lumMod val="75000"/>
                    </a:schemeClr>
                  </a:solidFill>
                  <a:latin typeface="+mj-lt"/>
                </a:rPr>
                <a:t>Dulliau</a:t>
              </a:r>
              <a:r>
                <a:rPr lang="en-GB" b="1" dirty="0">
                  <a:solidFill>
                    <a:schemeClr val="accent1">
                      <a:lumMod val="75000"/>
                    </a:schemeClr>
                  </a:solidFill>
                  <a:latin typeface="+mj-lt"/>
                </a:rPr>
                <a:t>/ Methods</a:t>
              </a:r>
              <a:r>
                <a:rPr lang="en-GB" dirty="0">
                  <a:latin typeface="Times" charset="0"/>
                </a:rPr>
                <a:t>  </a:t>
              </a:r>
            </a:p>
          </p:txBody>
        </p:sp>
        <p:sp>
          <p:nvSpPr>
            <p:cNvPr id="64" name="TextBox 63"/>
            <p:cNvSpPr txBox="1"/>
            <p:nvPr/>
          </p:nvSpPr>
          <p:spPr>
            <a:xfrm>
              <a:off x="3396577" y="2472242"/>
              <a:ext cx="1366837" cy="376527"/>
            </a:xfrm>
            <a:prstGeom prst="rect">
              <a:avLst/>
            </a:prstGeom>
            <a:noFill/>
          </p:spPr>
          <p:txBody>
            <a:bodyPr>
              <a:spAutoFit/>
            </a:bodyPr>
            <a:lstStyle/>
            <a:p>
              <a:pPr>
                <a:defRPr/>
              </a:pPr>
              <a:r>
                <a:rPr lang="en-GB" b="1" dirty="0">
                  <a:solidFill>
                    <a:srgbClr val="FF0000"/>
                  </a:solidFill>
                  <a:latin typeface="+mn-lt"/>
                </a:rPr>
                <a:t>Axiology</a:t>
              </a:r>
              <a:r>
                <a:rPr lang="en-GB" sz="2800" dirty="0">
                  <a:latin typeface="Times" charset="0"/>
                </a:rPr>
                <a:t> </a:t>
              </a:r>
            </a:p>
          </p:txBody>
        </p:sp>
        <p:grpSp>
          <p:nvGrpSpPr>
            <p:cNvPr id="65" name="Group 1"/>
            <p:cNvGrpSpPr>
              <a:grpSpLocks/>
            </p:cNvGrpSpPr>
            <p:nvPr/>
          </p:nvGrpSpPr>
          <p:grpSpPr bwMode="auto">
            <a:xfrm>
              <a:off x="1644606" y="2584599"/>
              <a:ext cx="2117770" cy="1471030"/>
              <a:chOff x="336506" y="2838599"/>
              <a:chExt cx="2117770" cy="1471030"/>
            </a:xfrm>
          </p:grpSpPr>
          <p:sp>
            <p:nvSpPr>
              <p:cNvPr id="71" name="TextBox 70"/>
              <p:cNvSpPr txBox="1"/>
              <p:nvPr/>
            </p:nvSpPr>
            <p:spPr>
              <a:xfrm>
                <a:off x="336506" y="2838599"/>
                <a:ext cx="1262063" cy="265784"/>
              </a:xfrm>
              <a:prstGeom prst="rect">
                <a:avLst/>
              </a:prstGeom>
              <a:noFill/>
            </p:spPr>
            <p:txBody>
              <a:bodyPr>
                <a:spAutoFit/>
              </a:bodyPr>
              <a:lstStyle/>
              <a:p>
                <a:pPr>
                  <a:defRPr/>
                </a:pPr>
                <a:r>
                  <a:rPr lang="en-GB" b="1" dirty="0">
                    <a:solidFill>
                      <a:schemeClr val="accent2">
                        <a:lumMod val="60000"/>
                        <a:lumOff val="40000"/>
                      </a:schemeClr>
                    </a:solidFill>
                  </a:rPr>
                  <a:t>Epistemology</a:t>
                </a:r>
              </a:p>
            </p:txBody>
          </p:sp>
          <p:sp>
            <p:nvSpPr>
              <p:cNvPr id="72" name="TextBox 71"/>
              <p:cNvSpPr txBox="1"/>
              <p:nvPr/>
            </p:nvSpPr>
            <p:spPr>
              <a:xfrm>
                <a:off x="834231" y="3933102"/>
                <a:ext cx="1584325" cy="376527"/>
              </a:xfrm>
              <a:prstGeom prst="rect">
                <a:avLst/>
              </a:prstGeom>
              <a:noFill/>
            </p:spPr>
            <p:txBody>
              <a:bodyPr>
                <a:spAutoFit/>
              </a:bodyPr>
              <a:lstStyle/>
              <a:p>
                <a:pPr algn="ctr">
                  <a:defRPr/>
                </a:pPr>
                <a:r>
                  <a:rPr lang="en-GB" b="1" dirty="0">
                    <a:solidFill>
                      <a:srgbClr val="7030A0"/>
                    </a:solidFill>
                    <a:latin typeface="+mn-lt"/>
                  </a:rPr>
                  <a:t>Ontology</a:t>
                </a:r>
                <a:r>
                  <a:rPr lang="en-GB" sz="2800" dirty="0">
                    <a:latin typeface="Times" charset="0"/>
                  </a:rPr>
                  <a:t> </a:t>
                </a:r>
              </a:p>
            </p:txBody>
          </p:sp>
          <p:sp>
            <p:nvSpPr>
              <p:cNvPr id="73" name="TextBox 72"/>
              <p:cNvSpPr txBox="1"/>
              <p:nvPr/>
            </p:nvSpPr>
            <p:spPr>
              <a:xfrm>
                <a:off x="798513" y="3021350"/>
                <a:ext cx="1655763" cy="420824"/>
              </a:xfrm>
              <a:prstGeom prst="rect">
                <a:avLst/>
              </a:prstGeom>
              <a:noFill/>
            </p:spPr>
            <p:txBody>
              <a:bodyPr>
                <a:spAutoFit/>
              </a:bodyPr>
              <a:lstStyle/>
              <a:p>
                <a:pPr algn="ctr">
                  <a:defRPr/>
                </a:pPr>
                <a:r>
                  <a:rPr lang="en-GB" sz="1600" b="1" dirty="0">
                    <a:solidFill>
                      <a:srgbClr val="002060"/>
                    </a:solidFill>
                    <a:latin typeface="+mj-lt"/>
                  </a:rPr>
                  <a:t>Philosophical </a:t>
                </a:r>
              </a:p>
              <a:p>
                <a:pPr algn="ctr">
                  <a:defRPr/>
                </a:pPr>
                <a:r>
                  <a:rPr lang="en-GB" sz="1600" b="1" dirty="0">
                    <a:solidFill>
                      <a:srgbClr val="002060"/>
                    </a:solidFill>
                    <a:latin typeface="+mj-lt"/>
                  </a:rPr>
                  <a:t>Alignment </a:t>
                </a:r>
              </a:p>
            </p:txBody>
          </p:sp>
        </p:grpSp>
        <p:pic>
          <p:nvPicPr>
            <p:cNvPr id="66" name="Picture 16" descr="C:\Users\n.welton.CAMPUS\AppData\Local\Microsoft\Windows\Temporary Internet Files\Content.IE5\6APW1NBK\recipe-book[1].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794250" y="2020888"/>
              <a:ext cx="1339850" cy="1655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7" name="Plus 66"/>
            <p:cNvSpPr/>
            <p:nvPr/>
          </p:nvSpPr>
          <p:spPr bwMode="auto">
            <a:xfrm>
              <a:off x="5959475" y="2709863"/>
              <a:ext cx="844550" cy="792162"/>
            </a:xfrm>
            <a:prstGeom prst="mathPlus">
              <a:avLst/>
            </a:prstGeom>
            <a:solidFill>
              <a:schemeClr val="accent1"/>
            </a:solidFill>
            <a:ln w="9525" cap="flat" cmpd="sng" algn="ctr">
              <a:solidFill>
                <a:schemeClr val="tx1"/>
              </a:solidFill>
              <a:prstDash val="solid"/>
              <a:round/>
              <a:headEnd type="none" w="med" len="med"/>
              <a:tailEnd type="none" w="med" len="med"/>
            </a:ln>
            <a:effectLst/>
          </p:spPr>
          <p:txBody>
            <a:bodyPr/>
            <a:lstStyle/>
            <a:p>
              <a:pPr>
                <a:defRPr/>
              </a:pPr>
              <a:endParaRPr lang="en-GB">
                <a:latin typeface="Times"/>
              </a:endParaRPr>
            </a:p>
          </p:txBody>
        </p:sp>
        <p:sp>
          <p:nvSpPr>
            <p:cNvPr id="68" name="TextBox 67"/>
            <p:cNvSpPr txBox="1"/>
            <p:nvPr/>
          </p:nvSpPr>
          <p:spPr>
            <a:xfrm>
              <a:off x="3995738" y="858838"/>
              <a:ext cx="2808287" cy="477313"/>
            </a:xfrm>
            <a:prstGeom prst="rect">
              <a:avLst/>
            </a:prstGeom>
            <a:noFill/>
          </p:spPr>
          <p:txBody>
            <a:bodyPr>
              <a:spAutoFit/>
            </a:bodyPr>
            <a:lstStyle/>
            <a:p>
              <a:pPr algn="ctr">
                <a:defRPr/>
              </a:pPr>
              <a:r>
                <a:rPr lang="cy-GB" b="1" i="1" dirty="0">
                  <a:solidFill>
                    <a:schemeClr val="accent6"/>
                  </a:solidFill>
                  <a:latin typeface="+mj-lt"/>
                </a:rPr>
                <a:t>Strategaeth Ymchwil</a:t>
              </a:r>
              <a:r>
                <a:rPr lang="en-GB" b="1" dirty="0">
                  <a:solidFill>
                    <a:schemeClr val="accent6"/>
                  </a:solidFill>
                  <a:latin typeface="+mj-lt"/>
                </a:rPr>
                <a:t>/ </a:t>
              </a:r>
            </a:p>
            <a:p>
              <a:pPr algn="ctr">
                <a:defRPr/>
              </a:pPr>
              <a:r>
                <a:rPr lang="en-GB" b="1" dirty="0">
                  <a:solidFill>
                    <a:schemeClr val="accent6"/>
                  </a:solidFill>
                  <a:latin typeface="+mj-lt"/>
                </a:rPr>
                <a:t>Research Strategy</a:t>
              </a:r>
            </a:p>
          </p:txBody>
        </p:sp>
        <p:pic>
          <p:nvPicPr>
            <p:cNvPr id="69" name="Picture 18" descr="C:\Users\n.welton.CAMPUS\AppData\Local\Microsoft\Windows\Temporary Internet Files\Content.IE5\6APW1NBK\4698128083_21be0d1f34_z[1].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943725" y="2794000"/>
              <a:ext cx="1255713" cy="871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0" name="Picture 19" descr="C:\Users\n.welton.CAMPUS\AppData\Local\Microsoft\Windows\Temporary Internet Files\Content.IE5\X00UGV3Y\4164344917_b910cfef87_z[1].jpg"/>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075738" y="3584575"/>
              <a:ext cx="1376362" cy="1031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extLst>
      <p:ext uri="{BB962C8B-B14F-4D97-AF65-F5344CB8AC3E}">
        <p14:creationId xmlns:p14="http://schemas.microsoft.com/office/powerpoint/2010/main" val="155877543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8" name="Rectangle 70">
            <a:extLst>
              <a:ext uri="{FF2B5EF4-FFF2-40B4-BE49-F238E27FC236}">
                <a16:creationId xmlns:a16="http://schemas.microsoft.com/office/drawing/2014/main" id="{0AB6E427-3F73-4C06-A5D5-AE52C3883B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29" name="Rectangle 72">
            <a:extLst>
              <a:ext uri="{FF2B5EF4-FFF2-40B4-BE49-F238E27FC236}">
                <a16:creationId xmlns:a16="http://schemas.microsoft.com/office/drawing/2014/main" id="{D8C9BDAA-0390-4B39-9B5C-BC95E5120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rgbClr val="506E67"/>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DB81E119-6358-974B-BA78-4C27DBF6E1DA}"/>
              </a:ext>
            </a:extLst>
          </p:cNvPr>
          <p:cNvSpPr>
            <a:spLocks noGrp="1"/>
          </p:cNvSpPr>
          <p:nvPr>
            <p:ph type="title"/>
          </p:nvPr>
        </p:nvSpPr>
        <p:spPr>
          <a:xfrm>
            <a:off x="492370" y="516835"/>
            <a:ext cx="3084844" cy="2103875"/>
          </a:xfrm>
        </p:spPr>
        <p:txBody>
          <a:bodyPr>
            <a:normAutofit/>
          </a:bodyPr>
          <a:lstStyle/>
          <a:p>
            <a:r>
              <a:rPr lang="en-US" sz="3600">
                <a:solidFill>
                  <a:srgbClr val="FFFFFF"/>
                </a:solidFill>
              </a:rPr>
              <a:t>Values in Research:</a:t>
            </a:r>
          </a:p>
        </p:txBody>
      </p:sp>
      <p:sp>
        <p:nvSpPr>
          <p:cNvPr id="3" name="Content Placeholder 2">
            <a:extLst>
              <a:ext uri="{FF2B5EF4-FFF2-40B4-BE49-F238E27FC236}">
                <a16:creationId xmlns:a16="http://schemas.microsoft.com/office/drawing/2014/main" id="{DA9BED2A-8F5C-6A49-9B8D-D7E5868FDF60}"/>
              </a:ext>
            </a:extLst>
          </p:cNvPr>
          <p:cNvSpPr>
            <a:spLocks noGrp="1"/>
          </p:cNvSpPr>
          <p:nvPr>
            <p:ph idx="1"/>
          </p:nvPr>
        </p:nvSpPr>
        <p:spPr>
          <a:xfrm>
            <a:off x="492371" y="2653800"/>
            <a:ext cx="3084844" cy="3335519"/>
          </a:xfrm>
        </p:spPr>
        <p:txBody>
          <a:bodyPr>
            <a:normAutofit/>
          </a:bodyPr>
          <a:lstStyle/>
          <a:p>
            <a:r>
              <a:rPr lang="en-US" sz="1500">
                <a:solidFill>
                  <a:srgbClr val="FFFFFF"/>
                </a:solidFill>
              </a:rPr>
              <a:t>Values reflect either the personal beliefs or the feelings of a researcher.</a:t>
            </a:r>
          </a:p>
          <a:p>
            <a:r>
              <a:rPr lang="en-US" sz="1500">
                <a:solidFill>
                  <a:srgbClr val="FFFFFF"/>
                </a:solidFill>
              </a:rPr>
              <a:t>On the face of it, we would expect that social scientists should be value free and objective in their research.</a:t>
            </a:r>
          </a:p>
          <a:p>
            <a:endParaRPr lang="en-US" sz="1500">
              <a:solidFill>
                <a:srgbClr val="FFFFFF"/>
              </a:solidFill>
            </a:endParaRPr>
          </a:p>
        </p:txBody>
      </p:sp>
      <p:sp>
        <p:nvSpPr>
          <p:cNvPr id="1030" name="Rectangle 74">
            <a:extLst>
              <a:ext uri="{FF2B5EF4-FFF2-40B4-BE49-F238E27FC236}">
                <a16:creationId xmlns:a16="http://schemas.microsoft.com/office/drawing/2014/main" id="{F9DB1FE5-9D46-433B-99D1-2F1B8DC798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rgbClr val="5DBCA7"/>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1026" name="Picture 2" descr="Social Research Methods - ppt download">
            <a:extLst>
              <a:ext uri="{FF2B5EF4-FFF2-40B4-BE49-F238E27FC236}">
                <a16:creationId xmlns:a16="http://schemas.microsoft.com/office/drawing/2014/main" id="{A00E74F4-E372-9D48-AFAA-70245A5C0DC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742017" y="879719"/>
            <a:ext cx="6798082" cy="61496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4218909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92370" y="516835"/>
            <a:ext cx="3084844" cy="5772840"/>
          </a:xfrm>
        </p:spPr>
        <p:txBody>
          <a:bodyPr anchor="ctr">
            <a:normAutofit/>
          </a:bodyPr>
          <a:lstStyle/>
          <a:p>
            <a:br>
              <a:rPr lang="en-GB" sz="3600" i="1">
                <a:solidFill>
                  <a:srgbClr val="FFFFFF"/>
                </a:solidFill>
              </a:rPr>
            </a:br>
            <a:r>
              <a:rPr lang="en-GB" sz="3600">
                <a:solidFill>
                  <a:srgbClr val="FFFFFF"/>
                </a:solidFill>
              </a:rPr>
              <a:t>What's Your World View ? </a:t>
            </a:r>
          </a:p>
        </p:txBody>
      </p:sp>
      <p:sp>
        <p:nvSpPr>
          <p:cNvPr id="13" name="Rectangle 12">
            <a:extLst>
              <a:ext uri="{FF2B5EF4-FFF2-40B4-BE49-F238E27FC236}">
                <a16:creationId xmlns:a16="http://schemas.microsoft.com/office/drawing/2014/main" id="{6669F804-A677-4B75-95F4-A5E4426FB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7E043DE9-BE8B-4E6F-9F1C-E08214932BB1}"/>
              </a:ext>
            </a:extLst>
          </p:cNvPr>
          <p:cNvGraphicFramePr>
            <a:graphicFrameLocks noGrp="1"/>
          </p:cNvGraphicFramePr>
          <p:nvPr>
            <p:ph idx="1"/>
            <p:extLst>
              <p:ext uri="{D42A27DB-BD31-4B8C-83A1-F6EECF244321}">
                <p14:modId xmlns:p14="http://schemas.microsoft.com/office/powerpoint/2010/main" val="803810094"/>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9604657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F05E138B-4B2A-464F-9F05-E869E7C3B19A}"/>
              </a:ext>
            </a:extLst>
          </p:cNvPr>
          <p:cNvSpPr>
            <a:spLocks noGrp="1"/>
          </p:cNvSpPr>
          <p:nvPr>
            <p:ph type="title"/>
          </p:nvPr>
        </p:nvSpPr>
        <p:spPr>
          <a:xfrm>
            <a:off x="492370" y="516835"/>
            <a:ext cx="3084844" cy="5772840"/>
          </a:xfrm>
        </p:spPr>
        <p:txBody>
          <a:bodyPr anchor="ctr">
            <a:normAutofit/>
          </a:bodyPr>
          <a:lstStyle/>
          <a:p>
            <a:r>
              <a:rPr lang="en-US" sz="3600">
                <a:solidFill>
                  <a:srgbClr val="FFFFFF"/>
                </a:solidFill>
              </a:rPr>
              <a:t>Research Task for this afternoon</a:t>
            </a:r>
          </a:p>
        </p:txBody>
      </p:sp>
      <p:sp>
        <p:nvSpPr>
          <p:cNvPr id="13" name="Rectangle 12">
            <a:extLst>
              <a:ext uri="{FF2B5EF4-FFF2-40B4-BE49-F238E27FC236}">
                <a16:creationId xmlns:a16="http://schemas.microsoft.com/office/drawing/2014/main" id="{6669F804-A677-4B75-95F4-A5E4426FB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6" name="Content Placeholder 2">
            <a:extLst>
              <a:ext uri="{FF2B5EF4-FFF2-40B4-BE49-F238E27FC236}">
                <a16:creationId xmlns:a16="http://schemas.microsoft.com/office/drawing/2014/main" id="{3AD4D2B8-C76E-4B14-9131-AAB826C01CDA}"/>
              </a:ext>
            </a:extLst>
          </p:cNvPr>
          <p:cNvGraphicFramePr>
            <a:graphicFrameLocks noGrp="1"/>
          </p:cNvGraphicFramePr>
          <p:nvPr>
            <p:ph idx="1"/>
            <p:extLst>
              <p:ext uri="{D42A27DB-BD31-4B8C-83A1-F6EECF244321}">
                <p14:modId xmlns:p14="http://schemas.microsoft.com/office/powerpoint/2010/main" val="4083856427"/>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4095656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58331D47-DE7A-4F51-9D59-FD68F3BDD2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Rectangle 14">
            <a:extLst>
              <a:ext uri="{FF2B5EF4-FFF2-40B4-BE49-F238E27FC236}">
                <a16:creationId xmlns:a16="http://schemas.microsoft.com/office/drawing/2014/main" id="{99DEDC60-6312-4214-B219-E46479D7E1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334316"/>
            <a:ext cx="12192000"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6" name="Straight Connector 16">
            <a:extLst>
              <a:ext uri="{FF2B5EF4-FFF2-40B4-BE49-F238E27FC236}">
                <a16:creationId xmlns:a16="http://schemas.microsoft.com/office/drawing/2014/main" id="{D92A1B31-DB63-435D-93E6-9712CDFB20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28" name="Rectangle 18">
            <a:extLst>
              <a:ext uri="{FF2B5EF4-FFF2-40B4-BE49-F238E27FC236}">
                <a16:creationId xmlns:a16="http://schemas.microsoft.com/office/drawing/2014/main" id="{66B8738D-6184-4200-93C8-A38B49E39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9E6499-9565-6C49-9994-44E752BCBAB3}"/>
              </a:ext>
            </a:extLst>
          </p:cNvPr>
          <p:cNvSpPr>
            <a:spLocks noGrp="1"/>
          </p:cNvSpPr>
          <p:nvPr>
            <p:ph type="title"/>
          </p:nvPr>
        </p:nvSpPr>
        <p:spPr>
          <a:xfrm>
            <a:off x="633999" y="4550229"/>
            <a:ext cx="10909073" cy="1057655"/>
          </a:xfrm>
        </p:spPr>
        <p:txBody>
          <a:bodyPr vert="horz" lIns="91440" tIns="45720" rIns="91440" bIns="45720" rtlCol="0" anchor="b">
            <a:normAutofit/>
          </a:bodyPr>
          <a:lstStyle/>
          <a:p>
            <a:r>
              <a:rPr lang="en-US" sz="6000">
                <a:solidFill>
                  <a:schemeClr val="tx1">
                    <a:lumMod val="85000"/>
                    <a:lumOff val="15000"/>
                  </a:schemeClr>
                </a:solidFill>
              </a:rPr>
              <a:t>Questions</a:t>
            </a:r>
          </a:p>
        </p:txBody>
      </p:sp>
      <p:pic>
        <p:nvPicPr>
          <p:cNvPr id="5" name="Content Placeholder 4" descr="Background pattern&#10;&#10;Description automatically generated">
            <a:extLst>
              <a:ext uri="{FF2B5EF4-FFF2-40B4-BE49-F238E27FC236}">
                <a16:creationId xmlns:a16="http://schemas.microsoft.com/office/drawing/2014/main" id="{86B56D12-9E4B-0C4F-BF3D-51818868D112}"/>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35457" y="786490"/>
            <a:ext cx="5131653" cy="3309916"/>
          </a:xfrm>
          <a:prstGeom prst="rect">
            <a:avLst/>
          </a:prstGeom>
        </p:spPr>
      </p:pic>
      <p:sp>
        <p:nvSpPr>
          <p:cNvPr id="29" name="Rectangle 20">
            <a:extLst>
              <a:ext uri="{FF2B5EF4-FFF2-40B4-BE49-F238E27FC236}">
                <a16:creationId xmlns:a16="http://schemas.microsoft.com/office/drawing/2014/main" id="{5B73017D-B127-4D47-BB33-0DA52359F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63996" y="886968"/>
            <a:ext cx="64008" cy="3108960"/>
          </a:xfrm>
          <a:prstGeom prst="rect">
            <a:avLst/>
          </a:prstGeom>
          <a:solidFill>
            <a:srgbClr val="39717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Icon&#10;&#10;Description automatically generated">
            <a:extLst>
              <a:ext uri="{FF2B5EF4-FFF2-40B4-BE49-F238E27FC236}">
                <a16:creationId xmlns:a16="http://schemas.microsoft.com/office/drawing/2014/main" id="{7CA7DB68-2E0C-6A4C-972B-DCB44AAB9CE6}"/>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424891" y="640080"/>
            <a:ext cx="3602736" cy="3602736"/>
          </a:xfrm>
          <a:prstGeom prst="rect">
            <a:avLst/>
          </a:prstGeom>
        </p:spPr>
      </p:pic>
      <p:cxnSp>
        <p:nvCxnSpPr>
          <p:cNvPr id="23" name="Straight Connector 22">
            <a:extLst>
              <a:ext uri="{FF2B5EF4-FFF2-40B4-BE49-F238E27FC236}">
                <a16:creationId xmlns:a16="http://schemas.microsoft.com/office/drawing/2014/main" id="{C2B7B8EB-0638-43BD-9A64-62F95F50548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086" y="5618770"/>
            <a:ext cx="1051560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25" name="Rectangle 24">
            <a:extLst>
              <a:ext uri="{FF2B5EF4-FFF2-40B4-BE49-F238E27FC236}">
                <a16:creationId xmlns:a16="http://schemas.microsoft.com/office/drawing/2014/main" id="{C1AD70F9-2AA8-40AD-81F2-0D7BC881C9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rgbClr val="01A4B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a:extLst>
              <a:ext uri="{FF2B5EF4-FFF2-40B4-BE49-F238E27FC236}">
                <a16:creationId xmlns:a16="http://schemas.microsoft.com/office/drawing/2014/main" id="{0A95E83E-3C35-4C05-B1FC-CBF86CCB7C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39717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TextBox 7">
            <a:extLst>
              <a:ext uri="{FF2B5EF4-FFF2-40B4-BE49-F238E27FC236}">
                <a16:creationId xmlns:a16="http://schemas.microsoft.com/office/drawing/2014/main" id="{A1798CDF-C0C3-7F47-BFAF-5B64431BD58C}"/>
              </a:ext>
            </a:extLst>
          </p:cNvPr>
          <p:cNvSpPr txBox="1"/>
          <p:nvPr/>
        </p:nvSpPr>
        <p:spPr>
          <a:xfrm>
            <a:off x="7840811" y="4042761"/>
            <a:ext cx="2186816"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5" tooltip="http://www.justintarte.com/2011/12/top-10-questions-to-ask-yourself-in.html">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6" tooltip="https://creativecommons.org/licenses/by/3.0/">
                  <a:extLst>
                    <a:ext uri="{A12FA001-AC4F-418D-AE19-62706E023703}">
                      <ahyp:hlinkClr xmlns:ahyp="http://schemas.microsoft.com/office/drawing/2018/hyperlinkcolor" val="tx"/>
                    </a:ext>
                  </a:extLst>
                </a:hlinkClick>
              </a:rPr>
              <a:t>CC BY</a:t>
            </a:r>
            <a:endParaRPr lang="en-US" sz="700">
              <a:solidFill>
                <a:srgbClr val="FFFFFF"/>
              </a:solidFill>
            </a:endParaRPr>
          </a:p>
        </p:txBody>
      </p:sp>
    </p:spTree>
    <p:extLst>
      <p:ext uri="{BB962C8B-B14F-4D97-AF65-F5344CB8AC3E}">
        <p14:creationId xmlns:p14="http://schemas.microsoft.com/office/powerpoint/2010/main" val="37408841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92370" y="605896"/>
            <a:ext cx="3084844" cy="5646208"/>
          </a:xfrm>
        </p:spPr>
        <p:txBody>
          <a:bodyPr anchor="ctr">
            <a:normAutofit/>
          </a:bodyPr>
          <a:lstStyle/>
          <a:p>
            <a:r>
              <a:rPr lang="en-GB" sz="3600" dirty="0">
                <a:solidFill>
                  <a:srgbClr val="FFFFFF"/>
                </a:solidFill>
              </a:rPr>
              <a:t>References</a:t>
            </a:r>
          </a:p>
        </p:txBody>
      </p:sp>
      <p:sp>
        <p:nvSpPr>
          <p:cNvPr id="12" name="Rectangle 11">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p:cNvSpPr>
            <a:spLocks noGrp="1"/>
          </p:cNvSpPr>
          <p:nvPr>
            <p:ph idx="1"/>
          </p:nvPr>
        </p:nvSpPr>
        <p:spPr>
          <a:xfrm>
            <a:off x="4742016" y="605896"/>
            <a:ext cx="6413663" cy="5646208"/>
          </a:xfrm>
        </p:spPr>
        <p:txBody>
          <a:bodyPr anchor="ctr">
            <a:normAutofit fontScale="92500" lnSpcReduction="10000"/>
          </a:bodyPr>
          <a:lstStyle/>
          <a:p>
            <a:endParaRPr lang="en-GB" altLang="en-US" sz="1700" dirty="0"/>
          </a:p>
          <a:p>
            <a:endParaRPr lang="en-GB" altLang="en-US" sz="1700" dirty="0"/>
          </a:p>
          <a:p>
            <a:r>
              <a:rPr lang="en-GB" altLang="en-US" sz="1700" dirty="0"/>
              <a:t>Cohen L., Manion, L., &amp; Morrison K. (2000). </a:t>
            </a:r>
            <a:r>
              <a:rPr lang="en-GB" altLang="en-US" sz="1700" i="1" dirty="0"/>
              <a:t>Research Methods in Education</a:t>
            </a:r>
            <a:r>
              <a:rPr lang="en-GB" altLang="en-US" sz="1700" dirty="0"/>
              <a:t>. London: Routledge Falmer,</a:t>
            </a:r>
            <a:endParaRPr lang="en-GB" sz="1700" dirty="0">
              <a:hlinkClick r:id="rId3" action="ppaction://hlinkfile"/>
            </a:endParaRPr>
          </a:p>
          <a:p>
            <a:r>
              <a:rPr lang="en-GB" sz="1700" dirty="0"/>
              <a:t>Costley C; Elliot, C,G; Gibbs P (2010) </a:t>
            </a:r>
            <a:r>
              <a:rPr lang="en-GB" sz="1700" i="1" dirty="0"/>
              <a:t>Doing Work Based Research: Approaches to Enquiry for Insider-Researchers</a:t>
            </a:r>
            <a:r>
              <a:rPr lang="en-GB" sz="1700" dirty="0"/>
              <a:t>. London: Sag</a:t>
            </a:r>
            <a:endParaRPr lang="en-GB" altLang="en-US" sz="1700" dirty="0"/>
          </a:p>
          <a:p>
            <a:r>
              <a:rPr lang="en-GB" altLang="en-US" sz="1700" dirty="0"/>
              <a:t>Creswell, J, W. (2014). </a:t>
            </a:r>
            <a:r>
              <a:rPr lang="en-GB" altLang="en-US" sz="1700" i="1" dirty="0"/>
              <a:t>Research Design: Qualitative and Quantitative, &amp; Mixed Methods Approaches</a:t>
            </a:r>
            <a:r>
              <a:rPr lang="en-GB" altLang="en-US" sz="1700" dirty="0"/>
              <a:t>. LA: Sage </a:t>
            </a:r>
          </a:p>
          <a:p>
            <a:r>
              <a:rPr lang="en-GB" altLang="en-US" sz="1700" dirty="0"/>
              <a:t>Denzin, N.K. &amp; Lincoln, Y.S. (eds). (2011) ‘Introduction: The Discipline and Practice of Qualitative Research’, in  Denzin, NK &amp; Lincoln, YS. (eds)  (2011) </a:t>
            </a:r>
            <a:r>
              <a:rPr lang="en-GB" altLang="en-US" sz="1700" i="1" dirty="0"/>
              <a:t>Handbook of Qualitative Research, </a:t>
            </a:r>
            <a:r>
              <a:rPr lang="en-GB" altLang="en-US" sz="1700" dirty="0"/>
              <a:t>Thousands Oaks: Sage </a:t>
            </a:r>
          </a:p>
          <a:p>
            <a:r>
              <a:rPr lang="en-GB" altLang="en-US" sz="1700" dirty="0"/>
              <a:t>Denzin, NK &amp; Lincoln, YS. (eds)  (2011) </a:t>
            </a:r>
            <a:r>
              <a:rPr lang="en-GB" altLang="en-US" sz="1700" i="1" dirty="0"/>
              <a:t>Handbook of Qualitative Research, </a:t>
            </a:r>
            <a:r>
              <a:rPr lang="en-GB" altLang="en-US" sz="1700" dirty="0"/>
              <a:t>Thousands Oaks: Sage </a:t>
            </a:r>
          </a:p>
          <a:p>
            <a:r>
              <a:rPr lang="en-GB" sz="1700" dirty="0"/>
              <a:t>Gray, D. (2018) Doing Research in the Real World. Fourth edition. London: Sage</a:t>
            </a:r>
          </a:p>
          <a:p>
            <a:r>
              <a:rPr lang="en-GB" sz="1700" b="1" dirty="0" err="1"/>
              <a:t>Grix</a:t>
            </a:r>
            <a:r>
              <a:rPr lang="en-GB" sz="1700" b="1" dirty="0"/>
              <a:t>, J. (2002). Introducing Students to the Generic Terminology of Social Research. </a:t>
            </a:r>
            <a:r>
              <a:rPr lang="en-GB" sz="1700" b="1" i="1" dirty="0"/>
              <a:t>Politics: 2002. Vol. 22 (3) Institute for German Studies.</a:t>
            </a:r>
            <a:r>
              <a:rPr lang="en-GB" sz="1700" b="1" dirty="0"/>
              <a:t> University of Birmingham. Introducing Students to the Generic Terminology of Social Research.[On Line]. Available from: </a:t>
            </a:r>
            <a:r>
              <a:rPr lang="en-GB" sz="1700" b="1" u="sng" dirty="0">
                <a:hlinkClick r:id="rId4"/>
              </a:rPr>
              <a:t>https://onlinelibrary.wiley.com/doi/epdf/10.1111/1467-9256.00173</a:t>
            </a:r>
            <a:r>
              <a:rPr lang="en-GB" sz="1700" b="1" dirty="0"/>
              <a:t> [Accessed 29th December, 2020].pp175-186</a:t>
            </a:r>
          </a:p>
          <a:p>
            <a:endParaRPr lang="en-GB" altLang="en-US" sz="1700" dirty="0"/>
          </a:p>
          <a:p>
            <a:endParaRPr lang="en-GB" altLang="en-US" sz="1700" dirty="0"/>
          </a:p>
          <a:p>
            <a:endParaRPr lang="en-GB" sz="1700" dirty="0"/>
          </a:p>
        </p:txBody>
      </p:sp>
    </p:spTree>
    <p:extLst>
      <p:ext uri="{BB962C8B-B14F-4D97-AF65-F5344CB8AC3E}">
        <p14:creationId xmlns:p14="http://schemas.microsoft.com/office/powerpoint/2010/main" val="306515003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922C3E38-773D-DB41-B371-57F92B60BB70}"/>
              </a:ext>
            </a:extLst>
          </p:cNvPr>
          <p:cNvSpPr>
            <a:spLocks noGrp="1"/>
          </p:cNvSpPr>
          <p:nvPr>
            <p:ph type="title"/>
          </p:nvPr>
        </p:nvSpPr>
        <p:spPr>
          <a:xfrm>
            <a:off x="492370" y="605896"/>
            <a:ext cx="3084844" cy="5646208"/>
          </a:xfrm>
        </p:spPr>
        <p:txBody>
          <a:bodyPr anchor="ctr">
            <a:normAutofit/>
          </a:bodyPr>
          <a:lstStyle/>
          <a:p>
            <a:r>
              <a:rPr lang="en-GB" sz="3600" dirty="0">
                <a:solidFill>
                  <a:srgbClr val="FFFFFF"/>
                </a:solidFill>
              </a:rPr>
              <a:t>References</a:t>
            </a:r>
            <a:endParaRPr lang="en-US" sz="3600" dirty="0">
              <a:solidFill>
                <a:srgbClr val="FFFFFF"/>
              </a:solidFill>
            </a:endParaRPr>
          </a:p>
        </p:txBody>
      </p:sp>
      <p:sp>
        <p:nvSpPr>
          <p:cNvPr id="12" name="Rectangle 11">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4D7EC428-FC78-6F48-BB38-EF14D1CBA335}"/>
              </a:ext>
            </a:extLst>
          </p:cNvPr>
          <p:cNvSpPr>
            <a:spLocks noGrp="1"/>
          </p:cNvSpPr>
          <p:nvPr>
            <p:ph idx="1"/>
          </p:nvPr>
        </p:nvSpPr>
        <p:spPr>
          <a:xfrm>
            <a:off x="4742016" y="605896"/>
            <a:ext cx="6413663" cy="5646208"/>
          </a:xfrm>
        </p:spPr>
        <p:txBody>
          <a:bodyPr anchor="ctr">
            <a:normAutofit/>
          </a:bodyPr>
          <a:lstStyle/>
          <a:p>
            <a:r>
              <a:rPr lang="en-GB" altLang="en-US" dirty="0"/>
              <a:t>Macintyre. (2000) </a:t>
            </a:r>
            <a:r>
              <a:rPr lang="en-GB" altLang="en-US" i="1" dirty="0"/>
              <a:t>The Art of Action Research</a:t>
            </a:r>
            <a:r>
              <a:rPr lang="en-GB" altLang="en-US" dirty="0"/>
              <a:t>. London: David Fulton Publishers.</a:t>
            </a:r>
          </a:p>
          <a:p>
            <a:pPr marL="0" indent="0">
              <a:buNone/>
            </a:pPr>
            <a:r>
              <a:rPr lang="en-GB" dirty="0"/>
              <a:t>   Mercer, J.  (2007) ‘The Challenges of Insider Research in Educational Institutions: Wielding a double-edged sword and resolving delicate dilemmas’ </a:t>
            </a:r>
            <a:r>
              <a:rPr lang="en-GB" i="1" dirty="0"/>
              <a:t>Oxford Review of Education</a:t>
            </a:r>
            <a:r>
              <a:rPr lang="en-GB" dirty="0"/>
              <a:t>, 2007, 33 (1), pp. 1-17</a:t>
            </a:r>
            <a:endParaRPr lang="en-GB" altLang="en-US" dirty="0"/>
          </a:p>
          <a:p>
            <a:r>
              <a:rPr lang="en-GB" altLang="en-US" dirty="0"/>
              <a:t>McNiff,J.,Lomax,P.,&amp;</a:t>
            </a:r>
            <a:r>
              <a:rPr lang="en-GB" altLang="en-US" dirty="0" err="1"/>
              <a:t>White,J</a:t>
            </a:r>
            <a:r>
              <a:rPr lang="en-GB" altLang="en-US" dirty="0"/>
              <a:t>.(2003) </a:t>
            </a:r>
            <a:r>
              <a:rPr lang="en-GB" altLang="en-US" i="1" dirty="0"/>
              <a:t>You and Your Action Research Project. </a:t>
            </a:r>
            <a:r>
              <a:rPr lang="en-GB" altLang="en-US" dirty="0"/>
              <a:t>London: Routledge Falmer.</a:t>
            </a:r>
          </a:p>
          <a:p>
            <a:r>
              <a:rPr lang="en-GB" dirty="0" err="1"/>
              <a:t>O’Donoghue</a:t>
            </a:r>
            <a:r>
              <a:rPr lang="en-GB" dirty="0"/>
              <a:t>, T. (2007) </a:t>
            </a:r>
            <a:r>
              <a:rPr lang="en-GB" i="1" dirty="0"/>
              <a:t>Planning Your Qualitative Research Project: An Introduction to Interpretivist Research in Education</a:t>
            </a:r>
            <a:r>
              <a:rPr lang="en-GB" dirty="0"/>
              <a:t>, Abingdon, Routledge</a:t>
            </a:r>
          </a:p>
          <a:p>
            <a:r>
              <a:rPr lang="en-GB" dirty="0"/>
              <a:t>Punch K, (2005) </a:t>
            </a:r>
            <a:r>
              <a:rPr lang="en-GB" i="1" dirty="0"/>
              <a:t>Introduction to Social Research Methods: Quantitative and Qualitative Approaches</a:t>
            </a:r>
            <a:r>
              <a:rPr lang="en-GB" dirty="0"/>
              <a:t>, London: Sage.</a:t>
            </a:r>
          </a:p>
          <a:p>
            <a:endParaRPr lang="en-US" dirty="0"/>
          </a:p>
        </p:txBody>
      </p:sp>
    </p:spTree>
    <p:extLst>
      <p:ext uri="{BB962C8B-B14F-4D97-AF65-F5344CB8AC3E}">
        <p14:creationId xmlns:p14="http://schemas.microsoft.com/office/powerpoint/2010/main" val="2937492754"/>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9CC26709-368C-4D72-9060-94E5B3FF3CD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Retrospect</Template>
  <TotalTime>821</TotalTime>
  <Words>1472</Words>
  <Application>Microsoft Macintosh PowerPoint</Application>
  <PresentationFormat>Widescreen</PresentationFormat>
  <Paragraphs>162</Paragraphs>
  <Slides>26</Slides>
  <Notes>2</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26</vt:i4>
      </vt:variant>
    </vt:vector>
  </HeadingPairs>
  <TitlesOfParts>
    <vt:vector size="32" baseType="lpstr">
      <vt:lpstr>Arial</vt:lpstr>
      <vt:lpstr>Calibri</vt:lpstr>
      <vt:lpstr>Calibri Light</vt:lpstr>
      <vt:lpstr>Tahoma</vt:lpstr>
      <vt:lpstr>Times</vt:lpstr>
      <vt:lpstr>Retrospect</vt:lpstr>
      <vt:lpstr>Developing Research:  Theory and Practice</vt:lpstr>
      <vt:lpstr>Recap</vt:lpstr>
      <vt:lpstr>What did we cover last week?</vt:lpstr>
      <vt:lpstr>Additional Research – How did you get on?</vt:lpstr>
      <vt:lpstr>Aims of today’s session</vt:lpstr>
      <vt:lpstr>Lets take a look at Youth and Policy</vt:lpstr>
      <vt:lpstr> How do we know what we know? </vt:lpstr>
      <vt:lpstr>PowerPoint Presentation</vt:lpstr>
      <vt:lpstr>PowerPoint Presentation</vt:lpstr>
      <vt:lpstr>Epistemology</vt:lpstr>
      <vt:lpstr>Ontology is the starting point of all research, after which one’s epistemological and methodological positions logically follow.</vt:lpstr>
      <vt:lpstr>My epistemological and ontological perspective</vt:lpstr>
      <vt:lpstr>Why? </vt:lpstr>
      <vt:lpstr>PowerPoint Presentation</vt:lpstr>
      <vt:lpstr>PowerPoint Presentation</vt:lpstr>
      <vt:lpstr>Three Main Paradigms – Where do you see yourself?</vt:lpstr>
      <vt:lpstr>Different Ways to view the World: Pardigms</vt:lpstr>
      <vt:lpstr>Linking it All Together</vt:lpstr>
      <vt:lpstr>Axiology </vt:lpstr>
      <vt:lpstr>PowerPoint Presentation</vt:lpstr>
      <vt:lpstr>Values in Research:</vt:lpstr>
      <vt:lpstr> What's Your World View ? </vt:lpstr>
      <vt:lpstr>Research Task for this afternoon</vt:lpstr>
      <vt:lpstr>Questions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DSAW 7003 Research Methods for Work-Based Learning</dc:title>
  <dc:creator>ucs</dc:creator>
  <cp:lastModifiedBy>Emma Chivers</cp:lastModifiedBy>
  <cp:revision>99</cp:revision>
  <cp:lastPrinted>2021-03-08T22:15:17Z</cp:lastPrinted>
  <dcterms:created xsi:type="dcterms:W3CDTF">2014-09-09T20:19:59Z</dcterms:created>
  <dcterms:modified xsi:type="dcterms:W3CDTF">2021-03-08T22:17:55Z</dcterms:modified>
</cp:coreProperties>
</file>