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2.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notesSlides/notesSlide3.xml" ContentType="application/vnd.openxmlformats-officedocument.presentationml.notesSlide+xml"/>
  <Override PartName="/ppt/ink/ink22.xml" ContentType="application/inkml+xml"/>
  <Override PartName="/ppt/ink/ink23.xml" ContentType="application/inkml+xml"/>
  <Override PartName="/ppt/notesSlides/notesSlide4.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notesSlides/notesSlide5.xml" ContentType="application/vnd.openxmlformats-officedocument.presentationml.notesSlide+xml"/>
  <Override PartName="/ppt/ink/ink46.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47.xml" ContentType="application/inkml+xml"/>
  <Override PartName="/ppt/notesSlides/notesSlide8.xml" ContentType="application/vnd.openxmlformats-officedocument.presentationml.notesSlide+xml"/>
  <Override PartName="/ppt/ink/ink48.xml" ContentType="application/inkml+xml"/>
  <Override PartName="/ppt/notesSlides/notesSlide9.xml" ContentType="application/vnd.openxmlformats-officedocument.presentationml.notesSlide+xml"/>
  <Override PartName="/ppt/ink/ink4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11"/>
  </p:notesMasterIdLst>
  <p:sldIdLst>
    <p:sldId id="257" r:id="rId2"/>
    <p:sldId id="258" r:id="rId3"/>
    <p:sldId id="264" r:id="rId4"/>
    <p:sldId id="267" r:id="rId5"/>
    <p:sldId id="261" r:id="rId6"/>
    <p:sldId id="271" r:id="rId7"/>
    <p:sldId id="272" r:id="rId8"/>
    <p:sldId id="273" r:id="rId9"/>
    <p:sldId id="274" r:id="rId10"/>
  </p:sldIdLst>
  <p:sldSz cx="9144000" cy="5143500" type="screen16x9"/>
  <p:notesSz cx="6858000" cy="9144000"/>
  <p:embeddedFontLst>
    <p:embeddedFont>
      <p:font typeface="Barlow Condensed" panose="00000506000000000000" pitchFamily="2" charset="0"/>
      <p:regular r:id="rId12"/>
      <p:bold r:id="rId13"/>
      <p:italic r:id="rId14"/>
      <p:boldItalic r:id="rId15"/>
    </p:embeddedFont>
    <p:embeddedFont>
      <p:font typeface="Calibri" panose="020F0502020204030204" pitchFamily="34" charset="0"/>
      <p:regular r:id="rId16"/>
      <p:bold r:id="rId17"/>
      <p:italic r:id="rId18"/>
      <p:boldItalic r:id="rId19"/>
    </p:embeddedFont>
    <p:embeddedFont>
      <p:font typeface="Cormorant Upright" panose="020B0604020202020204" charset="0"/>
      <p:regular r:id="rId20"/>
      <p:bold r:id="rId21"/>
    </p:embeddedFont>
    <p:embeddedFont>
      <p:font typeface="Cormorant Upright Medium" panose="020B0604020202020204" charset="0"/>
      <p:regular r:id="rId22"/>
      <p:bold r:id="rId23"/>
    </p:embeddedFont>
    <p:embeddedFont>
      <p:font typeface="Roboto Medium" panose="02000000000000000000"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6665C76-5F67-491D-8696-78300271411C}">
  <a:tblStyle styleId="{D6665C76-5F67-491D-8696-78300271411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7" autoAdjust="0"/>
    <p:restoredTop sz="94660"/>
  </p:normalViewPr>
  <p:slideViewPr>
    <p:cSldViewPr snapToGrid="0">
      <p:cViewPr varScale="1">
        <p:scale>
          <a:sx n="81" d="100"/>
          <a:sy n="81" d="100"/>
        </p:scale>
        <p:origin x="85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4-13T01:21:39.583"/>
    </inkml:context>
    <inkml:brush xml:id="br0">
      <inkml:brushProperty name="width" value="0.3" units="cm"/>
      <inkml:brushProperty name="height" value="0.6" units="cm"/>
      <inkml:brushProperty name="color" value="#F8F8F8"/>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4-13T01:21:40.500"/>
    </inkml:context>
    <inkml:brush xml:id="br0">
      <inkml:brushProperty name="width" value="0.3" units="cm"/>
      <inkml:brushProperty name="height" value="0.6" units="cm"/>
      <inkml:brushProperty name="color" value="#F8F8F8"/>
      <inkml:brushProperty name="tip" value="rectangle"/>
      <inkml:brushProperty name="rasterOp" value="maskPen"/>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4-13T01:21:41.356"/>
    </inkml:context>
    <inkml:brush xml:id="br0">
      <inkml:brushProperty name="width" value="0.3" units="cm"/>
      <inkml:brushProperty name="height" value="0.6" units="cm"/>
      <inkml:brushProperty name="color" value="#F8F8F8"/>
      <inkml:brushProperty name="tip" value="rectangle"/>
      <inkml:brushProperty name="rasterOp" value="maskPen"/>
      <inkml:brushProperty name="ignorePressure" value="1"/>
    </inkml:brush>
  </inkml:definitions>
  <inkml:trace contextRef="#ctx0" brushRef="#br0">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2:23.379"/>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2:50.329"/>
    </inkml:context>
    <inkml:brush xml:id="br0">
      <inkml:brushProperty name="width" value="0.05" units="cm"/>
      <inkml:brushProperty name="height" value="0.05" units="cm"/>
      <inkml:brushProperty name="color" value="#FFFFFF"/>
    </inkml:brush>
  </inkml:definitions>
  <inkml:trace contextRef="#ctx0" brushRef="#br0">159 0 24575,'0'0'0,"-1"0"0,1 0 0,-1 1 0,1-1 0,-1 0 0,1 0 0,-1 1 0,1-1 0,0 0 0,-1 0 0,1 1 0,-1-1 0,1 0 0,0 1 0,-1-1 0,1 1 0,0-1 0,-1 0 0,1 1 0,0-1 0,0 1 0,-1-1 0,1 1 0,0-1 0,0 1 0,0-1 0,0 1 0,0 0 0,-3 17 0,3-16 0,-3 178 0,5-99 0,-3-21 0,2 66 0,5-69 0,1 16 0,-7-36 0,0-20 0,0-1 0,1 0 0,0 1 0,7 29 0,13 56 0,-15-65 0,9 85 0,-6-45 0,4 70 0,-8-80 0,-5 82 0,-1-66 0,1 365 0,0-436 0,0-1 0,-1 0 0,-1 0 0,-4 20 0,5-28 0,0 0 0,0 0 0,0 0 0,0-1 0,0 1 0,-1 0 0,0-1 0,1 1 0,-1-1 0,0 1 0,0-1 0,0 0 0,0 1 0,0-1 0,-1-1 0,1 1 0,-1 0 0,1 0 0,-1-1 0,0 0 0,0 1 0,-3 0 0,5-2 0,0 1 0,0-1 0,0 0 0,0 0 0,-1 0 0,1 1 0,0-1 0,0 0 0,0-1 0,0 1 0,0 0 0,0 0 0,0 0 0,0-1 0,0 1 0,0 0 0,0-1 0,0 1 0,0-1 0,0 1 0,0-1 0,0 0 0,0 1 0,0-1 0,0 0 0,1 0 0,-1 1 0,0-1 0,1 0 0,-1 0 0,0 0 0,1 0 0,-1 0 0,1 0 0,0 0 0,-1 0 0,1 0 0,-1-2 0,0-4 0,0 0 0,0 0 0,1-1 0,0-12 0,0 14 0,3-352 0,-4 347 0,-1-1 0,1 1 0,-2-1 0,-3-12 0,2 10 0,0 0 0,-1-19 0,0-21 0,-3-78 0,1 48 0,0 2 0,7 71 0,0 2 0,0 1 0,0 0 0,-1-1 0,0 1 0,0-1 0,-6-15 0,2 7 0,0-1 0,1 0 0,1 0 0,-1-19 0,0 6 0,0-24 0,3-80 0,2 65 0,-2 60 0,0 0 0,0 1 0,-1 0 0,-7-19 0,5 15 0,-4-21 0,-4-20 0,8 38 0,0 1 0,-2-30 0,5 29 0,1 1 0,2-19 0,-1 28 0,0-1 0,0 1 0,1 0 0,0 0 0,0 0 0,1 0 0,0 0 0,3-6 0,48-83 0,-50 87 0,-1-1 0,0 0 0,-1 1 0,0-1 0,0 0 0,0-18 0,-1 19 0,-1-1 0,2 1 0,-1 0 0,1 0 0,0 0 0,0 0 0,1 0 0,6-11 0,-8 16 0,1 1 0,0-1 0,0 1 0,1 0 0,-1-1 0,0 1 0,1 0 0,-1 1 0,5-3 0,27-12 0,-13 7 0,-14 6 0,0 1 0,1-1 0,-1 1 0,1 0 0,14-1 0,-17 2 0,0 1 0,0 0 0,0 0 0,0 1 0,0-1 0,0 1 0,0 0 0,0 0 0,8 4 0,-11-4 0,1 0 0,-1 1 0,-1-1 0,1 1 0,0-1 0,0 1 0,0 0 0,-1 0 0,1 0 0,-1 0 0,0 0 0,1 0 0,-1 0 0,0 1 0,0-1 0,0 0 0,-1 0 0,1 1 0,0-1 0,-1 1 0,1 3 0,0 6 0,-1 1 0,0 0 0,-2 12 0,1-6 0,-1 250 0,2-164 0,7-5 0,-1-25 0,6 49 0,1 1 0,-10 210 0,-4-256 0,2-65 0,0-1 0,3 15 0,2 18 0,-5 93 0,-2-72 0,0-46 0,-1 1 0,-1-1 0,-1 1 0,-1-1 0,-1 0 0,-8 20 0,3-10 0,4-9 0,-1 0 0,-17 31 0,1-5 0,18-34 0,-1 0 0,-13 22 0,-2-9 0,20-25 0,1 0 0,-1 0 0,-1 0 0,1 0 0,0-1 0,0 1 0,-1-1 0,1 1 0,-5 1 0,7-3 0,-1 0 0,0 0 0,1 0 0,-1 0 0,0 0 0,1 0 0,-1 0 0,1 0 0,-1 0 0,0 0 0,1 0 0,-1 0 0,1-1 0,-1 1 0,1 0 0,-1 0 0,0-1 0,1 1 0,-1-1 0,1 1 0,-1 0 0,1-1 0,0 1 0,-1-1 0,1 1 0,-1-1 0,1 1 0,0-1 0,-1 1 0,1-1 0,0 1 0,0-1 0,-1 1 0,1-1 0,0 0 0,0 1 0,0-1 0,0 1 0,0-2 0,-1-4 0,0 1 0,0-1 0,1-7 0,0 9 0,1-213 0,0 75 0,-2 109 0,-6-46 0,2 24 0,3-94 0,4 74 0,-2-744 0,-1 807 0,-1 1 0,1-1 0,-2 1 0,-3-13 0,2 10 0,0 0 0,-1-19 0,4 13 0,2 0 0,0 0 0,1 0 0,0 0 0,2 1 0,1-1 0,0 1 0,12-27 0,-10 21 0,-6 20 0,0 0 0,0 1 0,1-1 0,-1 0 0,1 1 0,0 0 0,4-6 0,-6 9 0,0 1 0,0 0 0,1-1 0,-1 1 0,0-1 0,1 1 0,-1 0 0,0-1 0,1 1 0,-1 0 0,1-1 0,-1 1 0,0 0 0,1 0 0,-1-1 0,1 1 0,-1 0 0,1 0 0,-1 0 0,1 0 0,-1 0 0,1 0 0,-1 0 0,1 0 0,-1 0 0,1 0 0,0 0 0,0 0 0,-1 0 0,1 1 0,0-1 0,-1 1 0,1-1 0,0 1 0,-1-1 0,1 1 0,-1 0 0,1-1 0,-1 1 0,1 0 0,-1-1 0,1 2 0,1 3 0,0-1 0,-1 0 0,1 0 0,1 9 0,0 21 0,-2 1 0,-2 40 0,-1-11 0,2-52 0,0 40 0,8 72 0,-3-78 0,-4 77 0,-1-70 0,0-39 0,2-1 0,5 25 0,-1-2 0,-4-23 0,21 199 0,-22-196 0,2 0 0,-1 0 0,8 21 0,1 6 0,-7-18 0,0 0 0,-1 37 0,-2-50 0,1-1 0,-1 0 0,2 1 0,3 12 0,-2-11 0,0 0 0,1 21 0,-3 118 0,-3-80 0,0-57 0,-5 29 0,0 7 0,6 52 0,-1 18 0,0-115 0,1 0 0,-1 1 0,0-1 0,-1 0 0,-3 10 0,5-15 0,-1 0 0,1 0 0,0 0 0,-1 0 0,1 0 0,-1 0 0,0 0 0,1 0 0,-1 0 0,0 0 0,0-1 0,1 1 0,-1 0 0,0 0 0,0-1 0,0 1 0,0-1 0,0 1 0,0-1 0,0 1 0,0-1 0,0 1 0,0-1 0,0 0 0,0 0 0,0 1 0,-1-1 0,1 0 0,0 0 0,0 0 0,0 0 0,0 0 0,0-1 0,0 1 0,0 0 0,-1 0 0,1-1 0,-1 0 0,0 0 0,0 0 0,1 1 0,-1-1 0,0-1 0,1 1 0,-1 0 0,1 0 0,-1-1 0,1 1 0,-1-1 0,1 1 0,0-1 0,0 1 0,-1-3 0,0 0 0,0 0 0,1 1 0,0-1 0,0 0 0,0 0 0,-1-7 0,2-1 0,0 0 0,0 0 0,4-21 0,3-32 0,-3-1 0,-4-69 0,-1 46 0,-7-42 0,3 93 0,-9-91 0,10 96 0,-1-1 0,-15-50 0,-59-290 0,77 362 0,-4-23 0,-6-31 0,7 47 0,-2-6 0,1 0 0,1-1 0,-2-43 0,7 51 0,0-23 0,-7-48 0,4 66 0,1 1 0,1-1 0,0 0 0,5-33 0,-3 50 0,1 0 0,0 0 0,0 0 0,0 0 0,0 1 0,1-1 0,0 1 0,0-1 0,1 1 0,-1 0 0,1 1 0,0-1 0,1 1 0,-1-1 0,1 1 0,5-3 0,27-23 0,-29 22 0,1 1 0,0 0 0,0 0 0,1 1 0,-1 0 0,1 1 0,16-7 0,-23 11 0,-1 1 0,1-1 0,-1 1 0,1-1 0,-1 1 0,1 0 0,0 0 0,-1 0 0,1 0 0,-1 0 0,1 1 0,-1-1 0,1 1 0,-1-1 0,1 1 0,-1 0 0,1 0 0,-1 0 0,2 2 0,-2-1 0,0 0 0,0 0 0,0 0 0,0 0 0,0 0 0,-1 0 0,1 0 0,-1 1 0,1-1 0,-1 0 0,0 1 0,0-1 0,0 1 0,-1 0 0,1-1 0,0 1 0,-1 0 0,0 2 0,2 29 0,-4 41 0,0-14 0,3-19 0,0-15 0,-4 33 0,1-45 0,-8 23 0,7-25 0,-1 0 0,-1 20 0,-1 27 0,-3 49 0,10 68 0,-2-181 0,0 0 0,0 0 0,0 1 0,0-1 0,-3-6 0,-3-9 0,2-5 0,1 1 0,0-41 0,-1 0 0,0-3 0,4-81 0,2 65 0,-1 64 0,1 4 0,-1 0 0,-1 0 0,0-1 0,-1 1 0,-5-19 0,0 13 0,-21-81 0,28 102 0,0-1 0,-1 0 0,1 0 0,0 0 0,0 0 0,0 0 0,0 0 0,0 0 0,1 0 0,-1 0 0,0 0 0,0 0 0,1 0 0,-1 0 0,0 1 0,1-1 0,-1 0 0,1 0 0,-1 0 0,1 1 0,-1-1 0,1 0 0,0 0 0,1 0 0,0-1 0,-1 1 0,1 0 0,0 1 0,0-1 0,0 0 0,-1 0 0,1 1 0,0-1 0,3 0 0,3 1 0,-1-1 0,1 1 0,-1 0 0,15 3 0,-20-3 0,0 0 0,0 0 0,0 1 0,0-1 0,0 1 0,0 0 0,0-1 0,0 1 0,0 0 0,0 0 0,-1 0 0,1 0 0,0 1 0,-1-1 0,1 0 0,-1 1 0,1-1 0,-1 1 0,0-1 0,0 1 0,1 0 0,-1-1 0,0 1 0,-1 0 0,1 0 0,0 0 0,0 0 0,-1 0 0,1 0 0,-1 0 0,0 0 0,0 3 0,2 22 0,-4 44 0,0-19 0,2-41 0,-2-1 0,1 0 0,-1 0 0,-5 13 0,3-10 0,-3 20 0,6-22 0,-4 16 0,5-25 0,-1 0 0,1 0 0,-1 0 0,1-1 0,-1 1 0,0 0 0,0 0 0,0-1 0,0 1 0,-3 2 0,4-3 0,0-1 0,-1 0 0,1 0 0,0 1 0,0-1 0,-1 0 0,1 0 0,0 1 0,-1-1 0,1 0 0,0 0 0,-1 0 0,1 0 0,-1 1 0,1-1 0,0 0 0,-1 0 0,1 0 0,-1 0 0,1 0 0,0 0 0,-1 0 0,1 0 0,-1 0 0,1 0 0,0 0 0,-1-1 0,1 1 0,-1 0 0,1 0 0,0 0 0,-1 0 0,1-1 0,0 1 0,-1 0 0,1 0 0,0-1 0,-1 1 0,1 0 0,0 0 0,0-1 0,-1 1 0,1 0 0,0-1 0,0 1 0,0 0 0,-1-1 0,-6-20 0,6 19 0,-4-20 0,1 1 0,-2-44 0,6-45 0,1 46 0,-1-20 0,1 92 0,0 0 0,0-1 0,1 1 0,4 12 0,3 19 0,-4 10 0,-2 83 0,-4-86 0,2 47 0,-3 121 0,2-208 0,-1 0 0,1 0 0,-1 0 0,0 0 0,-1-1 0,-1 7 0,2-10 0,0 0 0,0 0 0,-1 0 0,1 0 0,0 0 0,-1 0 0,1-1 0,-1 1 0,0 0 0,1-1 0,-1 1 0,0-1 0,0 0 0,0 0 0,0 1 0,0-1 0,-5 1 0,2 0 0,-1-1 0,1 0 0,-1 0 0,0 0 0,1-1 0,-1 0 0,0 0 0,1 0 0,-1-1 0,0 1 0,1-2 0,-1 1 0,1 0 0,-1-1 0,1 0 0,0 0 0,-1-1 0,-4-3 0,7 4 0,0 1 0,0-1 0,0 1 0,0-1 0,-1 1 0,-4-1 0,8 2 0,-1 0 0,0 0 0,0 0 0,1 0 0,-1 0 0,0 0 0,1 0 0,-1 0 0,0 1 0,1-1 0,-1 0 0,0 0 0,1 1 0,-1-1 0,0 0 0,1 1 0,-1-1 0,1 0 0,-1 1 0,0-1 0,1 1 0,-1-1 0,1 1 0,0 0 0,-1-1 0,1 1 0,-1-1 0,1 1 0,0 0 0,-1-1 0,1 1 0,0 0 0,0-1 0,0 1 0,0 0 0,-1-1 0,1 1 0,0 1 0,-2 15 0,1 0 0,1 0 0,2 22 0,0 1 0,-2-32 0,0 0 0,1 0 0,0 0 0,0 0 0,1 0 0,4 14 0,1-3 0,-1 1 0,-1 0 0,-1 0 0,-1 0 0,0 1 0,-1 32 0,-2-51 0,0 10 0,0 1 0,0-1 0,1 1 0,1-1 0,4 17 0,-1-11 0,0 0 0,-2 1 0,2 32 0,-6 59 0,0-46 0,1-39 0,-2-1 0,-4 29 0,0-2 0,5-39 0,0 0 0,-1 1 0,0-1 0,-1 0 0,0-1 0,-7 17 0,6-19 0,1-2 0,0-1 0,0 1 0,-5 6 0,7-12 0,1 0 0,-1 0 0,1-1 0,-1 1 0,0 0 0,1 0 0,-1 0 0,0-1 0,0 1 0,0 0 0,1-1 0,-1 1 0,0-1 0,0 1 0,0-1 0,0 1 0,0-1 0,0 0 0,0 0 0,0 1 0,0-1 0,0 0 0,0 0 0,-1 0 0,1 0 0,0 0 0,-2 0 0,2-1 0,-1 0 0,1 0 0,0 0 0,0 0 0,-1 0 0,1 0 0,0 0 0,0 0 0,0 0 0,0-1 0,0 1 0,0 0 0,1-1 0,-1 1 0,0-1 0,1 1 0,-1-1 0,1 1 0,-1-1 0,1 1 0,-1-3 0,0-4 0,0 1 0,1 0 0,-1-10 0,3-5 0,1 1 0,6-24 0,-7 74 0,-3 47 0,2 77 0,5-102 0,0 10 0,2 70 0,-6-119 0,1 15 0,-2-26 0,-1 1 0,1-1 0,0 1 0,-1 0 0,1-1 0,0 1 0,0-1 0,0 1 0,0-1 0,0 0 0,0 1 0,3 1 0,-4-3 0,1 1 0,0-1 0,-1 0 0,1 1 0,0-1 0,0 0 0,0 0 0,-1 0 0,1 0 0,0 0 0,0 0 0,0 0 0,-1 0 0,1 0 0,0 0 0,0 0 0,0 0 0,-1 0 0,1-1 0,0 1 0,0 0 0,-1-1 0,1 1 0,0-1 0,0 1 0,-1 0 0,1-1 0,-1 0 0,1 1 0,0-1 0,4-3 0,-1-1 0,7-8 0,-9 11 0,62-74 0,-61 73 0,0 0 0,1 0 0,0 0 0,0 1 0,0-1 0,6-2 0,-8 4 0,0 0 0,0 0 0,1 0 0,-1 0 0,1 0 0,-1 1 0,1-1 0,-1 1 0,1 0 0,-1 0 0,1 0 0,-1 0 0,3 0 0,-3 1 0,-1-1 0,0 1 0,0 0 0,0-1 0,0 1 0,0 0 0,0 0 0,0 0 0,0 0 0,0 0 0,0 0 0,0 0 0,-1 0 0,1 0 0,0 0 0,-1 1 0,1-1 0,-1 0 0,1 0 0,-1 1 0,0-1 0,1 0 0,-1 2 0,1 5 0,0 0 0,-1 13 0,0-16 0,0 5 0,0 0 0,-1 0 0,-3 16 0,3-22 0,0 0 0,0-1 0,-1 1 0,1 0 0,-1-1 0,0 1 0,0-1 0,0 1 0,-1-1 0,1 0 0,-6 5 0,4-4 0,1-1 0,-1 0 0,0 0 0,0 0 0,0-1 0,-6 3 0,10-5 0,-1 1 0,0-1 0,0 0 0,1 0 0,-1 0 0,0 1 0,0-1 0,0 0 0,0 0 0,1 0 0,-1 0 0,0-1 0,0 1 0,0 0 0,1 0 0,-1 0 0,-1-1 0,1 0 0,0 0 0,0 1 0,0-1 0,0 0 0,0 0 0,1 0 0,-1 0 0,0 0 0,1 0 0,-1 0 0,0 0 0,1 0 0,0 0 0,-1 0 0,1 0 0,-1-2 0,-1-7 0,0-1 0,1 0 0,0 1 0,1-1 0,0 0 0,1 0 0,3-20 0,-2 26 0,-1 0 0,1 0 0,0 0 0,0 1 0,0-1 0,1 1 0,3-6 0,-5 8 0,0 1 0,0-1 0,1 0 0,-1 0 0,1 1 0,-1-1 0,1 1 0,0 0 0,-1-1 0,1 1 0,0 0 0,0 0 0,0 0 0,0 0 0,0 1 0,0-1 0,0 0 0,0 1 0,3-1 0,-4 1 0,0 0 0,0 0 0,0 1 0,0-1 0,0 0 0,0 1 0,0-1 0,0 1 0,-1-1 0,1 1 0,0-1 0,0 1 0,-1-1 0,1 1 0,0 0 0,-1-1 0,1 1 0,0 0 0,-1 0 0,1-1 0,-1 1 0,1 0 0,-1 0 0,0 0 0,1 0 0,-1 0 0,0 0 0,0 0 0,1 0 0,-1-1 0,0 1 0,0 2 0,0 1 0,0 0 0,1 0 0,-2-1 0,1 1 0,0 0 0,-2 6 0,2-9 0,0 0 0,-1 1 0,1-1 0,0 0 0,-1 0 0,1-1 0,-1 1 0,1 0 0,-1 0 0,1 0 0,-1 0 0,0 0 0,0 0 0,1-1 0,-1 1 0,0 0 0,0-1 0,0 1 0,1 0 0,-1-1 0,0 1 0,0-1 0,0 0 0,0 1 0,0-1 0,0 0 0,-2 1 0,1-1 0,1 0 0,0 0 0,-1-1 0,1 1 0,0 0 0,0-1 0,-1 1 0,1-1 0,0 1 0,0-1 0,0 1 0,-1-1 0,1 0 0,0 0 0,0 0 0,0 1 0,0-1 0,0 0 0,1 0 0,-1 0 0,-1-3 0,-2-3 0,1 0 0,0 0 0,1-1 0,0 1 0,0-1 0,1 1 0,-1-1 0,1-14 0,-2-6 0,-2-36 0,3-105 0,3 84 0,-1-568 0,0 647 0,1-1 0,-1 0 0,1 0 0,0 0 0,1 1 0,0-1 0,0 1 0,0-1 0,1 1 0,6-11 0,-7 14 0,0 0 0,0 0 0,0 0 0,1 0 0,-1 1 0,1-1 0,0 1 0,0-1 0,0 1 0,0 0 0,0 0 0,1 1 0,-1-1 0,1 1 0,-1-1 0,1 1 0,-1 0 0,1 0 0,0 0 0,6 0 0,-8 1 0,0 0 0,-1 0 0,1 1 0,-1-1 0,1 0 0,-1 0 0,1 1 0,-1-1 0,1 1 0,-1 0 0,1-1 0,-1 1 0,0 0 0,1 0 0,-1 0 0,0 0 0,0 0 0,1 0 0,-1 0 0,0 0 0,0 0 0,0 0 0,0 1 0,-1-1 0,1 0 0,0 1 0,0-1 0,-1 1 0,1-1 0,-1 1 0,1 1 0,-1-1 0,1 1 0,-1 0 0,1-1 0,-1 1 0,0-1 0,0 1 0,0-1 0,-1 1 0,1 0 0,-1-1 0,1 1 0,-1-1 0,0 1 0,0-1 0,0 0 0,0 1 0,0-1 0,-2 3 0,0-2 0,0 0 0,0 0 0,0 0 0,0-1 0,0 1 0,-1-1 0,1 0 0,-1 0 0,0 0 0,1 0 0,-8 1 0,9-2 0,1-1 0,0 1 0,-1-1 0,1 0 0,-1 0 0,1 0 0,-1 0 0,1 0 0,-1 0 0,0 0 0,1 0 0,0 0 0,-1-1 0,1 1 0,-1-1 0,1 1 0,-1-1 0,1 0 0,0 1 0,-1-1 0,1 0 0,0 0 0,0 0 0,0 0 0,0 0 0,0 0 0,0 0 0,0 0 0,0 0 0,0-1 0,0 1 0,0 0 0,1-1 0,-2-2 0,1 2 0,1 0 0,-1 0 0,1 0 0,-1 0 0,1 0 0,-1 0 0,1 0 0,0 0 0,0-1 0,0 1 0,1 0 0,-1 0 0,0 0 0,1 0 0,-1 0 0,1 0 0,0 0 0,0 0 0,1-3 0,0 2 0,0 0 0,1 0 0,-1 1 0,1-1 0,-1 0 0,1 1 0,0 0 0,0-1 0,0 1 0,6-3 0,-4 3 0,1 0 0,-1 0 0,0 0 0,1 0 0,-1 1 0,12-1 0,-14 1 0,0 1 0,0 0 0,1 0 0,-1 1 0,0-1 0,1 1 0,-1-1 0,0 1 0,0 0 0,0 0 0,4 3 0,-6-4 0,-1 0 0,1 0 0,-1 1 0,1-1 0,-1 0 0,0 0 0,1 1 0,-1-1 0,1 1 0,-1-1 0,0 0 0,1 1 0,-1-1 0,0 1 0,0-1 0,1 1 0,-1-1 0,0 1 0,0-1 0,0 0 0,0 0 0,0 0 0,0 1 0,0-1 0,0 0 0,0 0 0,-1 0 0,1 1 0,0-1 0,0 0 0,0 0 0,0 0 0,0 1 0,0-1 0,0 0 0,-1 0 0,1 0 0,0 0 0,0 1 0,0-1 0,0 0 0,-1 0 0,0 1 0,-1-1 0,1 1 0,0 0 0,-1-1 0,1 0 0,0 1 0,-1-1 0,1 0 0,-3 1 0,0-2 0,-1 1 0,0 0 0,1-1 0,-1 0 0,1 0 0,-1-1 0,1 1 0,-1-1 0,1 0 0,0 0 0,0 0 0,0-1 0,0 0 0,0 1 0,0-1 0,-5-7 0,0 1 0,1 0 0,1-1 0,0 0 0,0 0 0,-7-15 0,9 15 0,1-1 0,-3-11 0,-6-15 0,10 28 0,0 0 0,0 0 0,1 0 0,0 0 0,1-1 0,-1-9 0,3-60 0,0 38 0,-2-19 0,3-47 0,1 87 0,2 13 0,-5 7 0,0 0 0,1 0 0,-1 0 0,0-1 0,0 1 0,0 0 0,1 0 0,-1 1 0,0-1 0,0 0 0,1 0 0,-1 0 0,0 0 0,0 0 0,1 0 0,-1 0 0,0 0 0,0 0 0,0 0 0,1 1 0,-1-1 0,0 0 0,0 0 0,0 0 0,0 0 0,1 1 0,-1-1 0,0 0 0,0 0 0,0 0 0,0 1 0,0-1 0,0 0 0,1 0 0,1 5 0,0 0 0,0 0 0,0 0 0,-1 0 0,0 1 0,0-1 0,1 6 0,2 9 0,34 135 0,-28-107 0,87 462 0,-84-435 0,-5-32 0,4 54 0,-11-86 0,0 1 0,2-1 0,4 17 0,-3-16 0,-1 1 0,3 21 0,-5-25 0,-1 1 0,-1-1 0,1 1 0,-1-1 0,-1 1 0,0-1 0,0 0 0,-1 0 0,0 0 0,-1 0 0,0 0 0,0-1 0,-1 0 0,0 0 0,0 0 0,-7 7 0,6-9 0,-1 0 0,1-1 0,-1-1 0,-11 7 0,16-10 0,2-1 0,-1 1 0,0-1 0,1 0 0,-1 1 0,0-1 0,1 0 0,-1 0 0,0 0 0,0 1 0,1-1 0,-1 0 0,0 0 0,1 0 0,-1 0 0,0 0 0,0 0 0,1-1 0,-1 1 0,0 0 0,1 0 0,-1 0 0,-1-1 0,1 0 0,0 0 0,0 0 0,-1 0 0,1 0 0,0 0 0,0 0 0,0 0 0,0 0 0,1-1 0,-2-1 0,-1-2 0,1 0 0,0 0 0,0 0 0,-2-11 0,1 3 0,2-1 0,0 1 0,0 0 0,1-1 0,1 1 0,0 0 0,1 0 0,0 0 0,1 0 0,7-17 0,-10 30 0,0-1 0,0 1 0,0 0 0,0-1 0,0 1 0,0 0 0,0-1 0,0 1 0,0 0 0,0 0 0,1-1 0,-1 1 0,0 0 0,0 0 0,0-1 0,1 1 0,-1 0 0,0 0 0,0 0 0,0-1 0,1 1 0,-1 0 0,0 0 0,0 0 0,1 0 0,-1 0 0,0-1 0,1 1 0,-1 0 0,1 1 0,-1-1 0,0 0 0,0 1 0,0-1 0,1 0 0,-1 1 0,0-1 0,0 0 0,0 1 0,0-1 0,0 0 0,1 1 0,-1-1 0,0 1 0,0-1 0,0 0 0,0 1 0,0-1 0,0 1 0,-1 0 0,1 2 0,-1 1 0,0-1 0,0 1 0,0-1 0,0 0 0,-1 0 0,1 1 0,-1-1 0,0 0 0,0 0 0,-4 4 0,1-1 0,-1 0 0,0 0 0,-13 9 0,11-10 0,0-1 0,0 0 0,0-1 0,0 0 0,0 0 0,-15 3 0,15-5 0,-1 1 0,1 1 0,0-1 0,0 1 0,0 1 0,1 0 0,-9 5 0,13-7 0,1 0 0,0 0 0,0 0 0,0 1 0,0-1 0,1 0 0,-1 1 0,0-1 0,1 1 0,0 0 0,0 0 0,0-1 0,0 1 0,0 0 0,0 0 0,1 0 0,-1 0 0,1 0 0,0 5 0,0 5 0,2 0 0,-1 0 0,5 16 0,-1-3 0,-3-9 0,-1 24 0,1 8 0,-1-44-273,0 0 0,0 0 0,0 0 0,4 7 0,1 0-6553</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3:07.357"/>
    </inkml:context>
    <inkml:brush xml:id="br0">
      <inkml:brushProperty name="width" value="0.05" units="cm"/>
      <inkml:brushProperty name="height" value="0.05" units="cm"/>
      <inkml:brushProperty name="color" value="#FFFFFF"/>
    </inkml:brush>
  </inkml:definitions>
  <inkml:trace contextRef="#ctx0" brushRef="#br0">275 41 24575,'0'352'0,"-2"-306"0,-3 0 0,-15 67 0,13-78 0,-105 586 0,100-539 0,-5 30 0,7-47 0,3-14 0,4-27 0,1 0 0,2 32 0,0-38 0,1-9 0,-1 0 0,2 1 0,-1-1 0,2 0 0,2 10 0,21 43 0,-24-56 0,1 0 0,1 0 0,1 1 0,-1-1 0,1-1 0,10 11 0,0 0 0,-9-9 0,2 0 0,-1 0 0,1-1 0,13 9 0,37 18 0,1-1 0,-56-30 0,2 2 0,1-1 0,-1 0 0,1 0 0,0 0 0,6 2 0,-10-5 0,-1 0 0,0 1 0,0-1 0,0 0 0,0 0 0,1 0 0,-1 0 0,0 0 0,0 0 0,0 0 0,0 0 0,1 0 0,-1-1 0,0 1 0,0 0 0,0-1 0,0 1 0,0-1 0,0 1 0,0-1 0,0 0 0,0 1 0,0-1 0,0 0 0,0 0 0,0 1 0,-1-1 0,1 0 0,0 0 0,-1 0 0,1 0 0,0 0 0,-1 0 0,1-2 0,1-1 0,-1 0 0,0 0 0,0 1 0,0-1 0,-1 0 0,1 0 0,-1 0 0,0 0 0,0 0 0,0 0 0,-1 1 0,0-6 0,-2-3 0,-1 0 0,-7-17 0,5 15 0,-5-18 0,-3-5 0,2 3 0,-3-37 0,12 53 0,-8-26 0,7 30 0,-4-23 0,4 8 0,-1-1 0,-12-40 0,9 43 0,1 0 0,2-1 0,0 0 0,2 0 0,1-40 0,-4-10 0,0 7 0,6-152 0,7 146 0,-1 5 0,-5 60 0,0-1 0,2 1 0,5-19 0,-5 17 0,1 0 0,1-19 0,-3-144 0,-3 92 0,-7-27 0,3 32 0,13 222 0,5 9 0,-9-105 0,-2 62 0,-3-71 0,0-12 0,-2-1 0,-10 43 0,1-7 0,2-8 0,-32 91 0,34-119 0,0 5 0,1 0 0,1 1 0,2 0 0,0 58 0,3-74 0,-1 0 0,1 0 0,-8 25 0,-18 38 0,19-56 0,1 0 0,0 0 0,1 1 0,-5 43 0,11 60 0,0-61 0,1-41 0,1 0 0,8 43 0,20 42 0,-19-68 0,-1 5 0,-9-34 0,2 1 0,-1 0 0,2-1 0,4 13 0,1-4 0,-6-13 0,0 1 0,0-1 0,1 0 0,7 11 0,-10-17 0,1 1 0,-1 0 0,1-1 0,0 1 0,0-1 0,0 1 0,-1-1 0,1 0 0,0 0 0,0 0 0,1 0 0,-1 0 0,0 0 0,0-1 0,0 1 0,1-1 0,-1 1 0,0-1 0,0 0 0,4 0 0,-4 0 0,0 0 0,-1-1 0,1 1 0,-1 0 0,1-1 0,-1 1 0,1-1 0,-1 1 0,1-1 0,-1 0 0,0 0 0,1 0 0,-1 1 0,0-1 0,0 0 0,2-2 0,-1 1 0,0-1 0,0 0 0,0 1 0,-1-1 0,1 0 0,-1 0 0,2-4 0,0-2 0,-1 0 0,0-1 0,0 1 0,0-15 0,-4-106 0,-1 113 0,-1 14 0,1 11 0,1 5 0,0-1 0,-8 23 0,6-21 0,1 1 0,0 0 0,0 0 0,1 30 0,1-24 0,0-17 0,1 0 0,-1-1 0,1 1 0,-1 0 0,0 0 0,0-1 0,-1 1 0,-2 6 0,3-10 0,1 1 0,-1 0 0,1 0 0,-1-1 0,1 1 0,-1 0 0,0-1 0,1 1 0,-1-1 0,0 1 0,0-1 0,1 1 0,-1-1 0,0 1 0,0-1 0,0 0 0,0 1 0,1-1 0,-1 0 0,0 0 0,0 0 0,0 1 0,0-1 0,0 0 0,0 0 0,0 0 0,0-1 0,1 1 0,-1 0 0,0 0 0,0 0 0,0-1 0,0 1 0,0 0 0,1-1 0,-1 1 0,0-1 0,0 1 0,1-1 0,-1 1 0,0-1 0,0 0 0,-3-2 0,1-1 0,0 1 0,-1-1 0,1 1 0,1-1 0,-1 0 0,1 0 0,-1 0 0,1 0 0,0 0 0,1-1 0,-1 1 0,-1-8 0,-1-6 0,1 0 0,0-20 0,3 31 0,-1 6 0,-2-22 0,3 23 0,0-1 0,0 1 0,-1-1 0,1 1 0,0-1 0,0 1 0,0-1 0,0 1 0,-1 0 0,1-1 0,0 1 0,0-1 0,-1 1 0,1 0 0,0-1 0,0 1 0,-1 0 0,1-1 0,0 1 0,-1 0 0,1 0 0,-1-1 0,1 1 0,0 0 0,-1 0 0,1 0 0,-1-1 0,1 1 0,-1 0 0,1 0 0,-1 0 0,1 0 0,0 0 0,-1 0 0,1 0 0,-1 0 0,1 0 0,-1 0 0,1 0 0,-1 0 0,1 0 0,-1 1 0,1-1 0,-1 0 0,0 1 0,-1 0 0,1 0 0,0 1 0,0-1 0,0 0 0,-1 1 0,1-1 0,1 1 0,-1-1 0,0 1 0,0-1 0,0 3 0,-8 21 0,9-24 0,-3 10 0,1 1 0,0 0 0,1-1 0,1 21 0,-2 14 0,2-44 0,-1 0 0,1-1 0,0 1 0,-1 0 0,1 0 0,-1-1 0,0 1 0,1 0 0,-1-1 0,0 1 0,0-1 0,0 1 0,0-1 0,0 0 0,0 1 0,-1-1 0,1 0 0,0 0 0,-1 0 0,1 1 0,-4 0 0,4-1 0,0-1 0,-1 0 0,1 1 0,-1-1 0,1 0 0,0 0 0,-1 1 0,1-1 0,-1-1 0,1 1 0,0 0 0,-1 0 0,1 0 0,-1-1 0,1 1 0,0 0 0,-1-1 0,1 0 0,0 1 0,0-1 0,-1 0 0,1 1 0,0-1 0,0 0 0,0 0 0,0 0 0,0 0 0,-1-2 0,0 0 0,0 0 0,0 0 0,0 0 0,0 0 0,1-1 0,-1 1 0,1 0 0,0-1 0,0 0 0,0 1 0,1-1 0,-1-4 0,0-8 0,2-24 0,0 22 0,-1 14 0,0-1 0,0 0 0,1 1 0,0-1 0,0 1 0,0-1 0,1 1 0,-1-1 0,1 1 0,0 0 0,0 0 0,0 0 0,1 0 0,0 0 0,-1 0 0,1 1 0,1-1 0,-1 1 0,0 0 0,1 0 0,7-5 0,-5 5 0,1 0 0,-1-1 0,9-8 0,-13 10 0,0 0 0,0 0 0,0 0 0,0 0 0,-1-1 0,1 1 0,-1-1 0,1 1 0,-1-1 0,0 1 0,0-1 0,1-4 0,-2 3 0,1 1 0,0 0 0,-1-1 0,0 1 0,0-1 0,0 1 0,0 0 0,0-1 0,-1 1 0,0 0 0,1-1 0,-4-5 0,3 7 0,0-1 0,-1 1 0,1 0 0,-1 0 0,1 0 0,-1 0 0,0 0 0,0 0 0,0 0 0,0 1 0,0-1 0,0 1 0,-1-1 0,1 1 0,-1 0 0,1 0 0,-3-1 0,-34-13 0,36 13 0,-1 0 0,0-1 0,1 1 0,-1-1 0,1 1 0,0-1 0,-5-6 0,4 5 0,0 0 0,1-1 0,0 0 0,0 1 0,1-1 0,-1 0 0,1-1 0,0 1 0,0 0 0,1-1 0,-1 1 0,1-1 0,0-9 0,1-141 0,1 67 0,-9-21 0,4 59 0,3-60 0,1 66 0,1 38 0,0-1 0,0 0 0,1 0 0,0 1 0,0-1 0,1 1 0,0-1 0,0 1 0,8-12 0,-8 15 0,-1 1 0,1 0 0,-1 0 0,1 1 0,0-1 0,0 0 0,6-3 0,-6 5 0,-1-1 0,1 0 0,-1 1 0,1-1 0,-1 0 0,0 0 0,0-1 0,0 1 0,0 0 0,-1-1 0,1 1 0,0-1 0,-1 1 0,0-1 0,2-3 0,-1-6 0,0-1 0,-1 1 0,0 0 0,-1 0 0,0 0 0,-4-20 0,2 24 0,0-1 0,-6-14 0,5 15 0,0 0 0,-4-16 0,6 14 0,0-1 0,0 0 0,1 0 0,0 0 0,0 0 0,2 0 0,-1 0 0,1 0 0,1 1 0,0-1 0,0 1 0,1-1 0,1 1 0,10-17 0,-12 21 0,-1 0 0,1 0 0,-1 0 0,0 0 0,0 0 0,-1-1 0,1 1 0,-1-12 0,-1-55 0,-1 39 0,-1 9 0,-1-1 0,-6-26 0,4 28 0,1-1 0,-1-28 0,5 45 0,-1-1 0,-1 1 0,0-1 0,0 1 0,-4-9 0,3 7 0,0 0 0,1 0 0,-3-13 0,5 17 0,0 0 0,0 0 0,0 1 0,2-10 0,-2 13 0,1 0 0,-1-1 0,1 1 0,0 0 0,-1 0 0,1 0 0,1 0 0,-1 0 0,0 0 0,0 0 0,1 1 0,-1-1 0,1 0 0,2-2 0,11-6 0,1 0 0,0 1 0,18-7 0,-29 14 0,16-10 0,-14 9 0,-1-1 0,0 1 0,1 0 0,0 1 0,0 0 0,9-2 0,-9 3 0,0 0 0,0 0 0,1 1 0,9 1 0,-14 0 0,0-1 0,-1 1 0,1-1 0,0 1 0,-1 0 0,1 0 0,-1 0 0,1 0 0,-1 1 0,0-1 0,1 1 0,-1-1 0,0 1 0,3 3 0,2 3 0,-1 1 0,0-1 0,-1 1 0,0 0 0,0 0 0,-1 0 0,0 1 0,2 10 0,-2-4 0,-1 0 0,-1-1 0,0 1 0,-1 24 0,-2 111 0,0-144 0,1 0 0,-1 0 0,0 0 0,0 0 0,-1-1 0,0 1 0,-4 9 0,-3 2 0,-13 20 0,-6 12 0,28-49 0,-1 1 0,0-1 0,0 1 0,0-1 0,0 1 0,0-1 0,0 0 0,0 1 0,0-1 0,0 0 0,-1 0 0,1 0 0,0 0 0,-1 0 0,1 0 0,-3 1 0,3-2 0,0 0 0,0 0 0,-1 1 0,1-1 0,0 0 0,0 0 0,0-1 0,0 1 0,0 0 0,0 0 0,0 0 0,0-1 0,0 1 0,0-1 0,0 1 0,0-1 0,0 1 0,0-1 0,0 1 0,0-1 0,1 0 0,-1 1 0,0-1 0,0 0 0,1 0 0,-1 0 0,0-1 0,-4-4 0,1-1 0,0 0 0,0 0 0,0 0 0,1 0 0,1-1 0,-1 1 0,1-1 0,0 0 0,-1-11 0,1-8 0,2-48 0,1 42 0,0 18 0,0-1 0,1 1 0,0 0 0,1-1 0,10-26 0,-4 26 0,-7 12 0,0 1 0,0-1 0,-1 1 0,1-1 0,-1 0 0,2-6 0,-3 9 0,0 0 0,0 1 0,0-1 0,0 0 0,0 1 0,0-1 0,0 1 0,0-1 0,0 0 0,0 1 0,-1-1 0,1 0 0,0 1 0,0-1 0,-1 1 0,1-1 0,-1 1 0,0-2 0,0 2 0,0-1 0,0 0 0,0 0 0,0 1 0,0-1 0,0 1 0,0-1 0,0 1 0,0-1 0,-1 1 0,1 0 0,0 0 0,-2-1 0,0 1-208,-1 0 0,1 0 0,-1 0 0,1 1 0,-6 0-1,8 0 93,-12 2-6710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3:30.213"/>
    </inkml:context>
    <inkml:brush xml:id="br0">
      <inkml:brushProperty name="width" value="0.05" units="cm"/>
      <inkml:brushProperty name="height" value="0.05" units="cm"/>
      <inkml:brushProperty name="color" value="#FFFFFF"/>
    </inkml:brush>
  </inkml:definitions>
  <inkml:trace contextRef="#ctx0" brushRef="#br0">167 200 24575,'-1'0'0,"1"0"0,-1 0 0,1 1 0,-1-1 0,1 0 0,-1 1 0,1-1 0,0 0 0,-1 1 0,1-1 0,-1 1 0,1-1 0,0 1 0,-1-1 0,1 1 0,0-1 0,0 1 0,-1-1 0,1 1 0,0-1 0,0 1 0,0-1 0,0 1 0,-1 0 0,1-1 0,0 2 0,-2 18 0,2-17 0,-2 192 0,3-108 0,-1 285 0,0-364 0,1 1 0,1 0 0,0 0 0,0-1 0,3 9 0,-1-6 0,-1-1 0,-1 0 0,2 12 0,-2 27 0,2 13 0,-1-34 0,4 26 0,-6-49 0,1 1 0,-1-1 0,1 1 0,0-1 0,1 0 0,-1 0 0,5 6 0,-6-10 0,-1 0 0,1-1 0,-1 1 0,1 0 0,0-1 0,-1 1 0,1 0 0,0-1 0,-1 1 0,1-1 0,0 1 0,-1-1 0,1 1 0,0-1 0,1 1 0,-2-1 0,1 0 0,-1 0 0,1 0 0,-1 0 0,0 0 0,1 0 0,-1-1 0,1 1 0,-1 0 0,0 0 0,1 0 0,-1 0 0,0 0 0,1-1 0,-1 1 0,0 0 0,1 0 0,-1-1 0,0 1 0,1 0 0,-1-1 0,0 1 0,1-1 0,1-2 0,0-1 0,-1 0 0,1 0 0,-1 0 0,2-5 0,1-4 0,1-1 0,-1 1 0,-1-1 0,0 0 0,0-1 0,-2 1 0,0 0 0,0-17 0,-1 3 0,6-38 0,0-18 0,-6-196 0,2 250 0,-1 29 0,-1-1 0,0 0 0,1 1 0,-1-1 0,1 1 0,0-1 0,0 1 0,-1-1 0,1 1 0,0-1 0,0 1 0,0 0 0,0-1 0,1 1 0,0-1 0,-2 2 0,1 0 0,-1 0 0,0 0 0,0 0 0,1 0 0,-1 0 0,0 0 0,0 0 0,1 0 0,-1 0 0,0 0 0,0 0 0,1 0 0,-1 0 0,0 0 0,0 0 0,1 0 0,-1 0 0,0 0 0,0 1 0,0-1 0,1 0 0,-1 0 0,0 0 0,0 0 0,0 1 0,1-1 0,-1 0 0,0 0 0,0 0 0,0 1 0,0-1 0,0 0 0,0 0 0,1 1 0,-1-1 0,0 0 0,0 0 0,0 1 0,0-1 0,0 0 0,0 0 0,0 1 0,0-1 0,2 14 0,-2-14 0,1 14 0,-2 0 0,0 0 0,0-1 0,-1 1 0,-7 23 0,2-6 0,-34 223 0,18-101 0,9-78 0,-5 34 0,16-74 0,4 61 0,0-34 0,-2-14 0,2 52 0,6-55 0,-4-30 0,0 19 0,-3 28 0,-1-35 0,3 33 0,-1-58 0,-1 0 0,0 0 0,0 0 0,1 0 0,-1 0 0,1-1 0,0 1 0,0 0 0,-1 0 0,1-1 0,0 1 0,0-1 0,1 1 0,-1-1 0,0 1 0,0-1 0,1 1 0,-1-1 0,1 0 0,-1 0 0,1 0 0,-1 0 0,1 0 0,2 1 0,3 0 0,0 0 0,0-1 0,-1 0 0,1 0 0,10 0 0,1 0 0,-13 0 0,-1-1 0,0 0 0,1 0 0,-1 0 0,7-1 0,-10 0 0,0 1 0,0 0 0,0 0 0,0-1 0,0 1 0,0-1 0,0 1 0,-1-1 0,1 1 0,0-1 0,0 1 0,0-1 0,-1 0 0,1 1 0,0-1 0,-1 0 0,1 0 0,0 0 0,-1 1 0,1-1 0,-1 0 0,0 0 0,1 0 0,-1 0 0,0 0 0,1 0 0,-1 0 0,0 0 0,0 0 0,0-1 0,0-4 0,0 0 0,0 1 0,-1-1 0,0 0 0,0 1 0,-4-11 0,-16-33 0,8 22 0,7 10 0,0-1 0,1 1 0,1-1 0,1 0 0,-2-26 0,3-92 0,4 70 0,-2 55 0,2 0 0,-1-1 0,2 1 0,4-15 0,-3 13 0,-1-1 0,3-19 0,-4 10 0,-2 0 0,-4-34 0,-12-45 0,10 56 0,2 0 0,4-81 0,1 65 0,0-493 0,-1 294 0,0 260 0,1-18 0,-1 19 0,0-1 0,0 1 0,0-1 0,0 1 0,0 0 0,0-1 0,0 1 0,0-1 0,0 1 0,0 0 0,0-1 0,0 1 0,1-1 0,-1 1 0,0 0 0,0-1 0,1 1 0,-1 0 0,0-1 0,0 1 0,1 0 0,-1-1 0,0 1 0,1 0 0,-1 0 0,0-1 0,1 1 0,-1 0 0,0 0 0,1 0 0,-1 0 0,1-1 0,-1 1 0,0 0 0,1 0 0,-1 0 0,1 0 0,0 0 0,-1 1 0,1-1 0,0 0 0,-1 1 0,1-1 0,-1 1 0,1-1 0,-1 1 0,1-1 0,-1 1 0,0-1 0,1 1 0,-1-1 0,1 1 0,-1-1 0,0 1 0,0 0 0,1 0 0,3 15 0,-3-11 0,5 20 0,-2 0 0,2 39 0,-6-59 0,6 51 0,1 20 0,-6 328 0,-2-195 0,-6-100 0,0 2 0,6-101 0,0 0 0,-1 0 0,0 0 0,-4 14 0,2-10 0,-3 19 0,2 3 0,-1 1 0,0 40 0,5-61 0,-1 0 0,-1 0 0,-6 22 0,2-10 0,-1 8 0,-11 45 0,11-53 0,2 1 0,-5 48 0,2-9 0,0 26 0,7-86 0,0 1 0,-5 13 0,4-14 0,0 0 0,-3 14 0,0 12 0,4-24 0,0 1 0,0 0 0,1 0 0,0 21 0,1-30 0,1-1 0,-1 1 0,0 0 0,1-1 0,-1 1 0,1-1 0,0 1 0,-1-1 0,1 1 0,0-1 0,0 0 0,0 1 0,0-1 0,0 0 0,0 1 0,2 1 0,0-2 0,-1 1 0,1-1 0,-1 0 0,1 1 0,-1-1 0,1 0 0,0 0 0,-1-1 0,5 2 0,-2-2 0,1 1 0,0-1 0,0 0 0,0 0 0,0 0 0,0-1 0,0 0 0,-1 0 0,7-3 0,1-1 0,1 0 0,-1-1 0,0 0 0,-1-1 0,16-11 0,-27 17 0,0 0 0,1 0 0,-1-1 0,0 1 0,0 0 0,0 0 0,0-1 0,0 1 0,0 0 0,0-1 0,0 1 0,0-1 0,-1 1 0,1-1 0,-1 1 0,1-1 0,-1 0 0,0 1 0,1-1 0,-1 0 0,0 1 0,0-1 0,0 0 0,0 1 0,-1-4 0,0 3 0,0 0 0,0 0 0,0 0 0,0 0 0,0 0 0,0 0 0,-1 1 0,1-1 0,-1 0 0,0 1 0,1-1 0,-1 1 0,0 0 0,0-1 0,0 1 0,0 0 0,0 0 0,-3-1 0,-11-5 0,-32-11 0,43 16 0,-1 1 0,1-1 0,0 2 0,0-1 0,-1 0 0,1 1 0,-6 0 0,10 0 0,0 0 0,1 0 0,-1 0 0,0 1 0,1-1 0,-1 0 0,0 0 0,1 0 0,-1 1 0,0-1 0,1 0 0,-1 1 0,0-1 0,1 0 0,-1 1 0,1-1 0,-1 1 0,0 0 0,1-1 0,0 1 0,-1-1 0,1 1 0,0-1 0,0 1 0,0-1 0,0 1 0,0-1 0,0 0 0,0 1 0,0-1 0,0 1 0,0-1 0,0 1 0,0-1 0,0 1 0,0-1 0,1 1 0,-1-1 0,0 1 0,1 1 0,1 0 0,-1 0 0,1 0 0,-1 0 0,1 0 0,0 0 0,-1 0 0,5 2 0,1 1 0,1 0 0,-1 0 0,1-1 0,0-1 0,0 1 0,1-1 0,9 2 0,-17-4 0,0-1 0,0 0 0,0 0 0,0 0 0,0 0 0,0 0 0,0 0 0,0 0 0,0 0 0,1 0 0,-1 0 0,0-1 0,0 1 0,0 0 0,0-1 0,-1 1 0,1-1 0,0 1 0,0-1 0,0 1 0,0-1 0,1-1 0,-1 0 0,0 1 0,0-1 0,0 0 0,0 0 0,0 1 0,0-1 0,0 0 0,-1 0 0,1 0 0,-1 0 0,1-2 0,0-5 0,-1 1 0,0-1 0,0 1 0,-3-15 0,0 4 0,1 2 0,-1 1 0,-1-1 0,-8-22 0,5 19 0,1 1 0,-5-33 0,5 24 0,6 27 0,-1-1 0,1 0 0,-1 0 0,0 1 0,1-1 0,-1 1 0,0-1 0,0 0 0,0 1 0,0 0 0,0-1 0,-1 1 0,1 0 0,0-1 0,-3 0 0,2 0 0,-1 0 0,0 1 0,0-1 0,0 1 0,0 0 0,0 0 0,0 0 0,-4 0 0,-2 0 0,0 0 0,-1 1 0,1 0 0,0 1 0,-11 1 0,15 0 0,1-1 0,-1 1 0,1-1 0,-6 4 0,-13 4 0,22-8 0,0-1 0,-1 0 0,1 1 0,0-1 0,-1 0 0,1 0 0,0 0 0,-1 0 0,1 0 0,0 0 0,-1 0 0,1 0 0,-3-1 0,4 0 0,-1 1 0,1 0 0,0-1 0,-1 1 0,1-1 0,-1 1 0,1-1 0,0 1 0,-1 0 0,1-1 0,0 1 0,-1-1 0,1 0 0,0 1 0,0-1 0,0 1 0,-1-1 0,1 1 0,0-1 0,0 1 0,0-1 0,0 0 0,0 1 0,0-1 0,0 1 0,0-1 0,0 0 0,0 1 0,1-1 0,-1 1 0,0-2 0,8-17 0,-3 11 0,0 0 0,1 0 0,0 0 0,11-10 0,4-6 0,-18 20 0,0-1 0,0 0 0,-1 1 0,0-1 0,0 0 0,0 0 0,-1 0 0,1 0 0,-1-1 0,0 1 0,-1 0 0,1 0 0,-1-1 0,-1-5 0,0-3 0,0 1 0,-1 0 0,-1 0 0,-6-19 0,4 19 0,-1 0 0,0 1 0,-1 0 0,-14-18 0,12 17 0,1 0 0,0 0 0,-9-19 0,13 20 0,0 1 0,1-1 0,0 0 0,-1-16 0,2-49 0,3-277 0,0 339 0,5-30 0,0-7 0,-5 41 0,-1-3 0,1 1 0,0-1 0,7-26 0,20-74 0,-17 83 0,-8 24 0,0 0 0,0 0 0,2-15 0,-2-9 0,-1 0 0,-4-37 0,1 13 0,0 35 0,-5-28 0,3 32 0,1 0 0,0-32 0,2 46 0,0 1 0,0-1 0,0 1 0,1-1 0,-1 1 0,0-1 0,1 1 0,-1-1 0,1 1 0,-1 0 0,1-1 0,0 1 0,-1 0 0,1-1 0,0 1 0,0 0 0,0 0 0,0 0 0,0 0 0,0 0 0,0 0 0,1 0 0,-1 0 0,0 0 0,0 0 0,1 1 0,-1-1 0,1 0 0,-1 1 0,0-1 0,1 1 0,-1 0 0,1-1 0,-1 1 0,1 0 0,-1 0 0,1 0 0,-1 0 0,1 0 0,-1 0 0,1 1 0,-1-1 0,1 0 0,-1 1 0,1-1 0,-1 1 0,1 0 0,-1-1 0,0 1 0,0 0 0,1 0 0,-1 0 0,2 1 0,1 2 0,0 1 0,1-1 0,-2 0 0,1 1 0,0 0 0,-1 0 0,0 0 0,0 0 0,-1 1 0,1-1 0,-1 1 0,0-1 0,-1 1 0,1 0 0,0 11 0,0 3 0,-1 0 0,-1 1 0,-4 26 0,3-39 0,0 1 0,-1-1 0,-1 1 0,1-1 0,-1 0 0,-5 10 0,0-3 0,-1-1 0,-11 17 0,11-19 0,1 1 0,1 0 0,-11 27 0,-10 44 0,15-41 0,-23 49 0,29-73 0,1 0 0,0 1 0,2-1 0,0 1 0,1 0 0,0 31 0,2-43 0,0 0 0,-1 0 0,0 0 0,-4 11 0,3-13 0,1 1 0,0 0 0,1-1 0,-1 1 0,1 0 0,0 13 0,2-13 0,0 0 0,0-1 0,1 1 0,0-1 0,0 0 0,0 1 0,1-1 0,0 0 0,0 0 0,7 9 0,5 3 0,26 29 0,-38-44 0,-1-1 0,1 1 0,0-1 0,-1 0 0,1 0 0,0 0 0,0 0 0,0 0 0,0-1 0,0 0 0,0 1 0,1-1 0,-1 0 0,0 0 0,6 0 0,-7-1 0,0 0 0,0 0 0,0 0 0,0 0 0,0-1 0,0 1 0,0-1 0,0 1 0,-1-1 0,1 0 0,0 0 0,0 1 0,-1-1 0,1 0 0,0-1 0,-1 1 0,1 0 0,-1 0 0,1-1 0,-1 1 0,0-1 0,0 1 0,0-1 0,0 0 0,0 1 0,2-4 0,-1 0 0,0 0 0,-1 0 0,1-1 0,-1 1 0,0 0 0,0 0 0,-1-1 0,0 1 0,1 0 0,-2-1 0,1 1 0,-1 0 0,0-1 0,-1-5 0,-4-8 0,-1 1 0,-13-29 0,-5-10 0,20 41 0,4 11 0,0 0 0,0 1 0,-1 0 0,0-1 0,0 1 0,-4-8 0,6 12 0,-1 0 0,1-1 0,0 1 0,0 0 0,0-1 0,-1 1 0,1 0 0,0 0 0,0-1 0,-1 1 0,1 0 0,0 0 0,-1 0 0,1-1 0,0 1 0,0 0 0,-1 0 0,1 0 0,0 0 0,-1 0 0,1-1 0,-1 1 0,1 0 0,0 0 0,-1 0 0,1 0 0,0 0 0,-1 0 0,1 0 0,0 0 0,-1 1 0,1-1 0,-1 0 0,0 1 0,1-1 0,-1 1 0,0 0 0,1-1 0,-1 1 0,1 0 0,-1 0 0,1 0 0,-1-1 0,1 1 0,0 0 0,-1 1 0,0 5 0,-1-1 0,0 11 0,2-1 0,1 0 0,1 0 0,0 0 0,1 0 0,7 21 0,-4-14 0,0-9 0,-6-13 0,0-1 0,0 0 0,0 0 0,0 0 0,0 0 0,0 0 0,0 0 0,0 0 0,1 0 0,-1 0 0,0 0 0,0 0 0,0 1 0,0-1 0,0 0 0,0 0 0,0 0 0,0 0 0,0 0 0,1 0 0,-1 0 0,0 0 0,0 0 0,0 0 0,0 0 0,0 0 0,0 0 0,0 0 0,1 0 0,-1 0 0,0 0 0,0 0 0,0 0 0,0 0 0,0 0 0,0 0 0,1 0 0,1-9 0,1-17 0,-1-1 0,-3-39 0,0 18 0,0 9 0,0 13 0,3-39 0,1 49 0,0 1 0,8-20 0,3-11 0,7-35 0,-17 69 0,1 1 0,0-1 0,0 0 0,11-14 0,-16 25 0,0 1 0,1-1 0,-1 1 0,1-1 0,-1 0 0,0 1 0,1-1 0,-1 1 0,1-1 0,-1 1 0,1-1 0,0 1 0,-1 0 0,1-1 0,-1 1 0,1 0 0,0-1 0,0 1 0,0 0 0,-1 0 0,0 0 0,1 0 0,-1 1 0,0-1 0,1 0 0,-1 0 0,0 0 0,0 0 0,1 1 0,-1-1 0,0 0 0,0 0 0,1 1 0,-1-1 0,0 0 0,0 1 0,0-1 0,0 0 0,1 0 0,-1 1 0,0-1 0,0 0 0,0 1 0,0 0 0,1 3 0,0 1 0,0 0 0,-1 8 0,0-13 0,0 119 0,1 27 0,1-112 0,1-1 0,11 46 0,57 248 0,-28-105 0,-39-205 0,1 0 0,9 23 0,-9-26 0,0-1 0,-1 1 0,0 0 0,1 16 0,-4-20 0,0 1 0,-2 18 0,1-24 0,-1-1 0,0 0 0,0 0 0,0 0 0,-1 0 0,1 0 0,-1 0 0,0 0 0,-4 5 0,-4 5 0,0-1 0,0-1 0,-2 0 0,1 0 0,-2-1 0,1-1 0,-16 10 0,19-15 0,0 0 0,0 0 0,0 0 0,-1-1 0,1-1 0,-1 0 0,0 0 0,0-1 0,0 0 0,-1-1 0,1 0 0,-15 0 0,3-1 0,2 0 0,-31-3 0,49 3 0,-1-1 0,1 1 0,-1-1 0,1 0 0,-1 0 0,1 0 0,-1 0 0,1 0 0,0-1 0,0 1 0,-1-1 0,1 0 0,0 1 0,0-1 0,1 0 0,-1 0 0,0 0 0,1 0 0,-2-3 0,2 4 0,1-1 0,-1 1 0,1 0 0,-1-1 0,1 1 0,-1-1 0,1 1 0,0-1 0,0 1 0,0-1 0,0 1 0,0-1 0,0 1 0,0-1 0,1 1 0,-1 0 0,0-1 0,1 1 0,-1-1 0,1 1 0,0 0 0,-1-1 0,1 1 0,0 0 0,0 0 0,0-1 0,0 1 0,0 0 0,0 0 0,0 0 0,0 0 0,0 0 0,1 1 0,1-2 0,9-6 0,0 1 0,0 1 0,1 0 0,0 1 0,0 1 0,0 0 0,1 0 0,20-2 0,-31 6 0,-1-1 0,1 1 0,-1 0 0,1 0 0,0 0 0,-1 0 0,1 1 0,-1-1 0,1 1 0,0 0 0,-1-1 0,1 1 0,-1 0 0,0 1 0,1-1 0,-1 0 0,3 3 0,-2-1 0,1 0 0,-1 0 0,0 1 0,0 0 0,-1-1 0,1 1 0,-1 0 0,0 1 0,3 4 0,1 5 0,-1 0 0,0 1 0,-1-1 0,-1 1 0,0 0 0,-1 0 0,0 0 0,-1 19 0,-1 10 0,-2 61 0,2-103 0,-1 0 0,1 1 0,-1-1 0,1 0 0,-1 1 0,0-1 0,1 0 0,-1 0 0,0 0 0,-1 0 0,1 0 0,0 0 0,0 0 0,-1 0 0,-2 3 0,1-3 0,0 0 0,0 1 0,0-1 0,-1-1 0,1 1 0,0 0 0,-1-1 0,-6 3 0,-2-2 0,1 0 0,0 0 0,-1-1 0,1-1 0,-17-1 0,19 0 0,0 0 0,0 0 0,-12-4 0,18 4 0,0 0 0,0 0 0,0 0 0,0 0 0,0-1 0,1 0 0,-1 1 0,1-1 0,-1 0 0,1 0 0,0 0 0,-1 0 0,-1-4 0,4 6 0,0 0 0,-1 0 0,1 0 0,0 0 0,0 0 0,0-1 0,0 1 0,0 0 0,-1 0 0,1 0 0,0-1 0,0 1 0,0 0 0,0 0 0,0 0 0,0-1 0,0 1 0,0 0 0,0 0 0,0 0 0,0-1 0,0 1 0,0 0 0,0 0 0,0-1 0,0 1 0,0 0 0,0 0 0,0 0 0,0-1 0,0 1 0,0 0 0,0 0 0,1 0 0,-1-1 0,0 1 0,0 0 0,0 0 0,0 0 0,11-1 0,13 6 0,-10 1 0,0 0 0,-1 1 0,1 0 0,-1 1 0,-1 0 0,0 1 0,0 1 0,14 14 0,-22-19 0,0 0 0,0 1 0,-1-1 0,0 1 0,0 0 0,0 0 0,-1 0 0,0 0 0,0 1 0,0-1 0,-1 1 0,0-1 0,0 13 0,-1-17 0,0 0 0,0-1 0,0 1 0,0 0 0,-1 0 0,1-1 0,-1 1 0,0 0 0,1-1 0,-1 1 0,0 0 0,0-1 0,0 1 0,0-1 0,0 1 0,-2 1 0,0-1 0,1 0 0,-1 0 0,1 0 0,-1-1 0,0 1 0,0-1 0,1 0 0,-7 2 0,-2 0 0,0-1 0,0-1 0,-1 0 0,-12 0 0,17-1 0,1 0 0,-1-1 0,1 1 0,-1-1 0,1-1 0,-1 1 0,-6-4 0,10 4 0,1 0 0,0 0 0,0 0 0,0 0 0,0-1 0,0 1 0,0 0 0,1-1 0,-1 0 0,0 0 0,1 1 0,-1-1 0,1 0 0,-1 0 0,1 0 0,0 0 0,0 0 0,0-1 0,0 1 0,1 0 0,-1-1 0,0-3 0,1 4 0,0 0 0,0-1 0,0 1 0,0 0 0,1 0 0,-1 0 0,1 1 0,-1-1 0,1 0 0,0 0 0,0 0 0,-1 0 0,2 0 0,-1 1 0,0-1 0,0 1 0,0-1 0,1 0 0,-1 1 0,1 0 0,-1-1 0,1 1 0,0 0 0,2-2 0,4-2 0,1 1 0,0 0 0,16-6 0,54-13 0,-72 21 0,0 0 0,0 0 0,0 1 0,0 0 0,0 0 0,0 1 0,0 0 0,0 0 0,0 0 0,0 1 0,0 0 0,0 1 0,0-1 0,0 1 0,-1 1 0,1-1 0,-1 1 0,1 0 0,7 6 0,-13-8 0,9 5 0,1 1 0,0-1 0,19 6 0,-18-6 0,-9-5 0,0 1 0,0-1 0,1 0 0,-1 0 0,0 0 0,5 1 0,-7-2 0,-1 0 0,1 0 0,-1 0 0,1 0 0,-1 0 0,1 0 0,-1 0 0,0 0 0,1-1 0,-1 1 0,1 0 0,-1 0 0,1 0 0,-1-1 0,0 1 0,1 0 0,-1 0 0,1-1 0,-1 1 0,1-1 0,-1 0 0,1 0 0,-1 0 0,1 0 0,-1 1 0,0-1 0,0 0 0,1 0 0,-1 0 0,0 0 0,0 0 0,0 0 0,0 0 0,0-2 0,-1-5 0,-1-1 0,0 1 0,0 0 0,-1 0 0,0 0 0,-6-11 0,-1-3 0,-4-11 0,2 0 0,-13-54 0,18 21 0,3 20 0,2 31 0,-7-21 0,5 23 0,1 0 0,-3-20 0,5-30 0,1 38 0,-5-37 0,-1 5 0,4-101 0,2 104 0,0 49 0,1 1 0,-1-1 0,1 1 0,0 0 0,0-1 0,2-3 0,-3 7 0,0 0 0,0 0 0,1 0 0,-1 0 0,0 1 0,1-1 0,-1 0 0,1 0 0,-1 1 0,1-1 0,-1 0 0,1 1 0,-1-1 0,1 0 0,0 1 0,-1-1 0,1 1 0,0-1 0,0 1 0,-1 0 0,1-1 0,0 1 0,0 0 0,0-1 0,-1 1 0,1 0 0,0 0 0,0 0 0,0-1 0,0 1 0,0 0 0,-1 0 0,1 0 0,0 1 0,0-1 0,0 0 0,0 0 0,0 1 0,1 0 0,-1 0 0,0-1 0,1 2 0,-1-1 0,0 0 0,0 0 0,0 0 0,0 0 0,0 1 0,0-1 0,0 0 0,-1 1 0,1-1 0,0 1 0,-1-1 0,1 1 0,-1-1 0,1 1 0,-1 0 0,0-1 0,0 1 0,0 2 0,1 2 0,-1 0 0,-1 0 0,1 0 0,-3 11 0,2-13 0,0 1 0,-1-1 0,0 0 0,1 0 0,-2 1 0,1-1 0,0 0 0,-1-1 0,0 1 0,0 0 0,0-1 0,0 0 0,-1 0 0,1 0 0,-1 0 0,0 0 0,-7 3 0,7-3 0,-1-1 0,-1 0 0,1 0 0,0-1 0,0 1 0,-1-1 0,1 0 0,0-1 0,-1 1 0,1-1 0,-1 0 0,1 0 0,-1-1 0,-9-2 0,13 3 0,0-1 0,0 0 0,0 0 0,0 0 0,0 0 0,0 0 0,0 0 0,1 0 0,-1-1 0,0 1 0,1-1 0,-1 1 0,1-1 0,-1 1 0,1-1 0,0 0 0,0 0 0,0 0 0,0 0 0,0 0 0,0 0 0,0 0 0,1 0 0,-1 0 0,0-3 0,0-5 0,0 0 0,0 0 0,1 0 0,2-13 0,-1 8 0,-1 5 0,0 0 0,0 0 0,-4-18 0,3 24 0,0 0 0,0 0 0,-1 0 0,1 0 0,-1 1 0,0-1 0,0 0 0,0 1 0,0-1 0,-1 1 0,1 0 0,-4-4 0,-72-57 0,76 62 0,0 0 0,0-1 0,0 1 0,0-1 0,0 0 0,1 0 0,-1 1 0,1-1 0,0 0 0,0 0 0,0 0 0,0 0 0,0-1 0,0-5 0,0-5 0,1 0 0,1-15 0,0 10 0,-2-27 0,1 19 0,3-32 0,-1 44 0,10-27 0,-2 5 0,-8 27 0,1-3 0,5-17 0,-6 27 0,-1-1 0,1 1 0,-1 0 0,1-1 0,0 1 0,0 0 0,1 0 0,-1 0 0,4-3 0,33-29 0,34-41 0,-63 67 0,-8 7 0,0 1 0,0-1 0,-1 0 0,1 1 0,-1-1 0,1 0 0,1-4 0,-2 6 0,-1 0 0,0 0 0,0-1 0,0 1 0,0 0 0,0 0 0,0 0 0,0-1 0,0 1 0,0 0 0,0 0 0,0-1 0,0 1 0,0 0 0,0 0 0,0 0 0,0-1 0,0 1 0,0 0 0,0 0 0,0 0 0,0-1 0,-1 1 0,1 0 0,0 0 0,0 0 0,0-1 0,0 1 0,0 0 0,0 0 0,-1 0 0,1 0 0,-9-3 0,-10 2 0,12 2 0,0-1 0,0 2 0,0-1 0,0 1 0,1 0 0,-1 0 0,1 1 0,-8 3 0,12-4 0,-1-1 0,1 1 0,0 0 0,-1 0 0,1 0 0,0 0 0,0 0 0,0 0 0,-3 5 0,5-5 0,-1-1 0,0 1 0,0 0 0,1 0 0,-1-1 0,1 1 0,0 0 0,-1 0 0,1 0 0,0-1 0,0 1 0,0 0 0,0 0 0,0 0 0,1 0 0,0 3 0,2 2 0,0-1 0,1 1 0,-1-1 0,1 0 0,0 0 0,1 0 0,0 0 0,8 7 0,12 16 0,-12-8 0,-1 1 0,0 0 0,-2 0 0,13 41 0,-20-51 0,0 0 0,-1 0 0,0 0 0,1 15 0,-4 50 0,0-35 0,1 78 0,-2 95 0,-14-1 0,7-162 0,-3 0 0,-25 69 0,35-114 0,-3 9 0,2-1 0,0 1 0,0 1 0,2-1 0,0 0 0,1 21 0,0-26 0,-1 0 0,0 0 0,-1 0 0,-6 17 0,5-14 0,-1 0 0,0 16 0,3-26 0,1 0 0,0-1 0,0 1 0,0 0 0,1 0 0,-1 0 0,3 6 0,-3-8 0,1-1 0,0 1 0,0-1 0,0 1 0,0-1 0,0 1 0,0-1 0,0 1 0,0-1 0,1 0 0,-1 0 0,0 0 0,1 0 0,-1 0 0,1 0 0,0 0 0,-1 0 0,1-1 0,2 2 0,5 0 0,0 0 0,0 0 0,0-1 0,13 0 0,37-2 0,140-27 0,-151 19 0,254-54 0,-208 37 0,106-44 0,209-127 0,-376 178 0,-1-2 0,47-38 0,-57 43 91,4-4-1547,-18 12-5370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2.181"/>
    </inkml:context>
    <inkml:brush xml:id="br0">
      <inkml:brushProperty name="width" value="0.05" units="cm"/>
      <inkml:brushProperty name="height" value="0.05" units="cm"/>
      <inkml:brushProperty name="color" value="#FFFFFF"/>
    </inkml:brush>
  </inkml:definitions>
  <inkml:trace contextRef="#ctx0" brushRef="#br0">1 0 24575,'-1'0'-8191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3.146"/>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4.016"/>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4.363"/>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5.096"/>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5.482"/>
    </inkml:context>
    <inkml:brush xml:id="br0">
      <inkml:brushProperty name="width" value="0.05" units="cm"/>
      <inkml:brushProperty name="height" value="0.05" units="cm"/>
      <inkml:brushProperty name="color" value="#FFFFFF"/>
    </inkml:brush>
  </inkml:definitions>
  <inkml:trace contextRef="#ctx0" brushRef="#br0">1 1 24575,'0'0'-8191</inkml:trace>
  <inkml:trace contextRef="#ctx0" brushRef="#br0" timeOffset="1">1 1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39.328"/>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0.094"/>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0.830"/>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1.178"/>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4.382"/>
    </inkml:context>
    <inkml:brush xml:id="br0">
      <inkml:brushProperty name="width" value="0.05" units="cm"/>
      <inkml:brushProperty name="height" value="0.05" units="cm"/>
      <inkml:brushProperty name="color" value="#FFFFFF"/>
    </inkml:brush>
  </inkml:definitions>
  <inkml:trace contextRef="#ctx0" brushRef="#br0">1 0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8.175"/>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8.907"/>
    </inkml:context>
    <inkml:brush xml:id="br0">
      <inkml:brushProperty name="width" value="0.05" units="cm"/>
      <inkml:brushProperty name="height" value="0.05" units="cm"/>
      <inkml:brushProperty name="color" value="#FFFFFF"/>
    </inkml:brush>
  </inkml:definitions>
  <inkml:trace contextRef="#ctx0" brushRef="#br0">0 0 24575,'0'0'-8191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1:24:49.509"/>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6:10.465"/>
    </inkml:context>
    <inkml:brush xml:id="br0">
      <inkml:brushProperty name="width" value="0.05" units="cm"/>
      <inkml:brushProperty name="height" value="0.05" units="cm"/>
      <inkml:brushProperty name="color" value="#FFFFFF"/>
    </inkml:brush>
  </inkml:definitions>
  <inkml:trace contextRef="#ctx0" brushRef="#br0">15 0 24575,'1'3'0,"-1"0"0,1-1 0,0 1 0,0 0 0,0-1 0,3 4 0,0 2 0,17 57 0,-5-15 0,-12-39 0,-1 1 0,0 0 0,-1 0 0,1 15 0,-1 50 0,-2-52 0,-1 296 0,-1-290 0,-9 54 0,-2 5 0,-4 47 0,-20 581 0,37-704 0,0 8 0,0 1 0,1-1 0,2 0 0,6 29 0,11 19 0,38 90 0,-55-153 0,-1-2 0,0 0 0,1 0 0,-1 1 0,4 4 0,-5-10 0,-1 1 0,0-1 0,1 1 0,-1-1 0,0 1 0,1-1 0,-1 0 0,1 1 0,-1-1 0,0 1 0,1-1 0,-1 0 0,1 1 0,-1-1 0,1 0 0,0 0 0,-1 1 0,1-1 0,-1 0 0,1 0 0,-1 0 0,1 0 0,0 0 0,-1 0 0,1 0 0,-1 0 0,1 0 0,-1 0 0,1 0 0,0 0 0,-1 0 0,1 0 0,-1 0 0,1-1 0,-1 1 0,1 0 0,-1 0 0,1-1 0,-1 1 0,1 0 0,-1-1 0,1 1 0,-1 0 0,1-1 0,-1 1 0,0-1 0,1 0 0,1-1 0,-1 0 0,0 0 0,0 0 0,0 0 0,0 0 0,-1-1 0,1 1 0,-1 0 0,1 0 0,-1 0 0,0-1 0,0 1 0,0-5 0,-4-32 0,3 33 0,-16-94 0,-10-19 0,13 61 0,-7-63 0,3-222-6784,18-397 12113,0 394-5239,0 330-6916</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6:38.378"/>
    </inkml:context>
    <inkml:brush xml:id="br0">
      <inkml:brushProperty name="width" value="0.05" units="cm"/>
      <inkml:brushProperty name="height" value="0.05" units="cm"/>
      <inkml:brushProperty name="color" value="#FFFFFF"/>
    </inkml:brush>
  </inkml:definitions>
  <inkml:trace contextRef="#ctx0" brushRef="#br0">264 335 24575,'0'49'0,"-1"0"0,7 61 0,5-19 0,9 64 0,-5-42 0,11 54 0,24 123 0,-47-274 0,9 26 0,-8-29 0,-1 0 0,0 0 0,2 19 0,-3 16 0,-6 67 0,-15 45 0,19-157 0,-37 221 0,19-122 0,18-99 0,-1 1 0,0-1 0,0 0 0,0 1 0,0-1 0,-2 3 0,3-5 0,-1-1 0,1 0 0,0 1 0,0-1 0,0 0 0,-1 0 0,1 1 0,0-1 0,0 0 0,-1 0 0,1 1 0,0-1 0,0 0 0,-1 0 0,1 0 0,0 0 0,-1 1 0,1-1 0,0 0 0,-1 0 0,1 0 0,0 0 0,-1 0 0,1 0 0,0 0 0,-1 0 0,0 0 0,0-1 0,1 1 0,-1-1 0,0 1 0,0-1 0,1 1 0,-1-1 0,1 0 0,-1 1 0,1-1 0,-1 0 0,1 1 0,-1-1 0,1 0 0,-1 1 0,1-2 0,-3-4 0,1-1 0,0 1 0,0 0 0,1-1 0,0 1 0,-1-14 0,1 12 0,1 0 0,-2 0 0,-3-15 0,-1 7 0,2 0 0,0 0 0,1 0 0,0-1 0,2 1 0,-1-21 0,2-23 0,10-85 0,-5 93 0,-4-97 0,-2 75 0,0 46 0,-9-49 0,2 29 0,-43-197 0,15 90 0,16 49 0,-33-151 0,30 183 0,7 24 0,12 40 0,2 14 0,2 20 0,0-19 0,2 441 0,-3-308 0,2-127 0,1 1 0,-1-1 0,2 0 0,4 15 0,3 13 0,17 131 0,-15-129 0,-8-30 0,0 1 0,3 16 0,-2 50 0,-1-6 0,1-6 0,-4 84 0,-2-68 0,1 308 0,0-382 0,-1-1 0,0 0 0,0 0 0,-1 0 0,-3 10 0,-17 35 0,11-26 0,5-12 0,3-9 0,0 1 0,1-1 0,0 1 0,0 0 0,0 0 0,0 7 0,1-12 0,1 1 0,0-1 0,1 0 0,-1 0 0,0 1 0,0-1 0,0 0 0,1 0 0,-1 0 0,0 1 0,1-1 0,-1 0 0,1 0 0,0 0 0,0 1 0,0-1 0,0 0 0,1 1 0,-1-1 0,0 0 0,1 0 0,-1-1 0,1 1 0,-1 0 0,1 0 0,-1-1 0,1 1 0,-1-1 0,1 1 0,1-1 0,15 3 0,0-2 0,0 0 0,35-4 0,-7 1 0,-37 2 0,1-1 0,-18 1 0,0 0 0,-1 1 0,1-1 0,0-1 0,-13-2 0,19 3 0,0 0 0,1-1 0,-1 1 0,0-1 0,1 1 0,-1-1 0,1 0 0,-1 0 0,1 0 0,-1 0 0,1 0 0,-1 0 0,1 0 0,0 0 0,0-1 0,0 1 0,-1 0 0,1-1 0,0 1 0,1-1 0,-1 1 0,-1-4 0,-5-15 0,-1-7 0,-1-1 0,-18-34 0,19 44 0,1 0 0,1 0 0,0 0 0,-2-20 0,-10-29 0,14 51 0,0-1 0,1 0 0,1 1 0,0-28 0,1 23 0,-5-37 0,-1-12 0,7 49 0,0 7 0,0 1 0,-1 0 0,0 0 0,-1 0 0,-4-13 0,1 8 0,1 0 0,1 0 0,-2-33 0,5-58 0,2 45 0,-2 57 0,0-4 0,0 0 0,0 0 0,-1 0 0,-1 0 0,0 0 0,0 1 0,-4-12 0,-1 5 0,2 0 0,0-1 0,1 1 0,1-1 0,1 0 0,0 0 0,1-21 0,3-220 0,-1 238 0,1 0 0,1 0 0,1 0 0,1 0 0,0 1 0,10-23 0,6-26 0,-2 0 0,-15 60 0,1 0 0,6-11 0,7-13 0,-12 21 0,-1 0 0,1 1 0,1 0 0,0 0 0,1 0 0,0 1 0,16-16 0,3-1 0,-18 17 0,19-16 0,-27 25 0,1 0 0,0 0 0,0 0 0,0 0 0,0 0 0,0 0 0,0 0 0,0 0 0,0 1 0,1-1 0,-1 1 0,0 0 0,0 0 0,0 0 0,1 0 0,-1 0 0,0 0 0,0 0 0,0 1 0,0-1 0,1 1 0,-1-1 0,0 1 0,0 0 0,0 0 0,0 0 0,0 0 0,-1 0 0,1 1 0,0-1 0,2 2 0,0 2 0,1-1 0,-1 0 0,0 1 0,0 0 0,0 0 0,-1 0 0,0 1 0,0-1 0,0 1 0,2 6 0,-5-12 0,1 1 0,-1 0 0,1 0 0,-1 0 0,0 0 0,1 0 0,-1 0 0,0 0 0,0 0 0,0 0 0,0 0 0,0 0 0,0 0 0,0 0 0,0 0 0,0 0 0,-1 0 0,1 0 0,0 0 0,-1 0 0,1 0 0,-1 0 0,1 0 0,-1 0 0,1-1 0,-1 1 0,1 0 0,-1 0 0,0 0 0,1-1 0,-1 1 0,0 0 0,0-1 0,0 1 0,1-1 0,-1 1 0,0-1 0,0 1 0,0-1 0,0 0 0,-1 1 0,-4 0 0,-1 0 0,1 0 0,-1 0 0,1-1 0,-9-1 0,8 1 0,-15-2 0,14 2 0,1-1 0,-1 1 0,1 0 0,-12 1 0,19-1 0,0 1 0,0-1 0,0 0 0,0 0 0,-1 0 0,1 0 0,0 0 0,0 0 0,0 0 0,0 0 0,-1 1 0,1-1 0,0 0 0,0 0 0,0 0 0,0 0 0,0 0 0,0 1 0,0-1 0,0 0 0,-1 0 0,1 0 0,0 1 0,0-1 0,0 0 0,0 0 0,0 0 0,0 0 0,0 1 0,0-1 0,0 0 0,0 0 0,0 0 0,0 1 0,0-1 0,0 0 0,0 0 0,1 0 0,-1 0 0,0 1 0,0-1 0,0 0 0,0 0 0,0 0 0,0 0 0,0 1 0,0-1 0,1 0 0,-1 0 0,0 0 0,0 0 0,0 0 0,0 0 0,1 1 0,8 7 0,2 0 0,19 10 0,9 5 0,-32-18 0,0 0 0,-1 1 0,8 8 0,-13-13 0,0 1 0,1-1 0,-1 1 0,0-1 0,0 1 0,0 0 0,0 0 0,0 0 0,0-1 0,0 1 0,0 0 0,-1 0 0,1 0 0,-1 0 0,0 0 0,0 1 0,1-1 0,-2 3 0,1-3 0,-1-1 0,1 0 0,-1 1 0,0-1 0,1 0 0,-1 0 0,0 1 0,0-1 0,0 0 0,0 0 0,0 0 0,0 0 0,-1 0 0,1 0 0,0-1 0,0 1 0,-1 0 0,1-1 0,-3 2 0,-4 1 0,1-1 0,-12 2 0,10-2 0,7-1 0,0-1 0,0 1 0,-1 0 0,1 0 0,0 0 0,0 0 0,0 0 0,0 0 0,0 0 0,1 1 0,-1-1 0,0 1 0,0-1 0,1 1 0,-1 0 0,1 0 0,0-1 0,-3 5 0,3-2 0,-1-1 0,1 1 0,0-1 0,0 1 0,1 0 0,-1 0 0,1-1 0,0 1 0,0 0 0,1 7 0,1-1 0,0-1 0,1 1 0,1-1 0,-1 0 0,2 0 0,8 15 0,5 10 0,-12-22 0,-1 1 0,0-1 0,-1 1 0,0 0 0,3 23 0,5 57 0,-5-49 0,2 72 0,-10 273 0,-6-290 0,1-20 0,-21 182 0,15-174 0,-3 143 0,14-210 0,-4 29 0,-1 5 0,6-48 0,-1 0 0,1 0 0,-1 0 0,0 0 0,-4 12 0,4-17 0,0 1 0,1-1 0,-1 1 0,0-1 0,0 1 0,0-1 0,0 0 0,0 1 0,0-1 0,-1 0 0,1 0 0,0 0 0,-1 0 0,1 0 0,0 0 0,-1 0 0,0 0 0,1-1 0,-1 1 0,1 0 0,-1-1 0,0 1 0,1-1 0,-1 0 0,0 0 0,-1 0 0,-5 0 0,1 0 0,0-1 0,-1-1 0,1 1 0,0-1 0,0 0 0,0-1 0,0 1 0,1-2 0,-1 1 0,1-1 0,-1 1 0,-9-10 0,16 13 0,-1 0 0,0-1 0,1 1 0,-1-1 0,1 1 0,0-1 0,-1 1 0,1-1 0,-1 1 0,1-1 0,0 0 0,-1 1 0,1-1 0,0 1 0,-1-1 0,1 0 0,0 1 0,0-1 0,0-1 0,0 1 0,0 1 0,0 0 0,0-1 0,1 1 0,-1-1 0,0 1 0,1 0 0,-1-1 0,0 1 0,0 0 0,1-1 0,-1 1 0,1 0 0,-1 0 0,0-1 0,1 1 0,-1 0 0,1 0 0,-1 0 0,0 0 0,1-1 0,0 1 0,4-1 0,1 0 0,-1 0 0,11 1 0,-9 0 0,-1-1 0,0 1 0,0-1 0,6-2 0,-12 3 0,0 0 0,0 0 0,0 0 0,0 0 0,0 0 0,0 0 0,1 0 0,-1 0 0,0 0 0,0-1 0,0 1 0,0 0 0,0 0 0,0 0 0,0 0 0,0 0 0,0 0 0,0 0 0,0 0 0,0 0 0,0 0 0,0-1 0,0 1 0,0 0 0,0 0 0,0 0 0,0 0 0,0 0 0,0 0 0,0 0 0,0 0 0,0 0 0,0 0 0,0-1 0,0 1 0,0 0 0,0 0 0,0 0 0,0 0 0,0 0 0,0 0 0,0 0 0,0 0 0,-1 0 0,1 0 0,0 0 0,0 0 0,0-1 0,0 1 0,0 0 0,0 0 0,0 0 0,0 0 0,0 0 0,-1 0 0,-7-6 0,-14-7 0,21 13 0,-5-4 0,0 1 0,0-1 0,0 0 0,1 0 0,-1-1 0,-5-5 0,9 7 0,-1-1 0,1 1 0,-1-1 0,1 1 0,0-1 0,1 0 0,-1 0 0,0 0 0,1 0 0,0 0 0,-1-7 0,-1-19 0,2 0 0,3-36 0,-1 7 0,-1-710 0,0 757 0,-2 0 0,0 0 0,0 0 0,-5-13 0,-2-9 0,1-6 0,-11-43 0,13 60 0,2-1 0,0 0 0,0-28 0,4-72 0,2 46 0,-2 48 0,1-64 0,1 76 0,0 0 0,1 0 0,6-20 0,-7 28 0,0 0 0,0 0 0,0-20 0,-2 19 0,0 1 0,1-1 0,5-15 0,0 4 0,-1 0 0,-1 0 0,-1 0 0,1-41 0,-4 58 0,0-14 0,0 18 0,0 1 0,0-1 0,0 0 0,0 1 0,1-1 0,-1 0 0,0 1 0,0-1 0,0 0 0,1 1 0,-1-1 0,0 1 0,1-1 0,-1 0 0,0 1 0,1-1 0,-1 1 0,1-1 0,-1 1 0,2-1 0,-2 1 0,0 0 0,1 0 0,-1-1 0,0 1 0,1 0 0,-1 0 0,0 1 0,1-1 0,-1 0 0,0 0 0,1 0 0,-1 0 0,0 0 0,0 0 0,1 0 0,-1 0 0,0 1 0,1-1 0,-1 0 0,0 0 0,0 0 0,0 0 0,1 1 0,-1-1 0,0 0 0,0 0 0,0 1 0,1-1 0,-1 0 0,0 0 0,0 1 0,0-1 0,0 1 0,5 11 0,-3-8 0,7 17 0,-5-13 0,-1 0 0,0 0 0,2 9 0,-1-2 0,1 6 0,-1 1 0,2 32 0,-5-45 0,0 0 0,1 0 0,0 0 0,5 13 0,-4-12 0,0 0 0,-1 1 0,2 11 0,-3-1 0,-1-1 0,-1 0 0,-1 0 0,-1 0 0,-1 0 0,-8 27 0,6-30 0,-12 24 0,-5 13 0,2-4 0,16-39 0,0-1 0,1 1 0,0 1 0,0-1 0,-1 15 0,1 16 0,4 70 0,2-43 0,-2-59 0,1 1 0,0 0 0,1 0 0,0-1 0,0 1 0,1-1 0,1 0 0,7 16 0,-8-19 0,2 3 0,9 15 0,-14-24 0,1 1 0,0-1 0,0 1 0,1-1 0,-1 0 0,0 1 0,0-1 0,1 0 0,-1 0 0,1 0 0,-1 0 0,1 0 0,-1 0 0,1 0 0,-1-1 0,1 1 0,2 0 0,-3-1 0,-1 0 0,0 0 0,1 0 0,-1 0 0,0 0 0,1 0 0,-1 0 0,0 0 0,0 0 0,1 0 0,-1 0 0,0 0 0,1 0 0,-1 0 0,0 0 0,1-1 0,-1 1 0,0 0 0,0 0 0,1 0 0,-1-1 0,0 1 0,0 0 0,1 0 0,-1 0 0,0-1 0,0 1 0,1-1 0,0-10 0,-9-15 0,7 23 0,-10-28 0,-24-49 0,29 66 0,0-1 0,-8-30 0,1 1 0,8 31 0,1-1 0,1 0 0,1-1 0,-2-21 0,3 6 0,4-34 0,-2 50 0,0 1 0,2-1 0,4-17 0,-6 28 0,0-1 0,0 1 0,1 0 0,-1-1 0,1 1 0,0 0 0,0 0 0,0 0 0,0 0 0,0 0 0,0 1 0,1-1 0,0 1 0,-1-1 0,1 1 0,0 0 0,6-3 0,-7 4 0,-1 1 0,0-1 0,0 1 0,1-1 0,-1 1 0,0 0 0,0-1 0,1 1 0,-1 0 0,0 0 0,1 0 0,-1 0 0,0 0 0,1 0 0,-1 1 0,0-1 0,0 0 0,1 1 0,-1-1 0,0 1 0,0-1 0,2 2 0,-2-1 0,1 0 0,-1 1 0,1-1 0,-1 1 0,0 0 0,0-1 0,0 1 0,0 0 0,0 0 0,0 0 0,0-1 0,0 5 0,2 5 0,-2-1 0,1 1 0,-1-1 0,-1 15 0,-2-9 0,1 1 0,-2-1 0,-6 20 0,5-17 0,-5 32 0,8-45 0,1 1 0,0 0 0,0-1 0,1 1 0,0 0 0,0-1 0,1 1 0,3 10 0,39 75 0,-16-34 0,49 91 0,-74-144 0,0 0 0,-1 1 0,2-1 0,-1 0 0,0-1 0,1 1 0,0-1 0,8 8 0,-12-12 0,1 0 0,-1 0 0,0 0 0,0 1 0,1-1 0,-1 0 0,0 0 0,0 0 0,0 0 0,1 0 0,-1 0 0,0 0 0,0 0 0,1 0 0,-1 0 0,0 0 0,0 0 0,1 0 0,-1 0 0,0 0 0,0 0 0,0 0 0,1 0 0,-1-1 0,0 1 0,0 0 0,0 0 0,1 0 0,-1 0 0,0 0 0,0 0 0,1-1 0,3-8 0,-2-14 0,-2 22 0,0-176 0,-2 68 0,2-95 0,0 197 0,-1 0 0,1 0 0,-2 0 0,1 0 0,-1 0 0,0 0 0,-6-12 0,8 18 0,0 1 0,0 0 0,0-1 0,0 1 0,0 0 0,0 0 0,0-1 0,0 1 0,0 0 0,-1 0 0,1-1 0,0 1 0,0 0 0,0 0 0,0-1 0,-1 1 0,1 0 0,0 0 0,0 0 0,-1-1 0,1 1 0,0 0 0,0 0 0,-1 0 0,1 0 0,0 0 0,0 0 0,-1 0 0,1-1 0,0 1 0,-1 0 0,1 0 0,0 0 0,0 0 0,-1 0 0,1 0 0,-1 0 0,1 1 0,-1 0 0,0-1 0,1 1 0,-1 0 0,1-1 0,-1 1 0,1 0 0,-1-1 0,1 1 0,0 0 0,-1 0 0,1 1 0,-7 26 0,4 8 0,3 55 0,0-43 0,1-38 0,1 1 0,-1-1 0,2 0 0,-1 0 0,8 18 0,-4-12 0,4 19 0,-8-26 0,2 11 0,7 22 0,-9-55 0,-6-227 0,-13 1 0,1 117 0,-1-8 0,17 125 0,-1 1 0,1 0 0,0 0 0,1 0 0,-1-1 0,2-4 0,-1 7 0,0-1 0,0 1 0,0 0 0,0 0 0,0-1 0,1 1 0,-1 0 0,1 0 0,0 1 0,-1-1 0,5-3 0,16-11 0,-16 12 0,0 0 0,0-1 0,7-6 0,-1-3 0,1 0 0,-2-1 0,0 0 0,-1-1 0,0 0 0,8-20 0,-2-14 0,-8 24 0,4-22 0,-11 48 0,0 5 0,0 8 0,-3 21 0,-8 60 0,-16 32 0,1-4 0,21-84 0,1 0 0,4 61 0,1-29 0,-12 85 0,7-122 0,-9 63 0,10-81 0,-1 0 0,0 1 0,-11 26 0,4-9 0,6-22 0,-1 0 0,0 0 0,-8 13 0,7-13 0,0 0 0,-8 21 0,2 2 0,7-22 0,1 0 0,0 1 0,1 0 0,-3 22 0,5 27 0,1-38 0,-4 40 0,-3-2 0,4 1 0,3 63 0,2-39 0,-2 173 0,0-254 0,1 1 0,0 0 0,1 0 0,-1-1 0,6 12 0,-5-13 0,0 1 0,-1-1 0,1 0 0,-1 1 0,0 0 0,0-1 0,0 12 0,-1-17 0,0 1 0,0-1 0,0 0 0,0 0 0,0 1 0,0-1 0,0 0 0,0 0 0,0 0 0,0 1 0,0-1 0,0 0 0,0 0 0,0 0 0,0 1 0,-1-1 0,1 0 0,0 0 0,0 0 0,0 1 0,0-1 0,0 0 0,0 0 0,-1 0 0,1 0 0,0 1 0,0-1 0,0 0 0,-1 0 0,1 0 0,0 0 0,-5-4 0,-3-13 0,-8-37 0,-7-27 0,-12-43 0,27 92 0,-27-129 0,-5-163 0,31-5 0,16 212 0,2-51 0,-17 20 0,1 16 0,1 59 0,0 0 0,6 64 0,-1-3 0,1 0 0,0 0 0,1 0 0,0-1 0,1 1 0,6-18 0,3 3 0,24-42 0,-18 37 0,-15 28 0,1 0 0,-1 0 0,1 0 0,0 0 0,0 1 0,0-1 0,0 1 0,1 0 0,0-1 0,-1 2 0,1-1 0,0 0 0,0 1 0,7-3 0,-5 3 0,-1 0 0,1 1 0,0-1 0,0 1 0,0 1 0,0-1 0,0 1 0,0 0 0,0 1 0,12 1 0,-8 0 0,1 1 0,-1 0 0,0 1 0,0 0 0,0 1 0,-1 0 0,1 0 0,-1 1 0,0 0 0,-1 1 0,1 0 0,13 14 0,-7-6 0,-10-11 0,0 1 0,0 0 0,-1 0 0,6 7 0,-3-2 0,0 1 0,-1 1 0,0-1 0,-1 1 0,6 19 0,-7-13 0,0 1 0,2 33 0,-5 37 0,-2-60 0,1-28 0,0 3 0,0 1 0,0-1 0,0 0 0,-3 8 0,3-12 0,0 1 0,0-1 0,0 0 0,0 1 0,0-1 0,0 0 0,-1 1 0,1-1 0,0 0 0,0 1 0,0-1 0,-1 0 0,1 0 0,0 1 0,0-1 0,-1 0 0,1 0 0,0 0 0,-1 1 0,1-1 0,0 0 0,-1 0 0,1 0 0,0 0 0,-1 1 0,0-2 0,0 1 0,0 0 0,1 0 0,-1 0 0,0-1 0,0 1 0,0-1 0,1 1 0,-1 0 0,0-1 0,1 1 0,-1-1 0,0 0 0,1 1 0,-1-1 0,0 0 0,-15-18 0,1 0 0,1 0 0,-17-33 0,26 42 0,0-1 0,1 0 0,0 0 0,0 0 0,-2-18 0,3 9 0,2-1 0,0-26 0,3 31 0,-2 15 0,0 1 0,0 0 0,0 0 0,0 0 0,1-1 0,-1 1 0,0 0 0,0 0 0,0-1 0,0 1 0,0 0 0,1 0 0,-1 0 0,0 0 0,0-1 0,0 1 0,1 0 0,-1 0 0,0 0 0,0 0 0,0 0 0,1 0 0,-1-1 0,1 2 0,-1-1 0,1 0 0,-1 0 0,1 0 0,-1 0 0,1 0 0,-1 1 0,0-1 0,1 0 0,-1 0 0,1 1 0,-1-1 0,0 0 0,1 1 0,-1-1 0,1 0 0,-1 1 0,7 8 0,0-1 0,0 1 0,-1 1 0,0-1 0,4 12 0,22 55 0,-30-71 0,56 172 0,-19-53 0,-28-92 0,2 3 0,7 38 0,-17-47 0,-2-25 0,-2-1 0,1 1 0,0 0 0,0 0 0,0 0 0,0 0 0,0 0 0,-1 0 0,1-1 0,0 1 0,-1 1 0,0-2 0,1 0 0,0 1 0,0-1 0,0 0 0,-1 0 0,1 1 0,0-1 0,-1 0 0,1 0 0,0 0 0,0 0 0,-1 0 0,1 1 0,0-1 0,-1 0 0,1 0 0,0 0 0,-1 0 0,1 0 0,0 0 0,-1 0 0,1 0 0,0 0 0,-1 0 0,1 0 0,0 0 0,-1-1 0,1 1 0,-1 0 0,-2-2 0,1 1 0,-1-1 0,1 0 0,0 0 0,-1 0 0,1 0 0,0 0 0,0 0 0,0-1 0,0 1 0,-2-4 0,1 0 0,-18-24 0,1-2 0,-21-49 0,-23-73 0,57 135 0,-178-514 0,179 513 0,1 2 0,-1 1 0,2-1 0,1 0 0,-2-20 0,6 43 0,0 1 0,1-1 0,-1 1 0,1-1 0,3 6 0,4 14 0,15 78 0,-6-42 0,-11-42 0,-1 1 0,4 27 0,-3 11 0,-1 72 0,-6-109 0,-5 32 0,4-45 0,-1 0 0,0-1 0,0 0 0,-1 1 0,0-1 0,0 0 0,-7 10 0,-31 54 0,23-39 0,15-28 0,0 0 0,0-1 0,0 1 0,0-1 0,-1 0 0,1 0 0,-1 0 0,0-1 0,0 1 0,-7 2 0,5-2 0,1 1 0,-1-1 0,1 1 0,-10 9 0,9-6 0,0 1 0,0 0 0,1 0 0,0 0 0,1 1 0,0 0 0,0 0 0,-4 15 0,3-4 0,1 0 0,1 0 0,-1 23 0,2-26 0,0-1 0,-7 23 0,-3 17 0,9-11 0,3 63 0,1-45 0,10 119 0,13-3 0,-6-53 0,-13-93 0,17 186 0,-21-209 0,0 1 0,0-1 0,1 0 0,0 0 0,7 16 0,-6-16 0,-1-1 0,0 1 0,0 0 0,-1 16 0,4 18 0,-4-38 0,0 0 0,1 0 0,-1 0 0,1 0 0,1 0 0,-1-1 0,1 1 0,0-1 0,5 8 0,-4-8 0,-1-1 0,1 1 0,1-1 0,-1 0 0,1 0 0,-1-1 0,1 1 0,0-1 0,0 0 0,1 0 0,8 3 0,17 8 0,-15-6 0,25 8 0,-25-12 0,23 8 0,-35-10 0,-1-1 0,1 1 0,-1 0 0,0 0 0,0 0 0,0 0 0,6 6 0,-8-8 0,-1 1 0,1-1 0,-1 1 0,1 0 0,0 0 0,-1-1 0,0 1 0,1 0 0,-1 0 0,1-1 0,-1 1 0,0 0 0,1 0 0,-1 0 0,0 0 0,0 0 0,0-1 0,0 1 0,0 0 0,0 0 0,0 0 0,0 0 0,0 1 0,-1-1 0,1 0 0,-1 0 0,1 0 0,-1 0 0,0 0 0,1 0 0,-1 0 0,0-1 0,0 1 0,0 0 0,0 0 0,0-1 0,0 1 0,0 0 0,-1 0 0,-3 1 0,0 0 0,0 0 0,-1 0 0,1-1 0,0 0 0,-8 1 0,-19 0 0,-54-5 0,84 3 0,0 0 0,0 0 0,0-1 0,0 1 0,1 0 0,-1-1 0,0 0 0,0 1 0,0-1 0,1 0 0,-1 0 0,-2-2 0,4 3 0,0 0 0,-1-1 0,1 1 0,0-1 0,-1 1 0,1 0 0,0-1 0,0 1 0,-1-1 0,1 1 0,0-1 0,0 1 0,0-1 0,0 1 0,0-1 0,0 1 0,0-1 0,0 1 0,0 0 0,0-2 0,0 1 0,0 0 0,1 0 0,-1 0 0,0 0 0,1 0 0,-1 0 0,1 1 0,0-1 0,-1 0 0,1 0 0,0 0 0,1-1 0,1 0 0,0-1 0,0 1 0,0 0 0,0 0 0,1 1 0,-1-1 0,0 1 0,1 0 0,0 0 0,-1 0 0,1 0 0,5 0 0,7-1 0,26 2 0,-29 0 0,33 2 0,-65-3 0,-35-6 0,23 3 0,26 3 0,-2 0 0,-1 0 0,1 0 0,-14-5 0,19 5 0,1 0 0,-1 0 0,0 0 0,0 0 0,1 0 0,-1 0 0,1 0 0,-1 0 0,1-1 0,-1 1 0,1-1 0,0 1 0,0-1 0,0 1 0,0-1 0,0 0 0,0 0 0,0 1 0,-1-4 0,1-1 0,0 1 0,0-1 0,0 0 0,1 0 0,0 0 0,0 1 0,0-1 0,2-10 0,3-3 0,8-23 0,0-3 0,-4-5 0,-7 34 0,7-30 0,-1 20 0,2 1 0,0 0 0,1 0 0,1 1 0,27-38 0,-26 44 0,18-33 0,-27 42 0,0 0 0,0 0 0,-1 0 0,0-1 0,-1 1 0,2-13 0,5-36 0,-4 37 0,1-40 0,-6-1 0,-9-70 0,-18-60 0,-8 21 0,-3-30 0,10-28 0,18 139 0,-10-24 0,0 0 0,17 23 0,3 89 0,1-1 0,-1 1 0,1-1 0,-1 1 0,2-4 0,-2 5 0,0 1 0,0 0 0,0 0 0,1-1 0,-1 1 0,0 0 0,0 0 0,0-1 0,0 1 0,0 0 0,0 0 0,1-1 0,-1 1 0,0 0 0,0 0 0,0-1 0,0 1 0,1 0 0,-1 0 0,0 0 0,0 0 0,1-1 0,-1 1 0,0 0 0,0 0 0,1 0 0,-1 0 0,0 0 0,1 0 0,-1 0 0,0 0 0,0 0 0,1 0 0,-1 0 0,0 0 0,0 0 0,1 0 0,-1 0 0,0 0 0,1 0 0,-1 0 0,0 0 0,0 0 0,1 0 0,-1 0 0,0 1 0,0-1 0,1 0 0,-1 0 0,0 0 0,0 0 0,0 1 0,1-1 0,-1 0 0,0 0 0,0 1 0,0-1 0,0 0 0,1 0 0,-1 1 0,1 1 0,0 0 0,0 0 0,0 0 0,0 0 0,0 0 0,0 1 0,-1-1 0,1 0 0,0 5 0,1 23 0,-2-21 0,-1 287 0,-7-207 0,2-21 0,0-15 0,0 14 0,5-53 0,-1-1 0,0 0 0,-6 16 0,4-15 0,1 1 0,-2 18 0,-1 25 0,-2 59 0,-4 49 0,3-50 0,3 244 0,7-355 0,-1 0 0,1 0 0,0-1 0,0 1 0,0 0 0,1 0 0,-1-1 0,1 1 0,1-1 0,-1 1 0,0-1 0,1 0 0,0 0 0,0 0 0,0 0 0,1-1 0,-1 1 0,1-1 0,0 0 0,6 4 0,6 3 0,1 0 0,0-2 0,35 14 0,-33-16 0,-1-1 0,1-1 0,0 0 0,0-1 0,38 0 0,-31-4 0,1 0 0,-1-2 0,47-11 0,2-13 0,-51 18 0,33-10 0,-47 16 44,-1 0 1,14-7-1,11-4-1542,-22 11-5328</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7:28.335"/>
    </inkml:context>
    <inkml:brush xml:id="br0">
      <inkml:brushProperty name="width" value="0.2" units="cm"/>
      <inkml:brushProperty name="height" value="0.2" units="cm"/>
      <inkml:brushProperty name="color" value="#FFFFFF"/>
    </inkml:brush>
  </inkml:definitions>
  <inkml:trace contextRef="#ctx0" brushRef="#br0">0 0 24575,'0'0'-8191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7:47.804"/>
    </inkml:context>
    <inkml:brush xml:id="br0">
      <inkml:brushProperty name="width" value="0.2" units="cm"/>
      <inkml:brushProperty name="height" value="0.2" units="cm"/>
      <inkml:brushProperty name="color" value="#FFFFFF"/>
    </inkml:brush>
  </inkml:definitions>
  <inkml:trace contextRef="#ctx0" brushRef="#br0">57 1 24575,'-2'0'0,"0"1"0,0-1 0,1 1 0,-1-1 0,0 1 0,0 0 0,1-1 0,-1 1 0,1 0 0,-1 0 0,1 0 0,-1 1 0,1-1 0,-3 2 0,1 0 0,1 1 0,-1-1 0,0 0 0,1 1 0,-3 5 0,2-3 0,1 0 0,1 0 0,-1 0 0,1 0 0,0 0 0,-1 11 0,4 41 0,-1-28 0,1 619 0,-3-345 0,0-263 0,0-15 0,3 38 0,1-46 0,1-1 0,7 20 0,5 22 0,-11-30 0,-3-15 0,1 0 0,0-1 0,0 1 0,10 22 0,-10-29-195,0 1 0,-1-1 0,1 1 0,-2 0 0,1 0 0,0 11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7:54.376"/>
    </inkml:context>
    <inkml:brush xml:id="br0">
      <inkml:brushProperty name="width" value="0.2" units="cm"/>
      <inkml:brushProperty name="height" value="0.2" units="cm"/>
      <inkml:brushProperty name="color" value="#FFFFFF"/>
    </inkml:brush>
  </inkml:definitions>
  <inkml:trace contextRef="#ctx0" brushRef="#br0">108 1952 24575,'-1'-1'0,"1"1"0,-1 0 0,1 0 0,0 0 0,-1-1 0,1 1 0,-1 0 0,1 0 0,0-1 0,-1 1 0,1 0 0,0-1 0,-1 1 0,1 0 0,0-1 0,0 1 0,-1-1 0,1 1 0,0 0 0,0-1 0,0 1 0,-1-1 0,1 1 0,0-1 0,0 0 0,-3-13 0,3 12 0,-3-16 0,-8-21 0,7 24 0,0 0 0,-3-27 0,7 21 0,0 0 0,1 0 0,6-29 0,-5 39 0,-1 0 0,1 0 0,-2 0 0,0 0 0,0 0 0,-1 0 0,0 0 0,-1 0 0,-6-21 0,4 21 0,1-1 0,0 0 0,0 0 0,2 0 0,-2-13 0,4-62 0,0 36 0,-1-285 0,1 330 0,0-1 0,0 0 0,1 1 0,0-1 0,0 1 0,0-1 0,1 1 0,0 0 0,0 0 0,5-6 0,3-9 0,-1 5 0,1 0 0,0 0 0,15-16 0,17-22 0,-40 48 0,0 1 0,0 0 0,-1-1 0,0 0 0,0 0 0,2-6 0,4-38 0,-7 43 0,0-1 0,0 0 0,0-1 0,-1 1 0,0 0 0,-1-1 0,0 1 0,0-1 0,-1 1 0,0 0 0,0 0 0,0 0 0,-2 0 0,1 0 0,-1 1 0,0-1 0,-6-8 0,-1 0 0,-11-23 0,3 6 0,12 20 0,0-1 0,1 1 0,-5-19 0,5 14 0,-10-23 0,1 10 0,-16-57 0,24 64 0,2 0 0,1-1 0,1 1 0,0-1 0,2-30 0,2 115 0,0-24 0,-7 70 0,-4-22 0,9-68 0,1-1 0,1 1 0,3 20 0,-3-31 0,0-1 0,1 0 0,-1 0 0,1 0 0,0 0 0,1 0 0,-1 0 0,6 6 0,-4-4 0,1 0 0,4 9 0,3 8 0,-8-14 0,1-1 0,4 14 0,-8-18 0,0 0 0,0 0 0,-1 0 0,1 0 0,-1 0 0,0 0 0,0 0 0,0 0 0,-1 5 0,-3 8 0,-1 1 0,-7 16 0,2-10 0,6-18 0,1 0 0,1 1 0,0 0 0,0-1 0,-2 10 0,2 0 60,0 22 0,2-32-246,0 0 1,1 0-1,0-1 0,0 1 1,0 0-1,0-1 1,3 7-1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3:57:58.569"/>
    </inkml:context>
    <inkml:brush xml:id="br0">
      <inkml:brushProperty name="width" value="0.2" units="cm"/>
      <inkml:brushProperty name="height" value="0.2" units="cm"/>
      <inkml:brushProperty name="color" value="#FFFFFF"/>
    </inkml:brush>
  </inkml:definitions>
  <inkml:trace contextRef="#ctx0" brushRef="#br0">200 2276 24575,'-1'-1'0,"0"1"0,1 0 0,-1 0 0,0-1 0,1 1 0,-1-1 0,0 1 0,1-1 0,-1 1 0,1-1 0,-2 0 0,-2-4 0,-1 3 0,-5-5 0,-1 0 0,-14-14 0,22 18 0,0 1 0,0-1 0,1 0 0,0 0 0,-1-1 0,1 1 0,1 0 0,-1-1 0,0 0 0,1 1 0,0-1 0,-2-7 0,2 1 0,0 1 0,1-1 0,1 0 0,0 1 0,0-1 0,1 1 0,0-1 0,0 1 0,1 0 0,0-1 0,1 1 0,5-8 0,-2 10 0,-5 8 0,-4 4 0,-13 25 0,-2-1 0,-1-1 0,0-1 0,-28 30 0,46-56 0,-1-1 0,1 1 0,-1 0 0,0-1 0,1 1 0,-1-1 0,0 1 0,0 0 0,1-1 0,-1 0 0,0 1 0,0-1 0,0 1 0,0-1 0,1 0 0,-2 1 0,1-2 0,1 1 0,-1 0 0,1 0 0,-1 0 0,1 0 0,-1-1 0,1 1 0,-1 0 0,1-1 0,0 1 0,-1 0 0,1-1 0,-1 1 0,1 0 0,0-1 0,-1 1 0,1-1 0,0 1 0,0 0 0,-1-1 0,1 1 0,0-1 0,0 1 0,0-1 0,0 1 0,-1-1 0,1 1 0,0-1 0,0 1 0,0-2 0,-1-6 0,0-1 0,0 1 0,0-1 0,2 1 0,-1-1 0,1 1 0,0-1 0,3-9 0,-1 4 0,1 1 0,1 0 0,1 1 0,8-17 0,-10 20 0,0 1 0,-1-1 0,0 0 0,3-14 0,2-9 0,-4 16 0,0 0 0,-1-1 0,2-33 0,-6-52 0,0 40 0,1-590 0,-6 569 0,1 21 0,3-256 0,3 176 0,-1 128 0,1 0 0,1 0 0,0 0 0,5-15 0,22-53 0,-1 3 0,-3 9 0,15-50-1365</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07.563"/>
    </inkml:context>
    <inkml:brush xml:id="br0">
      <inkml:brushProperty name="width" value="0.2" units="cm"/>
      <inkml:brushProperty name="height" value="0.2" units="cm"/>
      <inkml:brushProperty name="color" value="#FFFFFF"/>
    </inkml:brush>
  </inkml:definitions>
  <inkml:trace contextRef="#ctx0" brushRef="#br0">0 0 24575</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08.279"/>
    </inkml:context>
    <inkml:brush xml:id="br0">
      <inkml:brushProperty name="width" value="0.2" units="cm"/>
      <inkml:brushProperty name="height" value="0.2" units="cm"/>
      <inkml:brushProperty name="color" value="#FFFFFF"/>
    </inkml:brush>
  </inkml:definitions>
  <inkml:trace contextRef="#ctx0" brushRef="#br0">0 0 24575</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09.312"/>
    </inkml:context>
    <inkml:brush xml:id="br0">
      <inkml:brushProperty name="width" value="0.2" units="cm"/>
      <inkml:brushProperty name="height" value="0.2" units="cm"/>
      <inkml:brushProperty name="color" value="#FFFFFF"/>
    </inkml:brush>
  </inkml:definitions>
  <inkml:trace contextRef="#ctx0" brushRef="#br0">0 0 24575</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09.696"/>
    </inkml:context>
    <inkml:brush xml:id="br0">
      <inkml:brushProperty name="width" value="0.2" units="cm"/>
      <inkml:brushProperty name="height" value="0.2" units="cm"/>
      <inkml:brushProperty name="color" value="#FFFFFF"/>
    </inkml:brush>
  </inkml:definitions>
  <inkml:trace contextRef="#ctx0" brushRef="#br0">0 0 24575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0.066"/>
    </inkml:context>
    <inkml:brush xml:id="br0">
      <inkml:brushProperty name="width" value="0.2" units="cm"/>
      <inkml:brushProperty name="height" value="0.2" units="cm"/>
      <inkml:brushProperty name="color" value="#FFFFFF"/>
    </inkml:brush>
  </inkml:definitions>
  <inkml:trace contextRef="#ctx0" brushRef="#br0">0 0 24575,'7'2'0,"11"2"0</inkml:trace>
  <inkml:trace contextRef="#ctx0" brushRef="#br0" timeOffset="1">92 14 24575,'0'0'-8191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5.006"/>
    </inkml:context>
    <inkml:brush xml:id="br0">
      <inkml:brushProperty name="width" value="0.2" units="cm"/>
      <inkml:brushProperty name="height" value="0.2" units="cm"/>
      <inkml:brushProperty name="color" value="#FFFFFF"/>
    </inkml:brush>
  </inkml:definitions>
  <inkml:trace contextRef="#ctx0" brushRef="#br0">1 1 24575,'0'0'-8191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3.587"/>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3.956"/>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6.125"/>
    </inkml:context>
    <inkml:brush xml:id="br0">
      <inkml:brushProperty name="width" value="0.2" units="cm"/>
      <inkml:brushProperty name="height" value="0.2" units="cm"/>
      <inkml:brushProperty name="color" value="#FFFFFF"/>
    </inkml:brush>
  </inkml:definitions>
  <inkml:trace contextRef="#ctx0" brushRef="#br0">1 0 24575</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6.463"/>
    </inkml:context>
    <inkml:brush xml:id="br0">
      <inkml:brushProperty name="width" value="0.2" units="cm"/>
      <inkml:brushProperty name="height" value="0.2" units="cm"/>
      <inkml:brushProperty name="color" value="#FFFFFF"/>
    </inkml:brush>
  </inkml:definitions>
  <inkml:trace contextRef="#ctx0" brushRef="#br0">1 0 24575</inkml:trace>
  <inkml:trace contextRef="#ctx0" brushRef="#br0" timeOffset="1">1 0 24575</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6.811"/>
    </inkml:context>
    <inkml:brush xml:id="br0">
      <inkml:brushProperty name="width" value="0.2" units="cm"/>
      <inkml:brushProperty name="height" value="0.2" units="cm"/>
      <inkml:brushProperty name="color" value="#FFFFFF"/>
    </inkml:brush>
  </inkml:definitions>
  <inkml:trace contextRef="#ctx0" brushRef="#br0">1 0 24575</inkml:trace>
  <inkml:trace contextRef="#ctx0" brushRef="#br0" timeOffset="1">1 0 24575</inkml:trace>
  <inkml:trace contextRef="#ctx0" brushRef="#br0" timeOffset="2">1 0 24575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17.164"/>
    </inkml:context>
    <inkml:brush xml:id="br0">
      <inkml:brushProperty name="width" value="0.2" units="cm"/>
      <inkml:brushProperty name="height" value="0.2" units="cm"/>
      <inkml:brushProperty name="color" value="#FFFFFF"/>
    </inkml:brush>
  </inkml:definitions>
  <inkml:trace contextRef="#ctx0" brushRef="#br0">1 0 24575,'4'0'0,"9"0"0</inkml:trace>
  <inkml:trace contextRef="#ctx0" brushRef="#br0" timeOffset="1">66 0 24575,'0'0'-8191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29.690"/>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30.746"/>
    </inkml:context>
    <inkml:brush xml:id="br0">
      <inkml:brushProperty name="width" value="0.2" units="cm"/>
      <inkml:brushProperty name="height" value="0.2" units="cm"/>
      <inkml:brushProperty name="color" value="#FFFFFF"/>
    </inkml:brush>
  </inkml:definitions>
  <inkml:trace contextRef="#ctx0" brushRef="#br0">0 0 24575,'0'0'-8191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31.409"/>
    </inkml:context>
    <inkml:brush xml:id="br0">
      <inkml:brushProperty name="width" value="0.2" units="cm"/>
      <inkml:brushProperty name="height" value="0.2" units="cm"/>
      <inkml:brushProperty name="color" value="#FFFFFF"/>
    </inkml:brush>
  </inkml:definitions>
  <inkml:trace contextRef="#ctx0" brushRef="#br0">0 0 24575,'0'0'-8191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32.427"/>
    </inkml:context>
    <inkml:brush xml:id="br0">
      <inkml:brushProperty name="width" value="0.2" units="cm"/>
      <inkml:brushProperty name="height" value="0.2" units="cm"/>
      <inkml:brushProperty name="color" value="#FFFFFF"/>
    </inkml:brush>
  </inkml:definitions>
  <inkml:trace contextRef="#ctx0" brushRef="#br0">0 0 24575,'0'0'-8191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32.780"/>
    </inkml:context>
    <inkml:brush xml:id="br0">
      <inkml:brushProperty name="width" value="0.2" units="cm"/>
      <inkml:brushProperty name="height" value="0.2" units="cm"/>
      <inkml:brushProperty name="color" value="#FFFFFF"/>
    </inkml:brush>
  </inkml:definitions>
  <inkml:trace contextRef="#ctx0" brushRef="#br0">0 0 24575,'0'0'-8191</inkml:trace>
  <inkml:trace contextRef="#ctx0" brushRef="#br0" timeOffset="1">0 0 24575,'0'0'-8191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4:07:45.423"/>
    </inkml:context>
    <inkml:brush xml:id="br0">
      <inkml:brushProperty name="width" value="0.2" units="cm"/>
      <inkml:brushProperty name="height" value="0.2" units="cm"/>
      <inkml:brushProperty name="color" value="#FFFFFF"/>
    </inkml:brush>
  </inkml:definitions>
  <inkml:trace contextRef="#ctx0" brushRef="#br0">0 1 24575,'0'0'-8191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5:43:56.413"/>
    </inkml:context>
    <inkml:brush xml:id="br0">
      <inkml:brushProperty name="width" value="0.2" units="cm"/>
      <inkml:brushProperty name="height" value="0.2" units="cm"/>
      <inkml:brushProperty name="color" value="#FFFFFF"/>
    </inkml:brush>
  </inkml:definitions>
  <inkml:trace contextRef="#ctx0" brushRef="#br0">182 27 24575,'-1'-1'0,"0"1"0,0 0 0,1-1 0,-1 1 0,0-1 0,0 1 0,1-1 0,-1 1 0,0-1 0,1 1 0,-1-1 0,1 0 0,-1 1 0,0-1 0,0-1 0,-4-4 0,4 5 0,0 0 0,0 0 0,0 0 0,0 0 0,0 1 0,0-1 0,0 0 0,-1 1 0,1-1 0,0 1 0,-1-1 0,1 1 0,0-1 0,-1 1 0,1 0 0,-1 0 0,1 0 0,0 0 0,-1 0 0,1 0 0,-1 0 0,1 0 0,0 0 0,-1 1 0,1-1 0,0 1 0,-1-1 0,1 1 0,0-1 0,-1 1 0,1 0 0,0-1 0,0 1 0,0 0 0,0 0 0,0 0 0,-1 2 0,-2 0 0,1 1 0,0 0 0,0 0 0,0 0 0,1 1 0,0-1 0,0 1 0,0-1 0,-2 9 0,0 2 0,2 0 0,0 0 0,0 0 0,2 0 0,0 17 0,15 74 0,2 22 0,-5 24 0,-12 0 0,-2-56 0,2 644 0,2-716 0,7 44 0,1 10 0,-10-6 0,2 25 0,1-79 0,0-1 0,8 22 0,-5-20 0,5 30 0,-8-31 0,-1 0 0,-1 0 0,-1 1 0,0-1 0,-2 0 0,0 0 0,0 0 0,-2 0 0,-8 24 0,11-39 0,-1 1 0,0 0 0,0-1 0,-1 1 0,1-1 0,-1 0 0,1 0 0,-1 0 0,0 0 0,0 0 0,-1-1 0,1 1 0,0-1 0,-1 0 0,-5 3 0,6-4 0,0 1 0,0-1 0,0 0 0,0 0 0,-1-1 0,1 1 0,0-1 0,0 1 0,-1-1 0,1 0 0,0 0 0,-1 0 0,1-1 0,0 1 0,0-1 0,-1 0 0,1 0 0,0 0 0,-4-2 0,6 3 0,0-1 0,0 0 0,0 0 0,0 0 0,0 0 0,0 0 0,0 0 0,0 0 0,0-1 0,0 1 0,1 0 0,-1 0 0,0-1 0,1 1 0,-1 0 0,1-1 0,0 1 0,-1-1 0,1 1 0,0 0 0,0-1 0,0 1 0,0-1 0,0 1 0,0-1 0,0 1 0,1 0 0,-1-1 0,0 1 0,2-3 0,0-2 0,0 0 0,0 1 0,1-1 0,0 0 0,6-8 0,6-6 0,-2-1 0,18-37 0,-25 45 0,-1 0 0,-1-1 0,0 1 0,0-1 0,-2 0 0,2-17 0,-2 6 0,-1-1 0,-1 1 0,-2 0 0,0-1 0,-2 1 0,-8-29 0,9 46 0,0 0 0,-6-10 0,-4-9 0,7 11 0,-3-6 0,-9-42 0,15 53 0,3 11 0,0 0 0,0 0 0,0 0 0,0 0 0,0 0 0,0 0 0,0 0 0,0 0 0,0 0 0,0 0 0,0 0 0,0 0 0,0 0 0,0 0 0,0 1 0,0-1 0,0 0 0,0 0 0,0 0 0,0 0 0,0 0 0,0 0 0,0 0 0,0 0 0,0 0 0,0 0 0,0 0 0,0 0 0,0 0 0,0 0 0,-1 0 0,1 0 0,0 0 0,0 0 0,0 0 0,0 0 0,0 0 0,0 0 0,0 0 0,0 0 0,0 0 0,0 0 0,0 0 0,0 0 0,0 0 0,0 0 0,0 0 0,0 0 0,-1 18 0,1-17 0,2 168 0,-3-155 0,-1 0 0,0 0 0,-1 0 0,-1 0 0,-9 23 0,7-18 0,-3-1 0,3-10 0,6-8 0,0 0 0,0 0 0,-1 0 0,1 0 0,0 0 0,0 0 0,0 0 0,0 1 0,-1-1 0,1 0 0,0 0 0,0 0 0,0 0 0,-1-1 0,1 1 0,0 0 0,0 0 0,0 0 0,0 0 0,-1 0 0,1 0 0,0 0 0,0 0 0,0 0 0,0 0 0,-1 0 0,1 0 0,0-1 0,0 1 0,0 0 0,0 0 0,0 0 0,0 0 0,0 0 0,-1-1 0,1 1 0,0 0 0,0 0 0,0 0 0,0-1 0,-2-2 0,1-1 0,0 1 0,0-1 0,0 0 0,0 0 0,1 0 0,-1-4 0,1-32 0,0 22 0,1-673 0,0 680 0,0 0 0,1 1 0,0-1 0,1 0 0,0 1 0,5-13 0,-4 11 0,5-17 0,-1-1 0,-1 0 0,-2 0 0,-1 0 0,-1-60 0,-4-366 0,1 450-195,0 1 0,0-1 0,-1 1 0,0-1 0,0 1 0,-3-11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5:43:56.413"/>
    </inkml:context>
    <inkml:brush xml:id="br0">
      <inkml:brushProperty name="width" value="0.2" units="cm"/>
      <inkml:brushProperty name="height" value="0.2" units="cm"/>
      <inkml:brushProperty name="color" value="#FFFFFF"/>
    </inkml:brush>
  </inkml:definitions>
  <inkml:trace contextRef="#ctx0" brushRef="#br0">182 27 24575,'-1'-1'0,"0"1"0,0 0 0,1-1 0,-1 1 0,0-1 0,0 1 0,1-1 0,-1 1 0,0-1 0,1 1 0,-1-1 0,1 0 0,-1 1 0,0-1 0,0-1 0,-4-4 0,4 5 0,0 0 0,0 0 0,0 0 0,0 0 0,0 1 0,0-1 0,0 0 0,-1 1 0,1-1 0,0 1 0,-1-1 0,1 1 0,0-1 0,-1 1 0,1 0 0,-1 0 0,1 0 0,0 0 0,-1 0 0,1 0 0,-1 0 0,1 0 0,0 0 0,-1 1 0,1-1 0,0 1 0,-1-1 0,1 1 0,0-1 0,-1 1 0,1 0 0,0-1 0,0 1 0,0 0 0,0 0 0,0 0 0,-1 2 0,-2 0 0,1 1 0,0 0 0,0 0 0,0 0 0,1 1 0,0-1 0,0 1 0,0-1 0,-2 9 0,0 2 0,2 0 0,0 0 0,0 0 0,2 0 0,0 17 0,15 74 0,2 22 0,-5 24 0,-12 0 0,-2-56 0,2 644 0,2-716 0,7 44 0,1 10 0,-10-6 0,2 25 0,1-79 0,0-1 0,8 22 0,-5-20 0,5 30 0,-8-31 0,-1 0 0,-1 0 0,-1 1 0,0-1 0,-2 0 0,0 0 0,0 0 0,-2 0 0,-8 24 0,11-39 0,-1 1 0,0 0 0,0-1 0,-1 1 0,1-1 0,-1 0 0,1 0 0,-1 0 0,0 0 0,0 0 0,-1-1 0,1 1 0,0-1 0,-1 0 0,-5 3 0,6-4 0,0 1 0,0-1 0,0 0 0,0 0 0,-1-1 0,1 1 0,0-1 0,0 1 0,-1-1 0,1 0 0,0 0 0,-1 0 0,1-1 0,0 1 0,0-1 0,-1 0 0,1 0 0,0 0 0,-4-2 0,6 3 0,0-1 0,0 0 0,0 0 0,0 0 0,0 0 0,0 0 0,0 0 0,0 0 0,0-1 0,0 1 0,1 0 0,-1 0 0,0-1 0,1 1 0,-1 0 0,1-1 0,0 1 0,-1-1 0,1 1 0,0 0 0,0-1 0,0 1 0,0-1 0,0 1 0,0-1 0,0 1 0,1 0 0,-1-1 0,0 1 0,2-3 0,0-2 0,0 0 0,0 1 0,1-1 0,0 0 0,6-8 0,6-6 0,-2-1 0,18-37 0,-25 45 0,-1 0 0,-1-1 0,0 1 0,0-1 0,-2 0 0,2-17 0,-2 6 0,-1-1 0,-1 1 0,-2 0 0,0-1 0,-2 1 0,-8-29 0,9 46 0,0 0 0,-6-10 0,-4-9 0,7 11 0,-3-6 0,-9-42 0,15 53 0,3 11 0,0 0 0,0 0 0,0 0 0,0 0 0,0 0 0,0 0 0,0 0 0,0 0 0,0 0 0,0 0 0,0 0 0,0 0 0,0 0 0,0 0 0,0 1 0,0-1 0,0 0 0,0 0 0,0 0 0,0 0 0,0 0 0,0 0 0,0 0 0,0 0 0,0 0 0,0 0 0,0 0 0,0 0 0,0 0 0,0 0 0,-1 0 0,1 0 0,0 0 0,0 0 0,0 0 0,0 0 0,0 0 0,0 0 0,0 0 0,0 0 0,0 0 0,0 0 0,0 0 0,0 0 0,0 0 0,0 0 0,0 0 0,0 0 0,-1 18 0,1-17 0,2 168 0,-3-155 0,-1 0 0,0 0 0,-1 0 0,-1 0 0,-9 23 0,7-18 0,-3-1 0,3-10 0,6-8 0,0 0 0,0 0 0,-1 0 0,1 0 0,0 0 0,0 0 0,0 0 0,0 1 0,-1-1 0,1 0 0,0 0 0,0 0 0,0 0 0,-1-1 0,1 1 0,0 0 0,0 0 0,0 0 0,0 0 0,-1 0 0,1 0 0,0 0 0,0 0 0,0 0 0,0 0 0,-1 0 0,1 0 0,0-1 0,0 1 0,0 0 0,0 0 0,0 0 0,0 0 0,0 0 0,-1-1 0,1 1 0,0 0 0,0 0 0,0 0 0,0-1 0,-2-2 0,1-1 0,0 1 0,0-1 0,0 0 0,0 0 0,1 0 0,-1-4 0,1-32 0,0 22 0,1-673 0,0 680 0,0 0 0,1 1 0,0-1 0,1 0 0,0 1 0,5-13 0,-4 11 0,5-17 0,-1-1 0,-1 0 0,-2 0 0,-1 0 0,-1-60 0,-4-366 0,1 450-195,0 1 0,0-1 0,-1 1 0,0-1 0,0 1 0,-3-11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5:43:56.413"/>
    </inkml:context>
    <inkml:brush xml:id="br0">
      <inkml:brushProperty name="width" value="0.2" units="cm"/>
      <inkml:brushProperty name="height" value="0.2" units="cm"/>
      <inkml:brushProperty name="color" value="#FFFFFF"/>
    </inkml:brush>
  </inkml:definitions>
  <inkml:trace contextRef="#ctx0" brushRef="#br0">182 27 24575,'-1'-1'0,"0"1"0,0 0 0,1-1 0,-1 1 0,0-1 0,0 1 0,1-1 0,-1 1 0,0-1 0,1 1 0,-1-1 0,1 0 0,-1 1 0,0-1 0,0-1 0,-4-4 0,4 5 0,0 0 0,0 0 0,0 0 0,0 0 0,0 1 0,0-1 0,0 0 0,-1 1 0,1-1 0,0 1 0,-1-1 0,1 1 0,0-1 0,-1 1 0,1 0 0,-1 0 0,1 0 0,0 0 0,-1 0 0,1 0 0,-1 0 0,1 0 0,0 0 0,-1 1 0,1-1 0,0 1 0,-1-1 0,1 1 0,0-1 0,-1 1 0,1 0 0,0-1 0,0 1 0,0 0 0,0 0 0,0 0 0,-1 2 0,-2 0 0,1 1 0,0 0 0,0 0 0,0 0 0,1 1 0,0-1 0,0 1 0,0-1 0,-2 9 0,0 2 0,2 0 0,0 0 0,0 0 0,2 0 0,0 17 0,15 74 0,2 22 0,-5 24 0,-12 0 0,-2-56 0,2 644 0,2-716 0,7 44 0,1 10 0,-10-6 0,2 25 0,1-79 0,0-1 0,8 22 0,-5-20 0,5 30 0,-8-31 0,-1 0 0,-1 0 0,-1 1 0,0-1 0,-2 0 0,0 0 0,0 0 0,-2 0 0,-8 24 0,11-39 0,-1 1 0,0 0 0,0-1 0,-1 1 0,1-1 0,-1 0 0,1 0 0,-1 0 0,0 0 0,0 0 0,-1-1 0,1 1 0,0-1 0,-1 0 0,-5 3 0,6-4 0,0 1 0,0-1 0,0 0 0,0 0 0,-1-1 0,1 1 0,0-1 0,0 1 0,-1-1 0,1 0 0,0 0 0,-1 0 0,1-1 0,0 1 0,0-1 0,-1 0 0,1 0 0,0 0 0,-4-2 0,6 3 0,0-1 0,0 0 0,0 0 0,0 0 0,0 0 0,0 0 0,0 0 0,0 0 0,0-1 0,0 1 0,1 0 0,-1 0 0,0-1 0,1 1 0,-1 0 0,1-1 0,0 1 0,-1-1 0,1 1 0,0 0 0,0-1 0,0 1 0,0-1 0,0 1 0,0-1 0,0 1 0,1 0 0,-1-1 0,0 1 0,2-3 0,0-2 0,0 0 0,0 1 0,1-1 0,0 0 0,6-8 0,6-6 0,-2-1 0,18-37 0,-25 45 0,-1 0 0,-1-1 0,0 1 0,0-1 0,-2 0 0,2-17 0,-2 6 0,-1-1 0,-1 1 0,-2 0 0,0-1 0,-2 1 0,-8-29 0,9 46 0,0 0 0,-6-10 0,-4-9 0,7 11 0,-3-6 0,-9-42 0,15 53 0,3 11 0,0 0 0,0 0 0,0 0 0,0 0 0,0 0 0,0 0 0,0 0 0,0 0 0,0 0 0,0 0 0,0 0 0,0 0 0,0 0 0,0 0 0,0 1 0,0-1 0,0 0 0,0 0 0,0 0 0,0 0 0,0 0 0,0 0 0,0 0 0,0 0 0,0 0 0,0 0 0,0 0 0,0 0 0,0 0 0,0 0 0,-1 0 0,1 0 0,0 0 0,0 0 0,0 0 0,0 0 0,0 0 0,0 0 0,0 0 0,0 0 0,0 0 0,0 0 0,0 0 0,0 0 0,0 0 0,0 0 0,0 0 0,0 0 0,-1 18 0,1-17 0,2 168 0,-3-155 0,-1 0 0,0 0 0,-1 0 0,-1 0 0,-9 23 0,7-18 0,-3-1 0,3-10 0,6-8 0,0 0 0,0 0 0,-1 0 0,1 0 0,0 0 0,0 0 0,0 0 0,0 1 0,-1-1 0,1 0 0,0 0 0,0 0 0,0 0 0,-1-1 0,1 1 0,0 0 0,0 0 0,0 0 0,0 0 0,-1 0 0,1 0 0,0 0 0,0 0 0,0 0 0,0 0 0,-1 0 0,1 0 0,0-1 0,0 1 0,0 0 0,0 0 0,0 0 0,0 0 0,0 0 0,-1-1 0,1 1 0,0 0 0,0 0 0,0 0 0,0-1 0,-2-2 0,1-1 0,0 1 0,0-1 0,0 0 0,0 0 0,1 0 0,-1-4 0,1-32 0,0 22 0,1-673 0,0 680 0,0 0 0,1 1 0,0-1 0,1 0 0,0 1 0,5-13 0,-4 11 0,5-17 0,-1-1 0,-1 0 0,-2 0 0,-1 0 0,-1-60 0,-4-366 0,1 450-195,0 1 0,0-1 0,-1 1 0,0-1 0,0 1 0,-3-11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05:43:56.413"/>
    </inkml:context>
    <inkml:brush xml:id="br0">
      <inkml:brushProperty name="width" value="0.2" units="cm"/>
      <inkml:brushProperty name="height" value="0.2" units="cm"/>
      <inkml:brushProperty name="color" value="#FFFFFF"/>
    </inkml:brush>
  </inkml:definitions>
  <inkml:trace contextRef="#ctx0" brushRef="#br0">182 27 24575,'-1'-1'0,"0"1"0,0 0 0,1-1 0,-1 1 0,0-1 0,0 1 0,1-1 0,-1 1 0,0-1 0,1 1 0,-1-1 0,1 0 0,-1 1 0,0-1 0,0-1 0,-4-4 0,4 5 0,0 0 0,0 0 0,0 0 0,0 0 0,0 1 0,0-1 0,0 0 0,-1 1 0,1-1 0,0 1 0,-1-1 0,1 1 0,0-1 0,-1 1 0,1 0 0,-1 0 0,1 0 0,0 0 0,-1 0 0,1 0 0,-1 0 0,1 0 0,0 0 0,-1 1 0,1-1 0,0 1 0,-1-1 0,1 1 0,0-1 0,-1 1 0,1 0 0,0-1 0,0 1 0,0 0 0,0 0 0,0 0 0,-1 2 0,-2 0 0,1 1 0,0 0 0,0 0 0,0 0 0,1 1 0,0-1 0,0 1 0,0-1 0,-2 9 0,0 2 0,2 0 0,0 0 0,0 0 0,2 0 0,0 17 0,15 74 0,2 22 0,-5 24 0,-12 0 0,-2-56 0,2 644 0,2-716 0,7 44 0,1 10 0,-10-6 0,2 25 0,1-79 0,0-1 0,8 22 0,-5-20 0,5 30 0,-8-31 0,-1 0 0,-1 0 0,-1 1 0,0-1 0,-2 0 0,0 0 0,0 0 0,-2 0 0,-8 24 0,11-39 0,-1 1 0,0 0 0,0-1 0,-1 1 0,1-1 0,-1 0 0,1 0 0,-1 0 0,0 0 0,0 0 0,-1-1 0,1 1 0,0-1 0,-1 0 0,-5 3 0,6-4 0,0 1 0,0-1 0,0 0 0,0 0 0,-1-1 0,1 1 0,0-1 0,0 1 0,-1-1 0,1 0 0,0 0 0,-1 0 0,1-1 0,0 1 0,0-1 0,-1 0 0,1 0 0,0 0 0,-4-2 0,6 3 0,0-1 0,0 0 0,0 0 0,0 0 0,0 0 0,0 0 0,0 0 0,0 0 0,0-1 0,0 1 0,1 0 0,-1 0 0,0-1 0,1 1 0,-1 0 0,1-1 0,0 1 0,-1-1 0,1 1 0,0 0 0,0-1 0,0 1 0,0-1 0,0 1 0,0-1 0,0 1 0,1 0 0,-1-1 0,0 1 0,2-3 0,0-2 0,0 0 0,0 1 0,1-1 0,0 0 0,6-8 0,6-6 0,-2-1 0,18-37 0,-25 45 0,-1 0 0,-1-1 0,0 1 0,0-1 0,-2 0 0,2-17 0,-2 6 0,-1-1 0,-1 1 0,-2 0 0,0-1 0,-2 1 0,-8-29 0,9 46 0,0 0 0,-6-10 0,-4-9 0,7 11 0,-3-6 0,-9-42 0,15 53 0,3 11 0,0 0 0,0 0 0,0 0 0,0 0 0,0 0 0,0 0 0,0 0 0,0 0 0,0 0 0,0 0 0,0 0 0,0 0 0,0 0 0,0 0 0,0 1 0,0-1 0,0 0 0,0 0 0,0 0 0,0 0 0,0 0 0,0 0 0,0 0 0,0 0 0,0 0 0,0 0 0,0 0 0,0 0 0,0 0 0,0 0 0,-1 0 0,1 0 0,0 0 0,0 0 0,0 0 0,0 0 0,0 0 0,0 0 0,0 0 0,0 0 0,0 0 0,0 0 0,0 0 0,0 0 0,0 0 0,0 0 0,0 0 0,0 0 0,-1 18 0,1-17 0,2 168 0,-3-155 0,-1 0 0,0 0 0,-1 0 0,-1 0 0,-9 23 0,7-18 0,-3-1 0,3-10 0,6-8 0,0 0 0,0 0 0,-1 0 0,1 0 0,0 0 0,0 0 0,0 0 0,0 1 0,-1-1 0,1 0 0,0 0 0,0 0 0,0 0 0,-1-1 0,1 1 0,0 0 0,0 0 0,0 0 0,0 0 0,-1 0 0,1 0 0,0 0 0,0 0 0,0 0 0,0 0 0,-1 0 0,1 0 0,0-1 0,0 1 0,0 0 0,0 0 0,0 0 0,0 0 0,0 0 0,-1-1 0,1 1 0,0 0 0,0 0 0,0 0 0,0-1 0,-2-2 0,1-1 0,0 1 0,0-1 0,0 0 0,0 0 0,1 0 0,-1-4 0,1-32 0,0 22 0,1-673 0,0 680 0,0 0 0,1 1 0,0-1 0,1 0 0,0 1 0,5-13 0,-4 11 0,5-17 0,-1-1 0,-1 0 0,-2 0 0,-1 0 0,-1-60 0,-4-366 0,1 450-195,0 1 0,0-1 0,-1 1 0,0-1 0,0 1 0,-3-11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51b28ef904_0_3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51b28ef904_0_3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51b28ef904_0_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51b28ef904_0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6"/>
        <p:cNvGrpSpPr/>
        <p:nvPr/>
      </p:nvGrpSpPr>
      <p:grpSpPr>
        <a:xfrm>
          <a:off x="0" y="0"/>
          <a:ext cx="0" cy="0"/>
          <a:chOff x="0" y="0"/>
          <a:chExt cx="0" cy="0"/>
        </a:xfrm>
      </p:grpSpPr>
      <p:sp>
        <p:nvSpPr>
          <p:cNvPr id="727" name="Google Shape;727;g51b28ef904_0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8" name="Google Shape;728;g51b28ef904_0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0"/>
        <p:cNvGrpSpPr/>
        <p:nvPr/>
      </p:nvGrpSpPr>
      <p:grpSpPr>
        <a:xfrm>
          <a:off x="0" y="0"/>
          <a:ext cx="0" cy="0"/>
          <a:chOff x="0" y="0"/>
          <a:chExt cx="0" cy="0"/>
        </a:xfrm>
      </p:grpSpPr>
      <p:sp>
        <p:nvSpPr>
          <p:cNvPr id="761" name="Google Shape;761;g51b28ef904_0_5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2" name="Google Shape;762;g51b28ef904_0_5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8"/>
        <p:cNvGrpSpPr/>
        <p:nvPr/>
      </p:nvGrpSpPr>
      <p:grpSpPr>
        <a:xfrm>
          <a:off x="0" y="0"/>
          <a:ext cx="0" cy="0"/>
          <a:chOff x="0" y="0"/>
          <a:chExt cx="0" cy="0"/>
        </a:xfrm>
      </p:grpSpPr>
      <p:sp>
        <p:nvSpPr>
          <p:cNvPr id="709" name="Google Shape;709;g51b28ef904_0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0" name="Google Shape;710;g51b28ef904_0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8"/>
        <p:cNvGrpSpPr/>
        <p:nvPr/>
      </p:nvGrpSpPr>
      <p:grpSpPr>
        <a:xfrm>
          <a:off x="0" y="0"/>
          <a:ext cx="0" cy="0"/>
          <a:chOff x="0" y="0"/>
          <a:chExt cx="0" cy="0"/>
        </a:xfrm>
      </p:grpSpPr>
      <p:sp>
        <p:nvSpPr>
          <p:cNvPr id="1059" name="Google Shape;1059;g51b28ef904_0_1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0" name="Google Shape;1060;g51b28ef904_0_1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8"/>
        <p:cNvGrpSpPr/>
        <p:nvPr/>
      </p:nvGrpSpPr>
      <p:grpSpPr>
        <a:xfrm>
          <a:off x="0" y="0"/>
          <a:ext cx="0" cy="0"/>
          <a:chOff x="0" y="0"/>
          <a:chExt cx="0" cy="0"/>
        </a:xfrm>
      </p:grpSpPr>
      <p:sp>
        <p:nvSpPr>
          <p:cNvPr id="709" name="Google Shape;709;g51b28ef904_0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0" name="Google Shape;710;g51b28ef904_0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70296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8"/>
        <p:cNvGrpSpPr/>
        <p:nvPr/>
      </p:nvGrpSpPr>
      <p:grpSpPr>
        <a:xfrm>
          <a:off x="0" y="0"/>
          <a:ext cx="0" cy="0"/>
          <a:chOff x="0" y="0"/>
          <a:chExt cx="0" cy="0"/>
        </a:xfrm>
      </p:grpSpPr>
      <p:sp>
        <p:nvSpPr>
          <p:cNvPr id="709" name="Google Shape;709;g51b28ef904_0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0" name="Google Shape;710;g51b28ef904_0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8169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8"/>
        <p:cNvGrpSpPr/>
        <p:nvPr/>
      </p:nvGrpSpPr>
      <p:grpSpPr>
        <a:xfrm>
          <a:off x="0" y="0"/>
          <a:ext cx="0" cy="0"/>
          <a:chOff x="0" y="0"/>
          <a:chExt cx="0" cy="0"/>
        </a:xfrm>
      </p:grpSpPr>
      <p:sp>
        <p:nvSpPr>
          <p:cNvPr id="709" name="Google Shape;709;g51b28ef904_0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0" name="Google Shape;710;g51b28ef904_0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7443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ncepts">
  <p:cSld name="SECTION_HEADER_2_1_2">
    <p:spTree>
      <p:nvGrpSpPr>
        <p:cNvPr id="1" name="Shape 151"/>
        <p:cNvGrpSpPr/>
        <p:nvPr/>
      </p:nvGrpSpPr>
      <p:grpSpPr>
        <a:xfrm>
          <a:off x="0" y="0"/>
          <a:ext cx="0" cy="0"/>
          <a:chOff x="0" y="0"/>
          <a:chExt cx="0" cy="0"/>
        </a:xfrm>
      </p:grpSpPr>
      <p:sp>
        <p:nvSpPr>
          <p:cNvPr id="152" name="Google Shape;152;p5"/>
          <p:cNvSpPr/>
          <p:nvPr/>
        </p:nvSpPr>
        <p:spPr>
          <a:xfrm>
            <a:off x="6343050" y="2524528"/>
            <a:ext cx="2190300" cy="1965300"/>
          </a:xfrm>
          <a:prstGeom prst="hexagon">
            <a:avLst>
              <a:gd name="adj" fmla="val 25000"/>
              <a:gd name="vf" fmla="val 115470"/>
            </a:avLst>
          </a:prstGeom>
          <a:solidFill>
            <a:srgbClr val="F2F2F2"/>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Roboto Medium"/>
              <a:ea typeface="Roboto Medium"/>
              <a:cs typeface="Roboto Medium"/>
              <a:sym typeface="Roboto Medium"/>
            </a:endParaRPr>
          </a:p>
        </p:txBody>
      </p:sp>
      <p:sp>
        <p:nvSpPr>
          <p:cNvPr id="153" name="Google Shape;153;p5"/>
          <p:cNvSpPr/>
          <p:nvPr/>
        </p:nvSpPr>
        <p:spPr>
          <a:xfrm>
            <a:off x="4429775" y="2521797"/>
            <a:ext cx="2190300" cy="1965300"/>
          </a:xfrm>
          <a:prstGeom prst="hexagon">
            <a:avLst>
              <a:gd name="adj" fmla="val 25000"/>
              <a:gd name="vf" fmla="val 115470"/>
            </a:avLst>
          </a:prstGeom>
          <a:solidFill>
            <a:srgbClr val="F2F2F2"/>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Roboto Medium"/>
              <a:ea typeface="Roboto Medium"/>
              <a:cs typeface="Roboto Medium"/>
              <a:sym typeface="Roboto Medium"/>
            </a:endParaRPr>
          </a:p>
        </p:txBody>
      </p:sp>
      <p:sp>
        <p:nvSpPr>
          <p:cNvPr id="154" name="Google Shape;154;p5"/>
          <p:cNvSpPr/>
          <p:nvPr/>
        </p:nvSpPr>
        <p:spPr>
          <a:xfrm>
            <a:off x="2534125" y="2521797"/>
            <a:ext cx="2190300" cy="1965300"/>
          </a:xfrm>
          <a:prstGeom prst="hexagon">
            <a:avLst>
              <a:gd name="adj" fmla="val 25000"/>
              <a:gd name="vf" fmla="val 115470"/>
            </a:avLst>
          </a:prstGeom>
          <a:solidFill>
            <a:srgbClr val="F2F2F2"/>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Roboto Medium"/>
              <a:ea typeface="Roboto Medium"/>
              <a:cs typeface="Roboto Medium"/>
              <a:sym typeface="Roboto Medium"/>
            </a:endParaRPr>
          </a:p>
        </p:txBody>
      </p:sp>
      <p:sp>
        <p:nvSpPr>
          <p:cNvPr id="155" name="Google Shape;155;p5"/>
          <p:cNvSpPr/>
          <p:nvPr/>
        </p:nvSpPr>
        <p:spPr>
          <a:xfrm>
            <a:off x="592200" y="2504725"/>
            <a:ext cx="2190300" cy="1965300"/>
          </a:xfrm>
          <a:prstGeom prst="hexagon">
            <a:avLst>
              <a:gd name="adj" fmla="val 25000"/>
              <a:gd name="vf" fmla="val 115470"/>
            </a:avLst>
          </a:prstGeom>
          <a:solidFill>
            <a:srgbClr val="F2F2F2"/>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Roboto Medium"/>
              <a:ea typeface="Roboto Medium"/>
              <a:cs typeface="Roboto Medium"/>
              <a:sym typeface="Roboto Medium"/>
            </a:endParaRPr>
          </a:p>
        </p:txBody>
      </p:sp>
      <p:sp>
        <p:nvSpPr>
          <p:cNvPr id="156" name="Google Shape;156;p5"/>
          <p:cNvSpPr txBox="1">
            <a:spLocks noGrp="1"/>
          </p:cNvSpPr>
          <p:nvPr>
            <p:ph type="title"/>
          </p:nvPr>
        </p:nvSpPr>
        <p:spPr>
          <a:xfrm>
            <a:off x="311700" y="214800"/>
            <a:ext cx="8520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7" name="Google Shape;15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158" name="Google Shape;158;p5"/>
          <p:cNvSpPr/>
          <p:nvPr/>
        </p:nvSpPr>
        <p:spPr>
          <a:xfrm rot="5400000">
            <a:off x="1182282" y="126921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59" name="Google Shape;159;p5"/>
          <p:cNvSpPr/>
          <p:nvPr/>
        </p:nvSpPr>
        <p:spPr>
          <a:xfrm rot="5400000">
            <a:off x="1573496" y="198519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0" name="Google Shape;160;p5"/>
          <p:cNvSpPr/>
          <p:nvPr/>
        </p:nvSpPr>
        <p:spPr>
          <a:xfrm rot="-5400000">
            <a:off x="782261" y="163024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61" name="Google Shape;161;p5"/>
          <p:cNvSpPr/>
          <p:nvPr/>
        </p:nvSpPr>
        <p:spPr>
          <a:xfrm rot="-5400000">
            <a:off x="801121" y="164389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62" name="Google Shape;162;p5"/>
          <p:cNvSpPr/>
          <p:nvPr/>
        </p:nvSpPr>
        <p:spPr>
          <a:xfrm rot="5400000">
            <a:off x="1168381" y="170744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3" name="Google Shape;163;p5"/>
          <p:cNvSpPr/>
          <p:nvPr/>
        </p:nvSpPr>
        <p:spPr>
          <a:xfrm rot="5400000">
            <a:off x="3061782" y="122561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4" name="Google Shape;164;p5"/>
          <p:cNvSpPr/>
          <p:nvPr/>
        </p:nvSpPr>
        <p:spPr>
          <a:xfrm rot="5400000">
            <a:off x="3452996" y="194159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5" name="Google Shape;165;p5"/>
          <p:cNvSpPr/>
          <p:nvPr/>
        </p:nvSpPr>
        <p:spPr>
          <a:xfrm rot="-5400000">
            <a:off x="2661761" y="158664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66" name="Google Shape;166;p5"/>
          <p:cNvSpPr/>
          <p:nvPr/>
        </p:nvSpPr>
        <p:spPr>
          <a:xfrm rot="-5400000">
            <a:off x="2680621" y="160029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67" name="Google Shape;167;p5"/>
          <p:cNvSpPr/>
          <p:nvPr/>
        </p:nvSpPr>
        <p:spPr>
          <a:xfrm rot="5400000">
            <a:off x="3047881" y="166384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8" name="Google Shape;168;p5"/>
          <p:cNvSpPr/>
          <p:nvPr/>
        </p:nvSpPr>
        <p:spPr>
          <a:xfrm rot="5400000">
            <a:off x="4957432" y="122561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69" name="Google Shape;169;p5"/>
          <p:cNvSpPr/>
          <p:nvPr/>
        </p:nvSpPr>
        <p:spPr>
          <a:xfrm rot="5400000">
            <a:off x="5348646" y="194159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70" name="Google Shape;170;p5"/>
          <p:cNvSpPr/>
          <p:nvPr/>
        </p:nvSpPr>
        <p:spPr>
          <a:xfrm rot="-5400000">
            <a:off x="4557411" y="158664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71" name="Google Shape;171;p5"/>
          <p:cNvSpPr/>
          <p:nvPr/>
        </p:nvSpPr>
        <p:spPr>
          <a:xfrm rot="-5400000">
            <a:off x="4576271" y="160029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72" name="Google Shape;172;p5"/>
          <p:cNvSpPr/>
          <p:nvPr/>
        </p:nvSpPr>
        <p:spPr>
          <a:xfrm rot="5400000">
            <a:off x="4943531" y="166384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73" name="Google Shape;173;p5"/>
          <p:cNvSpPr/>
          <p:nvPr/>
        </p:nvSpPr>
        <p:spPr>
          <a:xfrm rot="5400000">
            <a:off x="6870707" y="122711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74" name="Google Shape;174;p5"/>
          <p:cNvSpPr/>
          <p:nvPr/>
        </p:nvSpPr>
        <p:spPr>
          <a:xfrm rot="5400000">
            <a:off x="7261921" y="194309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175" name="Google Shape;175;p5"/>
          <p:cNvSpPr/>
          <p:nvPr/>
        </p:nvSpPr>
        <p:spPr>
          <a:xfrm rot="-5400000">
            <a:off x="6470686" y="158814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76" name="Google Shape;176;p5"/>
          <p:cNvSpPr/>
          <p:nvPr/>
        </p:nvSpPr>
        <p:spPr>
          <a:xfrm rot="-5400000">
            <a:off x="6489546" y="160179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77" name="Google Shape;177;p5"/>
          <p:cNvSpPr/>
          <p:nvPr/>
        </p:nvSpPr>
        <p:spPr>
          <a:xfrm rot="5400000">
            <a:off x="6856806" y="166534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ackground image">
  <p:cSld name="SECTION_HEADER_1">
    <p:spTree>
      <p:nvGrpSpPr>
        <p:cNvPr id="1" name="Shape 211"/>
        <p:cNvGrpSpPr/>
        <p:nvPr/>
      </p:nvGrpSpPr>
      <p:grpSpPr>
        <a:xfrm>
          <a:off x="0" y="0"/>
          <a:ext cx="0" cy="0"/>
          <a:chOff x="0" y="0"/>
          <a:chExt cx="0" cy="0"/>
        </a:xfrm>
      </p:grpSpPr>
      <p:sp>
        <p:nvSpPr>
          <p:cNvPr id="212" name="Google Shape;212;p7"/>
          <p:cNvSpPr/>
          <p:nvPr/>
        </p:nvSpPr>
        <p:spPr>
          <a:xfrm rot="-5400000">
            <a:off x="7861102" y="3996208"/>
            <a:ext cx="775200" cy="678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13" name="Google Shape;213;p7"/>
          <p:cNvSpPr/>
          <p:nvPr/>
        </p:nvSpPr>
        <p:spPr>
          <a:xfrm rot="-5400000">
            <a:off x="7587874" y="3524772"/>
            <a:ext cx="6189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14" name="Google Shape;214;p7"/>
          <p:cNvSpPr/>
          <p:nvPr/>
        </p:nvSpPr>
        <p:spPr>
          <a:xfrm rot="5400000">
            <a:off x="7902593" y="4505807"/>
            <a:ext cx="546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15" name="Google Shape;215;p7"/>
          <p:cNvSpPr/>
          <p:nvPr/>
        </p:nvSpPr>
        <p:spPr>
          <a:xfrm rot="-5400000">
            <a:off x="7312836" y="4026152"/>
            <a:ext cx="6189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16" name="Google Shape;216;p7"/>
          <p:cNvSpPr/>
          <p:nvPr/>
        </p:nvSpPr>
        <p:spPr>
          <a:xfrm rot="-5400000">
            <a:off x="7396148" y="4099652"/>
            <a:ext cx="453600" cy="39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17" name="Google Shape;217;p7"/>
          <p:cNvSpPr/>
          <p:nvPr/>
        </p:nvSpPr>
        <p:spPr>
          <a:xfrm rot="-5400000">
            <a:off x="7409358" y="4109315"/>
            <a:ext cx="429600" cy="375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18" name="Google Shape;218;p7"/>
          <p:cNvSpPr/>
          <p:nvPr/>
        </p:nvSpPr>
        <p:spPr>
          <a:xfrm rot="-5400000">
            <a:off x="7422707" y="4118636"/>
            <a:ext cx="402600" cy="351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219" name="Google Shape;219;p7"/>
          <p:cNvGrpSpPr/>
          <p:nvPr/>
        </p:nvGrpSpPr>
        <p:grpSpPr>
          <a:xfrm rot="-5400000">
            <a:off x="8433440" y="3817573"/>
            <a:ext cx="309692" cy="269203"/>
            <a:chOff x="6502642" y="687103"/>
            <a:chExt cx="2688300" cy="2340900"/>
          </a:xfrm>
        </p:grpSpPr>
        <p:sp>
          <p:nvSpPr>
            <p:cNvPr id="220" name="Google Shape;220;p7"/>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21" name="Google Shape;221;p7"/>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22" name="Google Shape;222;p7"/>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23" name="Google Shape;223;p7"/>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224" name="Google Shape;224;p7"/>
          <p:cNvSpPr/>
          <p:nvPr/>
        </p:nvSpPr>
        <p:spPr>
          <a:xfrm rot="-5400000">
            <a:off x="8289047" y="3559877"/>
            <a:ext cx="312600" cy="27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25" name="Google Shape;225;p7"/>
          <p:cNvSpPr/>
          <p:nvPr/>
        </p:nvSpPr>
        <p:spPr>
          <a:xfrm rot="-5400000">
            <a:off x="8577956" y="3561377"/>
            <a:ext cx="309600" cy="27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26" name="Google Shape;226;p7"/>
          <p:cNvSpPr/>
          <p:nvPr/>
        </p:nvSpPr>
        <p:spPr>
          <a:xfrm rot="-5400000">
            <a:off x="8279468" y="3018030"/>
            <a:ext cx="6189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27" name="Google Shape;227;p7"/>
          <p:cNvSpPr/>
          <p:nvPr/>
        </p:nvSpPr>
        <p:spPr>
          <a:xfrm rot="-5400000">
            <a:off x="8396906" y="4548984"/>
            <a:ext cx="6189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228" name="Google Shape;228;p7"/>
          <p:cNvGrpSpPr/>
          <p:nvPr/>
        </p:nvGrpSpPr>
        <p:grpSpPr>
          <a:xfrm rot="-5400000">
            <a:off x="8017486" y="3241228"/>
            <a:ext cx="309692" cy="269203"/>
            <a:chOff x="6502642" y="687103"/>
            <a:chExt cx="2688300" cy="2340900"/>
          </a:xfrm>
        </p:grpSpPr>
        <p:sp>
          <p:nvSpPr>
            <p:cNvPr id="229" name="Google Shape;229;p7"/>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30" name="Google Shape;230;p7"/>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31" name="Google Shape;231;p7"/>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32" name="Google Shape;232;p7"/>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233" name="Google Shape;233;p7"/>
          <p:cNvSpPr/>
          <p:nvPr/>
        </p:nvSpPr>
        <p:spPr>
          <a:xfrm rot="-5400000">
            <a:off x="8005618" y="2516257"/>
            <a:ext cx="618900" cy="54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34" name="Google Shape;234;p7"/>
          <p:cNvSpPr/>
          <p:nvPr/>
        </p:nvSpPr>
        <p:spPr>
          <a:xfrm rot="5400000">
            <a:off x="7914125" y="4517386"/>
            <a:ext cx="5199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35" name="Google Shape;235;p7"/>
          <p:cNvSpPr/>
          <p:nvPr/>
        </p:nvSpPr>
        <p:spPr>
          <a:xfrm rot="-5400000">
            <a:off x="8074679" y="4388582"/>
            <a:ext cx="225035" cy="443434"/>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36" name="Google Shape;236;p7"/>
          <p:cNvSpPr/>
          <p:nvPr/>
        </p:nvSpPr>
        <p:spPr>
          <a:xfrm rot="5400000">
            <a:off x="8632038" y="2827829"/>
            <a:ext cx="546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37" name="Google Shape;237;p7"/>
          <p:cNvSpPr/>
          <p:nvPr/>
        </p:nvSpPr>
        <p:spPr>
          <a:xfrm rot="5400000">
            <a:off x="8644831" y="2838492"/>
            <a:ext cx="5199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38" name="Google Shape;238;p7"/>
          <p:cNvSpPr/>
          <p:nvPr/>
        </p:nvSpPr>
        <p:spPr>
          <a:xfrm rot="-5400000">
            <a:off x="8635541" y="3079526"/>
            <a:ext cx="267192" cy="17900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39" name="Google Shape;239;p7"/>
          <p:cNvSpPr/>
          <p:nvPr/>
        </p:nvSpPr>
        <p:spPr>
          <a:xfrm rot="5400000">
            <a:off x="507697" y="454220"/>
            <a:ext cx="775200" cy="678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40" name="Google Shape;240;p7"/>
          <p:cNvSpPr/>
          <p:nvPr/>
        </p:nvSpPr>
        <p:spPr>
          <a:xfrm rot="5400000">
            <a:off x="937225" y="1063656"/>
            <a:ext cx="6189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41" name="Google Shape;241;p7"/>
          <p:cNvSpPr/>
          <p:nvPr/>
        </p:nvSpPr>
        <p:spPr>
          <a:xfrm rot="-5400000">
            <a:off x="694506" y="145621"/>
            <a:ext cx="546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2" name="Google Shape;242;p7"/>
          <p:cNvSpPr/>
          <p:nvPr/>
        </p:nvSpPr>
        <p:spPr>
          <a:xfrm rot="5400000">
            <a:off x="1212263" y="562275"/>
            <a:ext cx="6189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3" name="Google Shape;243;p7"/>
          <p:cNvSpPr/>
          <p:nvPr/>
        </p:nvSpPr>
        <p:spPr>
          <a:xfrm rot="5400000">
            <a:off x="1294251" y="632776"/>
            <a:ext cx="453600" cy="39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4" name="Google Shape;244;p7"/>
          <p:cNvSpPr/>
          <p:nvPr/>
        </p:nvSpPr>
        <p:spPr>
          <a:xfrm rot="5400000">
            <a:off x="1305040" y="644113"/>
            <a:ext cx="429600" cy="375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5" name="Google Shape;245;p7"/>
          <p:cNvSpPr/>
          <p:nvPr/>
        </p:nvSpPr>
        <p:spPr>
          <a:xfrm rot="5400000">
            <a:off x="1318692" y="658792"/>
            <a:ext cx="402600" cy="351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246" name="Google Shape;246;p7"/>
          <p:cNvGrpSpPr/>
          <p:nvPr/>
        </p:nvGrpSpPr>
        <p:grpSpPr>
          <a:xfrm rot="5400000">
            <a:off x="400867" y="1041651"/>
            <a:ext cx="309692" cy="269204"/>
            <a:chOff x="6502642" y="687103"/>
            <a:chExt cx="2688300" cy="2340900"/>
          </a:xfrm>
        </p:grpSpPr>
        <p:sp>
          <p:nvSpPr>
            <p:cNvPr id="247" name="Google Shape;247;p7"/>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8" name="Google Shape;248;p7"/>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49" name="Google Shape;249;p7"/>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50" name="Google Shape;250;p7"/>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251" name="Google Shape;251;p7"/>
          <p:cNvSpPr/>
          <p:nvPr/>
        </p:nvSpPr>
        <p:spPr>
          <a:xfrm rot="5400000">
            <a:off x="542352" y="1298551"/>
            <a:ext cx="312600" cy="27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52" name="Google Shape;252;p7"/>
          <p:cNvSpPr/>
          <p:nvPr/>
        </p:nvSpPr>
        <p:spPr>
          <a:xfrm rot="5400000">
            <a:off x="256443" y="1297051"/>
            <a:ext cx="309600" cy="27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53" name="Google Shape;253;p7"/>
          <p:cNvSpPr/>
          <p:nvPr/>
        </p:nvSpPr>
        <p:spPr>
          <a:xfrm rot="5400000">
            <a:off x="245631" y="1570398"/>
            <a:ext cx="6189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54" name="Google Shape;254;p7"/>
          <p:cNvSpPr/>
          <p:nvPr/>
        </p:nvSpPr>
        <p:spPr>
          <a:xfrm rot="5400000">
            <a:off x="128193" y="39444"/>
            <a:ext cx="6189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255" name="Google Shape;255;p7"/>
          <p:cNvGrpSpPr/>
          <p:nvPr/>
        </p:nvGrpSpPr>
        <p:grpSpPr>
          <a:xfrm rot="5400000">
            <a:off x="816821" y="1617997"/>
            <a:ext cx="309692" cy="269204"/>
            <a:chOff x="6502642" y="687103"/>
            <a:chExt cx="2688300" cy="2340900"/>
          </a:xfrm>
        </p:grpSpPr>
        <p:sp>
          <p:nvSpPr>
            <p:cNvPr id="256" name="Google Shape;256;p7"/>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57" name="Google Shape;257;p7"/>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58" name="Google Shape;258;p7"/>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59" name="Google Shape;259;p7"/>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260" name="Google Shape;260;p7"/>
          <p:cNvSpPr/>
          <p:nvPr/>
        </p:nvSpPr>
        <p:spPr>
          <a:xfrm rot="5400000">
            <a:off x="519481" y="2072171"/>
            <a:ext cx="618900" cy="54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61" name="Google Shape;261;p7"/>
          <p:cNvSpPr/>
          <p:nvPr/>
        </p:nvSpPr>
        <p:spPr>
          <a:xfrm rot="-5400000">
            <a:off x="709974" y="155042"/>
            <a:ext cx="5199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62" name="Google Shape;262;p7"/>
          <p:cNvSpPr/>
          <p:nvPr/>
        </p:nvSpPr>
        <p:spPr>
          <a:xfrm rot="5400000">
            <a:off x="844285" y="296412"/>
            <a:ext cx="225035" cy="443434"/>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63" name="Google Shape;263;p7"/>
          <p:cNvSpPr/>
          <p:nvPr/>
        </p:nvSpPr>
        <p:spPr>
          <a:xfrm rot="-5400000">
            <a:off x="-34939" y="1823599"/>
            <a:ext cx="546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64" name="Google Shape;264;p7"/>
          <p:cNvSpPr/>
          <p:nvPr/>
        </p:nvSpPr>
        <p:spPr>
          <a:xfrm rot="-5400000">
            <a:off x="-20732" y="1833936"/>
            <a:ext cx="5199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65" name="Google Shape;265;p7"/>
          <p:cNvSpPr/>
          <p:nvPr/>
        </p:nvSpPr>
        <p:spPr>
          <a:xfrm rot="5400000">
            <a:off x="241266" y="1869900"/>
            <a:ext cx="267192" cy="17900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266" name="Google Shape;266;p7"/>
          <p:cNvSpPr txBox="1">
            <a:spLocks noGrp="1"/>
          </p:cNvSpPr>
          <p:nvPr>
            <p:ph type="title"/>
          </p:nvPr>
        </p:nvSpPr>
        <p:spPr>
          <a:xfrm>
            <a:off x="234650" y="4125425"/>
            <a:ext cx="65037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267" name="Google Shape;26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
    <p:spTree>
      <p:nvGrpSpPr>
        <p:cNvPr id="1" name="Shape 331"/>
        <p:cNvGrpSpPr/>
        <p:nvPr/>
      </p:nvGrpSpPr>
      <p:grpSpPr>
        <a:xfrm>
          <a:off x="0" y="0"/>
          <a:ext cx="0" cy="0"/>
          <a:chOff x="0" y="0"/>
          <a:chExt cx="0" cy="0"/>
        </a:xfrm>
      </p:grpSpPr>
      <p:sp>
        <p:nvSpPr>
          <p:cNvPr id="332" name="Google Shape;332;p10"/>
          <p:cNvSpPr txBox="1">
            <a:spLocks noGrp="1"/>
          </p:cNvSpPr>
          <p:nvPr>
            <p:ph type="title"/>
          </p:nvPr>
        </p:nvSpPr>
        <p:spPr>
          <a:xfrm>
            <a:off x="1845525" y="445025"/>
            <a:ext cx="69867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33" name="Google Shape;333;p10"/>
          <p:cNvSpPr txBox="1">
            <a:spLocks noGrp="1"/>
          </p:cNvSpPr>
          <p:nvPr>
            <p:ph type="body" idx="1"/>
          </p:nvPr>
        </p:nvSpPr>
        <p:spPr>
          <a:xfrm>
            <a:off x="1845525" y="1171750"/>
            <a:ext cx="20535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34" name="Google Shape;33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335" name="Google Shape;335;p10"/>
          <p:cNvSpPr txBox="1">
            <a:spLocks noGrp="1"/>
          </p:cNvSpPr>
          <p:nvPr>
            <p:ph type="body" idx="2"/>
          </p:nvPr>
        </p:nvSpPr>
        <p:spPr>
          <a:xfrm>
            <a:off x="4312249" y="1171750"/>
            <a:ext cx="20535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36" name="Google Shape;336;p10"/>
          <p:cNvSpPr txBox="1">
            <a:spLocks noGrp="1"/>
          </p:cNvSpPr>
          <p:nvPr>
            <p:ph type="body" idx="3"/>
          </p:nvPr>
        </p:nvSpPr>
        <p:spPr>
          <a:xfrm>
            <a:off x="6778972" y="1171750"/>
            <a:ext cx="20535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37" name="Google Shape;337;p10"/>
          <p:cNvSpPr/>
          <p:nvPr/>
        </p:nvSpPr>
        <p:spPr>
          <a:xfrm rot="5400000">
            <a:off x="513547" y="442594"/>
            <a:ext cx="763500" cy="678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38" name="Google Shape;338;p10"/>
          <p:cNvSpPr/>
          <p:nvPr/>
        </p:nvSpPr>
        <p:spPr>
          <a:xfrm rot="5400000">
            <a:off x="940675" y="1045624"/>
            <a:ext cx="6120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39" name="Google Shape;339;p10"/>
          <p:cNvSpPr/>
          <p:nvPr/>
        </p:nvSpPr>
        <p:spPr>
          <a:xfrm rot="-5400000">
            <a:off x="699006" y="140759"/>
            <a:ext cx="537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0" name="Google Shape;340;p10"/>
          <p:cNvSpPr/>
          <p:nvPr/>
        </p:nvSpPr>
        <p:spPr>
          <a:xfrm rot="5400000">
            <a:off x="1215713" y="551381"/>
            <a:ext cx="6120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1" name="Google Shape;341;p10"/>
          <p:cNvSpPr/>
          <p:nvPr/>
        </p:nvSpPr>
        <p:spPr>
          <a:xfrm rot="5400000">
            <a:off x="1296651" y="621777"/>
            <a:ext cx="448800" cy="39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2" name="Google Shape;342;p10"/>
          <p:cNvSpPr/>
          <p:nvPr/>
        </p:nvSpPr>
        <p:spPr>
          <a:xfrm rot="5400000">
            <a:off x="1308940" y="631430"/>
            <a:ext cx="421800" cy="375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3" name="Google Shape;343;p10"/>
          <p:cNvSpPr/>
          <p:nvPr/>
        </p:nvSpPr>
        <p:spPr>
          <a:xfrm rot="5400000">
            <a:off x="1320942" y="647529"/>
            <a:ext cx="398100" cy="351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344" name="Google Shape;344;p10"/>
          <p:cNvGrpSpPr/>
          <p:nvPr/>
        </p:nvGrpSpPr>
        <p:grpSpPr>
          <a:xfrm rot="5400000">
            <a:off x="399412" y="1034249"/>
            <a:ext cx="308886" cy="271544"/>
            <a:chOff x="6502642" y="687103"/>
            <a:chExt cx="2688300" cy="2340900"/>
          </a:xfrm>
        </p:grpSpPr>
        <p:sp>
          <p:nvSpPr>
            <p:cNvPr id="345" name="Google Shape;345;p10"/>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6" name="Google Shape;346;p10"/>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7" name="Google Shape;347;p10"/>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48" name="Google Shape;348;p10"/>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349" name="Google Shape;349;p10"/>
          <p:cNvSpPr/>
          <p:nvPr/>
        </p:nvSpPr>
        <p:spPr>
          <a:xfrm rot="5400000">
            <a:off x="545652" y="1277066"/>
            <a:ext cx="306000" cy="27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50" name="Google Shape;350;p10"/>
          <p:cNvSpPr/>
          <p:nvPr/>
        </p:nvSpPr>
        <p:spPr>
          <a:xfrm rot="5400000">
            <a:off x="258243" y="1277066"/>
            <a:ext cx="306000" cy="27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51" name="Google Shape;351;p10"/>
          <p:cNvSpPr/>
          <p:nvPr/>
        </p:nvSpPr>
        <p:spPr>
          <a:xfrm rot="5400000">
            <a:off x="249081" y="1545151"/>
            <a:ext cx="6120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52" name="Google Shape;352;p10"/>
          <p:cNvSpPr/>
          <p:nvPr/>
        </p:nvSpPr>
        <p:spPr>
          <a:xfrm rot="5400000">
            <a:off x="131643" y="35994"/>
            <a:ext cx="6120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353" name="Google Shape;353;p10"/>
          <p:cNvGrpSpPr/>
          <p:nvPr/>
        </p:nvGrpSpPr>
        <p:grpSpPr>
          <a:xfrm rot="5400000">
            <a:off x="815366" y="1602389"/>
            <a:ext cx="308886" cy="271544"/>
            <a:chOff x="6502642" y="687103"/>
            <a:chExt cx="2688300" cy="2340900"/>
          </a:xfrm>
        </p:grpSpPr>
        <p:sp>
          <p:nvSpPr>
            <p:cNvPr id="354" name="Google Shape;354;p10"/>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55" name="Google Shape;355;p10"/>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56" name="Google Shape;356;p10"/>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57" name="Google Shape;357;p10"/>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358" name="Google Shape;358;p10"/>
          <p:cNvSpPr/>
          <p:nvPr/>
        </p:nvSpPr>
        <p:spPr>
          <a:xfrm rot="5400000">
            <a:off x="522931" y="2039780"/>
            <a:ext cx="612000" cy="54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59" name="Google Shape;359;p10"/>
          <p:cNvSpPr/>
          <p:nvPr/>
        </p:nvSpPr>
        <p:spPr>
          <a:xfrm rot="-5400000">
            <a:off x="714324" y="150237"/>
            <a:ext cx="5112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60" name="Google Shape;360;p10"/>
          <p:cNvSpPr/>
          <p:nvPr/>
        </p:nvSpPr>
        <p:spPr>
          <a:xfrm rot="5400000">
            <a:off x="834159" y="300763"/>
            <a:ext cx="245288" cy="443434"/>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61" name="Google Shape;361;p10"/>
          <p:cNvSpPr/>
          <p:nvPr/>
        </p:nvSpPr>
        <p:spPr>
          <a:xfrm rot="-5400000">
            <a:off x="-30439" y="1794846"/>
            <a:ext cx="5379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62" name="Google Shape;362;p10"/>
          <p:cNvSpPr/>
          <p:nvPr/>
        </p:nvSpPr>
        <p:spPr>
          <a:xfrm rot="-5400000">
            <a:off x="-16382" y="1805228"/>
            <a:ext cx="5112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63" name="Google Shape;363;p10"/>
          <p:cNvSpPr/>
          <p:nvPr/>
        </p:nvSpPr>
        <p:spPr>
          <a:xfrm rot="5400000">
            <a:off x="229242" y="1855929"/>
            <a:ext cx="291239" cy="17900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4"/>
        <p:cNvGrpSpPr/>
        <p:nvPr/>
      </p:nvGrpSpPr>
      <p:grpSpPr>
        <a:xfrm>
          <a:off x="0" y="0"/>
          <a:ext cx="0" cy="0"/>
          <a:chOff x="0" y="0"/>
          <a:chExt cx="0" cy="0"/>
        </a:xfrm>
      </p:grpSpPr>
      <p:sp>
        <p:nvSpPr>
          <p:cNvPr id="365" name="Google Shape;365;p11"/>
          <p:cNvSpPr txBox="1">
            <a:spLocks noGrp="1"/>
          </p:cNvSpPr>
          <p:nvPr>
            <p:ph type="title"/>
          </p:nvPr>
        </p:nvSpPr>
        <p:spPr>
          <a:xfrm>
            <a:off x="2624775" y="445025"/>
            <a:ext cx="6207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66" name="Google Shape;36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367" name="Google Shape;367;p11"/>
          <p:cNvSpPr/>
          <p:nvPr/>
        </p:nvSpPr>
        <p:spPr>
          <a:xfrm rot="5400000">
            <a:off x="513247" y="442830"/>
            <a:ext cx="764100" cy="678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68" name="Google Shape;368;p11"/>
          <p:cNvSpPr/>
          <p:nvPr/>
        </p:nvSpPr>
        <p:spPr>
          <a:xfrm rot="5400000">
            <a:off x="940525" y="1045611"/>
            <a:ext cx="6123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69" name="Google Shape;369;p11"/>
          <p:cNvSpPr/>
          <p:nvPr/>
        </p:nvSpPr>
        <p:spPr>
          <a:xfrm rot="-5400000">
            <a:off x="698856" y="140504"/>
            <a:ext cx="5382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0" name="Google Shape;370;p11"/>
          <p:cNvSpPr/>
          <p:nvPr/>
        </p:nvSpPr>
        <p:spPr>
          <a:xfrm rot="5400000">
            <a:off x="1215563" y="551448"/>
            <a:ext cx="6123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1" name="Google Shape;371;p11"/>
          <p:cNvSpPr/>
          <p:nvPr/>
        </p:nvSpPr>
        <p:spPr>
          <a:xfrm rot="5400000">
            <a:off x="1296651" y="621681"/>
            <a:ext cx="448800" cy="39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2" name="Google Shape;372;p11"/>
          <p:cNvSpPr/>
          <p:nvPr/>
        </p:nvSpPr>
        <p:spPr>
          <a:xfrm rot="5400000">
            <a:off x="1308790" y="631482"/>
            <a:ext cx="422100" cy="375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3" name="Google Shape;373;p11"/>
          <p:cNvSpPr/>
          <p:nvPr/>
        </p:nvSpPr>
        <p:spPr>
          <a:xfrm rot="5400000">
            <a:off x="1320792" y="647579"/>
            <a:ext cx="398400" cy="351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374" name="Google Shape;374;p11"/>
          <p:cNvGrpSpPr/>
          <p:nvPr/>
        </p:nvGrpSpPr>
        <p:grpSpPr>
          <a:xfrm rot="5400000">
            <a:off x="402480" y="1028314"/>
            <a:ext cx="306466" cy="269204"/>
            <a:chOff x="6502642" y="687103"/>
            <a:chExt cx="2688300" cy="2340900"/>
          </a:xfrm>
        </p:grpSpPr>
        <p:sp>
          <p:nvSpPr>
            <p:cNvPr id="375" name="Google Shape;375;p11"/>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6" name="Google Shape;376;p11"/>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7" name="Google Shape;377;p11"/>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78" name="Google Shape;378;p11"/>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379" name="Google Shape;379;p11"/>
          <p:cNvSpPr/>
          <p:nvPr/>
        </p:nvSpPr>
        <p:spPr>
          <a:xfrm rot="5400000">
            <a:off x="545502" y="1277013"/>
            <a:ext cx="306300" cy="27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80" name="Google Shape;380;p11"/>
          <p:cNvSpPr/>
          <p:nvPr/>
        </p:nvSpPr>
        <p:spPr>
          <a:xfrm rot="5400000">
            <a:off x="258093" y="1277013"/>
            <a:ext cx="306300" cy="27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81" name="Google Shape;381;p11"/>
          <p:cNvSpPr/>
          <p:nvPr/>
        </p:nvSpPr>
        <p:spPr>
          <a:xfrm rot="5400000">
            <a:off x="248931" y="1545058"/>
            <a:ext cx="612300" cy="5400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82" name="Google Shape;382;p11"/>
          <p:cNvSpPr/>
          <p:nvPr/>
        </p:nvSpPr>
        <p:spPr>
          <a:xfrm rot="5400000">
            <a:off x="131493" y="36144"/>
            <a:ext cx="612300" cy="5400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383" name="Google Shape;383;p11"/>
          <p:cNvGrpSpPr/>
          <p:nvPr/>
        </p:nvGrpSpPr>
        <p:grpSpPr>
          <a:xfrm rot="5400000">
            <a:off x="818434" y="1596363"/>
            <a:ext cx="306466" cy="269204"/>
            <a:chOff x="6502642" y="687103"/>
            <a:chExt cx="2688300" cy="2340900"/>
          </a:xfrm>
        </p:grpSpPr>
        <p:sp>
          <p:nvSpPr>
            <p:cNvPr id="384" name="Google Shape;384;p11"/>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85" name="Google Shape;385;p11"/>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86" name="Google Shape;386;p11"/>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387" name="Google Shape;387;p11"/>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388" name="Google Shape;388;p11"/>
          <p:cNvSpPr/>
          <p:nvPr/>
        </p:nvSpPr>
        <p:spPr>
          <a:xfrm rot="5400000">
            <a:off x="522781" y="2039607"/>
            <a:ext cx="612300" cy="5400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89" name="Google Shape;389;p11"/>
          <p:cNvSpPr/>
          <p:nvPr/>
        </p:nvSpPr>
        <p:spPr>
          <a:xfrm rot="-5400000">
            <a:off x="712824" y="148635"/>
            <a:ext cx="5142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90" name="Google Shape;390;p11"/>
          <p:cNvSpPr/>
          <p:nvPr/>
        </p:nvSpPr>
        <p:spPr>
          <a:xfrm rot="5400000">
            <a:off x="845410" y="289447"/>
            <a:ext cx="222784" cy="443434"/>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91" name="Google Shape;391;p11"/>
          <p:cNvSpPr/>
          <p:nvPr/>
        </p:nvSpPr>
        <p:spPr>
          <a:xfrm rot="-5400000">
            <a:off x="-30589" y="1794325"/>
            <a:ext cx="538200" cy="477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92" name="Google Shape;392;p11"/>
          <p:cNvSpPr/>
          <p:nvPr/>
        </p:nvSpPr>
        <p:spPr>
          <a:xfrm rot="-5400000">
            <a:off x="-17882" y="1803359"/>
            <a:ext cx="514200" cy="4560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93" name="Google Shape;393;p11"/>
          <p:cNvSpPr/>
          <p:nvPr/>
        </p:nvSpPr>
        <p:spPr>
          <a:xfrm rot="5400000">
            <a:off x="242602" y="1842279"/>
            <a:ext cx="264520" cy="17900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94"/>
        <p:cNvGrpSpPr/>
        <p:nvPr/>
      </p:nvGrpSpPr>
      <p:grpSpPr>
        <a:xfrm>
          <a:off x="0" y="0"/>
          <a:ext cx="0" cy="0"/>
          <a:chOff x="0" y="0"/>
          <a:chExt cx="0" cy="0"/>
        </a:xfrm>
      </p:grpSpPr>
      <p:sp>
        <p:nvSpPr>
          <p:cNvPr id="395" name="Google Shape;395;p12"/>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6" name="Google Shape;396;p12"/>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1600"/>
              </a:spcBef>
              <a:spcAft>
                <a:spcPts val="0"/>
              </a:spcAft>
              <a:buSzPts val="1200"/>
              <a:buChar char="○"/>
              <a:defRPr sz="1200"/>
            </a:lvl2pPr>
            <a:lvl3pPr marL="1371600" lvl="2" indent="-304800">
              <a:lnSpc>
                <a:spcPct val="100000"/>
              </a:lnSpc>
              <a:spcBef>
                <a:spcPts val="1600"/>
              </a:spcBef>
              <a:spcAft>
                <a:spcPts val="0"/>
              </a:spcAft>
              <a:buSzPts val="1200"/>
              <a:buChar char="■"/>
              <a:defRPr sz="1200"/>
            </a:lvl3pPr>
            <a:lvl4pPr marL="1828800" lvl="3" indent="-304800">
              <a:lnSpc>
                <a:spcPct val="100000"/>
              </a:lnSpc>
              <a:spcBef>
                <a:spcPts val="1600"/>
              </a:spcBef>
              <a:spcAft>
                <a:spcPts val="0"/>
              </a:spcAft>
              <a:buSzPts val="1200"/>
              <a:buChar char="●"/>
              <a:defRPr sz="1200"/>
            </a:lvl4pPr>
            <a:lvl5pPr marL="2286000" lvl="4" indent="-304800">
              <a:lnSpc>
                <a:spcPct val="100000"/>
              </a:lnSpc>
              <a:spcBef>
                <a:spcPts val="1600"/>
              </a:spcBef>
              <a:spcAft>
                <a:spcPts val="0"/>
              </a:spcAft>
              <a:buSzPts val="1200"/>
              <a:buChar char="○"/>
              <a:defRPr sz="1200"/>
            </a:lvl5pPr>
            <a:lvl6pPr marL="2743200" lvl="5" indent="-304800">
              <a:lnSpc>
                <a:spcPct val="100000"/>
              </a:lnSpc>
              <a:spcBef>
                <a:spcPts val="1600"/>
              </a:spcBef>
              <a:spcAft>
                <a:spcPts val="0"/>
              </a:spcAft>
              <a:buSzPts val="1200"/>
              <a:buChar char="■"/>
              <a:defRPr sz="1200"/>
            </a:lvl6pPr>
            <a:lvl7pPr marL="3200400" lvl="6" indent="-304800">
              <a:lnSpc>
                <a:spcPct val="100000"/>
              </a:lnSpc>
              <a:spcBef>
                <a:spcPts val="1600"/>
              </a:spcBef>
              <a:spcAft>
                <a:spcPts val="0"/>
              </a:spcAft>
              <a:buSzPts val="1200"/>
              <a:buChar char="●"/>
              <a:defRPr sz="1200"/>
            </a:lvl7pPr>
            <a:lvl8pPr marL="3657600" lvl="7" indent="-304800">
              <a:lnSpc>
                <a:spcPct val="100000"/>
              </a:lnSpc>
              <a:spcBef>
                <a:spcPts val="1600"/>
              </a:spcBef>
              <a:spcAft>
                <a:spcPts val="0"/>
              </a:spcAft>
              <a:buSzPts val="1200"/>
              <a:buChar char="○"/>
              <a:defRPr sz="1200"/>
            </a:lvl8pPr>
            <a:lvl9pPr marL="4114800" lvl="8" indent="-304800">
              <a:lnSpc>
                <a:spcPct val="100000"/>
              </a:lnSpc>
              <a:spcBef>
                <a:spcPts val="1600"/>
              </a:spcBef>
              <a:spcAft>
                <a:spcPts val="1600"/>
              </a:spcAft>
              <a:buSzPts val="1200"/>
              <a:buChar char="■"/>
              <a:defRPr sz="1200"/>
            </a:lvl9pPr>
          </a:lstStyle>
          <a:p>
            <a:endParaRPr/>
          </a:p>
        </p:txBody>
      </p:sp>
      <p:sp>
        <p:nvSpPr>
          <p:cNvPr id="397" name="Google Shape;39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398" name="Google Shape;398;p12"/>
          <p:cNvSpPr/>
          <p:nvPr/>
        </p:nvSpPr>
        <p:spPr>
          <a:xfrm rot="5400000">
            <a:off x="4262927" y="1327681"/>
            <a:ext cx="1106700" cy="9672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399" name="Google Shape;399;p12"/>
          <p:cNvSpPr/>
          <p:nvPr/>
        </p:nvSpPr>
        <p:spPr>
          <a:xfrm rot="5400000">
            <a:off x="4875274" y="2197291"/>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00" name="Google Shape;400;p12"/>
          <p:cNvSpPr/>
          <p:nvPr/>
        </p:nvSpPr>
        <p:spPr>
          <a:xfrm rot="-5400000">
            <a:off x="4529325" y="887090"/>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1" name="Google Shape;401;p12"/>
          <p:cNvSpPr/>
          <p:nvPr/>
        </p:nvSpPr>
        <p:spPr>
          <a:xfrm rot="5400000">
            <a:off x="5268185" y="148187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2" name="Google Shape;402;p12"/>
          <p:cNvSpPr/>
          <p:nvPr/>
        </p:nvSpPr>
        <p:spPr>
          <a:xfrm rot="5400000">
            <a:off x="5385333" y="1581616"/>
            <a:ext cx="647700" cy="5664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3" name="Google Shape;403;p12"/>
          <p:cNvSpPr/>
          <p:nvPr/>
        </p:nvSpPr>
        <p:spPr>
          <a:xfrm rot="5400000">
            <a:off x="5401453" y="1597082"/>
            <a:ext cx="612000" cy="5364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4" name="Google Shape;404;p12"/>
          <p:cNvSpPr/>
          <p:nvPr/>
        </p:nvSpPr>
        <p:spPr>
          <a:xfrm rot="5400000">
            <a:off x="5419177" y="1618818"/>
            <a:ext cx="576000" cy="5031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405" name="Google Shape;405;p12"/>
          <p:cNvGrpSpPr/>
          <p:nvPr/>
        </p:nvGrpSpPr>
        <p:grpSpPr>
          <a:xfrm rot="5400000">
            <a:off x="4107916" y="2169648"/>
            <a:ext cx="443569" cy="385546"/>
            <a:chOff x="6502642" y="687103"/>
            <a:chExt cx="2688300" cy="2340900"/>
          </a:xfrm>
        </p:grpSpPr>
        <p:sp>
          <p:nvSpPr>
            <p:cNvPr id="406" name="Google Shape;406;p12"/>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7" name="Google Shape;407;p12"/>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8" name="Google Shape;408;p12"/>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09" name="Google Shape;409;p12"/>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410" name="Google Shape;410;p12"/>
          <p:cNvSpPr/>
          <p:nvPr/>
        </p:nvSpPr>
        <p:spPr>
          <a:xfrm rot="5400000">
            <a:off x="4312777" y="2530911"/>
            <a:ext cx="444000" cy="3855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11" name="Google Shape;411;p12"/>
          <p:cNvSpPr/>
          <p:nvPr/>
        </p:nvSpPr>
        <p:spPr>
          <a:xfrm rot="5400000">
            <a:off x="3903693" y="2529411"/>
            <a:ext cx="441000" cy="3855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12" name="Google Shape;412;p12"/>
          <p:cNvSpPr/>
          <p:nvPr/>
        </p:nvSpPr>
        <p:spPr>
          <a:xfrm rot="5400000">
            <a:off x="3887282" y="292036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13" name="Google Shape;413;p12"/>
          <p:cNvSpPr/>
          <p:nvPr/>
        </p:nvSpPr>
        <p:spPr>
          <a:xfrm rot="5400000">
            <a:off x="3719514" y="735844"/>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414" name="Google Shape;414;p12"/>
          <p:cNvGrpSpPr/>
          <p:nvPr/>
        </p:nvGrpSpPr>
        <p:grpSpPr>
          <a:xfrm rot="5400000">
            <a:off x="4702137" y="2992035"/>
            <a:ext cx="443569" cy="385546"/>
            <a:chOff x="6502642" y="687103"/>
            <a:chExt cx="2688300" cy="2340900"/>
          </a:xfrm>
        </p:grpSpPr>
        <p:sp>
          <p:nvSpPr>
            <p:cNvPr id="415" name="Google Shape;415;p12"/>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16" name="Google Shape;416;p12"/>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17" name="Google Shape;417;p12"/>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18" name="Google Shape;418;p12"/>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419" name="Google Shape;419;p12"/>
          <p:cNvSpPr/>
          <p:nvPr/>
        </p:nvSpPr>
        <p:spPr>
          <a:xfrm rot="5400000">
            <a:off x="4278496" y="363634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20" name="Google Shape;420;p12"/>
          <p:cNvSpPr/>
          <p:nvPr/>
        </p:nvSpPr>
        <p:spPr>
          <a:xfrm rot="-5400000">
            <a:off x="4549987" y="899437"/>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21" name="Google Shape;421;p12"/>
          <p:cNvSpPr/>
          <p:nvPr/>
        </p:nvSpPr>
        <p:spPr>
          <a:xfrm rot="5400000">
            <a:off x="4726906" y="1102182"/>
            <a:ext cx="337552" cy="649027"/>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22" name="Google Shape;422;p12"/>
          <p:cNvSpPr/>
          <p:nvPr/>
        </p:nvSpPr>
        <p:spPr>
          <a:xfrm rot="-5400000">
            <a:off x="3487261" y="328139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23" name="Google Shape;423;p12"/>
          <p:cNvSpPr/>
          <p:nvPr/>
        </p:nvSpPr>
        <p:spPr>
          <a:xfrm rot="-5400000">
            <a:off x="3506121" y="329504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24" name="Google Shape;424;p12"/>
          <p:cNvSpPr/>
          <p:nvPr/>
        </p:nvSpPr>
        <p:spPr>
          <a:xfrm rot="5400000">
            <a:off x="3873381" y="335859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5"/>
        <p:cNvGrpSpPr/>
        <p:nvPr/>
      </p:nvGrpSpPr>
      <p:grpSpPr>
        <a:xfrm>
          <a:off x="0" y="0"/>
          <a:ext cx="0" cy="0"/>
          <a:chOff x="0" y="0"/>
          <a:chExt cx="0" cy="0"/>
        </a:xfrm>
      </p:grpSpPr>
      <p:sp>
        <p:nvSpPr>
          <p:cNvPr id="426" name="Google Shape;426;p13"/>
          <p:cNvSpPr txBox="1">
            <a:spLocks noGrp="1"/>
          </p:cNvSpPr>
          <p:nvPr>
            <p:ph type="title"/>
          </p:nvPr>
        </p:nvSpPr>
        <p:spPr>
          <a:xfrm>
            <a:off x="490250" y="450150"/>
            <a:ext cx="57303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27" name="Google Shape;427;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428" name="Google Shape;428;p13"/>
          <p:cNvSpPr/>
          <p:nvPr/>
        </p:nvSpPr>
        <p:spPr>
          <a:xfrm>
            <a:off x="5937587" y="3380239"/>
            <a:ext cx="1106700" cy="9672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29" name="Google Shape;429;p13"/>
          <p:cNvSpPr/>
          <p:nvPr/>
        </p:nvSpPr>
        <p:spPr>
          <a:xfrm>
            <a:off x="6820247" y="2976841"/>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30" name="Google Shape;430;p13"/>
          <p:cNvSpPr/>
          <p:nvPr/>
        </p:nvSpPr>
        <p:spPr>
          <a:xfrm rot="10800000">
            <a:off x="5517396" y="3420440"/>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1" name="Google Shape;431;p13"/>
          <p:cNvSpPr/>
          <p:nvPr/>
        </p:nvSpPr>
        <p:spPr>
          <a:xfrm>
            <a:off x="6104827" y="2583930"/>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2" name="Google Shape;432;p13"/>
          <p:cNvSpPr/>
          <p:nvPr/>
        </p:nvSpPr>
        <p:spPr>
          <a:xfrm>
            <a:off x="6220622" y="2687732"/>
            <a:ext cx="647700" cy="5664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3" name="Google Shape;433;p13"/>
          <p:cNvSpPr/>
          <p:nvPr/>
        </p:nvSpPr>
        <p:spPr>
          <a:xfrm>
            <a:off x="6238938" y="2704462"/>
            <a:ext cx="612000" cy="5364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4" name="Google Shape;434;p13"/>
          <p:cNvSpPr/>
          <p:nvPr/>
        </p:nvSpPr>
        <p:spPr>
          <a:xfrm>
            <a:off x="6262024" y="2721389"/>
            <a:ext cx="576000" cy="5031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435" name="Google Shape;435;p13"/>
          <p:cNvGrpSpPr/>
          <p:nvPr/>
        </p:nvGrpSpPr>
        <p:grpSpPr>
          <a:xfrm>
            <a:off x="6820292" y="4157641"/>
            <a:ext cx="443569" cy="385546"/>
            <a:chOff x="6502642" y="687103"/>
            <a:chExt cx="2688300" cy="2340900"/>
          </a:xfrm>
        </p:grpSpPr>
        <p:sp>
          <p:nvSpPr>
            <p:cNvPr id="436" name="Google Shape;436;p13"/>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7" name="Google Shape;437;p13"/>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8" name="Google Shape;438;p13"/>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39" name="Google Shape;439;p13"/>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440" name="Google Shape;440;p13"/>
          <p:cNvSpPr/>
          <p:nvPr/>
        </p:nvSpPr>
        <p:spPr>
          <a:xfrm>
            <a:off x="7181317" y="3952588"/>
            <a:ext cx="444000" cy="3855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41" name="Google Shape;441;p13"/>
          <p:cNvSpPr/>
          <p:nvPr/>
        </p:nvSpPr>
        <p:spPr>
          <a:xfrm>
            <a:off x="7181317" y="4363173"/>
            <a:ext cx="441000" cy="3855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42" name="Google Shape;442;p13"/>
          <p:cNvSpPr/>
          <p:nvPr/>
        </p:nvSpPr>
        <p:spPr>
          <a:xfrm>
            <a:off x="7543317" y="3964833"/>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43" name="Google Shape;443;p13"/>
          <p:cNvSpPr/>
          <p:nvPr/>
        </p:nvSpPr>
        <p:spPr>
          <a:xfrm>
            <a:off x="5358800" y="4132602"/>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444" name="Google Shape;444;p13"/>
          <p:cNvGrpSpPr/>
          <p:nvPr/>
        </p:nvGrpSpPr>
        <p:grpSpPr>
          <a:xfrm>
            <a:off x="7642679" y="3563421"/>
            <a:ext cx="443570" cy="385546"/>
            <a:chOff x="6502642" y="687103"/>
            <a:chExt cx="2688300" cy="2340900"/>
          </a:xfrm>
        </p:grpSpPr>
        <p:sp>
          <p:nvSpPr>
            <p:cNvPr id="445" name="Google Shape;445;p13"/>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46" name="Google Shape;446;p13"/>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47" name="Google Shape;447;p13"/>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448" name="Google Shape;448;p13"/>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449" name="Google Shape;449;p13"/>
          <p:cNvSpPr/>
          <p:nvPr/>
        </p:nvSpPr>
        <p:spPr>
          <a:xfrm>
            <a:off x="8259296" y="3573619"/>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50" name="Google Shape;450;p13"/>
          <p:cNvSpPr/>
          <p:nvPr/>
        </p:nvSpPr>
        <p:spPr>
          <a:xfrm rot="10800000">
            <a:off x="5532593" y="3432928"/>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51" name="Google Shape;451;p13"/>
          <p:cNvSpPr/>
          <p:nvPr/>
        </p:nvSpPr>
        <p:spPr>
          <a:xfrm>
            <a:off x="5937575" y="3459920"/>
            <a:ext cx="337552" cy="649027"/>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452" name="Google Shape;452;p13"/>
          <p:cNvSpPr/>
          <p:nvPr/>
        </p:nvSpPr>
        <p:spPr>
          <a:xfrm rot="10800000">
            <a:off x="7911701" y="4462504"/>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53" name="Google Shape;453;p13"/>
          <p:cNvSpPr/>
          <p:nvPr/>
        </p:nvSpPr>
        <p:spPr>
          <a:xfrm rot="10800000">
            <a:off x="7928205" y="4476795"/>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54" name="Google Shape;454;p13"/>
          <p:cNvSpPr/>
          <p:nvPr/>
        </p:nvSpPr>
        <p:spPr>
          <a:xfrm>
            <a:off x="7964048" y="4480145"/>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7"/>
        <p:cNvGrpSpPr/>
        <p:nvPr/>
      </p:nvGrpSpPr>
      <p:grpSpPr>
        <a:xfrm>
          <a:off x="0" y="0"/>
          <a:ext cx="0" cy="0"/>
          <a:chOff x="0" y="0"/>
          <a:chExt cx="0" cy="0"/>
        </a:xfrm>
      </p:grpSpPr>
      <p:sp>
        <p:nvSpPr>
          <p:cNvPr id="518" name="Google Shape;518;p16"/>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9" name="Google Shape;519;p16"/>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0" name="Google Shape;520;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521" name="Google Shape;521;p16"/>
          <p:cNvSpPr/>
          <p:nvPr/>
        </p:nvSpPr>
        <p:spPr>
          <a:xfrm rot="5400000">
            <a:off x="726327" y="648531"/>
            <a:ext cx="1106700" cy="9672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22" name="Google Shape;522;p16"/>
          <p:cNvSpPr/>
          <p:nvPr/>
        </p:nvSpPr>
        <p:spPr>
          <a:xfrm rot="5400000">
            <a:off x="1338674" y="1518141"/>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23" name="Google Shape;523;p16"/>
          <p:cNvSpPr/>
          <p:nvPr/>
        </p:nvSpPr>
        <p:spPr>
          <a:xfrm rot="-5400000">
            <a:off x="992725" y="207940"/>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24" name="Google Shape;524;p16"/>
          <p:cNvSpPr/>
          <p:nvPr/>
        </p:nvSpPr>
        <p:spPr>
          <a:xfrm rot="5400000">
            <a:off x="1731585" y="80272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25" name="Google Shape;525;p16"/>
          <p:cNvSpPr/>
          <p:nvPr/>
        </p:nvSpPr>
        <p:spPr>
          <a:xfrm rot="5400000">
            <a:off x="1848733" y="902466"/>
            <a:ext cx="647700" cy="5664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26" name="Google Shape;526;p16"/>
          <p:cNvSpPr/>
          <p:nvPr/>
        </p:nvSpPr>
        <p:spPr>
          <a:xfrm rot="5400000">
            <a:off x="1864853" y="917932"/>
            <a:ext cx="612000" cy="5364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27" name="Google Shape;527;p16"/>
          <p:cNvSpPr/>
          <p:nvPr/>
        </p:nvSpPr>
        <p:spPr>
          <a:xfrm rot="5400000">
            <a:off x="1882577" y="939668"/>
            <a:ext cx="576000" cy="5031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528" name="Google Shape;528;p16"/>
          <p:cNvGrpSpPr/>
          <p:nvPr/>
        </p:nvGrpSpPr>
        <p:grpSpPr>
          <a:xfrm rot="5400000">
            <a:off x="571316" y="1490498"/>
            <a:ext cx="443570" cy="385546"/>
            <a:chOff x="6502642" y="687103"/>
            <a:chExt cx="2688300" cy="2340900"/>
          </a:xfrm>
        </p:grpSpPr>
        <p:sp>
          <p:nvSpPr>
            <p:cNvPr id="529" name="Google Shape;529;p16"/>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30" name="Google Shape;530;p16"/>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31" name="Google Shape;531;p16"/>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32" name="Google Shape;532;p16"/>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533" name="Google Shape;533;p16"/>
          <p:cNvSpPr/>
          <p:nvPr/>
        </p:nvSpPr>
        <p:spPr>
          <a:xfrm rot="5400000">
            <a:off x="776177" y="1851761"/>
            <a:ext cx="444000" cy="3855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34" name="Google Shape;534;p16"/>
          <p:cNvSpPr/>
          <p:nvPr/>
        </p:nvSpPr>
        <p:spPr>
          <a:xfrm rot="5400000">
            <a:off x="367093" y="1850261"/>
            <a:ext cx="441000" cy="3855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35" name="Google Shape;535;p16"/>
          <p:cNvSpPr/>
          <p:nvPr/>
        </p:nvSpPr>
        <p:spPr>
          <a:xfrm rot="5400000">
            <a:off x="350682" y="2241211"/>
            <a:ext cx="884700" cy="7713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36" name="Google Shape;536;p16"/>
          <p:cNvSpPr/>
          <p:nvPr/>
        </p:nvSpPr>
        <p:spPr>
          <a:xfrm rot="5400000">
            <a:off x="182914" y="56694"/>
            <a:ext cx="884700" cy="771300"/>
          </a:xfrm>
          <a:prstGeom prst="hexagon">
            <a:avLst>
              <a:gd name="adj" fmla="val 25000"/>
              <a:gd name="vf" fmla="val 115470"/>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grpSp>
        <p:nvGrpSpPr>
          <p:cNvPr id="537" name="Google Shape;537;p16"/>
          <p:cNvGrpSpPr/>
          <p:nvPr/>
        </p:nvGrpSpPr>
        <p:grpSpPr>
          <a:xfrm rot="5400000">
            <a:off x="1165537" y="2312885"/>
            <a:ext cx="443569" cy="385546"/>
            <a:chOff x="6502642" y="687103"/>
            <a:chExt cx="2688300" cy="2340900"/>
          </a:xfrm>
        </p:grpSpPr>
        <p:sp>
          <p:nvSpPr>
            <p:cNvPr id="538" name="Google Shape;538;p16"/>
            <p:cNvSpPr/>
            <p:nvPr/>
          </p:nvSpPr>
          <p:spPr>
            <a:xfrm>
              <a:off x="6502642" y="687103"/>
              <a:ext cx="2688300" cy="2340900"/>
            </a:xfrm>
            <a:prstGeom prst="hexagon">
              <a:avLst>
                <a:gd name="adj" fmla="val 25000"/>
                <a:gd name="vf" fmla="val 11547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39" name="Google Shape;539;p16"/>
            <p:cNvSpPr/>
            <p:nvPr/>
          </p:nvSpPr>
          <p:spPr>
            <a:xfrm>
              <a:off x="6854582" y="979389"/>
              <a:ext cx="1971600" cy="1716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40" name="Google Shape;540;p16"/>
            <p:cNvSpPr/>
            <p:nvPr/>
          </p:nvSpPr>
          <p:spPr>
            <a:xfrm>
              <a:off x="6910251" y="1018903"/>
              <a:ext cx="1860000" cy="16197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541" name="Google Shape;541;p16"/>
            <p:cNvSpPr/>
            <p:nvPr/>
          </p:nvSpPr>
          <p:spPr>
            <a:xfrm>
              <a:off x="6969213" y="1070219"/>
              <a:ext cx="1747500" cy="15216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sp>
        <p:nvSpPr>
          <p:cNvPr id="542" name="Google Shape;542;p16"/>
          <p:cNvSpPr/>
          <p:nvPr/>
        </p:nvSpPr>
        <p:spPr>
          <a:xfrm rot="5400000">
            <a:off x="741896" y="2957190"/>
            <a:ext cx="884700" cy="771300"/>
          </a:xfrm>
          <a:prstGeom prst="hexagon">
            <a:avLst>
              <a:gd name="adj" fmla="val 25000"/>
              <a:gd name="vf" fmla="val 115470"/>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43" name="Google Shape;543;p16"/>
          <p:cNvSpPr/>
          <p:nvPr/>
        </p:nvSpPr>
        <p:spPr>
          <a:xfrm rot="-5400000">
            <a:off x="1013387" y="220287"/>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44" name="Google Shape;544;p16"/>
          <p:cNvSpPr/>
          <p:nvPr/>
        </p:nvSpPr>
        <p:spPr>
          <a:xfrm rot="5400000">
            <a:off x="1190306" y="423032"/>
            <a:ext cx="337552" cy="649027"/>
          </a:xfrm>
          <a:custGeom>
            <a:avLst/>
            <a:gdLst/>
            <a:ahLst/>
            <a:cxnLst/>
            <a:rect l="l" t="t" r="r" b="b"/>
            <a:pathLst>
              <a:path w="900138" h="1612489" extrusionOk="0">
                <a:moveTo>
                  <a:pt x="511278" y="0"/>
                </a:moveTo>
                <a:lnTo>
                  <a:pt x="900138" y="769621"/>
                </a:lnTo>
                <a:lnTo>
                  <a:pt x="477376" y="1605084"/>
                </a:lnTo>
                <a:lnTo>
                  <a:pt x="304801" y="1612489"/>
                </a:lnTo>
                <a:lnTo>
                  <a:pt x="0" y="1002890"/>
                </a:lnTo>
                <a:lnTo>
                  <a:pt x="511278"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
        <p:nvSpPr>
          <p:cNvPr id="545" name="Google Shape;545;p16"/>
          <p:cNvSpPr/>
          <p:nvPr/>
        </p:nvSpPr>
        <p:spPr>
          <a:xfrm rot="-5400000">
            <a:off x="-49339" y="2602245"/>
            <a:ext cx="779700" cy="681000"/>
          </a:xfrm>
          <a:prstGeom prst="hexagon">
            <a:avLst>
              <a:gd name="adj" fmla="val 25000"/>
              <a:gd name="vf" fmla="val 115470"/>
            </a:avLst>
          </a:prstGeom>
          <a:gradFill>
            <a:gsLst>
              <a:gs pos="0">
                <a:srgbClr val="513533"/>
              </a:gs>
              <a:gs pos="13000">
                <a:srgbClr val="F7EBE5"/>
              </a:gs>
              <a:gs pos="25000">
                <a:srgbClr val="856E68"/>
              </a:gs>
              <a:gs pos="41000">
                <a:srgbClr val="9F877E"/>
              </a:gs>
              <a:gs pos="56000">
                <a:srgbClr val="654E4D"/>
              </a:gs>
              <a:gs pos="75000">
                <a:srgbClr val="E6D6CD"/>
              </a:gs>
              <a:gs pos="96000">
                <a:srgbClr val="D5C1B5"/>
              </a:gs>
              <a:gs pos="100000">
                <a:srgbClr val="D5C1B5"/>
              </a:gs>
            </a:gsLst>
            <a:lin ang="2159386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46" name="Google Shape;546;p16"/>
          <p:cNvSpPr/>
          <p:nvPr/>
        </p:nvSpPr>
        <p:spPr>
          <a:xfrm rot="-5400000">
            <a:off x="-30479" y="2615899"/>
            <a:ext cx="743700" cy="650700"/>
          </a:xfrm>
          <a:prstGeom prst="hexagon">
            <a:avLst>
              <a:gd name="adj" fmla="val 25000"/>
              <a:gd name="vf" fmla="val 115470"/>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47" name="Google Shape;547;p16"/>
          <p:cNvSpPr/>
          <p:nvPr/>
        </p:nvSpPr>
        <p:spPr>
          <a:xfrm rot="5400000">
            <a:off x="336781" y="2679440"/>
            <a:ext cx="400788" cy="252392"/>
          </a:xfrm>
          <a:custGeom>
            <a:avLst/>
            <a:gdLst/>
            <a:ahLst/>
            <a:cxnLst/>
            <a:rect l="l" t="t" r="r" b="b"/>
            <a:pathLst>
              <a:path w="1068767" h="716007" extrusionOk="0">
                <a:moveTo>
                  <a:pt x="342409" y="0"/>
                </a:moveTo>
                <a:lnTo>
                  <a:pt x="1068767" y="6336"/>
                </a:lnTo>
                <a:lnTo>
                  <a:pt x="688504" y="715351"/>
                </a:lnTo>
                <a:lnTo>
                  <a:pt x="0" y="716007"/>
                </a:lnTo>
                <a:lnTo>
                  <a:pt x="342409" y="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6"/>
        <p:cNvGrpSpPr/>
        <p:nvPr/>
      </p:nvGrpSpPr>
      <p:grpSpPr>
        <a:xfrm>
          <a:off x="0" y="0"/>
          <a:ext cx="0" cy="0"/>
          <a:chOff x="0" y="0"/>
          <a:chExt cx="0" cy="0"/>
        </a:xfrm>
      </p:grpSpPr>
      <p:sp>
        <p:nvSpPr>
          <p:cNvPr id="607" name="Google Shape;607;p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1pPr>
            <a:lvl2pPr lvl="1">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2pPr>
            <a:lvl3pPr lvl="2">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3pPr>
            <a:lvl4pPr lvl="3">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4pPr>
            <a:lvl5pPr lvl="4">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5pPr>
            <a:lvl6pPr lvl="5">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6pPr>
            <a:lvl7pPr lvl="6">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7pPr>
            <a:lvl8pPr lvl="7">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8pPr>
            <a:lvl9pPr lvl="8">
              <a:spcBef>
                <a:spcPts val="0"/>
              </a:spcBef>
              <a:spcAft>
                <a:spcPts val="0"/>
              </a:spcAft>
              <a:buClr>
                <a:schemeClr val="dk1"/>
              </a:buClr>
              <a:buSzPts val="2800"/>
              <a:buFont typeface="Cormorant Upright"/>
              <a:buNone/>
              <a:defRPr sz="2800">
                <a:solidFill>
                  <a:schemeClr val="dk1"/>
                </a:solidFill>
                <a:latin typeface="Cormorant Upright"/>
                <a:ea typeface="Cormorant Upright"/>
                <a:cs typeface="Cormorant Upright"/>
                <a:sym typeface="Cormorant Uprigh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SzPts val="1800"/>
              <a:buFont typeface="Cormorant Upright Medium"/>
              <a:buChar char="●"/>
              <a:defRPr sz="1800">
                <a:latin typeface="Cormorant Upright Medium"/>
                <a:ea typeface="Cormorant Upright Medium"/>
                <a:cs typeface="Cormorant Upright Medium"/>
                <a:sym typeface="Cormorant Upright Medium"/>
              </a:defRPr>
            </a:lvl1pPr>
            <a:lvl2pPr marL="914400" lvl="1"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2pPr>
            <a:lvl3pPr marL="1371600" lvl="2"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3pPr>
            <a:lvl4pPr marL="1828800" lvl="3"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4pPr>
            <a:lvl5pPr marL="2286000" lvl="4"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5pPr>
            <a:lvl6pPr marL="2743200" lvl="5"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6pPr>
            <a:lvl7pPr marL="3200400" lvl="6"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7pPr>
            <a:lvl8pPr marL="3657600" lvl="7" indent="-317500">
              <a:lnSpc>
                <a:spcPct val="115000"/>
              </a:lnSpc>
              <a:spcBef>
                <a:spcPts val="1600"/>
              </a:spcBef>
              <a:spcAft>
                <a:spcPts val="0"/>
              </a:spcAft>
              <a:buSzPts val="1400"/>
              <a:buFont typeface="Cormorant Upright Medium"/>
              <a:buChar char="○"/>
              <a:defRPr>
                <a:latin typeface="Cormorant Upright Medium"/>
                <a:ea typeface="Cormorant Upright Medium"/>
                <a:cs typeface="Cormorant Upright Medium"/>
                <a:sym typeface="Cormorant Upright Medium"/>
              </a:defRPr>
            </a:lvl8pPr>
            <a:lvl9pPr marL="4114800" lvl="8" indent="-317500">
              <a:lnSpc>
                <a:spcPct val="115000"/>
              </a:lnSpc>
              <a:spcBef>
                <a:spcPts val="1600"/>
              </a:spcBef>
              <a:spcAft>
                <a:spcPts val="1600"/>
              </a:spcAft>
              <a:buSzPts val="1400"/>
              <a:buFont typeface="Cormorant Upright Medium"/>
              <a:buChar char="■"/>
              <a:defRPr>
                <a:latin typeface="Cormorant Upright Medium"/>
                <a:ea typeface="Cormorant Upright Medium"/>
                <a:cs typeface="Cormorant Upright Medium"/>
                <a:sym typeface="Cormorant Upright Medium"/>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
        <p:nvSpPr>
          <p:cNvPr id="9" name="Google Shape;9;p1"/>
          <p:cNvSpPr txBox="1"/>
          <p:nvPr/>
        </p:nvSpPr>
        <p:spPr>
          <a:xfrm rot="5400000">
            <a:off x="-708225" y="47975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a:solidFill>
                  <a:schemeClr val="accent2"/>
                </a:solidFill>
                <a:latin typeface="Barlow Condensed"/>
                <a:ea typeface="Barlow Condensed"/>
                <a:cs typeface="Barlow Condensed"/>
                <a:sym typeface="Barlow Condensed"/>
              </a:rPr>
              <a:t>SLIDESMANIA.COM</a:t>
            </a:r>
            <a:endParaRPr sz="1000">
              <a:solidFill>
                <a:schemeClr val="accent2"/>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51" r:id="rId1"/>
    <p:sldLayoutId id="2147483653" r:id="rId2"/>
    <p:sldLayoutId id="2147483656" r:id="rId3"/>
    <p:sldLayoutId id="2147483657" r:id="rId4"/>
    <p:sldLayoutId id="2147483658" r:id="rId5"/>
    <p:sldLayoutId id="2147483659" r:id="rId6"/>
    <p:sldLayoutId id="2147483662" r:id="rId7"/>
    <p:sldLayoutId id="2147483664"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png"/><Relationship Id="rId7" Type="http://schemas.openxmlformats.org/officeDocument/2006/relationships/customXml" Target="../ink/ink3.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customXml" Target="../ink/ink2.xml"/><Relationship Id="rId11" Type="http://schemas.openxmlformats.org/officeDocument/2006/relationships/image" Target="../media/image4.png"/><Relationship Id="rId5" Type="http://schemas.openxmlformats.org/officeDocument/2006/relationships/image" Target="../media/image2.png"/><Relationship Id="rId10" Type="http://schemas.openxmlformats.org/officeDocument/2006/relationships/customXml" Target="../ink/ink5.xml"/><Relationship Id="rId4" Type="http://schemas.openxmlformats.org/officeDocument/2006/relationships/customXml" Target="../ink/ink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customXml" Target="../ink/ink13.xml"/><Relationship Id="rId18" Type="http://schemas.openxmlformats.org/officeDocument/2006/relationships/customXml" Target="../ink/ink18.xml"/><Relationship Id="rId3" Type="http://schemas.openxmlformats.org/officeDocument/2006/relationships/customXml" Target="../ink/ink6.xml"/><Relationship Id="rId21" Type="http://schemas.openxmlformats.org/officeDocument/2006/relationships/customXml" Target="../ink/ink21.xml"/><Relationship Id="rId7" Type="http://schemas.openxmlformats.org/officeDocument/2006/relationships/customXml" Target="../ink/ink8.xml"/><Relationship Id="rId12" Type="http://schemas.openxmlformats.org/officeDocument/2006/relationships/customXml" Target="../ink/ink12.xml"/><Relationship Id="rId17" Type="http://schemas.openxmlformats.org/officeDocument/2006/relationships/customXml" Target="../ink/ink17.xml"/><Relationship Id="rId2" Type="http://schemas.openxmlformats.org/officeDocument/2006/relationships/notesSlide" Target="../notesSlides/notesSlide2.xml"/><Relationship Id="rId16" Type="http://schemas.openxmlformats.org/officeDocument/2006/relationships/customXml" Target="../ink/ink16.xml"/><Relationship Id="rId20" Type="http://schemas.openxmlformats.org/officeDocument/2006/relationships/customXml" Target="../ink/ink20.xml"/><Relationship Id="rId1" Type="http://schemas.openxmlformats.org/officeDocument/2006/relationships/slideLayout" Target="../slideLayouts/slideLayout4.xml"/><Relationship Id="rId6" Type="http://schemas.openxmlformats.org/officeDocument/2006/relationships/image" Target="../media/image6.png"/><Relationship Id="rId11" Type="http://schemas.openxmlformats.org/officeDocument/2006/relationships/customXml" Target="../ink/ink11.xml"/><Relationship Id="rId5" Type="http://schemas.openxmlformats.org/officeDocument/2006/relationships/customXml" Target="../ink/ink7.xml"/><Relationship Id="rId15" Type="http://schemas.openxmlformats.org/officeDocument/2006/relationships/customXml" Target="../ink/ink15.xml"/><Relationship Id="rId10" Type="http://schemas.openxmlformats.org/officeDocument/2006/relationships/customXml" Target="../ink/ink10.xml"/><Relationship Id="rId19" Type="http://schemas.openxmlformats.org/officeDocument/2006/relationships/customXml" Target="../ink/ink19.xml"/><Relationship Id="rId4" Type="http://schemas.openxmlformats.org/officeDocument/2006/relationships/image" Target="../media/image5.png"/><Relationship Id="rId9" Type="http://schemas.openxmlformats.org/officeDocument/2006/relationships/customXml" Target="../ink/ink9.xml"/><Relationship Id="rId14" Type="http://schemas.openxmlformats.org/officeDocument/2006/relationships/customXml" Target="../ink/ink14.xml"/></Relationships>
</file>

<file path=ppt/slides/_rels/slide3.xml.rels><?xml version="1.0" encoding="UTF-8" standalone="yes"?>
<Relationships xmlns="http://schemas.openxmlformats.org/package/2006/relationships"><Relationship Id="rId3" Type="http://schemas.openxmlformats.org/officeDocument/2006/relationships/customXml" Target="../ink/ink2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customXml" Target="../ink/ink2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customXml" Target="../ink/ink30.xml"/><Relationship Id="rId18" Type="http://schemas.openxmlformats.org/officeDocument/2006/relationships/customXml" Target="../ink/ink34.xml"/><Relationship Id="rId26" Type="http://schemas.openxmlformats.org/officeDocument/2006/relationships/customXml" Target="../ink/ink40.xml"/><Relationship Id="rId3" Type="http://schemas.openxmlformats.org/officeDocument/2006/relationships/customXml" Target="../ink/ink24.xml"/><Relationship Id="rId21" Type="http://schemas.openxmlformats.org/officeDocument/2006/relationships/customXml" Target="../ink/ink37.xml"/><Relationship Id="rId7" Type="http://schemas.openxmlformats.org/officeDocument/2006/relationships/customXml" Target="../ink/ink26.xml"/><Relationship Id="rId12" Type="http://schemas.openxmlformats.org/officeDocument/2006/relationships/customXml" Target="../ink/ink29.xml"/><Relationship Id="rId17" Type="http://schemas.openxmlformats.org/officeDocument/2006/relationships/customXml" Target="../ink/ink33.xml"/><Relationship Id="rId25" Type="http://schemas.openxmlformats.org/officeDocument/2006/relationships/image" Target="../media/image15.png"/><Relationship Id="rId2" Type="http://schemas.openxmlformats.org/officeDocument/2006/relationships/notesSlide" Target="../notesSlides/notesSlide4.xml"/><Relationship Id="rId16" Type="http://schemas.openxmlformats.org/officeDocument/2006/relationships/image" Target="../media/image13.png"/><Relationship Id="rId20" Type="http://schemas.openxmlformats.org/officeDocument/2006/relationships/customXml" Target="../ink/ink36.xml"/><Relationship Id="rId29" Type="http://schemas.openxmlformats.org/officeDocument/2006/relationships/customXml" Target="../ink/ink43.xml"/><Relationship Id="rId1" Type="http://schemas.openxmlformats.org/officeDocument/2006/relationships/slideLayout" Target="../slideLayouts/slideLayout4.xml"/><Relationship Id="rId6" Type="http://schemas.openxmlformats.org/officeDocument/2006/relationships/image" Target="../media/image10.png"/><Relationship Id="rId11" Type="http://schemas.openxmlformats.org/officeDocument/2006/relationships/customXml" Target="../ink/ink28.xml"/><Relationship Id="rId24" Type="http://schemas.openxmlformats.org/officeDocument/2006/relationships/customXml" Target="../ink/ink39.xml"/><Relationship Id="rId5" Type="http://schemas.openxmlformats.org/officeDocument/2006/relationships/customXml" Target="../ink/ink25.xml"/><Relationship Id="rId15" Type="http://schemas.openxmlformats.org/officeDocument/2006/relationships/customXml" Target="../ink/ink32.xml"/><Relationship Id="rId23" Type="http://schemas.openxmlformats.org/officeDocument/2006/relationships/customXml" Target="../ink/ink38.xml"/><Relationship Id="rId28" Type="http://schemas.openxmlformats.org/officeDocument/2006/relationships/customXml" Target="../ink/ink42.xml"/><Relationship Id="rId10" Type="http://schemas.openxmlformats.org/officeDocument/2006/relationships/image" Target="../media/image12.png"/><Relationship Id="rId19" Type="http://schemas.openxmlformats.org/officeDocument/2006/relationships/customXml" Target="../ink/ink35.xml"/><Relationship Id="rId31" Type="http://schemas.openxmlformats.org/officeDocument/2006/relationships/customXml" Target="../ink/ink45.xml"/><Relationship Id="rId4" Type="http://schemas.openxmlformats.org/officeDocument/2006/relationships/image" Target="../media/image9.png"/><Relationship Id="rId9" Type="http://schemas.openxmlformats.org/officeDocument/2006/relationships/customXml" Target="../ink/ink27.xml"/><Relationship Id="rId14" Type="http://schemas.openxmlformats.org/officeDocument/2006/relationships/customXml" Target="../ink/ink31.xml"/><Relationship Id="rId22" Type="http://schemas.openxmlformats.org/officeDocument/2006/relationships/image" Target="../media/image14.png"/><Relationship Id="rId27" Type="http://schemas.openxmlformats.org/officeDocument/2006/relationships/customXml" Target="../ink/ink41.xml"/><Relationship Id="rId30" Type="http://schemas.openxmlformats.org/officeDocument/2006/relationships/customXml" Target="../ink/ink44.xml"/></Relationships>
</file>

<file path=ppt/slides/_rels/slide5.xml.rels><?xml version="1.0" encoding="UTF-8" standalone="yes"?>
<Relationships xmlns="http://schemas.openxmlformats.org/package/2006/relationships"><Relationship Id="rId3" Type="http://schemas.openxmlformats.org/officeDocument/2006/relationships/customXml" Target="../ink/ink46.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ustomXml" Target="../ink/ink47.xm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customXml" Target="../ink/ink48.xml"/><Relationship Id="rId7" Type="http://schemas.openxmlformats.org/officeDocument/2006/relationships/hyperlink" Target="https://www.proquest.com/central/docview/2539345332/51BE784CAE0941B5PQ/5?accountid=130472"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hyperlink" Target="http://eprints.bournemouth.ac.uk/34764/1/COVID-19%20and%20Eating%20disorders.pdf" TargetMode="External"/><Relationship Id="rId5" Type="http://schemas.openxmlformats.org/officeDocument/2006/relationships/hyperlink" Target="https://www-sciencedirect-com.ezproxy.uwtsd.ac.uk/science/article/pii/S0010440X22000104" TargetMode="Externa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hyperlink" Target="https://cks.nice.org.uk/topics/eating-disorders/background-information/prevalence/#:~:text=Estimates%20suggest%20that%20over%20700%2C000" TargetMode="External"/><Relationship Id="rId3" Type="http://schemas.openxmlformats.org/officeDocument/2006/relationships/customXml" Target="../ink/ink49.xml"/><Relationship Id="rId7" Type="http://schemas.openxmlformats.org/officeDocument/2006/relationships/hyperlink" Target="https://www.ncbi.nlm.nih.gov/pmc/articles/PMC8415771/"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www.gov.uk/government/publications/covid-19-mental-health-and-wellbeing-surveillance-report/2-important-findings-so-far" TargetMode="External"/><Relationship Id="rId11" Type="http://schemas.openxmlformats.org/officeDocument/2006/relationships/hyperlink" Target="https://thetreatmentspecialist.com/how-manage-anxiety-during-coronavirus-pandemic/" TargetMode="External"/><Relationship Id="rId5" Type="http://schemas.openxmlformats.org/officeDocument/2006/relationships/hyperlink" Target="https://www.proquest.com/central/docview/2539345332/51BE784CAE0941B5PQ/5?accountid=130472" TargetMode="External"/><Relationship Id="rId10" Type="http://schemas.openxmlformats.org/officeDocument/2006/relationships/hyperlink" Target="https://www.sciencedirect.com/science/article/pii/S2352250X17301859" TargetMode="External"/><Relationship Id="rId4" Type="http://schemas.openxmlformats.org/officeDocument/2006/relationships/image" Target="../media/image17.png"/><Relationship Id="rId9" Type="http://schemas.openxmlformats.org/officeDocument/2006/relationships/hyperlink" Target="https://www.ncbi.nlm.nih.gov/pmc/articles/PMC73004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87"/>
        <p:cNvGrpSpPr/>
        <p:nvPr/>
      </p:nvGrpSpPr>
      <p:grpSpPr>
        <a:xfrm>
          <a:off x="0" y="0"/>
          <a:ext cx="0" cy="0"/>
          <a:chOff x="0" y="0"/>
          <a:chExt cx="0" cy="0"/>
        </a:xfrm>
      </p:grpSpPr>
      <p:sp>
        <p:nvSpPr>
          <p:cNvPr id="688" name="Google Shape;688;p23"/>
          <p:cNvSpPr txBox="1">
            <a:spLocks noGrp="1"/>
          </p:cNvSpPr>
          <p:nvPr>
            <p:ph type="title"/>
          </p:nvPr>
        </p:nvSpPr>
        <p:spPr>
          <a:xfrm>
            <a:off x="302700" y="3344661"/>
            <a:ext cx="3772500" cy="1599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800" dirty="0">
                <a:solidFill>
                  <a:srgbClr val="666666"/>
                </a:solidFill>
                <a:latin typeface="Cormorant Upright Medium"/>
                <a:ea typeface="Cormorant Upright Medium"/>
                <a:cs typeface="Cormorant Upright Medium"/>
                <a:sym typeface="Cormorant Upright Medium"/>
              </a:rPr>
              <a:t>Module: Introduction to research</a:t>
            </a:r>
            <a:br>
              <a:rPr lang="en-GB" sz="1800" dirty="0">
                <a:solidFill>
                  <a:srgbClr val="666666"/>
                </a:solidFill>
                <a:latin typeface="Cormorant Upright Medium"/>
                <a:ea typeface="Cormorant Upright Medium"/>
                <a:cs typeface="Cormorant Upright Medium"/>
                <a:sym typeface="Cormorant Upright Medium"/>
              </a:rPr>
            </a:br>
            <a:r>
              <a:rPr lang="en-GB" sz="1800" dirty="0">
                <a:solidFill>
                  <a:srgbClr val="666666"/>
                </a:solidFill>
                <a:latin typeface="Cormorant Upright Medium"/>
                <a:ea typeface="Cormorant Upright Medium"/>
                <a:cs typeface="Cormorant Upright Medium"/>
                <a:sym typeface="Cormorant Upright Medium"/>
              </a:rPr>
              <a:t>Module code: BMHP5005_LON</a:t>
            </a:r>
            <a:br>
              <a:rPr lang="en-GB" sz="1800" dirty="0">
                <a:solidFill>
                  <a:srgbClr val="666666"/>
                </a:solidFill>
                <a:latin typeface="Cormorant Upright Medium"/>
                <a:ea typeface="Cormorant Upright Medium"/>
                <a:cs typeface="Cormorant Upright Medium"/>
                <a:sym typeface="Cormorant Upright Medium"/>
              </a:rPr>
            </a:br>
            <a:r>
              <a:rPr lang="en-GB" sz="1800" dirty="0">
                <a:solidFill>
                  <a:srgbClr val="666666"/>
                </a:solidFill>
                <a:latin typeface="Cormorant Upright Medium"/>
                <a:ea typeface="Cormorant Upright Medium"/>
                <a:cs typeface="Cormorant Upright Medium"/>
                <a:sym typeface="Cormorant Upright Medium"/>
              </a:rPr>
              <a:t>Student name: Maria Cristina Dumitru</a:t>
            </a:r>
            <a:br>
              <a:rPr lang="en-GB" sz="1800" dirty="0">
                <a:solidFill>
                  <a:srgbClr val="666666"/>
                </a:solidFill>
                <a:latin typeface="Cormorant Upright Medium"/>
                <a:ea typeface="Cormorant Upright Medium"/>
                <a:cs typeface="Cormorant Upright Medium"/>
                <a:sym typeface="Cormorant Upright Medium"/>
              </a:rPr>
            </a:br>
            <a:r>
              <a:rPr lang="en-GB" sz="1800" dirty="0">
                <a:solidFill>
                  <a:srgbClr val="666666"/>
                </a:solidFill>
                <a:latin typeface="Cormorant Upright Medium"/>
                <a:ea typeface="Cormorant Upright Medium"/>
                <a:cs typeface="Cormorant Upright Medium"/>
                <a:sym typeface="Cormorant Upright Medium"/>
              </a:rPr>
              <a:t>Student ID: 2008177</a:t>
            </a:r>
            <a:br>
              <a:rPr lang="en-GB" sz="1800" dirty="0">
                <a:solidFill>
                  <a:srgbClr val="666666"/>
                </a:solidFill>
                <a:latin typeface="Cormorant Upright Medium"/>
                <a:ea typeface="Cormorant Upright Medium"/>
                <a:cs typeface="Cormorant Upright Medium"/>
                <a:sym typeface="Cormorant Upright Medium"/>
              </a:rPr>
            </a:br>
            <a:r>
              <a:rPr lang="en-GB" sz="1800" dirty="0">
                <a:solidFill>
                  <a:srgbClr val="666666"/>
                </a:solidFill>
                <a:latin typeface="Cormorant Upright Medium"/>
                <a:ea typeface="Cormorant Upright Medium"/>
                <a:cs typeface="Cormorant Upright Medium"/>
                <a:sym typeface="Cormorant Upright Medium"/>
              </a:rPr>
              <a:t>Lecturer: </a:t>
            </a:r>
            <a:r>
              <a:rPr lang="en-GB" sz="1800" dirty="0" err="1">
                <a:solidFill>
                  <a:srgbClr val="666666"/>
                </a:solidFill>
                <a:latin typeface="Cormorant Upright Medium"/>
                <a:ea typeface="Cormorant Upright Medium"/>
                <a:cs typeface="Cormorant Upright Medium"/>
                <a:sym typeface="Cormorant Upright Medium"/>
              </a:rPr>
              <a:t>Dr.</a:t>
            </a:r>
            <a:r>
              <a:rPr lang="en-GB" sz="1800" dirty="0">
                <a:solidFill>
                  <a:srgbClr val="666666"/>
                </a:solidFill>
                <a:latin typeface="Cormorant Upright Medium"/>
                <a:ea typeface="Cormorant Upright Medium"/>
                <a:cs typeface="Cormorant Upright Medium"/>
                <a:sym typeface="Cormorant Upright Medium"/>
              </a:rPr>
              <a:t> Eleni </a:t>
            </a:r>
            <a:r>
              <a:rPr lang="en-GB" sz="1800" dirty="0" err="1">
                <a:solidFill>
                  <a:srgbClr val="666666"/>
                </a:solidFill>
                <a:latin typeface="Cormorant Upright Medium"/>
                <a:ea typeface="Cormorant Upright Medium"/>
                <a:cs typeface="Cormorant Upright Medium"/>
                <a:sym typeface="Cormorant Upright Medium"/>
              </a:rPr>
              <a:t>Koutsogeorgou</a:t>
            </a:r>
            <a:endParaRPr sz="1800" dirty="0">
              <a:solidFill>
                <a:srgbClr val="666666"/>
              </a:solidFill>
              <a:latin typeface="Cormorant Upright Medium"/>
              <a:ea typeface="Cormorant Upright Medium"/>
              <a:cs typeface="Cormorant Upright Medium"/>
              <a:sym typeface="Cormorant Upright Medium"/>
            </a:endParaRPr>
          </a:p>
        </p:txBody>
      </p:sp>
      <p:sp>
        <p:nvSpPr>
          <p:cNvPr id="689" name="Google Shape;689;p23"/>
          <p:cNvSpPr txBox="1">
            <a:spLocks noGrp="1"/>
          </p:cNvSpPr>
          <p:nvPr>
            <p:ph type="body" idx="1"/>
          </p:nvPr>
        </p:nvSpPr>
        <p:spPr>
          <a:xfrm>
            <a:off x="177015" y="609936"/>
            <a:ext cx="4055197" cy="1991520"/>
          </a:xfrm>
          <a:prstGeom prst="rect">
            <a:avLst/>
          </a:prstGeom>
        </p:spPr>
        <p:txBody>
          <a:bodyPr spcFirstLastPara="1" wrap="square" lIns="91425" tIns="91425" rIns="91425" bIns="91425" anchor="t" anchorCtr="0">
            <a:noAutofit/>
          </a:bodyPr>
          <a:lstStyle/>
          <a:p>
            <a:pPr marL="0" lvl="0" indent="0" algn="l" rtl="0">
              <a:lnSpc>
                <a:spcPct val="100000"/>
              </a:lnSpc>
              <a:spcBef>
                <a:spcPts val="1600"/>
              </a:spcBef>
              <a:spcAft>
                <a:spcPts val="1600"/>
              </a:spcAft>
              <a:buNone/>
            </a:pPr>
            <a:r>
              <a:rPr lang="en-GB" sz="3200" b="1" dirty="0"/>
              <a:t>Effects of Covid-19 pandemic restrictions on symptoms of individuals with eating disorders </a:t>
            </a:r>
            <a:endParaRPr sz="3200" dirty="0"/>
          </a:p>
        </p:txBody>
      </p:sp>
      <p:pic>
        <p:nvPicPr>
          <p:cNvPr id="2" name="Picture 1">
            <a:extLst>
              <a:ext uri="{FF2B5EF4-FFF2-40B4-BE49-F238E27FC236}">
                <a16:creationId xmlns:a16="http://schemas.microsoft.com/office/drawing/2014/main" id="{477B3435-E244-4086-928F-CA3411FBF17C}"/>
              </a:ext>
            </a:extLst>
          </p:cNvPr>
          <p:cNvPicPr>
            <a:picLocks noChangeAspect="1"/>
          </p:cNvPicPr>
          <p:nvPr/>
        </p:nvPicPr>
        <p:blipFill>
          <a:blip r:embed="rId3"/>
          <a:stretch>
            <a:fillRect/>
          </a:stretch>
        </p:blipFill>
        <p:spPr>
          <a:xfrm>
            <a:off x="5364002" y="818322"/>
            <a:ext cx="3924646" cy="2914248"/>
          </a:xfrm>
          <a:prstGeom prst="rect">
            <a:avLst/>
          </a:prstGeom>
          <a:effectLst>
            <a:softEdge rad="368300"/>
          </a:effectLst>
        </p:spPr>
      </p:pic>
      <p:sp>
        <p:nvSpPr>
          <p:cNvPr id="7" name="TextBox 6">
            <a:extLst>
              <a:ext uri="{FF2B5EF4-FFF2-40B4-BE49-F238E27FC236}">
                <a16:creationId xmlns:a16="http://schemas.microsoft.com/office/drawing/2014/main" id="{376A760B-91C7-47FC-8C64-0DF116468DB6}"/>
              </a:ext>
            </a:extLst>
          </p:cNvPr>
          <p:cNvSpPr txBox="1"/>
          <p:nvPr/>
        </p:nvSpPr>
        <p:spPr>
          <a:xfrm>
            <a:off x="6359400" y="3867312"/>
            <a:ext cx="4626000" cy="276999"/>
          </a:xfrm>
          <a:prstGeom prst="rect">
            <a:avLst/>
          </a:prstGeom>
          <a:noFill/>
        </p:spPr>
        <p:txBody>
          <a:bodyPr wrap="square">
            <a:spAutoFit/>
          </a:bodyPr>
          <a:lstStyle/>
          <a:p>
            <a:r>
              <a:rPr lang="en-GB" sz="1200" dirty="0">
                <a:latin typeface="Cormorant Upright Medium" panose="020B0604020202020204" charset="0"/>
              </a:rPr>
              <a:t>(The Treatment Specialist, 2020)</a:t>
            </a:r>
          </a:p>
        </p:txBody>
      </p:sp>
      <mc:AlternateContent xmlns:mc="http://schemas.openxmlformats.org/markup-compatibility/2006">
        <mc:Choice xmlns:p14="http://schemas.microsoft.com/office/powerpoint/2010/main" Requires="p14">
          <p:contentPart p14:bwMode="auto" r:id="rId4">
            <p14:nvContentPartPr>
              <p14:cNvPr id="4" name="Ink 3">
                <a:extLst>
                  <a:ext uri="{FF2B5EF4-FFF2-40B4-BE49-F238E27FC236}">
                    <a16:creationId xmlns:a16="http://schemas.microsoft.com/office/drawing/2014/main" id="{0399D685-45B9-43F0-BE75-0B7FF4AD1815}"/>
                  </a:ext>
                </a:extLst>
              </p14:cNvPr>
              <p14:cNvContentPartPr/>
              <p14:nvPr/>
            </p14:nvContentPartPr>
            <p14:xfrm>
              <a:off x="4406812" y="2690736"/>
              <a:ext cx="360" cy="360"/>
            </p14:xfrm>
          </p:contentPart>
        </mc:Choice>
        <mc:Fallback>
          <p:pic>
            <p:nvPicPr>
              <p:cNvPr id="4" name="Ink 3">
                <a:extLst>
                  <a:ext uri="{FF2B5EF4-FFF2-40B4-BE49-F238E27FC236}">
                    <a16:creationId xmlns:a16="http://schemas.microsoft.com/office/drawing/2014/main" id="{0399D685-45B9-43F0-BE75-0B7FF4AD1815}"/>
                  </a:ext>
                </a:extLst>
              </p:cNvPr>
              <p:cNvPicPr/>
              <p:nvPr/>
            </p:nvPicPr>
            <p:blipFill>
              <a:blip r:embed="rId5"/>
              <a:stretch>
                <a:fillRect/>
              </a:stretch>
            </p:blipFill>
            <p:spPr>
              <a:xfrm>
                <a:off x="4353172" y="2583096"/>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5" name="Ink 4">
                <a:extLst>
                  <a:ext uri="{FF2B5EF4-FFF2-40B4-BE49-F238E27FC236}">
                    <a16:creationId xmlns:a16="http://schemas.microsoft.com/office/drawing/2014/main" id="{9574AE21-E7CD-46C6-922B-E81324B548FD}"/>
                  </a:ext>
                </a:extLst>
              </p14:cNvPr>
              <p14:cNvContentPartPr/>
              <p14:nvPr/>
            </p14:nvContentPartPr>
            <p14:xfrm>
              <a:off x="5566012" y="2601456"/>
              <a:ext cx="360" cy="360"/>
            </p14:xfrm>
          </p:contentPart>
        </mc:Choice>
        <mc:Fallback>
          <p:pic>
            <p:nvPicPr>
              <p:cNvPr id="5" name="Ink 4">
                <a:extLst>
                  <a:ext uri="{FF2B5EF4-FFF2-40B4-BE49-F238E27FC236}">
                    <a16:creationId xmlns:a16="http://schemas.microsoft.com/office/drawing/2014/main" id="{9574AE21-E7CD-46C6-922B-E81324B548FD}"/>
                  </a:ext>
                </a:extLst>
              </p:cNvPr>
              <p:cNvPicPr/>
              <p:nvPr/>
            </p:nvPicPr>
            <p:blipFill>
              <a:blip r:embed="rId5"/>
              <a:stretch>
                <a:fillRect/>
              </a:stretch>
            </p:blipFill>
            <p:spPr>
              <a:xfrm>
                <a:off x="5512372" y="2493456"/>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AD4610BA-636A-49C7-85D4-22FD803713EA}"/>
                  </a:ext>
                </a:extLst>
              </p14:cNvPr>
              <p14:cNvContentPartPr/>
              <p14:nvPr/>
            </p14:nvContentPartPr>
            <p14:xfrm>
              <a:off x="4232212" y="1324176"/>
              <a:ext cx="360" cy="360"/>
            </p14:xfrm>
          </p:contentPart>
        </mc:Choice>
        <mc:Fallback>
          <p:pic>
            <p:nvPicPr>
              <p:cNvPr id="6" name="Ink 5">
                <a:extLst>
                  <a:ext uri="{FF2B5EF4-FFF2-40B4-BE49-F238E27FC236}">
                    <a16:creationId xmlns:a16="http://schemas.microsoft.com/office/drawing/2014/main" id="{AD4610BA-636A-49C7-85D4-22FD803713EA}"/>
                  </a:ext>
                </a:extLst>
              </p:cNvPr>
              <p:cNvPicPr/>
              <p:nvPr/>
            </p:nvPicPr>
            <p:blipFill>
              <a:blip r:embed="rId5"/>
              <a:stretch>
                <a:fillRect/>
              </a:stretch>
            </p:blipFill>
            <p:spPr>
              <a:xfrm>
                <a:off x="4178572" y="1216176"/>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8" name="Ink 7">
                <a:extLst>
                  <a:ext uri="{FF2B5EF4-FFF2-40B4-BE49-F238E27FC236}">
                    <a16:creationId xmlns:a16="http://schemas.microsoft.com/office/drawing/2014/main" id="{A8BD5FF6-BAAF-431E-A051-8DE31EB44927}"/>
                  </a:ext>
                </a:extLst>
              </p14:cNvPr>
              <p14:cNvContentPartPr/>
              <p14:nvPr/>
            </p14:nvContentPartPr>
            <p14:xfrm>
              <a:off x="701692" y="2761656"/>
              <a:ext cx="360" cy="360"/>
            </p14:xfrm>
          </p:contentPart>
        </mc:Choice>
        <mc:Fallback>
          <p:pic>
            <p:nvPicPr>
              <p:cNvPr id="8" name="Ink 7">
                <a:extLst>
                  <a:ext uri="{FF2B5EF4-FFF2-40B4-BE49-F238E27FC236}">
                    <a16:creationId xmlns:a16="http://schemas.microsoft.com/office/drawing/2014/main" id="{A8BD5FF6-BAAF-431E-A051-8DE31EB44927}"/>
                  </a:ext>
                </a:extLst>
              </p:cNvPr>
              <p:cNvPicPr/>
              <p:nvPr/>
            </p:nvPicPr>
            <p:blipFill>
              <a:blip r:embed="rId9"/>
              <a:stretch>
                <a:fillRect/>
              </a:stretch>
            </p:blipFill>
            <p:spPr>
              <a:xfrm>
                <a:off x="693052" y="2753016"/>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9" name="Ink 8">
                <a:extLst>
                  <a:ext uri="{FF2B5EF4-FFF2-40B4-BE49-F238E27FC236}">
                    <a16:creationId xmlns:a16="http://schemas.microsoft.com/office/drawing/2014/main" id="{F48E1EC8-02A1-4E8D-8FFF-C1949EE2C2BD}"/>
                  </a:ext>
                </a:extLst>
              </p14:cNvPr>
              <p14:cNvContentPartPr/>
              <p14:nvPr/>
            </p14:nvContentPartPr>
            <p14:xfrm>
              <a:off x="18052" y="4256016"/>
              <a:ext cx="151920" cy="802800"/>
            </p14:xfrm>
          </p:contentPart>
        </mc:Choice>
        <mc:Fallback>
          <p:pic>
            <p:nvPicPr>
              <p:cNvPr id="9" name="Ink 8">
                <a:extLst>
                  <a:ext uri="{FF2B5EF4-FFF2-40B4-BE49-F238E27FC236}">
                    <a16:creationId xmlns:a16="http://schemas.microsoft.com/office/drawing/2014/main" id="{F48E1EC8-02A1-4E8D-8FFF-C1949EE2C2BD}"/>
                  </a:ext>
                </a:extLst>
              </p:cNvPr>
              <p:cNvPicPr/>
              <p:nvPr/>
            </p:nvPicPr>
            <p:blipFill>
              <a:blip r:embed="rId11"/>
              <a:stretch>
                <a:fillRect/>
              </a:stretch>
            </p:blipFill>
            <p:spPr>
              <a:xfrm>
                <a:off x="9412" y="4247016"/>
                <a:ext cx="169560" cy="820440"/>
              </a:xfrm>
              <a:prstGeom prst="rect">
                <a:avLst/>
              </a:prstGeom>
            </p:spPr>
          </p:pic>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24"/>
          <p:cNvSpPr txBox="1">
            <a:spLocks noGrp="1"/>
          </p:cNvSpPr>
          <p:nvPr>
            <p:ph type="title"/>
          </p:nvPr>
        </p:nvSpPr>
        <p:spPr>
          <a:xfrm>
            <a:off x="3441899" y="0"/>
            <a:ext cx="6207600" cy="83611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200" dirty="0"/>
              <a:t>Introduction</a:t>
            </a:r>
            <a:endParaRPr sz="3200" dirty="0"/>
          </a:p>
        </p:txBody>
      </p:sp>
      <p:sp>
        <p:nvSpPr>
          <p:cNvPr id="696" name="Google Shape;696;p24"/>
          <p:cNvSpPr txBox="1">
            <a:spLocks noGrp="1"/>
          </p:cNvSpPr>
          <p:nvPr>
            <p:ph type="body" idx="4294967295"/>
          </p:nvPr>
        </p:nvSpPr>
        <p:spPr>
          <a:xfrm>
            <a:off x="1527502" y="975626"/>
            <a:ext cx="7421258" cy="3983073"/>
          </a:xfrm>
          <a:prstGeom prst="rect">
            <a:avLst/>
          </a:prstGeom>
        </p:spPr>
        <p:txBody>
          <a:bodyPr spcFirstLastPara="1" wrap="square" lIns="91425" tIns="91425" rIns="91425" bIns="91425" anchor="ctr" anchorCtr="0">
            <a:noAutofit/>
          </a:bodyPr>
          <a:lstStyle/>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r>
              <a:rPr lang="en-GB" dirty="0">
                <a:solidFill>
                  <a:srgbClr val="666666"/>
                </a:solidFill>
                <a:latin typeface="Cormorant Upright Medium"/>
                <a:ea typeface="Cormorant Upright Medium"/>
                <a:cs typeface="Cormorant Upright Medium"/>
                <a:sym typeface="Cormorant Upright Medium"/>
              </a:rPr>
              <a:t>Importance of literature review: </a:t>
            </a:r>
          </a:p>
          <a:p>
            <a:pPr marL="419100">
              <a:buClr>
                <a:srgbClr val="666666"/>
              </a:buClr>
              <a:buSzPts val="2400"/>
              <a:buFont typeface="Arial" panose="020B0604020202020204" pitchFamily="34" charset="0"/>
              <a:buChar char="•"/>
            </a:pPr>
            <a:r>
              <a:rPr lang="en-GB" dirty="0">
                <a:solidFill>
                  <a:srgbClr val="666666"/>
                </a:solidFill>
              </a:rPr>
              <a:t>O</a:t>
            </a:r>
            <a:r>
              <a:rPr lang="en-GB" dirty="0">
                <a:solidFill>
                  <a:srgbClr val="666666"/>
                </a:solidFill>
                <a:latin typeface="Cormorant Upright Medium"/>
                <a:ea typeface="Cormorant Upright Medium"/>
                <a:cs typeface="Cormorant Upright Medium"/>
                <a:sym typeface="Cormorant Upright Medium"/>
              </a:rPr>
              <a:t>ver 700.00 cases in the United Kingdom, numbers considered underestimated as many are undiagnosed. </a:t>
            </a:r>
            <a:r>
              <a:rPr lang="en-GB" sz="1200" dirty="0">
                <a:solidFill>
                  <a:srgbClr val="666666"/>
                </a:solidFill>
                <a:latin typeface="Cormorant Upright Medium"/>
                <a:ea typeface="Cormorant Upright Medium"/>
                <a:cs typeface="Cormorant Upright Medium"/>
                <a:sym typeface="Cormorant Upright Medium"/>
              </a:rPr>
              <a:t>(NICE, 2019)</a:t>
            </a:r>
          </a:p>
          <a:p>
            <a:pPr marL="419100">
              <a:buClr>
                <a:srgbClr val="666666"/>
              </a:buClr>
              <a:buSzPts val="2400"/>
              <a:buFont typeface="Arial" panose="020B0604020202020204" pitchFamily="34" charset="0"/>
              <a:buChar char="•"/>
            </a:pPr>
            <a:r>
              <a:rPr lang="en-GB" dirty="0">
                <a:solidFill>
                  <a:srgbClr val="666666"/>
                </a:solidFill>
                <a:latin typeface="Cormorant Upright Medium"/>
                <a:ea typeface="Cormorant Upright Medium"/>
                <a:cs typeface="Cormorant Upright Medium"/>
                <a:sym typeface="Cormorant Upright Medium"/>
              </a:rPr>
              <a:t> One third of sufferers have suicidal thoughts</a:t>
            </a:r>
            <a:r>
              <a:rPr lang="en-GB" sz="2000" dirty="0">
                <a:solidFill>
                  <a:srgbClr val="666666"/>
                </a:solidFill>
                <a:latin typeface="Cormorant Upright Medium"/>
                <a:ea typeface="Cormorant Upright Medium"/>
                <a:cs typeface="Cormorant Upright Medium"/>
                <a:sym typeface="Cormorant Upright Medium"/>
              </a:rPr>
              <a:t>. </a:t>
            </a:r>
            <a:r>
              <a:rPr lang="en-GB" sz="1200" dirty="0">
                <a:solidFill>
                  <a:srgbClr val="666666"/>
                </a:solidFill>
                <a:latin typeface="Cormorant Upright Medium"/>
                <a:ea typeface="Cormorant Upright Medium"/>
                <a:cs typeface="Cormorant Upright Medium"/>
                <a:sym typeface="Cormorant Upright Medium"/>
              </a:rPr>
              <a:t>(Smith, </a:t>
            </a:r>
            <a:r>
              <a:rPr lang="en-GB" sz="1200" dirty="0" err="1">
                <a:solidFill>
                  <a:srgbClr val="666666"/>
                </a:solidFill>
                <a:latin typeface="Cormorant Upright Medium"/>
                <a:ea typeface="Cormorant Upright Medium"/>
                <a:cs typeface="Cormorant Upright Medium"/>
                <a:sym typeface="Cormorant Upright Medium"/>
              </a:rPr>
              <a:t>Zuromski</a:t>
            </a:r>
            <a:r>
              <a:rPr lang="en-GB" sz="1200" dirty="0">
                <a:solidFill>
                  <a:srgbClr val="666666"/>
                </a:solidFill>
                <a:latin typeface="Cormorant Upright Medium"/>
                <a:ea typeface="Cormorant Upright Medium"/>
                <a:cs typeface="Cormorant Upright Medium"/>
                <a:sym typeface="Cormorant Upright Medium"/>
              </a:rPr>
              <a:t> and Dodd, 2018)</a:t>
            </a:r>
          </a:p>
          <a:p>
            <a:pPr marL="76200" indent="0">
              <a:buClr>
                <a:srgbClr val="666666"/>
              </a:buClr>
              <a:buSzPts val="2400"/>
              <a:buNone/>
            </a:pPr>
            <a:r>
              <a:rPr lang="en-GB" dirty="0">
                <a:solidFill>
                  <a:srgbClr val="666666"/>
                </a:solidFill>
                <a:latin typeface="Cormorant Upright Medium"/>
                <a:ea typeface="Cormorant Upright Medium"/>
                <a:cs typeface="Cormorant Upright Medium"/>
                <a:sym typeface="Cormorant Upright Medium"/>
              </a:rPr>
              <a:t>Focuses:</a:t>
            </a:r>
          </a:p>
          <a:p>
            <a:pPr marL="419100">
              <a:buClr>
                <a:srgbClr val="666666"/>
              </a:buClr>
              <a:buSzPts val="2400"/>
              <a:buFont typeface="Arial" panose="020B0604020202020204" pitchFamily="34" charset="0"/>
              <a:buChar char="•"/>
            </a:pPr>
            <a:r>
              <a:rPr lang="en-GB" dirty="0">
                <a:solidFill>
                  <a:srgbClr val="666666"/>
                </a:solidFill>
              </a:rPr>
              <a:t>An evaluation of effects Covid-19 lockdown and restrictions had on individuals</a:t>
            </a:r>
          </a:p>
          <a:p>
            <a:pPr marL="419100">
              <a:buClr>
                <a:srgbClr val="666666"/>
              </a:buClr>
              <a:buSzPts val="2400"/>
              <a:buFont typeface="Arial" panose="020B0604020202020204" pitchFamily="34" charset="0"/>
              <a:buChar char="•"/>
            </a:pPr>
            <a:r>
              <a:rPr lang="en-GB" dirty="0">
                <a:solidFill>
                  <a:srgbClr val="666666"/>
                </a:solidFill>
                <a:latin typeface="Cormorant Upright Medium"/>
                <a:ea typeface="Cormorant Upright Medium"/>
                <a:cs typeface="Cormorant Upright Medium"/>
                <a:sym typeface="Cormorant Upright Medium"/>
              </a:rPr>
              <a:t>How online treatment have impacted patients</a:t>
            </a:r>
          </a:p>
          <a:p>
            <a:pPr marL="419100">
              <a:buClr>
                <a:srgbClr val="666666"/>
              </a:buClr>
              <a:buSzPts val="2400"/>
              <a:buFont typeface="Arial" panose="020B0604020202020204" pitchFamily="34" charset="0"/>
              <a:buChar char="•"/>
            </a:pPr>
            <a:r>
              <a:rPr lang="en-GB" dirty="0">
                <a:solidFill>
                  <a:srgbClr val="666666"/>
                </a:solidFill>
              </a:rPr>
              <a:t>How family and environment have affected eating disorder patients</a:t>
            </a:r>
          </a:p>
          <a:p>
            <a:pPr marL="76200" indent="0">
              <a:buClr>
                <a:srgbClr val="666666"/>
              </a:buClr>
              <a:buSzPts val="2400"/>
              <a:buNone/>
            </a:pPr>
            <a:r>
              <a:rPr lang="en-GB" dirty="0">
                <a:solidFill>
                  <a:srgbClr val="666666"/>
                </a:solidFill>
                <a:latin typeface="Cormorant Upright Medium"/>
                <a:ea typeface="Cormorant Upright Medium"/>
                <a:cs typeface="Cormorant Upright Medium"/>
                <a:sym typeface="Cormorant Upright Medium"/>
              </a:rPr>
              <a:t>Aim:</a:t>
            </a:r>
          </a:p>
          <a:p>
            <a:pPr marL="419100">
              <a:buClr>
                <a:srgbClr val="666666"/>
              </a:buClr>
              <a:buSzPts val="2400"/>
              <a:buFont typeface="Arial" panose="020B0604020202020204" pitchFamily="34" charset="0"/>
              <a:buChar char="•"/>
            </a:pPr>
            <a:r>
              <a:rPr lang="en-GB" dirty="0">
                <a:solidFill>
                  <a:srgbClr val="666666"/>
                </a:solidFill>
                <a:latin typeface="Cormorant Upright Medium"/>
                <a:ea typeface="Cormorant Upright Medium"/>
                <a:cs typeface="Cormorant Upright Medium"/>
                <a:sym typeface="Cormorant Upright Medium"/>
              </a:rPr>
              <a:t>A clear representation </a:t>
            </a:r>
            <a:r>
              <a:rPr lang="en-GB" dirty="0">
                <a:solidFill>
                  <a:srgbClr val="666666"/>
                </a:solidFill>
              </a:rPr>
              <a:t>of effects the pandemic restrictions had on eating disorder population</a:t>
            </a:r>
          </a:p>
          <a:p>
            <a:pPr marL="76200" indent="0">
              <a:buClr>
                <a:srgbClr val="666666"/>
              </a:buClr>
              <a:buSzPts val="2400"/>
              <a:buNone/>
            </a:pPr>
            <a:r>
              <a:rPr lang="en-GB" dirty="0">
                <a:solidFill>
                  <a:srgbClr val="666666"/>
                </a:solidFill>
              </a:rPr>
              <a:t>Objectives:</a:t>
            </a:r>
          </a:p>
          <a:p>
            <a:pPr marL="361950" indent="-285750">
              <a:buClr>
                <a:srgbClr val="666666"/>
              </a:buClr>
              <a:buSzPts val="2400"/>
              <a:buFont typeface="Arial" panose="020B0604020202020204" pitchFamily="34" charset="0"/>
              <a:buChar char="•"/>
            </a:pPr>
            <a:r>
              <a:rPr lang="en-GB" dirty="0">
                <a:solidFill>
                  <a:srgbClr val="666666"/>
                </a:solidFill>
              </a:rPr>
              <a:t>Through a systematic literature review of primary research</a:t>
            </a: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419100">
              <a:buClr>
                <a:srgbClr val="666666"/>
              </a:buClr>
              <a:buSzPts val="2400"/>
              <a:buFont typeface="Arial" panose="020B0604020202020204" pitchFamily="34" charset="0"/>
              <a:buChar char="•"/>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0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4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4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400" dirty="0">
              <a:solidFill>
                <a:srgbClr val="666666"/>
              </a:solidFill>
            </a:endParaRPr>
          </a:p>
          <a:p>
            <a:pPr marL="76200" lvl="0" indent="0" algn="l" rtl="0">
              <a:lnSpc>
                <a:spcPct val="115000"/>
              </a:lnSpc>
              <a:spcBef>
                <a:spcPts val="0"/>
              </a:spcBef>
              <a:spcAft>
                <a:spcPts val="0"/>
              </a:spcAft>
              <a:buClr>
                <a:srgbClr val="666666"/>
              </a:buClr>
              <a:buSzPts val="2400"/>
              <a:buNone/>
            </a:pPr>
            <a:endParaRPr lang="en-GB" sz="24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lang="en-GB" sz="2400" dirty="0">
              <a:solidFill>
                <a:srgbClr val="666666"/>
              </a:solidFill>
              <a:latin typeface="Cormorant Upright Medium"/>
              <a:ea typeface="Cormorant Upright Medium"/>
              <a:cs typeface="Cormorant Upright Medium"/>
              <a:sym typeface="Cormorant Upright Medium"/>
            </a:endParaRPr>
          </a:p>
          <a:p>
            <a:pPr marL="76200" lvl="0" indent="0" algn="l" rtl="0">
              <a:lnSpc>
                <a:spcPct val="115000"/>
              </a:lnSpc>
              <a:spcBef>
                <a:spcPts val="0"/>
              </a:spcBef>
              <a:spcAft>
                <a:spcPts val="0"/>
              </a:spcAft>
              <a:buClr>
                <a:srgbClr val="666666"/>
              </a:buClr>
              <a:buSzPts val="2400"/>
              <a:buNone/>
            </a:pPr>
            <a:endParaRPr sz="2400" dirty="0">
              <a:solidFill>
                <a:srgbClr val="666666"/>
              </a:solidFill>
              <a:latin typeface="Cormorant Upright Medium"/>
              <a:ea typeface="Cormorant Upright Medium"/>
              <a:cs typeface="Cormorant Upright Medium"/>
              <a:sym typeface="Cormorant Upright Medium"/>
            </a:endParaRP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2B4888E7-1F3E-4569-968E-09E4B9195B86}"/>
                  </a:ext>
                </a:extLst>
              </p14:cNvPr>
              <p14:cNvContentPartPr/>
              <p14:nvPr/>
            </p14:nvContentPartPr>
            <p14:xfrm>
              <a:off x="14029" y="4250616"/>
              <a:ext cx="151920" cy="795240"/>
            </p14:xfrm>
          </p:contentPart>
        </mc:Choice>
        <mc:Fallback>
          <p:pic>
            <p:nvPicPr>
              <p:cNvPr id="2" name="Ink 1">
                <a:extLst>
                  <a:ext uri="{FF2B5EF4-FFF2-40B4-BE49-F238E27FC236}">
                    <a16:creationId xmlns:a16="http://schemas.microsoft.com/office/drawing/2014/main" id="{2B4888E7-1F3E-4569-968E-09E4B9195B86}"/>
                  </a:ext>
                </a:extLst>
              </p:cNvPr>
              <p:cNvPicPr/>
              <p:nvPr/>
            </p:nvPicPr>
            <p:blipFill>
              <a:blip r:embed="rId4"/>
              <a:stretch>
                <a:fillRect/>
              </a:stretch>
            </p:blipFill>
            <p:spPr>
              <a:xfrm>
                <a:off x="5029" y="4241616"/>
                <a:ext cx="169560" cy="812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9D34133B-457D-4B2F-8A1B-1E0CC21090F3}"/>
                  </a:ext>
                </a:extLst>
              </p14:cNvPr>
              <p14:cNvContentPartPr/>
              <p14:nvPr/>
            </p14:nvContentPartPr>
            <p14:xfrm>
              <a:off x="15109" y="4235856"/>
              <a:ext cx="636480" cy="822600"/>
            </p14:xfrm>
          </p:contentPart>
        </mc:Choice>
        <mc:Fallback>
          <p:pic>
            <p:nvPicPr>
              <p:cNvPr id="3" name="Ink 2">
                <a:extLst>
                  <a:ext uri="{FF2B5EF4-FFF2-40B4-BE49-F238E27FC236}">
                    <a16:creationId xmlns:a16="http://schemas.microsoft.com/office/drawing/2014/main" id="{9D34133B-457D-4B2F-8A1B-1E0CC21090F3}"/>
                  </a:ext>
                </a:extLst>
              </p:cNvPr>
              <p:cNvPicPr/>
              <p:nvPr/>
            </p:nvPicPr>
            <p:blipFill>
              <a:blip r:embed="rId6"/>
              <a:stretch>
                <a:fillRect/>
              </a:stretch>
            </p:blipFill>
            <p:spPr>
              <a:xfrm>
                <a:off x="6109" y="4226856"/>
                <a:ext cx="654120" cy="8402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4" name="Ink 3">
                <a:extLst>
                  <a:ext uri="{FF2B5EF4-FFF2-40B4-BE49-F238E27FC236}">
                    <a16:creationId xmlns:a16="http://schemas.microsoft.com/office/drawing/2014/main" id="{8FBECCAB-F75B-486F-B129-4246C53DA5E9}"/>
                  </a:ext>
                </a:extLst>
              </p14:cNvPr>
              <p14:cNvContentPartPr/>
              <p14:nvPr/>
            </p14:nvContentPartPr>
            <p14:xfrm>
              <a:off x="7070400" y="1137600"/>
              <a:ext cx="360" cy="360"/>
            </p14:xfrm>
          </p:contentPart>
        </mc:Choice>
        <mc:Fallback>
          <p:pic>
            <p:nvPicPr>
              <p:cNvPr id="4" name="Ink 3">
                <a:extLst>
                  <a:ext uri="{FF2B5EF4-FFF2-40B4-BE49-F238E27FC236}">
                    <a16:creationId xmlns:a16="http://schemas.microsoft.com/office/drawing/2014/main" id="{8FBECCAB-F75B-486F-B129-4246C53DA5E9}"/>
                  </a:ext>
                </a:extLst>
              </p:cNvPr>
              <p:cNvPicPr/>
              <p:nvPr/>
            </p:nvPicPr>
            <p:blipFill>
              <a:blip r:embed="rId8"/>
              <a:stretch>
                <a:fillRect/>
              </a:stretch>
            </p:blipFill>
            <p:spPr>
              <a:xfrm>
                <a:off x="7061400" y="1128600"/>
                <a:ext cx="18000" cy="18000"/>
              </a:xfrm>
              <a:prstGeom prst="rect">
                <a:avLst/>
              </a:prstGeom>
            </p:spPr>
          </p:pic>
        </mc:Fallback>
      </mc:AlternateContent>
      <p:grpSp>
        <p:nvGrpSpPr>
          <p:cNvPr id="11" name="Group 10">
            <a:extLst>
              <a:ext uri="{FF2B5EF4-FFF2-40B4-BE49-F238E27FC236}">
                <a16:creationId xmlns:a16="http://schemas.microsoft.com/office/drawing/2014/main" id="{AAC9EF48-327A-4940-9B34-7C4FDD855284}"/>
              </a:ext>
            </a:extLst>
          </p:cNvPr>
          <p:cNvGrpSpPr/>
          <p:nvPr/>
        </p:nvGrpSpPr>
        <p:grpSpPr>
          <a:xfrm>
            <a:off x="7336440" y="827280"/>
            <a:ext cx="360" cy="360"/>
            <a:chOff x="7336440" y="827280"/>
            <a:chExt cx="360" cy="360"/>
          </a:xfrm>
        </p:grpSpPr>
        <mc:AlternateContent xmlns:mc="http://schemas.openxmlformats.org/markup-compatibility/2006">
          <mc:Choice xmlns:p14="http://schemas.microsoft.com/office/powerpoint/2010/main" Requires="p14">
            <p:contentPart p14:bwMode="auto" r:id="rId9">
              <p14:nvContentPartPr>
                <p14:cNvPr id="5" name="Ink 4">
                  <a:extLst>
                    <a:ext uri="{FF2B5EF4-FFF2-40B4-BE49-F238E27FC236}">
                      <a16:creationId xmlns:a16="http://schemas.microsoft.com/office/drawing/2014/main" id="{D72F5895-825A-499E-91B1-DBB72469CE78}"/>
                    </a:ext>
                  </a:extLst>
                </p14:cNvPr>
                <p14:cNvContentPartPr/>
                <p14:nvPr/>
              </p14:nvContentPartPr>
              <p14:xfrm>
                <a:off x="7336440" y="827280"/>
                <a:ext cx="360" cy="360"/>
              </p14:xfrm>
            </p:contentPart>
          </mc:Choice>
          <mc:Fallback>
            <p:pic>
              <p:nvPicPr>
                <p:cNvPr id="5" name="Ink 4">
                  <a:extLst>
                    <a:ext uri="{FF2B5EF4-FFF2-40B4-BE49-F238E27FC236}">
                      <a16:creationId xmlns:a16="http://schemas.microsoft.com/office/drawing/2014/main" id="{D72F5895-825A-499E-91B1-DBB72469CE78}"/>
                    </a:ext>
                  </a:extLst>
                </p:cNvPr>
                <p:cNvPicPr/>
                <p:nvPr/>
              </p:nvPicPr>
              <p:blipFill>
                <a:blip r:embed="rId8"/>
                <a:stretch>
                  <a:fillRect/>
                </a:stretch>
              </p:blipFill>
              <p:spPr>
                <a:xfrm>
                  <a:off x="7327440" y="81828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6" name="Ink 5">
                  <a:extLst>
                    <a:ext uri="{FF2B5EF4-FFF2-40B4-BE49-F238E27FC236}">
                      <a16:creationId xmlns:a16="http://schemas.microsoft.com/office/drawing/2014/main" id="{6AFE57D4-3FB0-4CBF-A0C0-F7C4454D023F}"/>
                    </a:ext>
                  </a:extLst>
                </p14:cNvPr>
                <p14:cNvContentPartPr/>
                <p14:nvPr/>
              </p14:nvContentPartPr>
              <p14:xfrm>
                <a:off x="7336440" y="827280"/>
                <a:ext cx="360" cy="360"/>
              </p14:xfrm>
            </p:contentPart>
          </mc:Choice>
          <mc:Fallback>
            <p:pic>
              <p:nvPicPr>
                <p:cNvPr id="6" name="Ink 5">
                  <a:extLst>
                    <a:ext uri="{FF2B5EF4-FFF2-40B4-BE49-F238E27FC236}">
                      <a16:creationId xmlns:a16="http://schemas.microsoft.com/office/drawing/2014/main" id="{6AFE57D4-3FB0-4CBF-A0C0-F7C4454D023F}"/>
                    </a:ext>
                  </a:extLst>
                </p:cNvPr>
                <p:cNvPicPr/>
                <p:nvPr/>
              </p:nvPicPr>
              <p:blipFill>
                <a:blip r:embed="rId8"/>
                <a:stretch>
                  <a:fillRect/>
                </a:stretch>
              </p:blipFill>
              <p:spPr>
                <a:xfrm>
                  <a:off x="7327440" y="81828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7" name="Ink 6">
                  <a:extLst>
                    <a:ext uri="{FF2B5EF4-FFF2-40B4-BE49-F238E27FC236}">
                      <a16:creationId xmlns:a16="http://schemas.microsoft.com/office/drawing/2014/main" id="{02C34613-37AB-48EF-9C94-1E3B10FAD9AE}"/>
                    </a:ext>
                  </a:extLst>
                </p14:cNvPr>
                <p14:cNvContentPartPr/>
                <p14:nvPr/>
              </p14:nvContentPartPr>
              <p14:xfrm>
                <a:off x="7336440" y="827280"/>
                <a:ext cx="360" cy="360"/>
              </p14:xfrm>
            </p:contentPart>
          </mc:Choice>
          <mc:Fallback>
            <p:pic>
              <p:nvPicPr>
                <p:cNvPr id="7" name="Ink 6">
                  <a:extLst>
                    <a:ext uri="{FF2B5EF4-FFF2-40B4-BE49-F238E27FC236}">
                      <a16:creationId xmlns:a16="http://schemas.microsoft.com/office/drawing/2014/main" id="{02C34613-37AB-48EF-9C94-1E3B10FAD9AE}"/>
                    </a:ext>
                  </a:extLst>
                </p:cNvPr>
                <p:cNvPicPr/>
                <p:nvPr/>
              </p:nvPicPr>
              <p:blipFill>
                <a:blip r:embed="rId8"/>
                <a:stretch>
                  <a:fillRect/>
                </a:stretch>
              </p:blipFill>
              <p:spPr>
                <a:xfrm>
                  <a:off x="7327440" y="818280"/>
                  <a:ext cx="18000" cy="18000"/>
                </a:xfrm>
                <a:prstGeom prst="rect">
                  <a:avLst/>
                </a:prstGeom>
              </p:spPr>
            </p:pic>
          </mc:Fallback>
        </mc:AlternateContent>
      </p:grpSp>
      <p:grpSp>
        <p:nvGrpSpPr>
          <p:cNvPr id="10" name="Group 9">
            <a:extLst>
              <a:ext uri="{FF2B5EF4-FFF2-40B4-BE49-F238E27FC236}">
                <a16:creationId xmlns:a16="http://schemas.microsoft.com/office/drawing/2014/main" id="{7E43047A-94E2-4226-8E45-FAF338836C80}"/>
              </a:ext>
            </a:extLst>
          </p:cNvPr>
          <p:cNvGrpSpPr/>
          <p:nvPr/>
        </p:nvGrpSpPr>
        <p:grpSpPr>
          <a:xfrm>
            <a:off x="6681240" y="798480"/>
            <a:ext cx="360" cy="360"/>
            <a:chOff x="6681240" y="798480"/>
            <a:chExt cx="360" cy="360"/>
          </a:xfrm>
        </p:grpSpPr>
        <mc:AlternateContent xmlns:mc="http://schemas.openxmlformats.org/markup-compatibility/2006">
          <mc:Choice xmlns:p14="http://schemas.microsoft.com/office/powerpoint/2010/main" Requires="p14">
            <p:contentPart p14:bwMode="auto" r:id="rId12">
              <p14:nvContentPartPr>
                <p14:cNvPr id="8" name="Ink 7">
                  <a:extLst>
                    <a:ext uri="{FF2B5EF4-FFF2-40B4-BE49-F238E27FC236}">
                      <a16:creationId xmlns:a16="http://schemas.microsoft.com/office/drawing/2014/main" id="{8A51D991-7FD8-49A7-9197-EAF4307AEC84}"/>
                    </a:ext>
                  </a:extLst>
                </p14:cNvPr>
                <p14:cNvContentPartPr/>
                <p14:nvPr/>
              </p14:nvContentPartPr>
              <p14:xfrm>
                <a:off x="6681240" y="798480"/>
                <a:ext cx="360" cy="360"/>
              </p14:xfrm>
            </p:contentPart>
          </mc:Choice>
          <mc:Fallback>
            <p:pic>
              <p:nvPicPr>
                <p:cNvPr id="8" name="Ink 7">
                  <a:extLst>
                    <a:ext uri="{FF2B5EF4-FFF2-40B4-BE49-F238E27FC236}">
                      <a16:creationId xmlns:a16="http://schemas.microsoft.com/office/drawing/2014/main" id="{8A51D991-7FD8-49A7-9197-EAF4307AEC84}"/>
                    </a:ext>
                  </a:extLst>
                </p:cNvPr>
                <p:cNvPicPr/>
                <p:nvPr/>
              </p:nvPicPr>
              <p:blipFill>
                <a:blip r:embed="rId8"/>
                <a:stretch>
                  <a:fillRect/>
                </a:stretch>
              </p:blipFill>
              <p:spPr>
                <a:xfrm>
                  <a:off x="6672600" y="78984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9" name="Ink 8">
                  <a:extLst>
                    <a:ext uri="{FF2B5EF4-FFF2-40B4-BE49-F238E27FC236}">
                      <a16:creationId xmlns:a16="http://schemas.microsoft.com/office/drawing/2014/main" id="{33D41A19-72FD-45E9-951E-FE3FB4BB6694}"/>
                    </a:ext>
                  </a:extLst>
                </p14:cNvPr>
                <p14:cNvContentPartPr/>
                <p14:nvPr/>
              </p14:nvContentPartPr>
              <p14:xfrm>
                <a:off x="6681240" y="798480"/>
                <a:ext cx="360" cy="360"/>
              </p14:xfrm>
            </p:contentPart>
          </mc:Choice>
          <mc:Fallback>
            <p:pic>
              <p:nvPicPr>
                <p:cNvPr id="9" name="Ink 8">
                  <a:extLst>
                    <a:ext uri="{FF2B5EF4-FFF2-40B4-BE49-F238E27FC236}">
                      <a16:creationId xmlns:a16="http://schemas.microsoft.com/office/drawing/2014/main" id="{33D41A19-72FD-45E9-951E-FE3FB4BB6694}"/>
                    </a:ext>
                  </a:extLst>
                </p:cNvPr>
                <p:cNvPicPr/>
                <p:nvPr/>
              </p:nvPicPr>
              <p:blipFill>
                <a:blip r:embed="rId8"/>
                <a:stretch>
                  <a:fillRect/>
                </a:stretch>
              </p:blipFill>
              <p:spPr>
                <a:xfrm>
                  <a:off x="6672600" y="789840"/>
                  <a:ext cx="18000" cy="18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4">
            <p14:nvContentPartPr>
              <p14:cNvPr id="12" name="Ink 11">
                <a:extLst>
                  <a:ext uri="{FF2B5EF4-FFF2-40B4-BE49-F238E27FC236}">
                    <a16:creationId xmlns:a16="http://schemas.microsoft.com/office/drawing/2014/main" id="{57217B59-7C26-43FB-A6C5-3A6CFEBD075F}"/>
                  </a:ext>
                </a:extLst>
              </p14:cNvPr>
              <p14:cNvContentPartPr/>
              <p14:nvPr/>
            </p14:nvContentPartPr>
            <p14:xfrm>
              <a:off x="4255200" y="575640"/>
              <a:ext cx="360" cy="360"/>
            </p14:xfrm>
          </p:contentPart>
        </mc:Choice>
        <mc:Fallback>
          <p:pic>
            <p:nvPicPr>
              <p:cNvPr id="12" name="Ink 11">
                <a:extLst>
                  <a:ext uri="{FF2B5EF4-FFF2-40B4-BE49-F238E27FC236}">
                    <a16:creationId xmlns:a16="http://schemas.microsoft.com/office/drawing/2014/main" id="{57217B59-7C26-43FB-A6C5-3A6CFEBD075F}"/>
                  </a:ext>
                </a:extLst>
              </p:cNvPr>
              <p:cNvPicPr/>
              <p:nvPr/>
            </p:nvPicPr>
            <p:blipFill>
              <a:blip r:embed="rId8"/>
              <a:stretch>
                <a:fillRect/>
              </a:stretch>
            </p:blipFill>
            <p:spPr>
              <a:xfrm>
                <a:off x="4246200" y="56664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3" name="Ink 12">
                <a:extLst>
                  <a:ext uri="{FF2B5EF4-FFF2-40B4-BE49-F238E27FC236}">
                    <a16:creationId xmlns:a16="http://schemas.microsoft.com/office/drawing/2014/main" id="{7D11B450-6826-43ED-A3DF-4771A66E2A46}"/>
                  </a:ext>
                </a:extLst>
              </p14:cNvPr>
              <p14:cNvContentPartPr/>
              <p14:nvPr/>
            </p14:nvContentPartPr>
            <p14:xfrm>
              <a:off x="4240800" y="770040"/>
              <a:ext cx="360" cy="360"/>
            </p14:xfrm>
          </p:contentPart>
        </mc:Choice>
        <mc:Fallback>
          <p:pic>
            <p:nvPicPr>
              <p:cNvPr id="13" name="Ink 12">
                <a:extLst>
                  <a:ext uri="{FF2B5EF4-FFF2-40B4-BE49-F238E27FC236}">
                    <a16:creationId xmlns:a16="http://schemas.microsoft.com/office/drawing/2014/main" id="{7D11B450-6826-43ED-A3DF-4771A66E2A46}"/>
                  </a:ext>
                </a:extLst>
              </p:cNvPr>
              <p:cNvPicPr/>
              <p:nvPr/>
            </p:nvPicPr>
            <p:blipFill>
              <a:blip r:embed="rId8"/>
              <a:stretch>
                <a:fillRect/>
              </a:stretch>
            </p:blipFill>
            <p:spPr>
              <a:xfrm>
                <a:off x="4232160" y="761400"/>
                <a:ext cx="18000" cy="18000"/>
              </a:xfrm>
              <a:prstGeom prst="rect">
                <a:avLst/>
              </a:prstGeom>
            </p:spPr>
          </p:pic>
        </mc:Fallback>
      </mc:AlternateContent>
      <p:grpSp>
        <p:nvGrpSpPr>
          <p:cNvPr id="16" name="Group 15">
            <a:extLst>
              <a:ext uri="{FF2B5EF4-FFF2-40B4-BE49-F238E27FC236}">
                <a16:creationId xmlns:a16="http://schemas.microsoft.com/office/drawing/2014/main" id="{117634BF-2B2B-423A-BA63-1DF44BAA2CFD}"/>
              </a:ext>
            </a:extLst>
          </p:cNvPr>
          <p:cNvGrpSpPr/>
          <p:nvPr/>
        </p:nvGrpSpPr>
        <p:grpSpPr>
          <a:xfrm>
            <a:off x="4002840" y="2598840"/>
            <a:ext cx="360" cy="360"/>
            <a:chOff x="4002840" y="2598840"/>
            <a:chExt cx="360" cy="360"/>
          </a:xfrm>
        </p:grpSpPr>
        <mc:AlternateContent xmlns:mc="http://schemas.openxmlformats.org/markup-compatibility/2006">
          <mc:Choice xmlns:p14="http://schemas.microsoft.com/office/powerpoint/2010/main" Requires="p14">
            <p:contentPart p14:bwMode="auto" r:id="rId16">
              <p14:nvContentPartPr>
                <p14:cNvPr id="14" name="Ink 13">
                  <a:extLst>
                    <a:ext uri="{FF2B5EF4-FFF2-40B4-BE49-F238E27FC236}">
                      <a16:creationId xmlns:a16="http://schemas.microsoft.com/office/drawing/2014/main" id="{F76F7C9E-2BB4-4DFE-AF90-31400D97FADD}"/>
                    </a:ext>
                  </a:extLst>
                </p14:cNvPr>
                <p14:cNvContentPartPr/>
                <p14:nvPr/>
              </p14:nvContentPartPr>
              <p14:xfrm>
                <a:off x="4002840" y="2598840"/>
                <a:ext cx="360" cy="360"/>
              </p14:xfrm>
            </p:contentPart>
          </mc:Choice>
          <mc:Fallback>
            <p:pic>
              <p:nvPicPr>
                <p:cNvPr id="14" name="Ink 13">
                  <a:extLst>
                    <a:ext uri="{FF2B5EF4-FFF2-40B4-BE49-F238E27FC236}">
                      <a16:creationId xmlns:a16="http://schemas.microsoft.com/office/drawing/2014/main" id="{F76F7C9E-2BB4-4DFE-AF90-31400D97FADD}"/>
                    </a:ext>
                  </a:extLst>
                </p:cNvPr>
                <p:cNvPicPr/>
                <p:nvPr/>
              </p:nvPicPr>
              <p:blipFill>
                <a:blip r:embed="rId8"/>
                <a:stretch>
                  <a:fillRect/>
                </a:stretch>
              </p:blipFill>
              <p:spPr>
                <a:xfrm>
                  <a:off x="3993840" y="258984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5" name="Ink 14">
                  <a:extLst>
                    <a:ext uri="{FF2B5EF4-FFF2-40B4-BE49-F238E27FC236}">
                      <a16:creationId xmlns:a16="http://schemas.microsoft.com/office/drawing/2014/main" id="{F4E7C88B-9DA4-4626-A44D-60CE1369FC9D}"/>
                    </a:ext>
                  </a:extLst>
                </p14:cNvPr>
                <p14:cNvContentPartPr/>
                <p14:nvPr/>
              </p14:nvContentPartPr>
              <p14:xfrm>
                <a:off x="4002840" y="2598840"/>
                <a:ext cx="360" cy="360"/>
              </p14:xfrm>
            </p:contentPart>
          </mc:Choice>
          <mc:Fallback>
            <p:pic>
              <p:nvPicPr>
                <p:cNvPr id="15" name="Ink 14">
                  <a:extLst>
                    <a:ext uri="{FF2B5EF4-FFF2-40B4-BE49-F238E27FC236}">
                      <a16:creationId xmlns:a16="http://schemas.microsoft.com/office/drawing/2014/main" id="{F4E7C88B-9DA4-4626-A44D-60CE1369FC9D}"/>
                    </a:ext>
                  </a:extLst>
                </p:cNvPr>
                <p:cNvPicPr/>
                <p:nvPr/>
              </p:nvPicPr>
              <p:blipFill>
                <a:blip r:embed="rId8"/>
                <a:stretch>
                  <a:fillRect/>
                </a:stretch>
              </p:blipFill>
              <p:spPr>
                <a:xfrm>
                  <a:off x="3993840" y="2589840"/>
                  <a:ext cx="18000" cy="18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8">
            <p14:nvContentPartPr>
              <p14:cNvPr id="17" name="Ink 16">
                <a:extLst>
                  <a:ext uri="{FF2B5EF4-FFF2-40B4-BE49-F238E27FC236}">
                    <a16:creationId xmlns:a16="http://schemas.microsoft.com/office/drawing/2014/main" id="{5D79372D-A759-4BFC-8F2D-DD60558BB7D6}"/>
                  </a:ext>
                </a:extLst>
              </p14:cNvPr>
              <p14:cNvContentPartPr/>
              <p14:nvPr/>
            </p14:nvContentPartPr>
            <p14:xfrm>
              <a:off x="6452269" y="819746"/>
              <a:ext cx="360" cy="360"/>
            </p14:xfrm>
          </p:contentPart>
        </mc:Choice>
        <mc:Fallback>
          <p:pic>
            <p:nvPicPr>
              <p:cNvPr id="17" name="Ink 16">
                <a:extLst>
                  <a:ext uri="{FF2B5EF4-FFF2-40B4-BE49-F238E27FC236}">
                    <a16:creationId xmlns:a16="http://schemas.microsoft.com/office/drawing/2014/main" id="{5D79372D-A759-4BFC-8F2D-DD60558BB7D6}"/>
                  </a:ext>
                </a:extLst>
              </p:cNvPr>
              <p:cNvPicPr/>
              <p:nvPr/>
            </p:nvPicPr>
            <p:blipFill>
              <a:blip r:embed="rId8"/>
              <a:stretch>
                <a:fillRect/>
              </a:stretch>
            </p:blipFill>
            <p:spPr>
              <a:xfrm>
                <a:off x="6443629" y="810746"/>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8" name="Ink 17">
                <a:extLst>
                  <a:ext uri="{FF2B5EF4-FFF2-40B4-BE49-F238E27FC236}">
                    <a16:creationId xmlns:a16="http://schemas.microsoft.com/office/drawing/2014/main" id="{EA500395-4302-484A-92CD-E0859D2D1998}"/>
                  </a:ext>
                </a:extLst>
              </p14:cNvPr>
              <p14:cNvContentPartPr/>
              <p14:nvPr/>
            </p14:nvContentPartPr>
            <p14:xfrm>
              <a:off x="3360589" y="1032146"/>
              <a:ext cx="360" cy="360"/>
            </p14:xfrm>
          </p:contentPart>
        </mc:Choice>
        <mc:Fallback>
          <p:pic>
            <p:nvPicPr>
              <p:cNvPr id="18" name="Ink 17">
                <a:extLst>
                  <a:ext uri="{FF2B5EF4-FFF2-40B4-BE49-F238E27FC236}">
                    <a16:creationId xmlns:a16="http://schemas.microsoft.com/office/drawing/2014/main" id="{EA500395-4302-484A-92CD-E0859D2D1998}"/>
                  </a:ext>
                </a:extLst>
              </p:cNvPr>
              <p:cNvPicPr/>
              <p:nvPr/>
            </p:nvPicPr>
            <p:blipFill>
              <a:blip r:embed="rId8"/>
              <a:stretch>
                <a:fillRect/>
              </a:stretch>
            </p:blipFill>
            <p:spPr>
              <a:xfrm>
                <a:off x="3351589" y="1023146"/>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9" name="Ink 18">
                <a:extLst>
                  <a:ext uri="{FF2B5EF4-FFF2-40B4-BE49-F238E27FC236}">
                    <a16:creationId xmlns:a16="http://schemas.microsoft.com/office/drawing/2014/main" id="{015E5765-D174-4593-9BD1-EE0B822A8A5B}"/>
                  </a:ext>
                </a:extLst>
              </p14:cNvPr>
              <p14:cNvContentPartPr/>
              <p14:nvPr/>
            </p14:nvContentPartPr>
            <p14:xfrm>
              <a:off x="4043869" y="975626"/>
              <a:ext cx="360" cy="360"/>
            </p14:xfrm>
          </p:contentPart>
        </mc:Choice>
        <mc:Fallback>
          <p:pic>
            <p:nvPicPr>
              <p:cNvPr id="19" name="Ink 18">
                <a:extLst>
                  <a:ext uri="{FF2B5EF4-FFF2-40B4-BE49-F238E27FC236}">
                    <a16:creationId xmlns:a16="http://schemas.microsoft.com/office/drawing/2014/main" id="{015E5765-D174-4593-9BD1-EE0B822A8A5B}"/>
                  </a:ext>
                </a:extLst>
              </p:cNvPr>
              <p:cNvPicPr/>
              <p:nvPr/>
            </p:nvPicPr>
            <p:blipFill>
              <a:blip r:embed="rId8"/>
              <a:stretch>
                <a:fillRect/>
              </a:stretch>
            </p:blipFill>
            <p:spPr>
              <a:xfrm>
                <a:off x="4034869" y="966626"/>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0" name="Ink 19">
                <a:extLst>
                  <a:ext uri="{FF2B5EF4-FFF2-40B4-BE49-F238E27FC236}">
                    <a16:creationId xmlns:a16="http://schemas.microsoft.com/office/drawing/2014/main" id="{3383C550-BF0F-4B5F-B14F-413C863E4CC7}"/>
                  </a:ext>
                </a:extLst>
              </p14:cNvPr>
              <p14:cNvContentPartPr/>
              <p14:nvPr/>
            </p14:nvContentPartPr>
            <p14:xfrm>
              <a:off x="4105069" y="871586"/>
              <a:ext cx="360" cy="360"/>
            </p14:xfrm>
          </p:contentPart>
        </mc:Choice>
        <mc:Fallback>
          <p:pic>
            <p:nvPicPr>
              <p:cNvPr id="20" name="Ink 19">
                <a:extLst>
                  <a:ext uri="{FF2B5EF4-FFF2-40B4-BE49-F238E27FC236}">
                    <a16:creationId xmlns:a16="http://schemas.microsoft.com/office/drawing/2014/main" id="{3383C550-BF0F-4B5F-B14F-413C863E4CC7}"/>
                  </a:ext>
                </a:extLst>
              </p:cNvPr>
              <p:cNvPicPr/>
              <p:nvPr/>
            </p:nvPicPr>
            <p:blipFill>
              <a:blip r:embed="rId8"/>
              <a:stretch>
                <a:fillRect/>
              </a:stretch>
            </p:blipFill>
            <p:spPr>
              <a:xfrm>
                <a:off x="4096429" y="862946"/>
                <a:ext cx="18000" cy="180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9"/>
        <p:cNvGrpSpPr/>
        <p:nvPr/>
      </p:nvGrpSpPr>
      <p:grpSpPr>
        <a:xfrm>
          <a:off x="0" y="0"/>
          <a:ext cx="0" cy="0"/>
          <a:chOff x="0" y="0"/>
          <a:chExt cx="0" cy="0"/>
        </a:xfrm>
      </p:grpSpPr>
      <p:sp>
        <p:nvSpPr>
          <p:cNvPr id="730" name="Google Shape;730;p30"/>
          <p:cNvSpPr txBox="1">
            <a:spLocks noGrp="1"/>
          </p:cNvSpPr>
          <p:nvPr>
            <p:ph type="title"/>
          </p:nvPr>
        </p:nvSpPr>
        <p:spPr>
          <a:xfrm>
            <a:off x="1915199" y="93600"/>
            <a:ext cx="6917025" cy="92412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200" dirty="0"/>
              <a:t>                        Methods</a:t>
            </a:r>
            <a:br>
              <a:rPr lang="en-GB" sz="3200" dirty="0"/>
            </a:br>
            <a:br>
              <a:rPr lang="en-GB" sz="3200" dirty="0"/>
            </a:br>
            <a:r>
              <a:rPr lang="en-GB" sz="2000" dirty="0"/>
              <a:t>Systematic analysis- literature review</a:t>
            </a:r>
            <a:br>
              <a:rPr lang="en-GB" sz="2000" dirty="0"/>
            </a:br>
            <a:r>
              <a:rPr lang="en-GB" sz="2000" dirty="0"/>
              <a:t>Data bases used: Library &amp; Learning Resources, BMC, Science Direct, ProQuest Central</a:t>
            </a:r>
            <a:endParaRPr sz="3200" dirty="0"/>
          </a:p>
        </p:txBody>
      </p:sp>
      <p:sp>
        <p:nvSpPr>
          <p:cNvPr id="731" name="Google Shape;731;p30"/>
          <p:cNvSpPr txBox="1">
            <a:spLocks noGrp="1"/>
          </p:cNvSpPr>
          <p:nvPr>
            <p:ph type="body" idx="1"/>
          </p:nvPr>
        </p:nvSpPr>
        <p:spPr>
          <a:xfrm>
            <a:off x="1704900" y="2134200"/>
            <a:ext cx="2053500" cy="3102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dirty="0">
                <a:solidFill>
                  <a:srgbClr val="666666"/>
                </a:solidFill>
              </a:rPr>
              <a:t>Key words:</a:t>
            </a:r>
          </a:p>
          <a:p>
            <a:pPr marL="0" lvl="0" indent="0" algn="l" rtl="0">
              <a:spcBef>
                <a:spcPts val="0"/>
              </a:spcBef>
              <a:spcAft>
                <a:spcPts val="0"/>
              </a:spcAft>
              <a:buNone/>
            </a:pPr>
            <a:endParaRPr lang="en-GB" sz="1600" dirty="0">
              <a:solidFill>
                <a:srgbClr val="666666"/>
              </a:solidFill>
            </a:endParaRPr>
          </a:p>
          <a:p>
            <a:pPr marL="0" lvl="0" indent="0" algn="l" rtl="0">
              <a:spcBef>
                <a:spcPts val="0"/>
              </a:spcBef>
              <a:spcAft>
                <a:spcPts val="0"/>
              </a:spcAft>
              <a:buNone/>
            </a:pPr>
            <a:r>
              <a:rPr lang="en-GB" sz="1600" dirty="0">
                <a:solidFill>
                  <a:srgbClr val="666666"/>
                </a:solidFill>
              </a:rPr>
              <a:t>Covid-19 impact, eating disorders, coronavirus, pandemic, anorexia nervosa, bulimia, bulimia nervosa, binge-eating, effects on eating disorder, UK, United Kingdom, England, </a:t>
            </a:r>
            <a:endParaRPr sz="1600" dirty="0">
              <a:solidFill>
                <a:srgbClr val="666666"/>
              </a:solidFill>
            </a:endParaRPr>
          </a:p>
        </p:txBody>
      </p:sp>
      <p:sp>
        <p:nvSpPr>
          <p:cNvPr id="732" name="Google Shape;732;p30"/>
          <p:cNvSpPr txBox="1">
            <a:spLocks noGrp="1"/>
          </p:cNvSpPr>
          <p:nvPr>
            <p:ph type="body" idx="2"/>
          </p:nvPr>
        </p:nvSpPr>
        <p:spPr>
          <a:xfrm>
            <a:off x="3852000" y="2134200"/>
            <a:ext cx="2818724" cy="300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500" dirty="0">
                <a:solidFill>
                  <a:srgbClr val="666666"/>
                </a:solidFill>
              </a:rPr>
              <a:t>Inclusion criteria:</a:t>
            </a:r>
          </a:p>
          <a:p>
            <a:pPr marL="0" lvl="0" indent="0" algn="l" rtl="0">
              <a:spcBef>
                <a:spcPts val="0"/>
              </a:spcBef>
              <a:spcAft>
                <a:spcPts val="0"/>
              </a:spcAft>
              <a:buClr>
                <a:schemeClr val="dk1"/>
              </a:buClr>
              <a:buSzPts val="1100"/>
              <a:buFont typeface="Arial"/>
              <a:buNone/>
            </a:pPr>
            <a:endParaRPr lang="en-GB" sz="1500" dirty="0">
              <a:solidFill>
                <a:srgbClr val="666666"/>
              </a:solidFill>
            </a:endParaRPr>
          </a:p>
          <a:p>
            <a:pPr marL="0" lvl="0" indent="0" algn="l" rtl="0">
              <a:spcBef>
                <a:spcPts val="0"/>
              </a:spcBef>
              <a:spcAft>
                <a:spcPts val="0"/>
              </a:spcAft>
              <a:buClr>
                <a:schemeClr val="dk1"/>
              </a:buClr>
              <a:buSzPts val="1100"/>
              <a:buFont typeface="Arial"/>
              <a:buNone/>
            </a:pPr>
            <a:r>
              <a:rPr lang="en-GB" sz="1500" dirty="0">
                <a:solidFill>
                  <a:srgbClr val="666666"/>
                </a:solidFill>
              </a:rPr>
              <a:t>Date of publication: 2020-2022</a:t>
            </a:r>
          </a:p>
          <a:p>
            <a:pPr marL="0" lvl="0" indent="0" algn="l" rtl="0">
              <a:spcBef>
                <a:spcPts val="0"/>
              </a:spcBef>
              <a:spcAft>
                <a:spcPts val="0"/>
              </a:spcAft>
              <a:buClr>
                <a:schemeClr val="dk1"/>
              </a:buClr>
              <a:buSzPts val="1100"/>
              <a:buFont typeface="Arial"/>
              <a:buNone/>
            </a:pPr>
            <a:r>
              <a:rPr lang="en-GB" sz="1500" dirty="0">
                <a:solidFill>
                  <a:srgbClr val="666666"/>
                </a:solidFill>
              </a:rPr>
              <a:t>Language: English</a:t>
            </a:r>
          </a:p>
          <a:p>
            <a:pPr marL="0" lvl="0" indent="0" algn="l" rtl="0">
              <a:spcBef>
                <a:spcPts val="0"/>
              </a:spcBef>
              <a:spcAft>
                <a:spcPts val="0"/>
              </a:spcAft>
              <a:buClr>
                <a:schemeClr val="dk1"/>
              </a:buClr>
              <a:buSzPts val="1100"/>
              <a:buFont typeface="Arial"/>
              <a:buNone/>
            </a:pPr>
            <a:r>
              <a:rPr lang="en-GB" sz="1500" dirty="0">
                <a:solidFill>
                  <a:srgbClr val="666666"/>
                </a:solidFill>
              </a:rPr>
              <a:t>Location: United Kingdom</a:t>
            </a:r>
          </a:p>
          <a:p>
            <a:pPr marL="0" lvl="0" indent="0" algn="l" rtl="0">
              <a:spcBef>
                <a:spcPts val="0"/>
              </a:spcBef>
              <a:spcAft>
                <a:spcPts val="0"/>
              </a:spcAft>
              <a:buClr>
                <a:schemeClr val="dk1"/>
              </a:buClr>
              <a:buSzPts val="1100"/>
              <a:buFont typeface="Arial"/>
              <a:buNone/>
            </a:pPr>
            <a:r>
              <a:rPr lang="en-GB" sz="1500" dirty="0">
                <a:solidFill>
                  <a:srgbClr val="666666"/>
                </a:solidFill>
              </a:rPr>
              <a:t>Data base by criteria: Institute of Management and Health/Nursing, health and social care</a:t>
            </a:r>
          </a:p>
          <a:p>
            <a:pPr marL="0" lvl="0" indent="0" algn="l" rtl="0">
              <a:spcBef>
                <a:spcPts val="0"/>
              </a:spcBef>
              <a:spcAft>
                <a:spcPts val="0"/>
              </a:spcAft>
              <a:buClr>
                <a:schemeClr val="dk1"/>
              </a:buClr>
              <a:buSzPts val="1100"/>
              <a:buFont typeface="Arial"/>
              <a:buNone/>
            </a:pPr>
            <a:r>
              <a:rPr lang="en-GB" sz="1500" dirty="0">
                <a:solidFill>
                  <a:srgbClr val="666666"/>
                </a:solidFill>
              </a:rPr>
              <a:t>Type of search: Journals, articles, primary research, scholarly articles, journal of eating disorders (BMC)</a:t>
            </a:r>
          </a:p>
          <a:p>
            <a:pPr marL="0" lvl="0" indent="0" algn="l" rtl="0">
              <a:spcBef>
                <a:spcPts val="0"/>
              </a:spcBef>
              <a:spcAft>
                <a:spcPts val="0"/>
              </a:spcAft>
              <a:buClr>
                <a:schemeClr val="dk1"/>
              </a:buClr>
              <a:buSzPts val="1100"/>
              <a:buFont typeface="Arial"/>
              <a:buNone/>
            </a:pPr>
            <a:endParaRPr lang="en-GB" dirty="0">
              <a:solidFill>
                <a:srgbClr val="666666"/>
              </a:solidFill>
            </a:endParaRPr>
          </a:p>
          <a:p>
            <a:pPr marL="0" lvl="0" indent="0" algn="l" rtl="0">
              <a:spcBef>
                <a:spcPts val="0"/>
              </a:spcBef>
              <a:spcAft>
                <a:spcPts val="0"/>
              </a:spcAft>
              <a:buClr>
                <a:schemeClr val="dk1"/>
              </a:buClr>
              <a:buSzPts val="1100"/>
              <a:buFont typeface="Arial"/>
              <a:buNone/>
            </a:pPr>
            <a:endParaRPr dirty="0">
              <a:solidFill>
                <a:srgbClr val="666666"/>
              </a:solidFill>
            </a:endParaRPr>
          </a:p>
        </p:txBody>
      </p:sp>
      <p:sp>
        <p:nvSpPr>
          <p:cNvPr id="733" name="Google Shape;733;p30"/>
          <p:cNvSpPr txBox="1">
            <a:spLocks noGrp="1"/>
          </p:cNvSpPr>
          <p:nvPr>
            <p:ph type="body" idx="3"/>
          </p:nvPr>
        </p:nvSpPr>
        <p:spPr>
          <a:xfrm>
            <a:off x="6614163" y="2134200"/>
            <a:ext cx="2053500" cy="300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500" dirty="0">
                <a:solidFill>
                  <a:srgbClr val="666666"/>
                </a:solidFill>
              </a:rPr>
              <a:t>Exclusion criteria</a:t>
            </a:r>
          </a:p>
          <a:p>
            <a:pPr marL="0" lvl="0" indent="0" algn="l" rtl="0">
              <a:spcBef>
                <a:spcPts val="0"/>
              </a:spcBef>
              <a:spcAft>
                <a:spcPts val="0"/>
              </a:spcAft>
              <a:buClr>
                <a:schemeClr val="dk1"/>
              </a:buClr>
              <a:buSzPts val="1100"/>
              <a:buFont typeface="Arial"/>
              <a:buNone/>
            </a:pPr>
            <a:endParaRPr lang="en-GB" sz="1500" dirty="0">
              <a:solidFill>
                <a:srgbClr val="666666"/>
              </a:solidFill>
            </a:endParaRPr>
          </a:p>
          <a:p>
            <a:pPr marL="0" lvl="0" indent="0" algn="l" rtl="0">
              <a:spcBef>
                <a:spcPts val="0"/>
              </a:spcBef>
              <a:spcAft>
                <a:spcPts val="0"/>
              </a:spcAft>
              <a:buClr>
                <a:schemeClr val="dk1"/>
              </a:buClr>
              <a:buSzPts val="1100"/>
              <a:buFont typeface="Arial"/>
              <a:buNone/>
            </a:pPr>
            <a:r>
              <a:rPr lang="en-GB" sz="1500" dirty="0">
                <a:solidFill>
                  <a:srgbClr val="666666"/>
                </a:solidFill>
              </a:rPr>
              <a:t>Books, magazines, studies published in other language than English or outside the United Kingdom</a:t>
            </a:r>
            <a:endParaRPr sz="1500" dirty="0">
              <a:solidFill>
                <a:srgbClr val="666666"/>
              </a:solidFill>
            </a:endParaRP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5B8281C6-A690-4AF1-AD49-B65AEC53E0D4}"/>
                  </a:ext>
                </a:extLst>
              </p14:cNvPr>
              <p14:cNvContentPartPr/>
              <p14:nvPr/>
            </p14:nvContentPartPr>
            <p14:xfrm>
              <a:off x="79189" y="4251266"/>
              <a:ext cx="51840" cy="767880"/>
            </p14:xfrm>
          </p:contentPart>
        </mc:Choice>
        <mc:Fallback>
          <p:pic>
            <p:nvPicPr>
              <p:cNvPr id="2" name="Ink 1">
                <a:extLst>
                  <a:ext uri="{FF2B5EF4-FFF2-40B4-BE49-F238E27FC236}">
                    <a16:creationId xmlns:a16="http://schemas.microsoft.com/office/drawing/2014/main" id="{5B8281C6-A690-4AF1-AD49-B65AEC53E0D4}"/>
                  </a:ext>
                </a:extLst>
              </p:cNvPr>
              <p:cNvPicPr/>
              <p:nvPr/>
            </p:nvPicPr>
            <p:blipFill>
              <a:blip r:embed="rId4"/>
              <a:stretch>
                <a:fillRect/>
              </a:stretch>
            </p:blipFill>
            <p:spPr>
              <a:xfrm>
                <a:off x="70549" y="4242266"/>
                <a:ext cx="69480" cy="785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B81338BE-A5F3-4B55-8DA2-00047311908F}"/>
                  </a:ext>
                </a:extLst>
              </p14:cNvPr>
              <p14:cNvContentPartPr/>
              <p14:nvPr/>
            </p14:nvContentPartPr>
            <p14:xfrm>
              <a:off x="17989" y="4135706"/>
              <a:ext cx="324720" cy="910800"/>
            </p14:xfrm>
          </p:contentPart>
        </mc:Choice>
        <mc:Fallback>
          <p:pic>
            <p:nvPicPr>
              <p:cNvPr id="3" name="Ink 2">
                <a:extLst>
                  <a:ext uri="{FF2B5EF4-FFF2-40B4-BE49-F238E27FC236}">
                    <a16:creationId xmlns:a16="http://schemas.microsoft.com/office/drawing/2014/main" id="{B81338BE-A5F3-4B55-8DA2-00047311908F}"/>
                  </a:ext>
                </a:extLst>
              </p:cNvPr>
              <p:cNvPicPr/>
              <p:nvPr/>
            </p:nvPicPr>
            <p:blipFill>
              <a:blip r:embed="rId6"/>
              <a:stretch>
                <a:fillRect/>
              </a:stretch>
            </p:blipFill>
            <p:spPr>
              <a:xfrm>
                <a:off x="8989" y="4127066"/>
                <a:ext cx="342360" cy="928440"/>
              </a:xfrm>
              <a:prstGeom prst="rect">
                <a:avLst/>
              </a:prstGeom>
            </p:spPr>
          </p:pic>
        </mc:Fallback>
      </mc:AlternateContent>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33"/>
          <p:cNvSpPr txBox="1">
            <a:spLocks noGrp="1"/>
          </p:cNvSpPr>
          <p:nvPr>
            <p:ph type="title"/>
          </p:nvPr>
        </p:nvSpPr>
        <p:spPr>
          <a:xfrm>
            <a:off x="3516109" y="-127714"/>
            <a:ext cx="3040115"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200" dirty="0"/>
              <a:t>Literature review</a:t>
            </a:r>
            <a:endParaRPr sz="32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5FAE710B-5EFA-4D94-A7AB-E9A96E89F08E}"/>
                  </a:ext>
                </a:extLst>
              </p14:cNvPr>
              <p14:cNvContentPartPr/>
              <p14:nvPr/>
            </p14:nvContentPartPr>
            <p14:xfrm>
              <a:off x="113029" y="4317146"/>
              <a:ext cx="360" cy="360"/>
            </p14:xfrm>
          </p:contentPart>
        </mc:Choice>
        <mc:Fallback>
          <p:pic>
            <p:nvPicPr>
              <p:cNvPr id="3" name="Ink 2">
                <a:extLst>
                  <a:ext uri="{FF2B5EF4-FFF2-40B4-BE49-F238E27FC236}">
                    <a16:creationId xmlns:a16="http://schemas.microsoft.com/office/drawing/2014/main" id="{5FAE710B-5EFA-4D94-A7AB-E9A96E89F08E}"/>
                  </a:ext>
                </a:extLst>
              </p:cNvPr>
              <p:cNvPicPr/>
              <p:nvPr/>
            </p:nvPicPr>
            <p:blipFill>
              <a:blip r:embed="rId4"/>
              <a:stretch>
                <a:fillRect/>
              </a:stretch>
            </p:blipFill>
            <p:spPr>
              <a:xfrm>
                <a:off x="77029" y="428114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08D216C0-B819-4A69-ADCF-CDE6F69FCBE9}"/>
                  </a:ext>
                </a:extLst>
              </p14:cNvPr>
              <p14:cNvContentPartPr/>
              <p14:nvPr/>
            </p14:nvContentPartPr>
            <p14:xfrm>
              <a:off x="106909" y="4378346"/>
              <a:ext cx="29880" cy="569520"/>
            </p14:xfrm>
          </p:contentPart>
        </mc:Choice>
        <mc:Fallback>
          <p:pic>
            <p:nvPicPr>
              <p:cNvPr id="8" name="Ink 7">
                <a:extLst>
                  <a:ext uri="{FF2B5EF4-FFF2-40B4-BE49-F238E27FC236}">
                    <a16:creationId xmlns:a16="http://schemas.microsoft.com/office/drawing/2014/main" id="{08D216C0-B819-4A69-ADCF-CDE6F69FCBE9}"/>
                  </a:ext>
                </a:extLst>
              </p:cNvPr>
              <p:cNvPicPr/>
              <p:nvPr/>
            </p:nvPicPr>
            <p:blipFill>
              <a:blip r:embed="rId6"/>
              <a:stretch>
                <a:fillRect/>
              </a:stretch>
            </p:blipFill>
            <p:spPr>
              <a:xfrm>
                <a:off x="70909" y="4342706"/>
                <a:ext cx="101520" cy="6411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9C6A2272-8DF0-4C5A-A251-29D21FD056F4}"/>
                  </a:ext>
                </a:extLst>
              </p14:cNvPr>
              <p14:cNvContentPartPr/>
              <p14:nvPr/>
            </p14:nvContentPartPr>
            <p14:xfrm>
              <a:off x="41389" y="4312106"/>
              <a:ext cx="81360" cy="702720"/>
            </p14:xfrm>
          </p:contentPart>
        </mc:Choice>
        <mc:Fallback>
          <p:pic>
            <p:nvPicPr>
              <p:cNvPr id="9" name="Ink 8">
                <a:extLst>
                  <a:ext uri="{FF2B5EF4-FFF2-40B4-BE49-F238E27FC236}">
                    <a16:creationId xmlns:a16="http://schemas.microsoft.com/office/drawing/2014/main" id="{9C6A2272-8DF0-4C5A-A251-29D21FD056F4}"/>
                  </a:ext>
                </a:extLst>
              </p:cNvPr>
              <p:cNvPicPr/>
              <p:nvPr/>
            </p:nvPicPr>
            <p:blipFill>
              <a:blip r:embed="rId8"/>
              <a:stretch>
                <a:fillRect/>
              </a:stretch>
            </p:blipFill>
            <p:spPr>
              <a:xfrm>
                <a:off x="5389" y="4276106"/>
                <a:ext cx="153000" cy="77436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0" name="Ink 9">
                <a:extLst>
                  <a:ext uri="{FF2B5EF4-FFF2-40B4-BE49-F238E27FC236}">
                    <a16:creationId xmlns:a16="http://schemas.microsoft.com/office/drawing/2014/main" id="{90FD1ED7-CBDD-42D5-AE2F-10113DAA1901}"/>
                  </a:ext>
                </a:extLst>
              </p14:cNvPr>
              <p14:cNvContentPartPr/>
              <p14:nvPr/>
            </p14:nvContentPartPr>
            <p14:xfrm>
              <a:off x="111949" y="4223906"/>
              <a:ext cx="73440" cy="819720"/>
            </p14:xfrm>
          </p:contentPart>
        </mc:Choice>
        <mc:Fallback>
          <p:pic>
            <p:nvPicPr>
              <p:cNvPr id="10" name="Ink 9">
                <a:extLst>
                  <a:ext uri="{FF2B5EF4-FFF2-40B4-BE49-F238E27FC236}">
                    <a16:creationId xmlns:a16="http://schemas.microsoft.com/office/drawing/2014/main" id="{90FD1ED7-CBDD-42D5-AE2F-10113DAA1901}"/>
                  </a:ext>
                </a:extLst>
              </p:cNvPr>
              <p:cNvPicPr/>
              <p:nvPr/>
            </p:nvPicPr>
            <p:blipFill>
              <a:blip r:embed="rId10"/>
              <a:stretch>
                <a:fillRect/>
              </a:stretch>
            </p:blipFill>
            <p:spPr>
              <a:xfrm>
                <a:off x="75949" y="4187906"/>
                <a:ext cx="145080" cy="891360"/>
              </a:xfrm>
              <a:prstGeom prst="rect">
                <a:avLst/>
              </a:prstGeom>
            </p:spPr>
          </p:pic>
        </mc:Fallback>
      </mc:AlternateContent>
      <p:grpSp>
        <p:nvGrpSpPr>
          <p:cNvPr id="13" name="Group 12">
            <a:extLst>
              <a:ext uri="{FF2B5EF4-FFF2-40B4-BE49-F238E27FC236}">
                <a16:creationId xmlns:a16="http://schemas.microsoft.com/office/drawing/2014/main" id="{16CC9662-0103-4D25-BCF3-32C8F2F921C7}"/>
              </a:ext>
            </a:extLst>
          </p:cNvPr>
          <p:cNvGrpSpPr/>
          <p:nvPr/>
        </p:nvGrpSpPr>
        <p:grpSpPr>
          <a:xfrm>
            <a:off x="2295349" y="3115106"/>
            <a:ext cx="360" cy="360"/>
            <a:chOff x="2295349" y="3115106"/>
            <a:chExt cx="360" cy="360"/>
          </a:xfrm>
        </p:grpSpPr>
        <mc:AlternateContent xmlns:mc="http://schemas.openxmlformats.org/markup-compatibility/2006">
          <mc:Choice xmlns:p14="http://schemas.microsoft.com/office/powerpoint/2010/main" Requires="p14">
            <p:contentPart p14:bwMode="auto" r:id="rId11">
              <p14:nvContentPartPr>
                <p14:cNvPr id="11" name="Ink 10">
                  <a:extLst>
                    <a:ext uri="{FF2B5EF4-FFF2-40B4-BE49-F238E27FC236}">
                      <a16:creationId xmlns:a16="http://schemas.microsoft.com/office/drawing/2014/main" id="{9A5BE513-F83D-4475-B9DB-31B8E7471D42}"/>
                    </a:ext>
                  </a:extLst>
                </p14:cNvPr>
                <p14:cNvContentPartPr/>
                <p14:nvPr/>
              </p14:nvContentPartPr>
              <p14:xfrm>
                <a:off x="2295349" y="3115106"/>
                <a:ext cx="360" cy="360"/>
              </p14:xfrm>
            </p:contentPart>
          </mc:Choice>
          <mc:Fallback>
            <p:pic>
              <p:nvPicPr>
                <p:cNvPr id="11" name="Ink 10">
                  <a:extLst>
                    <a:ext uri="{FF2B5EF4-FFF2-40B4-BE49-F238E27FC236}">
                      <a16:creationId xmlns:a16="http://schemas.microsoft.com/office/drawing/2014/main" id="{9A5BE513-F83D-4475-B9DB-31B8E7471D42}"/>
                    </a:ext>
                  </a:extLst>
                </p:cNvPr>
                <p:cNvPicPr/>
                <p:nvPr/>
              </p:nvPicPr>
              <p:blipFill>
                <a:blip r:embed="rId4"/>
                <a:stretch>
                  <a:fillRect/>
                </a:stretch>
              </p:blipFill>
              <p:spPr>
                <a:xfrm>
                  <a:off x="2259349" y="307910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2" name="Ink 11">
                  <a:extLst>
                    <a:ext uri="{FF2B5EF4-FFF2-40B4-BE49-F238E27FC236}">
                      <a16:creationId xmlns:a16="http://schemas.microsoft.com/office/drawing/2014/main" id="{0BEB67C4-F194-467A-A739-BD01A35B3849}"/>
                    </a:ext>
                  </a:extLst>
                </p14:cNvPr>
                <p14:cNvContentPartPr/>
                <p14:nvPr/>
              </p14:nvContentPartPr>
              <p14:xfrm>
                <a:off x="2295349" y="3115106"/>
                <a:ext cx="360" cy="360"/>
              </p14:xfrm>
            </p:contentPart>
          </mc:Choice>
          <mc:Fallback>
            <p:pic>
              <p:nvPicPr>
                <p:cNvPr id="12" name="Ink 11">
                  <a:extLst>
                    <a:ext uri="{FF2B5EF4-FFF2-40B4-BE49-F238E27FC236}">
                      <a16:creationId xmlns:a16="http://schemas.microsoft.com/office/drawing/2014/main" id="{0BEB67C4-F194-467A-A739-BD01A35B3849}"/>
                    </a:ext>
                  </a:extLst>
                </p:cNvPr>
                <p:cNvPicPr/>
                <p:nvPr/>
              </p:nvPicPr>
              <p:blipFill>
                <a:blip r:embed="rId4"/>
                <a:stretch>
                  <a:fillRect/>
                </a:stretch>
              </p:blipFill>
              <p:spPr>
                <a:xfrm>
                  <a:off x="2259349" y="3079106"/>
                  <a:ext cx="72000" cy="72000"/>
                </a:xfrm>
                <a:prstGeom prst="rect">
                  <a:avLst/>
                </a:prstGeom>
              </p:spPr>
            </p:pic>
          </mc:Fallback>
        </mc:AlternateContent>
      </p:grpSp>
      <p:grpSp>
        <p:nvGrpSpPr>
          <p:cNvPr id="17" name="Group 16">
            <a:extLst>
              <a:ext uri="{FF2B5EF4-FFF2-40B4-BE49-F238E27FC236}">
                <a16:creationId xmlns:a16="http://schemas.microsoft.com/office/drawing/2014/main" id="{91042CF4-87DD-40E2-AFBC-2D6652D7F9E2}"/>
              </a:ext>
            </a:extLst>
          </p:cNvPr>
          <p:cNvGrpSpPr/>
          <p:nvPr/>
        </p:nvGrpSpPr>
        <p:grpSpPr>
          <a:xfrm>
            <a:off x="3294709" y="2540186"/>
            <a:ext cx="33480" cy="5400"/>
            <a:chOff x="3294709" y="2540186"/>
            <a:chExt cx="33480" cy="5400"/>
          </a:xfrm>
        </p:grpSpPr>
        <mc:AlternateContent xmlns:mc="http://schemas.openxmlformats.org/markup-compatibility/2006">
          <mc:Choice xmlns:p14="http://schemas.microsoft.com/office/powerpoint/2010/main" Requires="p14">
            <p:contentPart p14:bwMode="auto" r:id="rId13">
              <p14:nvContentPartPr>
                <p14:cNvPr id="14" name="Ink 13">
                  <a:extLst>
                    <a:ext uri="{FF2B5EF4-FFF2-40B4-BE49-F238E27FC236}">
                      <a16:creationId xmlns:a16="http://schemas.microsoft.com/office/drawing/2014/main" id="{40841C49-F082-4FA2-8E43-96536BA012F7}"/>
                    </a:ext>
                  </a:extLst>
                </p14:cNvPr>
                <p14:cNvContentPartPr/>
                <p14:nvPr/>
              </p14:nvContentPartPr>
              <p14:xfrm>
                <a:off x="3294709" y="2540186"/>
                <a:ext cx="360" cy="360"/>
              </p14:xfrm>
            </p:contentPart>
          </mc:Choice>
          <mc:Fallback>
            <p:pic>
              <p:nvPicPr>
                <p:cNvPr id="14" name="Ink 13">
                  <a:extLst>
                    <a:ext uri="{FF2B5EF4-FFF2-40B4-BE49-F238E27FC236}">
                      <a16:creationId xmlns:a16="http://schemas.microsoft.com/office/drawing/2014/main" id="{40841C49-F082-4FA2-8E43-96536BA012F7}"/>
                    </a:ext>
                  </a:extLst>
                </p:cNvPr>
                <p:cNvPicPr/>
                <p:nvPr/>
              </p:nvPicPr>
              <p:blipFill>
                <a:blip r:embed="rId4"/>
                <a:stretch>
                  <a:fillRect/>
                </a:stretch>
              </p:blipFill>
              <p:spPr>
                <a:xfrm>
                  <a:off x="3258709" y="250418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5" name="Ink 14">
                  <a:extLst>
                    <a:ext uri="{FF2B5EF4-FFF2-40B4-BE49-F238E27FC236}">
                      <a16:creationId xmlns:a16="http://schemas.microsoft.com/office/drawing/2014/main" id="{FE28F2DA-E48D-4958-8CA2-C2E0132F7F79}"/>
                    </a:ext>
                  </a:extLst>
                </p14:cNvPr>
                <p14:cNvContentPartPr/>
                <p14:nvPr/>
              </p14:nvContentPartPr>
              <p14:xfrm>
                <a:off x="3294709" y="2540186"/>
                <a:ext cx="360" cy="360"/>
              </p14:xfrm>
            </p:contentPart>
          </mc:Choice>
          <mc:Fallback>
            <p:pic>
              <p:nvPicPr>
                <p:cNvPr id="15" name="Ink 14">
                  <a:extLst>
                    <a:ext uri="{FF2B5EF4-FFF2-40B4-BE49-F238E27FC236}">
                      <a16:creationId xmlns:a16="http://schemas.microsoft.com/office/drawing/2014/main" id="{FE28F2DA-E48D-4958-8CA2-C2E0132F7F79}"/>
                    </a:ext>
                  </a:extLst>
                </p:cNvPr>
                <p:cNvPicPr/>
                <p:nvPr/>
              </p:nvPicPr>
              <p:blipFill>
                <a:blip r:embed="rId4"/>
                <a:stretch>
                  <a:fillRect/>
                </a:stretch>
              </p:blipFill>
              <p:spPr>
                <a:xfrm>
                  <a:off x="3258709" y="250418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6" name="Ink 15">
                  <a:extLst>
                    <a:ext uri="{FF2B5EF4-FFF2-40B4-BE49-F238E27FC236}">
                      <a16:creationId xmlns:a16="http://schemas.microsoft.com/office/drawing/2014/main" id="{6B5258C8-7CCB-4F1A-9BD3-4FD9D436D0AA}"/>
                    </a:ext>
                  </a:extLst>
                </p14:cNvPr>
                <p14:cNvContentPartPr/>
                <p14:nvPr/>
              </p14:nvContentPartPr>
              <p14:xfrm>
                <a:off x="3294709" y="2540186"/>
                <a:ext cx="33480" cy="5400"/>
              </p14:xfrm>
            </p:contentPart>
          </mc:Choice>
          <mc:Fallback>
            <p:pic>
              <p:nvPicPr>
                <p:cNvPr id="16" name="Ink 15">
                  <a:extLst>
                    <a:ext uri="{FF2B5EF4-FFF2-40B4-BE49-F238E27FC236}">
                      <a16:creationId xmlns:a16="http://schemas.microsoft.com/office/drawing/2014/main" id="{6B5258C8-7CCB-4F1A-9BD3-4FD9D436D0AA}"/>
                    </a:ext>
                  </a:extLst>
                </p:cNvPr>
                <p:cNvPicPr/>
                <p:nvPr/>
              </p:nvPicPr>
              <p:blipFill>
                <a:blip r:embed="rId16"/>
                <a:stretch>
                  <a:fillRect/>
                </a:stretch>
              </p:blipFill>
              <p:spPr>
                <a:xfrm>
                  <a:off x="3258709" y="2504186"/>
                  <a:ext cx="105120" cy="770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7">
            <p14:nvContentPartPr>
              <p14:cNvPr id="21" name="Ink 20">
                <a:extLst>
                  <a:ext uri="{FF2B5EF4-FFF2-40B4-BE49-F238E27FC236}">
                    <a16:creationId xmlns:a16="http://schemas.microsoft.com/office/drawing/2014/main" id="{5BCADDF4-94B4-495D-BE51-EE063EBD9A5B}"/>
                  </a:ext>
                </a:extLst>
              </p14:cNvPr>
              <p14:cNvContentPartPr/>
              <p14:nvPr/>
            </p14:nvContentPartPr>
            <p14:xfrm>
              <a:off x="5603749" y="452186"/>
              <a:ext cx="360" cy="360"/>
            </p14:xfrm>
          </p:contentPart>
        </mc:Choice>
        <mc:Fallback>
          <p:pic>
            <p:nvPicPr>
              <p:cNvPr id="21" name="Ink 20">
                <a:extLst>
                  <a:ext uri="{FF2B5EF4-FFF2-40B4-BE49-F238E27FC236}">
                    <a16:creationId xmlns:a16="http://schemas.microsoft.com/office/drawing/2014/main" id="{5BCADDF4-94B4-495D-BE51-EE063EBD9A5B}"/>
                  </a:ext>
                </a:extLst>
              </p:cNvPr>
              <p:cNvPicPr/>
              <p:nvPr/>
            </p:nvPicPr>
            <p:blipFill>
              <a:blip r:embed="rId4"/>
              <a:stretch>
                <a:fillRect/>
              </a:stretch>
            </p:blipFill>
            <p:spPr>
              <a:xfrm>
                <a:off x="5568109" y="416546"/>
                <a:ext cx="72000" cy="72000"/>
              </a:xfrm>
              <a:prstGeom prst="rect">
                <a:avLst/>
              </a:prstGeom>
            </p:spPr>
          </p:pic>
        </mc:Fallback>
      </mc:AlternateContent>
      <p:grpSp>
        <p:nvGrpSpPr>
          <p:cNvPr id="26" name="Group 25">
            <a:extLst>
              <a:ext uri="{FF2B5EF4-FFF2-40B4-BE49-F238E27FC236}">
                <a16:creationId xmlns:a16="http://schemas.microsoft.com/office/drawing/2014/main" id="{0BF5694C-512D-4D36-84DE-A9B237FA1B07}"/>
              </a:ext>
            </a:extLst>
          </p:cNvPr>
          <p:cNvGrpSpPr/>
          <p:nvPr/>
        </p:nvGrpSpPr>
        <p:grpSpPr>
          <a:xfrm>
            <a:off x="5231509" y="2446226"/>
            <a:ext cx="127800" cy="66240"/>
            <a:chOff x="5231509" y="2446226"/>
            <a:chExt cx="127800" cy="66240"/>
          </a:xfrm>
        </p:grpSpPr>
        <mc:AlternateContent xmlns:mc="http://schemas.openxmlformats.org/markup-compatibility/2006">
          <mc:Choice xmlns:p14="http://schemas.microsoft.com/office/powerpoint/2010/main" Requires="p14">
            <p:contentPart p14:bwMode="auto" r:id="rId18">
              <p14:nvContentPartPr>
                <p14:cNvPr id="18" name="Ink 17">
                  <a:extLst>
                    <a:ext uri="{FF2B5EF4-FFF2-40B4-BE49-F238E27FC236}">
                      <a16:creationId xmlns:a16="http://schemas.microsoft.com/office/drawing/2014/main" id="{48AE9952-2D71-4D24-BF40-2115762DE853}"/>
                    </a:ext>
                  </a:extLst>
                </p14:cNvPr>
                <p14:cNvContentPartPr/>
                <p14:nvPr/>
              </p14:nvContentPartPr>
              <p14:xfrm>
                <a:off x="5231509" y="2446226"/>
                <a:ext cx="360" cy="360"/>
              </p14:xfrm>
            </p:contentPart>
          </mc:Choice>
          <mc:Fallback>
            <p:pic>
              <p:nvPicPr>
                <p:cNvPr id="18" name="Ink 17">
                  <a:extLst>
                    <a:ext uri="{FF2B5EF4-FFF2-40B4-BE49-F238E27FC236}">
                      <a16:creationId xmlns:a16="http://schemas.microsoft.com/office/drawing/2014/main" id="{48AE9952-2D71-4D24-BF40-2115762DE853}"/>
                    </a:ext>
                  </a:extLst>
                </p:cNvPr>
                <p:cNvPicPr/>
                <p:nvPr/>
              </p:nvPicPr>
              <p:blipFill>
                <a:blip r:embed="rId4"/>
                <a:stretch>
                  <a:fillRect/>
                </a:stretch>
              </p:blipFill>
              <p:spPr>
                <a:xfrm>
                  <a:off x="5195869" y="241022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9" name="Ink 18">
                  <a:extLst>
                    <a:ext uri="{FF2B5EF4-FFF2-40B4-BE49-F238E27FC236}">
                      <a16:creationId xmlns:a16="http://schemas.microsoft.com/office/drawing/2014/main" id="{66FA7B26-F4EB-42D2-A8AE-C411BAF52149}"/>
                    </a:ext>
                  </a:extLst>
                </p14:cNvPr>
                <p14:cNvContentPartPr/>
                <p14:nvPr/>
              </p14:nvContentPartPr>
              <p14:xfrm>
                <a:off x="5231509" y="2446226"/>
                <a:ext cx="360" cy="360"/>
              </p14:xfrm>
            </p:contentPart>
          </mc:Choice>
          <mc:Fallback>
            <p:pic>
              <p:nvPicPr>
                <p:cNvPr id="19" name="Ink 18">
                  <a:extLst>
                    <a:ext uri="{FF2B5EF4-FFF2-40B4-BE49-F238E27FC236}">
                      <a16:creationId xmlns:a16="http://schemas.microsoft.com/office/drawing/2014/main" id="{66FA7B26-F4EB-42D2-A8AE-C411BAF52149}"/>
                    </a:ext>
                  </a:extLst>
                </p:cNvPr>
                <p:cNvPicPr/>
                <p:nvPr/>
              </p:nvPicPr>
              <p:blipFill>
                <a:blip r:embed="rId4"/>
                <a:stretch>
                  <a:fillRect/>
                </a:stretch>
              </p:blipFill>
              <p:spPr>
                <a:xfrm>
                  <a:off x="5195869" y="241022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2" name="Ink 21">
                  <a:extLst>
                    <a:ext uri="{FF2B5EF4-FFF2-40B4-BE49-F238E27FC236}">
                      <a16:creationId xmlns:a16="http://schemas.microsoft.com/office/drawing/2014/main" id="{3214B2E2-0021-4F2C-9BDE-3ABEC127F613}"/>
                    </a:ext>
                  </a:extLst>
                </p14:cNvPr>
                <p14:cNvContentPartPr/>
                <p14:nvPr/>
              </p14:nvContentPartPr>
              <p14:xfrm>
                <a:off x="5335189" y="2512106"/>
                <a:ext cx="360" cy="360"/>
              </p14:xfrm>
            </p:contentPart>
          </mc:Choice>
          <mc:Fallback>
            <p:pic>
              <p:nvPicPr>
                <p:cNvPr id="22" name="Ink 21">
                  <a:extLst>
                    <a:ext uri="{FF2B5EF4-FFF2-40B4-BE49-F238E27FC236}">
                      <a16:creationId xmlns:a16="http://schemas.microsoft.com/office/drawing/2014/main" id="{3214B2E2-0021-4F2C-9BDE-3ABEC127F613}"/>
                    </a:ext>
                  </a:extLst>
                </p:cNvPr>
                <p:cNvPicPr/>
                <p:nvPr/>
              </p:nvPicPr>
              <p:blipFill>
                <a:blip r:embed="rId4"/>
                <a:stretch>
                  <a:fillRect/>
                </a:stretch>
              </p:blipFill>
              <p:spPr>
                <a:xfrm>
                  <a:off x="5299549" y="247610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3" name="Ink 22">
                  <a:extLst>
                    <a:ext uri="{FF2B5EF4-FFF2-40B4-BE49-F238E27FC236}">
                      <a16:creationId xmlns:a16="http://schemas.microsoft.com/office/drawing/2014/main" id="{E10826C0-FCF7-4591-8739-39B30CAA1D8C}"/>
                    </a:ext>
                  </a:extLst>
                </p14:cNvPr>
                <p14:cNvContentPartPr/>
                <p14:nvPr/>
              </p14:nvContentPartPr>
              <p14:xfrm>
                <a:off x="5335189" y="2512106"/>
                <a:ext cx="360" cy="360"/>
              </p14:xfrm>
            </p:contentPart>
          </mc:Choice>
          <mc:Fallback>
            <p:pic>
              <p:nvPicPr>
                <p:cNvPr id="23" name="Ink 22">
                  <a:extLst>
                    <a:ext uri="{FF2B5EF4-FFF2-40B4-BE49-F238E27FC236}">
                      <a16:creationId xmlns:a16="http://schemas.microsoft.com/office/drawing/2014/main" id="{E10826C0-FCF7-4591-8739-39B30CAA1D8C}"/>
                    </a:ext>
                  </a:extLst>
                </p:cNvPr>
                <p:cNvPicPr/>
                <p:nvPr/>
              </p:nvPicPr>
              <p:blipFill>
                <a:blip r:embed="rId22"/>
                <a:stretch>
                  <a:fillRect/>
                </a:stretch>
              </p:blipFill>
              <p:spPr>
                <a:xfrm>
                  <a:off x="5299549" y="247610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24" name="Ink 23">
                  <a:extLst>
                    <a:ext uri="{FF2B5EF4-FFF2-40B4-BE49-F238E27FC236}">
                      <a16:creationId xmlns:a16="http://schemas.microsoft.com/office/drawing/2014/main" id="{467E2FFA-5443-44F8-97F0-A50F9CF68E7B}"/>
                    </a:ext>
                  </a:extLst>
                </p14:cNvPr>
                <p14:cNvContentPartPr/>
                <p14:nvPr/>
              </p14:nvContentPartPr>
              <p14:xfrm>
                <a:off x="5335189" y="2512106"/>
                <a:ext cx="360" cy="360"/>
              </p14:xfrm>
            </p:contentPart>
          </mc:Choice>
          <mc:Fallback>
            <p:pic>
              <p:nvPicPr>
                <p:cNvPr id="24" name="Ink 23">
                  <a:extLst>
                    <a:ext uri="{FF2B5EF4-FFF2-40B4-BE49-F238E27FC236}">
                      <a16:creationId xmlns:a16="http://schemas.microsoft.com/office/drawing/2014/main" id="{467E2FFA-5443-44F8-97F0-A50F9CF68E7B}"/>
                    </a:ext>
                  </a:extLst>
                </p:cNvPr>
                <p:cNvPicPr/>
                <p:nvPr/>
              </p:nvPicPr>
              <p:blipFill>
                <a:blip r:embed="rId22"/>
                <a:stretch>
                  <a:fillRect/>
                </a:stretch>
              </p:blipFill>
              <p:spPr>
                <a:xfrm>
                  <a:off x="5299549" y="247610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5" name="Ink 24">
                  <a:extLst>
                    <a:ext uri="{FF2B5EF4-FFF2-40B4-BE49-F238E27FC236}">
                      <a16:creationId xmlns:a16="http://schemas.microsoft.com/office/drawing/2014/main" id="{0FA13F47-7A1B-4EE6-B16E-17006A6AD015}"/>
                    </a:ext>
                  </a:extLst>
                </p14:cNvPr>
                <p14:cNvContentPartPr/>
                <p14:nvPr/>
              </p14:nvContentPartPr>
              <p14:xfrm>
                <a:off x="5335189" y="2512106"/>
                <a:ext cx="24120" cy="360"/>
              </p14:xfrm>
            </p:contentPart>
          </mc:Choice>
          <mc:Fallback>
            <p:pic>
              <p:nvPicPr>
                <p:cNvPr id="25" name="Ink 24">
                  <a:extLst>
                    <a:ext uri="{FF2B5EF4-FFF2-40B4-BE49-F238E27FC236}">
                      <a16:creationId xmlns:a16="http://schemas.microsoft.com/office/drawing/2014/main" id="{0FA13F47-7A1B-4EE6-B16E-17006A6AD015}"/>
                    </a:ext>
                  </a:extLst>
                </p:cNvPr>
                <p:cNvPicPr/>
                <p:nvPr/>
              </p:nvPicPr>
              <p:blipFill>
                <a:blip r:embed="rId25"/>
                <a:stretch>
                  <a:fillRect/>
                </a:stretch>
              </p:blipFill>
              <p:spPr>
                <a:xfrm>
                  <a:off x="5299549" y="2476106"/>
                  <a:ext cx="95760" cy="72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26">
            <p14:nvContentPartPr>
              <p14:cNvPr id="28" name="Ink 27">
                <a:extLst>
                  <a:ext uri="{FF2B5EF4-FFF2-40B4-BE49-F238E27FC236}">
                    <a16:creationId xmlns:a16="http://schemas.microsoft.com/office/drawing/2014/main" id="{582BBD6E-7174-4EA0-966E-BADFA719BE53}"/>
                  </a:ext>
                </a:extLst>
              </p14:cNvPr>
              <p14:cNvContentPartPr/>
              <p14:nvPr/>
            </p14:nvContentPartPr>
            <p14:xfrm>
              <a:off x="2266549" y="1691666"/>
              <a:ext cx="360" cy="360"/>
            </p14:xfrm>
          </p:contentPart>
        </mc:Choice>
        <mc:Fallback>
          <p:pic>
            <p:nvPicPr>
              <p:cNvPr id="28" name="Ink 27">
                <a:extLst>
                  <a:ext uri="{FF2B5EF4-FFF2-40B4-BE49-F238E27FC236}">
                    <a16:creationId xmlns:a16="http://schemas.microsoft.com/office/drawing/2014/main" id="{582BBD6E-7174-4EA0-966E-BADFA719BE53}"/>
                  </a:ext>
                </a:extLst>
              </p:cNvPr>
              <p:cNvPicPr/>
              <p:nvPr/>
            </p:nvPicPr>
            <p:blipFill>
              <a:blip r:embed="rId4"/>
              <a:stretch>
                <a:fillRect/>
              </a:stretch>
            </p:blipFill>
            <p:spPr>
              <a:xfrm>
                <a:off x="2230909" y="165566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29" name="Ink 28">
                <a:extLst>
                  <a:ext uri="{FF2B5EF4-FFF2-40B4-BE49-F238E27FC236}">
                    <a16:creationId xmlns:a16="http://schemas.microsoft.com/office/drawing/2014/main" id="{FD3447FA-383F-4A4C-B257-C520637A1C25}"/>
                  </a:ext>
                </a:extLst>
              </p14:cNvPr>
              <p14:cNvContentPartPr/>
              <p14:nvPr/>
            </p14:nvContentPartPr>
            <p14:xfrm>
              <a:off x="3516109" y="636146"/>
              <a:ext cx="360" cy="360"/>
            </p14:xfrm>
          </p:contentPart>
        </mc:Choice>
        <mc:Fallback>
          <p:pic>
            <p:nvPicPr>
              <p:cNvPr id="29" name="Ink 28">
                <a:extLst>
                  <a:ext uri="{FF2B5EF4-FFF2-40B4-BE49-F238E27FC236}">
                    <a16:creationId xmlns:a16="http://schemas.microsoft.com/office/drawing/2014/main" id="{FD3447FA-383F-4A4C-B257-C520637A1C25}"/>
                  </a:ext>
                </a:extLst>
              </p:cNvPr>
              <p:cNvPicPr/>
              <p:nvPr/>
            </p:nvPicPr>
            <p:blipFill>
              <a:blip r:embed="rId4"/>
              <a:stretch>
                <a:fillRect/>
              </a:stretch>
            </p:blipFill>
            <p:spPr>
              <a:xfrm>
                <a:off x="3480109" y="60014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30" name="Ink 29">
                <a:extLst>
                  <a:ext uri="{FF2B5EF4-FFF2-40B4-BE49-F238E27FC236}">
                    <a16:creationId xmlns:a16="http://schemas.microsoft.com/office/drawing/2014/main" id="{C5EB6297-FFE9-4997-9DEF-57B633B93412}"/>
                  </a:ext>
                </a:extLst>
              </p14:cNvPr>
              <p14:cNvContentPartPr/>
              <p14:nvPr/>
            </p14:nvContentPartPr>
            <p14:xfrm>
              <a:off x="3803749" y="348506"/>
              <a:ext cx="360" cy="360"/>
            </p14:xfrm>
          </p:contentPart>
        </mc:Choice>
        <mc:Fallback>
          <p:pic>
            <p:nvPicPr>
              <p:cNvPr id="30" name="Ink 29">
                <a:extLst>
                  <a:ext uri="{FF2B5EF4-FFF2-40B4-BE49-F238E27FC236}">
                    <a16:creationId xmlns:a16="http://schemas.microsoft.com/office/drawing/2014/main" id="{C5EB6297-FFE9-4997-9DEF-57B633B93412}"/>
                  </a:ext>
                </a:extLst>
              </p:cNvPr>
              <p:cNvPicPr/>
              <p:nvPr/>
            </p:nvPicPr>
            <p:blipFill>
              <a:blip r:embed="rId4"/>
              <a:stretch>
                <a:fillRect/>
              </a:stretch>
            </p:blipFill>
            <p:spPr>
              <a:xfrm>
                <a:off x="3767749" y="312506"/>
                <a:ext cx="72000" cy="72000"/>
              </a:xfrm>
              <a:prstGeom prst="rect">
                <a:avLst/>
              </a:prstGeom>
            </p:spPr>
          </p:pic>
        </mc:Fallback>
      </mc:AlternateContent>
      <p:grpSp>
        <p:nvGrpSpPr>
          <p:cNvPr id="33" name="Group 32">
            <a:extLst>
              <a:ext uri="{FF2B5EF4-FFF2-40B4-BE49-F238E27FC236}">
                <a16:creationId xmlns:a16="http://schemas.microsoft.com/office/drawing/2014/main" id="{E8FC9E62-4229-4EA5-BF9D-2E6559B2E1CE}"/>
              </a:ext>
            </a:extLst>
          </p:cNvPr>
          <p:cNvGrpSpPr/>
          <p:nvPr/>
        </p:nvGrpSpPr>
        <p:grpSpPr>
          <a:xfrm>
            <a:off x="4025149" y="1272266"/>
            <a:ext cx="360" cy="360"/>
            <a:chOff x="4025149" y="1272266"/>
            <a:chExt cx="360" cy="360"/>
          </a:xfrm>
        </p:grpSpPr>
        <mc:AlternateContent xmlns:mc="http://schemas.openxmlformats.org/markup-compatibility/2006">
          <mc:Choice xmlns:p14="http://schemas.microsoft.com/office/powerpoint/2010/main" Requires="p14">
            <p:contentPart p14:bwMode="auto" r:id="rId29">
              <p14:nvContentPartPr>
                <p14:cNvPr id="31" name="Ink 30">
                  <a:extLst>
                    <a:ext uri="{FF2B5EF4-FFF2-40B4-BE49-F238E27FC236}">
                      <a16:creationId xmlns:a16="http://schemas.microsoft.com/office/drawing/2014/main" id="{3BE387EC-E195-4098-8552-BE1B7079C84A}"/>
                    </a:ext>
                  </a:extLst>
                </p14:cNvPr>
                <p14:cNvContentPartPr/>
                <p14:nvPr/>
              </p14:nvContentPartPr>
              <p14:xfrm>
                <a:off x="4025149" y="1272266"/>
                <a:ext cx="360" cy="360"/>
              </p14:xfrm>
            </p:contentPart>
          </mc:Choice>
          <mc:Fallback>
            <p:pic>
              <p:nvPicPr>
                <p:cNvPr id="31" name="Ink 30">
                  <a:extLst>
                    <a:ext uri="{FF2B5EF4-FFF2-40B4-BE49-F238E27FC236}">
                      <a16:creationId xmlns:a16="http://schemas.microsoft.com/office/drawing/2014/main" id="{3BE387EC-E195-4098-8552-BE1B7079C84A}"/>
                    </a:ext>
                  </a:extLst>
                </p:cNvPr>
                <p:cNvPicPr/>
                <p:nvPr/>
              </p:nvPicPr>
              <p:blipFill>
                <a:blip r:embed="rId4"/>
                <a:stretch>
                  <a:fillRect/>
                </a:stretch>
              </p:blipFill>
              <p:spPr>
                <a:xfrm>
                  <a:off x="3989149" y="1236266"/>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32" name="Ink 31">
                  <a:extLst>
                    <a:ext uri="{FF2B5EF4-FFF2-40B4-BE49-F238E27FC236}">
                      <a16:creationId xmlns:a16="http://schemas.microsoft.com/office/drawing/2014/main" id="{D5677230-3CA3-40FC-9639-18726B0C9B20}"/>
                    </a:ext>
                  </a:extLst>
                </p14:cNvPr>
                <p14:cNvContentPartPr/>
                <p14:nvPr/>
              </p14:nvContentPartPr>
              <p14:xfrm>
                <a:off x="4025149" y="1272266"/>
                <a:ext cx="360" cy="360"/>
              </p14:xfrm>
            </p:contentPart>
          </mc:Choice>
          <mc:Fallback>
            <p:pic>
              <p:nvPicPr>
                <p:cNvPr id="32" name="Ink 31">
                  <a:extLst>
                    <a:ext uri="{FF2B5EF4-FFF2-40B4-BE49-F238E27FC236}">
                      <a16:creationId xmlns:a16="http://schemas.microsoft.com/office/drawing/2014/main" id="{D5677230-3CA3-40FC-9639-18726B0C9B20}"/>
                    </a:ext>
                  </a:extLst>
                </p:cNvPr>
                <p:cNvPicPr/>
                <p:nvPr/>
              </p:nvPicPr>
              <p:blipFill>
                <a:blip r:embed="rId22"/>
                <a:stretch>
                  <a:fillRect/>
                </a:stretch>
              </p:blipFill>
              <p:spPr>
                <a:xfrm>
                  <a:off x="3989149" y="1236266"/>
                  <a:ext cx="72000" cy="72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1">
            <p14:nvContentPartPr>
              <p14:cNvPr id="35" name="Ink 34">
                <a:extLst>
                  <a:ext uri="{FF2B5EF4-FFF2-40B4-BE49-F238E27FC236}">
                    <a16:creationId xmlns:a16="http://schemas.microsoft.com/office/drawing/2014/main" id="{C26AFCFC-518B-493B-94A8-A085882FA2E2}"/>
                  </a:ext>
                </a:extLst>
              </p14:cNvPr>
              <p14:cNvContentPartPr/>
              <p14:nvPr/>
            </p14:nvContentPartPr>
            <p14:xfrm>
              <a:off x="-966611" y="65546"/>
              <a:ext cx="360" cy="360"/>
            </p14:xfrm>
          </p:contentPart>
        </mc:Choice>
        <mc:Fallback>
          <p:pic>
            <p:nvPicPr>
              <p:cNvPr id="35" name="Ink 34">
                <a:extLst>
                  <a:ext uri="{FF2B5EF4-FFF2-40B4-BE49-F238E27FC236}">
                    <a16:creationId xmlns:a16="http://schemas.microsoft.com/office/drawing/2014/main" id="{C26AFCFC-518B-493B-94A8-A085882FA2E2}"/>
                  </a:ext>
                </a:extLst>
              </p:cNvPr>
              <p:cNvPicPr/>
              <p:nvPr/>
            </p:nvPicPr>
            <p:blipFill>
              <a:blip r:embed="rId4"/>
              <a:stretch>
                <a:fillRect/>
              </a:stretch>
            </p:blipFill>
            <p:spPr>
              <a:xfrm>
                <a:off x="-1002611" y="29906"/>
                <a:ext cx="72000" cy="72000"/>
              </a:xfrm>
              <a:prstGeom prst="rect">
                <a:avLst/>
              </a:prstGeom>
            </p:spPr>
          </p:pic>
        </mc:Fallback>
      </mc:AlternateContent>
      <p:graphicFrame>
        <p:nvGraphicFramePr>
          <p:cNvPr id="36" name="Table 35">
            <a:extLst>
              <a:ext uri="{FF2B5EF4-FFF2-40B4-BE49-F238E27FC236}">
                <a16:creationId xmlns:a16="http://schemas.microsoft.com/office/drawing/2014/main" id="{3B4370E2-7DA3-4E57-B1BB-9CA3826DC1B4}"/>
              </a:ext>
            </a:extLst>
          </p:cNvPr>
          <p:cNvGraphicFramePr>
            <a:graphicFrameLocks noGrp="1"/>
          </p:cNvGraphicFramePr>
          <p:nvPr>
            <p:extLst>
              <p:ext uri="{D42A27DB-BD31-4B8C-83A1-F6EECF244321}">
                <p14:modId xmlns:p14="http://schemas.microsoft.com/office/powerpoint/2010/main" val="89139891"/>
              </p:ext>
            </p:extLst>
          </p:nvPr>
        </p:nvGraphicFramePr>
        <p:xfrm>
          <a:off x="1562708" y="559334"/>
          <a:ext cx="7468263" cy="4517060"/>
        </p:xfrm>
        <a:graphic>
          <a:graphicData uri="http://schemas.openxmlformats.org/drawingml/2006/table">
            <a:tbl>
              <a:tblPr firstRow="1" firstCol="1" bandRow="1"/>
              <a:tblGrid>
                <a:gridCol w="1554892">
                  <a:extLst>
                    <a:ext uri="{9D8B030D-6E8A-4147-A177-3AD203B41FA5}">
                      <a16:colId xmlns:a16="http://schemas.microsoft.com/office/drawing/2014/main" val="237839787"/>
                    </a:ext>
                  </a:extLst>
                </a:gridCol>
                <a:gridCol w="1564402">
                  <a:extLst>
                    <a:ext uri="{9D8B030D-6E8A-4147-A177-3AD203B41FA5}">
                      <a16:colId xmlns:a16="http://schemas.microsoft.com/office/drawing/2014/main" val="4123395557"/>
                    </a:ext>
                  </a:extLst>
                </a:gridCol>
                <a:gridCol w="1638036">
                  <a:extLst>
                    <a:ext uri="{9D8B030D-6E8A-4147-A177-3AD203B41FA5}">
                      <a16:colId xmlns:a16="http://schemas.microsoft.com/office/drawing/2014/main" val="1709687070"/>
                    </a:ext>
                  </a:extLst>
                </a:gridCol>
                <a:gridCol w="2710933">
                  <a:extLst>
                    <a:ext uri="{9D8B030D-6E8A-4147-A177-3AD203B41FA5}">
                      <a16:colId xmlns:a16="http://schemas.microsoft.com/office/drawing/2014/main" val="3772768554"/>
                    </a:ext>
                  </a:extLst>
                </a:gridCol>
              </a:tblGrid>
              <a:tr h="535610">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1" i="0" u="none" strike="noStrike" dirty="0">
                          <a:effectLst/>
                          <a:latin typeface="Cormorant Upright Medium" panose="020B0604020202020204" charset="0"/>
                          <a:cs typeface="Times New Roman" panose="02020603050405020304" pitchFamily="18" charset="0"/>
                        </a:rPr>
                        <a:t>Author(s), title, and year of publication</a:t>
                      </a:r>
                      <a:endParaRPr lang="en-GB" sz="1000" b="0" i="0" u="none" strike="noStrike" dirty="0">
                        <a:effectLst/>
                        <a:latin typeface="Cormorant Upright Medium" panose="020B060402020202020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1" i="0" u="none" strike="noStrike" dirty="0">
                          <a:effectLst/>
                          <a:latin typeface="Cormorant Upright Medium" panose="020B0604020202020204" charset="0"/>
                          <a:cs typeface="Times New Roman" panose="02020603050405020304" pitchFamily="18" charset="0"/>
                        </a:rPr>
                        <a:t>Aim of study</a:t>
                      </a:r>
                      <a:endParaRPr lang="en-GB" sz="1000" b="0" i="0" u="none" strike="noStrike" dirty="0">
                        <a:effectLst/>
                        <a:latin typeface="Cormorant Upright Medium" panose="020B060402020202020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1" i="0" u="none" strike="noStrike" dirty="0">
                          <a:effectLst/>
                          <a:latin typeface="Cormorant Upright Medium" panose="020B0604020202020204" charset="0"/>
                          <a:ea typeface="Calibri" panose="020F0502020204030204" pitchFamily="34" charset="0"/>
                          <a:cs typeface="Times New Roman" panose="02020603050405020304" pitchFamily="18" charset="0"/>
                        </a:rPr>
                        <a:t>Methods and Sample size and characteristics</a:t>
                      </a:r>
                      <a:endParaRPr lang="en-GB" sz="1000" b="0" i="0" u="none" strike="noStrike" dirty="0">
                        <a:effectLst/>
                        <a:latin typeface="Cormorant Upright Medium" panose="020B060402020202020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1" i="0" u="none" strike="noStrike" dirty="0">
                          <a:effectLst/>
                          <a:latin typeface="Cormorant Upright Medium" panose="020B0604020202020204" charset="0"/>
                          <a:ea typeface="Calibri" panose="020F0502020204030204" pitchFamily="34" charset="0"/>
                          <a:cs typeface="Times New Roman" panose="02020603050405020304" pitchFamily="18" charset="0"/>
                        </a:rPr>
                        <a:t>Summary of main findings</a:t>
                      </a:r>
                      <a:endParaRPr lang="en-GB" sz="1000" b="0" i="0" u="none" strike="noStrike" dirty="0">
                        <a:effectLst/>
                        <a:latin typeface="Cormorant Upright Medium" panose="020B0604020202020204" charset="0"/>
                      </a:endParaRPr>
                    </a:p>
                    <a:p>
                      <a:pPr algn="l" fontAlgn="t">
                        <a:spcBef>
                          <a:spcPts val="0"/>
                        </a:spcBef>
                        <a:spcAft>
                          <a:spcPts val="0"/>
                        </a:spcAft>
                      </a:pPr>
                      <a:r>
                        <a:rPr lang="en-GB" sz="1000" b="1" i="0" u="none" strike="noStrike" dirty="0">
                          <a:effectLst/>
                          <a:latin typeface="Cormorant Upright Medium" panose="020B0604020202020204" charset="0"/>
                          <a:ea typeface="Calibri" panose="020F0502020204030204" pitchFamily="34" charset="0"/>
                          <a:cs typeface="Times New Roman" panose="02020603050405020304" pitchFamily="18" charset="0"/>
                        </a:rPr>
                        <a:t> </a:t>
                      </a:r>
                      <a:endParaRPr lang="en-GB" sz="1000" b="0" i="0" u="none" strike="noStrike" dirty="0">
                        <a:effectLst/>
                        <a:latin typeface="Cormorant Upright Medium" panose="020B060402020202020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90737362"/>
                  </a:ext>
                </a:extLst>
              </a:tr>
              <a:tr h="1353222">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Dawn </a:t>
                      </a:r>
                      <a:r>
                        <a:rPr lang="en-GB" sz="1000" b="0" i="0" u="none" strike="noStrike" dirty="0" err="1">
                          <a:effectLst/>
                          <a:latin typeface="Cormorant Upright Medium" panose="020B0604020202020204" charset="0"/>
                        </a:rPr>
                        <a:t>Branley</a:t>
                      </a:r>
                      <a:r>
                        <a:rPr lang="en-GB" sz="1000" b="0" i="0" u="none" strike="noStrike" dirty="0">
                          <a:effectLst/>
                          <a:latin typeface="Cormorant Upright Medium" panose="020B0604020202020204" charset="0"/>
                        </a:rPr>
                        <a:t>-Bell, Catherine V. Talbot</a:t>
                      </a:r>
                    </a:p>
                    <a:p>
                      <a:pPr algn="l" fontAlgn="t">
                        <a:spcBef>
                          <a:spcPts val="0"/>
                        </a:spcBef>
                        <a:spcAft>
                          <a:spcPts val="0"/>
                        </a:spcAft>
                      </a:pPr>
                      <a:r>
                        <a:rPr lang="en-GB" sz="1000" b="0" i="0" u="none" strike="noStrike" dirty="0">
                          <a:effectLst/>
                          <a:latin typeface="Cormorant Upright Medium" panose="020B0604020202020204" charset="0"/>
                        </a:rPr>
                        <a:t>“Exploring the impact of the Covid-19 pandemic and UK lockdown on individuals with experience of eating disorders, 2020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Determination of impact that coronavirus pandemic had on eating disorders symptoms. After evaluation being able to make future recommendations for improvement in healthcare and policy.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Online survey with a sample size of 153. Participants were recruited via social media.24 participants were excluded after incompletion of first page of survey, 129 final participants. Age; 16-65 years old, 121 female, 7 male, 1 undisclosed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Pandemic impacted eating disorder population mainly negatively. Efficiency of treatments was minimal, lockdown , social distance, disruption to routine, change in physical activity caused increase in anxiety, symptoms worsening, unhappiness, control loss over their diets, reduced access to healthcare.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45205491"/>
                  </a:ext>
                </a:extLst>
              </a:tr>
              <a:tr h="1180800">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err="1">
                          <a:effectLst/>
                          <a:latin typeface="Cormorant Upright Medium" panose="020B0604020202020204" charset="0"/>
                        </a:rPr>
                        <a:t>Vuillier</a:t>
                      </a:r>
                      <a:r>
                        <a:rPr lang="en-GB" sz="1000" b="0" i="0" u="none" strike="noStrike" dirty="0">
                          <a:effectLst/>
                          <a:latin typeface="Cormorant Upright Medium" panose="020B0604020202020204" charset="0"/>
                        </a:rPr>
                        <a:t>, Laura et al. “The Impact of the COVID-19 Pandemic on Individuals With Eating Disorders: the Role of Emotion Regulation and Exploration of Online Treatment Experiences”, 2020</a:t>
                      </a:r>
                    </a:p>
                    <a:p>
                      <a:pPr algn="l" fontAlgn="t">
                        <a:spcBef>
                          <a:spcPts val="0"/>
                        </a:spcBef>
                        <a:spcAft>
                          <a:spcPts val="0"/>
                        </a:spcAft>
                      </a:pPr>
                      <a:endParaRPr lang="en-GB" sz="1000" b="0" i="0" u="none" strike="noStrike" dirty="0">
                        <a:effectLst/>
                        <a:latin typeface="Cormorant Upright Medium" panose="020B060402020202020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If emotion regulation and emotion coping strategies in the online psychological treatment have improved patients wellbeing and symptoms.</a:t>
                      </a:r>
                    </a:p>
                    <a:p>
                      <a:pPr algn="l" fontAlgn="t">
                        <a:spcBef>
                          <a:spcPts val="0"/>
                        </a:spcBef>
                        <a:spcAft>
                          <a:spcPts val="0"/>
                        </a:spcAft>
                      </a:pPr>
                      <a:r>
                        <a:rPr lang="en-GB" sz="1000" b="0" i="0" u="none" strike="noStrike" dirty="0">
                          <a:effectLst/>
                          <a:latin typeface="Cormorant Upright Medium" panose="020B0604020202020204" charset="0"/>
                        </a:rPr>
                        <a:t>The aim is to influence future strategies dealing with eating disorders.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Online survey Quantitative data collection on 207 participants, 131 females, 76 males, and a thematic analysis of this qualitative research</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83.1% feel like symptoms have worsen as they are unable to manage emotions like anxiety about the unknown situation, pandemic. They reported deterioration of mental health, poor emotional clarity and the inability to accept own emotions resulting in having fewer emotional regulation strategies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92759181"/>
                  </a:ext>
                </a:extLst>
              </a:tr>
              <a:tr h="1037136">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Konstantinos Ioannidis et al. “Associations between COVID-19 pandemic impact, dimensions of behaviour and eating disorders: A longitudinal UK-based study, 2022</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Analysing how factors about the impact of the pandemic corelate with eating disorders and analyse if the stress from pandemic has increased symptoms by analysing 2 markers, impulsivity and compulsive behaviours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Pre and mid-pandemic data collection. 489 adults from the Neuroscience in Psychiatry Network.</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Calibri" panose="020F0502020204030204"/>
                          <a:sym typeface="Arial"/>
                        </a:defRPr>
                      </a:lvl9pPr>
                    </a:lstStyle>
                    <a:p>
                      <a:pPr algn="l" fontAlgn="t">
                        <a:spcBef>
                          <a:spcPts val="0"/>
                        </a:spcBef>
                        <a:spcAft>
                          <a:spcPts val="0"/>
                        </a:spcAft>
                      </a:pPr>
                      <a:r>
                        <a:rPr lang="en-GB" sz="1000" b="0" i="0" u="none" strike="noStrike" dirty="0">
                          <a:effectLst/>
                          <a:latin typeface="Cormorant Upright Medium" panose="020B0604020202020204" charset="0"/>
                        </a:rPr>
                        <a:t>As a result of pandemic and lockdowns, conflicts at home increased, this increasing symptoms, as well as the change in family dynamics. Impulsivity and lack of perseverance coincide with the risk of increased symptoms.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0214382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sp>
        <p:nvSpPr>
          <p:cNvPr id="712" name="Google Shape;712;p27"/>
          <p:cNvSpPr txBox="1">
            <a:spLocks noGrp="1"/>
          </p:cNvSpPr>
          <p:nvPr>
            <p:ph type="title"/>
          </p:nvPr>
        </p:nvSpPr>
        <p:spPr>
          <a:xfrm>
            <a:off x="3442250" y="111750"/>
            <a:ext cx="2000950" cy="5578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Results</a:t>
            </a:r>
            <a:endParaRPr sz="32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3677773B-16A2-4D53-917F-90CD9D7A1C3C}"/>
                  </a:ext>
                </a:extLst>
              </p14:cNvPr>
              <p14:cNvContentPartPr/>
              <p14:nvPr/>
            </p14:nvContentPartPr>
            <p14:xfrm>
              <a:off x="56880" y="4209120"/>
              <a:ext cx="66240" cy="823680"/>
            </p14:xfrm>
          </p:contentPart>
        </mc:Choice>
        <mc:Fallback>
          <p:pic>
            <p:nvPicPr>
              <p:cNvPr id="3" name="Ink 2">
                <a:extLst>
                  <a:ext uri="{FF2B5EF4-FFF2-40B4-BE49-F238E27FC236}">
                    <a16:creationId xmlns:a16="http://schemas.microsoft.com/office/drawing/2014/main" id="{3677773B-16A2-4D53-917F-90CD9D7A1C3C}"/>
                  </a:ext>
                </a:extLst>
              </p:cNvPr>
              <p:cNvPicPr/>
              <p:nvPr/>
            </p:nvPicPr>
            <p:blipFill>
              <a:blip r:embed="rId4"/>
              <a:stretch>
                <a:fillRect/>
              </a:stretch>
            </p:blipFill>
            <p:spPr>
              <a:xfrm>
                <a:off x="21240" y="4173480"/>
                <a:ext cx="137880" cy="895320"/>
              </a:xfrm>
              <a:prstGeom prst="rect">
                <a:avLst/>
              </a:prstGeom>
            </p:spPr>
          </p:pic>
        </mc:Fallback>
      </mc:AlternateContent>
      <p:sp>
        <p:nvSpPr>
          <p:cNvPr id="4" name="TextBox 3">
            <a:extLst>
              <a:ext uri="{FF2B5EF4-FFF2-40B4-BE49-F238E27FC236}">
                <a16:creationId xmlns:a16="http://schemas.microsoft.com/office/drawing/2014/main" id="{2356B1F8-6151-4B26-AB93-B86B6586F73C}"/>
              </a:ext>
            </a:extLst>
          </p:cNvPr>
          <p:cNvSpPr txBox="1"/>
          <p:nvPr/>
        </p:nvSpPr>
        <p:spPr>
          <a:xfrm>
            <a:off x="410400" y="885600"/>
            <a:ext cx="8661600" cy="4801314"/>
          </a:xfrm>
          <a:prstGeom prst="rect">
            <a:avLst/>
          </a:prstGeom>
          <a:noFill/>
        </p:spPr>
        <p:txBody>
          <a:bodyPr wrap="square" rtlCol="0">
            <a:spAutoFit/>
          </a:bodyPr>
          <a:lstStyle/>
          <a:p>
            <a:r>
              <a:rPr lang="en-GB" sz="1600" dirty="0">
                <a:latin typeface="Cormorant Upright Medium" panose="020B0604020202020204" charset="0"/>
              </a:rPr>
              <a:t>Identified themes</a:t>
            </a:r>
          </a:p>
          <a:p>
            <a:pPr marL="285750" indent="-285750">
              <a:buFont typeface="Arial" panose="020B0604020202020204" pitchFamily="34" charset="0"/>
              <a:buChar char="•"/>
            </a:pPr>
            <a:r>
              <a:rPr lang="en-GB" sz="1600" dirty="0">
                <a:latin typeface="Cormorant Upright Medium" panose="020B0604020202020204" charset="0"/>
              </a:rPr>
              <a:t>Routine disruption</a:t>
            </a:r>
          </a:p>
          <a:p>
            <a:pPr marL="285750" indent="-285750">
              <a:buFont typeface="Arial" panose="020B0604020202020204" pitchFamily="34" charset="0"/>
              <a:buChar char="•"/>
            </a:pPr>
            <a:r>
              <a:rPr lang="en-GB" sz="1600" dirty="0">
                <a:latin typeface="Cormorant Upright Medium" panose="020B0604020202020204" charset="0"/>
              </a:rPr>
              <a:t>Change in physical activity</a:t>
            </a:r>
          </a:p>
          <a:p>
            <a:pPr marL="285750" indent="-285750">
              <a:buFont typeface="Arial" panose="020B0604020202020204" pitchFamily="34" charset="0"/>
              <a:buChar char="•"/>
            </a:pPr>
            <a:r>
              <a:rPr lang="en-GB" sz="1600" dirty="0">
                <a:latin typeface="Cormorant Upright Medium" panose="020B0604020202020204" charset="0"/>
              </a:rPr>
              <a:t>Impact of social distancing</a:t>
            </a:r>
          </a:p>
          <a:p>
            <a:pPr marL="285750" indent="-285750">
              <a:buFont typeface="Arial" panose="020B0604020202020204" pitchFamily="34" charset="0"/>
              <a:buChar char="•"/>
            </a:pPr>
            <a:r>
              <a:rPr lang="en-GB" sz="1600" dirty="0">
                <a:latin typeface="Cormorant Upright Medium" panose="020B0604020202020204" charset="0"/>
              </a:rPr>
              <a:t>Limited access to health and social care systems</a:t>
            </a:r>
          </a:p>
          <a:p>
            <a:pPr marL="285750" indent="-285750">
              <a:buFont typeface="Arial" panose="020B0604020202020204" pitchFamily="34" charset="0"/>
              <a:buChar char="•"/>
            </a:pPr>
            <a:r>
              <a:rPr lang="en-GB" sz="1600" dirty="0">
                <a:latin typeface="Cormorant Upright Medium" panose="020B0604020202020204" charset="0"/>
              </a:rPr>
              <a:t>Change in family dynamics</a:t>
            </a:r>
          </a:p>
          <a:p>
            <a:pPr marL="285750" indent="-285750">
              <a:buFont typeface="Arial" panose="020B0604020202020204" pitchFamily="34" charset="0"/>
              <a:buChar char="•"/>
            </a:pPr>
            <a:endParaRPr lang="en-GB" sz="1600" dirty="0">
              <a:latin typeface="Cormorant Upright Medium" panose="020B0604020202020204" charset="0"/>
            </a:endParaRPr>
          </a:p>
          <a:p>
            <a:r>
              <a:rPr lang="en-GB" sz="1600" dirty="0">
                <a:latin typeface="Cormorant Upright Medium" panose="020B0604020202020204" charset="0"/>
              </a:rPr>
              <a:t>Key findings </a:t>
            </a:r>
          </a:p>
          <a:p>
            <a:pPr marL="285750" indent="-285750">
              <a:buFont typeface="Arial" panose="020B0604020202020204" pitchFamily="34" charset="0"/>
              <a:buChar char="•"/>
            </a:pPr>
            <a:r>
              <a:rPr lang="en-GB" sz="1600" dirty="0">
                <a:latin typeface="Cormorant Upright Medium" panose="020B0604020202020204" charset="0"/>
              </a:rPr>
              <a:t>Pandemic restrictions/lockdown were mainly detrimental to eating </a:t>
            </a:r>
          </a:p>
          <a:p>
            <a:r>
              <a:rPr lang="en-GB" sz="1600" dirty="0">
                <a:latin typeface="Cormorant Upright Medium" panose="020B0604020202020204" charset="0"/>
              </a:rPr>
              <a:t>disorders individuals</a:t>
            </a:r>
          </a:p>
          <a:p>
            <a:pPr marL="285750" indent="-285750">
              <a:buFont typeface="Arial" panose="020B0604020202020204" pitchFamily="34" charset="0"/>
              <a:buChar char="•"/>
            </a:pPr>
            <a:r>
              <a:rPr lang="en-GB" sz="1600" dirty="0">
                <a:latin typeface="Cormorant Upright Medium" panose="020B0604020202020204" charset="0"/>
              </a:rPr>
              <a:t>Inability to manage emotions</a:t>
            </a:r>
          </a:p>
          <a:p>
            <a:pPr marL="285750" indent="-285750">
              <a:buFont typeface="Arial" panose="020B0604020202020204" pitchFamily="34" charset="0"/>
              <a:buChar char="•"/>
            </a:pPr>
            <a:r>
              <a:rPr lang="en-GB" sz="1600" dirty="0">
                <a:latin typeface="Cormorant Upright Medium" panose="020B0604020202020204" charset="0"/>
              </a:rPr>
              <a:t>Deteriorating mental health</a:t>
            </a:r>
          </a:p>
          <a:p>
            <a:pPr marL="285750" indent="-285750">
              <a:buFont typeface="Arial" panose="020B0604020202020204" pitchFamily="34" charset="0"/>
              <a:buChar char="•"/>
            </a:pPr>
            <a:r>
              <a:rPr lang="en-GB" sz="1600" dirty="0">
                <a:latin typeface="Cormorant Upright Medium" panose="020B0604020202020204" charset="0"/>
              </a:rPr>
              <a:t>Emotional regulating strategies in online support were ineffective</a:t>
            </a:r>
          </a:p>
          <a:p>
            <a:pPr marL="285750" indent="-285750">
              <a:buFont typeface="Arial" panose="020B0604020202020204" pitchFamily="34" charset="0"/>
              <a:buChar char="•"/>
            </a:pPr>
            <a:r>
              <a:rPr lang="en-GB" sz="1600" dirty="0">
                <a:latin typeface="Cormorant Upright Medium" panose="020B0604020202020204" charset="0"/>
              </a:rPr>
              <a:t> Loss of control of eating diets</a:t>
            </a: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800" dirty="0">
              <a:latin typeface="Cormorant Upright Medium" panose="020B060402020202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1"/>
        <p:cNvGrpSpPr/>
        <p:nvPr/>
      </p:nvGrpSpPr>
      <p:grpSpPr>
        <a:xfrm>
          <a:off x="0" y="0"/>
          <a:ext cx="0" cy="0"/>
          <a:chOff x="0" y="0"/>
          <a:chExt cx="0" cy="0"/>
        </a:xfrm>
      </p:grpSpPr>
      <p:sp>
        <p:nvSpPr>
          <p:cNvPr id="1062" name="Google Shape;1062;p37"/>
          <p:cNvSpPr txBox="1">
            <a:spLocks noGrp="1"/>
          </p:cNvSpPr>
          <p:nvPr>
            <p:ph type="title"/>
          </p:nvPr>
        </p:nvSpPr>
        <p:spPr>
          <a:xfrm>
            <a:off x="311700" y="214800"/>
            <a:ext cx="85206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Discussion</a:t>
            </a:r>
            <a:endParaRPr dirty="0"/>
          </a:p>
        </p:txBody>
      </p:sp>
      <p:sp>
        <p:nvSpPr>
          <p:cNvPr id="1063" name="Google Shape;1063;p37"/>
          <p:cNvSpPr txBox="1"/>
          <p:nvPr/>
        </p:nvSpPr>
        <p:spPr>
          <a:xfrm>
            <a:off x="852450" y="2733750"/>
            <a:ext cx="1631700" cy="1678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500" dirty="0">
                <a:latin typeface="Cormorant Upright"/>
                <a:ea typeface="Cormorant Upright"/>
                <a:cs typeface="Cormorant Upright"/>
                <a:sym typeface="Cormorant Upright"/>
              </a:rPr>
              <a:t>Women and young adults saw a deterioration in mental health as a direct impact of the pandemic. </a:t>
            </a:r>
            <a:r>
              <a:rPr lang="en-GB" sz="1200" dirty="0">
                <a:latin typeface="Cormorant Upright"/>
                <a:ea typeface="Cormorant Upright"/>
                <a:cs typeface="Cormorant Upright"/>
                <a:sym typeface="Cormorant Upright"/>
              </a:rPr>
              <a:t>(GOV.UK, 2021</a:t>
            </a:r>
            <a:r>
              <a:rPr lang="en-GB" sz="1500" dirty="0">
                <a:latin typeface="Cormorant Upright"/>
                <a:ea typeface="Cormorant Upright"/>
                <a:cs typeface="Cormorant Upright"/>
                <a:sym typeface="Cormorant Upright"/>
              </a:rPr>
              <a:t>)</a:t>
            </a:r>
            <a:endParaRPr sz="1500" dirty="0">
              <a:latin typeface="Cormorant Upright"/>
              <a:ea typeface="Cormorant Upright"/>
              <a:cs typeface="Cormorant Upright"/>
              <a:sym typeface="Cormorant Upright"/>
            </a:endParaRPr>
          </a:p>
        </p:txBody>
      </p:sp>
      <p:sp>
        <p:nvSpPr>
          <p:cNvPr id="1064" name="Google Shape;1064;p37"/>
          <p:cNvSpPr txBox="1"/>
          <p:nvPr/>
        </p:nvSpPr>
        <p:spPr>
          <a:xfrm>
            <a:off x="2783600" y="2733750"/>
            <a:ext cx="1714500" cy="15264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r>
              <a:rPr lang="en-GB" sz="1500" dirty="0">
                <a:latin typeface="Cormorant Upright"/>
                <a:ea typeface="Cormorant Upright"/>
                <a:cs typeface="Cormorant Upright"/>
                <a:sym typeface="Cormorant Upright"/>
              </a:rPr>
              <a:t>Eating disorder individuals suffered greatly from disruption to daily activity. </a:t>
            </a:r>
            <a:r>
              <a:rPr lang="en-GB" sz="1200" dirty="0">
                <a:latin typeface="Cormorant Upright"/>
                <a:ea typeface="Cormorant Upright"/>
                <a:cs typeface="Cormorant Upright"/>
                <a:sym typeface="Cormorant Upright"/>
              </a:rPr>
              <a:t>(Rodgers et al., 2020)</a:t>
            </a:r>
            <a:endParaRPr sz="1500" dirty="0">
              <a:latin typeface="Cormorant Upright"/>
              <a:ea typeface="Cormorant Upright"/>
              <a:cs typeface="Cormorant Upright"/>
              <a:sym typeface="Cormorant Upright"/>
            </a:endParaRPr>
          </a:p>
        </p:txBody>
      </p:sp>
      <p:sp>
        <p:nvSpPr>
          <p:cNvPr id="1065" name="Google Shape;1065;p37"/>
          <p:cNvSpPr txBox="1"/>
          <p:nvPr/>
        </p:nvSpPr>
        <p:spPr>
          <a:xfrm>
            <a:off x="4677475" y="2826175"/>
            <a:ext cx="1714500" cy="1424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GB" sz="1500" dirty="0">
                <a:latin typeface="Cormorant Upright"/>
                <a:ea typeface="Cormorant Upright"/>
                <a:cs typeface="Cormorant Upright"/>
                <a:sym typeface="Cormorant Upright"/>
              </a:rPr>
              <a:t>Future recommendation.</a:t>
            </a:r>
          </a:p>
          <a:p>
            <a:pPr marL="0" lvl="0" indent="0" algn="ctr" rtl="0">
              <a:spcBef>
                <a:spcPts val="0"/>
              </a:spcBef>
              <a:spcAft>
                <a:spcPts val="0"/>
              </a:spcAft>
              <a:buClr>
                <a:srgbClr val="000000"/>
              </a:buClr>
              <a:buSzPts val="1100"/>
              <a:buFont typeface="Arial"/>
              <a:buNone/>
            </a:pPr>
            <a:r>
              <a:rPr lang="en-GB" sz="1500" dirty="0">
                <a:latin typeface="Cormorant Upright"/>
                <a:ea typeface="Cormorant Upright"/>
                <a:cs typeface="Cormorant Upright"/>
                <a:sym typeface="Cormorant Upright"/>
              </a:rPr>
              <a:t>Incorporation of treatment of emotion regulating skills in therapy.</a:t>
            </a:r>
            <a:r>
              <a:rPr lang="en-GB" sz="1200" dirty="0">
                <a:latin typeface="Cormorant Upright"/>
                <a:ea typeface="Cormorant Upright"/>
                <a:cs typeface="Cormorant Upright"/>
                <a:sym typeface="Cormorant Upright"/>
              </a:rPr>
              <a:t> (</a:t>
            </a:r>
            <a:r>
              <a:rPr lang="en-GB" sz="1200" dirty="0" err="1">
                <a:latin typeface="Cormorant Upright"/>
                <a:ea typeface="Cormorant Upright"/>
                <a:cs typeface="Cormorant Upright"/>
                <a:sym typeface="Cormorant Upright"/>
              </a:rPr>
              <a:t>Branley</a:t>
            </a:r>
            <a:r>
              <a:rPr lang="en-GB" sz="1200" dirty="0">
                <a:latin typeface="Cormorant Upright"/>
                <a:ea typeface="Cormorant Upright"/>
                <a:cs typeface="Cormorant Upright"/>
                <a:sym typeface="Cormorant Upright"/>
              </a:rPr>
              <a:t>-Bell and V. Talbot, 2020)</a:t>
            </a:r>
            <a:endParaRPr sz="1500" dirty="0">
              <a:latin typeface="Cormorant Upright"/>
              <a:ea typeface="Cormorant Upright"/>
              <a:cs typeface="Cormorant Upright"/>
              <a:sym typeface="Cormorant Upright"/>
            </a:endParaRPr>
          </a:p>
        </p:txBody>
      </p:sp>
      <p:sp>
        <p:nvSpPr>
          <p:cNvPr id="1066" name="Google Shape;1066;p37"/>
          <p:cNvSpPr txBox="1"/>
          <p:nvPr/>
        </p:nvSpPr>
        <p:spPr>
          <a:xfrm>
            <a:off x="6571350" y="2724150"/>
            <a:ext cx="1714500" cy="15264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r>
              <a:rPr lang="en-GB" sz="1500" dirty="0">
                <a:latin typeface="Cormorant Upright"/>
                <a:ea typeface="Cormorant Upright"/>
                <a:cs typeface="Cormorant Upright"/>
                <a:sym typeface="Cormorant Upright"/>
              </a:rPr>
              <a:t>Future recommendation.</a:t>
            </a:r>
          </a:p>
          <a:p>
            <a:pPr marL="0" marR="0" lvl="0" indent="0" algn="ctr" rtl="0">
              <a:lnSpc>
                <a:spcPct val="100000"/>
              </a:lnSpc>
              <a:spcBef>
                <a:spcPts val="0"/>
              </a:spcBef>
              <a:spcAft>
                <a:spcPts val="0"/>
              </a:spcAft>
              <a:buNone/>
            </a:pPr>
            <a:r>
              <a:rPr lang="en-GB" sz="1500" dirty="0">
                <a:latin typeface="Cormorant Upright"/>
                <a:ea typeface="Cormorant Upright"/>
                <a:cs typeface="Cormorant Upright"/>
                <a:sym typeface="Cormorant Upright"/>
              </a:rPr>
              <a:t>The necessity of long term monitoring on mental health effects the pandemic had on eating disorders individuals. </a:t>
            </a:r>
            <a:r>
              <a:rPr lang="en-GB" sz="1200" dirty="0">
                <a:latin typeface="Cormorant Upright"/>
                <a:ea typeface="Cormorant Upright"/>
                <a:cs typeface="Cormorant Upright"/>
                <a:sym typeface="Cormorant Upright"/>
              </a:rPr>
              <a:t>(Katzman, 2021)</a:t>
            </a:r>
            <a:endParaRPr sz="1500" dirty="0">
              <a:latin typeface="Cormorant Upright"/>
              <a:ea typeface="Cormorant Upright"/>
              <a:cs typeface="Cormorant Upright"/>
              <a:sym typeface="Cormorant Uprigh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sp>
        <p:nvSpPr>
          <p:cNvPr id="712" name="Google Shape;712;p27"/>
          <p:cNvSpPr txBox="1">
            <a:spLocks noGrp="1"/>
          </p:cNvSpPr>
          <p:nvPr>
            <p:ph type="title"/>
          </p:nvPr>
        </p:nvSpPr>
        <p:spPr>
          <a:xfrm>
            <a:off x="3442250" y="111750"/>
            <a:ext cx="2612950" cy="5578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Conclusions</a:t>
            </a:r>
            <a:endParaRPr sz="32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3677773B-16A2-4D53-917F-90CD9D7A1C3C}"/>
                  </a:ext>
                </a:extLst>
              </p14:cNvPr>
              <p14:cNvContentPartPr/>
              <p14:nvPr/>
            </p14:nvContentPartPr>
            <p14:xfrm>
              <a:off x="56880" y="4209120"/>
              <a:ext cx="66240" cy="823680"/>
            </p14:xfrm>
          </p:contentPart>
        </mc:Choice>
        <mc:Fallback>
          <p:pic>
            <p:nvPicPr>
              <p:cNvPr id="3" name="Ink 2">
                <a:extLst>
                  <a:ext uri="{FF2B5EF4-FFF2-40B4-BE49-F238E27FC236}">
                    <a16:creationId xmlns:a16="http://schemas.microsoft.com/office/drawing/2014/main" id="{3677773B-16A2-4D53-917F-90CD9D7A1C3C}"/>
                  </a:ext>
                </a:extLst>
              </p:cNvPr>
              <p:cNvPicPr/>
              <p:nvPr/>
            </p:nvPicPr>
            <p:blipFill>
              <a:blip r:embed="rId4"/>
              <a:stretch>
                <a:fillRect/>
              </a:stretch>
            </p:blipFill>
            <p:spPr>
              <a:xfrm>
                <a:off x="20880" y="4173120"/>
                <a:ext cx="137880" cy="895320"/>
              </a:xfrm>
              <a:prstGeom prst="rect">
                <a:avLst/>
              </a:prstGeom>
            </p:spPr>
          </p:pic>
        </mc:Fallback>
      </mc:AlternateContent>
      <p:sp>
        <p:nvSpPr>
          <p:cNvPr id="4" name="TextBox 3">
            <a:extLst>
              <a:ext uri="{FF2B5EF4-FFF2-40B4-BE49-F238E27FC236}">
                <a16:creationId xmlns:a16="http://schemas.microsoft.com/office/drawing/2014/main" id="{2356B1F8-6151-4B26-AB93-B86B6586F73C}"/>
              </a:ext>
            </a:extLst>
          </p:cNvPr>
          <p:cNvSpPr txBox="1"/>
          <p:nvPr/>
        </p:nvSpPr>
        <p:spPr>
          <a:xfrm>
            <a:off x="410400" y="885600"/>
            <a:ext cx="8661600" cy="1354217"/>
          </a:xfrm>
          <a:prstGeom prst="rect">
            <a:avLst/>
          </a:prstGeom>
          <a:noFill/>
        </p:spPr>
        <p:txBody>
          <a:bodyPr wrap="square" rtlCol="0">
            <a:spAutoFit/>
          </a:bodyPr>
          <a:lstStyle/>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800" dirty="0">
              <a:latin typeface="Cormorant Upright Medium" panose="020B0604020202020204" charset="0"/>
            </a:endParaRPr>
          </a:p>
        </p:txBody>
      </p:sp>
    </p:spTree>
    <p:extLst>
      <p:ext uri="{BB962C8B-B14F-4D97-AF65-F5344CB8AC3E}">
        <p14:creationId xmlns:p14="http://schemas.microsoft.com/office/powerpoint/2010/main" val="1227667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sp>
        <p:nvSpPr>
          <p:cNvPr id="712" name="Google Shape;712;p27"/>
          <p:cNvSpPr txBox="1">
            <a:spLocks noGrp="1"/>
          </p:cNvSpPr>
          <p:nvPr>
            <p:ph type="title"/>
          </p:nvPr>
        </p:nvSpPr>
        <p:spPr>
          <a:xfrm>
            <a:off x="3442250" y="111750"/>
            <a:ext cx="2000950" cy="5578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References</a:t>
            </a:r>
            <a:endParaRPr sz="32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3677773B-16A2-4D53-917F-90CD9D7A1C3C}"/>
                  </a:ext>
                </a:extLst>
              </p14:cNvPr>
              <p14:cNvContentPartPr/>
              <p14:nvPr/>
            </p14:nvContentPartPr>
            <p14:xfrm>
              <a:off x="56880" y="4209120"/>
              <a:ext cx="66240" cy="823680"/>
            </p14:xfrm>
          </p:contentPart>
        </mc:Choice>
        <mc:Fallback>
          <p:pic>
            <p:nvPicPr>
              <p:cNvPr id="3" name="Ink 2">
                <a:extLst>
                  <a:ext uri="{FF2B5EF4-FFF2-40B4-BE49-F238E27FC236}">
                    <a16:creationId xmlns:a16="http://schemas.microsoft.com/office/drawing/2014/main" id="{3677773B-16A2-4D53-917F-90CD9D7A1C3C}"/>
                  </a:ext>
                </a:extLst>
              </p:cNvPr>
              <p:cNvPicPr/>
              <p:nvPr/>
            </p:nvPicPr>
            <p:blipFill>
              <a:blip r:embed="rId4"/>
              <a:stretch>
                <a:fillRect/>
              </a:stretch>
            </p:blipFill>
            <p:spPr>
              <a:xfrm>
                <a:off x="20880" y="4173120"/>
                <a:ext cx="137880" cy="895320"/>
              </a:xfrm>
              <a:prstGeom prst="rect">
                <a:avLst/>
              </a:prstGeom>
            </p:spPr>
          </p:pic>
        </mc:Fallback>
      </mc:AlternateContent>
      <p:sp>
        <p:nvSpPr>
          <p:cNvPr id="4" name="TextBox 3">
            <a:extLst>
              <a:ext uri="{FF2B5EF4-FFF2-40B4-BE49-F238E27FC236}">
                <a16:creationId xmlns:a16="http://schemas.microsoft.com/office/drawing/2014/main" id="{2356B1F8-6151-4B26-AB93-B86B6586F73C}"/>
              </a:ext>
            </a:extLst>
          </p:cNvPr>
          <p:cNvSpPr txBox="1"/>
          <p:nvPr/>
        </p:nvSpPr>
        <p:spPr>
          <a:xfrm>
            <a:off x="410400" y="885600"/>
            <a:ext cx="8661600" cy="2462213"/>
          </a:xfrm>
          <a:prstGeom prst="rect">
            <a:avLst/>
          </a:prstGeom>
          <a:noFill/>
        </p:spPr>
        <p:txBody>
          <a:bodyPr wrap="square" rtlCol="0">
            <a:spAutoFit/>
          </a:bodyPr>
          <a:lstStyle/>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endParaRPr lang="en-GB" sz="1600" dirty="0">
              <a:latin typeface="Cormorant Upright Medium" panose="020B0604020202020204" charset="0"/>
            </a:endParaRPr>
          </a:p>
          <a:p>
            <a:pPr marL="285750" indent="-285750">
              <a:buFont typeface="Arial" panose="020B0604020202020204" pitchFamily="34" charset="0"/>
              <a:buChar char="•"/>
            </a:pPr>
            <a:r>
              <a:rPr lang="en-GB" sz="1800" dirty="0">
                <a:latin typeface="Cormorant Upright Medium" panose="020B0604020202020204" charset="0"/>
              </a:rPr>
              <a:t>My articles</a:t>
            </a:r>
          </a:p>
          <a:p>
            <a:pPr marL="285750" indent="-285750">
              <a:buFont typeface="Arial" panose="020B0604020202020204" pitchFamily="34" charset="0"/>
              <a:buChar char="•"/>
            </a:pPr>
            <a:r>
              <a:rPr lang="en-GB" sz="1800" dirty="0">
                <a:latin typeface="Cormorant Upright Medium" panose="020B0604020202020204" charset="0"/>
                <a:hlinkClick r:id="rId5"/>
              </a:rPr>
              <a:t>https://www-sciencedirect-com.ezproxy.uwtsd.ac.uk/science/article/pii/S0010440X22000104#</a:t>
            </a:r>
            <a:r>
              <a:rPr lang="en-GB" sz="1800" dirty="0">
                <a:latin typeface="Cormorant Upright Medium" panose="020B0604020202020204" charset="0"/>
              </a:rPr>
              <a:t>! </a:t>
            </a:r>
          </a:p>
          <a:p>
            <a:pPr marL="285750" indent="-285750">
              <a:buFont typeface="Arial" panose="020B0604020202020204" pitchFamily="34" charset="0"/>
              <a:buChar char="•"/>
            </a:pPr>
            <a:r>
              <a:rPr lang="en-GB" sz="1800" dirty="0">
                <a:latin typeface="Cormorant Upright Medium" panose="020B0604020202020204" charset="0"/>
                <a:hlinkClick r:id="rId6"/>
              </a:rPr>
              <a:t>http://eprints.bournemouth.ac.uk/34764/1/COVID-19%20and%20Eating%20disorders.pdf</a:t>
            </a:r>
            <a:r>
              <a:rPr lang="en-GB" sz="1800" dirty="0">
                <a:latin typeface="Cormorant Upright Medium" panose="020B0604020202020204" charset="0"/>
              </a:rPr>
              <a:t> </a:t>
            </a:r>
          </a:p>
          <a:p>
            <a:pPr marL="285750" indent="-285750">
              <a:buFont typeface="Arial" panose="020B0604020202020204" pitchFamily="34" charset="0"/>
              <a:buChar char="•"/>
            </a:pPr>
            <a:r>
              <a:rPr lang="en-GB" sz="1800" dirty="0">
                <a:latin typeface="Cormorant Upright Medium" panose="020B0604020202020204" charset="0"/>
                <a:hlinkClick r:id="rId7"/>
              </a:rPr>
              <a:t>https://www.proquest.com/central/docview/2539345332/51BE784CAE0941B5PQ/5?accountid=130472</a:t>
            </a:r>
            <a:r>
              <a:rPr lang="en-GB" sz="1800" dirty="0">
                <a:latin typeface="Cormorant Upright Medium" panose="020B0604020202020204" charset="0"/>
              </a:rPr>
              <a:t> </a:t>
            </a:r>
          </a:p>
        </p:txBody>
      </p:sp>
    </p:spTree>
    <p:extLst>
      <p:ext uri="{BB962C8B-B14F-4D97-AF65-F5344CB8AC3E}">
        <p14:creationId xmlns:p14="http://schemas.microsoft.com/office/powerpoint/2010/main" val="210617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sp>
        <p:nvSpPr>
          <p:cNvPr id="712" name="Google Shape;712;p27"/>
          <p:cNvSpPr txBox="1">
            <a:spLocks noGrp="1"/>
          </p:cNvSpPr>
          <p:nvPr>
            <p:ph type="title"/>
          </p:nvPr>
        </p:nvSpPr>
        <p:spPr>
          <a:xfrm>
            <a:off x="3442250" y="111750"/>
            <a:ext cx="2000950" cy="5578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References</a:t>
            </a:r>
            <a:endParaRPr sz="32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3677773B-16A2-4D53-917F-90CD9D7A1C3C}"/>
                  </a:ext>
                </a:extLst>
              </p14:cNvPr>
              <p14:cNvContentPartPr/>
              <p14:nvPr/>
            </p14:nvContentPartPr>
            <p14:xfrm>
              <a:off x="56880" y="4209120"/>
              <a:ext cx="66240" cy="823680"/>
            </p14:xfrm>
          </p:contentPart>
        </mc:Choice>
        <mc:Fallback>
          <p:pic>
            <p:nvPicPr>
              <p:cNvPr id="3" name="Ink 2">
                <a:extLst>
                  <a:ext uri="{FF2B5EF4-FFF2-40B4-BE49-F238E27FC236}">
                    <a16:creationId xmlns:a16="http://schemas.microsoft.com/office/drawing/2014/main" id="{3677773B-16A2-4D53-917F-90CD9D7A1C3C}"/>
                  </a:ext>
                </a:extLst>
              </p:cNvPr>
              <p:cNvPicPr/>
              <p:nvPr/>
            </p:nvPicPr>
            <p:blipFill>
              <a:blip r:embed="rId4"/>
              <a:stretch>
                <a:fillRect/>
              </a:stretch>
            </p:blipFill>
            <p:spPr>
              <a:xfrm>
                <a:off x="20880" y="4173120"/>
                <a:ext cx="137880" cy="895320"/>
              </a:xfrm>
              <a:prstGeom prst="rect">
                <a:avLst/>
              </a:prstGeom>
            </p:spPr>
          </p:pic>
        </mc:Fallback>
      </mc:AlternateContent>
      <p:sp>
        <p:nvSpPr>
          <p:cNvPr id="4" name="TextBox 3">
            <a:extLst>
              <a:ext uri="{FF2B5EF4-FFF2-40B4-BE49-F238E27FC236}">
                <a16:creationId xmlns:a16="http://schemas.microsoft.com/office/drawing/2014/main" id="{2356B1F8-6151-4B26-AB93-B86B6586F73C}"/>
              </a:ext>
            </a:extLst>
          </p:cNvPr>
          <p:cNvSpPr txBox="1"/>
          <p:nvPr/>
        </p:nvSpPr>
        <p:spPr>
          <a:xfrm>
            <a:off x="330273" y="720630"/>
            <a:ext cx="8661600" cy="4893647"/>
          </a:xfrm>
          <a:prstGeom prst="rect">
            <a:avLst/>
          </a:prstGeom>
          <a:noFill/>
        </p:spPr>
        <p:txBody>
          <a:bodyPr wrap="square" rtlCol="0">
            <a:spAutoFit/>
          </a:bodyPr>
          <a:lstStyle/>
          <a:p>
            <a:r>
              <a:rPr lang="en-GB" sz="1200" dirty="0" err="1">
                <a:latin typeface="Cormorant Upright Medium" panose="020B0604020202020204" charset="0"/>
              </a:rPr>
              <a:t>Branley</a:t>
            </a:r>
            <a:r>
              <a:rPr lang="en-GB" sz="1200" dirty="0">
                <a:latin typeface="Cormorant Upright Medium" panose="020B0604020202020204" charset="0"/>
              </a:rPr>
              <a:t>-Bell, D. and V. Talbot, K. (2020). Log In - ProQuest. [online] www.proquest.com. Available at: </a:t>
            </a:r>
            <a:r>
              <a:rPr lang="en-GB" sz="1200" dirty="0">
                <a:latin typeface="Cormorant Upright Medium" panose="020B0604020202020204" charset="0"/>
                <a:hlinkClick r:id="rId5"/>
              </a:rPr>
              <a:t>https://www.proquest.com/central/docview/2539345332/51BE784CAE0941B5PQ/5?accountid=130472</a:t>
            </a:r>
            <a:r>
              <a:rPr lang="en-GB" sz="1200" dirty="0">
                <a:latin typeface="Cormorant Upright Medium" panose="020B0604020202020204" charset="0"/>
              </a:rPr>
              <a:t> [Accessed 2 Apr. 2022].GOV.UK (2021). 2. </a:t>
            </a:r>
          </a:p>
          <a:p>
            <a:endParaRPr lang="en-GB" sz="1200" dirty="0">
              <a:latin typeface="Cormorant Upright Medium" panose="020B0604020202020204" charset="0"/>
            </a:endParaRPr>
          </a:p>
          <a:p>
            <a:r>
              <a:rPr lang="en-GB" sz="1200" dirty="0">
                <a:latin typeface="Cormorant Upright Medium" panose="020B0604020202020204" charset="0"/>
              </a:rPr>
              <a:t>Important findings so far. [online] GOV.UK. Available at: </a:t>
            </a:r>
            <a:r>
              <a:rPr lang="en-GB" sz="1200" dirty="0">
                <a:latin typeface="Cormorant Upright Medium" panose="020B0604020202020204" charset="0"/>
                <a:hlinkClick r:id="rId6"/>
              </a:rPr>
              <a:t>https://www.gov.uk/government/publications/covid-19-mental-health-and-wellbeing-surveillance-report/2-important-findings-so-far</a:t>
            </a:r>
            <a:r>
              <a:rPr lang="en-GB" sz="1200" dirty="0">
                <a:latin typeface="Cormorant Upright Medium" panose="020B0604020202020204" charset="0"/>
              </a:rPr>
              <a:t> [Accessed 1 Apr. 2022].Katzman, D.K. (2021).</a:t>
            </a:r>
          </a:p>
          <a:p>
            <a:endParaRPr lang="en-GB" sz="1200" dirty="0">
              <a:latin typeface="Cormorant Upright Medium" panose="020B0604020202020204" charset="0"/>
            </a:endParaRPr>
          </a:p>
          <a:p>
            <a:r>
              <a:rPr lang="en-GB" sz="1200" dirty="0">
                <a:latin typeface="Cormorant Upright Medium" panose="020B0604020202020204" charset="0"/>
              </a:rPr>
              <a:t> The COVID-19 Pandemic and Eating Disorders: A Wake-Up Call for the Future of Eating Disorders Among Adolescents and Young Adults. Journal of Adolescent Health, [online] 69(4), pp.535–537. Available at: </a:t>
            </a:r>
            <a:r>
              <a:rPr lang="en-GB" sz="1200" dirty="0">
                <a:latin typeface="Cormorant Upright Medium" panose="020B0604020202020204" charset="0"/>
                <a:hlinkClick r:id="rId7"/>
              </a:rPr>
              <a:t>https://www.ncbi.nlm.nih.gov/pmc/articles/PMC8415771/</a:t>
            </a:r>
            <a:r>
              <a:rPr lang="en-GB" sz="1200" dirty="0">
                <a:latin typeface="Cormorant Upright Medium" panose="020B0604020202020204" charset="0"/>
              </a:rPr>
              <a:t> [Accessed 2 Apr. 2022].</a:t>
            </a:r>
          </a:p>
          <a:p>
            <a:endParaRPr lang="en-GB" sz="1200" dirty="0">
              <a:latin typeface="Cormorant Upright Medium" panose="020B0604020202020204" charset="0"/>
            </a:endParaRPr>
          </a:p>
          <a:p>
            <a:r>
              <a:rPr lang="en-GB" sz="1200" dirty="0">
                <a:latin typeface="Cormorant Upright Medium" panose="020B0604020202020204" charset="0"/>
              </a:rPr>
              <a:t>NICE. (2019). CKS is only available in the UK. [online] Available at: </a:t>
            </a:r>
            <a:r>
              <a:rPr lang="en-GB" sz="1200" dirty="0">
                <a:latin typeface="Cormorant Upright Medium" panose="020B0604020202020204" charset="0"/>
                <a:hlinkClick r:id="rId8"/>
              </a:rPr>
              <a:t>https://cks.nice.org.uk/topics/eating-disorders/background-information/prevalence/#:~:text=Estimates%20suggest%20that%20over%20700%2C000</a:t>
            </a:r>
            <a:r>
              <a:rPr lang="en-GB" sz="1200" dirty="0">
                <a:latin typeface="Cormorant Upright Medium" panose="020B0604020202020204" charset="0"/>
              </a:rPr>
              <a:t> [Accessed 1 Apr. 2022].</a:t>
            </a:r>
          </a:p>
          <a:p>
            <a:endParaRPr lang="en-GB" sz="1200" dirty="0">
              <a:latin typeface="Cormorant Upright Medium" panose="020B0604020202020204" charset="0"/>
            </a:endParaRPr>
          </a:p>
          <a:p>
            <a:r>
              <a:rPr lang="en-GB" sz="1200" dirty="0">
                <a:latin typeface="Cormorant Upright Medium" panose="020B0604020202020204" charset="0"/>
              </a:rPr>
              <a:t>Rodgers, R.F., Lombardo, C., </a:t>
            </a:r>
            <a:r>
              <a:rPr lang="en-GB" sz="1200" dirty="0" err="1">
                <a:latin typeface="Cormorant Upright Medium" panose="020B0604020202020204" charset="0"/>
              </a:rPr>
              <a:t>Cerolini</a:t>
            </a:r>
            <a:r>
              <a:rPr lang="en-GB" sz="1200" dirty="0">
                <a:latin typeface="Cormorant Upright Medium" panose="020B0604020202020204" charset="0"/>
              </a:rPr>
              <a:t>, S., Franko, D.L., Omori, M., Fuller‐</a:t>
            </a:r>
            <a:r>
              <a:rPr lang="en-GB" sz="1200" dirty="0" err="1">
                <a:latin typeface="Cormorant Upright Medium" panose="020B0604020202020204" charset="0"/>
              </a:rPr>
              <a:t>Tyszkiewicz</a:t>
            </a:r>
            <a:r>
              <a:rPr lang="en-GB" sz="1200" dirty="0">
                <a:latin typeface="Cormorant Upright Medium" panose="020B0604020202020204" charset="0"/>
              </a:rPr>
              <a:t>, M., </a:t>
            </a:r>
            <a:r>
              <a:rPr lang="en-GB" sz="1200" dirty="0" err="1">
                <a:latin typeface="Cormorant Upright Medium" panose="020B0604020202020204" charset="0"/>
              </a:rPr>
              <a:t>Linardon</a:t>
            </a:r>
            <a:r>
              <a:rPr lang="en-GB" sz="1200" dirty="0">
                <a:latin typeface="Cormorant Upright Medium" panose="020B0604020202020204" charset="0"/>
              </a:rPr>
              <a:t>, J., </a:t>
            </a:r>
            <a:r>
              <a:rPr lang="en-GB" sz="1200" dirty="0" err="1">
                <a:latin typeface="Cormorant Upright Medium" panose="020B0604020202020204" charset="0"/>
              </a:rPr>
              <a:t>Courtet</a:t>
            </a:r>
            <a:r>
              <a:rPr lang="en-GB" sz="1200" dirty="0">
                <a:latin typeface="Cormorant Upright Medium" panose="020B0604020202020204" charset="0"/>
              </a:rPr>
              <a:t>, P. and Guillaume, S. (2020). The impact of the            COVID            ‐19 pandemic on eating disorder risk and symptoms. International Journal of Eating Disorders, [online] 53(7), pp.1166–1170. Available at: </a:t>
            </a:r>
            <a:r>
              <a:rPr lang="en-GB" sz="1200" dirty="0">
                <a:latin typeface="Cormorant Upright Medium" panose="020B0604020202020204" charset="0"/>
                <a:hlinkClick r:id="rId9"/>
              </a:rPr>
              <a:t>https://www.ncbi.nlm.nih.gov/pmc/articles/PMC7300468/</a:t>
            </a:r>
            <a:r>
              <a:rPr lang="en-GB" sz="1200" dirty="0">
                <a:latin typeface="Cormorant Upright Medium" panose="020B0604020202020204" charset="0"/>
              </a:rPr>
              <a:t> [Accessed 1 Apr. 2022].</a:t>
            </a:r>
          </a:p>
          <a:p>
            <a:endParaRPr lang="en-GB" sz="1200" dirty="0">
              <a:latin typeface="Cormorant Upright Medium" panose="020B0604020202020204" charset="0"/>
            </a:endParaRPr>
          </a:p>
          <a:p>
            <a:r>
              <a:rPr lang="en-GB" sz="1200" dirty="0">
                <a:latin typeface="Cormorant Upright Medium" panose="020B0604020202020204" charset="0"/>
              </a:rPr>
              <a:t>Smith, A.R., </a:t>
            </a:r>
            <a:r>
              <a:rPr lang="en-GB" sz="1200" dirty="0" err="1">
                <a:latin typeface="Cormorant Upright Medium" panose="020B0604020202020204" charset="0"/>
              </a:rPr>
              <a:t>Zuromski</a:t>
            </a:r>
            <a:r>
              <a:rPr lang="en-GB" sz="1200" dirty="0">
                <a:latin typeface="Cormorant Upright Medium" panose="020B0604020202020204" charset="0"/>
              </a:rPr>
              <a:t>, K.L. and Dodd, D.R. (2018). Eating disorders and suicidality: what we know, what we don’t know, and suggestions for future research. Current Opinion in Psychology, [online] 22, pp.63–67. Available at: </a:t>
            </a:r>
            <a:r>
              <a:rPr lang="en-GB" sz="1200" dirty="0">
                <a:latin typeface="Cormorant Upright Medium" panose="020B0604020202020204" charset="0"/>
                <a:hlinkClick r:id="rId10"/>
              </a:rPr>
              <a:t>https://www.sciencedirect.com/science/article/pii/S2352250X17301859</a:t>
            </a:r>
            <a:r>
              <a:rPr lang="en-GB" sz="1200" dirty="0">
                <a:latin typeface="Cormorant Upright Medium" panose="020B0604020202020204" charset="0"/>
              </a:rPr>
              <a:t> [Accessed 1 Apr. 2022].</a:t>
            </a:r>
          </a:p>
          <a:p>
            <a:endParaRPr lang="en-GB" sz="1200" dirty="0">
              <a:latin typeface="Cormorant Upright Medium" panose="020B0604020202020204" charset="0"/>
            </a:endParaRPr>
          </a:p>
          <a:p>
            <a:r>
              <a:rPr lang="en-GB" sz="1200" dirty="0">
                <a:latin typeface="Cormorant Upright Medium" panose="020B0604020202020204" charset="0"/>
              </a:rPr>
              <a:t>The Treatment Specialist. (2020). Coronavirus and Anxiety How to Deal. [online] Available at: </a:t>
            </a:r>
            <a:r>
              <a:rPr lang="en-GB" sz="1200" dirty="0">
                <a:latin typeface="Cormorant Upright Medium" panose="020B0604020202020204" charset="0"/>
                <a:hlinkClick r:id="rId11"/>
              </a:rPr>
              <a:t>https://thetreatmentspecialist.com/how-manage-anxiety-during-coronavirus-pandemic/</a:t>
            </a:r>
            <a:r>
              <a:rPr lang="en-GB" sz="1200" dirty="0">
                <a:latin typeface="Cormorant Upright Medium" panose="020B0604020202020204" charset="0"/>
              </a:rPr>
              <a:t> [Accessed 1 Apr. 2022].</a:t>
            </a:r>
          </a:p>
          <a:p>
            <a:pPr marL="285750" indent="-285750">
              <a:buFont typeface="Arial" panose="020B0604020202020204" pitchFamily="34" charset="0"/>
              <a:buChar char="•"/>
            </a:pPr>
            <a:endParaRPr lang="en-GB" sz="1200" dirty="0">
              <a:latin typeface="Cormorant Upright Medium" panose="020B0604020202020204" charset="0"/>
            </a:endParaRPr>
          </a:p>
          <a:p>
            <a:pPr marL="285750" indent="-285750">
              <a:buFont typeface="Arial" panose="020B0604020202020204" pitchFamily="34" charset="0"/>
              <a:buChar char="•"/>
            </a:pPr>
            <a:endParaRPr lang="en-GB" sz="1200" dirty="0">
              <a:latin typeface="Cormorant Upright Medium" panose="020B0604020202020204" charset="0"/>
            </a:endParaRPr>
          </a:p>
        </p:txBody>
      </p:sp>
    </p:spTree>
    <p:extLst>
      <p:ext uri="{BB962C8B-B14F-4D97-AF65-F5344CB8AC3E}">
        <p14:creationId xmlns:p14="http://schemas.microsoft.com/office/powerpoint/2010/main" val="1905515684"/>
      </p:ext>
    </p:extLst>
  </p:cSld>
  <p:clrMapOvr>
    <a:masterClrMapping/>
  </p:clrMapOvr>
</p:sld>
</file>

<file path=ppt/theme/theme1.xml><?xml version="1.0" encoding="utf-8"?>
<a:theme xmlns:a="http://schemas.openxmlformats.org/drawingml/2006/main" name="0112_Roskilde_Template_SlidesMania">
  <a:themeElements>
    <a:clrScheme name="Simple Light">
      <a:dk1>
        <a:srgbClr val="000000"/>
      </a:dk1>
      <a:lt1>
        <a:srgbClr val="FFFFFF"/>
      </a:lt1>
      <a:dk2>
        <a:srgbClr val="595959"/>
      </a:dk2>
      <a:lt2>
        <a:srgbClr val="EEEEEE"/>
      </a:lt2>
      <a:accent1>
        <a:srgbClr val="E7D9D8"/>
      </a:accent1>
      <a:accent2>
        <a:srgbClr val="E0C9C4"/>
      </a:accent2>
      <a:accent3>
        <a:srgbClr val="D8D8D8"/>
      </a:accent3>
      <a:accent4>
        <a:srgbClr val="FFFFFF"/>
      </a:accent4>
      <a:accent5>
        <a:srgbClr val="FFFFFF"/>
      </a:accent5>
      <a:accent6>
        <a:srgbClr val="FFFFFF"/>
      </a:accent6>
      <a:hlink>
        <a:srgbClr val="856E6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1363</Words>
  <Application>Microsoft Office PowerPoint</Application>
  <PresentationFormat>On-screen Show (16:9)</PresentationFormat>
  <Paragraphs>133</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Barlow Condensed</vt:lpstr>
      <vt:lpstr>Roboto Medium</vt:lpstr>
      <vt:lpstr>Arial</vt:lpstr>
      <vt:lpstr>Calibri</vt:lpstr>
      <vt:lpstr>Cormorant Upright Medium</vt:lpstr>
      <vt:lpstr>Cormorant Upright</vt:lpstr>
      <vt:lpstr>0112_Roskilde_Template_SlidesMania</vt:lpstr>
      <vt:lpstr>Module: Introduction to research Module code: BMHP5005_LON Student name: Maria Cristina Dumitru Student ID: 2008177 Lecturer: Dr. Eleni Koutsogeorgou</vt:lpstr>
      <vt:lpstr>Introduction</vt:lpstr>
      <vt:lpstr>                        Methods  Systematic analysis- literature review Data bases used: Library &amp; Learning Resources, BMC, Science Direct, ProQuest Central</vt:lpstr>
      <vt:lpstr>Literature review</vt:lpstr>
      <vt:lpstr>Results</vt:lpstr>
      <vt:lpstr>Discussion</vt:lpstr>
      <vt:lpstr>Conclusions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Module code: BMHP5005_LON Student name: Maria Cristina Dumitru Student ID: 2008177 Lecturer: Dr. Eleni Koutsogeorgou</dc:title>
  <dc:creator>Guta</dc:creator>
  <cp:lastModifiedBy>Mihai Mamele</cp:lastModifiedBy>
  <cp:revision>1</cp:revision>
  <dcterms:modified xsi:type="dcterms:W3CDTF">2022-04-13T06:30:14Z</dcterms:modified>
</cp:coreProperties>
</file>