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6" r:id="rId9"/>
    <p:sldId id="264" r:id="rId10"/>
    <p:sldId id="265" r:id="rId11"/>
    <p:sldId id="267" r:id="rId12"/>
    <p:sldId id="268" r:id="rId13"/>
    <p:sldId id="269" r:id="rId14"/>
    <p:sldId id="272" r:id="rId15"/>
    <p:sldId id="270" r:id="rId16"/>
    <p:sldId id="273" r:id="rId17"/>
    <p:sldId id="258"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B23454-36E2-4A74-90EF-C07E2024BDDD}" v="1315" dt="2021-10-30T09:38:30.280"/>
    <p1510:client id="{45B86F12-0458-50B7-1653-C0558927B77D}" v="2194" dt="2021-11-08T09:55:16.531"/>
    <p1510:client id="{64FB57D9-DECB-7A2F-A0C2-DCF6492CBCA0}" v="992" dt="2021-11-01T09:36:26.062"/>
    <p1510:client id="{67F7FEAF-0CF9-5118-64DD-6C93BAD357A7}" v="4396" dt="2021-11-07T14:19:33.690"/>
    <p1510:client id="{7B485368-7E51-CB34-4EF6-1862AE41BF98}" v="3818" dt="2021-11-08T15:32:08.548"/>
    <p1510:client id="{B29086C7-0312-40A9-128C-9AC01FE09184}" v="4670" dt="2021-11-08T14:15:07.641"/>
    <p1510:client id="{C7C69A2E-6F22-F1B6-0542-55F1078FF062}" v="471" dt="2021-11-08T20:11:33.543"/>
    <p1510:client id="{CB3B8DB1-C738-1F40-27C3-BD0D69D89BDC}" v="3379" dt="2021-11-08T17:47:25.878"/>
    <p1510:client id="{D30F9951-F673-743E-C7F1-D840A961C350}" v="679" dt="2021-11-07T11:46:57.016"/>
    <p1510:client id="{D85CCCDA-6819-90C5-0BC3-802047313F7F}" v="644" dt="2021-11-01T15:13:13.7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sin Goran Ahmed (2028452)" userId="S::2028452@student.uwtsd.ac.uk::c2ec6d53-779b-4976-a471-892b1fe61d99" providerId="AD" clId="Web-{D85CCCDA-6819-90C5-0BC3-802047313F7F}"/>
    <pc:docChg chg="addSld modSld">
      <pc:chgData name="Harsin Goran Ahmed (2028452)" userId="S::2028452@student.uwtsd.ac.uk::c2ec6d53-779b-4976-a471-892b1fe61d99" providerId="AD" clId="Web-{D85CCCDA-6819-90C5-0BC3-802047313F7F}" dt="2021-11-01T15:13:13.723" v="316" actId="1076"/>
      <pc:docMkLst>
        <pc:docMk/>
      </pc:docMkLst>
      <pc:sldChg chg="modSp">
        <pc:chgData name="Harsin Goran Ahmed (2028452)" userId="S::2028452@student.uwtsd.ac.uk::c2ec6d53-779b-4976-a471-892b1fe61d99" providerId="AD" clId="Web-{D85CCCDA-6819-90C5-0BC3-802047313F7F}" dt="2021-11-01T15:12:53.379" v="311" actId="20577"/>
        <pc:sldMkLst>
          <pc:docMk/>
          <pc:sldMk cId="1551335820" sldId="257"/>
        </pc:sldMkLst>
        <pc:spChg chg="mod">
          <ac:chgData name="Harsin Goran Ahmed (2028452)" userId="S::2028452@student.uwtsd.ac.uk::c2ec6d53-779b-4976-a471-892b1fe61d99" providerId="AD" clId="Web-{D85CCCDA-6819-90C5-0BC3-802047313F7F}" dt="2021-11-01T15:12:53.379" v="311" actId="20577"/>
          <ac:spMkLst>
            <pc:docMk/>
            <pc:sldMk cId="1551335820" sldId="257"/>
            <ac:spMk id="17" creationId="{F144CEFD-9291-4C51-B316-24703CBD9F00}"/>
          </ac:spMkLst>
        </pc:spChg>
      </pc:sldChg>
      <pc:sldChg chg="delSp modSp new">
        <pc:chgData name="Harsin Goran Ahmed (2028452)" userId="S::2028452@student.uwtsd.ac.uk::c2ec6d53-779b-4976-a471-892b1fe61d99" providerId="AD" clId="Web-{D85CCCDA-6819-90C5-0BC3-802047313F7F}" dt="2021-11-01T15:13:13.723" v="316" actId="1076"/>
        <pc:sldMkLst>
          <pc:docMk/>
          <pc:sldMk cId="1530315639" sldId="259"/>
        </pc:sldMkLst>
        <pc:spChg chg="del mod">
          <ac:chgData name="Harsin Goran Ahmed (2028452)" userId="S::2028452@student.uwtsd.ac.uk::c2ec6d53-779b-4976-a471-892b1fe61d99" providerId="AD" clId="Web-{D85CCCDA-6819-90C5-0BC3-802047313F7F}" dt="2021-11-01T15:13:09.364" v="315"/>
          <ac:spMkLst>
            <pc:docMk/>
            <pc:sldMk cId="1530315639" sldId="259"/>
            <ac:spMk id="2" creationId="{CA27F614-D344-4262-A901-F9BA2B788B5B}"/>
          </ac:spMkLst>
        </pc:spChg>
        <pc:spChg chg="mod">
          <ac:chgData name="Harsin Goran Ahmed (2028452)" userId="S::2028452@student.uwtsd.ac.uk::c2ec6d53-779b-4976-a471-892b1fe61d99" providerId="AD" clId="Web-{D85CCCDA-6819-90C5-0BC3-802047313F7F}" dt="2021-11-01T15:13:13.723" v="316" actId="1076"/>
          <ac:spMkLst>
            <pc:docMk/>
            <pc:sldMk cId="1530315639" sldId="259"/>
            <ac:spMk id="3" creationId="{7F1AF6A5-998D-4ACE-B304-2028CB2CE8B6}"/>
          </ac:spMkLst>
        </pc:spChg>
      </pc:sldChg>
    </pc:docChg>
  </pc:docChgLst>
  <pc:docChgLst>
    <pc:chgData name="Harsin Goran Ahmed (2028452)" userId="S::2028452@student.uwtsd.ac.uk::c2ec6d53-779b-4976-a471-892b1fe61d99" providerId="AD" clId="Web-{C7C69A2E-6F22-F1B6-0542-55F1078FF062}"/>
    <pc:docChg chg="modSld">
      <pc:chgData name="Harsin Goran Ahmed (2028452)" userId="S::2028452@student.uwtsd.ac.uk::c2ec6d53-779b-4976-a471-892b1fe61d99" providerId="AD" clId="Web-{C7C69A2E-6F22-F1B6-0542-55F1078FF062}" dt="2021-11-08T20:11:33.543" v="250" actId="20577"/>
      <pc:docMkLst>
        <pc:docMk/>
      </pc:docMkLst>
      <pc:sldChg chg="addSp modSp">
        <pc:chgData name="Harsin Goran Ahmed (2028452)" userId="S::2028452@student.uwtsd.ac.uk::c2ec6d53-779b-4976-a471-892b1fe61d99" providerId="AD" clId="Web-{C7C69A2E-6F22-F1B6-0542-55F1078FF062}" dt="2021-11-08T19:54:40.091" v="17" actId="20577"/>
        <pc:sldMkLst>
          <pc:docMk/>
          <pc:sldMk cId="109857222" sldId="256"/>
        </pc:sldMkLst>
        <pc:spChg chg="add mod">
          <ac:chgData name="Harsin Goran Ahmed (2028452)" userId="S::2028452@student.uwtsd.ac.uk::c2ec6d53-779b-4976-a471-892b1fe61d99" providerId="AD" clId="Web-{C7C69A2E-6F22-F1B6-0542-55F1078FF062}" dt="2021-11-08T19:54:40.091" v="17" actId="20577"/>
          <ac:spMkLst>
            <pc:docMk/>
            <pc:sldMk cId="109857222" sldId="256"/>
            <ac:spMk id="2" creationId="{A09EA11E-FCC1-4703-8F0F-DA75AD37B914}"/>
          </ac:spMkLst>
        </pc:spChg>
      </pc:sldChg>
      <pc:sldChg chg="addSp modSp">
        <pc:chgData name="Harsin Goran Ahmed (2028452)" userId="S::2028452@student.uwtsd.ac.uk::c2ec6d53-779b-4976-a471-892b1fe61d99" providerId="AD" clId="Web-{C7C69A2E-6F22-F1B6-0542-55F1078FF062}" dt="2021-11-08T19:55:06.983" v="33" actId="1076"/>
        <pc:sldMkLst>
          <pc:docMk/>
          <pc:sldMk cId="1551335820" sldId="257"/>
        </pc:sldMkLst>
        <pc:spChg chg="add mod">
          <ac:chgData name="Harsin Goran Ahmed (2028452)" userId="S::2028452@student.uwtsd.ac.uk::c2ec6d53-779b-4976-a471-892b1fe61d99" providerId="AD" clId="Web-{C7C69A2E-6F22-F1B6-0542-55F1078FF062}" dt="2021-11-08T19:55:06.983" v="33" actId="1076"/>
          <ac:spMkLst>
            <pc:docMk/>
            <pc:sldMk cId="1551335820" sldId="257"/>
            <ac:spMk id="15" creationId="{712883C8-B451-48F6-B382-E36ED22B66B9}"/>
          </ac:spMkLst>
        </pc:spChg>
      </pc:sldChg>
      <pc:sldChg chg="addSp modSp">
        <pc:chgData name="Harsin Goran Ahmed (2028452)" userId="S::2028452@student.uwtsd.ac.uk::c2ec6d53-779b-4976-a471-892b1fe61d99" providerId="AD" clId="Web-{C7C69A2E-6F22-F1B6-0542-55F1078FF062}" dt="2021-11-08T20:01:19.775" v="215" actId="20577"/>
        <pc:sldMkLst>
          <pc:docMk/>
          <pc:sldMk cId="982988801" sldId="258"/>
        </pc:sldMkLst>
        <pc:spChg chg="add mod">
          <ac:chgData name="Harsin Goran Ahmed (2028452)" userId="S::2028452@student.uwtsd.ac.uk::c2ec6d53-779b-4976-a471-892b1fe61d99" providerId="AD" clId="Web-{C7C69A2E-6F22-F1B6-0542-55F1078FF062}" dt="2021-11-08T20:01:19.775" v="215" actId="20577"/>
          <ac:spMkLst>
            <pc:docMk/>
            <pc:sldMk cId="982988801" sldId="258"/>
            <ac:spMk id="3" creationId="{24C0E6D0-1B7B-4F78-89E0-5725A4E35135}"/>
          </ac:spMkLst>
        </pc:spChg>
      </pc:sldChg>
      <pc:sldChg chg="addSp modSp">
        <pc:chgData name="Harsin Goran Ahmed (2028452)" userId="S::2028452@student.uwtsd.ac.uk::c2ec6d53-779b-4976-a471-892b1fe61d99" providerId="AD" clId="Web-{C7C69A2E-6F22-F1B6-0542-55F1078FF062}" dt="2021-11-08T19:55:33.155" v="44" actId="1076"/>
        <pc:sldMkLst>
          <pc:docMk/>
          <pc:sldMk cId="1530315639" sldId="259"/>
        </pc:sldMkLst>
        <pc:spChg chg="add mod">
          <ac:chgData name="Harsin Goran Ahmed (2028452)" userId="S::2028452@student.uwtsd.ac.uk::c2ec6d53-779b-4976-a471-892b1fe61d99" providerId="AD" clId="Web-{C7C69A2E-6F22-F1B6-0542-55F1078FF062}" dt="2021-11-08T19:55:33.155" v="44" actId="1076"/>
          <ac:spMkLst>
            <pc:docMk/>
            <pc:sldMk cId="1530315639" sldId="259"/>
            <ac:spMk id="6" creationId="{BBE2A101-3434-4C24-9388-85CDA7D7E835}"/>
          </ac:spMkLst>
        </pc:spChg>
      </pc:sldChg>
      <pc:sldChg chg="addSp modSp">
        <pc:chgData name="Harsin Goran Ahmed (2028452)" userId="S::2028452@student.uwtsd.ac.uk::c2ec6d53-779b-4976-a471-892b1fe61d99" providerId="AD" clId="Web-{C7C69A2E-6F22-F1B6-0542-55F1078FF062}" dt="2021-11-08T19:55:54.656" v="50" actId="20577"/>
        <pc:sldMkLst>
          <pc:docMk/>
          <pc:sldMk cId="3836371443" sldId="260"/>
        </pc:sldMkLst>
        <pc:spChg chg="add mod">
          <ac:chgData name="Harsin Goran Ahmed (2028452)" userId="S::2028452@student.uwtsd.ac.uk::c2ec6d53-779b-4976-a471-892b1fe61d99" providerId="AD" clId="Web-{C7C69A2E-6F22-F1B6-0542-55F1078FF062}" dt="2021-11-08T19:55:54.656" v="50" actId="20577"/>
          <ac:spMkLst>
            <pc:docMk/>
            <pc:sldMk cId="3836371443" sldId="260"/>
            <ac:spMk id="2" creationId="{E83B824E-9A6A-455C-8136-D6112047591A}"/>
          </ac:spMkLst>
        </pc:spChg>
      </pc:sldChg>
      <pc:sldChg chg="addSp modSp">
        <pc:chgData name="Harsin Goran Ahmed (2028452)" userId="S::2028452@student.uwtsd.ac.uk::c2ec6d53-779b-4976-a471-892b1fe61d99" providerId="AD" clId="Web-{C7C69A2E-6F22-F1B6-0542-55F1078FF062}" dt="2021-11-08T19:56:21.454" v="73" actId="1076"/>
        <pc:sldMkLst>
          <pc:docMk/>
          <pc:sldMk cId="4058545117" sldId="261"/>
        </pc:sldMkLst>
        <pc:spChg chg="add mod">
          <ac:chgData name="Harsin Goran Ahmed (2028452)" userId="S::2028452@student.uwtsd.ac.uk::c2ec6d53-779b-4976-a471-892b1fe61d99" providerId="AD" clId="Web-{C7C69A2E-6F22-F1B6-0542-55F1078FF062}" dt="2021-11-08T19:56:21.454" v="73" actId="1076"/>
          <ac:spMkLst>
            <pc:docMk/>
            <pc:sldMk cId="4058545117" sldId="261"/>
            <ac:spMk id="2" creationId="{F8D37961-E9A4-4BF5-814C-5CE48670DF2C}"/>
          </ac:spMkLst>
        </pc:spChg>
      </pc:sldChg>
      <pc:sldChg chg="addSp modSp">
        <pc:chgData name="Harsin Goran Ahmed (2028452)" userId="S::2028452@student.uwtsd.ac.uk::c2ec6d53-779b-4976-a471-892b1fe61d99" providerId="AD" clId="Web-{C7C69A2E-6F22-F1B6-0542-55F1078FF062}" dt="2021-11-08T19:57:13.190" v="94" actId="1076"/>
        <pc:sldMkLst>
          <pc:docMk/>
          <pc:sldMk cId="4127226495" sldId="262"/>
        </pc:sldMkLst>
        <pc:spChg chg="add mod">
          <ac:chgData name="Harsin Goran Ahmed (2028452)" userId="S::2028452@student.uwtsd.ac.uk::c2ec6d53-779b-4976-a471-892b1fe61d99" providerId="AD" clId="Web-{C7C69A2E-6F22-F1B6-0542-55F1078FF062}" dt="2021-11-08T19:57:13.190" v="94" actId="1076"/>
          <ac:spMkLst>
            <pc:docMk/>
            <pc:sldMk cId="4127226495" sldId="262"/>
            <ac:spMk id="2" creationId="{97775B88-76A2-4288-8611-D0E3C0B632BB}"/>
          </ac:spMkLst>
        </pc:spChg>
      </pc:sldChg>
      <pc:sldChg chg="addSp modSp">
        <pc:chgData name="Harsin Goran Ahmed (2028452)" userId="S::2028452@student.uwtsd.ac.uk::c2ec6d53-779b-4976-a471-892b1fe61d99" providerId="AD" clId="Web-{C7C69A2E-6F22-F1B6-0542-55F1078FF062}" dt="2021-11-08T19:57:36.034" v="111" actId="1076"/>
        <pc:sldMkLst>
          <pc:docMk/>
          <pc:sldMk cId="545466046" sldId="263"/>
        </pc:sldMkLst>
        <pc:spChg chg="add mod">
          <ac:chgData name="Harsin Goran Ahmed (2028452)" userId="S::2028452@student.uwtsd.ac.uk::c2ec6d53-779b-4976-a471-892b1fe61d99" providerId="AD" clId="Web-{C7C69A2E-6F22-F1B6-0542-55F1078FF062}" dt="2021-11-08T19:57:36.034" v="111" actId="1076"/>
          <ac:spMkLst>
            <pc:docMk/>
            <pc:sldMk cId="545466046" sldId="263"/>
            <ac:spMk id="2" creationId="{5C62A3AD-F706-42A7-A2F1-62F917936ED4}"/>
          </ac:spMkLst>
        </pc:spChg>
      </pc:sldChg>
      <pc:sldChg chg="addSp modSp">
        <pc:chgData name="Harsin Goran Ahmed (2028452)" userId="S::2028452@student.uwtsd.ac.uk::c2ec6d53-779b-4976-a471-892b1fe61d99" providerId="AD" clId="Web-{C7C69A2E-6F22-F1B6-0542-55F1078FF062}" dt="2021-11-08T19:58:36.864" v="128" actId="1076"/>
        <pc:sldMkLst>
          <pc:docMk/>
          <pc:sldMk cId="615208747" sldId="264"/>
        </pc:sldMkLst>
        <pc:spChg chg="add mod">
          <ac:chgData name="Harsin Goran Ahmed (2028452)" userId="S::2028452@student.uwtsd.ac.uk::c2ec6d53-779b-4976-a471-892b1fe61d99" providerId="AD" clId="Web-{C7C69A2E-6F22-F1B6-0542-55F1078FF062}" dt="2021-11-08T19:58:36.864" v="128" actId="1076"/>
          <ac:spMkLst>
            <pc:docMk/>
            <pc:sldMk cId="615208747" sldId="264"/>
            <ac:spMk id="18" creationId="{555BC006-E823-4714-8A36-07A61390EBCE}"/>
          </ac:spMkLst>
        </pc:spChg>
      </pc:sldChg>
      <pc:sldChg chg="addSp modSp">
        <pc:chgData name="Harsin Goran Ahmed (2028452)" userId="S::2028452@student.uwtsd.ac.uk::c2ec6d53-779b-4976-a471-892b1fe61d99" providerId="AD" clId="Web-{C7C69A2E-6F22-F1B6-0542-55F1078FF062}" dt="2021-11-08T20:11:09.480" v="246" actId="20577"/>
        <pc:sldMkLst>
          <pc:docMk/>
          <pc:sldMk cId="3488598936" sldId="265"/>
        </pc:sldMkLst>
        <pc:spChg chg="mod">
          <ac:chgData name="Harsin Goran Ahmed (2028452)" userId="S::2028452@student.uwtsd.ac.uk::c2ec6d53-779b-4976-a471-892b1fe61d99" providerId="AD" clId="Web-{C7C69A2E-6F22-F1B6-0542-55F1078FF062}" dt="2021-11-08T20:11:01.667" v="244" actId="20577"/>
          <ac:spMkLst>
            <pc:docMk/>
            <pc:sldMk cId="3488598936" sldId="265"/>
            <ac:spMk id="2" creationId="{28A2591A-E6C3-414F-8356-DBBCA2F1D805}"/>
          </ac:spMkLst>
        </pc:spChg>
        <pc:spChg chg="mod">
          <ac:chgData name="Harsin Goran Ahmed (2028452)" userId="S::2028452@student.uwtsd.ac.uk::c2ec6d53-779b-4976-a471-892b1fe61d99" providerId="AD" clId="Web-{C7C69A2E-6F22-F1B6-0542-55F1078FF062}" dt="2021-11-08T20:11:09.480" v="246" actId="20577"/>
          <ac:spMkLst>
            <pc:docMk/>
            <pc:sldMk cId="3488598936" sldId="265"/>
            <ac:spMk id="3" creationId="{69061F1C-DEC0-4F1A-A2FB-16847DA56A2E}"/>
          </ac:spMkLst>
        </pc:spChg>
        <pc:spChg chg="add mod">
          <ac:chgData name="Harsin Goran Ahmed (2028452)" userId="S::2028452@student.uwtsd.ac.uk::c2ec6d53-779b-4976-a471-892b1fe61d99" providerId="AD" clId="Web-{C7C69A2E-6F22-F1B6-0542-55F1078FF062}" dt="2021-11-08T19:58:59.740" v="141" actId="1076"/>
          <ac:spMkLst>
            <pc:docMk/>
            <pc:sldMk cId="3488598936" sldId="265"/>
            <ac:spMk id="4" creationId="{0CA08782-C30E-440D-B774-B990B814B916}"/>
          </ac:spMkLst>
        </pc:spChg>
      </pc:sldChg>
      <pc:sldChg chg="addSp modSp">
        <pc:chgData name="Harsin Goran Ahmed (2028452)" userId="S::2028452@student.uwtsd.ac.uk::c2ec6d53-779b-4976-a471-892b1fe61d99" providerId="AD" clId="Web-{C7C69A2E-6F22-F1B6-0542-55F1078FF062}" dt="2021-11-08T20:10:53.620" v="242" actId="20577"/>
        <pc:sldMkLst>
          <pc:docMk/>
          <pc:sldMk cId="1652650339" sldId="266"/>
        </pc:sldMkLst>
        <pc:spChg chg="add mod">
          <ac:chgData name="Harsin Goran Ahmed (2028452)" userId="S::2028452@student.uwtsd.ac.uk::c2ec6d53-779b-4976-a471-892b1fe61d99" providerId="AD" clId="Web-{C7C69A2E-6F22-F1B6-0542-55F1078FF062}" dt="2021-11-08T19:58:09.723" v="117" actId="1076"/>
          <ac:spMkLst>
            <pc:docMk/>
            <pc:sldMk cId="1652650339" sldId="266"/>
            <ac:spMk id="2" creationId="{2F07BB84-A9BC-40EE-925B-9DD7A144FE24}"/>
          </ac:spMkLst>
        </pc:spChg>
        <pc:spChg chg="mod">
          <ac:chgData name="Harsin Goran Ahmed (2028452)" userId="S::2028452@student.uwtsd.ac.uk::c2ec6d53-779b-4976-a471-892b1fe61d99" providerId="AD" clId="Web-{C7C69A2E-6F22-F1B6-0542-55F1078FF062}" dt="2021-11-08T20:10:53.620" v="242" actId="20577"/>
          <ac:spMkLst>
            <pc:docMk/>
            <pc:sldMk cId="1652650339" sldId="266"/>
            <ac:spMk id="3" creationId="{433A4E7B-3331-44BE-A93F-E4CA5BEEA12C}"/>
          </ac:spMkLst>
        </pc:spChg>
      </pc:sldChg>
      <pc:sldChg chg="addSp modSp">
        <pc:chgData name="Harsin Goran Ahmed (2028452)" userId="S::2028452@student.uwtsd.ac.uk::c2ec6d53-779b-4976-a471-892b1fe61d99" providerId="AD" clId="Web-{C7C69A2E-6F22-F1B6-0542-55F1078FF062}" dt="2021-11-08T20:11:23.230" v="248" actId="20577"/>
        <pc:sldMkLst>
          <pc:docMk/>
          <pc:sldMk cId="2596830970" sldId="267"/>
        </pc:sldMkLst>
        <pc:spChg chg="add mod">
          <ac:chgData name="Harsin Goran Ahmed (2028452)" userId="S::2028452@student.uwtsd.ac.uk::c2ec6d53-779b-4976-a471-892b1fe61d99" providerId="AD" clId="Web-{C7C69A2E-6F22-F1B6-0542-55F1078FF062}" dt="2021-11-08T19:59:20.553" v="147" actId="1076"/>
          <ac:spMkLst>
            <pc:docMk/>
            <pc:sldMk cId="2596830970" sldId="267"/>
            <ac:spMk id="2" creationId="{95B669D1-103E-449D-88D0-3FE70FF90A6E}"/>
          </ac:spMkLst>
        </pc:spChg>
        <pc:spChg chg="mod">
          <ac:chgData name="Harsin Goran Ahmed (2028452)" userId="S::2028452@student.uwtsd.ac.uk::c2ec6d53-779b-4976-a471-892b1fe61d99" providerId="AD" clId="Web-{C7C69A2E-6F22-F1B6-0542-55F1078FF062}" dt="2021-11-08T20:11:23.230" v="248" actId="20577"/>
          <ac:spMkLst>
            <pc:docMk/>
            <pc:sldMk cId="2596830970" sldId="267"/>
            <ac:spMk id="6" creationId="{AB7F33A8-6B27-4396-8C8A-E74FCC12C5C1}"/>
          </ac:spMkLst>
        </pc:spChg>
      </pc:sldChg>
      <pc:sldChg chg="addSp modSp">
        <pc:chgData name="Harsin Goran Ahmed (2028452)" userId="S::2028452@student.uwtsd.ac.uk::c2ec6d53-779b-4976-a471-892b1fe61d99" providerId="AD" clId="Web-{C7C69A2E-6F22-F1B6-0542-55F1078FF062}" dt="2021-11-08T19:59:43.616" v="156" actId="1076"/>
        <pc:sldMkLst>
          <pc:docMk/>
          <pc:sldMk cId="1801249668" sldId="268"/>
        </pc:sldMkLst>
        <pc:spChg chg="add mod">
          <ac:chgData name="Harsin Goran Ahmed (2028452)" userId="S::2028452@student.uwtsd.ac.uk::c2ec6d53-779b-4976-a471-892b1fe61d99" providerId="AD" clId="Web-{C7C69A2E-6F22-F1B6-0542-55F1078FF062}" dt="2021-11-08T19:59:43.616" v="156" actId="1076"/>
          <ac:spMkLst>
            <pc:docMk/>
            <pc:sldMk cId="1801249668" sldId="268"/>
            <ac:spMk id="4" creationId="{5B03464C-3BB4-45E1-909D-7354578D98E4}"/>
          </ac:spMkLst>
        </pc:spChg>
      </pc:sldChg>
      <pc:sldChg chg="addSp modSp">
        <pc:chgData name="Harsin Goran Ahmed (2028452)" userId="S::2028452@student.uwtsd.ac.uk::c2ec6d53-779b-4976-a471-892b1fe61d99" providerId="AD" clId="Web-{C7C69A2E-6F22-F1B6-0542-55F1078FF062}" dt="2021-11-08T20:00:04.429" v="167" actId="1076"/>
        <pc:sldMkLst>
          <pc:docMk/>
          <pc:sldMk cId="1975658998" sldId="269"/>
        </pc:sldMkLst>
        <pc:spChg chg="add mod">
          <ac:chgData name="Harsin Goran Ahmed (2028452)" userId="S::2028452@student.uwtsd.ac.uk::c2ec6d53-779b-4976-a471-892b1fe61d99" providerId="AD" clId="Web-{C7C69A2E-6F22-F1B6-0542-55F1078FF062}" dt="2021-11-08T20:00:04.429" v="167" actId="1076"/>
          <ac:spMkLst>
            <pc:docMk/>
            <pc:sldMk cId="1975658998" sldId="269"/>
            <ac:spMk id="2" creationId="{3526A8FD-E9BF-4253-9B83-83297DEADCFF}"/>
          </ac:spMkLst>
        </pc:spChg>
      </pc:sldChg>
      <pc:sldChg chg="addSp modSp">
        <pc:chgData name="Harsin Goran Ahmed (2028452)" userId="S::2028452@student.uwtsd.ac.uk::c2ec6d53-779b-4976-a471-892b1fe61d99" providerId="AD" clId="Web-{C7C69A2E-6F22-F1B6-0542-55F1078FF062}" dt="2021-11-08T20:00:45.618" v="198" actId="1076"/>
        <pc:sldMkLst>
          <pc:docMk/>
          <pc:sldMk cId="670937040" sldId="270"/>
        </pc:sldMkLst>
        <pc:spChg chg="add mod">
          <ac:chgData name="Harsin Goran Ahmed (2028452)" userId="S::2028452@student.uwtsd.ac.uk::c2ec6d53-779b-4976-a471-892b1fe61d99" providerId="AD" clId="Web-{C7C69A2E-6F22-F1B6-0542-55F1078FF062}" dt="2021-11-08T20:00:45.618" v="198" actId="1076"/>
          <ac:spMkLst>
            <pc:docMk/>
            <pc:sldMk cId="670937040" sldId="270"/>
            <ac:spMk id="8" creationId="{3C15AC2D-60AC-4C1B-97EF-94CCEABA23FE}"/>
          </ac:spMkLst>
        </pc:spChg>
      </pc:sldChg>
      <pc:sldChg chg="addSp modSp">
        <pc:chgData name="Harsin Goran Ahmed (2028452)" userId="S::2028452@student.uwtsd.ac.uk::c2ec6d53-779b-4976-a471-892b1fe61d99" providerId="AD" clId="Web-{C7C69A2E-6F22-F1B6-0542-55F1078FF062}" dt="2021-11-08T20:11:33.543" v="250" actId="20577"/>
        <pc:sldMkLst>
          <pc:docMk/>
          <pc:sldMk cId="2268775419" sldId="272"/>
        </pc:sldMkLst>
        <pc:spChg chg="add mod">
          <ac:chgData name="Harsin Goran Ahmed (2028452)" userId="S::2028452@student.uwtsd.ac.uk::c2ec6d53-779b-4976-a471-892b1fe61d99" providerId="AD" clId="Web-{C7C69A2E-6F22-F1B6-0542-55F1078FF062}" dt="2021-11-08T20:00:23.898" v="188" actId="20577"/>
          <ac:spMkLst>
            <pc:docMk/>
            <pc:sldMk cId="2268775419" sldId="272"/>
            <ac:spMk id="2" creationId="{11715624-6291-4AC5-9AE6-21918A20A7E5}"/>
          </ac:spMkLst>
        </pc:spChg>
        <pc:spChg chg="mod">
          <ac:chgData name="Harsin Goran Ahmed (2028452)" userId="S::2028452@student.uwtsd.ac.uk::c2ec6d53-779b-4976-a471-892b1fe61d99" providerId="AD" clId="Web-{C7C69A2E-6F22-F1B6-0542-55F1078FF062}" dt="2021-11-08T20:10:14.166" v="237" actId="20577"/>
          <ac:spMkLst>
            <pc:docMk/>
            <pc:sldMk cId="2268775419" sldId="272"/>
            <ac:spMk id="3" creationId="{6B48E5C2-B583-4776-9657-52E29912F280}"/>
          </ac:spMkLst>
        </pc:spChg>
        <pc:spChg chg="mod">
          <ac:chgData name="Harsin Goran Ahmed (2028452)" userId="S::2028452@student.uwtsd.ac.uk::c2ec6d53-779b-4976-a471-892b1fe61d99" providerId="AD" clId="Web-{C7C69A2E-6F22-F1B6-0542-55F1078FF062}" dt="2021-11-08T20:11:33.543" v="250" actId="20577"/>
          <ac:spMkLst>
            <pc:docMk/>
            <pc:sldMk cId="2268775419" sldId="272"/>
            <ac:spMk id="4" creationId="{09893BE2-31E0-4012-A0EB-FF05CA6E166D}"/>
          </ac:spMkLst>
        </pc:spChg>
      </pc:sldChg>
      <pc:sldChg chg="addSp modSp">
        <pc:chgData name="Harsin Goran Ahmed (2028452)" userId="S::2028452@student.uwtsd.ac.uk::c2ec6d53-779b-4976-a471-892b1fe61d99" providerId="AD" clId="Web-{C7C69A2E-6F22-F1B6-0542-55F1078FF062}" dt="2021-11-08T20:04:15.265" v="217" actId="20577"/>
        <pc:sldMkLst>
          <pc:docMk/>
          <pc:sldMk cId="87388397" sldId="273"/>
        </pc:sldMkLst>
        <pc:spChg chg="mod">
          <ac:chgData name="Harsin Goran Ahmed (2028452)" userId="S::2028452@student.uwtsd.ac.uk::c2ec6d53-779b-4976-a471-892b1fe61d99" providerId="AD" clId="Web-{C7C69A2E-6F22-F1B6-0542-55F1078FF062}" dt="2021-11-08T20:04:15.265" v="217" actId="20577"/>
          <ac:spMkLst>
            <pc:docMk/>
            <pc:sldMk cId="87388397" sldId="273"/>
            <ac:spMk id="3" creationId="{8A9212F1-CB0C-4A7F-83CB-6CB3F6374B15}"/>
          </ac:spMkLst>
        </pc:spChg>
        <pc:spChg chg="add mod">
          <ac:chgData name="Harsin Goran Ahmed (2028452)" userId="S::2028452@student.uwtsd.ac.uk::c2ec6d53-779b-4976-a471-892b1fe61d99" providerId="AD" clId="Web-{C7C69A2E-6F22-F1B6-0542-55F1078FF062}" dt="2021-11-08T20:01:02.509" v="206" actId="1076"/>
          <ac:spMkLst>
            <pc:docMk/>
            <pc:sldMk cId="87388397" sldId="273"/>
            <ac:spMk id="4" creationId="{5792DCD2-6874-421D-B6E9-6A0C6CF07014}"/>
          </ac:spMkLst>
        </pc:spChg>
      </pc:sldChg>
    </pc:docChg>
  </pc:docChgLst>
  <pc:docChgLst>
    <pc:chgData name="Harsin Goran Ahmed (2028452)" userId="S::2028452@student.uwtsd.ac.uk::c2ec6d53-779b-4976-a471-892b1fe61d99" providerId="AD" clId="Web-{64FB57D9-DECB-7A2F-A0C2-DCF6492CBCA0}"/>
    <pc:docChg chg="modSld">
      <pc:chgData name="Harsin Goran Ahmed (2028452)" userId="S::2028452@student.uwtsd.ac.uk::c2ec6d53-779b-4976-a471-892b1fe61d99" providerId="AD" clId="Web-{64FB57D9-DECB-7A2F-A0C2-DCF6492CBCA0}" dt="2021-11-01T09:36:25.453" v="514" actId="1076"/>
      <pc:docMkLst>
        <pc:docMk/>
      </pc:docMkLst>
      <pc:sldChg chg="addSp delSp modSp">
        <pc:chgData name="Harsin Goran Ahmed (2028452)" userId="S::2028452@student.uwtsd.ac.uk::c2ec6d53-779b-4976-a471-892b1fe61d99" providerId="AD" clId="Web-{64FB57D9-DECB-7A2F-A0C2-DCF6492CBCA0}" dt="2021-11-01T09:36:25.453" v="514" actId="1076"/>
        <pc:sldMkLst>
          <pc:docMk/>
          <pc:sldMk cId="1551335820" sldId="257"/>
        </pc:sldMkLst>
        <pc:spChg chg="mod">
          <ac:chgData name="Harsin Goran Ahmed (2028452)" userId="S::2028452@student.uwtsd.ac.uk::c2ec6d53-779b-4976-a471-892b1fe61d99" providerId="AD" clId="Web-{64FB57D9-DECB-7A2F-A0C2-DCF6492CBCA0}" dt="2021-11-01T09:16:11.385" v="132" actId="1076"/>
          <ac:spMkLst>
            <pc:docMk/>
            <pc:sldMk cId="1551335820" sldId="257"/>
            <ac:spMk id="11" creationId="{BF4B1056-5670-4B83-A915-F509C573B91B}"/>
          </ac:spMkLst>
        </pc:spChg>
        <pc:spChg chg="add mod">
          <ac:chgData name="Harsin Goran Ahmed (2028452)" userId="S::2028452@student.uwtsd.ac.uk::c2ec6d53-779b-4976-a471-892b1fe61d99" providerId="AD" clId="Web-{64FB57D9-DECB-7A2F-A0C2-DCF6492CBCA0}" dt="2021-11-01T09:21:09.222" v="277" actId="20577"/>
          <ac:spMkLst>
            <pc:docMk/>
            <pc:sldMk cId="1551335820" sldId="257"/>
            <ac:spMk id="12" creationId="{4CCA7ACB-01EC-4759-99A2-C00474DEA312}"/>
          </ac:spMkLst>
        </pc:spChg>
        <pc:spChg chg="add mod">
          <ac:chgData name="Harsin Goran Ahmed (2028452)" userId="S::2028452@student.uwtsd.ac.uk::c2ec6d53-779b-4976-a471-892b1fe61d99" providerId="AD" clId="Web-{64FB57D9-DECB-7A2F-A0C2-DCF6492CBCA0}" dt="2021-11-01T09:20:04.361" v="263" actId="20577"/>
          <ac:spMkLst>
            <pc:docMk/>
            <pc:sldMk cId="1551335820" sldId="257"/>
            <ac:spMk id="13" creationId="{BC3A92E0-6D0C-4308-8578-580211F82D5C}"/>
          </ac:spMkLst>
        </pc:spChg>
        <pc:spChg chg="add mod">
          <ac:chgData name="Harsin Goran Ahmed (2028452)" userId="S::2028452@student.uwtsd.ac.uk::c2ec6d53-779b-4976-a471-892b1fe61d99" providerId="AD" clId="Web-{64FB57D9-DECB-7A2F-A0C2-DCF6492CBCA0}" dt="2021-11-01T09:23:38.102" v="324" actId="20577"/>
          <ac:spMkLst>
            <pc:docMk/>
            <pc:sldMk cId="1551335820" sldId="257"/>
            <ac:spMk id="14" creationId="{D0A6E879-5AC1-42F6-8DD4-BEEB75ABF036}"/>
          </ac:spMkLst>
        </pc:spChg>
        <pc:spChg chg="add del">
          <ac:chgData name="Harsin Goran Ahmed (2028452)" userId="S::2028452@student.uwtsd.ac.uk::c2ec6d53-779b-4976-a471-892b1fe61d99" providerId="AD" clId="Web-{64FB57D9-DECB-7A2F-A0C2-DCF6492CBCA0}" dt="2021-11-01T09:20:41.315" v="268"/>
          <ac:spMkLst>
            <pc:docMk/>
            <pc:sldMk cId="1551335820" sldId="257"/>
            <ac:spMk id="15" creationId="{45F307E1-7DB2-499E-A594-8A215B5BEDC7}"/>
          </ac:spMkLst>
        </pc:spChg>
        <pc:spChg chg="add del">
          <ac:chgData name="Harsin Goran Ahmed (2028452)" userId="S::2028452@student.uwtsd.ac.uk::c2ec6d53-779b-4976-a471-892b1fe61d99" providerId="AD" clId="Web-{64FB57D9-DECB-7A2F-A0C2-DCF6492CBCA0}" dt="2021-11-01T09:20:39.721" v="267"/>
          <ac:spMkLst>
            <pc:docMk/>
            <pc:sldMk cId="1551335820" sldId="257"/>
            <ac:spMk id="16" creationId="{61BC1EF8-1A2B-40C7-BD86-A70B24582AB8}"/>
          </ac:spMkLst>
        </pc:spChg>
        <pc:spChg chg="add mod">
          <ac:chgData name="Harsin Goran Ahmed (2028452)" userId="S::2028452@student.uwtsd.ac.uk::c2ec6d53-779b-4976-a471-892b1fe61d99" providerId="AD" clId="Web-{64FB57D9-DECB-7A2F-A0C2-DCF6492CBCA0}" dt="2021-11-01T09:36:25.453" v="514" actId="1076"/>
          <ac:spMkLst>
            <pc:docMk/>
            <pc:sldMk cId="1551335820" sldId="257"/>
            <ac:spMk id="17" creationId="{F144CEFD-9291-4C51-B316-24703CBD9F00}"/>
          </ac:spMkLst>
        </pc:spChg>
      </pc:sldChg>
      <pc:sldChg chg="addSp delSp modSp">
        <pc:chgData name="Harsin Goran Ahmed (2028452)" userId="S::2028452@student.uwtsd.ac.uk::c2ec6d53-779b-4976-a471-892b1fe61d99" providerId="AD" clId="Web-{64FB57D9-DECB-7A2F-A0C2-DCF6492CBCA0}" dt="2021-11-01T09:26:49.951" v="385" actId="20577"/>
        <pc:sldMkLst>
          <pc:docMk/>
          <pc:sldMk cId="982988801" sldId="258"/>
        </pc:sldMkLst>
        <pc:spChg chg="del mod">
          <ac:chgData name="Harsin Goran Ahmed (2028452)" userId="S::2028452@student.uwtsd.ac.uk::c2ec6d53-779b-4976-a471-892b1fe61d99" providerId="AD" clId="Web-{64FB57D9-DECB-7A2F-A0C2-DCF6492CBCA0}" dt="2021-11-01T09:25:55.090" v="361"/>
          <ac:spMkLst>
            <pc:docMk/>
            <pc:sldMk cId="982988801" sldId="258"/>
            <ac:spMk id="3" creationId="{098662E5-CC04-4CFE-9CFD-B93ADDEE5E71}"/>
          </ac:spMkLst>
        </pc:spChg>
        <pc:spChg chg="add mod">
          <ac:chgData name="Harsin Goran Ahmed (2028452)" userId="S::2028452@student.uwtsd.ac.uk::c2ec6d53-779b-4976-a471-892b1fe61d99" providerId="AD" clId="Web-{64FB57D9-DECB-7A2F-A0C2-DCF6492CBCA0}" dt="2021-11-01T09:26:49.951" v="385" actId="20577"/>
          <ac:spMkLst>
            <pc:docMk/>
            <pc:sldMk cId="982988801" sldId="258"/>
            <ac:spMk id="4" creationId="{1021C104-1A6E-431A-92C8-990E891B8563}"/>
          </ac:spMkLst>
        </pc:spChg>
      </pc:sldChg>
    </pc:docChg>
  </pc:docChgLst>
  <pc:docChgLst>
    <pc:chgData name="Harsin Goran Ahmed (2028452)" userId="S::2028452@student.uwtsd.ac.uk::c2ec6d53-779b-4976-a471-892b1fe61d99" providerId="AD" clId="Web-{7B485368-7E51-CB34-4EF6-1862AE41BF98}"/>
    <pc:docChg chg="addSld modSld">
      <pc:chgData name="Harsin Goran Ahmed (2028452)" userId="S::2028452@student.uwtsd.ac.uk::c2ec6d53-779b-4976-a471-892b1fe61d99" providerId="AD" clId="Web-{7B485368-7E51-CB34-4EF6-1862AE41BF98}" dt="2021-11-08T15:32:08.548" v="2120" actId="20577"/>
      <pc:docMkLst>
        <pc:docMk/>
      </pc:docMkLst>
      <pc:sldChg chg="modSp">
        <pc:chgData name="Harsin Goran Ahmed (2028452)" userId="S::2028452@student.uwtsd.ac.uk::c2ec6d53-779b-4976-a471-892b1fe61d99" providerId="AD" clId="Web-{7B485368-7E51-CB34-4EF6-1862AE41BF98}" dt="2021-11-08T15:00:34.552" v="1572" actId="20577"/>
        <pc:sldMkLst>
          <pc:docMk/>
          <pc:sldMk cId="982988801" sldId="258"/>
        </pc:sldMkLst>
        <pc:spChg chg="mod">
          <ac:chgData name="Harsin Goran Ahmed (2028452)" userId="S::2028452@student.uwtsd.ac.uk::c2ec6d53-779b-4976-a471-892b1fe61d99" providerId="AD" clId="Web-{7B485368-7E51-CB34-4EF6-1862AE41BF98}" dt="2021-11-08T15:00:34.552" v="1572" actId="20577"/>
          <ac:spMkLst>
            <pc:docMk/>
            <pc:sldMk cId="982988801" sldId="258"/>
            <ac:spMk id="4" creationId="{1021C104-1A6E-431A-92C8-990E891B8563}"/>
          </ac:spMkLst>
        </pc:spChg>
      </pc:sldChg>
      <pc:sldChg chg="addSp delSp modSp">
        <pc:chgData name="Harsin Goran Ahmed (2028452)" userId="S::2028452@student.uwtsd.ac.uk::c2ec6d53-779b-4976-a471-892b1fe61d99" providerId="AD" clId="Web-{7B485368-7E51-CB34-4EF6-1862AE41BF98}" dt="2021-11-08T14:53:46.137" v="1438" actId="20577"/>
        <pc:sldMkLst>
          <pc:docMk/>
          <pc:sldMk cId="1801249668" sldId="268"/>
        </pc:sldMkLst>
        <pc:spChg chg="mod">
          <ac:chgData name="Harsin Goran Ahmed (2028452)" userId="S::2028452@student.uwtsd.ac.uk::c2ec6d53-779b-4976-a471-892b1fe61d99" providerId="AD" clId="Web-{7B485368-7E51-CB34-4EF6-1862AE41BF98}" dt="2021-11-08T14:36:14.035" v="365" actId="14100"/>
          <ac:spMkLst>
            <pc:docMk/>
            <pc:sldMk cId="1801249668" sldId="268"/>
            <ac:spMk id="3" creationId="{F5E95F75-5281-4D83-BF91-22B6A3ACD1F7}"/>
          </ac:spMkLst>
        </pc:spChg>
        <pc:spChg chg="add mod">
          <ac:chgData name="Harsin Goran Ahmed (2028452)" userId="S::2028452@student.uwtsd.ac.uk::c2ec6d53-779b-4976-a471-892b1fe61d99" providerId="AD" clId="Web-{7B485368-7E51-CB34-4EF6-1862AE41BF98}" dt="2021-11-08T14:36:00.082" v="360" actId="1076"/>
          <ac:spMkLst>
            <pc:docMk/>
            <pc:sldMk cId="1801249668" sldId="268"/>
            <ac:spMk id="5" creationId="{E2D35D0D-4387-44B3-8286-017D95A02125}"/>
          </ac:spMkLst>
        </pc:spChg>
        <pc:spChg chg="add mod">
          <ac:chgData name="Harsin Goran Ahmed (2028452)" userId="S::2028452@student.uwtsd.ac.uk::c2ec6d53-779b-4976-a471-892b1fe61d99" providerId="AD" clId="Web-{7B485368-7E51-CB34-4EF6-1862AE41BF98}" dt="2021-11-08T14:38:05.163" v="555" actId="20577"/>
          <ac:spMkLst>
            <pc:docMk/>
            <pc:sldMk cId="1801249668" sldId="268"/>
            <ac:spMk id="6" creationId="{FBFDF91E-C359-4E6F-9280-5A227B53BDDA}"/>
          </ac:spMkLst>
        </pc:spChg>
        <pc:spChg chg="add mod">
          <ac:chgData name="Harsin Goran Ahmed (2028452)" userId="S::2028452@student.uwtsd.ac.uk::c2ec6d53-779b-4976-a471-892b1fe61d99" providerId="AD" clId="Web-{7B485368-7E51-CB34-4EF6-1862AE41BF98}" dt="2021-11-08T14:53:46.137" v="1438" actId="20577"/>
          <ac:spMkLst>
            <pc:docMk/>
            <pc:sldMk cId="1801249668" sldId="268"/>
            <ac:spMk id="7" creationId="{03466CDC-6972-4F65-B833-5A3019768393}"/>
          </ac:spMkLst>
        </pc:spChg>
        <pc:picChg chg="add mod">
          <ac:chgData name="Harsin Goran Ahmed (2028452)" userId="S::2028452@student.uwtsd.ac.uk::c2ec6d53-779b-4976-a471-892b1fe61d99" providerId="AD" clId="Web-{7B485368-7E51-CB34-4EF6-1862AE41BF98}" dt="2021-11-08T14:36:20.614" v="368" actId="14100"/>
          <ac:picMkLst>
            <pc:docMk/>
            <pc:sldMk cId="1801249668" sldId="268"/>
            <ac:picMk id="2" creationId="{6E296848-0665-48AA-B2BE-CEBABC95EB75}"/>
          </ac:picMkLst>
        </pc:picChg>
        <pc:picChg chg="add del mod">
          <ac:chgData name="Harsin Goran Ahmed (2028452)" userId="S::2028452@student.uwtsd.ac.uk::c2ec6d53-779b-4976-a471-892b1fe61d99" providerId="AD" clId="Web-{7B485368-7E51-CB34-4EF6-1862AE41BF98}" dt="2021-11-08T14:35:52.894" v="358"/>
          <ac:picMkLst>
            <pc:docMk/>
            <pc:sldMk cId="1801249668" sldId="268"/>
            <ac:picMk id="4" creationId="{862850B6-F049-4BE7-8762-73C5CAE03C35}"/>
          </ac:picMkLst>
        </pc:picChg>
      </pc:sldChg>
      <pc:sldChg chg="addSp delSp modSp new">
        <pc:chgData name="Harsin Goran Ahmed (2028452)" userId="S::2028452@student.uwtsd.ac.uk::c2ec6d53-779b-4976-a471-892b1fe61d99" providerId="AD" clId="Web-{7B485368-7E51-CB34-4EF6-1862AE41BF98}" dt="2021-11-08T15:04:41.136" v="1942" actId="20577"/>
        <pc:sldMkLst>
          <pc:docMk/>
          <pc:sldMk cId="1975658998" sldId="269"/>
        </pc:sldMkLst>
        <pc:spChg chg="del">
          <ac:chgData name="Harsin Goran Ahmed (2028452)" userId="S::2028452@student.uwtsd.ac.uk::c2ec6d53-779b-4976-a471-892b1fe61d99" providerId="AD" clId="Web-{7B485368-7E51-CB34-4EF6-1862AE41BF98}" dt="2021-11-08T14:38:14.897" v="557"/>
          <ac:spMkLst>
            <pc:docMk/>
            <pc:sldMk cId="1975658998" sldId="269"/>
            <ac:spMk id="2" creationId="{DB522BA7-2F6D-4428-AD35-BF27CAD8C385}"/>
          </ac:spMkLst>
        </pc:spChg>
        <pc:spChg chg="del">
          <ac:chgData name="Harsin Goran Ahmed (2028452)" userId="S::2028452@student.uwtsd.ac.uk::c2ec6d53-779b-4976-a471-892b1fe61d99" providerId="AD" clId="Web-{7B485368-7E51-CB34-4EF6-1862AE41BF98}" dt="2021-11-08T14:38:17.382" v="558"/>
          <ac:spMkLst>
            <pc:docMk/>
            <pc:sldMk cId="1975658998" sldId="269"/>
            <ac:spMk id="3" creationId="{9924E265-2DD4-46BB-ADE7-9CAE0250D988}"/>
          </ac:spMkLst>
        </pc:spChg>
        <pc:spChg chg="add mod">
          <ac:chgData name="Harsin Goran Ahmed (2028452)" userId="S::2028452@student.uwtsd.ac.uk::c2ec6d53-779b-4976-a471-892b1fe61d99" providerId="AD" clId="Web-{7B485368-7E51-CB34-4EF6-1862AE41BF98}" dt="2021-11-08T14:56:47.110" v="1467" actId="20577"/>
          <ac:spMkLst>
            <pc:docMk/>
            <pc:sldMk cId="1975658998" sldId="269"/>
            <ac:spMk id="4" creationId="{C86B5691-796F-4EFE-AAB3-BA6FD13E5173}"/>
          </ac:spMkLst>
        </pc:spChg>
        <pc:spChg chg="add mod">
          <ac:chgData name="Harsin Goran Ahmed (2028452)" userId="S::2028452@student.uwtsd.ac.uk::c2ec6d53-779b-4976-a471-892b1fe61d99" providerId="AD" clId="Web-{7B485368-7E51-CB34-4EF6-1862AE41BF98}" dt="2021-11-08T15:04:27.651" v="1938" actId="1076"/>
          <ac:spMkLst>
            <pc:docMk/>
            <pc:sldMk cId="1975658998" sldId="269"/>
            <ac:spMk id="5" creationId="{B19AB68A-A0D6-4E4F-8861-3F35F06A857C}"/>
          </ac:spMkLst>
        </pc:spChg>
        <pc:spChg chg="add mod">
          <ac:chgData name="Harsin Goran Ahmed (2028452)" userId="S::2028452@student.uwtsd.ac.uk::c2ec6d53-779b-4976-a471-892b1fe61d99" providerId="AD" clId="Web-{7B485368-7E51-CB34-4EF6-1862AE41BF98}" dt="2021-11-08T15:04:30.901" v="1939" actId="1076"/>
          <ac:spMkLst>
            <pc:docMk/>
            <pc:sldMk cId="1975658998" sldId="269"/>
            <ac:spMk id="6" creationId="{7D1FC301-3CA3-4961-92FE-ECC9FB61D608}"/>
          </ac:spMkLst>
        </pc:spChg>
        <pc:spChg chg="add mod">
          <ac:chgData name="Harsin Goran Ahmed (2028452)" userId="S::2028452@student.uwtsd.ac.uk::c2ec6d53-779b-4976-a471-892b1fe61d99" providerId="AD" clId="Web-{7B485368-7E51-CB34-4EF6-1862AE41BF98}" dt="2021-11-08T15:04:41.136" v="1942" actId="20577"/>
          <ac:spMkLst>
            <pc:docMk/>
            <pc:sldMk cId="1975658998" sldId="269"/>
            <ac:spMk id="7" creationId="{FB6485AF-441F-4648-A4A7-7D2C730DC459}"/>
          </ac:spMkLst>
        </pc:spChg>
        <pc:spChg chg="add del mod">
          <ac:chgData name="Harsin Goran Ahmed (2028452)" userId="S::2028452@student.uwtsd.ac.uk::c2ec6d53-779b-4976-a471-892b1fe61d99" providerId="AD" clId="Web-{7B485368-7E51-CB34-4EF6-1862AE41BF98}" dt="2021-11-08T14:59:45.192" v="1551"/>
          <ac:spMkLst>
            <pc:docMk/>
            <pc:sldMk cId="1975658998" sldId="269"/>
            <ac:spMk id="8" creationId="{38FE7DDB-46FE-4079-AB23-663BB409F69B}"/>
          </ac:spMkLst>
        </pc:spChg>
      </pc:sldChg>
      <pc:sldChg chg="addSp delSp modSp new mod modShow">
        <pc:chgData name="Harsin Goran Ahmed (2028452)" userId="S::2028452@student.uwtsd.ac.uk::c2ec6d53-779b-4976-a471-892b1fe61d99" providerId="AD" clId="Web-{7B485368-7E51-CB34-4EF6-1862AE41BF98}" dt="2021-11-08T15:32:08.548" v="2120" actId="20577"/>
        <pc:sldMkLst>
          <pc:docMk/>
          <pc:sldMk cId="670937040" sldId="270"/>
        </pc:sldMkLst>
        <pc:spChg chg="del">
          <ac:chgData name="Harsin Goran Ahmed (2028452)" userId="S::2028452@student.uwtsd.ac.uk::c2ec6d53-779b-4976-a471-892b1fe61d99" providerId="AD" clId="Web-{7B485368-7E51-CB34-4EF6-1862AE41BF98}" dt="2021-11-08T14:56:20.219" v="1462"/>
          <ac:spMkLst>
            <pc:docMk/>
            <pc:sldMk cId="670937040" sldId="270"/>
            <ac:spMk id="2" creationId="{EE3A0F53-713F-4D04-830B-3F0B6BCEEF94}"/>
          </ac:spMkLst>
        </pc:spChg>
        <pc:spChg chg="mod">
          <ac:chgData name="Harsin Goran Ahmed (2028452)" userId="S::2028452@student.uwtsd.ac.uk::c2ec6d53-779b-4976-a471-892b1fe61d99" providerId="AD" clId="Web-{7B485368-7E51-CB34-4EF6-1862AE41BF98}" dt="2021-11-08T15:32:08.548" v="2120" actId="20577"/>
          <ac:spMkLst>
            <pc:docMk/>
            <pc:sldMk cId="670937040" sldId="270"/>
            <ac:spMk id="3" creationId="{D98C01E3-88EF-4A10-8178-16C5A8FC0EA0}"/>
          </ac:spMkLst>
        </pc:spChg>
        <pc:spChg chg="add mod">
          <ac:chgData name="Harsin Goran Ahmed (2028452)" userId="S::2028452@student.uwtsd.ac.uk::c2ec6d53-779b-4976-a471-892b1fe61d99" providerId="AD" clId="Web-{7B485368-7E51-CB34-4EF6-1862AE41BF98}" dt="2021-11-08T15:12:41.069" v="2006"/>
          <ac:spMkLst>
            <pc:docMk/>
            <pc:sldMk cId="670937040" sldId="270"/>
            <ac:spMk id="4" creationId="{BD8CDEFB-71E9-4EE1-8CC3-5695C65A7596}"/>
          </ac:spMkLst>
        </pc:spChg>
        <pc:spChg chg="add del">
          <ac:chgData name="Harsin Goran Ahmed (2028452)" userId="S::2028452@student.uwtsd.ac.uk::c2ec6d53-779b-4976-a471-892b1fe61d99" providerId="AD" clId="Web-{7B485368-7E51-CB34-4EF6-1862AE41BF98}" dt="2021-11-08T15:12:52.288" v="2008"/>
          <ac:spMkLst>
            <pc:docMk/>
            <pc:sldMk cId="670937040" sldId="270"/>
            <ac:spMk id="5" creationId="{838A5869-BAEC-42C7-8B14-331CA0053A61}"/>
          </ac:spMkLst>
        </pc:spChg>
        <pc:spChg chg="add mod">
          <ac:chgData name="Harsin Goran Ahmed (2028452)" userId="S::2028452@student.uwtsd.ac.uk::c2ec6d53-779b-4976-a471-892b1fe61d99" providerId="AD" clId="Web-{7B485368-7E51-CB34-4EF6-1862AE41BF98}" dt="2021-11-08T15:17:35.497" v="2031" actId="1076"/>
          <ac:spMkLst>
            <pc:docMk/>
            <pc:sldMk cId="670937040" sldId="270"/>
            <ac:spMk id="6" creationId="{0C5906A8-3E7F-4AFE-9A8F-E60E24EF039E}"/>
          </ac:spMkLst>
        </pc:spChg>
        <pc:spChg chg="add mod">
          <ac:chgData name="Harsin Goran Ahmed (2028452)" userId="S::2028452@student.uwtsd.ac.uk::c2ec6d53-779b-4976-a471-892b1fe61d99" providerId="AD" clId="Web-{7B485368-7E51-CB34-4EF6-1862AE41BF98}" dt="2021-11-08T15:21:45.971" v="2071" actId="1076"/>
          <ac:spMkLst>
            <pc:docMk/>
            <pc:sldMk cId="670937040" sldId="270"/>
            <ac:spMk id="7" creationId="{9D4EB398-9C86-478D-9151-3B5F44AAB84B}"/>
          </ac:spMkLst>
        </pc:spChg>
        <pc:spChg chg="add mod">
          <ac:chgData name="Harsin Goran Ahmed (2028452)" userId="S::2028452@student.uwtsd.ac.uk::c2ec6d53-779b-4976-a471-892b1fe61d99" providerId="AD" clId="Web-{7B485368-7E51-CB34-4EF6-1862AE41BF98}" dt="2021-11-08T15:18:54.436" v="2039"/>
          <ac:spMkLst>
            <pc:docMk/>
            <pc:sldMk cId="670937040" sldId="270"/>
            <ac:spMk id="9" creationId="{F493D04F-0878-4CEB-AFA3-490610782A8C}"/>
          </ac:spMkLst>
        </pc:spChg>
        <pc:spChg chg="add mod">
          <ac:chgData name="Harsin Goran Ahmed (2028452)" userId="S::2028452@student.uwtsd.ac.uk::c2ec6d53-779b-4976-a471-892b1fe61d99" providerId="AD" clId="Web-{7B485368-7E51-CB34-4EF6-1862AE41BF98}" dt="2021-11-08T15:21:34.206" v="2069" actId="20577"/>
          <ac:spMkLst>
            <pc:docMk/>
            <pc:sldMk cId="670937040" sldId="270"/>
            <ac:spMk id="12" creationId="{E49DC1FC-3574-4DBD-9A42-781FA9FCAA7C}"/>
          </ac:spMkLst>
        </pc:spChg>
        <pc:spChg chg="add mod">
          <ac:chgData name="Harsin Goran Ahmed (2028452)" userId="S::2028452@student.uwtsd.ac.uk::c2ec6d53-779b-4976-a471-892b1fe61d99" providerId="AD" clId="Web-{7B485368-7E51-CB34-4EF6-1862AE41BF98}" dt="2021-11-08T15:31:33.922" v="2118" actId="1076"/>
          <ac:spMkLst>
            <pc:docMk/>
            <pc:sldMk cId="670937040" sldId="270"/>
            <ac:spMk id="13" creationId="{1588DFAA-53D4-4F3B-8923-8FE6D7BD7508}"/>
          </ac:spMkLst>
        </pc:spChg>
        <pc:spChg chg="add mod">
          <ac:chgData name="Harsin Goran Ahmed (2028452)" userId="S::2028452@student.uwtsd.ac.uk::c2ec6d53-779b-4976-a471-892b1fe61d99" providerId="AD" clId="Web-{7B485368-7E51-CB34-4EF6-1862AE41BF98}" dt="2021-11-08T15:22:37.535" v="2082" actId="1076"/>
          <ac:spMkLst>
            <pc:docMk/>
            <pc:sldMk cId="670937040" sldId="270"/>
            <ac:spMk id="14" creationId="{16D7F84F-0BD6-4C34-AB38-8EBF45490242}"/>
          </ac:spMkLst>
        </pc:spChg>
        <pc:spChg chg="add mod">
          <ac:chgData name="Harsin Goran Ahmed (2028452)" userId="S::2028452@student.uwtsd.ac.uk::c2ec6d53-779b-4976-a471-892b1fe61d99" providerId="AD" clId="Web-{7B485368-7E51-CB34-4EF6-1862AE41BF98}" dt="2021-11-08T15:31:29.656" v="2117" actId="20577"/>
          <ac:spMkLst>
            <pc:docMk/>
            <pc:sldMk cId="670937040" sldId="270"/>
            <ac:spMk id="15" creationId="{0E56A507-70F6-4AF4-BF08-B72C1D11D1EA}"/>
          </ac:spMkLst>
        </pc:spChg>
        <pc:cxnChg chg="add del mod">
          <ac:chgData name="Harsin Goran Ahmed (2028452)" userId="S::2028452@student.uwtsd.ac.uk::c2ec6d53-779b-4976-a471-892b1fe61d99" providerId="AD" clId="Web-{7B485368-7E51-CB34-4EF6-1862AE41BF98}" dt="2021-11-08T15:17:19.997" v="2030"/>
          <ac:cxnSpMkLst>
            <pc:docMk/>
            <pc:sldMk cId="670937040" sldId="270"/>
            <ac:cxnSpMk id="8" creationId="{991EDEB7-7649-4A91-BED8-A5B4807A67AD}"/>
          </ac:cxnSpMkLst>
        </pc:cxnChg>
        <pc:cxnChg chg="add mod">
          <ac:chgData name="Harsin Goran Ahmed (2028452)" userId="S::2028452@student.uwtsd.ac.uk::c2ec6d53-779b-4976-a471-892b1fe61d99" providerId="AD" clId="Web-{7B485368-7E51-CB34-4EF6-1862AE41BF98}" dt="2021-11-08T15:19:44.359" v="2045" actId="14100"/>
          <ac:cxnSpMkLst>
            <pc:docMk/>
            <pc:sldMk cId="670937040" sldId="270"/>
            <ac:cxnSpMk id="10" creationId="{E9EADFC2-C8BE-4E55-BA8C-3DCBA8700586}"/>
          </ac:cxnSpMkLst>
        </pc:cxnChg>
        <pc:cxnChg chg="add mod">
          <ac:chgData name="Harsin Goran Ahmed (2028452)" userId="S::2028452@student.uwtsd.ac.uk::c2ec6d53-779b-4976-a471-892b1fe61d99" providerId="AD" clId="Web-{7B485368-7E51-CB34-4EF6-1862AE41BF98}" dt="2021-11-08T15:20:06.672" v="2048" actId="14100"/>
          <ac:cxnSpMkLst>
            <pc:docMk/>
            <pc:sldMk cId="670937040" sldId="270"/>
            <ac:cxnSpMk id="11" creationId="{7A772618-8D5C-4993-88FB-1DF8634615F4}"/>
          </ac:cxnSpMkLst>
        </pc:cxnChg>
      </pc:sldChg>
    </pc:docChg>
  </pc:docChgLst>
  <pc:docChgLst>
    <pc:chgData name="Harsin Goran Ahmed (2028452)" userId="S::2028452@student.uwtsd.ac.uk::c2ec6d53-779b-4976-a471-892b1fe61d99" providerId="AD" clId="Web-{CB3B8DB1-C738-1F40-27C3-BD0D69D89BDC}"/>
    <pc:docChg chg="addSld delSld modSld">
      <pc:chgData name="Harsin Goran Ahmed (2028452)" userId="S::2028452@student.uwtsd.ac.uk::c2ec6d53-779b-4976-a471-892b1fe61d99" providerId="AD" clId="Web-{CB3B8DB1-C738-1F40-27C3-BD0D69D89BDC}" dt="2021-11-08T17:47:25.878" v="2058" actId="20577"/>
      <pc:docMkLst>
        <pc:docMk/>
      </pc:docMkLst>
      <pc:sldChg chg="addSp delSp modSp">
        <pc:chgData name="Harsin Goran Ahmed (2028452)" userId="S::2028452@student.uwtsd.ac.uk::c2ec6d53-779b-4976-a471-892b1fe61d99" providerId="AD" clId="Web-{CB3B8DB1-C738-1F40-27C3-BD0D69D89BDC}" dt="2021-11-08T17:23:56.955" v="612" actId="20577"/>
        <pc:sldMkLst>
          <pc:docMk/>
          <pc:sldMk cId="670937040" sldId="270"/>
        </pc:sldMkLst>
        <pc:spChg chg="add mod">
          <ac:chgData name="Harsin Goran Ahmed (2028452)" userId="S::2028452@student.uwtsd.ac.uk::c2ec6d53-779b-4976-a471-892b1fe61d99" providerId="AD" clId="Web-{CB3B8DB1-C738-1F40-27C3-BD0D69D89BDC}" dt="2021-11-08T17:20:49.978" v="550" actId="20577"/>
          <ac:spMkLst>
            <pc:docMk/>
            <pc:sldMk cId="670937040" sldId="270"/>
            <ac:spMk id="2" creationId="{B97B2E55-F715-496A-9EF9-B578074FF85E}"/>
          </ac:spMkLst>
        </pc:spChg>
        <pc:spChg chg="mod">
          <ac:chgData name="Harsin Goran Ahmed (2028452)" userId="S::2028452@student.uwtsd.ac.uk::c2ec6d53-779b-4976-a471-892b1fe61d99" providerId="AD" clId="Web-{CB3B8DB1-C738-1F40-27C3-BD0D69D89BDC}" dt="2021-11-08T16:25:14.997" v="5" actId="20577"/>
          <ac:spMkLst>
            <pc:docMk/>
            <pc:sldMk cId="670937040" sldId="270"/>
            <ac:spMk id="3" creationId="{D98C01E3-88EF-4A10-8178-16C5A8FC0EA0}"/>
          </ac:spMkLst>
        </pc:spChg>
        <pc:spChg chg="add mod">
          <ac:chgData name="Harsin Goran Ahmed (2028452)" userId="S::2028452@student.uwtsd.ac.uk::c2ec6d53-779b-4976-a471-892b1fe61d99" providerId="AD" clId="Web-{CB3B8DB1-C738-1F40-27C3-BD0D69D89BDC}" dt="2021-11-08T17:23:56.955" v="612" actId="20577"/>
          <ac:spMkLst>
            <pc:docMk/>
            <pc:sldMk cId="670937040" sldId="270"/>
            <ac:spMk id="5" creationId="{EDA64603-4093-40C9-8612-EBC526D109F4}"/>
          </ac:spMkLst>
        </pc:spChg>
        <pc:spChg chg="mod">
          <ac:chgData name="Harsin Goran Ahmed (2028452)" userId="S::2028452@student.uwtsd.ac.uk::c2ec6d53-779b-4976-a471-892b1fe61d99" providerId="AD" clId="Web-{CB3B8DB1-C738-1F40-27C3-BD0D69D89BDC}" dt="2021-11-08T16:15:33.949" v="0" actId="14100"/>
          <ac:spMkLst>
            <pc:docMk/>
            <pc:sldMk cId="670937040" sldId="270"/>
            <ac:spMk id="12" creationId="{E49DC1FC-3574-4DBD-9A42-781FA9FCAA7C}"/>
          </ac:spMkLst>
        </pc:spChg>
        <pc:spChg chg="add del mod">
          <ac:chgData name="Harsin Goran Ahmed (2028452)" userId="S::2028452@student.uwtsd.ac.uk::c2ec6d53-779b-4976-a471-892b1fe61d99" providerId="AD" clId="Web-{CB3B8DB1-C738-1F40-27C3-BD0D69D89BDC}" dt="2021-11-08T17:23:35.048" v="598" actId="20577"/>
          <ac:spMkLst>
            <pc:docMk/>
            <pc:sldMk cId="670937040" sldId="270"/>
            <ac:spMk id="15" creationId="{0E56A507-70F6-4AF4-BF08-B72C1D11D1EA}"/>
          </ac:spMkLst>
        </pc:spChg>
        <pc:cxnChg chg="mod">
          <ac:chgData name="Harsin Goran Ahmed (2028452)" userId="S::2028452@student.uwtsd.ac.uk::c2ec6d53-779b-4976-a471-892b1fe61d99" providerId="AD" clId="Web-{CB3B8DB1-C738-1F40-27C3-BD0D69D89BDC}" dt="2021-11-08T16:15:46.527" v="3" actId="14100"/>
          <ac:cxnSpMkLst>
            <pc:docMk/>
            <pc:sldMk cId="670937040" sldId="270"/>
            <ac:cxnSpMk id="10" creationId="{E9EADFC2-C8BE-4E55-BA8C-3DCBA8700586}"/>
          </ac:cxnSpMkLst>
        </pc:cxnChg>
      </pc:sldChg>
      <pc:sldChg chg="delSp modSp new del">
        <pc:chgData name="Harsin Goran Ahmed (2028452)" userId="S::2028452@student.uwtsd.ac.uk::c2ec6d53-779b-4976-a471-892b1fe61d99" providerId="AD" clId="Web-{CB3B8DB1-C738-1F40-27C3-BD0D69D89BDC}" dt="2021-11-08T17:40:22.859" v="1626"/>
        <pc:sldMkLst>
          <pc:docMk/>
          <pc:sldMk cId="1526472718" sldId="271"/>
        </pc:sldMkLst>
        <pc:spChg chg="del">
          <ac:chgData name="Harsin Goran Ahmed (2028452)" userId="S::2028452@student.uwtsd.ac.uk::c2ec6d53-779b-4976-a471-892b1fe61d99" providerId="AD" clId="Web-{CB3B8DB1-C738-1F40-27C3-BD0D69D89BDC}" dt="2021-11-08T17:24:07.815" v="614"/>
          <ac:spMkLst>
            <pc:docMk/>
            <pc:sldMk cId="1526472718" sldId="271"/>
            <ac:spMk id="2" creationId="{F4BD51BF-AAB4-475D-9776-03840DC38AFC}"/>
          </ac:spMkLst>
        </pc:spChg>
        <pc:spChg chg="del mod">
          <ac:chgData name="Harsin Goran Ahmed (2028452)" userId="S::2028452@student.uwtsd.ac.uk::c2ec6d53-779b-4976-a471-892b1fe61d99" providerId="AD" clId="Web-{CB3B8DB1-C738-1F40-27C3-BD0D69D89BDC}" dt="2021-11-08T17:24:09.362" v="616"/>
          <ac:spMkLst>
            <pc:docMk/>
            <pc:sldMk cId="1526472718" sldId="271"/>
            <ac:spMk id="3" creationId="{881CED6E-34E6-4CF6-B9EA-82E206280387}"/>
          </ac:spMkLst>
        </pc:spChg>
      </pc:sldChg>
      <pc:sldChg chg="addSp delSp modSp new">
        <pc:chgData name="Harsin Goran Ahmed (2028452)" userId="S::2028452@student.uwtsd.ac.uk::c2ec6d53-779b-4976-a471-892b1fe61d99" providerId="AD" clId="Web-{CB3B8DB1-C738-1F40-27C3-BD0D69D89BDC}" dt="2021-11-08T17:40:15.546" v="1625" actId="1076"/>
        <pc:sldMkLst>
          <pc:docMk/>
          <pc:sldMk cId="2268775419" sldId="272"/>
        </pc:sldMkLst>
        <pc:spChg chg="del">
          <ac:chgData name="Harsin Goran Ahmed (2028452)" userId="S::2028452@student.uwtsd.ac.uk::c2ec6d53-779b-4976-a471-892b1fe61d99" providerId="AD" clId="Web-{CB3B8DB1-C738-1F40-27C3-BD0D69D89BDC}" dt="2021-11-08T17:25:21.521" v="618"/>
          <ac:spMkLst>
            <pc:docMk/>
            <pc:sldMk cId="2268775419" sldId="272"/>
            <ac:spMk id="2" creationId="{2375C65C-FB9F-42B7-909B-C67645F4D3DE}"/>
          </ac:spMkLst>
        </pc:spChg>
        <pc:spChg chg="mod">
          <ac:chgData name="Harsin Goran Ahmed (2028452)" userId="S::2028452@student.uwtsd.ac.uk::c2ec6d53-779b-4976-a471-892b1fe61d99" providerId="AD" clId="Web-{CB3B8DB1-C738-1F40-27C3-BD0D69D89BDC}" dt="2021-11-08T17:40:15.546" v="1625" actId="1076"/>
          <ac:spMkLst>
            <pc:docMk/>
            <pc:sldMk cId="2268775419" sldId="272"/>
            <ac:spMk id="3" creationId="{6B48E5C2-B583-4776-9657-52E29912F280}"/>
          </ac:spMkLst>
        </pc:spChg>
        <pc:spChg chg="add mod">
          <ac:chgData name="Harsin Goran Ahmed (2028452)" userId="S::2028452@student.uwtsd.ac.uk::c2ec6d53-779b-4976-a471-892b1fe61d99" providerId="AD" clId="Web-{CB3B8DB1-C738-1F40-27C3-BD0D69D89BDC}" dt="2021-11-08T17:40:12.249" v="1624" actId="20577"/>
          <ac:spMkLst>
            <pc:docMk/>
            <pc:sldMk cId="2268775419" sldId="272"/>
            <ac:spMk id="4" creationId="{09893BE2-31E0-4012-A0EB-FF05CA6E166D}"/>
          </ac:spMkLst>
        </pc:spChg>
      </pc:sldChg>
      <pc:sldChg chg="modSp new">
        <pc:chgData name="Harsin Goran Ahmed (2028452)" userId="S::2028452@student.uwtsd.ac.uk::c2ec6d53-779b-4976-a471-892b1fe61d99" providerId="AD" clId="Web-{CB3B8DB1-C738-1F40-27C3-BD0D69D89BDC}" dt="2021-11-08T17:47:25.878" v="2058" actId="20577"/>
        <pc:sldMkLst>
          <pc:docMk/>
          <pc:sldMk cId="87388397" sldId="273"/>
        </pc:sldMkLst>
        <pc:spChg chg="mod">
          <ac:chgData name="Harsin Goran Ahmed (2028452)" userId="S::2028452@student.uwtsd.ac.uk::c2ec6d53-779b-4976-a471-892b1fe61d99" providerId="AD" clId="Web-{CB3B8DB1-C738-1F40-27C3-BD0D69D89BDC}" dt="2021-11-08T17:47:25.878" v="2058" actId="20577"/>
          <ac:spMkLst>
            <pc:docMk/>
            <pc:sldMk cId="87388397" sldId="273"/>
            <ac:spMk id="2" creationId="{B030A9E4-5DC0-44A3-95C5-0C6ACE97582B}"/>
          </ac:spMkLst>
        </pc:spChg>
        <pc:spChg chg="mod">
          <ac:chgData name="Harsin Goran Ahmed (2028452)" userId="S::2028452@student.uwtsd.ac.uk::c2ec6d53-779b-4976-a471-892b1fe61d99" providerId="AD" clId="Web-{CB3B8DB1-C738-1F40-27C3-BD0D69D89BDC}" dt="2021-11-08T17:47:25.800" v="2056" actId="20577"/>
          <ac:spMkLst>
            <pc:docMk/>
            <pc:sldMk cId="87388397" sldId="273"/>
            <ac:spMk id="3" creationId="{8A9212F1-CB0C-4A7F-83CB-6CB3F6374B15}"/>
          </ac:spMkLst>
        </pc:spChg>
      </pc:sldChg>
    </pc:docChg>
  </pc:docChgLst>
  <pc:docChgLst>
    <pc:chgData name="Harsin Goran Ahmed (2028452)" userId="S::2028452@student.uwtsd.ac.uk::c2ec6d53-779b-4976-a471-892b1fe61d99" providerId="AD" clId="Web-{67F7FEAF-0CF9-5118-64DD-6C93BAD357A7}"/>
    <pc:docChg chg="addSld modSld">
      <pc:chgData name="Harsin Goran Ahmed (2028452)" userId="S::2028452@student.uwtsd.ac.uk::c2ec6d53-779b-4976-a471-892b1fe61d99" providerId="AD" clId="Web-{67F7FEAF-0CF9-5118-64DD-6C93BAD357A7}" dt="2021-11-07T14:19:08.627" v="2254" actId="20577"/>
      <pc:docMkLst>
        <pc:docMk/>
      </pc:docMkLst>
      <pc:sldChg chg="modSp">
        <pc:chgData name="Harsin Goran Ahmed (2028452)" userId="S::2028452@student.uwtsd.ac.uk::c2ec6d53-779b-4976-a471-892b1fe61d99" providerId="AD" clId="Web-{67F7FEAF-0CF9-5118-64DD-6C93BAD357A7}" dt="2021-11-07T14:14:55.944" v="1842" actId="20577"/>
        <pc:sldMkLst>
          <pc:docMk/>
          <pc:sldMk cId="982988801" sldId="258"/>
        </pc:sldMkLst>
        <pc:spChg chg="mod">
          <ac:chgData name="Harsin Goran Ahmed (2028452)" userId="S::2028452@student.uwtsd.ac.uk::c2ec6d53-779b-4976-a471-892b1fe61d99" providerId="AD" clId="Web-{67F7FEAF-0CF9-5118-64DD-6C93BAD357A7}" dt="2021-11-07T14:14:55.944" v="1842" actId="20577"/>
          <ac:spMkLst>
            <pc:docMk/>
            <pc:sldMk cId="982988801" sldId="258"/>
            <ac:spMk id="4" creationId="{1021C104-1A6E-431A-92C8-990E891B8563}"/>
          </ac:spMkLst>
        </pc:spChg>
      </pc:sldChg>
      <pc:sldChg chg="addSp modSp">
        <pc:chgData name="Harsin Goran Ahmed (2028452)" userId="S::2028452@student.uwtsd.ac.uk::c2ec6d53-779b-4976-a471-892b1fe61d99" providerId="AD" clId="Web-{67F7FEAF-0CF9-5118-64DD-6C93BAD357A7}" dt="2021-11-07T13:59:03.918" v="926" actId="20577"/>
        <pc:sldMkLst>
          <pc:docMk/>
          <pc:sldMk cId="1530315639" sldId="259"/>
        </pc:sldMkLst>
        <pc:spChg chg="mod">
          <ac:chgData name="Harsin Goran Ahmed (2028452)" userId="S::2028452@student.uwtsd.ac.uk::c2ec6d53-779b-4976-a471-892b1fe61d99" providerId="AD" clId="Web-{67F7FEAF-0CF9-5118-64DD-6C93BAD357A7}" dt="2021-11-07T13:45:48.466" v="385" actId="20577"/>
          <ac:spMkLst>
            <pc:docMk/>
            <pc:sldMk cId="1530315639" sldId="259"/>
            <ac:spMk id="2" creationId="{6F6DC346-F96C-47BE-A17D-D7F4E7E15D02}"/>
          </ac:spMkLst>
        </pc:spChg>
        <pc:spChg chg="add mod">
          <ac:chgData name="Harsin Goran Ahmed (2028452)" userId="S::2028452@student.uwtsd.ac.uk::c2ec6d53-779b-4976-a471-892b1fe61d99" providerId="AD" clId="Web-{67F7FEAF-0CF9-5118-64DD-6C93BAD357A7}" dt="2021-11-07T13:53:09.749" v="462" actId="20577"/>
          <ac:spMkLst>
            <pc:docMk/>
            <pc:sldMk cId="1530315639" sldId="259"/>
            <ac:spMk id="4" creationId="{F6A3BF86-163B-461A-A846-DDB69D39340D}"/>
          </ac:spMkLst>
        </pc:spChg>
        <pc:spChg chg="add mod">
          <ac:chgData name="Harsin Goran Ahmed (2028452)" userId="S::2028452@student.uwtsd.ac.uk::c2ec6d53-779b-4976-a471-892b1fe61d99" providerId="AD" clId="Web-{67F7FEAF-0CF9-5118-64DD-6C93BAD357A7}" dt="2021-11-07T13:59:03.918" v="926" actId="20577"/>
          <ac:spMkLst>
            <pc:docMk/>
            <pc:sldMk cId="1530315639" sldId="259"/>
            <ac:spMk id="5" creationId="{B45D1C78-2B75-404B-B318-597485E44AE2}"/>
          </ac:spMkLst>
        </pc:spChg>
      </pc:sldChg>
      <pc:sldChg chg="addSp delSp modSp new mod modShow">
        <pc:chgData name="Harsin Goran Ahmed (2028452)" userId="S::2028452@student.uwtsd.ac.uk::c2ec6d53-779b-4976-a471-892b1fe61d99" providerId="AD" clId="Web-{67F7FEAF-0CF9-5118-64DD-6C93BAD357A7}" dt="2021-11-07T14:10:07.934" v="1694" actId="20577"/>
        <pc:sldMkLst>
          <pc:docMk/>
          <pc:sldMk cId="3836371443" sldId="260"/>
        </pc:sldMkLst>
        <pc:spChg chg="del">
          <ac:chgData name="Harsin Goran Ahmed (2028452)" userId="S::2028452@student.uwtsd.ac.uk::c2ec6d53-779b-4976-a471-892b1fe61d99" providerId="AD" clId="Web-{67F7FEAF-0CF9-5118-64DD-6C93BAD357A7}" dt="2021-11-07T13:59:15.168" v="928"/>
          <ac:spMkLst>
            <pc:docMk/>
            <pc:sldMk cId="3836371443" sldId="260"/>
            <ac:spMk id="2" creationId="{A2AA415C-3DC0-4277-90F4-366076AB46AA}"/>
          </ac:spMkLst>
        </pc:spChg>
        <pc:spChg chg="mod">
          <ac:chgData name="Harsin Goran Ahmed (2028452)" userId="S::2028452@student.uwtsd.ac.uk::c2ec6d53-779b-4976-a471-892b1fe61d99" providerId="AD" clId="Web-{67F7FEAF-0CF9-5118-64DD-6C93BAD357A7}" dt="2021-11-07T14:00:07.513" v="1012" actId="20577"/>
          <ac:spMkLst>
            <pc:docMk/>
            <pc:sldMk cId="3836371443" sldId="260"/>
            <ac:spMk id="3" creationId="{C54B702D-62EC-4D6A-AD38-8FA2A6C86088}"/>
          </ac:spMkLst>
        </pc:spChg>
        <pc:spChg chg="add mod">
          <ac:chgData name="Harsin Goran Ahmed (2028452)" userId="S::2028452@student.uwtsd.ac.uk::c2ec6d53-779b-4976-a471-892b1fe61d99" providerId="AD" clId="Web-{67F7FEAF-0CF9-5118-64DD-6C93BAD357A7}" dt="2021-11-07T14:01:54.719" v="1038" actId="1076"/>
          <ac:spMkLst>
            <pc:docMk/>
            <pc:sldMk cId="3836371443" sldId="260"/>
            <ac:spMk id="4" creationId="{449F977F-8639-4155-A797-C212516A0E0D}"/>
          </ac:spMkLst>
        </pc:spChg>
        <pc:spChg chg="add mod">
          <ac:chgData name="Harsin Goran Ahmed (2028452)" userId="S::2028452@student.uwtsd.ac.uk::c2ec6d53-779b-4976-a471-892b1fe61d99" providerId="AD" clId="Web-{67F7FEAF-0CF9-5118-64DD-6C93BAD357A7}" dt="2021-11-07T14:03:29.893" v="1071" actId="1076"/>
          <ac:spMkLst>
            <pc:docMk/>
            <pc:sldMk cId="3836371443" sldId="260"/>
            <ac:spMk id="8" creationId="{4591D3E4-0D94-4680-8376-B2FD386B8C24}"/>
          </ac:spMkLst>
        </pc:spChg>
        <pc:spChg chg="add mod">
          <ac:chgData name="Harsin Goran Ahmed (2028452)" userId="S::2028452@student.uwtsd.ac.uk::c2ec6d53-779b-4976-a471-892b1fe61d99" providerId="AD" clId="Web-{67F7FEAF-0CF9-5118-64DD-6C93BAD357A7}" dt="2021-11-07T14:04:09.894" v="1101" actId="1076"/>
          <ac:spMkLst>
            <pc:docMk/>
            <pc:sldMk cId="3836371443" sldId="260"/>
            <ac:spMk id="9" creationId="{4F98403D-FE1E-4DCF-98D7-FED08C856A7C}"/>
          </ac:spMkLst>
        </pc:spChg>
        <pc:spChg chg="add mod">
          <ac:chgData name="Harsin Goran Ahmed (2028452)" userId="S::2028452@student.uwtsd.ac.uk::c2ec6d53-779b-4976-a471-892b1fe61d99" providerId="AD" clId="Web-{67F7FEAF-0CF9-5118-64DD-6C93BAD357A7}" dt="2021-11-07T14:06:53.022" v="1381" actId="20577"/>
          <ac:spMkLst>
            <pc:docMk/>
            <pc:sldMk cId="3836371443" sldId="260"/>
            <ac:spMk id="10" creationId="{D8FAAB6A-5284-489C-A795-7F0BF7DF50B5}"/>
          </ac:spMkLst>
        </pc:spChg>
        <pc:spChg chg="add mod">
          <ac:chgData name="Harsin Goran Ahmed (2028452)" userId="S::2028452@student.uwtsd.ac.uk::c2ec6d53-779b-4976-a471-892b1fe61d99" providerId="AD" clId="Web-{67F7FEAF-0CF9-5118-64DD-6C93BAD357A7}" dt="2021-11-07T14:10:07.934" v="1694" actId="20577"/>
          <ac:spMkLst>
            <pc:docMk/>
            <pc:sldMk cId="3836371443" sldId="260"/>
            <ac:spMk id="11" creationId="{812161D0-0D4C-4FC8-AB18-9B2441FB5622}"/>
          </ac:spMkLst>
        </pc:spChg>
        <pc:cxnChg chg="add del">
          <ac:chgData name="Harsin Goran Ahmed (2028452)" userId="S::2028452@student.uwtsd.ac.uk::c2ec6d53-779b-4976-a471-892b1fe61d99" providerId="AD" clId="Web-{67F7FEAF-0CF9-5118-64DD-6C93BAD357A7}" dt="2021-11-07T14:01:37.562" v="1034"/>
          <ac:cxnSpMkLst>
            <pc:docMk/>
            <pc:sldMk cId="3836371443" sldId="260"/>
            <ac:cxnSpMk id="5" creationId="{92925469-5832-4047-953F-2972D0137D1C}"/>
          </ac:cxnSpMkLst>
        </pc:cxnChg>
        <pc:cxnChg chg="add mod">
          <ac:chgData name="Harsin Goran Ahmed (2028452)" userId="S::2028452@student.uwtsd.ac.uk::c2ec6d53-779b-4976-a471-892b1fe61d99" providerId="AD" clId="Web-{67F7FEAF-0CF9-5118-64DD-6C93BAD357A7}" dt="2021-11-07T14:02:14.688" v="1041" actId="14100"/>
          <ac:cxnSpMkLst>
            <pc:docMk/>
            <pc:sldMk cId="3836371443" sldId="260"/>
            <ac:cxnSpMk id="6" creationId="{A11C1A6D-635C-43E2-99EA-B426D0FC0BE9}"/>
          </ac:cxnSpMkLst>
        </pc:cxnChg>
        <pc:cxnChg chg="add mod">
          <ac:chgData name="Harsin Goran Ahmed (2028452)" userId="S::2028452@student.uwtsd.ac.uk::c2ec6d53-779b-4976-a471-892b1fe61d99" providerId="AD" clId="Web-{67F7FEAF-0CF9-5118-64DD-6C93BAD357A7}" dt="2021-11-07T14:02:36.313" v="1044" actId="14100"/>
          <ac:cxnSpMkLst>
            <pc:docMk/>
            <pc:sldMk cId="3836371443" sldId="260"/>
            <ac:cxnSpMk id="7" creationId="{72695567-25D0-4AEB-8175-4B482E1FFF1D}"/>
          </ac:cxnSpMkLst>
        </pc:cxnChg>
      </pc:sldChg>
      <pc:sldChg chg="addSp delSp modSp new">
        <pc:chgData name="Harsin Goran Ahmed (2028452)" userId="S::2028452@student.uwtsd.ac.uk::c2ec6d53-779b-4976-a471-892b1fe61d99" providerId="AD" clId="Web-{67F7FEAF-0CF9-5118-64DD-6C93BAD357A7}" dt="2021-11-07T14:18:31.610" v="2244" actId="20577"/>
        <pc:sldMkLst>
          <pc:docMk/>
          <pc:sldMk cId="4058545117" sldId="261"/>
        </pc:sldMkLst>
        <pc:spChg chg="del">
          <ac:chgData name="Harsin Goran Ahmed (2028452)" userId="S::2028452@student.uwtsd.ac.uk::c2ec6d53-779b-4976-a471-892b1fe61d99" providerId="AD" clId="Web-{67F7FEAF-0CF9-5118-64DD-6C93BAD357A7}" dt="2021-11-07T14:10:15.997" v="1696"/>
          <ac:spMkLst>
            <pc:docMk/>
            <pc:sldMk cId="4058545117" sldId="261"/>
            <ac:spMk id="2" creationId="{770A4F26-9FFB-44D7-B9A9-5AEE1A5E7FB1}"/>
          </ac:spMkLst>
        </pc:spChg>
        <pc:spChg chg="del">
          <ac:chgData name="Harsin Goran Ahmed (2028452)" userId="S::2028452@student.uwtsd.ac.uk::c2ec6d53-779b-4976-a471-892b1fe61d99" providerId="AD" clId="Web-{67F7FEAF-0CF9-5118-64DD-6C93BAD357A7}" dt="2021-11-07T14:10:17.606" v="1697"/>
          <ac:spMkLst>
            <pc:docMk/>
            <pc:sldMk cId="4058545117" sldId="261"/>
            <ac:spMk id="3" creationId="{62F74684-7C60-4ED4-B277-0FFA8648818B}"/>
          </ac:spMkLst>
        </pc:spChg>
        <pc:spChg chg="add mod">
          <ac:chgData name="Harsin Goran Ahmed (2028452)" userId="S::2028452@student.uwtsd.ac.uk::c2ec6d53-779b-4976-a471-892b1fe61d99" providerId="AD" clId="Web-{67F7FEAF-0CF9-5118-64DD-6C93BAD357A7}" dt="2021-11-07T14:18:31.610" v="2244" actId="20577"/>
          <ac:spMkLst>
            <pc:docMk/>
            <pc:sldMk cId="4058545117" sldId="261"/>
            <ac:spMk id="4" creationId="{242EDB21-4E57-4BB7-96F7-816563287D25}"/>
          </ac:spMkLst>
        </pc:spChg>
      </pc:sldChg>
      <pc:sldChg chg="addSp delSp modSp new">
        <pc:chgData name="Harsin Goran Ahmed (2028452)" userId="S::2028452@student.uwtsd.ac.uk::c2ec6d53-779b-4976-a471-892b1fe61d99" providerId="AD" clId="Web-{67F7FEAF-0CF9-5118-64DD-6C93BAD357A7}" dt="2021-11-07T14:19:08.627" v="2254" actId="20577"/>
        <pc:sldMkLst>
          <pc:docMk/>
          <pc:sldMk cId="4127226495" sldId="262"/>
        </pc:sldMkLst>
        <pc:spChg chg="del">
          <ac:chgData name="Harsin Goran Ahmed (2028452)" userId="S::2028452@student.uwtsd.ac.uk::c2ec6d53-779b-4976-a471-892b1fe61d99" providerId="AD" clId="Web-{67F7FEAF-0CF9-5118-64DD-6C93BAD357A7}" dt="2021-11-07T14:18:36.548" v="2246"/>
          <ac:spMkLst>
            <pc:docMk/>
            <pc:sldMk cId="4127226495" sldId="262"/>
            <ac:spMk id="2" creationId="{E9027E72-D369-4924-AFD5-2F0CC912619C}"/>
          </ac:spMkLst>
        </pc:spChg>
        <pc:spChg chg="del">
          <ac:chgData name="Harsin Goran Ahmed (2028452)" userId="S::2028452@student.uwtsd.ac.uk::c2ec6d53-779b-4976-a471-892b1fe61d99" providerId="AD" clId="Web-{67F7FEAF-0CF9-5118-64DD-6C93BAD357A7}" dt="2021-11-07T14:18:38.985" v="2247"/>
          <ac:spMkLst>
            <pc:docMk/>
            <pc:sldMk cId="4127226495" sldId="262"/>
            <ac:spMk id="3" creationId="{D27702AD-89D2-4ECB-8AC7-3728D21D0EE6}"/>
          </ac:spMkLst>
        </pc:spChg>
        <pc:spChg chg="add mod">
          <ac:chgData name="Harsin Goran Ahmed (2028452)" userId="S::2028452@student.uwtsd.ac.uk::c2ec6d53-779b-4976-a471-892b1fe61d99" providerId="AD" clId="Web-{67F7FEAF-0CF9-5118-64DD-6C93BAD357A7}" dt="2021-11-07T14:19:08.627" v="2254" actId="20577"/>
          <ac:spMkLst>
            <pc:docMk/>
            <pc:sldMk cId="4127226495" sldId="262"/>
            <ac:spMk id="4" creationId="{2A17BF5E-2D91-4D5B-9B81-08523B32A0C5}"/>
          </ac:spMkLst>
        </pc:spChg>
      </pc:sldChg>
    </pc:docChg>
  </pc:docChgLst>
  <pc:docChgLst>
    <pc:chgData name="Harsin Goran Ahmed (2028452)" userId="S::2028452@student.uwtsd.ac.uk::c2ec6d53-779b-4976-a471-892b1fe61d99" providerId="AD" clId="Web-{D30F9951-F673-743E-C7F1-D840A961C350}"/>
    <pc:docChg chg="modSld">
      <pc:chgData name="Harsin Goran Ahmed (2028452)" userId="S::2028452@student.uwtsd.ac.uk::c2ec6d53-779b-4976-a471-892b1fe61d99" providerId="AD" clId="Web-{D30F9951-F673-743E-C7F1-D840A961C350}" dt="2021-11-07T11:46:57.016" v="381" actId="20577"/>
      <pc:docMkLst>
        <pc:docMk/>
      </pc:docMkLst>
      <pc:sldChg chg="modSp">
        <pc:chgData name="Harsin Goran Ahmed (2028452)" userId="S::2028452@student.uwtsd.ac.uk::c2ec6d53-779b-4976-a471-892b1fe61d99" providerId="AD" clId="Web-{D30F9951-F673-743E-C7F1-D840A961C350}" dt="2021-11-07T09:20:57.642" v="36" actId="20577"/>
        <pc:sldMkLst>
          <pc:docMk/>
          <pc:sldMk cId="1551335820" sldId="257"/>
        </pc:sldMkLst>
        <pc:spChg chg="mod">
          <ac:chgData name="Harsin Goran Ahmed (2028452)" userId="S::2028452@student.uwtsd.ac.uk::c2ec6d53-779b-4976-a471-892b1fe61d99" providerId="AD" clId="Web-{D30F9951-F673-743E-C7F1-D840A961C350}" dt="2021-11-07T09:19:42.578" v="6" actId="20577"/>
          <ac:spMkLst>
            <pc:docMk/>
            <pc:sldMk cId="1551335820" sldId="257"/>
            <ac:spMk id="13" creationId="{BC3A92E0-6D0C-4308-8578-580211F82D5C}"/>
          </ac:spMkLst>
        </pc:spChg>
        <pc:spChg chg="mod">
          <ac:chgData name="Harsin Goran Ahmed (2028452)" userId="S::2028452@student.uwtsd.ac.uk::c2ec6d53-779b-4976-a471-892b1fe61d99" providerId="AD" clId="Web-{D30F9951-F673-743E-C7F1-D840A961C350}" dt="2021-11-07T09:19:53.062" v="9" actId="20577"/>
          <ac:spMkLst>
            <pc:docMk/>
            <pc:sldMk cId="1551335820" sldId="257"/>
            <ac:spMk id="14" creationId="{D0A6E879-5AC1-42F6-8DD4-BEEB75ABF036}"/>
          </ac:spMkLst>
        </pc:spChg>
        <pc:spChg chg="mod">
          <ac:chgData name="Harsin Goran Ahmed (2028452)" userId="S::2028452@student.uwtsd.ac.uk::c2ec6d53-779b-4976-a471-892b1fe61d99" providerId="AD" clId="Web-{D30F9951-F673-743E-C7F1-D840A961C350}" dt="2021-11-07T09:20:57.642" v="36" actId="20577"/>
          <ac:spMkLst>
            <pc:docMk/>
            <pc:sldMk cId="1551335820" sldId="257"/>
            <ac:spMk id="17" creationId="{F144CEFD-9291-4C51-B316-24703CBD9F00}"/>
          </ac:spMkLst>
        </pc:spChg>
      </pc:sldChg>
      <pc:sldChg chg="addSp modSp">
        <pc:chgData name="Harsin Goran Ahmed (2028452)" userId="S::2028452@student.uwtsd.ac.uk::c2ec6d53-779b-4976-a471-892b1fe61d99" providerId="AD" clId="Web-{D30F9951-F673-743E-C7F1-D840A961C350}" dt="2021-11-07T11:46:57.016" v="381" actId="20577"/>
        <pc:sldMkLst>
          <pc:docMk/>
          <pc:sldMk cId="1530315639" sldId="259"/>
        </pc:sldMkLst>
        <pc:spChg chg="add mod">
          <ac:chgData name="Harsin Goran Ahmed (2028452)" userId="S::2028452@student.uwtsd.ac.uk::c2ec6d53-779b-4976-a471-892b1fe61d99" providerId="AD" clId="Web-{D30F9951-F673-743E-C7F1-D840A961C350}" dt="2021-11-07T11:46:57.016" v="381" actId="20577"/>
          <ac:spMkLst>
            <pc:docMk/>
            <pc:sldMk cId="1530315639" sldId="259"/>
            <ac:spMk id="2" creationId="{6F6DC346-F96C-47BE-A17D-D7F4E7E15D02}"/>
          </ac:spMkLst>
        </pc:spChg>
        <pc:spChg chg="mod">
          <ac:chgData name="Harsin Goran Ahmed (2028452)" userId="S::2028452@student.uwtsd.ac.uk::c2ec6d53-779b-4976-a471-892b1fe61d99" providerId="AD" clId="Web-{D30F9951-F673-743E-C7F1-D840A961C350}" dt="2021-11-07T09:29:56.780" v="328" actId="20577"/>
          <ac:spMkLst>
            <pc:docMk/>
            <pc:sldMk cId="1530315639" sldId="259"/>
            <ac:spMk id="3" creationId="{7F1AF6A5-998D-4ACE-B304-2028CB2CE8B6}"/>
          </ac:spMkLst>
        </pc:spChg>
      </pc:sldChg>
    </pc:docChg>
  </pc:docChgLst>
  <pc:docChgLst>
    <pc:chgData name="Harsin Goran Ahmed (2028452)" userId="S::2028452@student.uwtsd.ac.uk::c2ec6d53-779b-4976-a471-892b1fe61d99" providerId="AD" clId="Web-{45B86F12-0458-50B7-1653-C0558927B77D}"/>
    <pc:docChg chg="addSld modSld">
      <pc:chgData name="Harsin Goran Ahmed (2028452)" userId="S::2028452@student.uwtsd.ac.uk::c2ec6d53-779b-4976-a471-892b1fe61d99" providerId="AD" clId="Web-{45B86F12-0458-50B7-1653-C0558927B77D}" dt="2021-11-08T09:55:16.531" v="1155" actId="20577"/>
      <pc:docMkLst>
        <pc:docMk/>
      </pc:docMkLst>
      <pc:sldChg chg="modSp">
        <pc:chgData name="Harsin Goran Ahmed (2028452)" userId="S::2028452@student.uwtsd.ac.uk::c2ec6d53-779b-4976-a471-892b1fe61d99" providerId="AD" clId="Web-{45B86F12-0458-50B7-1653-C0558927B77D}" dt="2021-11-08T09:39:12.834" v="910" actId="20577"/>
        <pc:sldMkLst>
          <pc:docMk/>
          <pc:sldMk cId="982988801" sldId="258"/>
        </pc:sldMkLst>
        <pc:spChg chg="mod">
          <ac:chgData name="Harsin Goran Ahmed (2028452)" userId="S::2028452@student.uwtsd.ac.uk::c2ec6d53-779b-4976-a471-892b1fe61d99" providerId="AD" clId="Web-{45B86F12-0458-50B7-1653-C0558927B77D}" dt="2021-11-08T09:39:12.834" v="910" actId="20577"/>
          <ac:spMkLst>
            <pc:docMk/>
            <pc:sldMk cId="982988801" sldId="258"/>
            <ac:spMk id="4" creationId="{1021C104-1A6E-431A-92C8-990E891B8563}"/>
          </ac:spMkLst>
        </pc:spChg>
      </pc:sldChg>
      <pc:sldChg chg="modSp">
        <pc:chgData name="Harsin Goran Ahmed (2028452)" userId="S::2028452@student.uwtsd.ac.uk::c2ec6d53-779b-4976-a471-892b1fe61d99" providerId="AD" clId="Web-{45B86F12-0458-50B7-1653-C0558927B77D}" dt="2021-11-08T09:04:21.639" v="17" actId="20577"/>
        <pc:sldMkLst>
          <pc:docMk/>
          <pc:sldMk cId="4058545117" sldId="261"/>
        </pc:sldMkLst>
        <pc:spChg chg="mod">
          <ac:chgData name="Harsin Goran Ahmed (2028452)" userId="S::2028452@student.uwtsd.ac.uk::c2ec6d53-779b-4976-a471-892b1fe61d99" providerId="AD" clId="Web-{45B86F12-0458-50B7-1653-C0558927B77D}" dt="2021-11-08T09:04:21.639" v="17" actId="20577"/>
          <ac:spMkLst>
            <pc:docMk/>
            <pc:sldMk cId="4058545117" sldId="261"/>
            <ac:spMk id="4" creationId="{242EDB21-4E57-4BB7-96F7-816563287D25}"/>
          </ac:spMkLst>
        </pc:spChg>
      </pc:sldChg>
      <pc:sldChg chg="addSp delSp modSp">
        <pc:chgData name="Harsin Goran Ahmed (2028452)" userId="S::2028452@student.uwtsd.ac.uk::c2ec6d53-779b-4976-a471-892b1fe61d99" providerId="AD" clId="Web-{45B86F12-0458-50B7-1653-C0558927B77D}" dt="2021-11-08T09:25:53.454" v="372" actId="14100"/>
        <pc:sldMkLst>
          <pc:docMk/>
          <pc:sldMk cId="4127226495" sldId="262"/>
        </pc:sldMkLst>
        <pc:spChg chg="add del mod">
          <ac:chgData name="Harsin Goran Ahmed (2028452)" userId="S::2028452@student.uwtsd.ac.uk::c2ec6d53-779b-4976-a471-892b1fe61d99" providerId="AD" clId="Web-{45B86F12-0458-50B7-1653-C0558927B77D}" dt="2021-11-08T09:09:07.022" v="21"/>
          <ac:spMkLst>
            <pc:docMk/>
            <pc:sldMk cId="4127226495" sldId="262"/>
            <ac:spMk id="2" creationId="{9A0B4107-F4C5-4B4E-B604-0935D54AC5C4}"/>
          </ac:spMkLst>
        </pc:spChg>
        <pc:spChg chg="del">
          <ac:chgData name="Harsin Goran Ahmed (2028452)" userId="S::2028452@student.uwtsd.ac.uk::c2ec6d53-779b-4976-a471-892b1fe61d99" providerId="AD" clId="Web-{45B86F12-0458-50B7-1653-C0558927B77D}" dt="2021-11-08T09:09:08.381" v="22"/>
          <ac:spMkLst>
            <pc:docMk/>
            <pc:sldMk cId="4127226495" sldId="262"/>
            <ac:spMk id="4" creationId="{2A17BF5E-2D91-4D5B-9B81-08523B32A0C5}"/>
          </ac:spMkLst>
        </pc:spChg>
        <pc:spChg chg="add mod">
          <ac:chgData name="Harsin Goran Ahmed (2028452)" userId="S::2028452@student.uwtsd.ac.uk::c2ec6d53-779b-4976-a471-892b1fe61d99" providerId="AD" clId="Web-{45B86F12-0458-50B7-1653-C0558927B77D}" dt="2021-11-08T09:25:01.906" v="361" actId="20577"/>
          <ac:spMkLst>
            <pc:docMk/>
            <pc:sldMk cId="4127226495" sldId="262"/>
            <ac:spMk id="5" creationId="{69AC72A7-3563-4049-9F91-1D085AE7DBA7}"/>
          </ac:spMkLst>
        </pc:spChg>
        <pc:spChg chg="add del">
          <ac:chgData name="Harsin Goran Ahmed (2028452)" userId="S::2028452@student.uwtsd.ac.uk::c2ec6d53-779b-4976-a471-892b1fe61d99" providerId="AD" clId="Web-{45B86F12-0458-50B7-1653-C0558927B77D}" dt="2021-11-08T09:17:27.347" v="48"/>
          <ac:spMkLst>
            <pc:docMk/>
            <pc:sldMk cId="4127226495" sldId="262"/>
            <ac:spMk id="6" creationId="{62D02AF4-A0D6-45D7-80A1-1AC75D3B6372}"/>
          </ac:spMkLst>
        </pc:spChg>
        <pc:spChg chg="add mod">
          <ac:chgData name="Harsin Goran Ahmed (2028452)" userId="S::2028452@student.uwtsd.ac.uk::c2ec6d53-779b-4976-a471-892b1fe61d99" providerId="AD" clId="Web-{45B86F12-0458-50B7-1653-C0558927B77D}" dt="2021-11-08T09:23:43.700" v="327" actId="20577"/>
          <ac:spMkLst>
            <pc:docMk/>
            <pc:sldMk cId="4127226495" sldId="262"/>
            <ac:spMk id="7" creationId="{B19105F2-593F-48B0-95E5-AABAA4BE49A8}"/>
          </ac:spMkLst>
        </pc:spChg>
        <pc:spChg chg="add mod">
          <ac:chgData name="Harsin Goran Ahmed (2028452)" userId="S::2028452@student.uwtsd.ac.uk::c2ec6d53-779b-4976-a471-892b1fe61d99" providerId="AD" clId="Web-{45B86F12-0458-50B7-1653-C0558927B77D}" dt="2021-11-08T09:25:53.454" v="372" actId="14100"/>
          <ac:spMkLst>
            <pc:docMk/>
            <pc:sldMk cId="4127226495" sldId="262"/>
            <ac:spMk id="8" creationId="{EC8BF69B-FFF9-4D41-84C8-1616B78DD48E}"/>
          </ac:spMkLst>
        </pc:spChg>
        <pc:picChg chg="add mod">
          <ac:chgData name="Harsin Goran Ahmed (2028452)" userId="S::2028452@student.uwtsd.ac.uk::c2ec6d53-779b-4976-a471-892b1fe61d99" providerId="AD" clId="Web-{45B86F12-0458-50B7-1653-C0558927B77D}" dt="2021-11-08T09:25:25.578" v="363" actId="1076"/>
          <ac:picMkLst>
            <pc:docMk/>
            <pc:sldMk cId="4127226495" sldId="262"/>
            <ac:picMk id="3" creationId="{8C819296-808C-4C44-AF18-B66C19A64F07}"/>
          </ac:picMkLst>
        </pc:picChg>
      </pc:sldChg>
      <pc:sldChg chg="addSp delSp modSp new">
        <pc:chgData name="Harsin Goran Ahmed (2028452)" userId="S::2028452@student.uwtsd.ac.uk::c2ec6d53-779b-4976-a471-892b1fe61d99" providerId="AD" clId="Web-{45B86F12-0458-50B7-1653-C0558927B77D}" dt="2021-11-08T09:40:50.430" v="1025" actId="14100"/>
        <pc:sldMkLst>
          <pc:docMk/>
          <pc:sldMk cId="545466046" sldId="263"/>
        </pc:sldMkLst>
        <pc:spChg chg="del">
          <ac:chgData name="Harsin Goran Ahmed (2028452)" userId="S::2028452@student.uwtsd.ac.uk::c2ec6d53-779b-4976-a471-892b1fe61d99" providerId="AD" clId="Web-{45B86F12-0458-50B7-1653-C0558927B77D}" dt="2021-11-08T09:28:08.599" v="397"/>
          <ac:spMkLst>
            <pc:docMk/>
            <pc:sldMk cId="545466046" sldId="263"/>
            <ac:spMk id="2" creationId="{7B0AFE30-3CFC-4EBF-AC6B-F9BFBEEBFCE9}"/>
          </ac:spMkLst>
        </pc:spChg>
        <pc:spChg chg="del">
          <ac:chgData name="Harsin Goran Ahmed (2028452)" userId="S::2028452@student.uwtsd.ac.uk::c2ec6d53-779b-4976-a471-892b1fe61d99" providerId="AD" clId="Web-{45B86F12-0458-50B7-1653-C0558927B77D}" dt="2021-11-08T09:28:10.942" v="398"/>
          <ac:spMkLst>
            <pc:docMk/>
            <pc:sldMk cId="545466046" sldId="263"/>
            <ac:spMk id="3" creationId="{0E3F1705-6B00-4537-8B55-48A62F75F673}"/>
          </ac:spMkLst>
        </pc:spChg>
        <pc:spChg chg="add mod">
          <ac:chgData name="Harsin Goran Ahmed (2028452)" userId="S::2028452@student.uwtsd.ac.uk::c2ec6d53-779b-4976-a471-892b1fe61d99" providerId="AD" clId="Web-{45B86F12-0458-50B7-1653-C0558927B77D}" dt="2021-11-08T09:40:45.711" v="1024" actId="1076"/>
          <ac:spMkLst>
            <pc:docMk/>
            <pc:sldMk cId="545466046" sldId="263"/>
            <ac:spMk id="5" creationId="{9F22F3AD-48F9-4B6D-A5CF-7A26C036E10D}"/>
          </ac:spMkLst>
        </pc:spChg>
        <pc:spChg chg="add mod">
          <ac:chgData name="Harsin Goran Ahmed (2028452)" userId="S::2028452@student.uwtsd.ac.uk::c2ec6d53-779b-4976-a471-892b1fe61d99" providerId="AD" clId="Web-{45B86F12-0458-50B7-1653-C0558927B77D}" dt="2021-11-08T09:40:50.430" v="1025" actId="14100"/>
          <ac:spMkLst>
            <pc:docMk/>
            <pc:sldMk cId="545466046" sldId="263"/>
            <ac:spMk id="6" creationId="{65C7E013-3FE4-482D-A3A3-FC39B9B6FD14}"/>
          </ac:spMkLst>
        </pc:spChg>
        <pc:picChg chg="add mod">
          <ac:chgData name="Harsin Goran Ahmed (2028452)" userId="S::2028452@student.uwtsd.ac.uk::c2ec6d53-779b-4976-a471-892b1fe61d99" providerId="AD" clId="Web-{45B86F12-0458-50B7-1653-C0558927B77D}" dt="2021-11-08T09:29:05.224" v="407" actId="1076"/>
          <ac:picMkLst>
            <pc:docMk/>
            <pc:sldMk cId="545466046" sldId="263"/>
            <ac:picMk id="4" creationId="{84F300DD-A4CB-40C5-B4C1-92D9D32221AE}"/>
          </ac:picMkLst>
        </pc:picChg>
      </pc:sldChg>
      <pc:sldChg chg="addSp delSp modSp new">
        <pc:chgData name="Harsin Goran Ahmed (2028452)" userId="S::2028452@student.uwtsd.ac.uk::c2ec6d53-779b-4976-a471-892b1fe61d99" providerId="AD" clId="Web-{45B86F12-0458-50B7-1653-C0558927B77D}" dt="2021-11-08T09:55:16.531" v="1155" actId="20577"/>
        <pc:sldMkLst>
          <pc:docMk/>
          <pc:sldMk cId="615208747" sldId="264"/>
        </pc:sldMkLst>
        <pc:spChg chg="del">
          <ac:chgData name="Harsin Goran Ahmed (2028452)" userId="S::2028452@student.uwtsd.ac.uk::c2ec6d53-779b-4976-a471-892b1fe61d99" providerId="AD" clId="Web-{45B86F12-0458-50B7-1653-C0558927B77D}" dt="2021-11-08T09:40:59.462" v="1027"/>
          <ac:spMkLst>
            <pc:docMk/>
            <pc:sldMk cId="615208747" sldId="264"/>
            <ac:spMk id="2" creationId="{0EB93843-D800-4A80-B378-DF93B4E543DE}"/>
          </ac:spMkLst>
        </pc:spChg>
        <pc:spChg chg="del">
          <ac:chgData name="Harsin Goran Ahmed (2028452)" userId="S::2028452@student.uwtsd.ac.uk::c2ec6d53-779b-4976-a471-892b1fe61d99" providerId="AD" clId="Web-{45B86F12-0458-50B7-1653-C0558927B77D}" dt="2021-11-08T09:41:01.915" v="1028"/>
          <ac:spMkLst>
            <pc:docMk/>
            <pc:sldMk cId="615208747" sldId="264"/>
            <ac:spMk id="3" creationId="{B67F44F5-9C05-49F8-9CAB-9595C634D0DD}"/>
          </ac:spMkLst>
        </pc:spChg>
        <pc:spChg chg="add mod">
          <ac:chgData name="Harsin Goran Ahmed (2028452)" userId="S::2028452@student.uwtsd.ac.uk::c2ec6d53-779b-4976-a471-892b1fe61d99" providerId="AD" clId="Web-{45B86F12-0458-50B7-1653-C0558927B77D}" dt="2021-11-08T09:47:35.113" v="1081" actId="20577"/>
          <ac:spMkLst>
            <pc:docMk/>
            <pc:sldMk cId="615208747" sldId="264"/>
            <ac:spMk id="4" creationId="{3395EA5E-92AC-4617-B64B-783FEB18AD5B}"/>
          </ac:spMkLst>
        </pc:spChg>
        <pc:spChg chg="add mod">
          <ac:chgData name="Harsin Goran Ahmed (2028452)" userId="S::2028452@student.uwtsd.ac.uk::c2ec6d53-779b-4976-a471-892b1fe61d99" providerId="AD" clId="Web-{45B86F12-0458-50B7-1653-C0558927B77D}" dt="2021-11-08T09:45:06.702" v="1052" actId="14100"/>
          <ac:spMkLst>
            <pc:docMk/>
            <pc:sldMk cId="615208747" sldId="264"/>
            <ac:spMk id="5" creationId="{D28C4EE0-C928-48F2-AFBE-A91FA0EE084A}"/>
          </ac:spMkLst>
        </pc:spChg>
        <pc:spChg chg="add mod">
          <ac:chgData name="Harsin Goran Ahmed (2028452)" userId="S::2028452@student.uwtsd.ac.uk::c2ec6d53-779b-4976-a471-892b1fe61d99" providerId="AD" clId="Web-{45B86F12-0458-50B7-1653-C0558927B77D}" dt="2021-11-08T09:52:18.058" v="1126" actId="1076"/>
          <ac:spMkLst>
            <pc:docMk/>
            <pc:sldMk cId="615208747" sldId="264"/>
            <ac:spMk id="6" creationId="{300AD179-D8D0-4626-8FCC-508BE44C3A6D}"/>
          </ac:spMkLst>
        </pc:spChg>
        <pc:spChg chg="add mod">
          <ac:chgData name="Harsin Goran Ahmed (2028452)" userId="S::2028452@student.uwtsd.ac.uk::c2ec6d53-779b-4976-a471-892b1fe61d99" providerId="AD" clId="Web-{45B86F12-0458-50B7-1653-C0558927B77D}" dt="2021-11-08T09:46:03.313" v="1073" actId="20577"/>
          <ac:spMkLst>
            <pc:docMk/>
            <pc:sldMk cId="615208747" sldId="264"/>
            <ac:spMk id="7" creationId="{30600150-91DF-4A37-9EC0-6D81F1127F28}"/>
          </ac:spMkLst>
        </pc:spChg>
        <pc:spChg chg="add mod">
          <ac:chgData name="Harsin Goran Ahmed (2028452)" userId="S::2028452@student.uwtsd.ac.uk::c2ec6d53-779b-4976-a471-892b1fe61d99" providerId="AD" clId="Web-{45B86F12-0458-50B7-1653-C0558927B77D}" dt="2021-11-08T09:53:31.919" v="1140" actId="1076"/>
          <ac:spMkLst>
            <pc:docMk/>
            <pc:sldMk cId="615208747" sldId="264"/>
            <ac:spMk id="8" creationId="{0ED5AE3E-3CA4-4690-9FB5-7B9EFA5FDF3E}"/>
          </ac:spMkLst>
        </pc:spChg>
        <pc:spChg chg="add mod">
          <ac:chgData name="Harsin Goran Ahmed (2028452)" userId="S::2028452@student.uwtsd.ac.uk::c2ec6d53-779b-4976-a471-892b1fe61d99" providerId="AD" clId="Web-{45B86F12-0458-50B7-1653-C0558927B77D}" dt="2021-11-08T09:52:20.636" v="1127" actId="1076"/>
          <ac:spMkLst>
            <pc:docMk/>
            <pc:sldMk cId="615208747" sldId="264"/>
            <ac:spMk id="9" creationId="{1387A0EF-EBB9-4993-BD12-22627A5A0910}"/>
          </ac:spMkLst>
        </pc:spChg>
        <pc:spChg chg="add mod">
          <ac:chgData name="Harsin Goran Ahmed (2028452)" userId="S::2028452@student.uwtsd.ac.uk::c2ec6d53-779b-4976-a471-892b1fe61d99" providerId="AD" clId="Web-{45B86F12-0458-50B7-1653-C0558927B77D}" dt="2021-11-08T09:53:52.888" v="1144" actId="1076"/>
          <ac:spMkLst>
            <pc:docMk/>
            <pc:sldMk cId="615208747" sldId="264"/>
            <ac:spMk id="10" creationId="{0A3E745F-B124-45A9-8C4B-7EB387455F03}"/>
          </ac:spMkLst>
        </pc:spChg>
        <pc:spChg chg="add del mod">
          <ac:chgData name="Harsin Goran Ahmed (2028452)" userId="S::2028452@student.uwtsd.ac.uk::c2ec6d53-779b-4976-a471-892b1fe61d99" providerId="AD" clId="Web-{45B86F12-0458-50B7-1653-C0558927B77D}" dt="2021-11-08T09:52:38.980" v="1133"/>
          <ac:spMkLst>
            <pc:docMk/>
            <pc:sldMk cId="615208747" sldId="264"/>
            <ac:spMk id="11" creationId="{4B8511DC-7CAD-46DE-B14E-25D6A546C0B8}"/>
          </ac:spMkLst>
        </pc:spChg>
        <pc:spChg chg="add mod">
          <ac:chgData name="Harsin Goran Ahmed (2028452)" userId="S::2028452@student.uwtsd.ac.uk::c2ec6d53-779b-4976-a471-892b1fe61d99" providerId="AD" clId="Web-{45B86F12-0458-50B7-1653-C0558927B77D}" dt="2021-11-08T09:55:16.531" v="1155" actId="20577"/>
          <ac:spMkLst>
            <pc:docMk/>
            <pc:sldMk cId="615208747" sldId="264"/>
            <ac:spMk id="16" creationId="{1E2A49A8-B141-4FA0-B9B1-6E3C88C326A3}"/>
          </ac:spMkLst>
        </pc:spChg>
        <pc:cxnChg chg="add mod">
          <ac:chgData name="Harsin Goran Ahmed (2028452)" userId="S::2028452@student.uwtsd.ac.uk::c2ec6d53-779b-4976-a471-892b1fe61d99" providerId="AD" clId="Web-{45B86F12-0458-50B7-1653-C0558927B77D}" dt="2021-11-08T09:54:35.718" v="1151" actId="14100"/>
          <ac:cxnSpMkLst>
            <pc:docMk/>
            <pc:sldMk cId="615208747" sldId="264"/>
            <ac:cxnSpMk id="12" creationId="{AD040501-C8E2-4D5B-B064-B3D4B62ED9E4}"/>
          </ac:cxnSpMkLst>
        </pc:cxnChg>
        <pc:cxnChg chg="add mod">
          <ac:chgData name="Harsin Goran Ahmed (2028452)" userId="S::2028452@student.uwtsd.ac.uk::c2ec6d53-779b-4976-a471-892b1fe61d99" providerId="AD" clId="Web-{45B86F12-0458-50B7-1653-C0558927B77D}" dt="2021-11-08T09:54:23.436" v="1149" actId="14100"/>
          <ac:cxnSpMkLst>
            <pc:docMk/>
            <pc:sldMk cId="615208747" sldId="264"/>
            <ac:cxnSpMk id="13" creationId="{F38536CD-4C85-4457-AC4D-708C2243CD12}"/>
          </ac:cxnSpMkLst>
        </pc:cxnChg>
        <pc:cxnChg chg="add mod">
          <ac:chgData name="Harsin Goran Ahmed (2028452)" userId="S::2028452@student.uwtsd.ac.uk::c2ec6d53-779b-4976-a471-892b1fe61d99" providerId="AD" clId="Web-{45B86F12-0458-50B7-1653-C0558927B77D}" dt="2021-11-08T09:53:50.154" v="1143" actId="14100"/>
          <ac:cxnSpMkLst>
            <pc:docMk/>
            <pc:sldMk cId="615208747" sldId="264"/>
            <ac:cxnSpMk id="14" creationId="{011C392D-E862-49F3-9AC3-FB69514953E5}"/>
          </ac:cxnSpMkLst>
        </pc:cxnChg>
        <pc:cxnChg chg="add mod">
          <ac:chgData name="Harsin Goran Ahmed (2028452)" userId="S::2028452@student.uwtsd.ac.uk::c2ec6d53-779b-4976-a471-892b1fe61d99" providerId="AD" clId="Web-{45B86F12-0458-50B7-1653-C0558927B77D}" dt="2021-11-08T09:54:15.295" v="1148" actId="14100"/>
          <ac:cxnSpMkLst>
            <pc:docMk/>
            <pc:sldMk cId="615208747" sldId="264"/>
            <ac:cxnSpMk id="15" creationId="{0713D521-111C-4F4F-89B0-B7A7999DAA11}"/>
          </ac:cxnSpMkLst>
        </pc:cxnChg>
      </pc:sldChg>
    </pc:docChg>
  </pc:docChgLst>
  <pc:docChgLst>
    <pc:chgData name="Harsin Goran Ahmed (2028452)" userId="S::2028452@student.uwtsd.ac.uk::c2ec6d53-779b-4976-a471-892b1fe61d99" providerId="AD" clId="Web-{0EB23454-36E2-4A74-90EF-C07E2024BDDD}"/>
    <pc:docChg chg="addSld modSld">
      <pc:chgData name="Harsin Goran Ahmed (2028452)" userId="S::2028452@student.uwtsd.ac.uk::c2ec6d53-779b-4976-a471-892b1fe61d99" providerId="AD" clId="Web-{0EB23454-36E2-4A74-90EF-C07E2024BDDD}" dt="2021-10-30T09:38:30.280" v="740" actId="20577"/>
      <pc:docMkLst>
        <pc:docMk/>
      </pc:docMkLst>
      <pc:sldChg chg="addSp delSp modSp">
        <pc:chgData name="Harsin Goran Ahmed (2028452)" userId="S::2028452@student.uwtsd.ac.uk::c2ec6d53-779b-4976-a471-892b1fe61d99" providerId="AD" clId="Web-{0EB23454-36E2-4A74-90EF-C07E2024BDDD}" dt="2021-10-30T08:54:53.237" v="456" actId="20577"/>
        <pc:sldMkLst>
          <pc:docMk/>
          <pc:sldMk cId="109857222" sldId="256"/>
        </pc:sldMkLst>
        <pc:spChg chg="del">
          <ac:chgData name="Harsin Goran Ahmed (2028452)" userId="S::2028452@student.uwtsd.ac.uk::c2ec6d53-779b-4976-a471-892b1fe61d99" providerId="AD" clId="Web-{0EB23454-36E2-4A74-90EF-C07E2024BDDD}" dt="2021-10-30T08:31:23.541" v="0"/>
          <ac:spMkLst>
            <pc:docMk/>
            <pc:sldMk cId="109857222" sldId="256"/>
            <ac:spMk id="2" creationId="{00000000-0000-0000-0000-000000000000}"/>
          </ac:spMkLst>
        </pc:spChg>
        <pc:spChg chg="del">
          <ac:chgData name="Harsin Goran Ahmed (2028452)" userId="S::2028452@student.uwtsd.ac.uk::c2ec6d53-779b-4976-a471-892b1fe61d99" providerId="AD" clId="Web-{0EB23454-36E2-4A74-90EF-C07E2024BDDD}" dt="2021-10-30T08:31:25.838" v="1"/>
          <ac:spMkLst>
            <pc:docMk/>
            <pc:sldMk cId="109857222" sldId="256"/>
            <ac:spMk id="3" creationId="{00000000-0000-0000-0000-000000000000}"/>
          </ac:spMkLst>
        </pc:spChg>
        <pc:spChg chg="add del">
          <ac:chgData name="Harsin Goran Ahmed (2028452)" userId="S::2028452@student.uwtsd.ac.uk::c2ec6d53-779b-4976-a471-892b1fe61d99" providerId="AD" clId="Web-{0EB23454-36E2-4A74-90EF-C07E2024BDDD}" dt="2021-10-30T08:36:10.691" v="14"/>
          <ac:spMkLst>
            <pc:docMk/>
            <pc:sldMk cId="109857222" sldId="256"/>
            <ac:spMk id="4" creationId="{8D92A9AC-58A7-4EA5-ABD9-492D5C437D25}"/>
          </ac:spMkLst>
        </pc:spChg>
        <pc:spChg chg="add del mod">
          <ac:chgData name="Harsin Goran Ahmed (2028452)" userId="S::2028452@student.uwtsd.ac.uk::c2ec6d53-779b-4976-a471-892b1fe61d99" providerId="AD" clId="Web-{0EB23454-36E2-4A74-90EF-C07E2024BDDD}" dt="2021-10-30T08:36:09.206" v="13"/>
          <ac:spMkLst>
            <pc:docMk/>
            <pc:sldMk cId="109857222" sldId="256"/>
            <ac:spMk id="5" creationId="{056A279A-8C2A-4EF4-AB7F-F6B08F1F9CCA}"/>
          </ac:spMkLst>
        </pc:spChg>
        <pc:spChg chg="add del">
          <ac:chgData name="Harsin Goran Ahmed (2028452)" userId="S::2028452@student.uwtsd.ac.uk::c2ec6d53-779b-4976-a471-892b1fe61d99" providerId="AD" clId="Web-{0EB23454-36E2-4A74-90EF-C07E2024BDDD}" dt="2021-10-30T08:36:05.956" v="11"/>
          <ac:spMkLst>
            <pc:docMk/>
            <pc:sldMk cId="109857222" sldId="256"/>
            <ac:spMk id="6" creationId="{C977D301-C587-4582-A09A-1ED9FD86EEA2}"/>
          </ac:spMkLst>
        </pc:spChg>
        <pc:spChg chg="add del mod">
          <ac:chgData name="Harsin Goran Ahmed (2028452)" userId="S::2028452@student.uwtsd.ac.uk::c2ec6d53-779b-4976-a471-892b1fe61d99" providerId="AD" clId="Web-{0EB23454-36E2-4A74-90EF-C07E2024BDDD}" dt="2021-10-30T08:36:26.191" v="20"/>
          <ac:spMkLst>
            <pc:docMk/>
            <pc:sldMk cId="109857222" sldId="256"/>
            <ac:spMk id="7" creationId="{958028AB-2EC5-42CC-ACF4-F586A9972BFD}"/>
          </ac:spMkLst>
        </pc:spChg>
        <pc:spChg chg="add del">
          <ac:chgData name="Harsin Goran Ahmed (2028452)" userId="S::2028452@student.uwtsd.ac.uk::c2ec6d53-779b-4976-a471-892b1fe61d99" providerId="AD" clId="Web-{0EB23454-36E2-4A74-90EF-C07E2024BDDD}" dt="2021-10-30T08:36:18.128" v="18"/>
          <ac:spMkLst>
            <pc:docMk/>
            <pc:sldMk cId="109857222" sldId="256"/>
            <ac:spMk id="8" creationId="{C672EBC0-F3AD-41A4-9265-320FC9BAF735}"/>
          </ac:spMkLst>
        </pc:spChg>
        <pc:spChg chg="add del mod">
          <ac:chgData name="Harsin Goran Ahmed (2028452)" userId="S::2028452@student.uwtsd.ac.uk::c2ec6d53-779b-4976-a471-892b1fe61d99" providerId="AD" clId="Web-{0EB23454-36E2-4A74-90EF-C07E2024BDDD}" dt="2021-10-30T08:36:17.613" v="17"/>
          <ac:spMkLst>
            <pc:docMk/>
            <pc:sldMk cId="109857222" sldId="256"/>
            <ac:spMk id="9" creationId="{692F5A5A-977E-43FB-91FC-A1162B55B655}"/>
          </ac:spMkLst>
        </pc:spChg>
        <pc:spChg chg="add del">
          <ac:chgData name="Harsin Goran Ahmed (2028452)" userId="S::2028452@student.uwtsd.ac.uk::c2ec6d53-779b-4976-a471-892b1fe61d99" providerId="AD" clId="Web-{0EB23454-36E2-4A74-90EF-C07E2024BDDD}" dt="2021-10-30T08:36:12.316" v="15"/>
          <ac:spMkLst>
            <pc:docMk/>
            <pc:sldMk cId="109857222" sldId="256"/>
            <ac:spMk id="10" creationId="{6EDB1F73-37C8-4489-A3B7-4E2CA7D828C2}"/>
          </ac:spMkLst>
        </pc:spChg>
        <pc:spChg chg="add mod">
          <ac:chgData name="Harsin Goran Ahmed (2028452)" userId="S::2028452@student.uwtsd.ac.uk::c2ec6d53-779b-4976-a471-892b1fe61d99" providerId="AD" clId="Web-{0EB23454-36E2-4A74-90EF-C07E2024BDDD}" dt="2021-10-30T08:42:57.293" v="177" actId="20577"/>
          <ac:spMkLst>
            <pc:docMk/>
            <pc:sldMk cId="109857222" sldId="256"/>
            <ac:spMk id="11" creationId="{15FE5708-C386-430B-8FE6-B549E4B4A08F}"/>
          </ac:spMkLst>
        </pc:spChg>
        <pc:spChg chg="add mod">
          <ac:chgData name="Harsin Goran Ahmed (2028452)" userId="S::2028452@student.uwtsd.ac.uk::c2ec6d53-779b-4976-a471-892b1fe61d99" providerId="AD" clId="Web-{0EB23454-36E2-4A74-90EF-C07E2024BDDD}" dt="2021-10-30T08:54:53.237" v="456" actId="20577"/>
          <ac:spMkLst>
            <pc:docMk/>
            <pc:sldMk cId="109857222" sldId="256"/>
            <ac:spMk id="12" creationId="{4F7E6C74-1B27-49BE-BD76-03F304692701}"/>
          </ac:spMkLst>
        </pc:spChg>
        <pc:spChg chg="add mod">
          <ac:chgData name="Harsin Goran Ahmed (2028452)" userId="S::2028452@student.uwtsd.ac.uk::c2ec6d53-779b-4976-a471-892b1fe61d99" providerId="AD" clId="Web-{0EB23454-36E2-4A74-90EF-C07E2024BDDD}" dt="2021-10-30T08:54:30.486" v="454" actId="20577"/>
          <ac:spMkLst>
            <pc:docMk/>
            <pc:sldMk cId="109857222" sldId="256"/>
            <ac:spMk id="15" creationId="{8A394EB3-A92F-442A-A6F5-B637B59D0EB3}"/>
          </ac:spMkLst>
        </pc:spChg>
        <pc:graphicFrameChg chg="add del mod">
          <ac:chgData name="Harsin Goran Ahmed (2028452)" userId="S::2028452@student.uwtsd.ac.uk::c2ec6d53-779b-4976-a471-892b1fe61d99" providerId="AD" clId="Web-{0EB23454-36E2-4A74-90EF-C07E2024BDDD}" dt="2021-10-30T08:41:27.463" v="169"/>
          <ac:graphicFrameMkLst>
            <pc:docMk/>
            <pc:sldMk cId="109857222" sldId="256"/>
            <ac:graphicFrameMk id="14" creationId="{8C5A6B6F-DCD3-4A9E-AA67-B2BFD22EB713}"/>
          </ac:graphicFrameMkLst>
        </pc:graphicFrameChg>
      </pc:sldChg>
      <pc:sldChg chg="addSp modSp new">
        <pc:chgData name="Harsin Goran Ahmed (2028452)" userId="S::2028452@student.uwtsd.ac.uk::c2ec6d53-779b-4976-a471-892b1fe61d99" providerId="AD" clId="Web-{0EB23454-36E2-4A74-90EF-C07E2024BDDD}" dt="2021-10-30T09:38:30.280" v="740" actId="20577"/>
        <pc:sldMkLst>
          <pc:docMk/>
          <pc:sldMk cId="1551335820" sldId="257"/>
        </pc:sldMkLst>
        <pc:spChg chg="mod">
          <ac:chgData name="Harsin Goran Ahmed (2028452)" userId="S::2028452@student.uwtsd.ac.uk::c2ec6d53-779b-4976-a471-892b1fe61d99" providerId="AD" clId="Web-{0EB23454-36E2-4A74-90EF-C07E2024BDDD}" dt="2021-10-30T08:55:52.269" v="466" actId="20577"/>
          <ac:spMkLst>
            <pc:docMk/>
            <pc:sldMk cId="1551335820" sldId="257"/>
            <ac:spMk id="2" creationId="{C8F91302-6AC1-44EF-B351-F33F90653AEB}"/>
          </ac:spMkLst>
        </pc:spChg>
        <pc:spChg chg="mod">
          <ac:chgData name="Harsin Goran Ahmed (2028452)" userId="S::2028452@student.uwtsd.ac.uk::c2ec6d53-779b-4976-a471-892b1fe61d99" providerId="AD" clId="Web-{0EB23454-36E2-4A74-90EF-C07E2024BDDD}" dt="2021-10-30T09:23:25.859" v="679" actId="20577"/>
          <ac:spMkLst>
            <pc:docMk/>
            <pc:sldMk cId="1551335820" sldId="257"/>
            <ac:spMk id="3" creationId="{84061B53-3858-4426-8202-E5C53C1C9C1B}"/>
          </ac:spMkLst>
        </pc:spChg>
        <pc:spChg chg="add mod">
          <ac:chgData name="Harsin Goran Ahmed (2028452)" userId="S::2028452@student.uwtsd.ac.uk::c2ec6d53-779b-4976-a471-892b1fe61d99" providerId="AD" clId="Web-{0EB23454-36E2-4A74-90EF-C07E2024BDDD}" dt="2021-10-30T09:22:40.796" v="672" actId="1076"/>
          <ac:spMkLst>
            <pc:docMk/>
            <pc:sldMk cId="1551335820" sldId="257"/>
            <ac:spMk id="4" creationId="{B613E241-B483-41A7-844C-947B1500F20E}"/>
          </ac:spMkLst>
        </pc:spChg>
        <pc:spChg chg="add mod">
          <ac:chgData name="Harsin Goran Ahmed (2028452)" userId="S::2028452@student.uwtsd.ac.uk::c2ec6d53-779b-4976-a471-892b1fe61d99" providerId="AD" clId="Web-{0EB23454-36E2-4A74-90EF-C07E2024BDDD}" dt="2021-10-30T09:22:44.968" v="673" actId="1076"/>
          <ac:spMkLst>
            <pc:docMk/>
            <pc:sldMk cId="1551335820" sldId="257"/>
            <ac:spMk id="5" creationId="{A8E75527-01CA-4A5B-8D4B-75507D4BA5B2}"/>
          </ac:spMkLst>
        </pc:spChg>
        <pc:spChg chg="add mod">
          <ac:chgData name="Harsin Goran Ahmed (2028452)" userId="S::2028452@student.uwtsd.ac.uk::c2ec6d53-779b-4976-a471-892b1fe61d99" providerId="AD" clId="Web-{0EB23454-36E2-4A74-90EF-C07E2024BDDD}" dt="2021-10-30T09:22:48.515" v="674" actId="1076"/>
          <ac:spMkLst>
            <pc:docMk/>
            <pc:sldMk cId="1551335820" sldId="257"/>
            <ac:spMk id="6" creationId="{AB509453-98A5-439B-A58E-A6BB9E2B6FD2}"/>
          </ac:spMkLst>
        </pc:spChg>
        <pc:spChg chg="add mod">
          <ac:chgData name="Harsin Goran Ahmed (2028452)" userId="S::2028452@student.uwtsd.ac.uk::c2ec6d53-779b-4976-a471-892b1fe61d99" providerId="AD" clId="Web-{0EB23454-36E2-4A74-90EF-C07E2024BDDD}" dt="2021-10-30T09:22:52.562" v="675" actId="1076"/>
          <ac:spMkLst>
            <pc:docMk/>
            <pc:sldMk cId="1551335820" sldId="257"/>
            <ac:spMk id="7" creationId="{C253BF73-F90B-4B1F-8E48-6100B298067D}"/>
          </ac:spMkLst>
        </pc:spChg>
        <pc:spChg chg="add mod">
          <ac:chgData name="Harsin Goran Ahmed (2028452)" userId="S::2028452@student.uwtsd.ac.uk::c2ec6d53-779b-4976-a471-892b1fe61d99" providerId="AD" clId="Web-{0EB23454-36E2-4A74-90EF-C07E2024BDDD}" dt="2021-10-30T09:23:05.453" v="678" actId="1076"/>
          <ac:spMkLst>
            <pc:docMk/>
            <pc:sldMk cId="1551335820" sldId="257"/>
            <ac:spMk id="8" creationId="{EB649451-ED34-4058-905E-DFF3DB96887E}"/>
          </ac:spMkLst>
        </pc:spChg>
        <pc:spChg chg="add mod">
          <ac:chgData name="Harsin Goran Ahmed (2028452)" userId="S::2028452@student.uwtsd.ac.uk::c2ec6d53-779b-4976-a471-892b1fe61d99" providerId="AD" clId="Web-{0EB23454-36E2-4A74-90EF-C07E2024BDDD}" dt="2021-10-30T09:22:57.828" v="676" actId="1076"/>
          <ac:spMkLst>
            <pc:docMk/>
            <pc:sldMk cId="1551335820" sldId="257"/>
            <ac:spMk id="9" creationId="{F97C94F9-9F65-482B-880B-DE3E32A93AF7}"/>
          </ac:spMkLst>
        </pc:spChg>
        <pc:spChg chg="add mod">
          <ac:chgData name="Harsin Goran Ahmed (2028452)" userId="S::2028452@student.uwtsd.ac.uk::c2ec6d53-779b-4976-a471-892b1fe61d99" providerId="AD" clId="Web-{0EB23454-36E2-4A74-90EF-C07E2024BDDD}" dt="2021-10-30T09:23:01.734" v="677" actId="1076"/>
          <ac:spMkLst>
            <pc:docMk/>
            <pc:sldMk cId="1551335820" sldId="257"/>
            <ac:spMk id="10" creationId="{46AD1B51-348B-47E2-8453-66E76BDEF05A}"/>
          </ac:spMkLst>
        </pc:spChg>
        <pc:spChg chg="add mod">
          <ac:chgData name="Harsin Goran Ahmed (2028452)" userId="S::2028452@student.uwtsd.ac.uk::c2ec6d53-779b-4976-a471-892b1fe61d99" providerId="AD" clId="Web-{0EB23454-36E2-4A74-90EF-C07E2024BDDD}" dt="2021-10-30T09:38:30.280" v="740" actId="20577"/>
          <ac:spMkLst>
            <pc:docMk/>
            <pc:sldMk cId="1551335820" sldId="257"/>
            <ac:spMk id="11" creationId="{BF4B1056-5670-4B83-A915-F509C573B91B}"/>
          </ac:spMkLst>
        </pc:spChg>
      </pc:sldChg>
      <pc:sldChg chg="modSp new">
        <pc:chgData name="Harsin Goran Ahmed (2028452)" userId="S::2028452@student.uwtsd.ac.uk::c2ec6d53-779b-4976-a471-892b1fe61d99" providerId="AD" clId="Web-{0EB23454-36E2-4A74-90EF-C07E2024BDDD}" dt="2021-10-30T09:07:20.293" v="483" actId="20577"/>
        <pc:sldMkLst>
          <pc:docMk/>
          <pc:sldMk cId="982988801" sldId="258"/>
        </pc:sldMkLst>
        <pc:spChg chg="mod">
          <ac:chgData name="Harsin Goran Ahmed (2028452)" userId="S::2028452@student.uwtsd.ac.uk::c2ec6d53-779b-4976-a471-892b1fe61d99" providerId="AD" clId="Web-{0EB23454-36E2-4A74-90EF-C07E2024BDDD}" dt="2021-10-30T09:07:17.152" v="482" actId="20577"/>
          <ac:spMkLst>
            <pc:docMk/>
            <pc:sldMk cId="982988801" sldId="258"/>
            <ac:spMk id="2" creationId="{C2BF675F-6B53-4307-9440-8E71551C0CE5}"/>
          </ac:spMkLst>
        </pc:spChg>
        <pc:spChg chg="mod">
          <ac:chgData name="Harsin Goran Ahmed (2028452)" userId="S::2028452@student.uwtsd.ac.uk::c2ec6d53-779b-4976-a471-892b1fe61d99" providerId="AD" clId="Web-{0EB23454-36E2-4A74-90EF-C07E2024BDDD}" dt="2021-10-30T09:07:20.293" v="483" actId="20577"/>
          <ac:spMkLst>
            <pc:docMk/>
            <pc:sldMk cId="982988801" sldId="258"/>
            <ac:spMk id="3" creationId="{098662E5-CC04-4CFE-9CFD-B93ADDEE5E71}"/>
          </ac:spMkLst>
        </pc:spChg>
      </pc:sldChg>
    </pc:docChg>
  </pc:docChgLst>
  <pc:docChgLst>
    <pc:chgData name="Harsin Goran Ahmed (2028452)" userId="S::2028452@student.uwtsd.ac.uk::c2ec6d53-779b-4976-a471-892b1fe61d99" providerId="AD" clId="Web-{B29086C7-0312-40A9-128C-9AC01FE09184}"/>
    <pc:docChg chg="addSld modSld">
      <pc:chgData name="Harsin Goran Ahmed (2028452)" userId="S::2028452@student.uwtsd.ac.uk::c2ec6d53-779b-4976-a471-892b1fe61d99" providerId="AD" clId="Web-{B29086C7-0312-40A9-128C-9AC01FE09184}" dt="2021-11-08T14:15:07.626" v="3046" actId="20577"/>
      <pc:docMkLst>
        <pc:docMk/>
      </pc:docMkLst>
      <pc:sldChg chg="modSp">
        <pc:chgData name="Harsin Goran Ahmed (2028452)" userId="S::2028452@student.uwtsd.ac.uk::c2ec6d53-779b-4976-a471-892b1fe61d99" providerId="AD" clId="Web-{B29086C7-0312-40A9-128C-9AC01FE09184}" dt="2021-11-08T14:13:33.186" v="3041" actId="20577"/>
        <pc:sldMkLst>
          <pc:docMk/>
          <pc:sldMk cId="982988801" sldId="258"/>
        </pc:sldMkLst>
        <pc:spChg chg="mod">
          <ac:chgData name="Harsin Goran Ahmed (2028452)" userId="S::2028452@student.uwtsd.ac.uk::c2ec6d53-779b-4976-a471-892b1fe61d99" providerId="AD" clId="Web-{B29086C7-0312-40A9-128C-9AC01FE09184}" dt="2021-11-08T14:13:33.186" v="3041" actId="20577"/>
          <ac:spMkLst>
            <pc:docMk/>
            <pc:sldMk cId="982988801" sldId="258"/>
            <ac:spMk id="4" creationId="{1021C104-1A6E-431A-92C8-990E891B8563}"/>
          </ac:spMkLst>
        </pc:spChg>
      </pc:sldChg>
      <pc:sldChg chg="modSp">
        <pc:chgData name="Harsin Goran Ahmed (2028452)" userId="S::2028452@student.uwtsd.ac.uk::c2ec6d53-779b-4976-a471-892b1fe61d99" providerId="AD" clId="Web-{B29086C7-0312-40A9-128C-9AC01FE09184}" dt="2021-11-08T13:09:02.321" v="1819" actId="20577"/>
        <pc:sldMkLst>
          <pc:docMk/>
          <pc:sldMk cId="4127226495" sldId="262"/>
        </pc:sldMkLst>
        <pc:spChg chg="mod">
          <ac:chgData name="Harsin Goran Ahmed (2028452)" userId="S::2028452@student.uwtsd.ac.uk::c2ec6d53-779b-4976-a471-892b1fe61d99" providerId="AD" clId="Web-{B29086C7-0312-40A9-128C-9AC01FE09184}" dt="2021-11-08T13:09:02.321" v="1819" actId="20577"/>
          <ac:spMkLst>
            <pc:docMk/>
            <pc:sldMk cId="4127226495" sldId="262"/>
            <ac:spMk id="5" creationId="{69AC72A7-3563-4049-9F91-1D085AE7DBA7}"/>
          </ac:spMkLst>
        </pc:spChg>
      </pc:sldChg>
      <pc:sldChg chg="addSp delSp modSp">
        <pc:chgData name="Harsin Goran Ahmed (2028452)" userId="S::2028452@student.uwtsd.ac.uk::c2ec6d53-779b-4976-a471-892b1fe61d99" providerId="AD" clId="Web-{B29086C7-0312-40A9-128C-9AC01FE09184}" dt="2021-11-08T11:27:41.208" v="615" actId="14100"/>
        <pc:sldMkLst>
          <pc:docMk/>
          <pc:sldMk cId="615208747" sldId="264"/>
        </pc:sldMkLst>
        <pc:spChg chg="add mod">
          <ac:chgData name="Harsin Goran Ahmed (2028452)" userId="S::2028452@student.uwtsd.ac.uk::c2ec6d53-779b-4976-a471-892b1fe61d99" providerId="AD" clId="Web-{B29086C7-0312-40A9-128C-9AC01FE09184}" dt="2021-11-08T11:21:46.827" v="433" actId="20577"/>
          <ac:spMkLst>
            <pc:docMk/>
            <pc:sldMk cId="615208747" sldId="264"/>
            <ac:spMk id="2" creationId="{5EDE5CBE-B5FA-4D8D-86D3-2CCA9D767869}"/>
          </ac:spMkLst>
        </pc:spChg>
        <pc:spChg chg="add mod">
          <ac:chgData name="Harsin Goran Ahmed (2028452)" userId="S::2028452@student.uwtsd.ac.uk::c2ec6d53-779b-4976-a471-892b1fe61d99" providerId="AD" clId="Web-{B29086C7-0312-40A9-128C-9AC01FE09184}" dt="2021-11-08T11:04:49.841" v="122" actId="20577"/>
          <ac:spMkLst>
            <pc:docMk/>
            <pc:sldMk cId="615208747" sldId="264"/>
            <ac:spMk id="3" creationId="{7544A13E-EF8D-4F6A-9072-B09025626E45}"/>
          </ac:spMkLst>
        </pc:spChg>
        <pc:spChg chg="mod">
          <ac:chgData name="Harsin Goran Ahmed (2028452)" userId="S::2028452@student.uwtsd.ac.uk::c2ec6d53-779b-4976-a471-892b1fe61d99" providerId="AD" clId="Web-{B29086C7-0312-40A9-128C-9AC01FE09184}" dt="2021-11-08T11:08:49.419" v="250" actId="1076"/>
          <ac:spMkLst>
            <pc:docMk/>
            <pc:sldMk cId="615208747" sldId="264"/>
            <ac:spMk id="7" creationId="{30600150-91DF-4A37-9EC0-6D81F1127F28}"/>
          </ac:spMkLst>
        </pc:spChg>
        <pc:spChg chg="add del mod">
          <ac:chgData name="Harsin Goran Ahmed (2028452)" userId="S::2028452@student.uwtsd.ac.uk::c2ec6d53-779b-4976-a471-892b1fe61d99" providerId="AD" clId="Web-{B29086C7-0312-40A9-128C-9AC01FE09184}" dt="2021-11-08T11:05:33.109" v="131"/>
          <ac:spMkLst>
            <pc:docMk/>
            <pc:sldMk cId="615208747" sldId="264"/>
            <ac:spMk id="18" creationId="{C89D3EC4-207C-490A-B230-F549A11C56B6}"/>
          </ac:spMkLst>
        </pc:spChg>
        <pc:spChg chg="add mod">
          <ac:chgData name="Harsin Goran Ahmed (2028452)" userId="S::2028452@student.uwtsd.ac.uk::c2ec6d53-779b-4976-a471-892b1fe61d99" providerId="AD" clId="Web-{B29086C7-0312-40A9-128C-9AC01FE09184}" dt="2021-11-08T11:08:45.840" v="249" actId="1076"/>
          <ac:spMkLst>
            <pc:docMk/>
            <pc:sldMk cId="615208747" sldId="264"/>
            <ac:spMk id="23" creationId="{3779CD90-A323-4F10-8BC1-12B88A304D37}"/>
          </ac:spMkLst>
        </pc:spChg>
        <pc:spChg chg="add mod">
          <ac:chgData name="Harsin Goran Ahmed (2028452)" userId="S::2028452@student.uwtsd.ac.uk::c2ec6d53-779b-4976-a471-892b1fe61d99" providerId="AD" clId="Web-{B29086C7-0312-40A9-128C-9AC01FE09184}" dt="2021-11-08T11:13:58.485" v="362" actId="1076"/>
          <ac:spMkLst>
            <pc:docMk/>
            <pc:sldMk cId="615208747" sldId="264"/>
            <ac:spMk id="30" creationId="{7042F542-0647-4A8B-AB0B-38B2ECB22C11}"/>
          </ac:spMkLst>
        </pc:spChg>
        <pc:spChg chg="add mod">
          <ac:chgData name="Harsin Goran Ahmed (2028452)" userId="S::2028452@student.uwtsd.ac.uk::c2ec6d53-779b-4976-a471-892b1fe61d99" providerId="AD" clId="Web-{B29086C7-0312-40A9-128C-9AC01FE09184}" dt="2021-11-08T11:19:38.491" v="404" actId="1076"/>
          <ac:spMkLst>
            <pc:docMk/>
            <pc:sldMk cId="615208747" sldId="264"/>
            <ac:spMk id="31" creationId="{F5AABDE9-1938-4C1E-A8AD-395707480787}"/>
          </ac:spMkLst>
        </pc:spChg>
        <pc:spChg chg="add mod">
          <ac:chgData name="Harsin Goran Ahmed (2028452)" userId="S::2028452@student.uwtsd.ac.uk::c2ec6d53-779b-4976-a471-892b1fe61d99" providerId="AD" clId="Web-{B29086C7-0312-40A9-128C-9AC01FE09184}" dt="2021-11-08T11:24:09.523" v="504" actId="1076"/>
          <ac:spMkLst>
            <pc:docMk/>
            <pc:sldMk cId="615208747" sldId="264"/>
            <ac:spMk id="32" creationId="{8C52C067-ADD5-404C-A6CD-C68D285577D5}"/>
          </ac:spMkLst>
        </pc:spChg>
        <pc:spChg chg="add mod">
          <ac:chgData name="Harsin Goran Ahmed (2028452)" userId="S::2028452@student.uwtsd.ac.uk::c2ec6d53-779b-4976-a471-892b1fe61d99" providerId="AD" clId="Web-{B29086C7-0312-40A9-128C-9AC01FE09184}" dt="2021-11-08T11:26:26.719" v="598" actId="20577"/>
          <ac:spMkLst>
            <pc:docMk/>
            <pc:sldMk cId="615208747" sldId="264"/>
            <ac:spMk id="39" creationId="{B0D7D7DC-619B-4AF0-9C16-2EEC602C4F27}"/>
          </ac:spMkLst>
        </pc:spChg>
        <pc:spChg chg="add del">
          <ac:chgData name="Harsin Goran Ahmed (2028452)" userId="S::2028452@student.uwtsd.ac.uk::c2ec6d53-779b-4976-a471-892b1fe61d99" providerId="AD" clId="Web-{B29086C7-0312-40A9-128C-9AC01FE09184}" dt="2021-11-08T11:27:13.488" v="609"/>
          <ac:spMkLst>
            <pc:docMk/>
            <pc:sldMk cId="615208747" sldId="264"/>
            <ac:spMk id="43" creationId="{1ACF3689-68B6-4E46-8549-F5641C4A9F53}"/>
          </ac:spMkLst>
        </pc:spChg>
        <pc:cxnChg chg="add mod">
          <ac:chgData name="Harsin Goran Ahmed (2028452)" userId="S::2028452@student.uwtsd.ac.uk::c2ec6d53-779b-4976-a471-892b1fe61d99" providerId="AD" clId="Web-{B29086C7-0312-40A9-128C-9AC01FE09184}" dt="2021-11-08T11:05:00.935" v="125" actId="14100"/>
          <ac:cxnSpMkLst>
            <pc:docMk/>
            <pc:sldMk cId="615208747" sldId="264"/>
            <ac:cxnSpMk id="11" creationId="{E877ED37-F697-44A7-878C-049B55FAEB48}"/>
          </ac:cxnSpMkLst>
        </pc:cxnChg>
        <pc:cxnChg chg="add mod">
          <ac:chgData name="Harsin Goran Ahmed (2028452)" userId="S::2028452@student.uwtsd.ac.uk::c2ec6d53-779b-4976-a471-892b1fe61d99" providerId="AD" clId="Web-{B29086C7-0312-40A9-128C-9AC01FE09184}" dt="2021-11-08T11:05:22.609" v="128" actId="14100"/>
          <ac:cxnSpMkLst>
            <pc:docMk/>
            <pc:sldMk cId="615208747" sldId="264"/>
            <ac:cxnSpMk id="17" creationId="{BB6F7631-DF01-4B53-9F70-BC64D7A4D24B}"/>
          </ac:cxnSpMkLst>
        </pc:cxnChg>
        <pc:cxnChg chg="add mod">
          <ac:chgData name="Harsin Goran Ahmed (2028452)" userId="S::2028452@student.uwtsd.ac.uk::c2ec6d53-779b-4976-a471-892b1fe61d99" providerId="AD" clId="Web-{B29086C7-0312-40A9-128C-9AC01FE09184}" dt="2021-11-08T11:05:51.579" v="135" actId="14100"/>
          <ac:cxnSpMkLst>
            <pc:docMk/>
            <pc:sldMk cId="615208747" sldId="264"/>
            <ac:cxnSpMk id="19" creationId="{6D9BE345-CA06-4CBF-BEC5-2EAFC1886E7C}"/>
          </ac:cxnSpMkLst>
        </pc:cxnChg>
        <pc:cxnChg chg="add mod">
          <ac:chgData name="Harsin Goran Ahmed (2028452)" userId="S::2028452@student.uwtsd.ac.uk::c2ec6d53-779b-4976-a471-892b1fe61d99" providerId="AD" clId="Web-{B29086C7-0312-40A9-128C-9AC01FE09184}" dt="2021-11-08T11:06:07.205" v="138" actId="14100"/>
          <ac:cxnSpMkLst>
            <pc:docMk/>
            <pc:sldMk cId="615208747" sldId="264"/>
            <ac:cxnSpMk id="20" creationId="{62298AA4-8988-468A-8A3A-AF968ABE77F2}"/>
          </ac:cxnSpMkLst>
        </pc:cxnChg>
        <pc:cxnChg chg="add mod">
          <ac:chgData name="Harsin Goran Ahmed (2028452)" userId="S::2028452@student.uwtsd.ac.uk::c2ec6d53-779b-4976-a471-892b1fe61d99" providerId="AD" clId="Web-{B29086C7-0312-40A9-128C-9AC01FE09184}" dt="2021-11-08T11:06:17.878" v="140" actId="14100"/>
          <ac:cxnSpMkLst>
            <pc:docMk/>
            <pc:sldMk cId="615208747" sldId="264"/>
            <ac:cxnSpMk id="21" creationId="{5B08CBCF-89AF-4FE4-8D46-38824B60FA79}"/>
          </ac:cxnSpMkLst>
        </pc:cxnChg>
        <pc:cxnChg chg="add mod">
          <ac:chgData name="Harsin Goran Ahmed (2028452)" userId="S::2028452@student.uwtsd.ac.uk::c2ec6d53-779b-4976-a471-892b1fe61d99" providerId="AD" clId="Web-{B29086C7-0312-40A9-128C-9AC01FE09184}" dt="2021-11-08T11:06:25.316" v="142" actId="14100"/>
          <ac:cxnSpMkLst>
            <pc:docMk/>
            <pc:sldMk cId="615208747" sldId="264"/>
            <ac:cxnSpMk id="22" creationId="{8633AC62-1ABD-4BF6-B58A-FBCFF3F03923}"/>
          </ac:cxnSpMkLst>
        </pc:cxnChg>
        <pc:cxnChg chg="add mod">
          <ac:chgData name="Harsin Goran Ahmed (2028452)" userId="S::2028452@student.uwtsd.ac.uk::c2ec6d53-779b-4976-a471-892b1fe61d99" providerId="AD" clId="Web-{B29086C7-0312-40A9-128C-9AC01FE09184}" dt="2021-11-08T11:10:10.986" v="255" actId="14100"/>
          <ac:cxnSpMkLst>
            <pc:docMk/>
            <pc:sldMk cId="615208747" sldId="264"/>
            <ac:cxnSpMk id="24" creationId="{F95438B5-3CB8-45C5-8F9A-97052A79EDEE}"/>
          </ac:cxnSpMkLst>
        </pc:cxnChg>
        <pc:cxnChg chg="add mod">
          <ac:chgData name="Harsin Goran Ahmed (2028452)" userId="S::2028452@student.uwtsd.ac.uk::c2ec6d53-779b-4976-a471-892b1fe61d99" providerId="AD" clId="Web-{B29086C7-0312-40A9-128C-9AC01FE09184}" dt="2021-11-08T11:10:43.129" v="260" actId="14100"/>
          <ac:cxnSpMkLst>
            <pc:docMk/>
            <pc:sldMk cId="615208747" sldId="264"/>
            <ac:cxnSpMk id="25" creationId="{FCE0EC37-4101-42B7-A3BF-0321C6CAA633}"/>
          </ac:cxnSpMkLst>
        </pc:cxnChg>
        <pc:cxnChg chg="add mod">
          <ac:chgData name="Harsin Goran Ahmed (2028452)" userId="S::2028452@student.uwtsd.ac.uk::c2ec6d53-779b-4976-a471-892b1fe61d99" providerId="AD" clId="Web-{B29086C7-0312-40A9-128C-9AC01FE09184}" dt="2021-11-08T11:10:26.768" v="258" actId="14100"/>
          <ac:cxnSpMkLst>
            <pc:docMk/>
            <pc:sldMk cId="615208747" sldId="264"/>
            <ac:cxnSpMk id="26" creationId="{7D39207B-CFCD-4447-8B5E-52AA2EFF508B}"/>
          </ac:cxnSpMkLst>
        </pc:cxnChg>
        <pc:cxnChg chg="add mod">
          <ac:chgData name="Harsin Goran Ahmed (2028452)" userId="S::2028452@student.uwtsd.ac.uk::c2ec6d53-779b-4976-a471-892b1fe61d99" providerId="AD" clId="Web-{B29086C7-0312-40A9-128C-9AC01FE09184}" dt="2021-11-08T11:10:59.239" v="263" actId="14100"/>
          <ac:cxnSpMkLst>
            <pc:docMk/>
            <pc:sldMk cId="615208747" sldId="264"/>
            <ac:cxnSpMk id="27" creationId="{A2D5698A-0C7F-4FC8-8DC9-895E4CE23627}"/>
          </ac:cxnSpMkLst>
        </pc:cxnChg>
        <pc:cxnChg chg="add mod">
          <ac:chgData name="Harsin Goran Ahmed (2028452)" userId="S::2028452@student.uwtsd.ac.uk::c2ec6d53-779b-4976-a471-892b1fe61d99" providerId="AD" clId="Web-{B29086C7-0312-40A9-128C-9AC01FE09184}" dt="2021-11-08T11:11:16.943" v="266" actId="14100"/>
          <ac:cxnSpMkLst>
            <pc:docMk/>
            <pc:sldMk cId="615208747" sldId="264"/>
            <ac:cxnSpMk id="28" creationId="{746974A6-665C-48C1-8AB2-A55C34AAE192}"/>
          </ac:cxnSpMkLst>
        </pc:cxnChg>
        <pc:cxnChg chg="add mod">
          <ac:chgData name="Harsin Goran Ahmed (2028452)" userId="S::2028452@student.uwtsd.ac.uk::c2ec6d53-779b-4976-a471-892b1fe61d99" providerId="AD" clId="Web-{B29086C7-0312-40A9-128C-9AC01FE09184}" dt="2021-11-08T11:11:34.773" v="269" actId="14100"/>
          <ac:cxnSpMkLst>
            <pc:docMk/>
            <pc:sldMk cId="615208747" sldId="264"/>
            <ac:cxnSpMk id="29" creationId="{5B07F1CA-9A79-4540-A63D-D1D690A1F8C6}"/>
          </ac:cxnSpMkLst>
        </pc:cxnChg>
        <pc:cxnChg chg="add mod">
          <ac:chgData name="Harsin Goran Ahmed (2028452)" userId="S::2028452@student.uwtsd.ac.uk::c2ec6d53-779b-4976-a471-892b1fe61d99" providerId="AD" clId="Web-{B29086C7-0312-40A9-128C-9AC01FE09184}" dt="2021-11-08T11:20:07.539" v="410" actId="14100"/>
          <ac:cxnSpMkLst>
            <pc:docMk/>
            <pc:sldMk cId="615208747" sldId="264"/>
            <ac:cxnSpMk id="33" creationId="{679D5223-D1C9-4299-B013-CF774C7C159F}"/>
          </ac:cxnSpMkLst>
        </pc:cxnChg>
        <pc:cxnChg chg="add mod">
          <ac:chgData name="Harsin Goran Ahmed (2028452)" userId="S::2028452@student.uwtsd.ac.uk::c2ec6d53-779b-4976-a471-892b1fe61d99" providerId="AD" clId="Web-{B29086C7-0312-40A9-128C-9AC01FE09184}" dt="2021-11-08T11:20:22.821" v="413" actId="14100"/>
          <ac:cxnSpMkLst>
            <pc:docMk/>
            <pc:sldMk cId="615208747" sldId="264"/>
            <ac:cxnSpMk id="34" creationId="{5437B7B1-D8E8-48AD-8525-326F6B432956}"/>
          </ac:cxnSpMkLst>
        </pc:cxnChg>
        <pc:cxnChg chg="add mod">
          <ac:chgData name="Harsin Goran Ahmed (2028452)" userId="S::2028452@student.uwtsd.ac.uk::c2ec6d53-779b-4976-a471-892b1fe61d99" providerId="AD" clId="Web-{B29086C7-0312-40A9-128C-9AC01FE09184}" dt="2021-11-08T11:20:42.073" v="418" actId="14100"/>
          <ac:cxnSpMkLst>
            <pc:docMk/>
            <pc:sldMk cId="615208747" sldId="264"/>
            <ac:cxnSpMk id="35" creationId="{70ED7D32-2A94-4A09-8D62-A255B30E6E7B}"/>
          </ac:cxnSpMkLst>
        </pc:cxnChg>
        <pc:cxnChg chg="add mod">
          <ac:chgData name="Harsin Goran Ahmed (2028452)" userId="S::2028452@student.uwtsd.ac.uk::c2ec6d53-779b-4976-a471-892b1fe61d99" providerId="AD" clId="Web-{B29086C7-0312-40A9-128C-9AC01FE09184}" dt="2021-11-08T11:21:02.449" v="421" actId="14100"/>
          <ac:cxnSpMkLst>
            <pc:docMk/>
            <pc:sldMk cId="615208747" sldId="264"/>
            <ac:cxnSpMk id="36" creationId="{9D8E82D8-54F0-413D-9F0E-BB115AF87BA5}"/>
          </ac:cxnSpMkLst>
        </pc:cxnChg>
        <pc:cxnChg chg="add mod">
          <ac:chgData name="Harsin Goran Ahmed (2028452)" userId="S::2028452@student.uwtsd.ac.uk::c2ec6d53-779b-4976-a471-892b1fe61d99" providerId="AD" clId="Web-{B29086C7-0312-40A9-128C-9AC01FE09184}" dt="2021-11-08T11:21:17.122" v="424" actId="14100"/>
          <ac:cxnSpMkLst>
            <pc:docMk/>
            <pc:sldMk cId="615208747" sldId="264"/>
            <ac:cxnSpMk id="37" creationId="{1ACD9693-7210-4A50-8568-D21D370220DB}"/>
          </ac:cxnSpMkLst>
        </pc:cxnChg>
        <pc:cxnChg chg="add mod">
          <ac:chgData name="Harsin Goran Ahmed (2028452)" userId="S::2028452@student.uwtsd.ac.uk::c2ec6d53-779b-4976-a471-892b1fe61d99" providerId="AD" clId="Web-{B29086C7-0312-40A9-128C-9AC01FE09184}" dt="2021-11-08T11:21:29.044" v="427" actId="14100"/>
          <ac:cxnSpMkLst>
            <pc:docMk/>
            <pc:sldMk cId="615208747" sldId="264"/>
            <ac:cxnSpMk id="38" creationId="{9EC60D39-A4B2-41D7-8F15-14F38EA92E42}"/>
          </ac:cxnSpMkLst>
        </pc:cxnChg>
        <pc:cxnChg chg="add mod">
          <ac:chgData name="Harsin Goran Ahmed (2028452)" userId="S::2028452@student.uwtsd.ac.uk::c2ec6d53-779b-4976-a471-892b1fe61d99" providerId="AD" clId="Web-{B29086C7-0312-40A9-128C-9AC01FE09184}" dt="2021-11-08T11:26:40.892" v="601" actId="14100"/>
          <ac:cxnSpMkLst>
            <pc:docMk/>
            <pc:sldMk cId="615208747" sldId="264"/>
            <ac:cxnSpMk id="40" creationId="{1CD4C45F-BCBB-4A1E-A20A-72E523315732}"/>
          </ac:cxnSpMkLst>
        </pc:cxnChg>
        <pc:cxnChg chg="add mod">
          <ac:chgData name="Harsin Goran Ahmed (2028452)" userId="S::2028452@student.uwtsd.ac.uk::c2ec6d53-779b-4976-a471-892b1fe61d99" providerId="AD" clId="Web-{B29086C7-0312-40A9-128C-9AC01FE09184}" dt="2021-11-08T11:26:52.455" v="604" actId="14100"/>
          <ac:cxnSpMkLst>
            <pc:docMk/>
            <pc:sldMk cId="615208747" sldId="264"/>
            <ac:cxnSpMk id="41" creationId="{8B26A190-2E5A-466C-BEF5-E9907D2D8688}"/>
          </ac:cxnSpMkLst>
        </pc:cxnChg>
        <pc:cxnChg chg="add mod">
          <ac:chgData name="Harsin Goran Ahmed (2028452)" userId="S::2028452@student.uwtsd.ac.uk::c2ec6d53-779b-4976-a471-892b1fe61d99" providerId="AD" clId="Web-{B29086C7-0312-40A9-128C-9AC01FE09184}" dt="2021-11-08T11:27:04.675" v="607" actId="14100"/>
          <ac:cxnSpMkLst>
            <pc:docMk/>
            <pc:sldMk cId="615208747" sldId="264"/>
            <ac:cxnSpMk id="42" creationId="{34ED1173-F10F-433C-975C-090932897974}"/>
          </ac:cxnSpMkLst>
        </pc:cxnChg>
        <pc:cxnChg chg="add mod">
          <ac:chgData name="Harsin Goran Ahmed (2028452)" userId="S::2028452@student.uwtsd.ac.uk::c2ec6d53-779b-4976-a471-892b1fe61d99" providerId="AD" clId="Web-{B29086C7-0312-40A9-128C-9AC01FE09184}" dt="2021-11-08T11:27:26.004" v="612" actId="14100"/>
          <ac:cxnSpMkLst>
            <pc:docMk/>
            <pc:sldMk cId="615208747" sldId="264"/>
            <ac:cxnSpMk id="44" creationId="{41871463-9CDC-4EBE-8F0D-BF9EBE3AE455}"/>
          </ac:cxnSpMkLst>
        </pc:cxnChg>
        <pc:cxnChg chg="add mod">
          <ac:chgData name="Harsin Goran Ahmed (2028452)" userId="S::2028452@student.uwtsd.ac.uk::c2ec6d53-779b-4976-a471-892b1fe61d99" providerId="AD" clId="Web-{B29086C7-0312-40A9-128C-9AC01FE09184}" dt="2021-11-08T11:27:41.208" v="615" actId="14100"/>
          <ac:cxnSpMkLst>
            <pc:docMk/>
            <pc:sldMk cId="615208747" sldId="264"/>
            <ac:cxnSpMk id="45" creationId="{E82F6252-6386-4EFC-93D3-77B97D1351F2}"/>
          </ac:cxnSpMkLst>
        </pc:cxnChg>
      </pc:sldChg>
      <pc:sldChg chg="addSp delSp modSp new">
        <pc:chgData name="Harsin Goran Ahmed (2028452)" userId="S::2028452@student.uwtsd.ac.uk::c2ec6d53-779b-4976-a471-892b1fe61d99" providerId="AD" clId="Web-{B29086C7-0312-40A9-128C-9AC01FE09184}" dt="2021-11-08T14:08:32.492" v="2942" actId="20577"/>
        <pc:sldMkLst>
          <pc:docMk/>
          <pc:sldMk cId="3488598936" sldId="265"/>
        </pc:sldMkLst>
        <pc:spChg chg="add mod">
          <ac:chgData name="Harsin Goran Ahmed (2028452)" userId="S::2028452@student.uwtsd.ac.uk::c2ec6d53-779b-4976-a471-892b1fe61d99" providerId="AD" clId="Web-{B29086C7-0312-40A9-128C-9AC01FE09184}" dt="2021-11-08T13:35:17.388" v="1902" actId="20577"/>
          <ac:spMkLst>
            <pc:docMk/>
            <pc:sldMk cId="3488598936" sldId="265"/>
            <ac:spMk id="2" creationId="{28A2591A-E6C3-414F-8356-DBBCA2F1D805}"/>
          </ac:spMkLst>
        </pc:spChg>
        <pc:spChg chg="del">
          <ac:chgData name="Harsin Goran Ahmed (2028452)" userId="S::2028452@student.uwtsd.ac.uk::c2ec6d53-779b-4976-a471-892b1fe61d99" providerId="AD" clId="Web-{B29086C7-0312-40A9-128C-9AC01FE09184}" dt="2021-11-08T12:21:29.715" v="617"/>
          <ac:spMkLst>
            <pc:docMk/>
            <pc:sldMk cId="3488598936" sldId="265"/>
            <ac:spMk id="2" creationId="{7365CE27-BA4C-4930-B250-01D808380C9C}"/>
          </ac:spMkLst>
        </pc:spChg>
        <pc:spChg chg="del">
          <ac:chgData name="Harsin Goran Ahmed (2028452)" userId="S::2028452@student.uwtsd.ac.uk::c2ec6d53-779b-4976-a471-892b1fe61d99" providerId="AD" clId="Web-{B29086C7-0312-40A9-128C-9AC01FE09184}" dt="2021-11-08T12:21:31.996" v="618"/>
          <ac:spMkLst>
            <pc:docMk/>
            <pc:sldMk cId="3488598936" sldId="265"/>
            <ac:spMk id="3" creationId="{567B6298-F217-4451-B654-D2B20078C590}"/>
          </ac:spMkLst>
        </pc:spChg>
        <pc:spChg chg="add mod">
          <ac:chgData name="Harsin Goran Ahmed (2028452)" userId="S::2028452@student.uwtsd.ac.uk::c2ec6d53-779b-4976-a471-892b1fe61d99" providerId="AD" clId="Web-{B29086C7-0312-40A9-128C-9AC01FE09184}" dt="2021-11-08T13:52:12.112" v="2535" actId="20577"/>
          <ac:spMkLst>
            <pc:docMk/>
            <pc:sldMk cId="3488598936" sldId="265"/>
            <ac:spMk id="3" creationId="{69061F1C-DEC0-4F1A-A2FB-16847DA56A2E}"/>
          </ac:spMkLst>
        </pc:spChg>
        <pc:spChg chg="add del">
          <ac:chgData name="Harsin Goran Ahmed (2028452)" userId="S::2028452@student.uwtsd.ac.uk::c2ec6d53-779b-4976-a471-892b1fe61d99" providerId="AD" clId="Web-{B29086C7-0312-40A9-128C-9AC01FE09184}" dt="2021-11-08T13:28:20.488" v="1825"/>
          <ac:spMkLst>
            <pc:docMk/>
            <pc:sldMk cId="3488598936" sldId="265"/>
            <ac:spMk id="4" creationId="{34F10857-6F91-4667-8CBD-DFC6B383F377}"/>
          </ac:spMkLst>
        </pc:spChg>
        <pc:spChg chg="add del">
          <ac:chgData name="Harsin Goran Ahmed (2028452)" userId="S::2028452@student.uwtsd.ac.uk::c2ec6d53-779b-4976-a471-892b1fe61d99" providerId="AD" clId="Web-{B29086C7-0312-40A9-128C-9AC01FE09184}" dt="2021-11-08T13:28:18.504" v="1824"/>
          <ac:spMkLst>
            <pc:docMk/>
            <pc:sldMk cId="3488598936" sldId="265"/>
            <ac:spMk id="5" creationId="{E4F00FE5-1159-47E4-87E1-3F01FF50492B}"/>
          </ac:spMkLst>
        </pc:spChg>
        <pc:spChg chg="add del">
          <ac:chgData name="Harsin Goran Ahmed (2028452)" userId="S::2028452@student.uwtsd.ac.uk::c2ec6d53-779b-4976-a471-892b1fe61d99" providerId="AD" clId="Web-{B29086C7-0312-40A9-128C-9AC01FE09184}" dt="2021-11-08T13:28:26.957" v="1828"/>
          <ac:spMkLst>
            <pc:docMk/>
            <pc:sldMk cId="3488598936" sldId="265"/>
            <ac:spMk id="6" creationId="{8920CFE2-2CBD-447E-A4E0-9B53DB24B7BF}"/>
          </ac:spMkLst>
        </pc:spChg>
        <pc:spChg chg="add del mod">
          <ac:chgData name="Harsin Goran Ahmed (2028452)" userId="S::2028452@student.uwtsd.ac.uk::c2ec6d53-779b-4976-a471-892b1fe61d99" providerId="AD" clId="Web-{B29086C7-0312-40A9-128C-9AC01FE09184}" dt="2021-11-08T13:28:24.801" v="1827"/>
          <ac:spMkLst>
            <pc:docMk/>
            <pc:sldMk cId="3488598936" sldId="265"/>
            <ac:spMk id="7" creationId="{B14F56BE-8E45-4C31-A09C-9A17A89F013D}"/>
          </ac:spMkLst>
        </pc:spChg>
        <pc:spChg chg="add mod">
          <ac:chgData name="Harsin Goran Ahmed (2028452)" userId="S::2028452@student.uwtsd.ac.uk::c2ec6d53-779b-4976-a471-892b1fe61d99" providerId="AD" clId="Web-{B29086C7-0312-40A9-128C-9AC01FE09184}" dt="2021-11-08T14:08:32.492" v="2942" actId="20577"/>
          <ac:spMkLst>
            <pc:docMk/>
            <pc:sldMk cId="3488598936" sldId="265"/>
            <ac:spMk id="8" creationId="{F87ED30F-371A-40BF-AC62-B601B2FB5484}"/>
          </ac:spMkLst>
        </pc:spChg>
      </pc:sldChg>
      <pc:sldChg chg="addSp delSp modSp new">
        <pc:chgData name="Harsin Goran Ahmed (2028452)" userId="S::2028452@student.uwtsd.ac.uk::c2ec6d53-779b-4976-a471-892b1fe61d99" providerId="AD" clId="Web-{B29086C7-0312-40A9-128C-9AC01FE09184}" dt="2021-11-08T12:48:56.946" v="1795" actId="20577"/>
        <pc:sldMkLst>
          <pc:docMk/>
          <pc:sldMk cId="1652650339" sldId="266"/>
        </pc:sldMkLst>
        <pc:spChg chg="del">
          <ac:chgData name="Harsin Goran Ahmed (2028452)" userId="S::2028452@student.uwtsd.ac.uk::c2ec6d53-779b-4976-a471-892b1fe61d99" providerId="AD" clId="Web-{B29086C7-0312-40A9-128C-9AC01FE09184}" dt="2021-11-08T12:22:32.029" v="620"/>
          <ac:spMkLst>
            <pc:docMk/>
            <pc:sldMk cId="1652650339" sldId="266"/>
            <ac:spMk id="2" creationId="{9BCC49CC-9A99-44C5-BDBD-6722CE56144D}"/>
          </ac:spMkLst>
        </pc:spChg>
        <pc:spChg chg="mod">
          <ac:chgData name="Harsin Goran Ahmed (2028452)" userId="S::2028452@student.uwtsd.ac.uk::c2ec6d53-779b-4976-a471-892b1fe61d99" providerId="AD" clId="Web-{B29086C7-0312-40A9-128C-9AC01FE09184}" dt="2021-11-08T12:46:17.566" v="1781" actId="20577"/>
          <ac:spMkLst>
            <pc:docMk/>
            <pc:sldMk cId="1652650339" sldId="266"/>
            <ac:spMk id="3" creationId="{433A4E7B-3331-44BE-A93F-E4CA5BEEA12C}"/>
          </ac:spMkLst>
        </pc:spChg>
        <pc:spChg chg="add mod">
          <ac:chgData name="Harsin Goran Ahmed (2028452)" userId="S::2028452@student.uwtsd.ac.uk::c2ec6d53-779b-4976-a471-892b1fe61d99" providerId="AD" clId="Web-{B29086C7-0312-40A9-128C-9AC01FE09184}" dt="2021-11-08T12:48:56.946" v="1795" actId="20577"/>
          <ac:spMkLst>
            <pc:docMk/>
            <pc:sldMk cId="1652650339" sldId="266"/>
            <ac:spMk id="4" creationId="{EB6C3F5D-062B-466C-977D-4CB5ECC0D208}"/>
          </ac:spMkLst>
        </pc:spChg>
      </pc:sldChg>
      <pc:sldChg chg="addSp delSp modSp new">
        <pc:chgData name="Harsin Goran Ahmed (2028452)" userId="S::2028452@student.uwtsd.ac.uk::c2ec6d53-779b-4976-a471-892b1fe61d99" providerId="AD" clId="Web-{B29086C7-0312-40A9-128C-9AC01FE09184}" dt="2021-11-08T14:07:26.538" v="2919" actId="20577"/>
        <pc:sldMkLst>
          <pc:docMk/>
          <pc:sldMk cId="2596830970" sldId="267"/>
        </pc:sldMkLst>
        <pc:spChg chg="del">
          <ac:chgData name="Harsin Goran Ahmed (2028452)" userId="S::2028452@student.uwtsd.ac.uk::c2ec6d53-779b-4976-a471-892b1fe61d99" providerId="AD" clId="Web-{B29086C7-0312-40A9-128C-9AC01FE09184}" dt="2021-11-08T14:02:32.641" v="2792"/>
          <ac:spMkLst>
            <pc:docMk/>
            <pc:sldMk cId="2596830970" sldId="267"/>
            <ac:spMk id="2" creationId="{5D5F1088-05E3-4E14-B30B-8F06C3930AD8}"/>
          </ac:spMkLst>
        </pc:spChg>
        <pc:spChg chg="del">
          <ac:chgData name="Harsin Goran Ahmed (2028452)" userId="S::2028452@student.uwtsd.ac.uk::c2ec6d53-779b-4976-a471-892b1fe61d99" providerId="AD" clId="Web-{B29086C7-0312-40A9-128C-9AC01FE09184}" dt="2021-11-08T14:02:34.922" v="2793"/>
          <ac:spMkLst>
            <pc:docMk/>
            <pc:sldMk cId="2596830970" sldId="267"/>
            <ac:spMk id="3" creationId="{C0EB3161-5885-4108-B97C-D99D24A2F1D2}"/>
          </ac:spMkLst>
        </pc:spChg>
        <pc:spChg chg="add mod">
          <ac:chgData name="Harsin Goran Ahmed (2028452)" userId="S::2028452@student.uwtsd.ac.uk::c2ec6d53-779b-4976-a471-892b1fe61d99" providerId="AD" clId="Web-{B29086C7-0312-40A9-128C-9AC01FE09184}" dt="2021-11-08T14:04:13.549" v="2806" actId="1076"/>
          <ac:spMkLst>
            <pc:docMk/>
            <pc:sldMk cId="2596830970" sldId="267"/>
            <ac:spMk id="5" creationId="{E79438D2-31E0-4234-A2F4-C8CA047DDD52}"/>
          </ac:spMkLst>
        </pc:spChg>
        <pc:spChg chg="add mod">
          <ac:chgData name="Harsin Goran Ahmed (2028452)" userId="S::2028452@student.uwtsd.ac.uk::c2ec6d53-779b-4976-a471-892b1fe61d99" providerId="AD" clId="Web-{B29086C7-0312-40A9-128C-9AC01FE09184}" dt="2021-11-08T14:07:03.912" v="2911" actId="20577"/>
          <ac:spMkLst>
            <pc:docMk/>
            <pc:sldMk cId="2596830970" sldId="267"/>
            <ac:spMk id="6" creationId="{AB7F33A8-6B27-4396-8C8A-E74FCC12C5C1}"/>
          </ac:spMkLst>
        </pc:spChg>
        <pc:spChg chg="add mod">
          <ac:chgData name="Harsin Goran Ahmed (2028452)" userId="S::2028452@student.uwtsd.ac.uk::c2ec6d53-779b-4976-a471-892b1fe61d99" providerId="AD" clId="Web-{B29086C7-0312-40A9-128C-9AC01FE09184}" dt="2021-11-08T14:07:26.538" v="2919" actId="20577"/>
          <ac:spMkLst>
            <pc:docMk/>
            <pc:sldMk cId="2596830970" sldId="267"/>
            <ac:spMk id="7" creationId="{8E8949EA-A5C2-4F77-AC0D-44FD52F1A9E5}"/>
          </ac:spMkLst>
        </pc:spChg>
        <pc:picChg chg="add mod">
          <ac:chgData name="Harsin Goran Ahmed (2028452)" userId="S::2028452@student.uwtsd.ac.uk::c2ec6d53-779b-4976-a471-892b1fe61d99" providerId="AD" clId="Web-{B29086C7-0312-40A9-128C-9AC01FE09184}" dt="2021-11-08T14:04:13.549" v="2805" actId="1076"/>
          <ac:picMkLst>
            <pc:docMk/>
            <pc:sldMk cId="2596830970" sldId="267"/>
            <ac:picMk id="4" creationId="{BD5D5CEC-0277-42ED-AF7B-2F6D38B6B914}"/>
          </ac:picMkLst>
        </pc:picChg>
      </pc:sldChg>
      <pc:sldChg chg="delSp modSp new">
        <pc:chgData name="Harsin Goran Ahmed (2028452)" userId="S::2028452@student.uwtsd.ac.uk::c2ec6d53-779b-4976-a471-892b1fe61d99" providerId="AD" clId="Web-{B29086C7-0312-40A9-128C-9AC01FE09184}" dt="2021-11-08T14:15:07.626" v="3046" actId="20577"/>
        <pc:sldMkLst>
          <pc:docMk/>
          <pc:sldMk cId="1801249668" sldId="268"/>
        </pc:sldMkLst>
        <pc:spChg chg="del">
          <ac:chgData name="Harsin Goran Ahmed (2028452)" userId="S::2028452@student.uwtsd.ac.uk::c2ec6d53-779b-4976-a471-892b1fe61d99" providerId="AD" clId="Web-{B29086C7-0312-40A9-128C-9AC01FE09184}" dt="2021-11-08T14:08:36.711" v="2943"/>
          <ac:spMkLst>
            <pc:docMk/>
            <pc:sldMk cId="1801249668" sldId="268"/>
            <ac:spMk id="2" creationId="{4DEA8F18-06A0-4DEE-B62C-EC5403C62653}"/>
          </ac:spMkLst>
        </pc:spChg>
        <pc:spChg chg="mod">
          <ac:chgData name="Harsin Goran Ahmed (2028452)" userId="S::2028452@student.uwtsd.ac.uk::c2ec6d53-779b-4976-a471-892b1fe61d99" providerId="AD" clId="Web-{B29086C7-0312-40A9-128C-9AC01FE09184}" dt="2021-11-08T14:15:07.626" v="3046" actId="20577"/>
          <ac:spMkLst>
            <pc:docMk/>
            <pc:sldMk cId="1801249668" sldId="268"/>
            <ac:spMk id="3" creationId="{F5E95F75-5281-4D83-BF91-22B6A3ACD1F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bbc.co.uk/bitesize/guides/zjjnnrd/revision/2" TargetMode="External"/><Relationship Id="rId3" Type="http://schemas.openxmlformats.org/officeDocument/2006/relationships/hyperlink" Target="https://searchcustomerexperience.techtarget.com/definition/implementation" TargetMode="External"/><Relationship Id="rId7" Type="http://schemas.openxmlformats.org/officeDocument/2006/relationships/hyperlink" Target="https://taxaid.org.uk/guides/taxpayers/tax-for-employees/problems-with-employers" TargetMode="External"/><Relationship Id="rId12" Type="http://schemas.openxmlformats.org/officeDocument/2006/relationships/hyperlink" Target="https://www.acas.org.uk/discrimination-and-the-law" TargetMode="External"/><Relationship Id="rId2" Type="http://schemas.openxmlformats.org/officeDocument/2006/relationships/hyperlink" Target="https://dictionary.cambridge.org/dictionary/english/discrimination" TargetMode="External"/><Relationship Id="rId1" Type="http://schemas.openxmlformats.org/officeDocument/2006/relationships/slideLayout" Target="../slideLayouts/slideLayout2.xml"/><Relationship Id="rId6" Type="http://schemas.openxmlformats.org/officeDocument/2006/relationships/hyperlink" Target="https://www.brainyquote.com/quotes/maria_konnikova_1110802" TargetMode="External"/><Relationship Id="rId11" Type="http://schemas.openxmlformats.org/officeDocument/2006/relationships/hyperlink" Target="https://www.pinterest.co.uk/pin/333829391099681839/" TargetMode="External"/><Relationship Id="rId5" Type="http://schemas.openxmlformats.org/officeDocument/2006/relationships/hyperlink" Target="https://www.nibusinessinfo.co.uk/content/common-causes-stress-work" TargetMode="External"/><Relationship Id="rId10" Type="http://schemas.openxmlformats.org/officeDocument/2006/relationships/hyperlink" Target="https://www.communicationtheory.org/cultural-barriers/" TargetMode="External"/><Relationship Id="rId4" Type="http://schemas.openxmlformats.org/officeDocument/2006/relationships/hyperlink" Target="https://www.ciphr.com/research/workplace-stress-statistics/" TargetMode="External"/><Relationship Id="rId9" Type="http://schemas.openxmlformats.org/officeDocument/2006/relationships/hyperlink" Target="https://www.statista.com/chart/23179/rolling-3-month-uk-unemployment-ra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5FE5708-C386-430B-8FE6-B549E4B4A08F}"/>
              </a:ext>
            </a:extLst>
          </p:cNvPr>
          <p:cNvSpPr txBox="1"/>
          <p:nvPr/>
        </p:nvSpPr>
        <p:spPr>
          <a:xfrm>
            <a:off x="536076" y="1631985"/>
            <a:ext cx="5277491" cy="93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cs typeface="Calibri"/>
              </a:rPr>
              <a:t>Student Name: Harsin Goran Ahmed</a:t>
            </a:r>
            <a:endParaRPr lang="en-US" sz="1100">
              <a:cs typeface="Calibri"/>
            </a:endParaRPr>
          </a:p>
          <a:p>
            <a:r>
              <a:rPr lang="en-GB" sz="1100" dirty="0">
                <a:cs typeface="Calibri"/>
              </a:rPr>
              <a:t>Student Id Number: 2028452</a:t>
            </a:r>
          </a:p>
          <a:p>
            <a:r>
              <a:rPr lang="en-GB" sz="1100" dirty="0">
                <a:cs typeface="Calibri"/>
              </a:rPr>
              <a:t>Module Code: </a:t>
            </a:r>
            <a:r>
              <a:rPr lang="en-GB" sz="1100" b="1" dirty="0">
                <a:ea typeface="+mn-lt"/>
                <a:cs typeface="+mn-lt"/>
              </a:rPr>
              <a:t>BMSW 4004</a:t>
            </a:r>
          </a:p>
          <a:p>
            <a:r>
              <a:rPr lang="en-GB" sz="1100" dirty="0">
                <a:cs typeface="Calibri"/>
              </a:rPr>
              <a:t>Lecturer Name: </a:t>
            </a:r>
            <a:r>
              <a:rPr lang="en-GB" sz="1100" dirty="0">
                <a:ea typeface="+mn-lt"/>
                <a:cs typeface="+mn-lt"/>
              </a:rPr>
              <a:t>Chijioke Uba</a:t>
            </a:r>
          </a:p>
          <a:p>
            <a:r>
              <a:rPr lang="en-GB" sz="1100" dirty="0">
                <a:cs typeface="Calibri"/>
              </a:rPr>
              <a:t>Assignment Title:  </a:t>
            </a:r>
            <a:r>
              <a:rPr lang="en-GB" sz="1100" b="1" dirty="0">
                <a:ea typeface="+mn-lt"/>
                <a:cs typeface="+mn-lt"/>
              </a:rPr>
              <a:t>Problem Solving and Decision making</a:t>
            </a:r>
          </a:p>
        </p:txBody>
      </p:sp>
      <p:sp>
        <p:nvSpPr>
          <p:cNvPr id="12" name="TextBox 11">
            <a:extLst>
              <a:ext uri="{FF2B5EF4-FFF2-40B4-BE49-F238E27FC236}">
                <a16:creationId xmlns:a16="http://schemas.microsoft.com/office/drawing/2014/main" id="{4F7E6C74-1B27-49BE-BD76-03F304692701}"/>
              </a:ext>
            </a:extLst>
          </p:cNvPr>
          <p:cNvSpPr txBox="1"/>
          <p:nvPr/>
        </p:nvSpPr>
        <p:spPr>
          <a:xfrm>
            <a:off x="62502" y="250860"/>
            <a:ext cx="1262351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u="sng" dirty="0">
                <a:cs typeface="Calibri"/>
              </a:rPr>
              <a:t>Problem Solving and Decision Making</a:t>
            </a:r>
          </a:p>
        </p:txBody>
      </p:sp>
      <p:sp>
        <p:nvSpPr>
          <p:cNvPr id="15" name="TextBox 14">
            <a:extLst>
              <a:ext uri="{FF2B5EF4-FFF2-40B4-BE49-F238E27FC236}">
                <a16:creationId xmlns:a16="http://schemas.microsoft.com/office/drawing/2014/main" id="{8A394EB3-A92F-442A-A6F5-B637B59D0EB3}"/>
              </a:ext>
            </a:extLst>
          </p:cNvPr>
          <p:cNvSpPr txBox="1"/>
          <p:nvPr/>
        </p:nvSpPr>
        <p:spPr>
          <a:xfrm>
            <a:off x="1916130" y="3345951"/>
            <a:ext cx="7058346"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                                                     </a:t>
            </a:r>
            <a:r>
              <a:rPr lang="en-GB" b="1" u="sng" dirty="0">
                <a:cs typeface="Calibri"/>
              </a:rPr>
              <a:t>  Summary</a:t>
            </a:r>
            <a:endParaRPr lang="en-GB" b="1" dirty="0">
              <a:cs typeface="Calibri"/>
            </a:endParaRPr>
          </a:p>
          <a:p>
            <a:endParaRPr lang="en-GB" b="1" u="sng" dirty="0">
              <a:cs typeface="Calibri"/>
            </a:endParaRPr>
          </a:p>
          <a:p>
            <a:r>
              <a:rPr lang="en-GB" sz="1100" dirty="0">
                <a:cs typeface="Calibri"/>
              </a:rPr>
              <a:t>In this report I will be explaining the work-related stress in the UK, from the Case Study: ' Stress in The UK'. With many of my own researches and back-ups I will be showing the solutions to work-related stress. </a:t>
            </a:r>
          </a:p>
          <a:p>
            <a:endParaRPr lang="en-GB" sz="1100" dirty="0">
              <a:cs typeface="Calibri"/>
            </a:endParaRPr>
          </a:p>
          <a:p>
            <a:r>
              <a:rPr lang="en-GB" sz="1100" dirty="0">
                <a:cs typeface="Calibri"/>
              </a:rPr>
              <a:t>Furthermore, I will present a report elaborating on each point of my presentation. </a:t>
            </a:r>
          </a:p>
          <a:p>
            <a:endParaRPr lang="en-GB" sz="1100" dirty="0">
              <a:cs typeface="Calibri"/>
            </a:endParaRPr>
          </a:p>
          <a:p>
            <a:r>
              <a:rPr lang="en-GB" sz="1100" dirty="0">
                <a:cs typeface="Calibri"/>
              </a:rPr>
              <a:t>I hope you enjoy.</a:t>
            </a:r>
          </a:p>
          <a:p>
            <a:endParaRPr lang="en-GB" sz="1100" dirty="0">
              <a:cs typeface="Calibri"/>
            </a:endParaRPr>
          </a:p>
          <a:p>
            <a:r>
              <a:rPr lang="en-GB" sz="1100" dirty="0">
                <a:cs typeface="Calibri"/>
              </a:rPr>
              <a:t>Thank you.</a:t>
            </a:r>
          </a:p>
        </p:txBody>
      </p:sp>
      <p:sp>
        <p:nvSpPr>
          <p:cNvPr id="2" name="TextBox 1">
            <a:extLst>
              <a:ext uri="{FF2B5EF4-FFF2-40B4-BE49-F238E27FC236}">
                <a16:creationId xmlns:a16="http://schemas.microsoft.com/office/drawing/2014/main" id="{A09EA11E-FCC1-4703-8F0F-DA75AD37B914}"/>
              </a:ext>
            </a:extLst>
          </p:cNvPr>
          <p:cNvSpPr txBox="1"/>
          <p:nvPr/>
        </p:nvSpPr>
        <p:spPr>
          <a:xfrm>
            <a:off x="9977336" y="638620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                  Page 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91302-6AC1-44EF-B351-F33F90653AEB}"/>
              </a:ext>
            </a:extLst>
          </p:cNvPr>
          <p:cNvSpPr>
            <a:spLocks noGrp="1"/>
          </p:cNvSpPr>
          <p:nvPr>
            <p:ph type="title"/>
          </p:nvPr>
        </p:nvSpPr>
        <p:spPr/>
        <p:txBody>
          <a:bodyPr>
            <a:normAutofit fontScale="90000"/>
          </a:bodyPr>
          <a:lstStyle/>
          <a:p>
            <a:r>
              <a:rPr lang="en-GB" b="1" u="sng" dirty="0">
                <a:ea typeface="+mj-lt"/>
                <a:cs typeface="+mj-lt"/>
              </a:rPr>
              <a:t>The nature and impact of the complex problem on employees and their organisations.</a:t>
            </a:r>
            <a:endParaRPr lang="en-US" b="1" dirty="0">
              <a:cs typeface="Calibri Light" panose="020F0302020204030204"/>
            </a:endParaRPr>
          </a:p>
        </p:txBody>
      </p:sp>
      <p:sp>
        <p:nvSpPr>
          <p:cNvPr id="3" name="Content Placeholder 2">
            <a:extLst>
              <a:ext uri="{FF2B5EF4-FFF2-40B4-BE49-F238E27FC236}">
                <a16:creationId xmlns:a16="http://schemas.microsoft.com/office/drawing/2014/main" id="{84061B53-3858-4426-8202-E5C53C1C9C1B}"/>
              </a:ext>
            </a:extLst>
          </p:cNvPr>
          <p:cNvSpPr>
            <a:spLocks noGrp="1"/>
          </p:cNvSpPr>
          <p:nvPr>
            <p:ph idx="1"/>
          </p:nvPr>
        </p:nvSpPr>
        <p:spPr>
          <a:xfrm>
            <a:off x="778267" y="1680074"/>
            <a:ext cx="10515600" cy="875249"/>
          </a:xfrm>
        </p:spPr>
        <p:txBody>
          <a:bodyPr vert="horz" lIns="91440" tIns="45720" rIns="91440" bIns="45720" rtlCol="0" anchor="t">
            <a:normAutofit/>
          </a:bodyPr>
          <a:lstStyle/>
          <a:p>
            <a:pPr marL="0" indent="0">
              <a:buNone/>
            </a:pPr>
            <a:r>
              <a:rPr lang="en-GB" sz="1100" dirty="0">
                <a:cs typeface="Calibri" panose="020F0502020204030204"/>
              </a:rPr>
              <a:t>To start off with, what is the nature of a complex problem on employees? There are many types of problems in an organisation such as:</a:t>
            </a:r>
          </a:p>
          <a:p>
            <a:pPr marL="0" indent="0">
              <a:buNone/>
            </a:pPr>
            <a:endParaRPr lang="en-GB" sz="1600" dirty="0">
              <a:cs typeface="Calibri" panose="020F0502020204030204"/>
            </a:endParaRPr>
          </a:p>
        </p:txBody>
      </p:sp>
      <p:sp>
        <p:nvSpPr>
          <p:cNvPr id="4" name="TextBox 3">
            <a:extLst>
              <a:ext uri="{FF2B5EF4-FFF2-40B4-BE49-F238E27FC236}">
                <a16:creationId xmlns:a16="http://schemas.microsoft.com/office/drawing/2014/main" id="{B613E241-B483-41A7-844C-947B1500F20E}"/>
              </a:ext>
            </a:extLst>
          </p:cNvPr>
          <p:cNvSpPr txBox="1"/>
          <p:nvPr/>
        </p:nvSpPr>
        <p:spPr>
          <a:xfrm>
            <a:off x="820220" y="2001747"/>
            <a:ext cx="2743199" cy="8156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cs typeface="Calibri"/>
              </a:rPr>
              <a:t>- Discrimination</a:t>
            </a:r>
            <a:endParaRPr lang="en-GB" sz="1100" dirty="0"/>
          </a:p>
          <a:p>
            <a:endParaRPr lang="en-GB" dirty="0">
              <a:cs typeface="Calibri"/>
            </a:endParaRPr>
          </a:p>
          <a:p>
            <a:endParaRPr lang="en-GB" dirty="0">
              <a:cs typeface="Calibri"/>
            </a:endParaRPr>
          </a:p>
        </p:txBody>
      </p:sp>
      <p:sp>
        <p:nvSpPr>
          <p:cNvPr id="5" name="TextBox 4">
            <a:extLst>
              <a:ext uri="{FF2B5EF4-FFF2-40B4-BE49-F238E27FC236}">
                <a16:creationId xmlns:a16="http://schemas.microsoft.com/office/drawing/2014/main" id="{A8E75527-01CA-4A5B-8D4B-75507D4BA5B2}"/>
              </a:ext>
            </a:extLst>
          </p:cNvPr>
          <p:cNvSpPr txBox="1"/>
          <p:nvPr/>
        </p:nvSpPr>
        <p:spPr>
          <a:xfrm>
            <a:off x="808982" y="2281611"/>
            <a:ext cx="2743199"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cs typeface="Calibri"/>
              </a:rPr>
              <a:t>- Bullying or Harassment</a:t>
            </a:r>
          </a:p>
          <a:p>
            <a:endParaRPr lang="en-GB" dirty="0">
              <a:cs typeface="Calibri"/>
            </a:endParaRPr>
          </a:p>
        </p:txBody>
      </p:sp>
      <p:sp>
        <p:nvSpPr>
          <p:cNvPr id="6" name="TextBox 5">
            <a:extLst>
              <a:ext uri="{FF2B5EF4-FFF2-40B4-BE49-F238E27FC236}">
                <a16:creationId xmlns:a16="http://schemas.microsoft.com/office/drawing/2014/main" id="{AB509453-98A5-439B-A58E-A6BB9E2B6FD2}"/>
              </a:ext>
            </a:extLst>
          </p:cNvPr>
          <p:cNvSpPr txBox="1"/>
          <p:nvPr/>
        </p:nvSpPr>
        <p:spPr>
          <a:xfrm>
            <a:off x="823430" y="2552913"/>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cs typeface="Calibri"/>
              </a:rPr>
              <a:t>- Unmotivated</a:t>
            </a:r>
          </a:p>
        </p:txBody>
      </p:sp>
      <p:sp>
        <p:nvSpPr>
          <p:cNvPr id="7" name="TextBox 6">
            <a:extLst>
              <a:ext uri="{FF2B5EF4-FFF2-40B4-BE49-F238E27FC236}">
                <a16:creationId xmlns:a16="http://schemas.microsoft.com/office/drawing/2014/main" id="{C253BF73-F90B-4B1F-8E48-6100B298067D}"/>
              </a:ext>
            </a:extLst>
          </p:cNvPr>
          <p:cNvSpPr txBox="1"/>
          <p:nvPr/>
        </p:nvSpPr>
        <p:spPr>
          <a:xfrm>
            <a:off x="812193" y="2824215"/>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cs typeface="Calibri"/>
              </a:rPr>
              <a:t>- Pay Roll Issues</a:t>
            </a:r>
          </a:p>
        </p:txBody>
      </p:sp>
      <p:sp>
        <p:nvSpPr>
          <p:cNvPr id="8" name="TextBox 7">
            <a:extLst>
              <a:ext uri="{FF2B5EF4-FFF2-40B4-BE49-F238E27FC236}">
                <a16:creationId xmlns:a16="http://schemas.microsoft.com/office/drawing/2014/main" id="{EB649451-ED34-4058-905E-DFF3DB96887E}"/>
              </a:ext>
            </a:extLst>
          </p:cNvPr>
          <p:cNvSpPr txBox="1"/>
          <p:nvPr/>
        </p:nvSpPr>
        <p:spPr>
          <a:xfrm>
            <a:off x="818080" y="3557854"/>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cs typeface="Calibri"/>
              </a:rPr>
              <a:t>- Mental Health</a:t>
            </a:r>
          </a:p>
        </p:txBody>
      </p:sp>
      <p:sp>
        <p:nvSpPr>
          <p:cNvPr id="9" name="TextBox 8">
            <a:extLst>
              <a:ext uri="{FF2B5EF4-FFF2-40B4-BE49-F238E27FC236}">
                <a16:creationId xmlns:a16="http://schemas.microsoft.com/office/drawing/2014/main" id="{F97C94F9-9F65-482B-880B-DE3E32A93AF7}"/>
              </a:ext>
            </a:extLst>
          </p:cNvPr>
          <p:cNvSpPr txBox="1"/>
          <p:nvPr/>
        </p:nvSpPr>
        <p:spPr>
          <a:xfrm>
            <a:off x="806843" y="3084280"/>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cs typeface="Calibri"/>
              </a:rPr>
              <a:t>- Personal Life issues</a:t>
            </a:r>
          </a:p>
        </p:txBody>
      </p:sp>
      <p:sp>
        <p:nvSpPr>
          <p:cNvPr id="10" name="TextBox 9">
            <a:extLst>
              <a:ext uri="{FF2B5EF4-FFF2-40B4-BE49-F238E27FC236}">
                <a16:creationId xmlns:a16="http://schemas.microsoft.com/office/drawing/2014/main" id="{46AD1B51-348B-47E2-8453-66E76BDEF05A}"/>
              </a:ext>
            </a:extLst>
          </p:cNvPr>
          <p:cNvSpPr txBox="1"/>
          <p:nvPr/>
        </p:nvSpPr>
        <p:spPr>
          <a:xfrm>
            <a:off x="804166" y="3347020"/>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 Lack Of Communication</a:t>
            </a:r>
            <a:endParaRPr lang="en-GB" sz="1100" dirty="0">
              <a:cs typeface="Calibri"/>
            </a:endParaRPr>
          </a:p>
        </p:txBody>
      </p:sp>
      <p:sp>
        <p:nvSpPr>
          <p:cNvPr id="11" name="TextBox 10">
            <a:extLst>
              <a:ext uri="{FF2B5EF4-FFF2-40B4-BE49-F238E27FC236}">
                <a16:creationId xmlns:a16="http://schemas.microsoft.com/office/drawing/2014/main" id="{BF4B1056-5670-4B83-A915-F509C573B91B}"/>
              </a:ext>
            </a:extLst>
          </p:cNvPr>
          <p:cNvSpPr txBox="1"/>
          <p:nvPr/>
        </p:nvSpPr>
        <p:spPr>
          <a:xfrm>
            <a:off x="3558390" y="1914524"/>
            <a:ext cx="772616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These types of problems are just a handful that I have picked, the list goes on.</a:t>
            </a:r>
          </a:p>
          <a:p>
            <a:r>
              <a:rPr lang="en-GB" sz="1400" dirty="0">
                <a:cs typeface="Calibri"/>
              </a:rPr>
              <a:t>With all these issues, it can cause problems on employees in their workplace. But the key is to problem solve these disasters. </a:t>
            </a:r>
          </a:p>
        </p:txBody>
      </p:sp>
      <p:sp>
        <p:nvSpPr>
          <p:cNvPr id="12" name="TextBox 11">
            <a:extLst>
              <a:ext uri="{FF2B5EF4-FFF2-40B4-BE49-F238E27FC236}">
                <a16:creationId xmlns:a16="http://schemas.microsoft.com/office/drawing/2014/main" id="{4CCA7ACB-01EC-4759-99A2-C00474DEA312}"/>
              </a:ext>
            </a:extLst>
          </p:cNvPr>
          <p:cNvSpPr txBox="1"/>
          <p:nvPr/>
        </p:nvSpPr>
        <p:spPr>
          <a:xfrm>
            <a:off x="3559996" y="2823679"/>
            <a:ext cx="339389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Let's start with </a:t>
            </a:r>
            <a:r>
              <a:rPr lang="en-GB" sz="1400" b="1" u="sng" dirty="0">
                <a:cs typeface="Calibri"/>
              </a:rPr>
              <a:t>discrimination</a:t>
            </a:r>
            <a:r>
              <a:rPr lang="en-GB" sz="1400" dirty="0">
                <a:cs typeface="Calibri"/>
              </a:rPr>
              <a:t>.</a:t>
            </a:r>
          </a:p>
        </p:txBody>
      </p:sp>
      <p:sp>
        <p:nvSpPr>
          <p:cNvPr id="13" name="TextBox 12">
            <a:extLst>
              <a:ext uri="{FF2B5EF4-FFF2-40B4-BE49-F238E27FC236}">
                <a16:creationId xmlns:a16="http://schemas.microsoft.com/office/drawing/2014/main" id="{BC3A92E0-6D0C-4308-8578-580211F82D5C}"/>
              </a:ext>
            </a:extLst>
          </p:cNvPr>
          <p:cNvSpPr txBox="1"/>
          <p:nvPr/>
        </p:nvSpPr>
        <p:spPr>
          <a:xfrm>
            <a:off x="3557320" y="3146353"/>
            <a:ext cx="819706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In life once we know a meaning to a word, we can find solutions within the meaning of the word. </a:t>
            </a:r>
          </a:p>
        </p:txBody>
      </p:sp>
      <p:sp>
        <p:nvSpPr>
          <p:cNvPr id="14" name="TextBox 13">
            <a:extLst>
              <a:ext uri="{FF2B5EF4-FFF2-40B4-BE49-F238E27FC236}">
                <a16:creationId xmlns:a16="http://schemas.microsoft.com/office/drawing/2014/main" id="{D0A6E879-5AC1-42F6-8DD4-BEEB75ABF036}"/>
              </a:ext>
            </a:extLst>
          </p:cNvPr>
          <p:cNvSpPr txBox="1"/>
          <p:nvPr/>
        </p:nvSpPr>
        <p:spPr>
          <a:xfrm>
            <a:off x="3486151" y="3460464"/>
            <a:ext cx="780322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a:t>
            </a:r>
            <a:r>
              <a:rPr lang="en-GB" dirty="0">
                <a:ea typeface="+mn-lt"/>
                <a:cs typeface="+mn-lt"/>
              </a:rPr>
              <a:t> Treating a person or group of people differently, especially in a worse way from the way in which you treat other people, because of their skin colour, sex, sexuality, etc.</a:t>
            </a:r>
            <a:endParaRPr lang="en-US" dirty="0">
              <a:cs typeface="Calibri"/>
            </a:endParaRPr>
          </a:p>
          <a:p>
            <a:r>
              <a:rPr lang="en-GB" i="1" dirty="0">
                <a:ea typeface="+mn-lt"/>
                <a:cs typeface="+mn-lt"/>
              </a:rPr>
              <a:t>(Until 1986 most companies would not even allow women to take the exams, but such blatant discrimination is now disappearing).(1)</a:t>
            </a:r>
            <a:endParaRPr lang="en-GB" dirty="0">
              <a:cs typeface="Calibri"/>
            </a:endParaRPr>
          </a:p>
          <a:p>
            <a:pPr algn="l"/>
            <a:endParaRPr lang="en-GB" dirty="0">
              <a:cs typeface="Calibri"/>
            </a:endParaRPr>
          </a:p>
        </p:txBody>
      </p:sp>
      <p:sp>
        <p:nvSpPr>
          <p:cNvPr id="17" name="TextBox 16">
            <a:extLst>
              <a:ext uri="{FF2B5EF4-FFF2-40B4-BE49-F238E27FC236}">
                <a16:creationId xmlns:a16="http://schemas.microsoft.com/office/drawing/2014/main" id="{F144CEFD-9291-4C51-B316-24703CBD9F00}"/>
              </a:ext>
            </a:extLst>
          </p:cNvPr>
          <p:cNvSpPr txBox="1"/>
          <p:nvPr/>
        </p:nvSpPr>
        <p:spPr>
          <a:xfrm>
            <a:off x="409710" y="4979978"/>
            <a:ext cx="1134780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Right next to the word 'Discrimination' on the online dictionary, it says in brackets (Different treatment). This says a lot about the meaning, because you are not treating someone how they should be treated. In an organisation for instance at an office. You may have 40% Caucasians, 20% Asians, 10% African and 30% Arab. They may all well get along and not discriminate each other about colour. But let's say for instance one of the Arabs sexuality is 'Gay', but the other Arabs discriminate this one person because this is the only gay in the group. </a:t>
            </a:r>
          </a:p>
        </p:txBody>
      </p:sp>
      <p:sp>
        <p:nvSpPr>
          <p:cNvPr id="15" name="TextBox 14">
            <a:extLst>
              <a:ext uri="{FF2B5EF4-FFF2-40B4-BE49-F238E27FC236}">
                <a16:creationId xmlns:a16="http://schemas.microsoft.com/office/drawing/2014/main" id="{712883C8-B451-48F6-B382-E36ED22B66B9}"/>
              </a:ext>
            </a:extLst>
          </p:cNvPr>
          <p:cNvSpPr txBox="1"/>
          <p:nvPr/>
        </p:nvSpPr>
        <p:spPr>
          <a:xfrm>
            <a:off x="10633953" y="636189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2</a:t>
            </a:r>
          </a:p>
        </p:txBody>
      </p:sp>
    </p:spTree>
    <p:extLst>
      <p:ext uri="{BB962C8B-B14F-4D97-AF65-F5344CB8AC3E}">
        <p14:creationId xmlns:p14="http://schemas.microsoft.com/office/powerpoint/2010/main" val="1551335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1AF6A5-998D-4ACE-B304-2028CB2CE8B6}"/>
              </a:ext>
            </a:extLst>
          </p:cNvPr>
          <p:cNvSpPr>
            <a:spLocks noGrp="1"/>
          </p:cNvSpPr>
          <p:nvPr>
            <p:ph idx="1"/>
          </p:nvPr>
        </p:nvSpPr>
        <p:spPr>
          <a:xfrm>
            <a:off x="598470" y="284501"/>
            <a:ext cx="4914090" cy="419743"/>
          </a:xfrm>
        </p:spPr>
        <p:txBody>
          <a:bodyPr vert="horz" lIns="91440" tIns="45720" rIns="91440" bIns="45720" rtlCol="0" anchor="t">
            <a:normAutofit/>
          </a:bodyPr>
          <a:lstStyle/>
          <a:p>
            <a:pPr marL="0" indent="0">
              <a:buNone/>
            </a:pPr>
            <a:r>
              <a:rPr lang="en-GB" sz="1800" b="1" dirty="0">
                <a:cs typeface="Calibri" panose="020F0502020204030204"/>
              </a:rPr>
              <a:t>In a situation like this what does the gay Arab do?</a:t>
            </a:r>
          </a:p>
        </p:txBody>
      </p:sp>
      <p:sp>
        <p:nvSpPr>
          <p:cNvPr id="2" name="TextBox 1">
            <a:extLst>
              <a:ext uri="{FF2B5EF4-FFF2-40B4-BE49-F238E27FC236}">
                <a16:creationId xmlns:a16="http://schemas.microsoft.com/office/drawing/2014/main" id="{6F6DC346-F96C-47BE-A17D-D7F4E7E15D02}"/>
              </a:ext>
            </a:extLst>
          </p:cNvPr>
          <p:cNvSpPr txBox="1"/>
          <p:nvPr/>
        </p:nvSpPr>
        <p:spPr>
          <a:xfrm>
            <a:off x="598251" y="703634"/>
            <a:ext cx="11076560"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The reason why discrimination is not acceptable in a workplace is because, this harms other people's feelings, it affects their work life, causes them to stress, feel ill and many other feelings. Worst case scenario some people may feel suicidal because they may have a sensitive personality.</a:t>
            </a:r>
          </a:p>
          <a:p>
            <a:endParaRPr lang="en-US" dirty="0">
              <a:cs typeface="Calibri"/>
            </a:endParaRPr>
          </a:p>
          <a:p>
            <a:r>
              <a:rPr lang="en-US" dirty="0">
                <a:cs typeface="Calibri"/>
              </a:rPr>
              <a:t>In order to sort these problems out we need to prevent it from happening in the first place. Easy ways of doing this is, to let the employees know from the start of their job interviews. To have a 1-week training before they start a job role. By going through all the risk factors towards each other, and the problems that can happen, also what the consequences are for an example losing employment. This way even if employees wanted to discriminate each other they can't do it because they don’t want to lose their job.</a:t>
            </a: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TextBox 3">
            <a:extLst>
              <a:ext uri="{FF2B5EF4-FFF2-40B4-BE49-F238E27FC236}">
                <a16:creationId xmlns:a16="http://schemas.microsoft.com/office/drawing/2014/main" id="{F6A3BF86-163B-461A-A846-DDB69D39340D}"/>
              </a:ext>
            </a:extLst>
          </p:cNvPr>
          <p:cNvSpPr txBox="1"/>
          <p:nvPr/>
        </p:nvSpPr>
        <p:spPr>
          <a:xfrm>
            <a:off x="549613" y="3427379"/>
            <a:ext cx="49238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So how do we decide to problem solve?</a:t>
            </a:r>
          </a:p>
        </p:txBody>
      </p:sp>
      <p:sp>
        <p:nvSpPr>
          <p:cNvPr id="5" name="TextBox 4">
            <a:extLst>
              <a:ext uri="{FF2B5EF4-FFF2-40B4-BE49-F238E27FC236}">
                <a16:creationId xmlns:a16="http://schemas.microsoft.com/office/drawing/2014/main" id="{B45D1C78-2B75-404B-B318-597485E44AE2}"/>
              </a:ext>
            </a:extLst>
          </p:cNvPr>
          <p:cNvSpPr txBox="1"/>
          <p:nvPr/>
        </p:nvSpPr>
        <p:spPr>
          <a:xfrm>
            <a:off x="595211" y="3894508"/>
            <a:ext cx="1050100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We can do this by sing the rational decision process. </a:t>
            </a:r>
          </a:p>
          <a:p>
            <a:r>
              <a:rPr lang="en-US" dirty="0">
                <a:cs typeface="Calibri"/>
              </a:rPr>
              <a:t>- Problem Identification</a:t>
            </a:r>
          </a:p>
          <a:p>
            <a:r>
              <a:rPr lang="en-US" dirty="0">
                <a:cs typeface="Calibri"/>
              </a:rPr>
              <a:t>In this case would be discrimination, the employees are picking on the Arab guy for being Gay.</a:t>
            </a:r>
          </a:p>
          <a:p>
            <a:r>
              <a:rPr lang="en-US" dirty="0">
                <a:cs typeface="Calibri"/>
              </a:rPr>
              <a:t>- Criteria Definition </a:t>
            </a:r>
          </a:p>
          <a:p>
            <a:r>
              <a:rPr lang="en-US" dirty="0">
                <a:cs typeface="Calibri"/>
              </a:rPr>
              <a:t>So, the key factors that are influencing this problem. There are too many groups of people linked together that get along. The decision maker should then put into process teaming up employees with employees they have never interacted with in 2's.</a:t>
            </a:r>
          </a:p>
          <a:p>
            <a:r>
              <a:rPr lang="en-US" dirty="0">
                <a:cs typeface="Calibri"/>
              </a:rPr>
              <a:t>-Alternative generation and evaluation </a:t>
            </a:r>
          </a:p>
          <a:p>
            <a:r>
              <a:rPr lang="en-US" dirty="0">
                <a:cs typeface="Calibri"/>
              </a:rPr>
              <a:t>Now the decision maker can weigh up the advantages and disadvantages</a:t>
            </a:r>
          </a:p>
          <a:p>
            <a:endParaRPr lang="en-US" dirty="0">
              <a:cs typeface="Calibri"/>
            </a:endParaRPr>
          </a:p>
        </p:txBody>
      </p:sp>
      <p:sp>
        <p:nvSpPr>
          <p:cNvPr id="6" name="TextBox 5">
            <a:extLst>
              <a:ext uri="{FF2B5EF4-FFF2-40B4-BE49-F238E27FC236}">
                <a16:creationId xmlns:a16="http://schemas.microsoft.com/office/drawing/2014/main" id="{BBE2A101-3434-4C24-9388-85CDA7D7E835}"/>
              </a:ext>
            </a:extLst>
          </p:cNvPr>
          <p:cNvSpPr txBox="1"/>
          <p:nvPr/>
        </p:nvSpPr>
        <p:spPr>
          <a:xfrm>
            <a:off x="11006847" y="643484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3</a:t>
            </a:r>
          </a:p>
        </p:txBody>
      </p:sp>
    </p:spTree>
    <p:extLst>
      <p:ext uri="{BB962C8B-B14F-4D97-AF65-F5344CB8AC3E}">
        <p14:creationId xmlns:p14="http://schemas.microsoft.com/office/powerpoint/2010/main" val="1530315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4B702D-62EC-4D6A-AD38-8FA2A6C86088}"/>
              </a:ext>
            </a:extLst>
          </p:cNvPr>
          <p:cNvSpPr>
            <a:spLocks noGrp="1"/>
          </p:cNvSpPr>
          <p:nvPr>
            <p:ph idx="1"/>
          </p:nvPr>
        </p:nvSpPr>
        <p:spPr>
          <a:xfrm>
            <a:off x="611222" y="398901"/>
            <a:ext cx="10515600" cy="671041"/>
          </a:xfrm>
        </p:spPr>
        <p:txBody>
          <a:bodyPr vert="horz" lIns="91440" tIns="45720" rIns="91440" bIns="45720" rtlCol="0" anchor="t">
            <a:normAutofit/>
          </a:bodyPr>
          <a:lstStyle/>
          <a:p>
            <a:pPr marL="0" indent="0">
              <a:buNone/>
            </a:pPr>
            <a:r>
              <a:rPr lang="en-US" sz="1600" dirty="0">
                <a:cs typeface="Calibri"/>
              </a:rPr>
              <a:t>The advantages and disadvantages of pairing employees that have not interacted with each other would be:</a:t>
            </a:r>
          </a:p>
        </p:txBody>
      </p:sp>
      <p:sp>
        <p:nvSpPr>
          <p:cNvPr id="4" name="Rectangle 3">
            <a:extLst>
              <a:ext uri="{FF2B5EF4-FFF2-40B4-BE49-F238E27FC236}">
                <a16:creationId xmlns:a16="http://schemas.microsoft.com/office/drawing/2014/main" id="{449F977F-8639-4155-A797-C212516A0E0D}"/>
              </a:ext>
            </a:extLst>
          </p:cNvPr>
          <p:cNvSpPr/>
          <p:nvPr/>
        </p:nvSpPr>
        <p:spPr>
          <a:xfrm>
            <a:off x="880353" y="734438"/>
            <a:ext cx="10749062" cy="5779849"/>
          </a:xfrm>
          <a:prstGeom prst="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Arrow Connector 5">
            <a:extLst>
              <a:ext uri="{FF2B5EF4-FFF2-40B4-BE49-F238E27FC236}">
                <a16:creationId xmlns:a16="http://schemas.microsoft.com/office/drawing/2014/main" id="{A11C1A6D-635C-43E2-99EA-B426D0FC0BE9}"/>
              </a:ext>
            </a:extLst>
          </p:cNvPr>
          <p:cNvCxnSpPr/>
          <p:nvPr/>
        </p:nvCxnSpPr>
        <p:spPr>
          <a:xfrm>
            <a:off x="5948868" y="736465"/>
            <a:ext cx="8107" cy="577985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72695567-25D0-4AEB-8175-4B482E1FFF1D}"/>
              </a:ext>
            </a:extLst>
          </p:cNvPr>
          <p:cNvCxnSpPr/>
          <p:nvPr/>
        </p:nvCxnSpPr>
        <p:spPr>
          <a:xfrm>
            <a:off x="871233" y="1552169"/>
            <a:ext cx="10757169" cy="32425"/>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591D3E4-0D94-4680-8376-B2FD386B8C24}"/>
              </a:ext>
            </a:extLst>
          </p:cNvPr>
          <p:cNvSpPr txBox="1"/>
          <p:nvPr/>
        </p:nvSpPr>
        <p:spPr>
          <a:xfrm>
            <a:off x="2393816" y="894134"/>
            <a:ext cx="195687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dirty="0">
                <a:cs typeface="Calibri"/>
              </a:rPr>
              <a:t>Advantages</a:t>
            </a:r>
          </a:p>
        </p:txBody>
      </p:sp>
      <p:sp>
        <p:nvSpPr>
          <p:cNvPr id="9" name="TextBox 8">
            <a:extLst>
              <a:ext uri="{FF2B5EF4-FFF2-40B4-BE49-F238E27FC236}">
                <a16:creationId xmlns:a16="http://schemas.microsoft.com/office/drawing/2014/main" id="{4F98403D-FE1E-4DCF-98D7-FED08C856A7C}"/>
              </a:ext>
            </a:extLst>
          </p:cNvPr>
          <p:cNvSpPr txBox="1"/>
          <p:nvPr/>
        </p:nvSpPr>
        <p:spPr>
          <a:xfrm>
            <a:off x="7595073" y="891093"/>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dirty="0">
                <a:cs typeface="Calibri"/>
              </a:rPr>
              <a:t>Disadvantages</a:t>
            </a:r>
          </a:p>
        </p:txBody>
      </p:sp>
      <p:sp>
        <p:nvSpPr>
          <p:cNvPr id="10" name="TextBox 9">
            <a:extLst>
              <a:ext uri="{FF2B5EF4-FFF2-40B4-BE49-F238E27FC236}">
                <a16:creationId xmlns:a16="http://schemas.microsoft.com/office/drawing/2014/main" id="{D8FAAB6A-5284-489C-A795-7F0BF7DF50B5}"/>
              </a:ext>
            </a:extLst>
          </p:cNvPr>
          <p:cNvSpPr txBox="1"/>
          <p:nvPr/>
        </p:nvSpPr>
        <p:spPr>
          <a:xfrm>
            <a:off x="871842" y="1666267"/>
            <a:ext cx="507783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 Getting to know each other.</a:t>
            </a:r>
          </a:p>
          <a:p>
            <a:endParaRPr lang="en-US" dirty="0">
              <a:cs typeface="Calibri"/>
            </a:endParaRPr>
          </a:p>
          <a:p>
            <a:r>
              <a:rPr lang="en-US" dirty="0">
                <a:cs typeface="Calibri"/>
              </a:rPr>
              <a:t>- Less people able to gang up on each other.</a:t>
            </a:r>
          </a:p>
          <a:p>
            <a:endParaRPr lang="en-US" dirty="0">
              <a:cs typeface="Calibri"/>
            </a:endParaRPr>
          </a:p>
          <a:p>
            <a:r>
              <a:rPr lang="en-US" dirty="0">
                <a:cs typeface="Calibri"/>
              </a:rPr>
              <a:t>- Becoming social with one and other.</a:t>
            </a:r>
          </a:p>
          <a:p>
            <a:endParaRPr lang="en-US" dirty="0">
              <a:cs typeface="Calibri"/>
            </a:endParaRPr>
          </a:p>
          <a:p>
            <a:r>
              <a:rPr lang="en-US" dirty="0">
                <a:cs typeface="Calibri"/>
              </a:rPr>
              <a:t>- Gaining like.</a:t>
            </a:r>
          </a:p>
          <a:p>
            <a:endParaRPr lang="en-US" dirty="0">
              <a:cs typeface="Calibri"/>
            </a:endParaRPr>
          </a:p>
          <a:p>
            <a:r>
              <a:rPr lang="en-US" dirty="0">
                <a:cs typeface="Calibri"/>
              </a:rPr>
              <a:t>- Finding out who's personality suits each other.</a:t>
            </a:r>
          </a:p>
          <a:p>
            <a:endParaRPr lang="en-US" dirty="0">
              <a:cs typeface="Calibri"/>
            </a:endParaRPr>
          </a:p>
          <a:p>
            <a:r>
              <a:rPr lang="en-US" dirty="0">
                <a:cs typeface="Calibri"/>
              </a:rPr>
              <a:t>- Not being able to discriminate them anymore as they know one and other.</a:t>
            </a:r>
          </a:p>
          <a:p>
            <a:endParaRPr lang="en-US" dirty="0">
              <a:cs typeface="Calibri"/>
            </a:endParaRPr>
          </a:p>
          <a:p>
            <a:r>
              <a:rPr lang="en-US" dirty="0">
                <a:cs typeface="Calibri"/>
              </a:rPr>
              <a:t>- Gaining respect for each other.</a:t>
            </a:r>
          </a:p>
          <a:p>
            <a:endParaRPr lang="en-US" dirty="0">
              <a:cs typeface="Calibri"/>
            </a:endParaRPr>
          </a:p>
          <a:p>
            <a:r>
              <a:rPr lang="en-US" dirty="0">
                <a:cs typeface="Calibri"/>
              </a:rPr>
              <a:t>- Building Trust.</a:t>
            </a:r>
          </a:p>
        </p:txBody>
      </p:sp>
      <p:sp>
        <p:nvSpPr>
          <p:cNvPr id="11" name="TextBox 10">
            <a:extLst>
              <a:ext uri="{FF2B5EF4-FFF2-40B4-BE49-F238E27FC236}">
                <a16:creationId xmlns:a16="http://schemas.microsoft.com/office/drawing/2014/main" id="{812161D0-0D4C-4FC8-AB18-9B2441FB5622}"/>
              </a:ext>
            </a:extLst>
          </p:cNvPr>
          <p:cNvSpPr txBox="1"/>
          <p:nvPr/>
        </p:nvSpPr>
        <p:spPr>
          <a:xfrm>
            <a:off x="6162270" y="1663227"/>
            <a:ext cx="515890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 Maybe each other enemies.</a:t>
            </a:r>
          </a:p>
          <a:p>
            <a:endParaRPr lang="en-US" dirty="0">
              <a:cs typeface="Calibri"/>
            </a:endParaRPr>
          </a:p>
          <a:p>
            <a:r>
              <a:rPr lang="en-US" dirty="0">
                <a:cs typeface="Calibri"/>
              </a:rPr>
              <a:t>- May get into arguments with each other.</a:t>
            </a:r>
          </a:p>
          <a:p>
            <a:endParaRPr lang="en-US" dirty="0">
              <a:cs typeface="Calibri"/>
            </a:endParaRPr>
          </a:p>
          <a:p>
            <a:r>
              <a:rPr lang="en-US" dirty="0">
                <a:cs typeface="Calibri"/>
              </a:rPr>
              <a:t>- May be shy around one and other.</a:t>
            </a:r>
          </a:p>
          <a:p>
            <a:endParaRPr lang="en-US" dirty="0">
              <a:cs typeface="Calibri"/>
            </a:endParaRPr>
          </a:p>
          <a:p>
            <a:r>
              <a:rPr lang="en-US" dirty="0">
                <a:cs typeface="Calibri"/>
              </a:rPr>
              <a:t>- They could end up wondering around, trying to interact other pairs.</a:t>
            </a:r>
          </a:p>
          <a:p>
            <a:endParaRPr lang="en-US" dirty="0">
              <a:cs typeface="Calibri"/>
            </a:endParaRPr>
          </a:p>
          <a:p>
            <a:r>
              <a:rPr lang="en-US" dirty="0">
                <a:cs typeface="Calibri"/>
              </a:rPr>
              <a:t>- No interactions.</a:t>
            </a:r>
          </a:p>
          <a:p>
            <a:endParaRPr lang="en-US" dirty="0">
              <a:cs typeface="Calibri"/>
            </a:endParaRPr>
          </a:p>
          <a:p>
            <a:r>
              <a:rPr lang="en-US" dirty="0">
                <a:cs typeface="Calibri"/>
              </a:rPr>
              <a:t>- Not built any trust with each other.</a:t>
            </a:r>
          </a:p>
          <a:p>
            <a:endParaRPr lang="en-US" dirty="0">
              <a:cs typeface="Calibri"/>
            </a:endParaRPr>
          </a:p>
          <a:p>
            <a:r>
              <a:rPr lang="en-US" dirty="0">
                <a:cs typeface="Calibri"/>
              </a:rPr>
              <a:t>- Grew to not like each other instead.</a:t>
            </a:r>
          </a:p>
          <a:p>
            <a:endParaRPr lang="en-US" dirty="0">
              <a:cs typeface="Calibri"/>
            </a:endParaRPr>
          </a:p>
          <a:p>
            <a:r>
              <a:rPr lang="en-US" dirty="0">
                <a:cs typeface="Calibri"/>
              </a:rPr>
              <a:t>- Not getting on with tasks, being disruptive together.</a:t>
            </a:r>
          </a:p>
        </p:txBody>
      </p:sp>
      <p:sp>
        <p:nvSpPr>
          <p:cNvPr id="2" name="TextBox 1">
            <a:extLst>
              <a:ext uri="{FF2B5EF4-FFF2-40B4-BE49-F238E27FC236}">
                <a16:creationId xmlns:a16="http://schemas.microsoft.com/office/drawing/2014/main" id="{E83B824E-9A6A-455C-8136-D6112047591A}"/>
              </a:ext>
            </a:extLst>
          </p:cNvPr>
          <p:cNvSpPr txBox="1"/>
          <p:nvPr/>
        </p:nvSpPr>
        <p:spPr>
          <a:xfrm>
            <a:off x="10163783" y="649159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4</a:t>
            </a:r>
          </a:p>
        </p:txBody>
      </p:sp>
    </p:spTree>
    <p:extLst>
      <p:ext uri="{BB962C8B-B14F-4D97-AF65-F5344CB8AC3E}">
        <p14:creationId xmlns:p14="http://schemas.microsoft.com/office/powerpoint/2010/main" val="3836371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42EDB21-4E57-4BB7-96F7-816563287D25}"/>
              </a:ext>
            </a:extLst>
          </p:cNvPr>
          <p:cNvSpPr txBox="1"/>
          <p:nvPr/>
        </p:nvSpPr>
        <p:spPr>
          <a:xfrm>
            <a:off x="687421" y="330740"/>
            <a:ext cx="1064692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Continuing with the rational decision processes final step would be </a:t>
            </a:r>
          </a:p>
          <a:p>
            <a:endParaRPr lang="en-US" dirty="0">
              <a:cs typeface="Calibri" panose="020F0502020204030204"/>
            </a:endParaRPr>
          </a:p>
          <a:p>
            <a:r>
              <a:rPr lang="en-US" dirty="0">
                <a:cs typeface="Calibri" panose="020F0502020204030204"/>
              </a:rPr>
              <a:t>- Implementation</a:t>
            </a:r>
          </a:p>
          <a:p>
            <a:r>
              <a:rPr lang="en-US" dirty="0">
                <a:cs typeface="Calibri" panose="020F0502020204030204"/>
              </a:rPr>
              <a:t>What is implementation?</a:t>
            </a:r>
          </a:p>
          <a:p>
            <a:endParaRPr lang="en-US" dirty="0">
              <a:cs typeface="Calibri" panose="020F0502020204030204"/>
            </a:endParaRPr>
          </a:p>
          <a:p>
            <a:r>
              <a:rPr lang="en-US" dirty="0">
                <a:ea typeface="+mn-lt"/>
                <a:cs typeface="+mn-lt"/>
              </a:rPr>
              <a:t>(Implementation is the carrying out, execution, or practice of a plan, a method, or any design, idea, model, specification, standard or policy for doing something. As such, implementation is the action that must follow any preliminary thinking for something to happen.) (2)</a:t>
            </a:r>
          </a:p>
          <a:p>
            <a:endParaRPr lang="en-US" dirty="0">
              <a:cs typeface="Calibri" panose="020F0502020204030204"/>
            </a:endParaRPr>
          </a:p>
          <a:p>
            <a:endParaRPr lang="en-US" dirty="0">
              <a:cs typeface="Calibri" panose="020F0502020204030204"/>
            </a:endParaRPr>
          </a:p>
          <a:p>
            <a:r>
              <a:rPr lang="en-US" dirty="0">
                <a:cs typeface="Calibri" panose="020F0502020204030204"/>
              </a:rPr>
              <a:t>Once,  the pairs have been teamed up and they have completed the getting to know each other task. We then find the solution for them to have a good relationship with each other, where there is no discrimination.</a:t>
            </a:r>
          </a:p>
          <a:p>
            <a:endParaRPr lang="en-US" dirty="0">
              <a:cs typeface="Calibri" panose="020F0502020204030204"/>
            </a:endParaRPr>
          </a:p>
          <a:p>
            <a:r>
              <a:rPr lang="en-US" dirty="0">
                <a:cs typeface="Calibri" panose="020F0502020204030204"/>
              </a:rPr>
              <a:t>The solution to this would be feedback. If possible, the trainer can bring everyone together and ask for everyone's feedback individually Infront of each other. As now everyone will be engaging, and people can understand other opinions. This can be the solution for any problems in the workplace.</a:t>
            </a:r>
          </a:p>
          <a:p>
            <a:endParaRPr lang="en-US" dirty="0">
              <a:cs typeface="Calibri" panose="020F0502020204030204"/>
            </a:endParaRPr>
          </a:p>
          <a:p>
            <a:endParaRPr lang="en-US" dirty="0">
              <a:cs typeface="Calibri" panose="020F0502020204030204"/>
            </a:endParaRPr>
          </a:p>
        </p:txBody>
      </p:sp>
      <p:sp>
        <p:nvSpPr>
          <p:cNvPr id="2" name="TextBox 1">
            <a:extLst>
              <a:ext uri="{FF2B5EF4-FFF2-40B4-BE49-F238E27FC236}">
                <a16:creationId xmlns:a16="http://schemas.microsoft.com/office/drawing/2014/main" id="{F8D37961-E9A4-4BF5-814C-5CE48670DF2C}"/>
              </a:ext>
            </a:extLst>
          </p:cNvPr>
          <p:cNvSpPr txBox="1"/>
          <p:nvPr/>
        </p:nvSpPr>
        <p:spPr>
          <a:xfrm>
            <a:off x="10820400" y="633757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5</a:t>
            </a:r>
          </a:p>
        </p:txBody>
      </p:sp>
    </p:spTree>
    <p:extLst>
      <p:ext uri="{BB962C8B-B14F-4D97-AF65-F5344CB8AC3E}">
        <p14:creationId xmlns:p14="http://schemas.microsoft.com/office/powerpoint/2010/main" val="4058545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a:extLst>
              <a:ext uri="{FF2B5EF4-FFF2-40B4-BE49-F238E27FC236}">
                <a16:creationId xmlns:a16="http://schemas.microsoft.com/office/drawing/2014/main" id="{8C819296-808C-4C44-AF18-B66C19A64F07}"/>
              </a:ext>
            </a:extLst>
          </p:cNvPr>
          <p:cNvPicPr>
            <a:picLocks noChangeAspect="1"/>
          </p:cNvPicPr>
          <p:nvPr/>
        </p:nvPicPr>
        <p:blipFill>
          <a:blip r:embed="rId2"/>
          <a:stretch>
            <a:fillRect/>
          </a:stretch>
        </p:blipFill>
        <p:spPr>
          <a:xfrm>
            <a:off x="479848" y="2238593"/>
            <a:ext cx="7968475" cy="4449645"/>
          </a:xfrm>
          <a:prstGeom prst="rect">
            <a:avLst/>
          </a:prstGeom>
        </p:spPr>
      </p:pic>
      <p:sp>
        <p:nvSpPr>
          <p:cNvPr id="5" name="TextBox 4">
            <a:extLst>
              <a:ext uri="{FF2B5EF4-FFF2-40B4-BE49-F238E27FC236}">
                <a16:creationId xmlns:a16="http://schemas.microsoft.com/office/drawing/2014/main" id="{69AC72A7-3563-4049-9F91-1D085AE7DBA7}"/>
              </a:ext>
            </a:extLst>
          </p:cNvPr>
          <p:cNvSpPr txBox="1"/>
          <p:nvPr/>
        </p:nvSpPr>
        <p:spPr>
          <a:xfrm>
            <a:off x="379379" y="711741"/>
            <a:ext cx="11433241"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cs typeface="Calibri"/>
              </a:rPr>
              <a:t>These things can impact employees, in the organization they are in and cause them stress</a:t>
            </a:r>
          </a:p>
          <a:p>
            <a:endParaRPr lang="en-US" sz="1600" dirty="0">
              <a:cs typeface="Calibri"/>
            </a:endParaRPr>
          </a:p>
          <a:p>
            <a:r>
              <a:rPr lang="en-US" sz="1600" dirty="0">
                <a:cs typeface="Calibri"/>
              </a:rPr>
              <a:t>Money is a big impact on employees. This is a complex issue relating to pay rolls. For instance, during Covid-19 many people starting losing their jobs, getting less hours which equals less pay. </a:t>
            </a:r>
          </a:p>
          <a:p>
            <a:endParaRPr lang="en-US" sz="1600" dirty="0">
              <a:cs typeface="Calibri"/>
            </a:endParaRPr>
          </a:p>
          <a:p>
            <a:r>
              <a:rPr lang="en-US" sz="1600" dirty="0">
                <a:cs typeface="Calibri"/>
              </a:rPr>
              <a:t>In society these days money plays a big role and is can cause many issues for us human beings. Let's </a:t>
            </a:r>
            <a:r>
              <a:rPr lang="en-US" sz="1600">
                <a:cs typeface="Calibri"/>
              </a:rPr>
              <a:t>look</a:t>
            </a:r>
            <a:r>
              <a:rPr lang="en-US" sz="1600" dirty="0">
                <a:cs typeface="Calibri"/>
              </a:rPr>
              <a:t> at this survey. </a:t>
            </a:r>
          </a:p>
        </p:txBody>
      </p:sp>
      <p:sp>
        <p:nvSpPr>
          <p:cNvPr id="7" name="TextBox 6">
            <a:extLst>
              <a:ext uri="{FF2B5EF4-FFF2-40B4-BE49-F238E27FC236}">
                <a16:creationId xmlns:a16="http://schemas.microsoft.com/office/drawing/2014/main" id="{B19105F2-593F-48B0-95E5-AABAA4BE49A8}"/>
              </a:ext>
            </a:extLst>
          </p:cNvPr>
          <p:cNvSpPr txBox="1"/>
          <p:nvPr/>
        </p:nvSpPr>
        <p:spPr>
          <a:xfrm>
            <a:off x="416871" y="17367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t>Pay roll Issues</a:t>
            </a:r>
            <a:endParaRPr lang="en-US" u="sng" dirty="0">
              <a:cs typeface="Calibri"/>
            </a:endParaRPr>
          </a:p>
        </p:txBody>
      </p:sp>
      <p:sp>
        <p:nvSpPr>
          <p:cNvPr id="8" name="TextBox 7">
            <a:extLst>
              <a:ext uri="{FF2B5EF4-FFF2-40B4-BE49-F238E27FC236}">
                <a16:creationId xmlns:a16="http://schemas.microsoft.com/office/drawing/2014/main" id="{EC8BF69B-FFF9-4D41-84C8-1616B78DD48E}"/>
              </a:ext>
            </a:extLst>
          </p:cNvPr>
          <p:cNvSpPr txBox="1"/>
          <p:nvPr/>
        </p:nvSpPr>
        <p:spPr>
          <a:xfrm>
            <a:off x="8504001" y="6282851"/>
            <a:ext cx="6193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(3)</a:t>
            </a:r>
          </a:p>
        </p:txBody>
      </p:sp>
      <p:sp>
        <p:nvSpPr>
          <p:cNvPr id="2" name="TextBox 1">
            <a:extLst>
              <a:ext uri="{FF2B5EF4-FFF2-40B4-BE49-F238E27FC236}">
                <a16:creationId xmlns:a16="http://schemas.microsoft.com/office/drawing/2014/main" id="{97775B88-76A2-4288-8611-D0E3C0B632BB}"/>
              </a:ext>
            </a:extLst>
          </p:cNvPr>
          <p:cNvSpPr txBox="1"/>
          <p:nvPr/>
        </p:nvSpPr>
        <p:spPr>
          <a:xfrm>
            <a:off x="10771762" y="643484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6 </a:t>
            </a:r>
          </a:p>
        </p:txBody>
      </p:sp>
    </p:spTree>
    <p:extLst>
      <p:ext uri="{BB962C8B-B14F-4D97-AF65-F5344CB8AC3E}">
        <p14:creationId xmlns:p14="http://schemas.microsoft.com/office/powerpoint/2010/main" val="4127226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84F300DD-A4CB-40C5-B4C1-92D9D32221AE}"/>
              </a:ext>
            </a:extLst>
          </p:cNvPr>
          <p:cNvPicPr>
            <a:picLocks noChangeAspect="1"/>
          </p:cNvPicPr>
          <p:nvPr/>
        </p:nvPicPr>
        <p:blipFill>
          <a:blip r:embed="rId2"/>
          <a:stretch>
            <a:fillRect/>
          </a:stretch>
        </p:blipFill>
        <p:spPr>
          <a:xfrm>
            <a:off x="274148" y="411905"/>
            <a:ext cx="7415214" cy="4167189"/>
          </a:xfrm>
          <a:prstGeom prst="rect">
            <a:avLst/>
          </a:prstGeom>
        </p:spPr>
      </p:pic>
      <p:sp>
        <p:nvSpPr>
          <p:cNvPr id="5" name="TextBox 4">
            <a:extLst>
              <a:ext uri="{FF2B5EF4-FFF2-40B4-BE49-F238E27FC236}">
                <a16:creationId xmlns:a16="http://schemas.microsoft.com/office/drawing/2014/main" id="{9F22F3AD-48F9-4B6D-A5CF-7A26C036E10D}"/>
              </a:ext>
            </a:extLst>
          </p:cNvPr>
          <p:cNvSpPr txBox="1"/>
          <p:nvPr/>
        </p:nvSpPr>
        <p:spPr>
          <a:xfrm>
            <a:off x="7821038" y="500974"/>
            <a:ext cx="386998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If people are getting paid less, they are then not getting enough sleep due to overthinking about how to make more money. This then can affect the health of a being, as they are stressing, feeling anxiety and can be depressed. So, a person may slowly get ill from this and could even get diagnosed with a disease, this could affect their weight.</a:t>
            </a:r>
            <a:endParaRPr lang="en-US" dirty="0"/>
          </a:p>
          <a:p>
            <a:endParaRPr lang="en-US" dirty="0">
              <a:cs typeface="Calibri"/>
            </a:endParaRPr>
          </a:p>
          <a:p>
            <a:r>
              <a:rPr lang="en-US" dirty="0">
                <a:cs typeface="Calibri"/>
              </a:rPr>
              <a:t>When I'm stressed out, I eat more but for some people I know they can't eat anything due to stress. It can also cause fallouts with families as we may not want to engage with them, a person may become moody to even speak to anyone in their family. </a:t>
            </a:r>
          </a:p>
        </p:txBody>
      </p:sp>
      <p:sp>
        <p:nvSpPr>
          <p:cNvPr id="6" name="TextBox 5">
            <a:extLst>
              <a:ext uri="{FF2B5EF4-FFF2-40B4-BE49-F238E27FC236}">
                <a16:creationId xmlns:a16="http://schemas.microsoft.com/office/drawing/2014/main" id="{65C7E013-3FE4-482D-A3A3-FC39B9B6FD14}"/>
              </a:ext>
            </a:extLst>
          </p:cNvPr>
          <p:cNvSpPr txBox="1"/>
          <p:nvPr/>
        </p:nvSpPr>
        <p:spPr>
          <a:xfrm>
            <a:off x="355059" y="4424464"/>
            <a:ext cx="7655666"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High workloads excessive amounts of work and unrealistic deadlines making people feel rushed, under pressure and overwhelmed.</a:t>
            </a:r>
          </a:p>
          <a:p>
            <a:r>
              <a:rPr lang="en-US" dirty="0">
                <a:ea typeface="+mn-lt"/>
                <a:cs typeface="+mn-lt"/>
              </a:rPr>
              <a:t>Insufficient</a:t>
            </a:r>
            <a:r>
              <a:rPr lang="en-US" b="1" dirty="0">
                <a:ea typeface="+mn-lt"/>
                <a:cs typeface="+mn-lt"/>
              </a:rPr>
              <a:t> </a:t>
            </a:r>
            <a:r>
              <a:rPr lang="en-US" dirty="0">
                <a:ea typeface="+mn-lt"/>
                <a:cs typeface="+mn-lt"/>
              </a:rPr>
              <a:t>workloads this makes people feel that their skills are being underused. It can make people feel less secure in their job roles. (4)</a:t>
            </a:r>
            <a:endParaRPr lang="en-US" dirty="0">
              <a:cs typeface="Calibri"/>
            </a:endParaRPr>
          </a:p>
          <a:p>
            <a:endParaRPr lang="en-US" dirty="0">
              <a:cs typeface="Calibri"/>
            </a:endParaRPr>
          </a:p>
          <a:p>
            <a:r>
              <a:rPr lang="en-US" dirty="0">
                <a:cs typeface="Calibri"/>
              </a:rPr>
              <a:t>With a workload issue this can causes health issues as well because being under pressure can cause high blood pressure, so this is going to cost the healthcare an addition to the billions they are spending.</a:t>
            </a:r>
          </a:p>
          <a:p>
            <a:endParaRPr lang="en-US" dirty="0">
              <a:cs typeface="Calibri"/>
            </a:endParaRPr>
          </a:p>
        </p:txBody>
      </p:sp>
      <p:sp>
        <p:nvSpPr>
          <p:cNvPr id="2" name="TextBox 1">
            <a:extLst>
              <a:ext uri="{FF2B5EF4-FFF2-40B4-BE49-F238E27FC236}">
                <a16:creationId xmlns:a16="http://schemas.microsoft.com/office/drawing/2014/main" id="{5C62A3AD-F706-42A7-A2F1-62F917936ED4}"/>
              </a:ext>
            </a:extLst>
          </p:cNvPr>
          <p:cNvSpPr txBox="1"/>
          <p:nvPr/>
        </p:nvSpPr>
        <p:spPr>
          <a:xfrm>
            <a:off x="10577208" y="642674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7</a:t>
            </a:r>
          </a:p>
        </p:txBody>
      </p:sp>
    </p:spTree>
    <p:extLst>
      <p:ext uri="{BB962C8B-B14F-4D97-AF65-F5344CB8AC3E}">
        <p14:creationId xmlns:p14="http://schemas.microsoft.com/office/powerpoint/2010/main" val="545466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3A4E7B-3331-44BE-A93F-E4CA5BEEA12C}"/>
              </a:ext>
            </a:extLst>
          </p:cNvPr>
          <p:cNvSpPr>
            <a:spLocks noGrp="1"/>
          </p:cNvSpPr>
          <p:nvPr>
            <p:ph idx="1"/>
          </p:nvPr>
        </p:nvSpPr>
        <p:spPr>
          <a:xfrm>
            <a:off x="595009" y="334051"/>
            <a:ext cx="10515600" cy="4351338"/>
          </a:xfrm>
        </p:spPr>
        <p:txBody>
          <a:bodyPr vert="horz" lIns="91440" tIns="45720" rIns="91440" bIns="45720" rtlCol="0" anchor="t">
            <a:normAutofit fontScale="47500" lnSpcReduction="20000"/>
          </a:bodyPr>
          <a:lstStyle/>
          <a:p>
            <a:pPr marL="0" indent="0">
              <a:buNone/>
            </a:pPr>
            <a:r>
              <a:rPr lang="en-US" b="1" u="sng" dirty="0">
                <a:cs typeface="Calibri" panose="020F0502020204030204"/>
              </a:rPr>
              <a:t>Bullying</a:t>
            </a:r>
          </a:p>
          <a:p>
            <a:pPr marL="0" indent="0">
              <a:buNone/>
            </a:pPr>
            <a:r>
              <a:rPr lang="en-US" sz="3300" dirty="0">
                <a:cs typeface="Calibri" panose="020F0502020204030204"/>
              </a:rPr>
              <a:t>Bullying is a big problem in everyday society, but the key is to find the causes and effects to solve the problem in any organization. </a:t>
            </a:r>
          </a:p>
          <a:p>
            <a:pPr marL="0" indent="0">
              <a:buNone/>
            </a:pPr>
            <a:r>
              <a:rPr lang="en-US" sz="3300" dirty="0">
                <a:cs typeface="Calibri" panose="020F0502020204030204"/>
              </a:rPr>
              <a:t>For an example; A lady called Sally was working as a customer advisor for the RAC, whenever they had group warmups in the morning, she was very shy to speak up and engage while the others were confident and loud. Whenever the manager picked on her to answer a question, she would have a panic attack as she thinks anything she says out loud in a crowd is wrong. This was just who she was, and she had also informed colleugues at the start of her customer advisor role that she had this issue. Put no one had put this into consideration, as they were so busy and forgotten about it. Sally was the only person to have this issue ever.                                                                                                                                                                                                     </a:t>
            </a:r>
          </a:p>
          <a:p>
            <a:pPr marL="0" indent="0">
              <a:buNone/>
            </a:pPr>
            <a:r>
              <a:rPr lang="en-US" sz="3300" dirty="0">
                <a:cs typeface="Calibri" panose="020F0502020204030204"/>
              </a:rPr>
              <a:t>When Sally had these panic attacks everyone would laugh at her, so the manager would move on to ask someone else as he didn't want to waste time and he wasn’t aware of Sally's issue. Then, after the end of the day everyone would laugh at her and whisper behind her back to an extent where she can hear it.                                                                                                        </a:t>
            </a:r>
          </a:p>
          <a:p>
            <a:pPr marL="0" indent="0">
              <a:buNone/>
            </a:pPr>
            <a:r>
              <a:rPr lang="en-US" sz="3300" dirty="0">
                <a:cs typeface="Calibri" panose="020F0502020204030204"/>
              </a:rPr>
              <a:t>She started to feel depressed and cried every night about this issue, she started to drop sales for the RAC company. She also could not speak up about this issue as there has been no awareness or rules set out for everyone.</a:t>
            </a:r>
            <a:endParaRPr lang="en-US"/>
          </a:p>
          <a:p>
            <a:pPr marL="0" indent="0">
              <a:buNone/>
            </a:pPr>
            <a:endParaRPr lang="en-US" sz="3300" dirty="0">
              <a:cs typeface="Calibri" panose="020F0502020204030204"/>
            </a:endParaRPr>
          </a:p>
          <a:p>
            <a:pPr marL="0" indent="0">
              <a:buNone/>
            </a:pPr>
            <a:r>
              <a:rPr lang="en-US" sz="3300" dirty="0">
                <a:cs typeface="Calibri" panose="020F0502020204030204"/>
              </a:rPr>
              <a:t>The problem to Sallys issue is there was no fixation done for this problem. What I thought would be a great idea is </a:t>
            </a:r>
            <a:r>
              <a:rPr lang="en-US" sz="3300" dirty="0">
                <a:ea typeface="+mn-lt"/>
                <a:cs typeface="+mn-lt"/>
              </a:rPr>
              <a:t>Ishikawa diagram developed by Prof. Kaoru Ishikawa. We can apply this to the diagram and  graphically display potential causes of the problem and major issues. </a:t>
            </a: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p:txBody>
      </p:sp>
      <p:sp>
        <p:nvSpPr>
          <p:cNvPr id="4" name="TextBox 3">
            <a:extLst>
              <a:ext uri="{FF2B5EF4-FFF2-40B4-BE49-F238E27FC236}">
                <a16:creationId xmlns:a16="http://schemas.microsoft.com/office/drawing/2014/main" id="{EB6C3F5D-062B-466C-977D-4CB5ECC0D208}"/>
              </a:ext>
            </a:extLst>
          </p:cNvPr>
          <p:cNvSpPr txBox="1"/>
          <p:nvPr/>
        </p:nvSpPr>
        <p:spPr>
          <a:xfrm>
            <a:off x="598252" y="4894634"/>
            <a:ext cx="10525326" cy="12454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i="1">
                <a:cs typeface="Calibri"/>
              </a:rPr>
              <a:t>Bullying is the result of an unequal power dynamic - the strong attacking the weak. </a:t>
            </a:r>
            <a:r>
              <a:rPr lang="en-US" b="1" i="1">
                <a:cs typeface="Calibri"/>
              </a:rPr>
              <a:t>Maria Konnikova (5)</a:t>
            </a:r>
            <a:br>
              <a:rPr lang="en-US" b="1" i="1" dirty="0">
                <a:cs typeface="Calibri"/>
              </a:rPr>
            </a:br>
            <a:endParaRPr lang="en-US" dirty="0">
              <a:ea typeface="+mn-lt"/>
              <a:cs typeface="+mn-lt"/>
            </a:endParaRPr>
          </a:p>
          <a:p>
            <a:pPr>
              <a:lnSpc>
                <a:spcPct val="90000"/>
              </a:lnSpc>
              <a:spcBef>
                <a:spcPts val="1000"/>
              </a:spcBef>
            </a:pPr>
            <a:endParaRPr lang="en-US" dirty="0">
              <a:ea typeface="+mn-lt"/>
              <a:cs typeface="+mn-lt"/>
            </a:endParaRPr>
          </a:p>
          <a:p>
            <a:pPr algn="l"/>
            <a:endParaRPr lang="en-US" dirty="0">
              <a:cs typeface="Calibri"/>
            </a:endParaRPr>
          </a:p>
        </p:txBody>
      </p:sp>
      <p:sp>
        <p:nvSpPr>
          <p:cNvPr id="2" name="TextBox 1">
            <a:extLst>
              <a:ext uri="{FF2B5EF4-FFF2-40B4-BE49-F238E27FC236}">
                <a16:creationId xmlns:a16="http://schemas.microsoft.com/office/drawing/2014/main" id="{2F07BB84-A9BC-40EE-925B-9DD7A144FE24}"/>
              </a:ext>
            </a:extLst>
          </p:cNvPr>
          <p:cNvSpPr txBox="1"/>
          <p:nvPr/>
        </p:nvSpPr>
        <p:spPr>
          <a:xfrm>
            <a:off x="10536677" y="639431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8</a:t>
            </a:r>
          </a:p>
        </p:txBody>
      </p:sp>
    </p:spTree>
    <p:extLst>
      <p:ext uri="{BB962C8B-B14F-4D97-AF65-F5344CB8AC3E}">
        <p14:creationId xmlns:p14="http://schemas.microsoft.com/office/powerpoint/2010/main" val="1652650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395EA5E-92AC-4617-B64B-783FEB18AD5B}"/>
              </a:ext>
            </a:extLst>
          </p:cNvPr>
          <p:cNvSpPr txBox="1"/>
          <p:nvPr/>
        </p:nvSpPr>
        <p:spPr>
          <a:xfrm>
            <a:off x="10682591" y="3249038"/>
            <a:ext cx="1113817" cy="369332"/>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Bullying</a:t>
            </a:r>
          </a:p>
        </p:txBody>
      </p:sp>
      <p:sp>
        <p:nvSpPr>
          <p:cNvPr id="5" name="Arrow: Right 4">
            <a:extLst>
              <a:ext uri="{FF2B5EF4-FFF2-40B4-BE49-F238E27FC236}">
                <a16:creationId xmlns:a16="http://schemas.microsoft.com/office/drawing/2014/main" id="{D28C4EE0-C928-48F2-AFBE-A91FA0EE084A}"/>
              </a:ext>
            </a:extLst>
          </p:cNvPr>
          <p:cNvSpPr/>
          <p:nvPr/>
        </p:nvSpPr>
        <p:spPr>
          <a:xfrm>
            <a:off x="107630" y="3191750"/>
            <a:ext cx="10311317" cy="4863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00AD179-D8D0-4626-8FCC-508BE44C3A6D}"/>
              </a:ext>
            </a:extLst>
          </p:cNvPr>
          <p:cNvSpPr txBox="1"/>
          <p:nvPr/>
        </p:nvSpPr>
        <p:spPr>
          <a:xfrm>
            <a:off x="8155426" y="5569489"/>
            <a:ext cx="1535348" cy="369332"/>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Employees</a:t>
            </a:r>
          </a:p>
        </p:txBody>
      </p:sp>
      <p:sp>
        <p:nvSpPr>
          <p:cNvPr id="7" name="TextBox 6">
            <a:extLst>
              <a:ext uri="{FF2B5EF4-FFF2-40B4-BE49-F238E27FC236}">
                <a16:creationId xmlns:a16="http://schemas.microsoft.com/office/drawing/2014/main" id="{30600150-91DF-4A37-9EC0-6D81F1127F28}"/>
              </a:ext>
            </a:extLst>
          </p:cNvPr>
          <p:cNvSpPr txBox="1"/>
          <p:nvPr/>
        </p:nvSpPr>
        <p:spPr>
          <a:xfrm>
            <a:off x="151387" y="4188364"/>
            <a:ext cx="2743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No rules set</a:t>
            </a:r>
          </a:p>
          <a:p>
            <a:endParaRPr lang="en-US" dirty="0">
              <a:cs typeface="Calibri"/>
            </a:endParaRPr>
          </a:p>
          <a:p>
            <a:r>
              <a:rPr lang="en-US" dirty="0">
                <a:cs typeface="Calibri"/>
              </a:rPr>
              <a:t>Not keeping an eye out</a:t>
            </a:r>
          </a:p>
          <a:p>
            <a:endParaRPr lang="en-US" dirty="0">
              <a:cs typeface="Calibri"/>
            </a:endParaRPr>
          </a:p>
          <a:p>
            <a:r>
              <a:rPr lang="en-US" dirty="0">
                <a:cs typeface="Calibri"/>
              </a:rPr>
              <a:t>Ignorance </a:t>
            </a:r>
          </a:p>
          <a:p>
            <a:endParaRPr lang="en-US" dirty="0">
              <a:cs typeface="Calibri"/>
            </a:endParaRPr>
          </a:p>
        </p:txBody>
      </p:sp>
      <p:sp>
        <p:nvSpPr>
          <p:cNvPr id="8" name="TextBox 7">
            <a:extLst>
              <a:ext uri="{FF2B5EF4-FFF2-40B4-BE49-F238E27FC236}">
                <a16:creationId xmlns:a16="http://schemas.microsoft.com/office/drawing/2014/main" id="{0ED5AE3E-3CA4-4690-9FB5-7B9EFA5FDF3E}"/>
              </a:ext>
            </a:extLst>
          </p:cNvPr>
          <p:cNvSpPr txBox="1"/>
          <p:nvPr/>
        </p:nvSpPr>
        <p:spPr>
          <a:xfrm>
            <a:off x="4254230" y="5210782"/>
            <a:ext cx="773348" cy="369332"/>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Staff</a:t>
            </a:r>
          </a:p>
        </p:txBody>
      </p:sp>
      <p:sp>
        <p:nvSpPr>
          <p:cNvPr id="9" name="TextBox 8">
            <a:extLst>
              <a:ext uri="{FF2B5EF4-FFF2-40B4-BE49-F238E27FC236}">
                <a16:creationId xmlns:a16="http://schemas.microsoft.com/office/drawing/2014/main" id="{1387A0EF-EBB9-4993-BD12-22627A5A0910}"/>
              </a:ext>
            </a:extLst>
          </p:cNvPr>
          <p:cNvSpPr txBox="1"/>
          <p:nvPr/>
        </p:nvSpPr>
        <p:spPr>
          <a:xfrm>
            <a:off x="7639658" y="765444"/>
            <a:ext cx="1575880" cy="369332"/>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Environment</a:t>
            </a:r>
          </a:p>
        </p:txBody>
      </p:sp>
      <p:sp>
        <p:nvSpPr>
          <p:cNvPr id="10" name="TextBox 9">
            <a:extLst>
              <a:ext uri="{FF2B5EF4-FFF2-40B4-BE49-F238E27FC236}">
                <a16:creationId xmlns:a16="http://schemas.microsoft.com/office/drawing/2014/main" id="{0A3E745F-B124-45A9-8C4B-7EB387455F03}"/>
              </a:ext>
            </a:extLst>
          </p:cNvPr>
          <p:cNvSpPr txBox="1"/>
          <p:nvPr/>
        </p:nvSpPr>
        <p:spPr>
          <a:xfrm>
            <a:off x="3242959" y="762404"/>
            <a:ext cx="1494817" cy="369332"/>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Equipment</a:t>
            </a:r>
          </a:p>
        </p:txBody>
      </p:sp>
      <p:cxnSp>
        <p:nvCxnSpPr>
          <p:cNvPr id="12" name="Straight Arrow Connector 11">
            <a:extLst>
              <a:ext uri="{FF2B5EF4-FFF2-40B4-BE49-F238E27FC236}">
                <a16:creationId xmlns:a16="http://schemas.microsoft.com/office/drawing/2014/main" id="{AD040501-C8E2-4D5B-B064-B3D4B62ED9E4}"/>
              </a:ext>
            </a:extLst>
          </p:cNvPr>
          <p:cNvCxnSpPr/>
          <p:nvPr/>
        </p:nvCxnSpPr>
        <p:spPr>
          <a:xfrm>
            <a:off x="5351025" y="3559512"/>
            <a:ext cx="3151759" cy="19439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F38536CD-4C85-4457-AC4D-708C2243CD12}"/>
              </a:ext>
            </a:extLst>
          </p:cNvPr>
          <p:cNvCxnSpPr/>
          <p:nvPr/>
        </p:nvCxnSpPr>
        <p:spPr>
          <a:xfrm flipV="1">
            <a:off x="5574962" y="1276956"/>
            <a:ext cx="2300590" cy="20768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011C392D-E862-49F3-9AC3-FB69514953E5}"/>
              </a:ext>
            </a:extLst>
          </p:cNvPr>
          <p:cNvCxnSpPr/>
          <p:nvPr/>
        </p:nvCxnSpPr>
        <p:spPr>
          <a:xfrm flipV="1">
            <a:off x="513540" y="1257704"/>
            <a:ext cx="2924782" cy="20768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0713D521-111C-4F4F-89B0-B7A7999DAA11}"/>
              </a:ext>
            </a:extLst>
          </p:cNvPr>
          <p:cNvCxnSpPr/>
          <p:nvPr/>
        </p:nvCxnSpPr>
        <p:spPr>
          <a:xfrm>
            <a:off x="632096" y="3558500"/>
            <a:ext cx="3532761" cy="17655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1E2A49A8-B141-4FA0-B9B1-6E3C88C326A3}"/>
              </a:ext>
            </a:extLst>
          </p:cNvPr>
          <p:cNvSpPr txBox="1"/>
          <p:nvPr/>
        </p:nvSpPr>
        <p:spPr>
          <a:xfrm>
            <a:off x="7059038" y="380837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2" name="TextBox 1">
            <a:extLst>
              <a:ext uri="{FF2B5EF4-FFF2-40B4-BE49-F238E27FC236}">
                <a16:creationId xmlns:a16="http://schemas.microsoft.com/office/drawing/2014/main" id="{5EDE5CBE-B5FA-4D8D-86D3-2CCA9D767869}"/>
              </a:ext>
            </a:extLst>
          </p:cNvPr>
          <p:cNvSpPr txBox="1"/>
          <p:nvPr/>
        </p:nvSpPr>
        <p:spPr>
          <a:xfrm>
            <a:off x="7934527" y="3775953"/>
            <a:ext cx="418613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 Group Ganging</a:t>
            </a:r>
          </a:p>
          <a:p>
            <a:endParaRPr lang="en-US" dirty="0">
              <a:cs typeface="Calibri"/>
            </a:endParaRPr>
          </a:p>
          <a:p>
            <a:r>
              <a:rPr lang="en-US" dirty="0">
                <a:cs typeface="Calibri"/>
              </a:rPr>
              <a:t>No one partaking in activities together</a:t>
            </a:r>
          </a:p>
          <a:p>
            <a:endParaRPr lang="en-US" dirty="0">
              <a:cs typeface="Calibri"/>
            </a:endParaRPr>
          </a:p>
          <a:p>
            <a:r>
              <a:rPr lang="en-US" dirty="0">
                <a:cs typeface="Calibri"/>
              </a:rPr>
              <a:t>                Getting physical </a:t>
            </a:r>
          </a:p>
          <a:p>
            <a:endParaRPr lang="en-US" dirty="0">
              <a:cs typeface="Calibri"/>
            </a:endParaRPr>
          </a:p>
        </p:txBody>
      </p:sp>
      <p:sp>
        <p:nvSpPr>
          <p:cNvPr id="3" name="TextBox 2">
            <a:extLst>
              <a:ext uri="{FF2B5EF4-FFF2-40B4-BE49-F238E27FC236}">
                <a16:creationId xmlns:a16="http://schemas.microsoft.com/office/drawing/2014/main" id="{7544A13E-EF8D-4F6A-9072-B09025626E45}"/>
              </a:ext>
            </a:extLst>
          </p:cNvPr>
          <p:cNvSpPr txBox="1"/>
          <p:nvPr/>
        </p:nvSpPr>
        <p:spPr>
          <a:xfrm>
            <a:off x="5086147" y="4445742"/>
            <a:ext cx="274319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Bad behavior</a:t>
            </a:r>
          </a:p>
          <a:p>
            <a:endParaRPr lang="en-US" dirty="0">
              <a:cs typeface="Calibri"/>
            </a:endParaRPr>
          </a:p>
          <a:p>
            <a:r>
              <a:rPr lang="en-US" dirty="0">
                <a:cs typeface="Calibri"/>
              </a:rPr>
              <a:t>No manners</a:t>
            </a:r>
          </a:p>
          <a:p>
            <a:endParaRPr lang="en-US" dirty="0">
              <a:cs typeface="Calibri"/>
            </a:endParaRPr>
          </a:p>
          <a:p>
            <a:r>
              <a:rPr lang="en-US" dirty="0">
                <a:cs typeface="Calibri"/>
              </a:rPr>
              <a:t>Poor Communication</a:t>
            </a:r>
          </a:p>
          <a:p>
            <a:endParaRPr lang="en-US" dirty="0">
              <a:cs typeface="Calibri"/>
            </a:endParaRPr>
          </a:p>
          <a:p>
            <a:endParaRPr lang="en-US" dirty="0">
              <a:cs typeface="Calibri"/>
            </a:endParaRPr>
          </a:p>
        </p:txBody>
      </p:sp>
      <p:cxnSp>
        <p:nvCxnSpPr>
          <p:cNvPr id="11" name="Straight Arrow Connector 10">
            <a:extLst>
              <a:ext uri="{FF2B5EF4-FFF2-40B4-BE49-F238E27FC236}">
                <a16:creationId xmlns:a16="http://schemas.microsoft.com/office/drawing/2014/main" id="{E877ED37-F697-44A7-878C-049B55FAEB48}"/>
              </a:ext>
            </a:extLst>
          </p:cNvPr>
          <p:cNvCxnSpPr/>
          <p:nvPr/>
        </p:nvCxnSpPr>
        <p:spPr>
          <a:xfrm flipV="1">
            <a:off x="5916444" y="4496202"/>
            <a:ext cx="800910" cy="907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BB6F7631-DF01-4B53-9F70-BC64D7A4D24B}"/>
              </a:ext>
            </a:extLst>
          </p:cNvPr>
          <p:cNvCxnSpPr/>
          <p:nvPr/>
        </p:nvCxnSpPr>
        <p:spPr>
          <a:xfrm flipV="1">
            <a:off x="6107957" y="4930908"/>
            <a:ext cx="1254866" cy="1475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6D9BE345-CA06-4CBF-BEC5-2EAFC1886E7C}"/>
              </a:ext>
            </a:extLst>
          </p:cNvPr>
          <p:cNvCxnSpPr/>
          <p:nvPr/>
        </p:nvCxnSpPr>
        <p:spPr>
          <a:xfrm flipV="1">
            <a:off x="6831452" y="5427424"/>
            <a:ext cx="1271079" cy="2042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2298AA4-8988-468A-8A3A-AF968ABE77F2}"/>
              </a:ext>
            </a:extLst>
          </p:cNvPr>
          <p:cNvCxnSpPr/>
          <p:nvPr/>
        </p:nvCxnSpPr>
        <p:spPr>
          <a:xfrm flipH="1">
            <a:off x="6421470" y="4064134"/>
            <a:ext cx="1639111" cy="713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B08CBCF-89AF-4FE4-8D46-38824B60FA79}"/>
              </a:ext>
            </a:extLst>
          </p:cNvPr>
          <p:cNvCxnSpPr/>
          <p:nvPr/>
        </p:nvCxnSpPr>
        <p:spPr>
          <a:xfrm flipH="1">
            <a:off x="7553324" y="4612329"/>
            <a:ext cx="520430" cy="2739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8633AC62-1ABD-4BF6-B58A-FBCFF3F03923}"/>
              </a:ext>
            </a:extLst>
          </p:cNvPr>
          <p:cNvCxnSpPr/>
          <p:nvPr/>
        </p:nvCxnSpPr>
        <p:spPr>
          <a:xfrm flipH="1" flipV="1">
            <a:off x="7696199" y="5029199"/>
            <a:ext cx="1177047" cy="1556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3779CD90-A323-4F10-8BC1-12B88A304D37}"/>
              </a:ext>
            </a:extLst>
          </p:cNvPr>
          <p:cNvSpPr txBox="1"/>
          <p:nvPr/>
        </p:nvSpPr>
        <p:spPr>
          <a:xfrm>
            <a:off x="2832572" y="3586466"/>
            <a:ext cx="2743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Unaware</a:t>
            </a:r>
          </a:p>
          <a:p>
            <a:endParaRPr lang="en-US" dirty="0">
              <a:cs typeface="Calibri"/>
            </a:endParaRPr>
          </a:p>
          <a:p>
            <a:r>
              <a:rPr lang="en-US" dirty="0">
                <a:cs typeface="Calibri"/>
              </a:rPr>
              <a:t>Selfishness</a:t>
            </a:r>
          </a:p>
          <a:p>
            <a:r>
              <a:rPr lang="en-US" dirty="0">
                <a:cs typeface="Calibri"/>
              </a:rPr>
              <a:t>               </a:t>
            </a:r>
          </a:p>
          <a:p>
            <a:r>
              <a:rPr lang="en-US" dirty="0">
                <a:cs typeface="Calibri"/>
              </a:rPr>
              <a:t>                       Tired</a:t>
            </a:r>
          </a:p>
          <a:p>
            <a:endParaRPr lang="en-US" dirty="0">
              <a:cs typeface="Calibri"/>
            </a:endParaRPr>
          </a:p>
        </p:txBody>
      </p:sp>
      <p:cxnSp>
        <p:nvCxnSpPr>
          <p:cNvPr id="24" name="Straight Arrow Connector 23">
            <a:extLst>
              <a:ext uri="{FF2B5EF4-FFF2-40B4-BE49-F238E27FC236}">
                <a16:creationId xmlns:a16="http://schemas.microsoft.com/office/drawing/2014/main" id="{F95438B5-3CB8-45C5-8F9A-97052A79EDEE}"/>
              </a:ext>
            </a:extLst>
          </p:cNvPr>
          <p:cNvCxnSpPr/>
          <p:nvPr/>
        </p:nvCxnSpPr>
        <p:spPr>
          <a:xfrm>
            <a:off x="1076933" y="4351912"/>
            <a:ext cx="1011676" cy="956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FCE0EC37-4101-42B7-A3BF-0321C6CAA633}"/>
              </a:ext>
            </a:extLst>
          </p:cNvPr>
          <p:cNvCxnSpPr/>
          <p:nvPr/>
        </p:nvCxnSpPr>
        <p:spPr>
          <a:xfrm flipV="1">
            <a:off x="1073894" y="5182208"/>
            <a:ext cx="2632952" cy="3339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7D39207B-CFCD-4447-8B5E-52AA2EFF508B}"/>
              </a:ext>
            </a:extLst>
          </p:cNvPr>
          <p:cNvCxnSpPr/>
          <p:nvPr/>
        </p:nvCxnSpPr>
        <p:spPr>
          <a:xfrm>
            <a:off x="1759896" y="5026768"/>
            <a:ext cx="1595335" cy="1118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A2D5698A-0C7F-4FC8-8DC9-895E4CE23627}"/>
              </a:ext>
            </a:extLst>
          </p:cNvPr>
          <p:cNvCxnSpPr/>
          <p:nvPr/>
        </p:nvCxnSpPr>
        <p:spPr>
          <a:xfrm flipH="1">
            <a:off x="2274043" y="3856410"/>
            <a:ext cx="1031133" cy="3388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746974A6-665C-48C1-8AB2-A55C34AAE192}"/>
              </a:ext>
            </a:extLst>
          </p:cNvPr>
          <p:cNvCxnSpPr/>
          <p:nvPr/>
        </p:nvCxnSpPr>
        <p:spPr>
          <a:xfrm flipH="1">
            <a:off x="2943833" y="4412710"/>
            <a:ext cx="358303" cy="2334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B07F1CA-9A79-4540-A63D-D1D690A1F8C6}"/>
              </a:ext>
            </a:extLst>
          </p:cNvPr>
          <p:cNvCxnSpPr/>
          <p:nvPr/>
        </p:nvCxnSpPr>
        <p:spPr>
          <a:xfrm flipH="1" flipV="1">
            <a:off x="3540665" y="4886324"/>
            <a:ext cx="1014920" cy="421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7042F542-0647-4A8B-AB0B-38B2ECB22C11}"/>
              </a:ext>
            </a:extLst>
          </p:cNvPr>
          <p:cNvSpPr txBox="1"/>
          <p:nvPr/>
        </p:nvSpPr>
        <p:spPr>
          <a:xfrm>
            <a:off x="95655" y="606357"/>
            <a:ext cx="2743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No poster awareness</a:t>
            </a:r>
          </a:p>
          <a:p>
            <a:endParaRPr lang="en-US" dirty="0">
              <a:cs typeface="Calibri"/>
            </a:endParaRPr>
          </a:p>
          <a:p>
            <a:r>
              <a:rPr lang="en-US" dirty="0">
                <a:cs typeface="Calibri"/>
              </a:rPr>
              <a:t>No medical staff</a:t>
            </a:r>
          </a:p>
          <a:p>
            <a:endParaRPr lang="en-US" dirty="0">
              <a:cs typeface="Calibri"/>
            </a:endParaRPr>
          </a:p>
          <a:p>
            <a:r>
              <a:rPr lang="en-US" dirty="0">
                <a:cs typeface="Calibri"/>
              </a:rPr>
              <a:t>No </a:t>
            </a:r>
            <a:r>
              <a:rPr lang="en-US">
                <a:cs typeface="Calibri"/>
              </a:rPr>
              <a:t>support</a:t>
            </a:r>
            <a:r>
              <a:rPr lang="en-US" dirty="0">
                <a:cs typeface="Calibri"/>
              </a:rPr>
              <a:t> directed or known to go to</a:t>
            </a:r>
          </a:p>
        </p:txBody>
      </p:sp>
      <p:sp>
        <p:nvSpPr>
          <p:cNvPr id="31" name="TextBox 30">
            <a:extLst>
              <a:ext uri="{FF2B5EF4-FFF2-40B4-BE49-F238E27FC236}">
                <a16:creationId xmlns:a16="http://schemas.microsoft.com/office/drawing/2014/main" id="{F5AABDE9-1938-4C1E-A8AD-395707480787}"/>
              </a:ext>
            </a:extLst>
          </p:cNvPr>
          <p:cNvSpPr txBox="1"/>
          <p:nvPr/>
        </p:nvSpPr>
        <p:spPr>
          <a:xfrm>
            <a:off x="2962276" y="1827382"/>
            <a:ext cx="305934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No online chat hubs</a:t>
            </a:r>
          </a:p>
          <a:p>
            <a:endParaRPr lang="en-US" dirty="0">
              <a:cs typeface="Calibri"/>
            </a:endParaRPr>
          </a:p>
          <a:p>
            <a:r>
              <a:rPr lang="en-US" dirty="0">
                <a:cs typeface="Calibri"/>
              </a:rPr>
              <a:t>Less independent tools</a:t>
            </a:r>
          </a:p>
          <a:p>
            <a:endParaRPr lang="en-US" dirty="0">
              <a:cs typeface="Calibri"/>
            </a:endParaRPr>
          </a:p>
          <a:p>
            <a:r>
              <a:rPr lang="en-US" dirty="0">
                <a:cs typeface="Calibri"/>
              </a:rPr>
              <a:t>No contact numbers</a:t>
            </a:r>
          </a:p>
        </p:txBody>
      </p:sp>
      <p:sp>
        <p:nvSpPr>
          <p:cNvPr id="32" name="TextBox 31">
            <a:extLst>
              <a:ext uri="{FF2B5EF4-FFF2-40B4-BE49-F238E27FC236}">
                <a16:creationId xmlns:a16="http://schemas.microsoft.com/office/drawing/2014/main" id="{8C52C067-ADD5-404C-A6CD-C68D285577D5}"/>
              </a:ext>
            </a:extLst>
          </p:cNvPr>
          <p:cNvSpPr txBox="1"/>
          <p:nvPr/>
        </p:nvSpPr>
        <p:spPr>
          <a:xfrm>
            <a:off x="8803937" y="1410916"/>
            <a:ext cx="273509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Leaving colleagues out</a:t>
            </a:r>
          </a:p>
          <a:p>
            <a:endParaRPr lang="en-US" dirty="0">
              <a:cs typeface="Calibri"/>
            </a:endParaRPr>
          </a:p>
          <a:p>
            <a:r>
              <a:rPr lang="en-US" dirty="0">
                <a:cs typeface="Calibri"/>
              </a:rPr>
              <a:t>Not enough space between each other</a:t>
            </a:r>
          </a:p>
          <a:p>
            <a:endParaRPr lang="en-US" dirty="0">
              <a:cs typeface="Calibri"/>
            </a:endParaRPr>
          </a:p>
          <a:p>
            <a:r>
              <a:rPr lang="en-US" dirty="0">
                <a:cs typeface="Calibri"/>
              </a:rPr>
              <a:t>Only one telephone</a:t>
            </a:r>
          </a:p>
          <a:p>
            <a:endParaRPr lang="en-US" dirty="0">
              <a:cs typeface="Calibri"/>
            </a:endParaRPr>
          </a:p>
          <a:p>
            <a:endParaRPr lang="en-US" dirty="0">
              <a:cs typeface="Calibri"/>
            </a:endParaRPr>
          </a:p>
        </p:txBody>
      </p:sp>
      <p:cxnSp>
        <p:nvCxnSpPr>
          <p:cNvPr id="33" name="Straight Arrow Connector 32">
            <a:extLst>
              <a:ext uri="{FF2B5EF4-FFF2-40B4-BE49-F238E27FC236}">
                <a16:creationId xmlns:a16="http://schemas.microsoft.com/office/drawing/2014/main" id="{679D5223-D1C9-4299-B013-CF774C7C159F}"/>
              </a:ext>
            </a:extLst>
          </p:cNvPr>
          <p:cNvCxnSpPr/>
          <p:nvPr/>
        </p:nvCxnSpPr>
        <p:spPr>
          <a:xfrm>
            <a:off x="2014234" y="927979"/>
            <a:ext cx="1076527" cy="4766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5437B7B1-D8E8-48AD-8525-326F6B432956}"/>
              </a:ext>
            </a:extLst>
          </p:cNvPr>
          <p:cNvCxnSpPr/>
          <p:nvPr/>
        </p:nvCxnSpPr>
        <p:spPr>
          <a:xfrm>
            <a:off x="1459959" y="1443747"/>
            <a:ext cx="1319719" cy="1361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70ED7D32-2A94-4A09-8D62-A255B30E6E7B}"/>
              </a:ext>
            </a:extLst>
          </p:cNvPr>
          <p:cNvCxnSpPr/>
          <p:nvPr/>
        </p:nvCxnSpPr>
        <p:spPr>
          <a:xfrm>
            <a:off x="686813" y="2194601"/>
            <a:ext cx="865761" cy="2983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9D8E82D8-54F0-413D-9F0E-BB115AF87BA5}"/>
              </a:ext>
            </a:extLst>
          </p:cNvPr>
          <p:cNvCxnSpPr/>
          <p:nvPr/>
        </p:nvCxnSpPr>
        <p:spPr>
          <a:xfrm flipH="1" flipV="1">
            <a:off x="1866697" y="2482782"/>
            <a:ext cx="1120302" cy="5447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1ACD9693-7210-4A50-8568-D21D370220DB}"/>
              </a:ext>
            </a:extLst>
          </p:cNvPr>
          <p:cNvCxnSpPr/>
          <p:nvPr/>
        </p:nvCxnSpPr>
        <p:spPr>
          <a:xfrm flipH="1" flipV="1">
            <a:off x="2495955" y="2074422"/>
            <a:ext cx="544749" cy="3988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9EC60D39-A4B2-41D7-8F15-14F38EA92E42}"/>
              </a:ext>
            </a:extLst>
          </p:cNvPr>
          <p:cNvCxnSpPr/>
          <p:nvPr/>
        </p:nvCxnSpPr>
        <p:spPr>
          <a:xfrm flipH="1" flipV="1">
            <a:off x="3271128" y="1463402"/>
            <a:ext cx="293451" cy="4393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B0D7D7DC-619B-4AF0-9C16-2EEC602C4F27}"/>
              </a:ext>
            </a:extLst>
          </p:cNvPr>
          <p:cNvSpPr txBox="1"/>
          <p:nvPr/>
        </p:nvSpPr>
        <p:spPr>
          <a:xfrm>
            <a:off x="5192544" y="425990"/>
            <a:ext cx="27431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No bullying training awareness for the workplace at the start of the job role</a:t>
            </a:r>
          </a:p>
          <a:p>
            <a:endParaRPr lang="en-US" dirty="0">
              <a:cs typeface="Calibri"/>
            </a:endParaRPr>
          </a:p>
          <a:p>
            <a:endParaRPr lang="en-US" dirty="0">
              <a:cs typeface="Calibri"/>
            </a:endParaRPr>
          </a:p>
          <a:p>
            <a:r>
              <a:rPr lang="en-US" dirty="0">
                <a:cs typeface="Calibri"/>
              </a:rPr>
              <a:t>No goals set</a:t>
            </a:r>
            <a:endParaRPr lang="en-US" dirty="0"/>
          </a:p>
          <a:p>
            <a:endParaRPr lang="en-US" dirty="0">
              <a:cs typeface="Calibri"/>
            </a:endParaRPr>
          </a:p>
          <a:p>
            <a:endParaRPr lang="en-US" dirty="0">
              <a:cs typeface="Calibri"/>
            </a:endParaRPr>
          </a:p>
          <a:p>
            <a:endParaRPr lang="en-US" dirty="0">
              <a:cs typeface="Calibri"/>
            </a:endParaRPr>
          </a:p>
        </p:txBody>
      </p:sp>
      <p:cxnSp>
        <p:nvCxnSpPr>
          <p:cNvPr id="40" name="Straight Arrow Connector 39">
            <a:extLst>
              <a:ext uri="{FF2B5EF4-FFF2-40B4-BE49-F238E27FC236}">
                <a16:creationId xmlns:a16="http://schemas.microsoft.com/office/drawing/2014/main" id="{1CD4C45F-BCBB-4A1E-A20A-72E523315732}"/>
              </a:ext>
            </a:extLst>
          </p:cNvPr>
          <p:cNvCxnSpPr/>
          <p:nvPr/>
        </p:nvCxnSpPr>
        <p:spPr>
          <a:xfrm flipH="1">
            <a:off x="7447941" y="1588647"/>
            <a:ext cx="1371600" cy="1523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8B26A190-2E5A-466C-BEF5-E9907D2D8688}"/>
              </a:ext>
            </a:extLst>
          </p:cNvPr>
          <p:cNvCxnSpPr/>
          <p:nvPr/>
        </p:nvCxnSpPr>
        <p:spPr>
          <a:xfrm flipH="1" flipV="1">
            <a:off x="7144964" y="2070369"/>
            <a:ext cx="1703963" cy="1556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34ED1173-F10F-433C-975C-090932897974}"/>
              </a:ext>
            </a:extLst>
          </p:cNvPr>
          <p:cNvCxnSpPr/>
          <p:nvPr/>
        </p:nvCxnSpPr>
        <p:spPr>
          <a:xfrm flipH="1" flipV="1">
            <a:off x="6769031" y="2545605"/>
            <a:ext cx="2117389" cy="3988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41871463-9CDC-4EBE-8F0D-BF9EBE3AE455}"/>
              </a:ext>
            </a:extLst>
          </p:cNvPr>
          <p:cNvCxnSpPr/>
          <p:nvPr/>
        </p:nvCxnSpPr>
        <p:spPr>
          <a:xfrm>
            <a:off x="6383573" y="1438680"/>
            <a:ext cx="930612" cy="2415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E82F6252-6386-4EFC-93D3-77B97D1351F2}"/>
              </a:ext>
            </a:extLst>
          </p:cNvPr>
          <p:cNvCxnSpPr/>
          <p:nvPr/>
        </p:nvCxnSpPr>
        <p:spPr>
          <a:xfrm flipV="1">
            <a:off x="6015746" y="1904189"/>
            <a:ext cx="1092740" cy="3177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555BC006-E823-4714-8A36-07A61390EBCE}"/>
              </a:ext>
            </a:extLst>
          </p:cNvPr>
          <p:cNvSpPr txBox="1"/>
          <p:nvPr/>
        </p:nvSpPr>
        <p:spPr>
          <a:xfrm>
            <a:off x="10779868" y="638620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9</a:t>
            </a:r>
          </a:p>
        </p:txBody>
      </p:sp>
    </p:spTree>
    <p:extLst>
      <p:ext uri="{BB962C8B-B14F-4D97-AF65-F5344CB8AC3E}">
        <p14:creationId xmlns:p14="http://schemas.microsoft.com/office/powerpoint/2010/main" val="6152087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A2591A-E6C3-414F-8356-DBBCA2F1D805}"/>
              </a:ext>
            </a:extLst>
          </p:cNvPr>
          <p:cNvSpPr txBox="1"/>
          <p:nvPr/>
        </p:nvSpPr>
        <p:spPr>
          <a:xfrm>
            <a:off x="590145" y="201038"/>
            <a:ext cx="1110898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Pestel is also useful for identifying most factors that affect any organization from the outside.</a:t>
            </a:r>
            <a:endParaRPr lang="en-US" u="sng" dirty="0">
              <a:ea typeface="+mn-lt"/>
              <a:cs typeface="+mn-lt"/>
            </a:endParaRPr>
          </a:p>
          <a:p>
            <a:endParaRPr lang="en-US" dirty="0">
              <a:cs typeface="Calibri"/>
            </a:endParaRPr>
          </a:p>
          <a:p>
            <a:endParaRPr lang="en-US" dirty="0">
              <a:cs typeface="Calibri"/>
            </a:endParaRPr>
          </a:p>
        </p:txBody>
      </p:sp>
      <p:sp>
        <p:nvSpPr>
          <p:cNvPr id="3" name="TextBox 2">
            <a:extLst>
              <a:ext uri="{FF2B5EF4-FFF2-40B4-BE49-F238E27FC236}">
                <a16:creationId xmlns:a16="http://schemas.microsoft.com/office/drawing/2014/main" id="{69061F1C-DEC0-4F1A-A2FB-16847DA56A2E}"/>
              </a:ext>
            </a:extLst>
          </p:cNvPr>
          <p:cNvSpPr txBox="1"/>
          <p:nvPr/>
        </p:nvSpPr>
        <p:spPr>
          <a:xfrm>
            <a:off x="587105" y="830295"/>
            <a:ext cx="1100360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Political</a:t>
            </a:r>
            <a:r>
              <a:rPr lang="en-US" dirty="0">
                <a:cs typeface="Calibri"/>
              </a:rPr>
              <a:t> – Government Policies in a workplace improves an employee's performance. Without these policies employees, staffs, ,managers etc., will not care what they are doing. For an example, during the coronavirus people had to wear masks. If they didn’t wear masks, they would get sent home. Masks were a good use so that people were not catching the deadly virus, so this would make everyone feel safe from each other. Once everyone is safe, they can all get on with what they must do without stressing or worrying about how they will catch Covid 19.</a:t>
            </a:r>
          </a:p>
          <a:p>
            <a:endParaRPr lang="en-US" dirty="0">
              <a:cs typeface="Calibri"/>
            </a:endParaRPr>
          </a:p>
          <a:p>
            <a:r>
              <a:rPr lang="en-US" dirty="0">
                <a:cs typeface="Calibri"/>
              </a:rPr>
              <a:t>Tax policies,</a:t>
            </a:r>
            <a:r>
              <a:rPr lang="en-US" i="1" dirty="0">
                <a:cs typeface="Calibri"/>
              </a:rPr>
              <a:t> </a:t>
            </a:r>
            <a:r>
              <a:rPr lang="en-US" i="1" dirty="0">
                <a:ea typeface="+mn-lt"/>
                <a:cs typeface="+mn-lt"/>
              </a:rPr>
              <a:t>as an employee, your employer is responsible for paying your tax. But things do not always go according to plan.(6) </a:t>
            </a:r>
            <a:r>
              <a:rPr lang="en-US" dirty="0">
                <a:ea typeface="+mn-lt"/>
                <a:cs typeface="+mn-lt"/>
              </a:rPr>
              <a:t>Tax must be payed at every job or business, if this is not payed there are consequences. Just like the description above it is Important for tax to be sorted out, otherwise employees may get into a tangle and end up being fined for not paying tax. This could cause them a lot of stress afterwards, as not many people keep up to date with their taxes, also cause them financial issues later.</a:t>
            </a:r>
            <a:endParaRPr lang="en-US" i="1" dirty="0">
              <a:ea typeface="+mn-lt"/>
              <a:cs typeface="+mn-lt"/>
            </a:endParaRPr>
          </a:p>
          <a:p>
            <a:endParaRPr lang="en-US" dirty="0">
              <a:cs typeface="Calibri"/>
            </a:endParaRPr>
          </a:p>
        </p:txBody>
      </p:sp>
      <p:sp>
        <p:nvSpPr>
          <p:cNvPr id="8" name="TextBox 7">
            <a:extLst>
              <a:ext uri="{FF2B5EF4-FFF2-40B4-BE49-F238E27FC236}">
                <a16:creationId xmlns:a16="http://schemas.microsoft.com/office/drawing/2014/main" id="{F87ED30F-371A-40BF-AC62-B601B2FB5484}"/>
              </a:ext>
            </a:extLst>
          </p:cNvPr>
          <p:cNvSpPr txBox="1"/>
          <p:nvPr/>
        </p:nvSpPr>
        <p:spPr>
          <a:xfrm>
            <a:off x="517188" y="3994826"/>
            <a:ext cx="1101981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Economic </a:t>
            </a:r>
            <a:r>
              <a:rPr lang="en-US">
                <a:cs typeface="Calibri"/>
              </a:rPr>
              <a:t>– </a:t>
            </a:r>
            <a:r>
              <a:rPr lang="en-US" i="1">
                <a:cs typeface="Calibri"/>
              </a:rPr>
              <a:t>when unemployment rates </a:t>
            </a:r>
            <a:r>
              <a:rPr lang="en-US" i="1">
                <a:ea typeface="+mn-lt"/>
                <a:cs typeface="+mn-lt"/>
              </a:rPr>
              <a:t>are low, the government receives more money through taxes and will provide less </a:t>
            </a:r>
            <a:r>
              <a:rPr lang="en-US" i="1" dirty="0">
                <a:ea typeface="+mn-lt"/>
                <a:cs typeface="+mn-lt"/>
              </a:rPr>
              <a:t>state benefits. When unemployment is low, businesses are likely to perform better and will be more likely to </a:t>
            </a:r>
            <a:r>
              <a:rPr lang="en-US" i="1">
                <a:ea typeface="+mn-lt"/>
                <a:cs typeface="+mn-lt"/>
              </a:rPr>
              <a:t>expand their business and premises, which could negatively affect the local community.(7)</a:t>
            </a:r>
          </a:p>
          <a:p>
            <a:endParaRPr lang="en-US" i="1" dirty="0">
              <a:cs typeface="Calibri"/>
            </a:endParaRPr>
          </a:p>
          <a:p>
            <a:r>
              <a:rPr lang="en-US" dirty="0">
                <a:cs typeface="Calibri"/>
              </a:rPr>
              <a:t>When the unemployment rate is low this will be great, less people are worried about losing their jobs there will be </a:t>
            </a:r>
            <a:r>
              <a:rPr lang="en-US">
                <a:cs typeface="Calibri"/>
              </a:rPr>
              <a:t>no competition between one another, everyone will be relaxed and happy.</a:t>
            </a:r>
          </a:p>
          <a:p>
            <a:endParaRPr lang="en-US" dirty="0">
              <a:cs typeface="Calibri"/>
            </a:endParaRPr>
          </a:p>
          <a:p>
            <a:r>
              <a:rPr lang="en-US" dirty="0">
                <a:cs typeface="Calibri"/>
              </a:rPr>
              <a:t>But when this is high it can cause bad stress as people fear losing their jobs. The unemployment rate was very high </a:t>
            </a:r>
            <a:r>
              <a:rPr lang="en-US">
                <a:cs typeface="Calibri"/>
              </a:rPr>
              <a:t>during Covid-19.</a:t>
            </a:r>
            <a:endParaRPr lang="en-US" dirty="0">
              <a:cs typeface="Calibri"/>
            </a:endParaRPr>
          </a:p>
          <a:p>
            <a:endParaRPr lang="en-US" i="1" dirty="0">
              <a:cs typeface="Calibri"/>
            </a:endParaRPr>
          </a:p>
          <a:p>
            <a:endParaRPr lang="en-US" i="1" dirty="0">
              <a:cs typeface="Calibri"/>
            </a:endParaRPr>
          </a:p>
        </p:txBody>
      </p:sp>
      <p:sp>
        <p:nvSpPr>
          <p:cNvPr id="4" name="TextBox 3">
            <a:extLst>
              <a:ext uri="{FF2B5EF4-FFF2-40B4-BE49-F238E27FC236}">
                <a16:creationId xmlns:a16="http://schemas.microsoft.com/office/drawing/2014/main" id="{0CA08782-C30E-440D-B774-B990B814B916}"/>
              </a:ext>
            </a:extLst>
          </p:cNvPr>
          <p:cNvSpPr txBox="1"/>
          <p:nvPr/>
        </p:nvSpPr>
        <p:spPr>
          <a:xfrm>
            <a:off x="10869039" y="633757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10</a:t>
            </a:r>
          </a:p>
        </p:txBody>
      </p:sp>
    </p:spTree>
    <p:extLst>
      <p:ext uri="{BB962C8B-B14F-4D97-AF65-F5344CB8AC3E}">
        <p14:creationId xmlns:p14="http://schemas.microsoft.com/office/powerpoint/2010/main" val="3488598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hart&#10;&#10;Description automatically generated">
            <a:extLst>
              <a:ext uri="{FF2B5EF4-FFF2-40B4-BE49-F238E27FC236}">
                <a16:creationId xmlns:a16="http://schemas.microsoft.com/office/drawing/2014/main" id="{BD5D5CEC-0277-42ED-AF7B-2F6D38B6B914}"/>
              </a:ext>
            </a:extLst>
          </p:cNvPr>
          <p:cNvPicPr>
            <a:picLocks noChangeAspect="1"/>
          </p:cNvPicPr>
          <p:nvPr/>
        </p:nvPicPr>
        <p:blipFill>
          <a:blip r:embed="rId2"/>
          <a:stretch>
            <a:fillRect/>
          </a:stretch>
        </p:blipFill>
        <p:spPr>
          <a:xfrm>
            <a:off x="771526" y="426245"/>
            <a:ext cx="6005512" cy="6005512"/>
          </a:xfrm>
          <a:prstGeom prst="rect">
            <a:avLst/>
          </a:prstGeom>
        </p:spPr>
      </p:pic>
      <p:sp>
        <p:nvSpPr>
          <p:cNvPr id="5" name="TextBox 4">
            <a:extLst>
              <a:ext uri="{FF2B5EF4-FFF2-40B4-BE49-F238E27FC236}">
                <a16:creationId xmlns:a16="http://schemas.microsoft.com/office/drawing/2014/main" id="{E79438D2-31E0-4234-A2F4-C8CA047DDD52}"/>
              </a:ext>
            </a:extLst>
          </p:cNvPr>
          <p:cNvSpPr txBox="1"/>
          <p:nvPr/>
        </p:nvSpPr>
        <p:spPr>
          <a:xfrm>
            <a:off x="1009651" y="3902869"/>
            <a:ext cx="49934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solidFill>
                <a:srgbClr val="444444"/>
              </a:solidFill>
              <a:latin typeface="Open Sans"/>
              <a:ea typeface="Open Sans"/>
              <a:cs typeface="Open Sans"/>
            </a:endParaRPr>
          </a:p>
        </p:txBody>
      </p:sp>
      <p:sp>
        <p:nvSpPr>
          <p:cNvPr id="6" name="TextBox 5">
            <a:extLst>
              <a:ext uri="{FF2B5EF4-FFF2-40B4-BE49-F238E27FC236}">
                <a16:creationId xmlns:a16="http://schemas.microsoft.com/office/drawing/2014/main" id="{AB7F33A8-6B27-4396-8C8A-E74FCC12C5C1}"/>
              </a:ext>
            </a:extLst>
          </p:cNvPr>
          <p:cNvSpPr txBox="1"/>
          <p:nvPr/>
        </p:nvSpPr>
        <p:spPr>
          <a:xfrm>
            <a:off x="7107677" y="525294"/>
            <a:ext cx="453470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As you can see in this graph, just by looking at it, it causes stress. Everyone was fearing losing their jobs during the start of covid-19. Even how they have added the red colour on the graph shows the danger it is causing to society, as red is a color suggested as 'alarming'.</a:t>
            </a:r>
          </a:p>
        </p:txBody>
      </p:sp>
      <p:sp>
        <p:nvSpPr>
          <p:cNvPr id="7" name="TextBox 6">
            <a:extLst>
              <a:ext uri="{FF2B5EF4-FFF2-40B4-BE49-F238E27FC236}">
                <a16:creationId xmlns:a16="http://schemas.microsoft.com/office/drawing/2014/main" id="{8E8949EA-A5C2-4F77-AC0D-44FD52F1A9E5}"/>
              </a:ext>
            </a:extLst>
          </p:cNvPr>
          <p:cNvSpPr txBox="1"/>
          <p:nvPr/>
        </p:nvSpPr>
        <p:spPr>
          <a:xfrm>
            <a:off x="6901977" y="613187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a:rPr>
              <a:t>(8)</a:t>
            </a:r>
            <a:endParaRPr lang="en-US" dirty="0">
              <a:cs typeface="Calibri"/>
            </a:endParaRPr>
          </a:p>
        </p:txBody>
      </p:sp>
      <p:sp>
        <p:nvSpPr>
          <p:cNvPr id="2" name="TextBox 1">
            <a:extLst>
              <a:ext uri="{FF2B5EF4-FFF2-40B4-BE49-F238E27FC236}">
                <a16:creationId xmlns:a16="http://schemas.microsoft.com/office/drawing/2014/main" id="{95B669D1-103E-449D-88D0-3FE70FF90A6E}"/>
              </a:ext>
            </a:extLst>
          </p:cNvPr>
          <p:cNvSpPr txBox="1"/>
          <p:nvPr/>
        </p:nvSpPr>
        <p:spPr>
          <a:xfrm>
            <a:off x="10674485" y="637810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11</a:t>
            </a:r>
          </a:p>
        </p:txBody>
      </p:sp>
    </p:spTree>
    <p:extLst>
      <p:ext uri="{BB962C8B-B14F-4D97-AF65-F5344CB8AC3E}">
        <p14:creationId xmlns:p14="http://schemas.microsoft.com/office/powerpoint/2010/main" val="2596830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E95F75-5281-4D83-BF91-22B6A3ACD1F7}"/>
              </a:ext>
            </a:extLst>
          </p:cNvPr>
          <p:cNvSpPr>
            <a:spLocks noGrp="1"/>
          </p:cNvSpPr>
          <p:nvPr>
            <p:ph idx="1"/>
          </p:nvPr>
        </p:nvSpPr>
        <p:spPr>
          <a:xfrm>
            <a:off x="6578339" y="220561"/>
            <a:ext cx="5147353" cy="4351338"/>
          </a:xfrm>
        </p:spPr>
        <p:txBody>
          <a:bodyPr vert="horz" lIns="91440" tIns="45720" rIns="91440" bIns="45720" rtlCol="0" anchor="t">
            <a:normAutofit lnSpcReduction="10000"/>
          </a:bodyPr>
          <a:lstStyle/>
          <a:p>
            <a:pPr marL="0" indent="0">
              <a:buNone/>
            </a:pPr>
            <a:r>
              <a:rPr lang="en-US" sz="1600" dirty="0">
                <a:cs typeface="Calibri" panose="020F0502020204030204"/>
              </a:rPr>
              <a:t>Sociological – Cultural barriers is very important to consider in any organization as no fingerprint is the same in this world. </a:t>
            </a:r>
            <a:endParaRPr lang="en-US" dirty="0">
              <a:ea typeface="+mn-lt"/>
              <a:cs typeface="+mn-lt"/>
            </a:endParaRPr>
          </a:p>
          <a:p>
            <a:pPr marL="0" indent="0">
              <a:buNone/>
            </a:pPr>
            <a:r>
              <a:rPr lang="en-US" sz="1600" dirty="0">
                <a:ea typeface="+mn-lt"/>
                <a:cs typeface="+mn-lt"/>
              </a:rPr>
              <a:t>Every country has numerous religions practiced by its people. So, </a:t>
            </a:r>
            <a:r>
              <a:rPr lang="en-US" sz="1600" b="1" dirty="0">
                <a:ea typeface="+mn-lt"/>
                <a:cs typeface="+mn-lt"/>
              </a:rPr>
              <a:t>the differences in their values and beliefs</a:t>
            </a:r>
            <a:r>
              <a:rPr lang="en-US" sz="1600" dirty="0">
                <a:ea typeface="+mn-lt"/>
                <a:cs typeface="+mn-lt"/>
              </a:rPr>
              <a:t> are also an example of cultural barriers. Body language and gestures: Body language and gestures are other elements of the cultural barrier. It is impossible to communicate without body language and gestures. (9)</a:t>
            </a:r>
            <a:endParaRPr lang="en-US" dirty="0">
              <a:ea typeface="+mn-lt"/>
              <a:cs typeface="+mn-lt"/>
            </a:endParaRPr>
          </a:p>
          <a:p>
            <a:pPr marL="0" indent="0">
              <a:buNone/>
            </a:pPr>
            <a:r>
              <a:rPr lang="en-US" sz="1600" dirty="0">
                <a:cs typeface="Calibri"/>
              </a:rPr>
              <a:t>This can be at advantage and disadvantage in an organization as people may discriminate others for their beliefs or the way they portray their body language. This can affect people as no one likes to be picked on about how their culture is, this can cause issues with each other, and can even lead to them losing their jobs as in some workplaces there are discrimination policies put in place. The solution to this problem would be putting in a discrimination policy. Having a cultural day for each other, so celebrating most occasions together to show the respect, like Christmas, Eid, Diwali, Chinese new year etc.</a:t>
            </a:r>
          </a:p>
          <a:p>
            <a:pPr marL="0" indent="0">
              <a:buNone/>
            </a:pPr>
            <a:endParaRPr lang="en-US" sz="1600" dirty="0">
              <a:cs typeface="Calibri"/>
            </a:endParaRPr>
          </a:p>
          <a:p>
            <a:pPr marL="0" indent="0">
              <a:buNone/>
            </a:pPr>
            <a:endParaRPr lang="en-US" sz="1600" dirty="0">
              <a:cs typeface="Calibri"/>
            </a:endParaRPr>
          </a:p>
        </p:txBody>
      </p:sp>
      <p:pic>
        <p:nvPicPr>
          <p:cNvPr id="2" name="Picture 3">
            <a:extLst>
              <a:ext uri="{FF2B5EF4-FFF2-40B4-BE49-F238E27FC236}">
                <a16:creationId xmlns:a16="http://schemas.microsoft.com/office/drawing/2014/main" id="{6E296848-0665-48AA-B2BE-CEBABC95EB75}"/>
              </a:ext>
            </a:extLst>
          </p:cNvPr>
          <p:cNvPicPr>
            <a:picLocks noChangeAspect="1"/>
          </p:cNvPicPr>
          <p:nvPr/>
        </p:nvPicPr>
        <p:blipFill>
          <a:blip r:embed="rId2"/>
          <a:stretch>
            <a:fillRect/>
          </a:stretch>
        </p:blipFill>
        <p:spPr>
          <a:xfrm>
            <a:off x="314111" y="125752"/>
            <a:ext cx="5909058" cy="5552244"/>
          </a:xfrm>
          <a:prstGeom prst="rect">
            <a:avLst/>
          </a:prstGeom>
        </p:spPr>
      </p:pic>
      <p:sp>
        <p:nvSpPr>
          <p:cNvPr id="5" name="TextBox 4">
            <a:extLst>
              <a:ext uri="{FF2B5EF4-FFF2-40B4-BE49-F238E27FC236}">
                <a16:creationId xmlns:a16="http://schemas.microsoft.com/office/drawing/2014/main" id="{E2D35D0D-4387-44B3-8286-017D95A02125}"/>
              </a:ext>
            </a:extLst>
          </p:cNvPr>
          <p:cNvSpPr txBox="1"/>
          <p:nvPr/>
        </p:nvSpPr>
        <p:spPr>
          <a:xfrm>
            <a:off x="2840804" y="4270625"/>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pPr algn="ctr"/>
            <a:endParaRPr lang="en-US">
              <a:solidFill>
                <a:srgbClr val="FFFFFF"/>
              </a:solidFill>
              <a:latin typeface="Roboto"/>
              <a:ea typeface="Roboto"/>
            </a:endParaRPr>
          </a:p>
          <a:p>
            <a:pPr algn="ctr">
              <a:buChar char="•"/>
            </a:pPr>
            <a:endParaRPr lang="en-US">
              <a:solidFill>
                <a:srgbClr val="FFFFFF"/>
              </a:solidFill>
              <a:latin typeface="Roboto"/>
              <a:ea typeface="Roboto"/>
            </a:endParaRPr>
          </a:p>
          <a:p>
            <a:endParaRPr lang="en-US"/>
          </a:p>
        </p:txBody>
      </p:sp>
      <p:sp>
        <p:nvSpPr>
          <p:cNvPr id="6" name="TextBox 5">
            <a:extLst>
              <a:ext uri="{FF2B5EF4-FFF2-40B4-BE49-F238E27FC236}">
                <a16:creationId xmlns:a16="http://schemas.microsoft.com/office/drawing/2014/main" id="{FBFDF91E-C359-4E6F-9280-5A227B53BDDA}"/>
              </a:ext>
            </a:extLst>
          </p:cNvPr>
          <p:cNvSpPr txBox="1"/>
          <p:nvPr/>
        </p:nvSpPr>
        <p:spPr>
          <a:xfrm>
            <a:off x="319087" y="5534024"/>
            <a:ext cx="616029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Putting up posters like these will make people aware and follow rules, if there are no poster awareness like this, then people cannot spot what the issues may be in society. Or even find an anonymous way to call out for help.</a:t>
            </a:r>
          </a:p>
        </p:txBody>
      </p:sp>
      <p:sp>
        <p:nvSpPr>
          <p:cNvPr id="7" name="TextBox 6">
            <a:extLst>
              <a:ext uri="{FF2B5EF4-FFF2-40B4-BE49-F238E27FC236}">
                <a16:creationId xmlns:a16="http://schemas.microsoft.com/office/drawing/2014/main" id="{03466CDC-6972-4F65-B833-5A3019768393}"/>
              </a:ext>
            </a:extLst>
          </p:cNvPr>
          <p:cNvSpPr txBox="1"/>
          <p:nvPr/>
        </p:nvSpPr>
        <p:spPr>
          <a:xfrm>
            <a:off x="6093619" y="504586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(10)</a:t>
            </a:r>
          </a:p>
        </p:txBody>
      </p:sp>
      <p:sp>
        <p:nvSpPr>
          <p:cNvPr id="4" name="TextBox 3">
            <a:extLst>
              <a:ext uri="{FF2B5EF4-FFF2-40B4-BE49-F238E27FC236}">
                <a16:creationId xmlns:a16="http://schemas.microsoft.com/office/drawing/2014/main" id="{5B03464C-3BB4-45E1-909D-7354578D98E4}"/>
              </a:ext>
            </a:extLst>
          </p:cNvPr>
          <p:cNvSpPr txBox="1"/>
          <p:nvPr/>
        </p:nvSpPr>
        <p:spPr>
          <a:xfrm>
            <a:off x="10771762" y="636999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12</a:t>
            </a:r>
          </a:p>
        </p:txBody>
      </p:sp>
    </p:spTree>
    <p:extLst>
      <p:ext uri="{BB962C8B-B14F-4D97-AF65-F5344CB8AC3E}">
        <p14:creationId xmlns:p14="http://schemas.microsoft.com/office/powerpoint/2010/main" val="18012496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6B5691-796F-4EFE-AAB3-BA6FD13E5173}"/>
              </a:ext>
            </a:extLst>
          </p:cNvPr>
          <p:cNvSpPr txBox="1"/>
          <p:nvPr/>
        </p:nvSpPr>
        <p:spPr>
          <a:xfrm>
            <a:off x="628650" y="414337"/>
            <a:ext cx="1091088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cs typeface="Calibri"/>
              </a:rPr>
              <a:t>Technology</a:t>
            </a:r>
            <a:r>
              <a:rPr lang="en-GB" sz="1600" dirty="0">
                <a:cs typeface="Calibri"/>
              </a:rPr>
              <a:t> – Technology incentives are great for reducing stress as more people want to do things online now. There are now organisations that have put in 'work from home', in place during covid-19, this slightly helped even the employment rate. Also, people can be safer at home away from being around people. The only issue can be the group chats. As everyone's phone number is exposed, they can easily use their number and perform fraudulent activities which can then cause worries for the victim. In order to prevent this from happening, we can simply get everyone at the start of their jobs to sign an agreement to say they won't act on any fraudulent activities, or they will face consequences</a:t>
            </a:r>
          </a:p>
        </p:txBody>
      </p:sp>
      <p:sp>
        <p:nvSpPr>
          <p:cNvPr id="5" name="TextBox 4">
            <a:extLst>
              <a:ext uri="{FF2B5EF4-FFF2-40B4-BE49-F238E27FC236}">
                <a16:creationId xmlns:a16="http://schemas.microsoft.com/office/drawing/2014/main" id="{B19AB68A-A0D6-4E4F-8861-3F35F06A857C}"/>
              </a:ext>
            </a:extLst>
          </p:cNvPr>
          <p:cNvSpPr txBox="1"/>
          <p:nvPr/>
        </p:nvSpPr>
        <p:spPr>
          <a:xfrm>
            <a:off x="628650" y="2102189"/>
            <a:ext cx="1064894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cs typeface="Calibri"/>
              </a:rPr>
              <a:t>Environment</a:t>
            </a:r>
            <a:r>
              <a:rPr lang="en-GB" sz="1600" dirty="0">
                <a:cs typeface="Calibri"/>
              </a:rPr>
              <a:t> – The climate change is now a major issue for everyone in 2021. For an example in most shops' plastic bags have come with a price, so less people are using plastic. In some other organisations they are eco- friendly as to using paper bags. If everyone is contributing to climate change, we won't face such a bad climate change either.</a:t>
            </a:r>
          </a:p>
          <a:p>
            <a:r>
              <a:rPr lang="en-GB" sz="1600" dirty="0">
                <a:cs typeface="Calibri"/>
              </a:rPr>
              <a:t>But if no one does participate with taking care of the environment, people will have to walk to work in hotter weathers, workplaces will need to invest in air conditioning. People may even get ill from the higher temperatures they are not used to.</a:t>
            </a:r>
          </a:p>
        </p:txBody>
      </p:sp>
      <p:sp>
        <p:nvSpPr>
          <p:cNvPr id="6" name="TextBox 5">
            <a:extLst>
              <a:ext uri="{FF2B5EF4-FFF2-40B4-BE49-F238E27FC236}">
                <a16:creationId xmlns:a16="http://schemas.microsoft.com/office/drawing/2014/main" id="{7D1FC301-3CA3-4961-92FE-ECC9FB61D608}"/>
              </a:ext>
            </a:extLst>
          </p:cNvPr>
          <p:cNvSpPr txBox="1"/>
          <p:nvPr/>
        </p:nvSpPr>
        <p:spPr>
          <a:xfrm>
            <a:off x="630918" y="3515632"/>
            <a:ext cx="104227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Legal</a:t>
            </a:r>
            <a:r>
              <a:rPr lang="en-GB" dirty="0">
                <a:cs typeface="Calibri"/>
              </a:rPr>
              <a:t> – What is a Discrimination Law?</a:t>
            </a:r>
          </a:p>
        </p:txBody>
      </p:sp>
      <p:sp>
        <p:nvSpPr>
          <p:cNvPr id="7" name="TextBox 6">
            <a:extLst>
              <a:ext uri="{FF2B5EF4-FFF2-40B4-BE49-F238E27FC236}">
                <a16:creationId xmlns:a16="http://schemas.microsoft.com/office/drawing/2014/main" id="{FB6485AF-441F-4648-A4A7-7D2C730DC459}"/>
              </a:ext>
            </a:extLst>
          </p:cNvPr>
          <p:cNvSpPr txBox="1"/>
          <p:nvPr/>
        </p:nvSpPr>
        <p:spPr>
          <a:xfrm>
            <a:off x="565150" y="3966368"/>
            <a:ext cx="10779917"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Discrimination is when someone is treated unfairly for any of these reasons: These are called 'protected characteristics' under the law (the Equality Act 2010). Discrimination based on any of these protected characteristics is usually against the law. According to the law, there are different types of unfair treatment. (11)</a:t>
            </a:r>
            <a:endParaRPr lang="en-US" dirty="0">
              <a:ea typeface="+mn-lt"/>
              <a:cs typeface="+mn-lt"/>
            </a:endParaRPr>
          </a:p>
          <a:p>
            <a:r>
              <a:rPr lang="en-GB" dirty="0">
                <a:ea typeface="+mn-lt"/>
                <a:cs typeface="+mn-lt"/>
              </a:rPr>
              <a:t>Like their age, gender, colour, weight etc.</a:t>
            </a:r>
          </a:p>
          <a:p>
            <a:endParaRPr lang="en-GB" dirty="0">
              <a:cs typeface="Calibri"/>
            </a:endParaRPr>
          </a:p>
          <a:p>
            <a:r>
              <a:rPr lang="en-GB" dirty="0">
                <a:cs typeface="Calibri"/>
              </a:rPr>
              <a:t>This law is great for everyone no matter what role they have in the organisation as anyone can discriminate or get discriminated. This has prevented the discrimination in many workplaces, also children in schools are always being taught about what discrimination is this way everyone has a better understanding, and respect towards each other. When these children become adults and start working in any organisation, they know what is right or wrong.</a:t>
            </a:r>
          </a:p>
          <a:p>
            <a:endParaRPr lang="en-GB" dirty="0">
              <a:cs typeface="Calibri"/>
            </a:endParaRPr>
          </a:p>
          <a:p>
            <a:endParaRPr lang="en-GB" dirty="0">
              <a:cs typeface="Calibri"/>
            </a:endParaRPr>
          </a:p>
          <a:p>
            <a:endParaRPr lang="en-GB" dirty="0">
              <a:cs typeface="Calibri"/>
            </a:endParaRPr>
          </a:p>
        </p:txBody>
      </p:sp>
      <p:sp>
        <p:nvSpPr>
          <p:cNvPr id="2" name="TextBox 1">
            <a:extLst>
              <a:ext uri="{FF2B5EF4-FFF2-40B4-BE49-F238E27FC236}">
                <a16:creationId xmlns:a16="http://schemas.microsoft.com/office/drawing/2014/main" id="{3526A8FD-E9BF-4253-9B83-83297DEADCFF}"/>
              </a:ext>
            </a:extLst>
          </p:cNvPr>
          <p:cNvSpPr txBox="1"/>
          <p:nvPr/>
        </p:nvSpPr>
        <p:spPr>
          <a:xfrm>
            <a:off x="10504252" y="641863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13</a:t>
            </a:r>
          </a:p>
        </p:txBody>
      </p:sp>
    </p:spTree>
    <p:extLst>
      <p:ext uri="{BB962C8B-B14F-4D97-AF65-F5344CB8AC3E}">
        <p14:creationId xmlns:p14="http://schemas.microsoft.com/office/powerpoint/2010/main" val="1975658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48E5C2-B583-4776-9657-52E29912F280}"/>
              </a:ext>
            </a:extLst>
          </p:cNvPr>
          <p:cNvSpPr>
            <a:spLocks noGrp="1"/>
          </p:cNvSpPr>
          <p:nvPr>
            <p:ph idx="1"/>
          </p:nvPr>
        </p:nvSpPr>
        <p:spPr>
          <a:xfrm>
            <a:off x="786829" y="4591265"/>
            <a:ext cx="10515600" cy="1474577"/>
          </a:xfrm>
        </p:spPr>
        <p:txBody>
          <a:bodyPr vert="horz" lIns="91440" tIns="45720" rIns="91440" bIns="45720" rtlCol="0" anchor="t">
            <a:normAutofit/>
          </a:bodyPr>
          <a:lstStyle/>
          <a:p>
            <a:pPr marL="0" indent="0">
              <a:buNone/>
            </a:pPr>
            <a:r>
              <a:rPr lang="en-GB" sz="1600" dirty="0">
                <a:cs typeface="Calibri"/>
              </a:rPr>
              <a:t>The best solution for work related stress is using a PMI a (plus, minus, interest) can solve issues in a workplace. So, for instance when Sally was going through the bullying phase, she had asked her manager to move to the birmingham office. They was totally fine with this as she was harmed by what people had said to her and caused her to feel like leaving work. But her alternative was to move to Birmingham. By using a PMI diagram, we can identify and outweigh if this would be the right decision for Sally on the following page.</a:t>
            </a:r>
            <a:endParaRPr lang="en-US" dirty="0">
              <a:cs typeface="Calibri"/>
            </a:endParaRPr>
          </a:p>
        </p:txBody>
      </p:sp>
      <p:sp>
        <p:nvSpPr>
          <p:cNvPr id="4" name="TextBox 3">
            <a:extLst>
              <a:ext uri="{FF2B5EF4-FFF2-40B4-BE49-F238E27FC236}">
                <a16:creationId xmlns:a16="http://schemas.microsoft.com/office/drawing/2014/main" id="{09893BE2-31E0-4012-A0EB-FF05CA6E166D}"/>
              </a:ext>
            </a:extLst>
          </p:cNvPr>
          <p:cNvSpPr txBox="1"/>
          <p:nvPr/>
        </p:nvSpPr>
        <p:spPr>
          <a:xfrm>
            <a:off x="785973" y="554803"/>
            <a:ext cx="1021764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In order to prevent the work-related stress issues, we need to have one to one with most employees. To make everyone aware of these issues and if they wish to speak out, they can have contact with a contact number to let them know about their issues. Most organisations don’t do this but only get everyone to sign law agreements to not discriminate. But this is not going to prevent the issues completley. If you reassure someone, it is most likely we ca solve the issue by speaking to them that way</a:t>
            </a:r>
          </a:p>
          <a:p>
            <a:endParaRPr lang="en-GB" dirty="0">
              <a:cs typeface="Calibri"/>
            </a:endParaRPr>
          </a:p>
          <a:p>
            <a:r>
              <a:rPr lang="en-GB" dirty="0">
                <a:cs typeface="Calibri"/>
              </a:rPr>
              <a:t>For a person who owns the organisation this can be worrying for them too, as If one person is stressed due to work many others can be too. The last thing the boss wants is all of them getting ill and leaving at the same time. The boss can also make a survey/questionnaire for everyone, where they can announymously write what they would like, this way the boss can take everything into consideration and find what can be the positive to this problem</a:t>
            </a:r>
          </a:p>
          <a:p>
            <a:endParaRPr lang="en-GB" dirty="0">
              <a:cs typeface="Calibri"/>
            </a:endParaRPr>
          </a:p>
          <a:p>
            <a:endParaRPr lang="en-GB" dirty="0">
              <a:cs typeface="Calibri"/>
            </a:endParaRPr>
          </a:p>
        </p:txBody>
      </p:sp>
      <p:sp>
        <p:nvSpPr>
          <p:cNvPr id="2" name="TextBox 1">
            <a:extLst>
              <a:ext uri="{FF2B5EF4-FFF2-40B4-BE49-F238E27FC236}">
                <a16:creationId xmlns:a16="http://schemas.microsoft.com/office/drawing/2014/main" id="{11715624-6291-4AC5-9AE6-21918A20A7E5}"/>
              </a:ext>
            </a:extLst>
          </p:cNvPr>
          <p:cNvSpPr txBox="1"/>
          <p:nvPr/>
        </p:nvSpPr>
        <p:spPr>
          <a:xfrm>
            <a:off x="10261060" y="638620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14</a:t>
            </a:r>
          </a:p>
        </p:txBody>
      </p:sp>
    </p:spTree>
    <p:extLst>
      <p:ext uri="{BB962C8B-B14F-4D97-AF65-F5344CB8AC3E}">
        <p14:creationId xmlns:p14="http://schemas.microsoft.com/office/powerpoint/2010/main" val="2268775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8C01E3-88EF-4A10-8178-16C5A8FC0EA0}"/>
              </a:ext>
            </a:extLst>
          </p:cNvPr>
          <p:cNvSpPr>
            <a:spLocks noGrp="1"/>
          </p:cNvSpPr>
          <p:nvPr>
            <p:ph idx="1"/>
          </p:nvPr>
        </p:nvSpPr>
        <p:spPr>
          <a:xfrm>
            <a:off x="710066" y="146844"/>
            <a:ext cx="10515600" cy="784414"/>
          </a:xfrm>
        </p:spPr>
        <p:txBody>
          <a:bodyPr vert="horz" lIns="91440" tIns="45720" rIns="91440" bIns="45720" rtlCol="0" anchor="t">
            <a:normAutofit/>
          </a:bodyPr>
          <a:lstStyle/>
          <a:p>
            <a:pPr marL="0" indent="0">
              <a:buNone/>
            </a:pPr>
            <a:r>
              <a:rPr lang="en-GB" sz="1600" dirty="0">
                <a:ea typeface="+mn-lt"/>
                <a:cs typeface="+mn-lt"/>
              </a:rPr>
              <a:t>The alternative solution to work-related stress with most appropriate solution would be a PMI (Plus, Minus, Interesting).</a:t>
            </a:r>
          </a:p>
          <a:p>
            <a:pPr marL="0" indent="0">
              <a:buNone/>
            </a:pPr>
            <a:endParaRPr lang="en-GB" sz="1600" dirty="0">
              <a:cs typeface="Calibri" panose="020F0502020204030204"/>
            </a:endParaRPr>
          </a:p>
          <a:p>
            <a:pPr marL="0" indent="0">
              <a:buNone/>
            </a:pPr>
            <a:endParaRPr lang="en-GB" sz="1600" dirty="0">
              <a:cs typeface="Calibri" panose="020F0502020204030204"/>
            </a:endParaRPr>
          </a:p>
          <a:p>
            <a:pPr marL="0" indent="0">
              <a:buNone/>
            </a:pPr>
            <a:endParaRPr lang="en-GB" dirty="0">
              <a:cs typeface="Calibri" panose="020F0502020204030204"/>
            </a:endParaRPr>
          </a:p>
        </p:txBody>
      </p:sp>
      <p:sp>
        <p:nvSpPr>
          <p:cNvPr id="4" name="Rectangle 3">
            <a:extLst>
              <a:ext uri="{FF2B5EF4-FFF2-40B4-BE49-F238E27FC236}">
                <a16:creationId xmlns:a16="http://schemas.microsoft.com/office/drawing/2014/main" id="{BD8CDEFB-71E9-4EE1-8CC3-5695C65A7596}"/>
              </a:ext>
            </a:extLst>
          </p:cNvPr>
          <p:cNvSpPr/>
          <p:nvPr/>
        </p:nvSpPr>
        <p:spPr>
          <a:xfrm>
            <a:off x="205017" y="948872"/>
            <a:ext cx="11756567" cy="5733140"/>
          </a:xfrm>
          <a:prstGeom prst="rect">
            <a:avLst/>
          </a:prstGeom>
          <a:solidFill>
            <a:schemeClr val="bg1">
              <a:lumMod val="8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0C5906A8-3E7F-4AFE-9A8F-E60E24EF039E}"/>
              </a:ext>
            </a:extLst>
          </p:cNvPr>
          <p:cNvSpPr/>
          <p:nvPr/>
        </p:nvSpPr>
        <p:spPr>
          <a:xfrm>
            <a:off x="209551" y="944337"/>
            <a:ext cx="3964214" cy="5733141"/>
          </a:xfrm>
          <a:prstGeom prst="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9D4EB398-9C86-478D-9151-3B5F44AAB84B}"/>
              </a:ext>
            </a:extLst>
          </p:cNvPr>
          <p:cNvSpPr/>
          <p:nvPr/>
        </p:nvSpPr>
        <p:spPr>
          <a:xfrm>
            <a:off x="207283" y="951139"/>
            <a:ext cx="11756570" cy="916214"/>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493D04F-0878-4CEB-AFA3-490610782A8C}"/>
              </a:ext>
            </a:extLst>
          </p:cNvPr>
          <p:cNvSpPr/>
          <p:nvPr/>
        </p:nvSpPr>
        <p:spPr>
          <a:xfrm>
            <a:off x="8258176" y="1871890"/>
            <a:ext cx="3710213" cy="4807854"/>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a:extLst>
              <a:ext uri="{FF2B5EF4-FFF2-40B4-BE49-F238E27FC236}">
                <a16:creationId xmlns:a16="http://schemas.microsoft.com/office/drawing/2014/main" id="{E9EADFC2-C8BE-4E55-BA8C-3DCBA8700586}"/>
              </a:ext>
            </a:extLst>
          </p:cNvPr>
          <p:cNvCxnSpPr/>
          <p:nvPr/>
        </p:nvCxnSpPr>
        <p:spPr>
          <a:xfrm flipH="1">
            <a:off x="4166223" y="952390"/>
            <a:ext cx="5503" cy="108652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A772618-8D5C-4993-88FB-1DF8634615F4}"/>
              </a:ext>
            </a:extLst>
          </p:cNvPr>
          <p:cNvCxnSpPr/>
          <p:nvPr/>
        </p:nvCxnSpPr>
        <p:spPr>
          <a:xfrm flipH="1">
            <a:off x="8235496" y="996497"/>
            <a:ext cx="9071" cy="943428"/>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E49DC1FC-3574-4DBD-9A42-781FA9FCAA7C}"/>
              </a:ext>
            </a:extLst>
          </p:cNvPr>
          <p:cNvSpPr txBox="1"/>
          <p:nvPr/>
        </p:nvSpPr>
        <p:spPr>
          <a:xfrm>
            <a:off x="1540329" y="1132114"/>
            <a:ext cx="139899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b="1" dirty="0">
                <a:cs typeface="Calibri"/>
              </a:rPr>
              <a:t>Plus</a:t>
            </a:r>
          </a:p>
        </p:txBody>
      </p:sp>
      <p:sp>
        <p:nvSpPr>
          <p:cNvPr id="13" name="TextBox 12">
            <a:extLst>
              <a:ext uri="{FF2B5EF4-FFF2-40B4-BE49-F238E27FC236}">
                <a16:creationId xmlns:a16="http://schemas.microsoft.com/office/drawing/2014/main" id="{1588DFAA-53D4-4F3B-8923-8FE6D7BD7508}"/>
              </a:ext>
            </a:extLst>
          </p:cNvPr>
          <p:cNvSpPr txBox="1"/>
          <p:nvPr/>
        </p:nvSpPr>
        <p:spPr>
          <a:xfrm>
            <a:off x="5402489" y="1166131"/>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cs typeface="Calibri"/>
              </a:rPr>
              <a:t>Minus</a:t>
            </a:r>
          </a:p>
        </p:txBody>
      </p:sp>
      <p:sp>
        <p:nvSpPr>
          <p:cNvPr id="14" name="TextBox 13">
            <a:extLst>
              <a:ext uri="{FF2B5EF4-FFF2-40B4-BE49-F238E27FC236}">
                <a16:creationId xmlns:a16="http://schemas.microsoft.com/office/drawing/2014/main" id="{16D7F84F-0BD6-4C34-AB38-8EBF45490242}"/>
              </a:ext>
            </a:extLst>
          </p:cNvPr>
          <p:cNvSpPr txBox="1"/>
          <p:nvPr/>
        </p:nvSpPr>
        <p:spPr>
          <a:xfrm>
            <a:off x="9092293" y="1127578"/>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b="1" dirty="0">
                <a:cs typeface="Calibri"/>
              </a:rPr>
              <a:t>Interesting</a:t>
            </a:r>
          </a:p>
        </p:txBody>
      </p:sp>
      <p:sp>
        <p:nvSpPr>
          <p:cNvPr id="15" name="TextBox 14">
            <a:extLst>
              <a:ext uri="{FF2B5EF4-FFF2-40B4-BE49-F238E27FC236}">
                <a16:creationId xmlns:a16="http://schemas.microsoft.com/office/drawing/2014/main" id="{0E56A507-70F6-4AF4-BF08-B72C1D11D1EA}"/>
              </a:ext>
            </a:extLst>
          </p:cNvPr>
          <p:cNvSpPr txBox="1"/>
          <p:nvPr/>
        </p:nvSpPr>
        <p:spPr>
          <a:xfrm>
            <a:off x="209608" y="2041524"/>
            <a:ext cx="1198280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Fresh start (+2)                                                   Don't know anyone (3)                                     Less jobs nearby (-4)</a:t>
            </a:r>
            <a:endParaRPr lang="en-US" dirty="0">
              <a:cs typeface="Calibri"/>
            </a:endParaRPr>
          </a:p>
          <a:p>
            <a:endParaRPr lang="en-GB" dirty="0">
              <a:cs typeface="Calibri"/>
            </a:endParaRPr>
          </a:p>
          <a:p>
            <a:r>
              <a:rPr lang="en-GB">
                <a:cs typeface="Calibri"/>
              </a:rPr>
              <a:t>New Friends (+1)                                              Not easy to travel to holiday destination (1)  Oppurtunity to meet new people (+4)</a:t>
            </a:r>
            <a:endParaRPr lang="en-US">
              <a:cs typeface="Calibri"/>
            </a:endParaRPr>
          </a:p>
          <a:p>
            <a:endParaRPr lang="en-GB" dirty="0">
              <a:cs typeface="Calibri"/>
            </a:endParaRPr>
          </a:p>
          <a:p>
            <a:r>
              <a:rPr lang="en-GB">
                <a:cs typeface="Calibri"/>
              </a:rPr>
              <a:t>Nicer people there (+2)                                   Not much public transport (2)                         Happier living (+3)</a:t>
            </a:r>
            <a:endParaRPr lang="en-GB" dirty="0">
              <a:cs typeface="Calibri"/>
            </a:endParaRPr>
          </a:p>
          <a:p>
            <a:endParaRPr lang="en-GB" dirty="0">
              <a:cs typeface="Calibri"/>
            </a:endParaRPr>
          </a:p>
          <a:p>
            <a:r>
              <a:rPr lang="en-GB">
                <a:cs typeface="Calibri"/>
              </a:rPr>
              <a:t>Everything is close to each other (+4)          Won't be easy to see family (3)                         Stress free, as not in hometown (+5)</a:t>
            </a:r>
            <a:endParaRPr lang="en-GB" dirty="0">
              <a:cs typeface="Calibri"/>
            </a:endParaRPr>
          </a:p>
          <a:p>
            <a:endParaRPr lang="en-GB" dirty="0">
              <a:cs typeface="Calibri"/>
            </a:endParaRPr>
          </a:p>
          <a:p>
            <a:r>
              <a:rPr lang="en-GB">
                <a:cs typeface="Calibri"/>
              </a:rPr>
              <a:t>More space (+2)                                               Less events (1)</a:t>
            </a:r>
            <a:endParaRPr lang="en-GB" dirty="0">
              <a:cs typeface="Calibri"/>
            </a:endParaRPr>
          </a:p>
          <a:p>
            <a:endParaRPr lang="en-GB" dirty="0">
              <a:cs typeface="Calibri"/>
            </a:endParaRPr>
          </a:p>
          <a:p>
            <a:r>
              <a:rPr lang="en-GB">
                <a:cs typeface="Calibri"/>
              </a:rPr>
              <a:t>Cheaper Living (+5)</a:t>
            </a:r>
            <a:endParaRPr lang="en-GB" dirty="0">
              <a:cs typeface="Calibri"/>
            </a:endParaRPr>
          </a:p>
          <a:p>
            <a:endParaRPr lang="en-GB" dirty="0">
              <a:cs typeface="Calibri"/>
            </a:endParaRPr>
          </a:p>
          <a:p>
            <a:r>
              <a:rPr lang="en-GB">
                <a:cs typeface="Calibri"/>
              </a:rPr>
              <a:t>   Total = 16                                                         Total = - 10                                                </a:t>
            </a:r>
          </a:p>
          <a:p>
            <a:r>
              <a:rPr lang="en-GB" dirty="0">
                <a:cs typeface="Calibri"/>
              </a:rPr>
              <a:t>                                                                                                                                                                                                        </a:t>
            </a:r>
            <a:endParaRPr lang="en-GB"/>
          </a:p>
        </p:txBody>
      </p:sp>
      <p:sp>
        <p:nvSpPr>
          <p:cNvPr id="2" name="TextBox 1">
            <a:extLst>
              <a:ext uri="{FF2B5EF4-FFF2-40B4-BE49-F238E27FC236}">
                <a16:creationId xmlns:a16="http://schemas.microsoft.com/office/drawing/2014/main" id="{B97B2E55-F715-496A-9EF9-B578074FF85E}"/>
              </a:ext>
            </a:extLst>
          </p:cNvPr>
          <p:cNvSpPr txBox="1"/>
          <p:nvPr/>
        </p:nvSpPr>
        <p:spPr>
          <a:xfrm>
            <a:off x="631861" y="477747"/>
            <a:ext cx="107313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Should Sally work at </a:t>
            </a:r>
            <a:r>
              <a:rPr lang="en-GB">
                <a:cs typeface="Calibri"/>
              </a:rPr>
              <a:t>an office in Birmingham to move away from the bullying in London?</a:t>
            </a:r>
            <a:endParaRPr lang="en-GB" dirty="0">
              <a:cs typeface="Calibri"/>
            </a:endParaRPr>
          </a:p>
        </p:txBody>
      </p:sp>
      <p:sp>
        <p:nvSpPr>
          <p:cNvPr id="5" name="TextBox 4">
            <a:extLst>
              <a:ext uri="{FF2B5EF4-FFF2-40B4-BE49-F238E27FC236}">
                <a16:creationId xmlns:a16="http://schemas.microsoft.com/office/drawing/2014/main" id="{EDA64603-4093-40C9-8612-EBC526D109F4}"/>
              </a:ext>
            </a:extLst>
          </p:cNvPr>
          <p:cNvSpPr txBox="1"/>
          <p:nvPr/>
        </p:nvSpPr>
        <p:spPr>
          <a:xfrm>
            <a:off x="8739883" y="5229545"/>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 Total =   - 4   </a:t>
            </a:r>
            <a:endParaRPr lang="en-US">
              <a:ea typeface="+mn-lt"/>
              <a:cs typeface="+mn-lt"/>
            </a:endParaRPr>
          </a:p>
          <a:p>
            <a:r>
              <a:rPr lang="en-GB">
                <a:ea typeface="+mn-lt"/>
                <a:cs typeface="+mn-lt"/>
              </a:rPr>
              <a:t>              + 12     </a:t>
            </a:r>
            <a:endParaRPr lang="en-US">
              <a:cs typeface="Calibri"/>
            </a:endParaRPr>
          </a:p>
        </p:txBody>
      </p:sp>
      <p:sp>
        <p:nvSpPr>
          <p:cNvPr id="8" name="TextBox 7">
            <a:extLst>
              <a:ext uri="{FF2B5EF4-FFF2-40B4-BE49-F238E27FC236}">
                <a16:creationId xmlns:a16="http://schemas.microsoft.com/office/drawing/2014/main" id="{3C15AC2D-60AC-4C1B-97EF-94CCEABA23FE}"/>
              </a:ext>
            </a:extLst>
          </p:cNvPr>
          <p:cNvSpPr txBox="1"/>
          <p:nvPr/>
        </p:nvSpPr>
        <p:spPr>
          <a:xfrm>
            <a:off x="10690698" y="625650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15</a:t>
            </a:r>
          </a:p>
        </p:txBody>
      </p:sp>
    </p:spTree>
    <p:extLst>
      <p:ext uri="{BB962C8B-B14F-4D97-AF65-F5344CB8AC3E}">
        <p14:creationId xmlns:p14="http://schemas.microsoft.com/office/powerpoint/2010/main" val="670937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0A9E4-5DC0-44A3-95C5-0C6ACE97582B}"/>
              </a:ext>
            </a:extLst>
          </p:cNvPr>
          <p:cNvSpPr>
            <a:spLocks noGrp="1"/>
          </p:cNvSpPr>
          <p:nvPr>
            <p:ph type="title"/>
          </p:nvPr>
        </p:nvSpPr>
        <p:spPr/>
        <p:txBody>
          <a:bodyPr/>
          <a:lstStyle/>
          <a:p>
            <a:r>
              <a:rPr lang="en-GB" b="1" u="sng">
                <a:cs typeface="Calibri Light"/>
              </a:rPr>
              <a:t>Conclusion</a:t>
            </a:r>
            <a:endParaRPr lang="en-GB" dirty="0">
              <a:cs typeface="Calibri Light"/>
            </a:endParaRPr>
          </a:p>
        </p:txBody>
      </p:sp>
      <p:sp>
        <p:nvSpPr>
          <p:cNvPr id="3" name="Content Placeholder 2">
            <a:extLst>
              <a:ext uri="{FF2B5EF4-FFF2-40B4-BE49-F238E27FC236}">
                <a16:creationId xmlns:a16="http://schemas.microsoft.com/office/drawing/2014/main" id="{8A9212F1-CB0C-4A7F-83CB-6CB3F6374B15}"/>
              </a:ext>
            </a:extLst>
          </p:cNvPr>
          <p:cNvSpPr>
            <a:spLocks noGrp="1"/>
          </p:cNvSpPr>
          <p:nvPr>
            <p:ph idx="1"/>
          </p:nvPr>
        </p:nvSpPr>
        <p:spPr/>
        <p:txBody>
          <a:bodyPr vert="horz" lIns="91440" tIns="45720" rIns="91440" bIns="45720" rtlCol="0" anchor="t">
            <a:normAutofit/>
          </a:bodyPr>
          <a:lstStyle/>
          <a:p>
            <a:pPr marL="0" indent="0">
              <a:buNone/>
            </a:pPr>
            <a:r>
              <a:rPr lang="en-GB" sz="1600" dirty="0">
                <a:cs typeface="Calibri"/>
              </a:rPr>
              <a:t>In conclusion, there are many types of work-related stress issues, but there are many ways we can find solutions to these problems. If we can find out about each person's stress, and why they are stressed. This way we can get to the bottom of it and let them not stress anymore. </a:t>
            </a:r>
          </a:p>
          <a:p>
            <a:pPr marL="0" indent="0">
              <a:buNone/>
            </a:pPr>
            <a:endParaRPr lang="en-GB" sz="1600" dirty="0">
              <a:cs typeface="Calibri"/>
            </a:endParaRPr>
          </a:p>
          <a:p>
            <a:pPr marL="0" indent="0">
              <a:buNone/>
            </a:pPr>
            <a:r>
              <a:rPr lang="en-GB" sz="1600" dirty="0">
                <a:cs typeface="Calibri"/>
              </a:rPr>
              <a:t>The stress in the workplace costs the healthcare, government and organisations. We can also be more efficiant by preventing that. To conclude stress is a big impact in our day-to-day work lives, not just for employees but for everyone. Stress doesn’t have to come from a workplace it can come from home or a relationship where they can bring this stress on into work.</a:t>
            </a:r>
          </a:p>
          <a:p>
            <a:pPr marL="0" indent="0">
              <a:buNone/>
            </a:pPr>
            <a:endParaRPr lang="en-GB" sz="1600" dirty="0">
              <a:cs typeface="Calibri"/>
            </a:endParaRPr>
          </a:p>
          <a:p>
            <a:pPr marL="0" indent="0">
              <a:buNone/>
            </a:pPr>
            <a:r>
              <a:rPr lang="en-GB" sz="1600" dirty="0">
                <a:cs typeface="Calibri"/>
              </a:rPr>
              <a:t>By using these graphs and simple solution we can identify all problems.</a:t>
            </a:r>
          </a:p>
          <a:p>
            <a:pPr marL="0" indent="0">
              <a:buNone/>
            </a:pPr>
            <a:endParaRPr lang="en-GB" sz="1600" dirty="0">
              <a:cs typeface="Calibri"/>
            </a:endParaRPr>
          </a:p>
          <a:p>
            <a:pPr marL="0" indent="0">
              <a:buNone/>
            </a:pPr>
            <a:endParaRPr lang="en-GB" sz="1600" dirty="0">
              <a:cs typeface="Calibri"/>
            </a:endParaRPr>
          </a:p>
        </p:txBody>
      </p:sp>
      <p:sp>
        <p:nvSpPr>
          <p:cNvPr id="4" name="TextBox 3">
            <a:extLst>
              <a:ext uri="{FF2B5EF4-FFF2-40B4-BE49-F238E27FC236}">
                <a16:creationId xmlns:a16="http://schemas.microsoft.com/office/drawing/2014/main" id="{5792DCD2-6874-421D-B6E9-6A0C6CF07014}"/>
              </a:ext>
            </a:extLst>
          </p:cNvPr>
          <p:cNvSpPr txBox="1"/>
          <p:nvPr/>
        </p:nvSpPr>
        <p:spPr>
          <a:xfrm>
            <a:off x="10528570" y="638620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16</a:t>
            </a:r>
          </a:p>
        </p:txBody>
      </p:sp>
    </p:spTree>
    <p:extLst>
      <p:ext uri="{BB962C8B-B14F-4D97-AF65-F5344CB8AC3E}">
        <p14:creationId xmlns:p14="http://schemas.microsoft.com/office/powerpoint/2010/main" val="873883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F675F-6B53-4307-9440-8E71551C0CE5}"/>
              </a:ext>
            </a:extLst>
          </p:cNvPr>
          <p:cNvSpPr>
            <a:spLocks noGrp="1"/>
          </p:cNvSpPr>
          <p:nvPr>
            <p:ph type="title"/>
          </p:nvPr>
        </p:nvSpPr>
        <p:spPr/>
        <p:txBody>
          <a:bodyPr/>
          <a:lstStyle/>
          <a:p>
            <a:r>
              <a:rPr lang="en-GB" b="1" u="sng" dirty="0">
                <a:cs typeface="Calibri Light"/>
              </a:rPr>
              <a:t>References</a:t>
            </a:r>
            <a:endParaRPr lang="en-GB" b="1" u="sng" dirty="0"/>
          </a:p>
        </p:txBody>
      </p:sp>
      <p:sp>
        <p:nvSpPr>
          <p:cNvPr id="4" name="TextBox 3">
            <a:extLst>
              <a:ext uri="{FF2B5EF4-FFF2-40B4-BE49-F238E27FC236}">
                <a16:creationId xmlns:a16="http://schemas.microsoft.com/office/drawing/2014/main" id="{1021C104-1A6E-431A-92C8-990E891B8563}"/>
              </a:ext>
            </a:extLst>
          </p:cNvPr>
          <p:cNvSpPr txBox="1"/>
          <p:nvPr/>
        </p:nvSpPr>
        <p:spPr>
          <a:xfrm>
            <a:off x="152310" y="1710190"/>
            <a:ext cx="11908329"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 Page 1</a:t>
            </a:r>
            <a:r>
              <a:rPr lang="en-GB" dirty="0">
                <a:ea typeface="+mn-lt"/>
                <a:cs typeface="+mn-lt"/>
              </a:rPr>
              <a:t>    -   (1)The meaning of Discrimination </a:t>
            </a:r>
            <a:r>
              <a:rPr lang="en-GB" dirty="0">
                <a:cs typeface="Calibri"/>
                <a:hlinkClick r:id="rId2"/>
              </a:rPr>
              <a:t>DISCRIMINATION | meaning in the Cambridge English Dictionary</a:t>
            </a:r>
          </a:p>
          <a:p>
            <a:r>
              <a:rPr lang="en-GB" b="1" dirty="0">
                <a:cs typeface="Calibri"/>
              </a:rPr>
              <a:t> Page 5  </a:t>
            </a:r>
            <a:r>
              <a:rPr lang="en-GB" dirty="0">
                <a:cs typeface="Calibri"/>
              </a:rPr>
              <a:t>  -  (2) The meaning of implementation </a:t>
            </a:r>
            <a:r>
              <a:rPr lang="en-GB" dirty="0">
                <a:ea typeface="+mn-lt"/>
                <a:cs typeface="+mn-lt"/>
                <a:hlinkClick r:id="rId3"/>
              </a:rPr>
              <a:t>https://searchcustomerexperience.techtarget.com/definition/implementation</a:t>
            </a:r>
            <a:endParaRPr lang="en-GB" dirty="0">
              <a:ea typeface="+mn-lt"/>
              <a:cs typeface="+mn-lt"/>
            </a:endParaRPr>
          </a:p>
          <a:p>
            <a:r>
              <a:rPr lang="en-GB" b="1" dirty="0">
                <a:cs typeface="Calibri"/>
              </a:rPr>
              <a:t> Page 6</a:t>
            </a:r>
            <a:r>
              <a:rPr lang="en-GB" dirty="0">
                <a:cs typeface="Calibri"/>
              </a:rPr>
              <a:t>    -  (3) </a:t>
            </a:r>
            <a:r>
              <a:rPr lang="en-GB" dirty="0">
                <a:ea typeface="+mn-lt"/>
                <a:cs typeface="+mn-lt"/>
                <a:hlinkClick r:id="rId4"/>
              </a:rPr>
              <a:t>https://www.ciphr.com/research/workplace-stress-statistics/</a:t>
            </a:r>
          </a:p>
          <a:p>
            <a:r>
              <a:rPr lang="en-GB" b="1" dirty="0">
                <a:cs typeface="Calibri"/>
              </a:rPr>
              <a:t> Page 7 </a:t>
            </a:r>
            <a:r>
              <a:rPr lang="en-GB" dirty="0">
                <a:cs typeface="Calibri"/>
              </a:rPr>
              <a:t>    - (4) </a:t>
            </a:r>
            <a:r>
              <a:rPr lang="en-GB" dirty="0">
                <a:ea typeface="+mn-lt"/>
                <a:cs typeface="+mn-lt"/>
                <a:hlinkClick r:id="rId5"/>
              </a:rPr>
              <a:t>https://www.nibusinessinfo.co.uk/content/common-causes-stress-work</a:t>
            </a:r>
            <a:endParaRPr lang="en-GB" dirty="0">
              <a:cs typeface="Calibri"/>
              <a:hlinkClick r:id="rId5"/>
            </a:endParaRPr>
          </a:p>
          <a:p>
            <a:r>
              <a:rPr lang="en-GB" b="1" dirty="0">
                <a:cs typeface="Calibri"/>
              </a:rPr>
              <a:t> Page 8 </a:t>
            </a:r>
            <a:r>
              <a:rPr lang="en-GB" dirty="0">
                <a:cs typeface="Calibri"/>
              </a:rPr>
              <a:t>    - (5) </a:t>
            </a:r>
            <a:r>
              <a:rPr lang="en-GB" dirty="0">
                <a:ea typeface="+mn-lt"/>
                <a:cs typeface="+mn-lt"/>
                <a:hlinkClick r:id="rId6"/>
              </a:rPr>
              <a:t>https://www.brainyquote.com/quotes/maria_konnikova_1110802</a:t>
            </a:r>
            <a:endParaRPr lang="en-GB" dirty="0">
              <a:cs typeface="Calibri"/>
            </a:endParaRPr>
          </a:p>
          <a:p>
            <a:r>
              <a:rPr lang="en-GB" b="1" dirty="0">
                <a:cs typeface="Calibri"/>
              </a:rPr>
              <a:t> Page 10</a:t>
            </a:r>
            <a:r>
              <a:rPr lang="en-GB" dirty="0">
                <a:cs typeface="Calibri"/>
              </a:rPr>
              <a:t>   - (</a:t>
            </a:r>
            <a:r>
              <a:rPr lang="en-GB" dirty="0">
                <a:ea typeface="+mn-lt"/>
                <a:cs typeface="+mn-lt"/>
              </a:rPr>
              <a:t>6)  </a:t>
            </a:r>
            <a:r>
              <a:rPr lang="en-GB" dirty="0">
                <a:ea typeface="+mn-lt"/>
                <a:cs typeface="+mn-lt"/>
                <a:hlinkClick r:id="rId7"/>
              </a:rPr>
              <a:t>https://taxaid.org.uk/guides/taxpayers/tax-for-employees/problems-with-employers</a:t>
            </a:r>
            <a:endParaRPr lang="en-GB">
              <a:cs typeface="Calibri"/>
            </a:endParaRPr>
          </a:p>
          <a:p>
            <a:r>
              <a:rPr lang="en-GB" b="1" dirty="0">
                <a:cs typeface="Calibri"/>
              </a:rPr>
              <a:t> Page 10</a:t>
            </a:r>
            <a:r>
              <a:rPr lang="en-GB" dirty="0">
                <a:cs typeface="Calibri"/>
              </a:rPr>
              <a:t>   - (7) </a:t>
            </a:r>
            <a:r>
              <a:rPr lang="en-GB" dirty="0">
                <a:ea typeface="+mn-lt"/>
                <a:cs typeface="+mn-lt"/>
                <a:hlinkClick r:id="rId8"/>
              </a:rPr>
              <a:t>https://www.bbc.co.uk/bitesize/guides/zjjnnrd/revision/2</a:t>
            </a:r>
            <a:endParaRPr lang="en-GB">
              <a:cs typeface="Calibri"/>
            </a:endParaRPr>
          </a:p>
          <a:p>
            <a:r>
              <a:rPr lang="en-GB" b="1" dirty="0">
                <a:cs typeface="Calibri"/>
              </a:rPr>
              <a:t>Page 11</a:t>
            </a:r>
            <a:r>
              <a:rPr lang="en-GB" dirty="0">
                <a:cs typeface="Calibri"/>
              </a:rPr>
              <a:t>  -  (8) </a:t>
            </a:r>
            <a:r>
              <a:rPr lang="en-GB" dirty="0">
                <a:ea typeface="+mn-lt"/>
                <a:cs typeface="+mn-lt"/>
                <a:hlinkClick r:id="rId9"/>
              </a:rPr>
              <a:t>https://www.statista.com/chart/23179/rolling-3-month-uk-unemployment-rate/</a:t>
            </a:r>
            <a:endParaRPr lang="en-GB" dirty="0">
              <a:ea typeface="+mn-lt"/>
              <a:cs typeface="+mn-lt"/>
            </a:endParaRPr>
          </a:p>
          <a:p>
            <a:r>
              <a:rPr lang="en-GB" b="1" dirty="0">
                <a:ea typeface="+mn-lt"/>
                <a:cs typeface="+mn-lt"/>
              </a:rPr>
              <a:t>Page 12  </a:t>
            </a:r>
            <a:r>
              <a:rPr lang="en-GB" dirty="0">
                <a:ea typeface="+mn-lt"/>
                <a:cs typeface="+mn-lt"/>
              </a:rPr>
              <a:t> -  (9) </a:t>
            </a:r>
            <a:r>
              <a:rPr lang="en-GB" dirty="0">
                <a:ea typeface="+mn-lt"/>
                <a:cs typeface="+mn-lt"/>
                <a:hlinkClick r:id="rId10"/>
              </a:rPr>
              <a:t>https://www.communicationtheory.org/cultural-barriers/</a:t>
            </a:r>
            <a:endParaRPr lang="en-GB" dirty="0">
              <a:ea typeface="+mn-lt"/>
              <a:cs typeface="+mn-lt"/>
            </a:endParaRPr>
          </a:p>
          <a:p>
            <a:r>
              <a:rPr lang="en-GB" b="1" dirty="0">
                <a:cs typeface="Calibri"/>
              </a:rPr>
              <a:t>Page 12</a:t>
            </a:r>
            <a:r>
              <a:rPr lang="en-GB" dirty="0">
                <a:cs typeface="Calibri"/>
              </a:rPr>
              <a:t>  - (10) </a:t>
            </a:r>
            <a:r>
              <a:rPr lang="en-GB" dirty="0">
                <a:ea typeface="+mn-lt"/>
                <a:cs typeface="+mn-lt"/>
                <a:hlinkClick r:id="rId11"/>
              </a:rPr>
              <a:t>United Kingdom Stop Workplace Bullying Poster.... What to do... What it says: "BULLYING BEHAVIOR m… | Workplace bullying, Bullying posters, Stop bullying posters (pinterest.co.uk)</a:t>
            </a:r>
          </a:p>
          <a:p>
            <a:r>
              <a:rPr lang="en-GB" b="1" dirty="0">
                <a:cs typeface="Calibri"/>
              </a:rPr>
              <a:t>Page 13</a:t>
            </a:r>
            <a:r>
              <a:rPr lang="en-GB" dirty="0">
                <a:cs typeface="Calibri"/>
              </a:rPr>
              <a:t> - (11) </a:t>
            </a:r>
            <a:r>
              <a:rPr lang="en-GB" dirty="0">
                <a:ea typeface="+mn-lt"/>
                <a:cs typeface="+mn-lt"/>
                <a:hlinkClick r:id="rId12"/>
              </a:rPr>
              <a:t>Overview: Discrimination and the law - Acas</a:t>
            </a:r>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
        <p:nvSpPr>
          <p:cNvPr id="3" name="TextBox 2">
            <a:extLst>
              <a:ext uri="{FF2B5EF4-FFF2-40B4-BE49-F238E27FC236}">
                <a16:creationId xmlns:a16="http://schemas.microsoft.com/office/drawing/2014/main" id="{24C0E6D0-1B7B-4F78-89E0-5725A4E35135}"/>
              </a:ext>
            </a:extLst>
          </p:cNvPr>
          <p:cNvSpPr txBox="1"/>
          <p:nvPr/>
        </p:nvSpPr>
        <p:spPr>
          <a:xfrm>
            <a:off x="10244847" y="628893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Page 17</a:t>
            </a:r>
          </a:p>
        </p:txBody>
      </p:sp>
    </p:spTree>
    <p:extLst>
      <p:ext uri="{BB962C8B-B14F-4D97-AF65-F5344CB8AC3E}">
        <p14:creationId xmlns:p14="http://schemas.microsoft.com/office/powerpoint/2010/main" val="9829888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2</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The nature and impact of the complex problem on employees and their organisations.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1720</cp:revision>
  <dcterms:created xsi:type="dcterms:W3CDTF">2021-10-30T08:29:23Z</dcterms:created>
  <dcterms:modified xsi:type="dcterms:W3CDTF">2021-11-08T20:11:42Z</dcterms:modified>
</cp:coreProperties>
</file>