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7" r:id="rId1"/>
  </p:sldMasterIdLst>
  <p:sldIdLst>
    <p:sldId id="256" r:id="rId2"/>
    <p:sldId id="258" r:id="rId3"/>
    <p:sldId id="259" r:id="rId4"/>
    <p:sldId id="261" r:id="rId5"/>
    <p:sldId id="262" r:id="rId6"/>
    <p:sldId id="263" r:id="rId7"/>
    <p:sldId id="26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CAC60E-9501-45D8-A2B9-9D4C69D6152C}" v="38" dt="2026-10-16T17:43:16.5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4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nit Kaur" userId="f9133904348630ed" providerId="LiveId" clId="{770CBB5E-98F9-4743-B0CE-5B7961C64C86}"/>
    <pc:docChg chg="undo custSel addSld delSld modSld sldOrd modMainMaster">
      <pc:chgData name="Rajnit Kaur" userId="f9133904348630ed" providerId="LiveId" clId="{770CBB5E-98F9-4743-B0CE-5B7961C64C86}" dt="2026-10-19T12:14:57.137" v="5011" actId="113"/>
      <pc:docMkLst>
        <pc:docMk/>
      </pc:docMkLst>
      <pc:sldChg chg="addSp delSp modSp mod modClrScheme chgLayout">
        <pc:chgData name="Rajnit Kaur" userId="f9133904348630ed" providerId="LiveId" clId="{770CBB5E-98F9-4743-B0CE-5B7961C64C86}" dt="2026-10-16T17:16:16.454" v="4074" actId="255"/>
        <pc:sldMkLst>
          <pc:docMk/>
          <pc:sldMk cId="3031401372" sldId="256"/>
        </pc:sldMkLst>
        <pc:spChg chg="mod">
          <ac:chgData name="Rajnit Kaur" userId="f9133904348630ed" providerId="LiveId" clId="{770CBB5E-98F9-4743-B0CE-5B7961C64C86}" dt="2026-10-16T17:15:08.219" v="4072" actId="27636"/>
          <ac:spMkLst>
            <pc:docMk/>
            <pc:sldMk cId="3031401372" sldId="256"/>
            <ac:spMk id="2" creationId="{5AD67D3C-661D-66EE-07BF-41547B49E3F1}"/>
          </ac:spMkLst>
        </pc:spChg>
        <pc:spChg chg="mod">
          <ac:chgData name="Rajnit Kaur" userId="f9133904348630ed" providerId="LiveId" clId="{770CBB5E-98F9-4743-B0CE-5B7961C64C86}" dt="2026-10-16T17:16:16.454" v="4074" actId="255"/>
          <ac:spMkLst>
            <pc:docMk/>
            <pc:sldMk cId="3031401372" sldId="256"/>
            <ac:spMk id="3" creationId="{9998E5AB-A68F-764D-80B4-6349C611339F}"/>
          </ac:spMkLst>
        </pc:spChg>
      </pc:sldChg>
      <pc:sldChg chg="addSp delSp modSp add del mod setBg addAnim delDesignElem">
        <pc:chgData name="Rajnit Kaur" userId="f9133904348630ed" providerId="LiveId" clId="{770CBB5E-98F9-4743-B0CE-5B7961C64C86}" dt="2026-10-11T19:46:17.760" v="3995" actId="14100"/>
        <pc:sldMkLst>
          <pc:docMk/>
          <pc:sldMk cId="1594929644" sldId="258"/>
        </pc:sldMkLst>
        <pc:spChg chg="mod">
          <ac:chgData name="Rajnit Kaur" userId="f9133904348630ed" providerId="LiveId" clId="{770CBB5E-98F9-4743-B0CE-5B7961C64C86}" dt="2026-10-11T19:45:26.540" v="3989" actId="207"/>
          <ac:spMkLst>
            <pc:docMk/>
            <pc:sldMk cId="1594929644" sldId="258"/>
            <ac:spMk id="9" creationId="{00000000-0000-0000-0000-000000000000}"/>
          </ac:spMkLst>
        </pc:spChg>
        <pc:spChg chg="mod">
          <ac:chgData name="Rajnit Kaur" userId="f9133904348630ed" providerId="LiveId" clId="{770CBB5E-98F9-4743-B0CE-5B7961C64C86}" dt="2026-10-11T19:46:17.760" v="3995" actId="14100"/>
          <ac:spMkLst>
            <pc:docMk/>
            <pc:sldMk cId="1594929644" sldId="258"/>
            <ac:spMk id="10" creationId="{00000000-0000-0000-0000-000000000000}"/>
          </ac:spMkLst>
        </pc:spChg>
        <pc:spChg chg="mod">
          <ac:chgData name="Rajnit Kaur" userId="f9133904348630ed" providerId="LiveId" clId="{770CBB5E-98F9-4743-B0CE-5B7961C64C86}" dt="2026-10-11T19:45:46.663" v="3992" actId="1076"/>
          <ac:spMkLst>
            <pc:docMk/>
            <pc:sldMk cId="1594929644" sldId="258"/>
            <ac:spMk id="12" creationId="{00000000-0000-0000-0000-000000000000}"/>
          </ac:spMkLst>
        </pc:spChg>
        <pc:spChg chg="mod">
          <ac:chgData name="Rajnit Kaur" userId="f9133904348630ed" providerId="LiveId" clId="{770CBB5E-98F9-4743-B0CE-5B7961C64C86}" dt="2026-09-30T11:10:51.649" v="1026" actId="207"/>
          <ac:spMkLst>
            <pc:docMk/>
            <pc:sldMk cId="1594929644" sldId="258"/>
            <ac:spMk id="13" creationId="{00000000-0000-0000-0000-000000000000}"/>
          </ac:spMkLst>
        </pc:spChg>
        <pc:spChg chg="mod">
          <ac:chgData name="Rajnit Kaur" userId="f9133904348630ed" providerId="LiveId" clId="{770CBB5E-98F9-4743-B0CE-5B7961C64C86}" dt="2026-09-30T11:11:26.775" v="1030" actId="207"/>
          <ac:spMkLst>
            <pc:docMk/>
            <pc:sldMk cId="1594929644" sldId="258"/>
            <ac:spMk id="14" creationId="{00000000-0000-0000-0000-000000000000}"/>
          </ac:spMkLst>
        </pc:spChg>
        <pc:spChg chg="mod">
          <ac:chgData name="Rajnit Kaur" userId="f9133904348630ed" providerId="LiveId" clId="{770CBB5E-98F9-4743-B0CE-5B7961C64C86}" dt="2026-09-30T11:11:50.555" v="1034" actId="14100"/>
          <ac:spMkLst>
            <pc:docMk/>
            <pc:sldMk cId="1594929644" sldId="258"/>
            <ac:spMk id="15" creationId="{00000000-0000-0000-0000-000000000000}"/>
          </ac:spMkLst>
        </pc:spChg>
        <pc:spChg chg="mod">
          <ac:chgData name="Rajnit Kaur" userId="f9133904348630ed" providerId="LiveId" clId="{770CBB5E-98F9-4743-B0CE-5B7961C64C86}" dt="2026-09-30T13:03:25.649" v="3101" actId="26606"/>
          <ac:spMkLst>
            <pc:docMk/>
            <pc:sldMk cId="1594929644" sldId="258"/>
            <ac:spMk id="16" creationId="{00000000-0000-0000-0000-000000000000}"/>
          </ac:spMkLst>
        </pc:spChg>
        <pc:spChg chg="mod">
          <ac:chgData name="Rajnit Kaur" userId="f9133904348630ed" providerId="LiveId" clId="{770CBB5E-98F9-4743-B0CE-5B7961C64C86}" dt="2026-09-30T11:16:09.625" v="1068" actId="14100"/>
          <ac:spMkLst>
            <pc:docMk/>
            <pc:sldMk cId="1594929644" sldId="258"/>
            <ac:spMk id="17" creationId="{00000000-0000-0000-0000-000000000000}"/>
          </ac:spMkLst>
        </pc:spChg>
        <pc:spChg chg="mod">
          <ac:chgData name="Rajnit Kaur" userId="f9133904348630ed" providerId="LiveId" clId="{770CBB5E-98F9-4743-B0CE-5B7961C64C86}" dt="2026-09-30T13:03:25.649" v="3101" actId="26606"/>
          <ac:spMkLst>
            <pc:docMk/>
            <pc:sldMk cId="1594929644" sldId="258"/>
            <ac:spMk id="20" creationId="{00000000-0000-0000-0000-000000000000}"/>
          </ac:spMkLst>
        </pc:spChg>
        <pc:spChg chg="mod">
          <ac:chgData name="Rajnit Kaur" userId="f9133904348630ed" providerId="LiveId" clId="{770CBB5E-98F9-4743-B0CE-5B7961C64C86}" dt="2026-09-30T13:03:25.649" v="3101" actId="26606"/>
          <ac:spMkLst>
            <pc:docMk/>
            <pc:sldMk cId="1594929644" sldId="258"/>
            <ac:spMk id="22" creationId="{00000000-0000-0000-0000-000000000000}"/>
          </ac:spMkLst>
        </pc:spChg>
        <pc:spChg chg="mod">
          <ac:chgData name="Rajnit Kaur" userId="f9133904348630ed" providerId="LiveId" clId="{770CBB5E-98F9-4743-B0CE-5B7961C64C86}" dt="2026-09-30T13:03:25.649" v="3101" actId="26606"/>
          <ac:spMkLst>
            <pc:docMk/>
            <pc:sldMk cId="1594929644" sldId="258"/>
            <ac:spMk id="23" creationId="{00000000-0000-0000-0000-000000000000}"/>
          </ac:spMkLst>
        </pc:spChg>
        <pc:spChg chg="mod">
          <ac:chgData name="Rajnit Kaur" userId="f9133904348630ed" providerId="LiveId" clId="{770CBB5E-98F9-4743-B0CE-5B7961C64C86}" dt="2026-10-11T19:46:07.498" v="3994" actId="207"/>
          <ac:spMkLst>
            <pc:docMk/>
            <pc:sldMk cId="1594929644" sldId="258"/>
            <ac:spMk id="25" creationId="{00000000-0000-0000-0000-000000000000}"/>
          </ac:spMkLst>
        </pc:spChg>
        <pc:spChg chg="mod">
          <ac:chgData name="Rajnit Kaur" userId="f9133904348630ed" providerId="LiveId" clId="{770CBB5E-98F9-4743-B0CE-5B7961C64C86}" dt="2026-09-30T13:03:25.649" v="3101" actId="26606"/>
          <ac:spMkLst>
            <pc:docMk/>
            <pc:sldMk cId="1594929644" sldId="258"/>
            <ac:spMk id="26" creationId="{00000000-0000-0000-0000-000000000000}"/>
          </ac:spMkLst>
        </pc:spChg>
        <pc:spChg chg="mod">
          <ac:chgData name="Rajnit Kaur" userId="f9133904348630ed" providerId="LiveId" clId="{770CBB5E-98F9-4743-B0CE-5B7961C64C86}" dt="2026-09-30T11:13:24.436" v="1047" actId="207"/>
          <ac:spMkLst>
            <pc:docMk/>
            <pc:sldMk cId="1594929644" sldId="258"/>
            <ac:spMk id="27" creationId="{00000000-0000-0000-0000-000000000000}"/>
          </ac:spMkLst>
        </pc:spChg>
        <pc:spChg chg="mod">
          <ac:chgData name="Rajnit Kaur" userId="f9133904348630ed" providerId="LiveId" clId="{770CBB5E-98F9-4743-B0CE-5B7961C64C86}" dt="2026-09-30T13:03:25.649" v="3101" actId="26606"/>
          <ac:spMkLst>
            <pc:docMk/>
            <pc:sldMk cId="1594929644" sldId="258"/>
            <ac:spMk id="29" creationId="{00000000-0000-0000-0000-000000000000}"/>
          </ac:spMkLst>
        </pc:spChg>
        <pc:spChg chg="mod">
          <ac:chgData name="Rajnit Kaur" userId="f9133904348630ed" providerId="LiveId" clId="{770CBB5E-98F9-4743-B0CE-5B7961C64C86}" dt="2026-09-30T11:13:56.615" v="1051" actId="207"/>
          <ac:spMkLst>
            <pc:docMk/>
            <pc:sldMk cId="1594929644" sldId="258"/>
            <ac:spMk id="31" creationId="{00000000-0000-0000-0000-000000000000}"/>
          </ac:spMkLst>
        </pc:spChg>
        <pc:spChg chg="mod">
          <ac:chgData name="Rajnit Kaur" userId="f9133904348630ed" providerId="LiveId" clId="{770CBB5E-98F9-4743-B0CE-5B7961C64C86}" dt="2026-09-30T13:03:25.649" v="3101" actId="26606"/>
          <ac:spMkLst>
            <pc:docMk/>
            <pc:sldMk cId="1594929644" sldId="258"/>
            <ac:spMk id="33" creationId="{00000000-0000-0000-0000-000000000000}"/>
          </ac:spMkLst>
        </pc:spChg>
        <pc:spChg chg="mod">
          <ac:chgData name="Rajnit Kaur" userId="f9133904348630ed" providerId="LiveId" clId="{770CBB5E-98F9-4743-B0CE-5B7961C64C86}" dt="2026-09-30T11:18:36.769" v="1073" actId="1076"/>
          <ac:spMkLst>
            <pc:docMk/>
            <pc:sldMk cId="1594929644" sldId="258"/>
            <ac:spMk id="35" creationId="{00000000-0000-0000-0000-000000000000}"/>
          </ac:spMkLst>
        </pc:spChg>
      </pc:sldChg>
      <pc:sldChg chg="modSp new mod">
        <pc:chgData name="Rajnit Kaur" userId="f9133904348630ed" providerId="LiveId" clId="{770CBB5E-98F9-4743-B0CE-5B7961C64C86}" dt="2026-10-19T12:12:35.484" v="5006" actId="255"/>
        <pc:sldMkLst>
          <pc:docMk/>
          <pc:sldMk cId="2538614329" sldId="259"/>
        </pc:sldMkLst>
        <pc:spChg chg="mod">
          <ac:chgData name="Rajnit Kaur" userId="f9133904348630ed" providerId="LiveId" clId="{770CBB5E-98F9-4743-B0CE-5B7961C64C86}" dt="2026-10-16T17:52:41.415" v="4928" actId="26606"/>
          <ac:spMkLst>
            <pc:docMk/>
            <pc:sldMk cId="2538614329" sldId="259"/>
            <ac:spMk id="2" creationId="{65B57B49-E288-2CCD-E31B-D6AB38A6D5E9}"/>
          </ac:spMkLst>
        </pc:spChg>
        <pc:spChg chg="mod">
          <ac:chgData name="Rajnit Kaur" userId="f9133904348630ed" providerId="LiveId" clId="{770CBB5E-98F9-4743-B0CE-5B7961C64C86}" dt="2026-10-16T17:48:47.394" v="4909" actId="27636"/>
          <ac:spMkLst>
            <pc:docMk/>
            <pc:sldMk cId="2538614329" sldId="259"/>
            <ac:spMk id="3" creationId="{9C5C1AB4-5143-C3D6-F956-09DEFECB1270}"/>
          </ac:spMkLst>
        </pc:spChg>
        <pc:spChg chg="mod">
          <ac:chgData name="Rajnit Kaur" userId="f9133904348630ed" providerId="LiveId" clId="{770CBB5E-98F9-4743-B0CE-5B7961C64C86}" dt="2026-10-19T12:12:35.484" v="5006" actId="255"/>
          <ac:spMkLst>
            <pc:docMk/>
            <pc:sldMk cId="2538614329" sldId="259"/>
            <ac:spMk id="4" creationId="{C9E196DF-41D9-F776-A436-8EA84B1776FE}"/>
          </ac:spMkLst>
        </pc:spChg>
        <pc:spChg chg="mod">
          <ac:chgData name="Rajnit Kaur" userId="f9133904348630ed" providerId="LiveId" clId="{770CBB5E-98F9-4743-B0CE-5B7961C64C86}" dt="2026-10-19T12:10:42.592" v="5002" actId="26606"/>
          <ac:spMkLst>
            <pc:docMk/>
            <pc:sldMk cId="2538614329" sldId="259"/>
            <ac:spMk id="5" creationId="{EA64D945-319A-0438-58C5-C57B63F238C8}"/>
          </ac:spMkLst>
        </pc:spChg>
        <pc:spChg chg="mod">
          <ac:chgData name="Rajnit Kaur" userId="f9133904348630ed" providerId="LiveId" clId="{770CBB5E-98F9-4743-B0CE-5B7961C64C86}" dt="2026-10-19T12:10:42.592" v="5002" actId="26606"/>
          <ac:spMkLst>
            <pc:docMk/>
            <pc:sldMk cId="2538614329" sldId="259"/>
            <ac:spMk id="6" creationId="{759A08AC-5395-0AE8-FC38-FED7C92A0C31}"/>
          </ac:spMkLst>
        </pc:spChg>
      </pc:sldChg>
      <pc:sldChg chg="modSp new mod">
        <pc:chgData name="Rajnit Kaur" userId="f9133904348630ed" providerId="LiveId" clId="{770CBB5E-98F9-4743-B0CE-5B7961C64C86}" dt="2026-10-19T12:05:50.876" v="5000" actId="20577"/>
        <pc:sldMkLst>
          <pc:docMk/>
          <pc:sldMk cId="3511857666" sldId="261"/>
        </pc:sldMkLst>
        <pc:spChg chg="mod">
          <ac:chgData name="Rajnit Kaur" userId="f9133904348630ed" providerId="LiveId" clId="{770CBB5E-98F9-4743-B0CE-5B7961C64C86}" dt="2026-10-19T12:05:50.876" v="5000" actId="20577"/>
          <ac:spMkLst>
            <pc:docMk/>
            <pc:sldMk cId="3511857666" sldId="261"/>
            <ac:spMk id="2" creationId="{609639BC-E4D5-6EBB-BF33-B9A20CBA10FF}"/>
          </ac:spMkLst>
        </pc:spChg>
        <pc:spChg chg="mod">
          <ac:chgData name="Rajnit Kaur" userId="f9133904348630ed" providerId="LiveId" clId="{770CBB5E-98F9-4743-B0CE-5B7961C64C86}" dt="2026-10-19T12:02:48.155" v="4931" actId="20577"/>
          <ac:spMkLst>
            <pc:docMk/>
            <pc:sldMk cId="3511857666" sldId="261"/>
            <ac:spMk id="3" creationId="{D8D555B7-51F7-A266-8CEE-9698E66C217F}"/>
          </ac:spMkLst>
        </pc:spChg>
        <pc:spChg chg="mod">
          <ac:chgData name="Rajnit Kaur" userId="f9133904348630ed" providerId="LiveId" clId="{770CBB5E-98F9-4743-B0CE-5B7961C64C86}" dt="2026-09-30T11:58:14.050" v="1624" actId="20577"/>
          <ac:spMkLst>
            <pc:docMk/>
            <pc:sldMk cId="3511857666" sldId="261"/>
            <ac:spMk id="4" creationId="{06C86185-383E-71D7-46D4-19705594A56D}"/>
          </ac:spMkLst>
        </pc:spChg>
      </pc:sldChg>
      <pc:sldChg chg="modSp new mod">
        <pc:chgData name="Rajnit Kaur" userId="f9133904348630ed" providerId="LiveId" clId="{770CBB5E-98F9-4743-B0CE-5B7961C64C86}" dt="2026-10-16T17:21:21.314" v="4235" actId="20577"/>
        <pc:sldMkLst>
          <pc:docMk/>
          <pc:sldMk cId="519614106" sldId="262"/>
        </pc:sldMkLst>
        <pc:spChg chg="mod">
          <ac:chgData name="Rajnit Kaur" userId="f9133904348630ed" providerId="LiveId" clId="{770CBB5E-98F9-4743-B0CE-5B7961C64C86}" dt="2026-10-11T19:45:04.411" v="3987" actId="207"/>
          <ac:spMkLst>
            <pc:docMk/>
            <pc:sldMk cId="519614106" sldId="262"/>
            <ac:spMk id="2" creationId="{A64432E2-C5F8-E2E1-36A2-F5898C5FC394}"/>
          </ac:spMkLst>
        </pc:spChg>
        <pc:spChg chg="mod">
          <ac:chgData name="Rajnit Kaur" userId="f9133904348630ed" providerId="LiveId" clId="{770CBB5E-98F9-4743-B0CE-5B7961C64C86}" dt="2026-10-15T11:04:22.336" v="4054" actId="20577"/>
          <ac:spMkLst>
            <pc:docMk/>
            <pc:sldMk cId="519614106" sldId="262"/>
            <ac:spMk id="3" creationId="{420FCFA1-F1E3-5D1D-96E6-0E7741F97464}"/>
          </ac:spMkLst>
        </pc:spChg>
        <pc:spChg chg="mod">
          <ac:chgData name="Rajnit Kaur" userId="f9133904348630ed" providerId="LiveId" clId="{770CBB5E-98F9-4743-B0CE-5B7961C64C86}" dt="2026-10-16T17:21:21.314" v="4235" actId="20577"/>
          <ac:spMkLst>
            <pc:docMk/>
            <pc:sldMk cId="519614106" sldId="262"/>
            <ac:spMk id="4" creationId="{4A2DDEEC-0E54-1A30-A169-751922F88450}"/>
          </ac:spMkLst>
        </pc:spChg>
      </pc:sldChg>
      <pc:sldChg chg="addSp delSp modSp new mod">
        <pc:chgData name="Rajnit Kaur" userId="f9133904348630ed" providerId="LiveId" clId="{770CBB5E-98F9-4743-B0CE-5B7961C64C86}" dt="2026-10-19T12:14:57.137" v="5011" actId="113"/>
        <pc:sldMkLst>
          <pc:docMk/>
          <pc:sldMk cId="2486116592" sldId="263"/>
        </pc:sldMkLst>
        <pc:spChg chg="mod">
          <ac:chgData name="Rajnit Kaur" userId="f9133904348630ed" providerId="LiveId" clId="{770CBB5E-98F9-4743-B0CE-5B7961C64C86}" dt="2026-10-16T17:43:21.807" v="4894" actId="14100"/>
          <ac:spMkLst>
            <pc:docMk/>
            <pc:sldMk cId="2486116592" sldId="263"/>
            <ac:spMk id="2" creationId="{5EFAE555-2F9C-B611-C3CC-A3FA6C167D56}"/>
          </ac:spMkLst>
        </pc:spChg>
        <pc:spChg chg="mod">
          <ac:chgData name="Rajnit Kaur" userId="f9133904348630ed" providerId="LiveId" clId="{770CBB5E-98F9-4743-B0CE-5B7961C64C86}" dt="2026-10-16T17:42:37.480" v="4890" actId="255"/>
          <ac:spMkLst>
            <pc:docMk/>
            <pc:sldMk cId="2486116592" sldId="263"/>
            <ac:spMk id="4" creationId="{6BE6EA08-8DE1-CBD8-E90B-BB1262250173}"/>
          </ac:spMkLst>
        </pc:spChg>
        <pc:spChg chg="add mod">
          <ac:chgData name="Rajnit Kaur" userId="f9133904348630ed" providerId="LiveId" clId="{770CBB5E-98F9-4743-B0CE-5B7961C64C86}" dt="2026-10-19T12:14:57.137" v="5011" actId="113"/>
          <ac:spMkLst>
            <pc:docMk/>
            <pc:sldMk cId="2486116592" sldId="263"/>
            <ac:spMk id="5" creationId="{EBEA2551-0683-FA24-9D06-BCC449BDDD0C}"/>
          </ac:spMkLst>
        </pc:spChg>
      </pc:sldChg>
      <pc:sldChg chg="modSp new mod">
        <pc:chgData name="Rajnit Kaur" userId="f9133904348630ed" providerId="LiveId" clId="{770CBB5E-98F9-4743-B0CE-5B7961C64C86}" dt="2026-10-19T12:03:53.340" v="4932" actId="207"/>
        <pc:sldMkLst>
          <pc:docMk/>
          <pc:sldMk cId="2898039510" sldId="267"/>
        </pc:sldMkLst>
        <pc:spChg chg="mod">
          <ac:chgData name="Rajnit Kaur" userId="f9133904348630ed" providerId="LiveId" clId="{770CBB5E-98F9-4743-B0CE-5B7961C64C86}" dt="2026-10-19T12:03:53.340" v="4932" actId="207"/>
          <ac:spMkLst>
            <pc:docMk/>
            <pc:sldMk cId="2898039510" sldId="267"/>
            <ac:spMk id="2" creationId="{3F044F82-0211-D96D-0704-1389691F1A7E}"/>
          </ac:spMkLst>
        </pc:spChg>
        <pc:spChg chg="mod">
          <ac:chgData name="Rajnit Kaur" userId="f9133904348630ed" providerId="LiveId" clId="{770CBB5E-98F9-4743-B0CE-5B7961C64C86}" dt="2026-10-15T11:08:28.452" v="4061" actId="20577"/>
          <ac:spMkLst>
            <pc:docMk/>
            <pc:sldMk cId="2898039510" sldId="267"/>
            <ac:spMk id="3" creationId="{E0D085F2-78DB-83F6-982F-E267A59B3BA6}"/>
          </ac:spMkLst>
        </pc:spChg>
        <pc:spChg chg="mod">
          <ac:chgData name="Rajnit Kaur" userId="f9133904348630ed" providerId="LiveId" clId="{770CBB5E-98F9-4743-B0CE-5B7961C64C86}" dt="2026-09-30T13:39:48.278" v="3728" actId="14100"/>
          <ac:spMkLst>
            <pc:docMk/>
            <pc:sldMk cId="2898039510" sldId="267"/>
            <ac:spMk id="4" creationId="{BF11A944-FBBE-D19F-31C1-7880949C095E}"/>
          </ac:spMkLst>
        </pc:spChg>
      </pc:sldChg>
      <pc:sldMasterChg chg="modSldLayout">
        <pc:chgData name="Rajnit Kaur" userId="f9133904348630ed" providerId="LiveId" clId="{770CBB5E-98F9-4743-B0CE-5B7961C64C86}" dt="2026-09-30T11:20:36.602" v="1081"/>
        <pc:sldMasterMkLst>
          <pc:docMk/>
          <pc:sldMasterMk cId="4239864374" sldId="2147484067"/>
        </pc:sldMasterMkLst>
        <pc:sldLayoutChg chg="delSp">
          <pc:chgData name="Rajnit Kaur" userId="f9133904348630ed" providerId="LiveId" clId="{770CBB5E-98F9-4743-B0CE-5B7961C64C86}" dt="2026-09-30T11:20:36.602" v="1081"/>
          <pc:sldLayoutMkLst>
            <pc:docMk/>
            <pc:sldMasterMk cId="4239864374" sldId="2147484067"/>
            <pc:sldLayoutMk cId="2128628950" sldId="21474840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BBB8170F-0370-4A38-8BF3-83D69476AE62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449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291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6526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6355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CE994A23-0EFF-404D-A2C5-6B54939039AD}" type="datetime1">
              <a:rPr lang="en-US" smtClean="0"/>
              <a:t>10/19/2026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160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966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75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780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076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043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500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04140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725706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7534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211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230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273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41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39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387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5746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4545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926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371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89043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532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177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6289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20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49DAC0B-F1F0-4C88-9B35-CF3C90DE6E4D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F812934B-6427-4170-8388-0172268AF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64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8" r:id="rId1"/>
    <p:sldLayoutId id="2147484069" r:id="rId2"/>
    <p:sldLayoutId id="2147484070" r:id="rId3"/>
    <p:sldLayoutId id="2147484071" r:id="rId4"/>
    <p:sldLayoutId id="2147484072" r:id="rId5"/>
    <p:sldLayoutId id="2147484073" r:id="rId6"/>
    <p:sldLayoutId id="2147484074" r:id="rId7"/>
    <p:sldLayoutId id="2147484075" r:id="rId8"/>
    <p:sldLayoutId id="2147484076" r:id="rId9"/>
    <p:sldLayoutId id="2147484077" r:id="rId10"/>
    <p:sldLayoutId id="2147484078" r:id="rId11"/>
    <p:sldLayoutId id="2147484079" r:id="rId12"/>
    <p:sldLayoutId id="2147484080" r:id="rId13"/>
    <p:sldLayoutId id="2147484081" r:id="rId14"/>
    <p:sldLayoutId id="2147484082" r:id="rId15"/>
    <p:sldLayoutId id="2147484083" r:id="rId16"/>
    <p:sldLayoutId id="2147484084" r:id="rId17"/>
    <p:sldLayoutId id="2147484085" r:id="rId18"/>
    <p:sldLayoutId id="2147484086" r:id="rId19"/>
    <p:sldLayoutId id="2147484087" r:id="rId20"/>
    <p:sldLayoutId id="2147484088" r:id="rId21"/>
    <p:sldLayoutId id="2147484089" r:id="rId22"/>
    <p:sldLayoutId id="2147484090" r:id="rId23"/>
    <p:sldLayoutId id="2147484091" r:id="rId24"/>
    <p:sldLayoutId id="2147484092" r:id="rId25"/>
    <p:sldLayoutId id="2147484093" r:id="rId26"/>
    <p:sldLayoutId id="2147484094" r:id="rId27"/>
    <p:sldLayoutId id="2147484095" r:id="rId28"/>
    <p:sldLayoutId id="2147484096" r:id="rId29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jobs?q=teaching+assistant+special+school&amp;l=Wolverhampton" TargetMode="External"/><Relationship Id="rId2" Type="http://schemas.openxmlformats.org/officeDocument/2006/relationships/hyperlink" Target="https://www.wolverhampton.gov.uk/jobs-and-careers/jobs-in-schools/Temporary-Teaching-Assistant-Level-1-Green-Park-Sch" TargetMode="External"/><Relationship Id="rId1" Type="http://schemas.openxmlformats.org/officeDocument/2006/relationships/slideLayout" Target="../slideLayouts/slideLayout22.xml"/><Relationship Id="rId5" Type="http://schemas.openxmlformats.org/officeDocument/2006/relationships/hyperlink" Target="https://www.skillsforcare.org.uk/Developing-your-workforce/Qualifications/Qualifications.aspx" TargetMode="External"/><Relationship Id="rId4" Type="http://schemas.openxmlformats.org/officeDocument/2006/relationships/hyperlink" Target="https://nationalcareers.service.gov.uk/job-profiles/special-educational-needs-sen-teaching-assist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67D3C-661D-66EE-07BF-41547B49E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4541333" cy="4083580"/>
          </a:xfrm>
        </p:spPr>
        <p:txBody>
          <a:bodyPr>
            <a:normAutofit/>
          </a:bodyPr>
          <a:lstStyle/>
          <a:p>
            <a:r>
              <a:rPr lang="en-GB" sz="2600" dirty="0"/>
              <a:t>Module: </a:t>
            </a:r>
            <a:r>
              <a:rPr lang="en-GB" sz="2600" dirty="0">
                <a:solidFill>
                  <a:schemeClr val="accent2"/>
                </a:solidFill>
              </a:rPr>
              <a:t>Professional development within health and social care</a:t>
            </a:r>
            <a:br>
              <a:rPr lang="en-GB" sz="2600" dirty="0">
                <a:solidFill>
                  <a:schemeClr val="accent2"/>
                </a:solidFill>
              </a:rPr>
            </a:br>
            <a:br>
              <a:rPr lang="en-GB" sz="2600" dirty="0"/>
            </a:br>
            <a:r>
              <a:rPr lang="en-GB" sz="2600" dirty="0"/>
              <a:t>              LCHS4009</a:t>
            </a:r>
            <a:br>
              <a:rPr lang="en-GB" sz="2600" dirty="0"/>
            </a:br>
            <a:br>
              <a:rPr lang="en-GB" sz="2600" dirty="0"/>
            </a:br>
            <a:r>
              <a:rPr lang="en-GB" sz="2600"/>
              <a:t>Lecturer</a:t>
            </a:r>
            <a:r>
              <a:rPr lang="en-GB" sz="2600" dirty="0"/>
              <a:t>:    </a:t>
            </a:r>
            <a:r>
              <a:rPr lang="en-GB" sz="2600" dirty="0">
                <a:solidFill>
                  <a:schemeClr val="accent2"/>
                </a:solidFill>
              </a:rPr>
              <a:t>Rizwan Nadim</a:t>
            </a:r>
            <a:br>
              <a:rPr lang="en-GB" sz="2600" dirty="0"/>
            </a:br>
            <a:br>
              <a:rPr lang="en-GB" sz="2600" dirty="0"/>
            </a:br>
            <a:br>
              <a:rPr lang="en-GB" sz="2600" dirty="0"/>
            </a:br>
            <a:endParaRPr lang="en-GB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98E5AB-A68F-764D-80B4-6349C6113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88151" y="1389134"/>
            <a:ext cx="5413249" cy="40835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Student name</a:t>
            </a:r>
            <a:r>
              <a:rPr lang="en-GB" sz="1800" b="1" dirty="0">
                <a:solidFill>
                  <a:schemeClr val="accent2"/>
                </a:solidFill>
              </a:rPr>
              <a:t>: Rajnit Kaur</a:t>
            </a:r>
          </a:p>
          <a:p>
            <a:pPr marL="0" indent="0">
              <a:buNone/>
            </a:pPr>
            <a:r>
              <a:rPr lang="en-GB" sz="1800" b="1" dirty="0"/>
              <a:t>Student ID</a:t>
            </a:r>
            <a:r>
              <a:rPr lang="en-GB" sz="1600" b="1" dirty="0"/>
              <a:t>: </a:t>
            </a:r>
            <a:r>
              <a:rPr lang="en-GB" sz="1600" b="1" dirty="0">
                <a:solidFill>
                  <a:schemeClr val="accent2"/>
                </a:solidFill>
              </a:rPr>
              <a:t>2527844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Good morning. My name is Rajnit Kaur. I study health and social care at Level 4. Today, I will present my career plan to become an SEN teaching assistant in a Wolverhampton special school.</a:t>
            </a:r>
          </a:p>
        </p:txBody>
      </p:sp>
    </p:spTree>
    <p:extLst>
      <p:ext uri="{BB962C8B-B14F-4D97-AF65-F5344CB8AC3E}">
        <p14:creationId xmlns:p14="http://schemas.microsoft.com/office/powerpoint/2010/main" val="303140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acancy eyebrow"/>
          <p:cNvSpPr txBox="1"/>
          <p:nvPr/>
        </p:nvSpPr>
        <p:spPr>
          <a:xfrm>
            <a:off x="516636" y="420624"/>
            <a:ext cx="6400800" cy="256032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b="1" spc="160" dirty="0">
                <a:solidFill>
                  <a:schemeClr val="accent2"/>
                </a:solidFill>
                <a:latin typeface="Arial"/>
              </a:rPr>
              <a:t>INDEED-STYLE </a:t>
            </a:r>
            <a:r>
              <a:rPr sz="1100" b="1" spc="160" dirty="0">
                <a:solidFill>
                  <a:schemeClr val="accent2"/>
                </a:solidFill>
                <a:latin typeface="Arial"/>
              </a:rPr>
              <a:t>JOB ADVERT  •  </a:t>
            </a:r>
            <a:r>
              <a:rPr lang="en-GB" sz="1100" b="1" spc="160" dirty="0">
                <a:solidFill>
                  <a:schemeClr val="accent2"/>
                </a:solidFill>
                <a:latin typeface="Arial"/>
              </a:rPr>
              <a:t>GREEN PARK SCHOOL  </a:t>
            </a:r>
            <a:r>
              <a:rPr sz="1100" b="1" spc="160" dirty="0">
                <a:solidFill>
                  <a:schemeClr val="accent2"/>
                </a:solidFill>
                <a:latin typeface="Arial"/>
              </a:rPr>
              <a:t>•  </a:t>
            </a:r>
            <a:r>
              <a:rPr lang="en-GB" sz="1100" b="1" spc="160" dirty="0">
                <a:solidFill>
                  <a:schemeClr val="accent2"/>
                </a:solidFill>
                <a:latin typeface="Arial"/>
              </a:rPr>
              <a:t>SEPT</a:t>
            </a:r>
            <a:r>
              <a:rPr sz="1100" b="1" spc="160" dirty="0">
                <a:solidFill>
                  <a:schemeClr val="accent2"/>
                </a:solidFill>
                <a:latin typeface="Arial"/>
              </a:rPr>
              <a:t> 2026</a:t>
            </a:r>
          </a:p>
        </p:txBody>
      </p:sp>
      <p:sp>
        <p:nvSpPr>
          <p:cNvPr id="10" name="Job title"/>
          <p:cNvSpPr txBox="1"/>
          <p:nvPr/>
        </p:nvSpPr>
        <p:spPr>
          <a:xfrm>
            <a:off x="1159459" y="731520"/>
            <a:ext cx="7024421" cy="1097280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400" b="1">
                <a:latin typeface="Arial"/>
              </a:rPr>
              <a:t>Teaching Assistant
in a Special School</a:t>
            </a:r>
            <a:endParaRPr sz="2400" b="1" dirty="0">
              <a:latin typeface="Arial"/>
            </a:endParaRPr>
          </a:p>
        </p:txBody>
      </p:sp>
      <p:sp>
        <p:nvSpPr>
          <p:cNvPr id="12" name="Location"/>
          <p:cNvSpPr txBox="1"/>
          <p:nvPr/>
        </p:nvSpPr>
        <p:spPr>
          <a:xfrm>
            <a:off x="1613916" y="1880362"/>
            <a:ext cx="4206240" cy="310896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700" b="1" spc="110">
                <a:solidFill>
                  <a:srgbClr val="FF0000"/>
                </a:solidFill>
                <a:latin typeface="Arial"/>
              </a:rPr>
              <a:t>BILSTON, </a:t>
            </a:r>
            <a:r>
              <a:rPr sz="1700" b="1" spc="110" dirty="0">
                <a:solidFill>
                  <a:srgbClr val="FF0000"/>
                </a:solidFill>
                <a:latin typeface="Arial"/>
              </a:rPr>
              <a:t>WOLVERHAMPTON</a:t>
            </a:r>
          </a:p>
        </p:txBody>
      </p:sp>
      <p:sp>
        <p:nvSpPr>
          <p:cNvPr id="13" name="Role summary"/>
          <p:cNvSpPr txBox="1"/>
          <p:nvPr/>
        </p:nvSpPr>
        <p:spPr>
          <a:xfrm>
            <a:off x="886968" y="2423160"/>
            <a:ext cx="6355080" cy="694944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b="0">
                <a:latin typeface="Arial"/>
              </a:rPr>
              <a:t>Green Park is a special school for pupils aged 3–19 </a:t>
            </a:r>
            <a:r>
              <a:rPr sz="2000" b="0" dirty="0">
                <a:latin typeface="Arial"/>
              </a:rPr>
              <a:t>with </a:t>
            </a:r>
            <a:r>
              <a:rPr lang="en-GB" sz="2000" b="0">
                <a:latin typeface="Arial"/>
              </a:rPr>
              <a:t>profound and </a:t>
            </a:r>
            <a:r>
              <a:rPr sz="2000" b="0" dirty="0">
                <a:latin typeface="Arial"/>
              </a:rPr>
              <a:t>complex </a:t>
            </a:r>
            <a:r>
              <a:rPr lang="en-GB" sz="2000" b="0">
                <a:latin typeface="Arial"/>
              </a:rPr>
              <a:t>learning difficulties</a:t>
            </a:r>
            <a:r>
              <a:rPr sz="2000" b="0" dirty="0">
                <a:latin typeface="Arial"/>
              </a:rPr>
              <a:t>.</a:t>
            </a:r>
          </a:p>
        </p:txBody>
      </p:sp>
      <p:sp>
        <p:nvSpPr>
          <p:cNvPr id="14" name="Responsibilities heading"/>
          <p:cNvSpPr txBox="1"/>
          <p:nvPr/>
        </p:nvSpPr>
        <p:spPr>
          <a:xfrm>
            <a:off x="849478" y="3473450"/>
            <a:ext cx="4572000" cy="228600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b="1" spc="140" dirty="0">
                <a:latin typeface="Arial"/>
              </a:rPr>
              <a:t>KEY RESPONSIBILITIES</a:t>
            </a:r>
            <a:endParaRPr sz="1100" b="1" spc="140" dirty="0">
              <a:latin typeface="Arial"/>
            </a:endParaRPr>
          </a:p>
        </p:txBody>
      </p:sp>
      <p:sp>
        <p:nvSpPr>
          <p:cNvPr id="15" name="Item 01 number"/>
          <p:cNvSpPr txBox="1"/>
          <p:nvPr/>
        </p:nvSpPr>
        <p:spPr>
          <a:xfrm>
            <a:off x="658368" y="3968496"/>
            <a:ext cx="384048" cy="583946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BE5C"/>
                </a:solidFill>
                <a:latin typeface="Arial"/>
              </a:rPr>
              <a:t>01</a:t>
            </a:r>
          </a:p>
        </p:txBody>
      </p:sp>
      <p:sp>
        <p:nvSpPr>
          <p:cNvPr id="16" name="Item 01 heading"/>
          <p:cNvSpPr txBox="1"/>
          <p:nvPr/>
        </p:nvSpPr>
        <p:spPr>
          <a:xfrm>
            <a:off x="1143000" y="3959352"/>
            <a:ext cx="1572768" cy="265176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200" b="1">
                <a:solidFill>
                  <a:srgbClr val="FFFFFF"/>
                </a:solidFill>
                <a:latin typeface="Arial"/>
              </a:rPr>
              <a:t>PUPIL</a:t>
            </a:r>
            <a:r>
              <a:rPr sz="1200" b="1">
                <a:solidFill>
                  <a:srgbClr val="FFFFFF"/>
                </a:solidFill>
                <a:latin typeface="Arial"/>
              </a:rPr>
              <a:t> SUPPORT</a:t>
            </a:r>
          </a:p>
        </p:txBody>
      </p:sp>
      <p:sp>
        <p:nvSpPr>
          <p:cNvPr id="17" name="Item 01 body"/>
          <p:cNvSpPr txBox="1"/>
          <p:nvPr/>
        </p:nvSpPr>
        <p:spPr>
          <a:xfrm>
            <a:off x="1303934" y="3914902"/>
            <a:ext cx="5654650" cy="519938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500" b="1" dirty="0">
                <a:latin typeface="Arial"/>
              </a:rPr>
              <a:t>Support pupils </a:t>
            </a:r>
            <a:r>
              <a:rPr lang="en-GB" sz="1500" b="1">
                <a:latin typeface="Arial"/>
              </a:rPr>
              <a:t>with severe, complex and profound </a:t>
            </a:r>
            <a:r>
              <a:rPr lang="en-GB" sz="1500" b="1" dirty="0">
                <a:latin typeface="Arial"/>
              </a:rPr>
              <a:t>learning</a:t>
            </a:r>
            <a:r>
              <a:rPr lang="en-GB" sz="1500" b="1">
                <a:latin typeface="Arial"/>
              </a:rPr>
              <a:t> difficulties and associated disabilities.</a:t>
            </a:r>
          </a:p>
        </p:txBody>
      </p:sp>
      <p:sp>
        <p:nvSpPr>
          <p:cNvPr id="18" name="Item 02 number"/>
          <p:cNvSpPr txBox="1"/>
          <p:nvPr/>
        </p:nvSpPr>
        <p:spPr>
          <a:xfrm>
            <a:off x="658368" y="4617720"/>
            <a:ext cx="384048" cy="256032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BE5C"/>
                </a:solidFill>
                <a:latin typeface="Arial"/>
              </a:rPr>
              <a:t>02</a:t>
            </a:r>
          </a:p>
        </p:txBody>
      </p:sp>
      <p:sp>
        <p:nvSpPr>
          <p:cNvPr id="19" name="Item 02 heading"/>
          <p:cNvSpPr txBox="1"/>
          <p:nvPr/>
        </p:nvSpPr>
        <p:spPr>
          <a:xfrm>
            <a:off x="1143000" y="4608576"/>
            <a:ext cx="1572768" cy="265176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PERSONAL CARE</a:t>
            </a:r>
          </a:p>
        </p:txBody>
      </p:sp>
      <p:sp>
        <p:nvSpPr>
          <p:cNvPr id="20" name="Item 02 body"/>
          <p:cNvSpPr txBox="1"/>
          <p:nvPr/>
        </p:nvSpPr>
        <p:spPr>
          <a:xfrm>
            <a:off x="1219810" y="4498848"/>
            <a:ext cx="5654650" cy="475488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500" b="1">
                <a:latin typeface="Arial"/>
              </a:rPr>
              <a:t>Help with social, health, physical, hygiene</a:t>
            </a:r>
            <a:r>
              <a:rPr sz="1500" b="1" dirty="0">
                <a:latin typeface="Arial"/>
              </a:rPr>
              <a:t>, </a:t>
            </a:r>
            <a:r>
              <a:rPr lang="en-GB" sz="1500" b="1">
                <a:latin typeface="Arial"/>
              </a:rPr>
              <a:t>first-aid and welfare programmes</a:t>
            </a:r>
            <a:r>
              <a:rPr sz="1500" b="1" dirty="0">
                <a:latin typeface="Arial"/>
              </a:rPr>
              <a:t>.</a:t>
            </a:r>
          </a:p>
        </p:txBody>
      </p:sp>
      <p:sp>
        <p:nvSpPr>
          <p:cNvPr id="21" name="Item 03 number"/>
          <p:cNvSpPr txBox="1"/>
          <p:nvPr/>
        </p:nvSpPr>
        <p:spPr>
          <a:xfrm>
            <a:off x="658368" y="5266944"/>
            <a:ext cx="384048" cy="256032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BE5C"/>
                </a:solidFill>
                <a:latin typeface="Arial"/>
              </a:rPr>
              <a:t>03</a:t>
            </a:r>
          </a:p>
        </p:txBody>
      </p:sp>
      <p:sp>
        <p:nvSpPr>
          <p:cNvPr id="22" name="Item 03 heading"/>
          <p:cNvSpPr txBox="1"/>
          <p:nvPr/>
        </p:nvSpPr>
        <p:spPr>
          <a:xfrm>
            <a:off x="1143000" y="5257800"/>
            <a:ext cx="1572768" cy="265176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200" b="1">
                <a:solidFill>
                  <a:srgbClr val="FFFFFF"/>
                </a:solidFill>
                <a:latin typeface="Arial"/>
              </a:rPr>
              <a:t>LEARNING &amp; SAFETY</a:t>
            </a:r>
            <a:endParaRPr sz="1200" b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" name="Item 03 body"/>
          <p:cNvSpPr txBox="1"/>
          <p:nvPr/>
        </p:nvSpPr>
        <p:spPr>
          <a:xfrm>
            <a:off x="1219810" y="5257800"/>
            <a:ext cx="5738774" cy="475488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500" b="1">
                <a:latin typeface="Arial"/>
              </a:rPr>
              <a:t>Keep pupils safe</a:t>
            </a:r>
            <a:r>
              <a:rPr lang="en-GB" sz="1500" b="1" dirty="0">
                <a:latin typeface="Arial"/>
              </a:rPr>
              <a:t>, </a:t>
            </a:r>
            <a:r>
              <a:rPr lang="en-GB" sz="1500" b="1">
                <a:latin typeface="Arial"/>
              </a:rPr>
              <a:t>enable access to learning and support teachers with therapy and resources.</a:t>
            </a:r>
          </a:p>
        </p:txBody>
      </p:sp>
      <p:sp>
        <p:nvSpPr>
          <p:cNvPr id="24" name="Rectangle 23"/>
          <p:cNvSpPr/>
          <p:nvPr/>
        </p:nvSpPr>
        <p:spPr>
          <a:xfrm>
            <a:off x="7333488" y="457200"/>
            <a:ext cx="16459" cy="6032500"/>
          </a:xfrm>
          <a:prstGeom prst="rect">
            <a:avLst/>
          </a:prstGeom>
          <a:solidFill>
            <a:srgbClr val="F8F1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ationale heading"/>
          <p:cNvSpPr txBox="1"/>
          <p:nvPr/>
        </p:nvSpPr>
        <p:spPr>
          <a:xfrm>
            <a:off x="7868411" y="420624"/>
            <a:ext cx="3566160" cy="256032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50" b="1" spc="160" dirty="0">
                <a:solidFill>
                  <a:schemeClr val="accent2"/>
                </a:solidFill>
                <a:latin typeface="Arial"/>
              </a:rPr>
              <a:t>SALARY  •  DEADLINE  •  REQUIREMENTS</a:t>
            </a:r>
            <a:endParaRPr sz="1100" b="1" spc="160" dirty="0">
              <a:solidFill>
                <a:schemeClr val="accent2"/>
              </a:solidFill>
              <a:latin typeface="Arial"/>
            </a:endParaRPr>
          </a:p>
        </p:txBody>
      </p:sp>
      <p:sp>
        <p:nvSpPr>
          <p:cNvPr id="26" name="Rationale statement"/>
          <p:cNvSpPr txBox="1"/>
          <p:nvPr/>
        </p:nvSpPr>
        <p:spPr>
          <a:xfrm>
            <a:off x="7808975" y="960120"/>
            <a:ext cx="3611880" cy="1225296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800" b="1">
                <a:latin typeface="Arial"/>
              </a:rPr>
              <a:t>£18,992–£19,294
actual salary</a:t>
            </a:r>
          </a:p>
        </p:txBody>
      </p:sp>
      <p:sp>
        <p:nvSpPr>
          <p:cNvPr id="27" name="Rationale body"/>
          <p:cNvSpPr txBox="1"/>
          <p:nvPr/>
        </p:nvSpPr>
        <p:spPr>
          <a:xfrm>
            <a:off x="7808975" y="2432304"/>
            <a:ext cx="3429000" cy="1353312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0">
                <a:latin typeface="Arial"/>
              </a:rPr>
              <a:t>£26,427–£26,847 pro rata
30h 50m/week • term time only
Closes 9 Oct 2026 • 9:00am</a:t>
            </a:r>
          </a:p>
        </p:txBody>
      </p:sp>
      <p:sp>
        <p:nvSpPr>
          <p:cNvPr id="28" name="Oval 27"/>
          <p:cNvSpPr/>
          <p:nvPr/>
        </p:nvSpPr>
        <p:spPr>
          <a:xfrm>
            <a:off x="7808975" y="4151376"/>
            <a:ext cx="118872" cy="118872"/>
          </a:xfrm>
          <a:prstGeom prst="ellipse">
            <a:avLst/>
          </a:prstGeom>
          <a:solidFill>
            <a:srgbClr val="FFBE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8065008" y="4050791"/>
            <a:ext cx="3063240" cy="365760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500" b="1" spc="90">
                <a:latin typeface="Arial"/>
              </a:rPr>
              <a:t>NVQ LEVEL 1 / EQUIVALENT</a:t>
            </a:r>
            <a:endParaRPr sz="1500" b="1" spc="90" dirty="0">
              <a:latin typeface="Arial"/>
            </a:endParaRPr>
          </a:p>
        </p:txBody>
      </p:sp>
      <p:sp>
        <p:nvSpPr>
          <p:cNvPr id="30" name="Oval 29"/>
          <p:cNvSpPr/>
          <p:nvPr/>
        </p:nvSpPr>
        <p:spPr>
          <a:xfrm>
            <a:off x="7808975" y="4645152"/>
            <a:ext cx="118872" cy="118872"/>
          </a:xfrm>
          <a:prstGeom prst="ellipse">
            <a:avLst/>
          </a:prstGeom>
          <a:solidFill>
            <a:srgbClr val="FFBE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8065008" y="4535424"/>
            <a:ext cx="3063240" cy="365760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300" b="1" spc="90">
                <a:latin typeface="Arial"/>
              </a:rPr>
              <a:t>GCSE MATHS &amp; ENGLISH (4–9)</a:t>
            </a:r>
            <a:endParaRPr sz="1500" b="1" spc="9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" name="Oval 31"/>
          <p:cNvSpPr/>
          <p:nvPr/>
        </p:nvSpPr>
        <p:spPr>
          <a:xfrm>
            <a:off x="7808975" y="5138928"/>
            <a:ext cx="118872" cy="118872"/>
          </a:xfrm>
          <a:prstGeom prst="ellipse">
            <a:avLst/>
          </a:prstGeom>
          <a:solidFill>
            <a:srgbClr val="FFBE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8065008" y="5038344"/>
            <a:ext cx="3063240" cy="365760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500" b="1" spc="90">
                <a:latin typeface="Arial"/>
              </a:rPr>
              <a:t>ENHANCED </a:t>
            </a:r>
            <a:r>
              <a:rPr lang="en-GB" sz="1500" b="1" spc="90" dirty="0">
                <a:latin typeface="Arial"/>
              </a:rPr>
              <a:t>DBS &amp; </a:t>
            </a:r>
            <a:r>
              <a:rPr lang="en-GB" sz="1500" b="1" spc="90">
                <a:latin typeface="Arial"/>
              </a:rPr>
              <a:t>REFERENCES</a:t>
            </a:r>
            <a:endParaRPr sz="1500" b="1" spc="90" dirty="0">
              <a:latin typeface="Arial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658368" y="6254496"/>
            <a:ext cx="10561320" cy="10160"/>
          </a:xfrm>
          <a:prstGeom prst="rect">
            <a:avLst/>
          </a:prstGeom>
          <a:solidFill>
            <a:srgbClr val="F8F1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Source"/>
          <p:cNvSpPr txBox="1"/>
          <p:nvPr/>
        </p:nvSpPr>
        <p:spPr>
          <a:xfrm>
            <a:off x="676655" y="6355080"/>
            <a:ext cx="10561320" cy="219456"/>
          </a:xfrm>
          <a:prstGeom prst="rect">
            <a:avLst/>
          </a:prstGeom>
          <a:noFill/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850" b="0">
                <a:latin typeface="Arial"/>
              </a:rPr>
              <a:t>Sources: Wolverhampton Council / WMJobs  •  Ref LEF04002026  •  Accessed 30 Sep 2026</a:t>
            </a:r>
          </a:p>
        </p:txBody>
      </p:sp>
    </p:spTree>
    <p:extLst>
      <p:ext uri="{BB962C8B-B14F-4D97-AF65-F5344CB8AC3E}">
        <p14:creationId xmlns:p14="http://schemas.microsoft.com/office/powerpoint/2010/main" val="1594929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57B49-E288-2CCD-E31B-D6AB38A6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167268"/>
            <a:ext cx="11256264" cy="50106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SWOT: Strengths and weaknesses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5C1AB4-5143-C3D6-F956-09DEFECB12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081669"/>
            <a:ext cx="5157787" cy="599494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chemeClr val="accent2"/>
                </a:solidFill>
              </a:rPr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E196DF-41D9-F776-A436-8EA84B1776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2203704"/>
            <a:ext cx="3546089" cy="3985959"/>
          </a:xfrm>
        </p:spPr>
        <p:txBody>
          <a:bodyPr>
            <a:normAutofit fontScale="70000" lnSpcReduction="2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Empathetic and caring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Patient and calm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Reliable and committed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listener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One year’s domiciliary care experience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0" indent="0">
              <a:buNone/>
            </a:pPr>
            <a:endParaRPr lang="en-GB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SEN experience yet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Nervous about speaking to groups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64D945-319A-0438-58C5-C57B63F238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081670"/>
            <a:ext cx="5183188" cy="501070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chemeClr val="accent2"/>
                </a:solidFill>
              </a:rPr>
              <a:t>How </a:t>
            </a:r>
            <a:r>
              <a:rPr lang="en-GB" sz="2800">
                <a:solidFill>
                  <a:schemeClr val="accent2"/>
                </a:solidFill>
              </a:rPr>
              <a:t>they help</a:t>
            </a:r>
            <a:endParaRPr lang="en-GB" sz="2800" dirty="0">
              <a:solidFill>
                <a:schemeClr val="accent2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9A08AC-5395-0AE8-FC38-FED7C92A0C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01195" y="2094495"/>
            <a:ext cx="7744968" cy="4368980"/>
          </a:xfrm>
        </p:spPr>
        <p:txBody>
          <a:bodyPr>
            <a:normAutofit fontScale="70000" lnSpcReduction="20000"/>
          </a:bodyPr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Builds trust with vulnerable children (National Careers Service, 2026)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Helps me stay calm in challenging moments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Consistent adults help children feel safe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Helps me understand needs even without words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Provides practical experience of helping vulnerable people</a:t>
            </a:r>
          </a:p>
          <a:p>
            <a:pPr marL="0" indent="0">
              <a:buNone/>
            </a:pPr>
            <a:r>
              <a:rPr lang="en-GB" sz="23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 will overcome these weaknesses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 will volunteer at a local school to build skills (Skills for Care, 2023).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 will practise one-to-one first, use notes and take things step by step.</a:t>
            </a:r>
          </a:p>
          <a:p>
            <a:pPr marL="0" indent="0">
              <a:buNone/>
            </a:pP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empathy, patience and reliability provide a good foundation, but I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recognise that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 lack SEN experience and get nervous speaking publicly. I will address both through volunteering and practice. Everyone starts somewhere.</a:t>
            </a:r>
          </a:p>
        </p:txBody>
      </p:sp>
    </p:spTree>
    <p:extLst>
      <p:ext uri="{BB962C8B-B14F-4D97-AF65-F5344CB8AC3E}">
        <p14:creationId xmlns:p14="http://schemas.microsoft.com/office/powerpoint/2010/main" val="2538614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639BC-E4D5-6EBB-BF33-B9A20CBA1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    </a:t>
            </a: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</a:t>
            </a:r>
            <a:r>
              <a:rPr lang="en-GB" sz="28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555B7-51F7-A266-8CEE-9698E66C21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Level 4 course: builds knowledge of child development ,safeguarding &amp; person-centred care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Locals  schools  welcome volunteers ,gain experience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Wolverhampton has many SEND schools  local vacancies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Free SEND training courses available locally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C86185-383E-71D7-46D4-19705594A5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Other applicants may have school experiences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Nervousness in interviews and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Presentations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Balancing study ,home and new role takes planning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857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432E2-C5F8-E2E1-36A2-F5898C5FC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347473"/>
            <a:ext cx="9890066" cy="576071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Strengths Fix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FCFA1-F1E3-5D1D-96E6-0E7741F974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1188720"/>
            <a:ext cx="4841505" cy="5053132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1year domiciliary carer:  care for people ,follows plans ,treat everyone with respect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Mange home and work: I am on time organised ,never let people down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Level 4 Health and Social Care :I learn about child development ,wellbeing ,safe care ,communication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Kind and calm nature :I listen well ,stay patient ,build trust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2DDEEC-0E54-1A30-A169-751922F884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88720"/>
            <a:ext cx="4806002" cy="5053131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school experience yet ;but caring patience &amp; reliability are the most important things school need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to school routines; I already keep good schedules &amp; balance responsibilities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to SEND methods ;my course gives me the right foundation to support all children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Nervous speaking in groups : English is my second language ,but I am practicing every day and improving my communication skills constantly.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614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AE555-2F9C-B611-C3CC-A3FA6C167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660156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6EA08-8DE1-CBD8-E90B-BB126225017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How I will succeed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Volunteer: Gain hands-on experience.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Keep learning: Use my course knowledge.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Practise: Build confidence step by step.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Stay consistent: Show up, care deeply and never give up.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BEA2551-0683-FA24-9D06-BCC449BDDD0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572322"/>
            <a:ext cx="5074920" cy="4604641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want to become a teaching assistant in a special school to help children grow, feel safe and do their best.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SWOT;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One year’s experience in domiciliary care. I am reliable, caring, organised, calm and a good listener. I study Level 4 Health and Social Care.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am new to school settings. English is my second language, and I am building confidence in speaking to groups.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course, volunteering, training and school placements.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Balancing study, work and home life is challenging, but I am committed and will keep going.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86116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44F82-0211-D96D-0704-1389691F1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85F2-78DB-83F6-982F-E267A59B3BA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4" y="1825625"/>
            <a:ext cx="8665041" cy="4351338"/>
          </a:xfrm>
        </p:spPr>
        <p:txBody>
          <a:bodyPr wrap="square"/>
          <a:lstStyle/>
          <a:p>
            <a:r>
              <a:rPr lang="en-GB" sz="1600" dirty="0">
                <a:solidFill>
                  <a:srgbClr val="000000"/>
                </a:solidFill>
                <a:latin typeface="Arial"/>
              </a:rPr>
              <a:t>City of Wolverhampton Council (2026) ‘Temporary Teaching Assistant Level 1 Green Park School’.</a:t>
            </a:r>
            <a:r>
              <a:rPr lang="en-GB" sz="1600" u="sng" dirty="0">
                <a:solidFill>
                  <a:srgbClr val="0563C1"/>
                </a:solidFill>
                <a:latin typeface="Arial"/>
                <a:hlinkClick r:id="rId2"/>
              </a:rPr>
              <a:t> Available at: City of Wolverhampton Council vacancy page</a:t>
            </a:r>
            <a:r>
              <a:rPr lang="en-GB" sz="1600" dirty="0">
                <a:solidFill>
                  <a:srgbClr val="595959"/>
                </a:solidFill>
                <a:latin typeface="Arial"/>
              </a:rPr>
              <a:t> Accessed: 30 September 2026).</a:t>
            </a:r>
          </a:p>
          <a:p>
            <a:r>
              <a:rPr lang="en-GB" sz="1600" dirty="0">
                <a:solidFill>
                  <a:srgbClr val="000000"/>
                </a:solidFill>
                <a:latin typeface="Arial"/>
              </a:rPr>
              <a:t>Indeed (2026) ‘Teaching Assistant special-school jobs in Wolverhampton </a:t>
            </a:r>
            <a:r>
              <a:rPr lang="en-GB" sz="1600" u="sng" dirty="0">
                <a:solidFill>
                  <a:srgbClr val="0563C1"/>
                </a:solidFill>
                <a:latin typeface="Arial"/>
                <a:hlinkClick r:id="rId3"/>
              </a:rPr>
              <a:t>Available at: Indeed UK — Teaching Assistant jobs in Wolverhampton</a:t>
            </a:r>
            <a:r>
              <a:rPr lang="en-GB" sz="1600" dirty="0">
                <a:solidFill>
                  <a:srgbClr val="595959"/>
                </a:solidFill>
                <a:latin typeface="Arial"/>
              </a:rPr>
              <a:t> Accessed: 30 September 2026).</a:t>
            </a:r>
            <a:endParaRPr lang="en-GB" sz="1600" dirty="0">
              <a:solidFill>
                <a:srgbClr val="000000"/>
              </a:solidFill>
              <a:latin typeface="Arial"/>
            </a:endParaRPr>
          </a:p>
          <a:p>
            <a:r>
              <a:rPr lang="en-GB" sz="1600" dirty="0">
                <a:latin typeface="Arial"/>
              </a:rPr>
              <a:t>National Careers Service (2026) ‘Special educational needs (SEN) teaching assistant’.</a:t>
            </a:r>
            <a:br>
              <a:rPr lang="en-GB" sz="1600" dirty="0"/>
            </a:br>
            <a:r>
              <a:rPr lang="en-GB" sz="1600" dirty="0">
                <a:latin typeface="Arial"/>
              </a:rPr>
              <a:t>Available at: </a:t>
            </a:r>
            <a:r>
              <a:rPr lang="en-GB" sz="1600" u="sng" dirty="0">
                <a:solidFill>
                  <a:srgbClr val="0070A0"/>
                </a:solidFill>
                <a:latin typeface="Arial"/>
                <a:hlinkClick r:id="rId4"/>
              </a:rPr>
              <a:t>https://nationalcareers.service.gov.uk/job-profiles/special-educational-needs-sen-teaching-assistant</a:t>
            </a:r>
            <a:r>
              <a:rPr lang="en-GB" sz="1600" u="sng" dirty="0">
                <a:solidFill>
                  <a:srgbClr val="0070A0"/>
                </a:solidFill>
                <a:latin typeface="Arial"/>
              </a:rPr>
              <a:t>  </a:t>
            </a:r>
            <a:r>
              <a:rPr lang="en-GB" sz="1600" dirty="0">
                <a:latin typeface="Arial"/>
              </a:rPr>
              <a:t>(Accessed: 30 September 2026).</a:t>
            </a:r>
          </a:p>
          <a:p>
            <a:r>
              <a:rPr lang="en-GB" sz="1600" dirty="0">
                <a:latin typeface="Arial"/>
              </a:rPr>
              <a:t>Skills for Care (n.d.) ‘Qualifications’. </a:t>
            </a:r>
            <a:r>
              <a:rPr lang="en-GB" sz="1600" u="sng" dirty="0">
                <a:solidFill>
                  <a:srgbClr val="0070A0"/>
                </a:solidFill>
                <a:latin typeface="Arial"/>
                <a:hlinkClick r:id="rId5"/>
              </a:rPr>
              <a:t>Available at: Skills for Care — qualifications in adult social care</a:t>
            </a:r>
            <a:r>
              <a:rPr lang="en-GB" sz="1600" dirty="0">
                <a:latin typeface="Arial"/>
              </a:rPr>
              <a:t> (Accessed: 30 September 2026).</a:t>
            </a:r>
          </a:p>
          <a:p>
            <a:endParaRPr lang="en-GB" sz="1600" dirty="0">
              <a:latin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11A944-FBBE-D19F-31C1-7880949C09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 flipH="1" flipV="1">
            <a:off x="10225668" y="-613317"/>
            <a:ext cx="1353556" cy="334537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039510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B93026-B8A4-4FE9-8E48-8009734911E7}" vid="{E43B60F7-EC4F-4A08-AFF5-BDC94162E53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Helena</Template>
  <TotalTime>305</TotalTime>
  <Words>860</Words>
  <Application>Microsoft Office PowerPoint</Application>
  <PresentationFormat>Widescreen</PresentationFormat>
  <Paragraphs>90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Helena</vt:lpstr>
      <vt:lpstr>Module: Professional development within health and social care                LCHS4009  Lecturer:    Rizwan Nadim   </vt:lpstr>
      <vt:lpstr>PowerPoint Presentation</vt:lpstr>
      <vt:lpstr>SWOT: Strengths and weaknesses</vt:lpstr>
      <vt:lpstr>OPPORTUNITIES                           THREATS</vt:lpstr>
      <vt:lpstr>Strengths Fix weaknesses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Rajnit Kaur (2527844)</dc:creator>
  <cp:lastModifiedBy>Rajnit Kaur</cp:lastModifiedBy>
  <cp:revision>1</cp:revision>
  <dcterms:created xsi:type="dcterms:W3CDTF">2026-09-23T11:42:29Z</dcterms:created>
  <dcterms:modified xsi:type="dcterms:W3CDTF">2026-10-19T12:15:00Z</dcterms:modified>
</cp:coreProperties>
</file>