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8288000" cy="10287000"/>
  <p:notesSz cx="6858000" cy="9144000"/>
  <p:embeddedFontLst>
    <p:embeddedFont>
      <p:font typeface="Alatsi" panose="020B0604020202020204" charset="0"/>
      <p:regular r:id="rId17"/>
    </p:embeddedFont>
    <p:embeddedFont>
      <p:font typeface="Manjari" panose="020B0604020202020204" charset="0"/>
      <p:regular r:id="rId18"/>
      <p:bold r:id="rId19"/>
    </p:embeddedFont>
    <p:embeddedFont>
      <p:font typeface="Maven Pro" panose="020B0604020202020204" charset="0"/>
      <p:regular r:id="rId20"/>
      <p:bold r:id="rId21"/>
    </p:embeddedFont>
    <p:embeddedFont>
      <p:font typeface="Nunito" pitchFamily="2" charset="0"/>
      <p:regular r:id="rId22"/>
      <p:bold r:id="rId23"/>
      <p:italic r:id="rId24"/>
      <p:boldItalic r:id="rId25"/>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000000"/>
          </p15:clr>
        </p15:guide>
        <p15:guide id="2" pos="2880">
          <p15:clr>
            <a:srgbClr val="000000"/>
          </p15:clr>
        </p15:guide>
      </p15:sldGuideLst>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30" roundtripDataSignature="AMtx7mjeTcOVdU1Bl0ry0bzXtpheu5GGiQ=="/>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2" d="100"/>
          <a:sy n="52" d="100"/>
        </p:scale>
        <p:origin x="850" y="62"/>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2.fntdata"/><Relationship Id="rId3" Type="http://schemas.openxmlformats.org/officeDocument/2006/relationships/slide" Target="slides/slide2.xml"/><Relationship Id="rId21" Type="http://schemas.openxmlformats.org/officeDocument/2006/relationships/font" Target="fonts/font5.fntdata"/><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5" Type="http://schemas.openxmlformats.org/officeDocument/2006/relationships/font" Target="fonts/font9.fntdata"/><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font" Target="fonts/font4.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8.fntdata"/><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7.fntdata"/><Relationship Id="rId10" Type="http://schemas.openxmlformats.org/officeDocument/2006/relationships/slide" Target="slides/slide9.xml"/><Relationship Id="rId19" Type="http://schemas.openxmlformats.org/officeDocument/2006/relationships/font" Target="fonts/font3.fntdata"/><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6.fntdata"/><Relationship Id="rId30" Type="http://customschemas.google.com/relationships/presentationmetadata" Target="meta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3"/>
        <p:cNvGrpSpPr/>
        <p:nvPr/>
      </p:nvGrpSpPr>
      <p:grpSpPr>
        <a:xfrm>
          <a:off x="0" y="0"/>
          <a:ext cx="0" cy="0"/>
          <a:chOff x="0" y="0"/>
          <a:chExt cx="0" cy="0"/>
        </a:xfrm>
      </p:grpSpPr>
      <p:sp>
        <p:nvSpPr>
          <p:cNvPr id="274" name="Google Shape;274;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75" name="Google Shape;275;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0"/>
        <p:cNvGrpSpPr/>
        <p:nvPr/>
      </p:nvGrpSpPr>
      <p:grpSpPr>
        <a:xfrm>
          <a:off x="0" y="0"/>
          <a:ext cx="0" cy="0"/>
          <a:chOff x="0" y="0"/>
          <a:chExt cx="0" cy="0"/>
        </a:xfrm>
      </p:grpSpPr>
      <p:sp>
        <p:nvSpPr>
          <p:cNvPr id="291" name="Google Shape;291;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1100"/>
              <a:buNone/>
            </a:pPr>
            <a:endParaRPr/>
          </a:p>
        </p:txBody>
      </p:sp>
      <p:sp>
        <p:nvSpPr>
          <p:cNvPr id="292" name="Google Shape;292;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9"/>
        <p:cNvGrpSpPr/>
        <p:nvPr/>
      </p:nvGrpSpPr>
      <p:grpSpPr>
        <a:xfrm>
          <a:off x="0" y="0"/>
          <a:ext cx="0" cy="0"/>
          <a:chOff x="0" y="0"/>
          <a:chExt cx="0" cy="0"/>
        </a:xfrm>
      </p:grpSpPr>
      <p:sp>
        <p:nvSpPr>
          <p:cNvPr id="300" name="Google Shape;300;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The chosen contemporary theme in the first assignment was the Role of Artificial Intelligence in the hospitality and tourism sector. In the modern period, AI has a transformative role in the businesses in the hotel and tourism sector which enhances customer experience, efficiency in operational activities as well as optimisation of managing business costs. The innovation driven through AI utilisation like predictive analysis, virtual assistants, and robotics have been further valuable for the overall industry to improve the quality and standards of their services. It is because the AI-driven solutions streamlines the operations of the brands as well as personalised customer interaction. The sources revealed that as of 2025, the market of AI in hospitality is almost 7.95 billion USD and is further expected to grow over 26.89 billion USD with a CAGR of 27.60 percent from 2025–2030 (Statista, 2025). Additionally, the competition within the sector has been highly increasing which necessitates the global hospitality brands to leverage technological tools like AI in the daily activities like food services, recreation, lodging, and addressing ever-changing demands and needs of the customer in a systematic manner. Embracing such technological solutions is significant not only to improve the daily operations of the business but also to enhance customer experience and keep them satisfied. Overall, this presentation will focus on these aspects of AI in the hospitality industry, along with the literature review, methods, and Theme Impact Analysis with PEST Analysis, and recommendations in relation to the outcomes of Assignment 1.</a:t>
            </a:r>
            <a:endParaRPr sz="1200">
              <a:solidFill>
                <a:schemeClr val="dk1"/>
              </a:solidFill>
              <a:latin typeface="Times New Roman"/>
              <a:ea typeface="Times New Roman"/>
              <a:cs typeface="Times New Roman"/>
              <a:sym typeface="Times New Roman"/>
            </a:endParaRPr>
          </a:p>
        </p:txBody>
      </p:sp>
      <p:sp>
        <p:nvSpPr>
          <p:cNvPr id="301" name="Google Shape;301;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9"/>
        <p:cNvGrpSpPr/>
        <p:nvPr/>
      </p:nvGrpSpPr>
      <p:grpSpPr>
        <a:xfrm>
          <a:off x="0" y="0"/>
          <a:ext cx="0" cy="0"/>
          <a:chOff x="0" y="0"/>
          <a:chExt cx="0" cy="0"/>
        </a:xfrm>
      </p:grpSpPr>
      <p:sp>
        <p:nvSpPr>
          <p:cNvPr id="310" name="Google Shape;310;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The role of AI within the hotel and tourism sector has the main focal point on the improved customer services, efficiency and automation as well. The AI-based technological solutions like voice assistants and chatbots are effective for the brands within the industry to give personalised recommendations, handle the reservations, resolve their queries as well as deliver customer services at all times throughout the day and night. As discussed by Jogarao (2024), the robotics and virtual concierges driven by AI is crucial for hotel brands for the optimisation of efficiency in their operations as it ensures that the services are delivered seamlessly as well as minimise human errors. For instance, one of the hotel businesses in the UK, Marriott International has developed RENAI which is an AI assistant which has been revolutionary for the organisation in the personalisation of the experiences for their customers. This is ensured as RENAI helps the guests as well as refine recommendations as long as the customers engage in staying with the business.</a:t>
            </a:r>
            <a:endParaRPr sz="1200" b="1">
              <a:solidFill>
                <a:schemeClr val="dk1"/>
              </a:solidFill>
              <a:latin typeface="Times New Roman"/>
              <a:ea typeface="Times New Roman"/>
              <a:cs typeface="Times New Roman"/>
              <a:sym typeface="Times New Roman"/>
            </a:endParaRPr>
          </a:p>
        </p:txBody>
      </p:sp>
      <p:sp>
        <p:nvSpPr>
          <p:cNvPr id="311" name="Google Shape;311;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9"/>
        <p:cNvGrpSpPr/>
        <p:nvPr/>
      </p:nvGrpSpPr>
      <p:grpSpPr>
        <a:xfrm>
          <a:off x="0" y="0"/>
          <a:ext cx="0" cy="0"/>
          <a:chOff x="0" y="0"/>
          <a:chExt cx="0" cy="0"/>
        </a:xfrm>
      </p:grpSpPr>
      <p:sp>
        <p:nvSpPr>
          <p:cNvPr id="320" name="Google Shape;320;p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The personalised services driven through Artificial Intelligence have a comprehensive effect on the satisfaction of the guests within the sector. This additionally improves the overall experiences of the guests as it helps in effective analysis of their wants and preferences, interactions in the past, and the patterns of behaviour, hence providing tailored services. According to Liu </a:t>
            </a:r>
            <a:r>
              <a:rPr lang="en-US" sz="1200" i="1">
                <a:solidFill>
                  <a:schemeClr val="dk1"/>
                </a:solidFill>
                <a:latin typeface="Times New Roman"/>
                <a:ea typeface="Times New Roman"/>
                <a:cs typeface="Times New Roman"/>
                <a:sym typeface="Times New Roman"/>
              </a:rPr>
              <a:t>et al</a:t>
            </a:r>
            <a:r>
              <a:rPr lang="en-US" sz="1200">
                <a:solidFill>
                  <a:schemeClr val="dk1"/>
                </a:solidFill>
                <a:latin typeface="Times New Roman"/>
                <a:ea typeface="Times New Roman"/>
                <a:cs typeface="Times New Roman"/>
                <a:sym typeface="Times New Roman"/>
              </a:rPr>
              <a:t>.</a:t>
            </a:r>
            <a:r>
              <a:rPr lang="en-US" sz="1200" i="1">
                <a:solidFill>
                  <a:schemeClr val="dk1"/>
                </a:solidFill>
                <a:latin typeface="Times New Roman"/>
                <a:ea typeface="Times New Roman"/>
                <a:cs typeface="Times New Roman"/>
                <a:sym typeface="Times New Roman"/>
              </a:rPr>
              <a:t> </a:t>
            </a:r>
            <a:r>
              <a:rPr lang="en-US" sz="1200">
                <a:solidFill>
                  <a:schemeClr val="dk1"/>
                </a:solidFill>
                <a:latin typeface="Times New Roman"/>
                <a:ea typeface="Times New Roman"/>
                <a:cs typeface="Times New Roman"/>
                <a:sym typeface="Times New Roman"/>
              </a:rPr>
              <a:t>(2024), it has been understood that the systems of AI-based concierge are valuable in offering assistance real-time which further guides the customers through improvement in suggesting their bookings, customised recommendations, and exemplary travel and tourism deals. The recommendations driven through Artificial Intelligence are further beneficial for contributing to the improved level of loyalty and satisfaction for the guests as it offers individual preferences as well as personalities and their experiences. At present, the tourism and hospitality businesses are further focused highly on contactless payments as well. Artificial Intelligence has an important role here as it is convenient, fast, and a hygienic method of settling bills for customers as well as minimises additional time for waiting to pay.</a:t>
            </a:r>
            <a:endParaRPr sz="1200">
              <a:solidFill>
                <a:schemeClr val="dk1"/>
              </a:solidFill>
              <a:latin typeface="Times New Roman"/>
              <a:ea typeface="Times New Roman"/>
              <a:cs typeface="Times New Roman"/>
              <a:sym typeface="Times New Roman"/>
            </a:endParaRPr>
          </a:p>
        </p:txBody>
      </p:sp>
      <p:sp>
        <p:nvSpPr>
          <p:cNvPr id="321" name="Google Shape;321;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9"/>
        <p:cNvGrpSpPr/>
        <p:nvPr/>
      </p:nvGrpSpPr>
      <p:grpSpPr>
        <a:xfrm>
          <a:off x="0" y="0"/>
          <a:ext cx="0" cy="0"/>
          <a:chOff x="0" y="0"/>
          <a:chExt cx="0" cy="0"/>
        </a:xfrm>
      </p:grpSpPr>
      <p:sp>
        <p:nvSpPr>
          <p:cNvPr id="330" name="Google Shape;330;p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In a similar manner, the integration of AI in the hotel activities have distinct other benefits for the hotels as it reduces major disruptions, anticipates the requirements of the guests as well as ensures that each individual has better and seamless experiences. Along with benefits, there are certain concerns that need to be resolved by the businesses within the sector. For instance, a higher rate of reliance on automation reduces the interaction of human personnel (Karagiannis, 2024). Human interaction is fundamental for the establishment of proper relationship and emotional connection between the guests and the staff. Hence, it requires the brands to engage to balance the engagement of human personnel as well as AI for the customers to be satisfied alongside employees who feel the sense of being valued. In addition to that, the concerns like operational efficiency and cost management are other impacts of AI integration in hotel brands. Automation powered by AI often minimises the cost of labour as this is effective to handle the tasks that are repeated. Ultimately, this enables the staff and hotel personnel to have a better focal point on the aspects of complex services for its customers. </a:t>
            </a:r>
            <a:endParaRPr sz="1200" b="1">
              <a:solidFill>
                <a:schemeClr val="dk1"/>
              </a:solidFill>
              <a:latin typeface="Times New Roman"/>
              <a:ea typeface="Times New Roman"/>
              <a:cs typeface="Times New Roman"/>
              <a:sym typeface="Times New Roman"/>
            </a:endParaRPr>
          </a:p>
        </p:txBody>
      </p:sp>
      <p:sp>
        <p:nvSpPr>
          <p:cNvPr id="331" name="Google Shape;331;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9"/>
        <p:cNvGrpSpPr/>
        <p:nvPr/>
      </p:nvGrpSpPr>
      <p:grpSpPr>
        <a:xfrm>
          <a:off x="0" y="0"/>
          <a:ext cx="0" cy="0"/>
          <a:chOff x="0" y="0"/>
          <a:chExt cx="0" cy="0"/>
        </a:xfrm>
      </p:grpSpPr>
      <p:sp>
        <p:nvSpPr>
          <p:cNvPr id="340" name="Google Shape;340;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The study will mainly be focused on the secondary qualitative study. This includes the use of non-statistical data with the help of books, journals, articles, resorts from the industry, case studies and so on. The use of this method saves the time for the research as well as offers rich and valuable data published by credible authors in the chosen field of AI within the hospitality industry (Hennink </a:t>
            </a:r>
            <a:r>
              <a:rPr lang="en-US" sz="1200" i="1">
                <a:solidFill>
                  <a:schemeClr val="dk1"/>
                </a:solidFill>
                <a:latin typeface="Times New Roman"/>
                <a:ea typeface="Times New Roman"/>
                <a:cs typeface="Times New Roman"/>
                <a:sym typeface="Times New Roman"/>
              </a:rPr>
              <a:t>et al</a:t>
            </a:r>
            <a:r>
              <a:rPr lang="en-US" sz="1200">
                <a:solidFill>
                  <a:schemeClr val="dk1"/>
                </a:solidFill>
                <a:latin typeface="Times New Roman"/>
                <a:ea typeface="Times New Roman"/>
                <a:cs typeface="Times New Roman"/>
                <a:sym typeface="Times New Roman"/>
              </a:rPr>
              <a:t>., 2020). This has enabled in gathering an in-depth analysis about the implementation of AI within the hotel and tourism sector. Further, using tis research method has also been helpful for exploring the predictive analysis, AI-based innovations, chatbots, and services of robotic concierges and its use in the hotel and tourism sector.</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sz="1200">
              <a:solidFill>
                <a:schemeClr val="dk1"/>
              </a:solidFill>
              <a:latin typeface="Times New Roman"/>
              <a:ea typeface="Times New Roman"/>
              <a:cs typeface="Times New Roman"/>
              <a:sym typeface="Times New Roman"/>
            </a:endParaRPr>
          </a:p>
        </p:txBody>
      </p:sp>
      <p:sp>
        <p:nvSpPr>
          <p:cNvPr id="341" name="Google Shape;341;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9"/>
        <p:cNvGrpSpPr/>
        <p:nvPr/>
      </p:nvGrpSpPr>
      <p:grpSpPr>
        <a:xfrm>
          <a:off x="0" y="0"/>
          <a:ext cx="0" cy="0"/>
          <a:chOff x="0" y="0"/>
          <a:chExt cx="0" cy="0"/>
        </a:xfrm>
      </p:grpSpPr>
      <p:sp>
        <p:nvSpPr>
          <p:cNvPr id="350" name="Google Shape;350;p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As per the PEST analysis conducted in the Assignment 1, different factors have been understood that potentially impacts the hotel industry and the utilisation of AI within it a s well. Firstly, it has been understood that political factors such as GDPR have a massive impact on the business. Hence, it requires the businesses to be engaged in cybersecurity to safeguard the data of customers as well as ensure adherence to these policies. This is essential to address as for example, Dalmahoy Hotel &amp; Country Club of Edinburgh experienced cyber attacks and breaches the security system of the hotel last year (Khaitan, 2024). Further, limitations related to the other economic factors is the higher implementation cost of AI solutions. It affects the businesses within the industry in diminished brand image as well as the profitability. However, the positive factors include the lower rate of inflation with just 2.5 percent within the nation which enables the customers to spend money for buying the services of these businesses</a:t>
            </a:r>
            <a:endParaRPr sz="1200">
              <a:solidFill>
                <a:schemeClr val="dk1"/>
              </a:solidFill>
              <a:latin typeface="Times New Roman"/>
              <a:ea typeface="Times New Roman"/>
              <a:cs typeface="Times New Roman"/>
              <a:sym typeface="Times New Roman"/>
            </a:endParaRPr>
          </a:p>
        </p:txBody>
      </p:sp>
      <p:sp>
        <p:nvSpPr>
          <p:cNvPr id="351" name="Google Shape;351;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8"/>
        <p:cNvGrpSpPr/>
        <p:nvPr/>
      </p:nvGrpSpPr>
      <p:grpSpPr>
        <a:xfrm>
          <a:off x="0" y="0"/>
          <a:ext cx="0" cy="0"/>
          <a:chOff x="0" y="0"/>
          <a:chExt cx="0" cy="0"/>
        </a:xfrm>
      </p:grpSpPr>
      <p:sp>
        <p:nvSpPr>
          <p:cNvPr id="359" name="Google Shape;359;p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Additionally, another is the social factors and the initial strength factor in relation to the role of AI within the hotel and tourism industry is the improved awareness of the businesses regarding the employment of AI, hence attracting and improving sales and revenue. In contrast, implementing AI within theotel activities also enhances the chances of job displacement for the employees. For instance, as per TBI (Tony Blair Institution), AI was most likely displacing jobs of almost 275000, hence resulting in 1-3 million job displacements by 2050 which also includes the hospitality sector (British Safety Council, 2024). This results in employee resistance and reduced loyalty, satisfaction and productivity. Similarly, the strengths of another factor, “technological”, is the transformed experiences for customers through AI-based solutions like IoT integration, chatbots, smart rooms, and robotics. Likewise, the limitation of technology for AI integration in hotel businesses is the chances of cybersecurity threats and privacy issues.</a:t>
            </a:r>
            <a:endParaRPr sz="1200">
              <a:solidFill>
                <a:schemeClr val="dk1"/>
              </a:solidFill>
              <a:latin typeface="Times New Roman"/>
              <a:ea typeface="Times New Roman"/>
              <a:cs typeface="Times New Roman"/>
              <a:sym typeface="Times New Roman"/>
            </a:endParaRPr>
          </a:p>
        </p:txBody>
      </p:sp>
      <p:sp>
        <p:nvSpPr>
          <p:cNvPr id="360" name="Google Shape;360;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8"/>
        <p:cNvGrpSpPr/>
        <p:nvPr/>
      </p:nvGrpSpPr>
      <p:grpSpPr>
        <a:xfrm>
          <a:off x="0" y="0"/>
          <a:ext cx="0" cy="0"/>
          <a:chOff x="0" y="0"/>
          <a:chExt cx="0" cy="0"/>
        </a:xfrm>
      </p:grpSpPr>
      <p:sp>
        <p:nvSpPr>
          <p:cNvPr id="369" name="Google Shape;369;p1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Overall, the above study has been based on discussing the chosen topic, “Artificial Intelligence in the hospitality and tourism industry”. Initially, the overview of this topic is presented in detail followed by the literature review on different aspects of the topic through the data gained from published sources and articles from the internet. Additionally, the further phase of this study has outlined the methods used to research and gather data systematically. Additionally, in the section, “Theme Impact Analysis” section has implemented PEST Analysis to demonstrate AI’s impact on the hospitality industry. Likewise, strengths and limitations have also been highlighted thoroughly.</a:t>
            </a:r>
            <a:endParaRPr/>
          </a:p>
        </p:txBody>
      </p:sp>
      <p:sp>
        <p:nvSpPr>
          <p:cNvPr id="370" name="Google Shape;370;p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8"/>
        <p:cNvGrpSpPr/>
        <p:nvPr/>
      </p:nvGrpSpPr>
      <p:grpSpPr>
        <a:xfrm>
          <a:off x="0" y="0"/>
          <a:ext cx="0" cy="0"/>
          <a:chOff x="0" y="0"/>
          <a:chExt cx="0" cy="0"/>
        </a:xfrm>
      </p:grpSpPr>
      <p:sp>
        <p:nvSpPr>
          <p:cNvPr id="379" name="Google Shape;379;p2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Firstly, in terms of maximising the benefits of implementing AI, brands within the hotel industry need to be focused on investing in the strategies for AI-based personalisation. The system of recommendations based on AI is crucial for the brands in providing customised and personalised services to the guests as well as analyse their preferences, demands, and behaviours (Saxena </a:t>
            </a:r>
            <a:r>
              <a:rPr lang="en-US" sz="1200" i="1">
                <a:solidFill>
                  <a:schemeClr val="dk1"/>
                </a:solidFill>
                <a:latin typeface="Times New Roman"/>
                <a:ea typeface="Times New Roman"/>
                <a:cs typeface="Times New Roman"/>
                <a:sym typeface="Times New Roman"/>
              </a:rPr>
              <a:t>et al</a:t>
            </a:r>
            <a:r>
              <a:rPr lang="en-US" sz="1200">
                <a:solidFill>
                  <a:schemeClr val="dk1"/>
                </a:solidFill>
                <a:latin typeface="Times New Roman"/>
                <a:ea typeface="Times New Roman"/>
                <a:cs typeface="Times New Roman"/>
                <a:sym typeface="Times New Roman"/>
              </a:rPr>
              <a:t>., 2024). Similarly, as the businesses in the hotels are prone to the cyber threats and establishing a robust cybersecurity strategy is fundamental for the business to safeguard customer information alongside the brand reputation. Similarly, training each and every employee is further beneficial to improve their skills and capabilities of using AI solutions in a better and convenient way.</a:t>
            </a:r>
            <a:endParaRPr/>
          </a:p>
        </p:txBody>
      </p:sp>
      <p:sp>
        <p:nvSpPr>
          <p:cNvPr id="380" name="Google Shape;380;p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8"/>
        <p:cNvGrpSpPr/>
        <p:nvPr/>
      </p:nvGrpSpPr>
      <p:grpSpPr>
        <a:xfrm>
          <a:off x="0" y="0"/>
          <a:ext cx="0" cy="0"/>
          <a:chOff x="0" y="0"/>
          <a:chExt cx="0" cy="0"/>
        </a:xfrm>
      </p:grpSpPr>
      <p:sp>
        <p:nvSpPr>
          <p:cNvPr id="389" name="Google Shape;389;g3303da622f2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90" name="Google Shape;390;g3303da622f2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Likewise, another crucial recommendation for the brands in the hotel sector is the balance between the work of human personnel and AI-based solutions which improves the efficiency of the operations alongside retaining their best talents (Bounatirou and Lim, 2020). Likewise, the hybrid service models can be helpful for the unification of the expertise of the workforce and the efficiency of AI solutions, ultimately resulting to maximise the standard of experiences for the guests. Investments in the innovation and R&amp;D of the businesses further assists the businesses in acquiring a competitive edge over the rivals and improving their market positioning and share.</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5"/>
        <p:cNvGrpSpPr/>
        <p:nvPr/>
      </p:nvGrpSpPr>
      <p:grpSpPr>
        <a:xfrm>
          <a:off x="0" y="0"/>
          <a:ext cx="0" cy="0"/>
          <a:chOff x="0" y="0"/>
          <a:chExt cx="0" cy="0"/>
        </a:xfrm>
      </p:grpSpPr>
      <p:sp>
        <p:nvSpPr>
          <p:cNvPr id="396" name="Google Shape;396;g3303da622f2_0_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397" name="Google Shape;397;g3303da622f2_0_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4"/>
        <p:cNvGrpSpPr/>
        <p:nvPr/>
      </p:nvGrpSpPr>
      <p:grpSpPr>
        <a:xfrm>
          <a:off x="0" y="0"/>
          <a:ext cx="0" cy="0"/>
          <a:chOff x="0" y="0"/>
          <a:chExt cx="0" cy="0"/>
        </a:xfrm>
      </p:grpSpPr>
      <p:sp>
        <p:nvSpPr>
          <p:cNvPr id="405" name="Google Shape;405;p2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406" name="Google Shape;406;p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grpSp>
        <p:nvGrpSpPr>
          <p:cNvPr id="10" name="Google Shape;10;g32f3f27ed23_1_505"/>
          <p:cNvGrpSpPr/>
          <p:nvPr/>
        </p:nvGrpSpPr>
        <p:grpSpPr>
          <a:xfrm>
            <a:off x="14686006" y="6819351"/>
            <a:ext cx="3382844" cy="3465096"/>
            <a:chOff x="7343003" y="3409675"/>
            <a:chExt cx="1691422" cy="1732548"/>
          </a:xfrm>
        </p:grpSpPr>
        <p:grpSp>
          <p:nvGrpSpPr>
            <p:cNvPr id="11" name="Google Shape;11;g32f3f27ed23_1_505"/>
            <p:cNvGrpSpPr/>
            <p:nvPr/>
          </p:nvGrpSpPr>
          <p:grpSpPr>
            <a:xfrm>
              <a:off x="7343003" y="4453711"/>
              <a:ext cx="316800" cy="688513"/>
              <a:chOff x="7343003" y="4453711"/>
              <a:chExt cx="316800" cy="688513"/>
            </a:xfrm>
          </p:grpSpPr>
          <p:sp>
            <p:nvSpPr>
              <p:cNvPr id="12" name="Google Shape;12;g32f3f27ed23_1_505"/>
              <p:cNvSpPr/>
              <p:nvPr/>
            </p:nvSpPr>
            <p:spPr>
              <a:xfrm>
                <a:off x="7343003" y="4453711"/>
                <a:ext cx="316800" cy="688500"/>
              </a:xfrm>
              <a:prstGeom prst="round2SameRect">
                <a:avLst>
                  <a:gd name="adj1" fmla="val 50000"/>
                  <a:gd name="adj2" fmla="val 0"/>
                </a:avLst>
              </a:prstGeom>
              <a:solidFill>
                <a:schemeClr val="lt1">
                  <a:alpha val="941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3" name="Google Shape;13;g32f3f27ed23_1_505"/>
              <p:cNvSpPr/>
              <p:nvPr/>
            </p:nvSpPr>
            <p:spPr>
              <a:xfrm>
                <a:off x="7343003" y="4801723"/>
                <a:ext cx="316800" cy="340500"/>
              </a:xfrm>
              <a:prstGeom prst="round2SameRect">
                <a:avLst>
                  <a:gd name="adj1" fmla="val 50000"/>
                  <a:gd name="adj2" fmla="val 0"/>
                </a:avLst>
              </a:prstGeom>
              <a:solidFill>
                <a:schemeClr val="lt1">
                  <a:alpha val="941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14" name="Google Shape;14;g32f3f27ed23_1_505"/>
            <p:cNvGrpSpPr/>
            <p:nvPr/>
          </p:nvGrpSpPr>
          <p:grpSpPr>
            <a:xfrm>
              <a:off x="7801210" y="4105700"/>
              <a:ext cx="316800" cy="1036523"/>
              <a:chOff x="7801210" y="4105700"/>
              <a:chExt cx="316800" cy="1036523"/>
            </a:xfrm>
          </p:grpSpPr>
          <p:sp>
            <p:nvSpPr>
              <p:cNvPr id="15" name="Google Shape;15;g32f3f27ed23_1_505"/>
              <p:cNvSpPr/>
              <p:nvPr/>
            </p:nvSpPr>
            <p:spPr>
              <a:xfrm>
                <a:off x="7801210" y="4453711"/>
                <a:ext cx="316800" cy="688500"/>
              </a:xfrm>
              <a:prstGeom prst="round2SameRect">
                <a:avLst>
                  <a:gd name="adj1" fmla="val 50000"/>
                  <a:gd name="adj2" fmla="val 0"/>
                </a:avLst>
              </a:prstGeom>
              <a:solidFill>
                <a:schemeClr val="lt1">
                  <a:alpha val="941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6" name="Google Shape;16;g32f3f27ed23_1_505"/>
              <p:cNvSpPr/>
              <p:nvPr/>
            </p:nvSpPr>
            <p:spPr>
              <a:xfrm>
                <a:off x="7801210" y="4105700"/>
                <a:ext cx="316800" cy="1036500"/>
              </a:xfrm>
              <a:prstGeom prst="round2SameRect">
                <a:avLst>
                  <a:gd name="adj1" fmla="val 50000"/>
                  <a:gd name="adj2" fmla="val 0"/>
                </a:avLst>
              </a:prstGeom>
              <a:solidFill>
                <a:schemeClr val="lt1">
                  <a:alpha val="941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7" name="Google Shape;17;g32f3f27ed23_1_505"/>
              <p:cNvSpPr/>
              <p:nvPr/>
            </p:nvSpPr>
            <p:spPr>
              <a:xfrm>
                <a:off x="7801210" y="4801723"/>
                <a:ext cx="316800" cy="340500"/>
              </a:xfrm>
              <a:prstGeom prst="round2SameRect">
                <a:avLst>
                  <a:gd name="adj1" fmla="val 50000"/>
                  <a:gd name="adj2" fmla="val 0"/>
                </a:avLst>
              </a:prstGeom>
              <a:solidFill>
                <a:schemeClr val="lt1">
                  <a:alpha val="941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18" name="Google Shape;18;g32f3f27ed23_1_505"/>
            <p:cNvGrpSpPr/>
            <p:nvPr/>
          </p:nvGrpSpPr>
          <p:grpSpPr>
            <a:xfrm>
              <a:off x="8259418" y="3757688"/>
              <a:ext cx="316800" cy="1384535"/>
              <a:chOff x="8259418" y="3757688"/>
              <a:chExt cx="316800" cy="1384535"/>
            </a:xfrm>
          </p:grpSpPr>
          <p:sp>
            <p:nvSpPr>
              <p:cNvPr id="19" name="Google Shape;19;g32f3f27ed23_1_505"/>
              <p:cNvSpPr/>
              <p:nvPr/>
            </p:nvSpPr>
            <p:spPr>
              <a:xfrm>
                <a:off x="8259418" y="4453711"/>
                <a:ext cx="316800" cy="688500"/>
              </a:xfrm>
              <a:prstGeom prst="round2SameRect">
                <a:avLst>
                  <a:gd name="adj1" fmla="val 50000"/>
                  <a:gd name="adj2" fmla="val 0"/>
                </a:avLst>
              </a:prstGeom>
              <a:solidFill>
                <a:schemeClr val="lt1">
                  <a:alpha val="941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0" name="Google Shape;20;g32f3f27ed23_1_505"/>
              <p:cNvSpPr/>
              <p:nvPr/>
            </p:nvSpPr>
            <p:spPr>
              <a:xfrm>
                <a:off x="8259418" y="3757688"/>
                <a:ext cx="316800" cy="1384500"/>
              </a:xfrm>
              <a:prstGeom prst="round2SameRect">
                <a:avLst>
                  <a:gd name="adj1" fmla="val 50000"/>
                  <a:gd name="adj2" fmla="val 0"/>
                </a:avLst>
              </a:prstGeom>
              <a:solidFill>
                <a:schemeClr val="lt1">
                  <a:alpha val="941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1" name="Google Shape;21;g32f3f27ed23_1_505"/>
              <p:cNvSpPr/>
              <p:nvPr/>
            </p:nvSpPr>
            <p:spPr>
              <a:xfrm>
                <a:off x="8259418" y="4105700"/>
                <a:ext cx="316800" cy="1036500"/>
              </a:xfrm>
              <a:prstGeom prst="round2SameRect">
                <a:avLst>
                  <a:gd name="adj1" fmla="val 50000"/>
                  <a:gd name="adj2" fmla="val 0"/>
                </a:avLst>
              </a:prstGeom>
              <a:solidFill>
                <a:schemeClr val="lt1">
                  <a:alpha val="941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2" name="Google Shape;22;g32f3f27ed23_1_505"/>
              <p:cNvSpPr/>
              <p:nvPr/>
            </p:nvSpPr>
            <p:spPr>
              <a:xfrm>
                <a:off x="8259418" y="4801723"/>
                <a:ext cx="316800" cy="340500"/>
              </a:xfrm>
              <a:prstGeom prst="round2SameRect">
                <a:avLst>
                  <a:gd name="adj1" fmla="val 50000"/>
                  <a:gd name="adj2" fmla="val 0"/>
                </a:avLst>
              </a:prstGeom>
              <a:solidFill>
                <a:schemeClr val="lt1">
                  <a:alpha val="941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23" name="Google Shape;23;g32f3f27ed23_1_505"/>
            <p:cNvGrpSpPr/>
            <p:nvPr/>
          </p:nvGrpSpPr>
          <p:grpSpPr>
            <a:xfrm>
              <a:off x="8717625" y="3409675"/>
              <a:ext cx="316800" cy="1732548"/>
              <a:chOff x="8717625" y="3409675"/>
              <a:chExt cx="316800" cy="1732548"/>
            </a:xfrm>
          </p:grpSpPr>
          <p:sp>
            <p:nvSpPr>
              <p:cNvPr id="24" name="Google Shape;24;g32f3f27ed23_1_505"/>
              <p:cNvSpPr/>
              <p:nvPr/>
            </p:nvSpPr>
            <p:spPr>
              <a:xfrm>
                <a:off x="8717625" y="4453711"/>
                <a:ext cx="316800" cy="688500"/>
              </a:xfrm>
              <a:prstGeom prst="round2SameRect">
                <a:avLst>
                  <a:gd name="adj1" fmla="val 50000"/>
                  <a:gd name="adj2" fmla="val 0"/>
                </a:avLst>
              </a:prstGeom>
              <a:solidFill>
                <a:schemeClr val="lt1">
                  <a:alpha val="941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5" name="Google Shape;25;g32f3f27ed23_1_505"/>
              <p:cNvSpPr/>
              <p:nvPr/>
            </p:nvSpPr>
            <p:spPr>
              <a:xfrm>
                <a:off x="8717625" y="3757688"/>
                <a:ext cx="316800" cy="1384500"/>
              </a:xfrm>
              <a:prstGeom prst="round2SameRect">
                <a:avLst>
                  <a:gd name="adj1" fmla="val 50000"/>
                  <a:gd name="adj2" fmla="val 0"/>
                </a:avLst>
              </a:prstGeom>
              <a:solidFill>
                <a:schemeClr val="lt1">
                  <a:alpha val="941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6" name="Google Shape;26;g32f3f27ed23_1_505"/>
              <p:cNvSpPr/>
              <p:nvPr/>
            </p:nvSpPr>
            <p:spPr>
              <a:xfrm>
                <a:off x="8717625" y="4105700"/>
                <a:ext cx="316800" cy="1036500"/>
              </a:xfrm>
              <a:prstGeom prst="round2SameRect">
                <a:avLst>
                  <a:gd name="adj1" fmla="val 50000"/>
                  <a:gd name="adj2" fmla="val 0"/>
                </a:avLst>
              </a:prstGeom>
              <a:solidFill>
                <a:schemeClr val="lt1">
                  <a:alpha val="941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7" name="Google Shape;27;g32f3f27ed23_1_505"/>
              <p:cNvSpPr/>
              <p:nvPr/>
            </p:nvSpPr>
            <p:spPr>
              <a:xfrm>
                <a:off x="8717625" y="3409675"/>
                <a:ext cx="316800" cy="1732500"/>
              </a:xfrm>
              <a:prstGeom prst="round2SameRect">
                <a:avLst>
                  <a:gd name="adj1" fmla="val 50000"/>
                  <a:gd name="adj2" fmla="val 0"/>
                </a:avLst>
              </a:prstGeom>
              <a:solidFill>
                <a:schemeClr val="lt1">
                  <a:alpha val="941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8" name="Google Shape;28;g32f3f27ed23_1_505"/>
              <p:cNvSpPr/>
              <p:nvPr/>
            </p:nvSpPr>
            <p:spPr>
              <a:xfrm>
                <a:off x="8717625" y="4801723"/>
                <a:ext cx="316800" cy="340500"/>
              </a:xfrm>
              <a:prstGeom prst="round2SameRect">
                <a:avLst>
                  <a:gd name="adj1" fmla="val 50000"/>
                  <a:gd name="adj2" fmla="val 0"/>
                </a:avLst>
              </a:prstGeom>
              <a:solidFill>
                <a:schemeClr val="lt1">
                  <a:alpha val="941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grpSp>
        <p:nvGrpSpPr>
          <p:cNvPr id="29" name="Google Shape;29;g32f3f27ed23_1_505"/>
          <p:cNvGrpSpPr/>
          <p:nvPr/>
        </p:nvGrpSpPr>
        <p:grpSpPr>
          <a:xfrm>
            <a:off x="10087005" y="0"/>
            <a:ext cx="7628145" cy="7678204"/>
            <a:chOff x="5043503" y="0"/>
            <a:chExt cx="3814072" cy="3839102"/>
          </a:xfrm>
        </p:grpSpPr>
        <p:sp>
          <p:nvSpPr>
            <p:cNvPr id="30" name="Google Shape;30;g32f3f27ed23_1_505"/>
            <p:cNvSpPr/>
            <p:nvPr/>
          </p:nvSpPr>
          <p:spPr>
            <a:xfrm>
              <a:off x="8460975" y="1817775"/>
              <a:ext cx="396600" cy="396600"/>
            </a:xfrm>
            <a:prstGeom prst="ellipse">
              <a:avLst/>
            </a:prstGeom>
            <a:solidFill>
              <a:schemeClr val="lt1">
                <a:alpha val="941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1" name="Google Shape;31;g32f3f27ed23_1_505"/>
            <p:cNvSpPr/>
            <p:nvPr/>
          </p:nvSpPr>
          <p:spPr>
            <a:xfrm rot="-9830444">
              <a:off x="6469759" y="3480728"/>
              <a:ext cx="320148" cy="320148"/>
            </a:xfrm>
            <a:prstGeom prst="ellipse">
              <a:avLst/>
            </a:prstGeom>
            <a:solidFill>
              <a:schemeClr val="lt1">
                <a:alpha val="941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nvGrpSpPr>
            <p:cNvPr id="32" name="Google Shape;32;g32f3f27ed23_1_505"/>
            <p:cNvGrpSpPr/>
            <p:nvPr/>
          </p:nvGrpSpPr>
          <p:grpSpPr>
            <a:xfrm>
              <a:off x="7647812" y="2704283"/>
              <a:ext cx="635219" cy="635219"/>
              <a:chOff x="6725724" y="2701260"/>
              <a:chExt cx="1208101" cy="1208100"/>
            </a:xfrm>
          </p:grpSpPr>
          <p:sp>
            <p:nvSpPr>
              <p:cNvPr id="33" name="Google Shape;33;g32f3f27ed23_1_505"/>
              <p:cNvSpPr/>
              <p:nvPr/>
            </p:nvSpPr>
            <p:spPr>
              <a:xfrm rot="5400000">
                <a:off x="6725725" y="2701260"/>
                <a:ext cx="1208100" cy="1208100"/>
              </a:xfrm>
              <a:prstGeom prst="ellipse">
                <a:avLst/>
              </a:prstGeom>
              <a:solidFill>
                <a:schemeClr val="lt1">
                  <a:alpha val="941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4" name="Google Shape;34;g32f3f27ed23_1_505"/>
              <p:cNvSpPr/>
              <p:nvPr/>
            </p:nvSpPr>
            <p:spPr>
              <a:xfrm rot="5400000">
                <a:off x="6725724" y="2701260"/>
                <a:ext cx="1208100" cy="1208100"/>
              </a:xfrm>
              <a:prstGeom prst="pie">
                <a:avLst>
                  <a:gd name="adj1" fmla="val 8244818"/>
                  <a:gd name="adj2" fmla="val 16246175"/>
                </a:avLst>
              </a:prstGeom>
              <a:solidFill>
                <a:schemeClr val="lt1">
                  <a:alpha val="941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5" name="Google Shape;35;g32f3f27ed23_1_505"/>
              <p:cNvSpPr/>
              <p:nvPr/>
            </p:nvSpPr>
            <p:spPr>
              <a:xfrm rot="5400000">
                <a:off x="6954988" y="2930398"/>
                <a:ext cx="749700" cy="749700"/>
              </a:xfrm>
              <a:prstGeom prst="ellipse">
                <a:avLst/>
              </a:prstGeom>
              <a:solidFill>
                <a:schemeClr val="lt1">
                  <a:alpha val="941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
          <p:nvSpPr>
            <p:cNvPr id="36" name="Google Shape;36;g32f3f27ed23_1_505"/>
            <p:cNvSpPr/>
            <p:nvPr/>
          </p:nvSpPr>
          <p:spPr>
            <a:xfrm>
              <a:off x="8460975" y="1817775"/>
              <a:ext cx="396600" cy="396600"/>
            </a:xfrm>
            <a:prstGeom prst="pie">
              <a:avLst>
                <a:gd name="adj1" fmla="val 19376841"/>
                <a:gd name="adj2" fmla="val 16200000"/>
              </a:avLst>
            </a:prstGeom>
            <a:solidFill>
              <a:schemeClr val="lt1">
                <a:alpha val="941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nvGrpSpPr>
            <p:cNvPr id="37" name="Google Shape;37;g32f3f27ed23_1_505"/>
            <p:cNvGrpSpPr/>
            <p:nvPr/>
          </p:nvGrpSpPr>
          <p:grpSpPr>
            <a:xfrm>
              <a:off x="7952720" y="179238"/>
              <a:ext cx="873165" cy="873003"/>
              <a:chOff x="7754428" y="208725"/>
              <a:chExt cx="541800" cy="541800"/>
            </a:xfrm>
          </p:grpSpPr>
          <p:sp>
            <p:nvSpPr>
              <p:cNvPr id="38" name="Google Shape;38;g32f3f27ed23_1_505"/>
              <p:cNvSpPr/>
              <p:nvPr/>
            </p:nvSpPr>
            <p:spPr>
              <a:xfrm rot="-8647347">
                <a:off x="7831319" y="285616"/>
                <a:ext cx="388018" cy="388018"/>
              </a:xfrm>
              <a:prstGeom prst="ellipse">
                <a:avLst/>
              </a:prstGeom>
              <a:solidFill>
                <a:schemeClr val="lt1">
                  <a:alpha val="941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39" name="Google Shape;39;g32f3f27ed23_1_505"/>
              <p:cNvSpPr/>
              <p:nvPr/>
            </p:nvSpPr>
            <p:spPr>
              <a:xfrm rot="-8647347">
                <a:off x="7831319" y="285616"/>
                <a:ext cx="388018" cy="388018"/>
              </a:xfrm>
              <a:prstGeom prst="pie">
                <a:avLst>
                  <a:gd name="adj1" fmla="val 19376841"/>
                  <a:gd name="adj2" fmla="val 12313574"/>
                </a:avLst>
              </a:prstGeom>
              <a:solidFill>
                <a:schemeClr val="lt1">
                  <a:alpha val="941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
          <p:nvSpPr>
            <p:cNvPr id="40" name="Google Shape;40;g32f3f27ed23_1_505"/>
            <p:cNvSpPr/>
            <p:nvPr/>
          </p:nvSpPr>
          <p:spPr>
            <a:xfrm>
              <a:off x="5399840" y="356365"/>
              <a:ext cx="2577000" cy="2577000"/>
            </a:xfrm>
            <a:prstGeom prst="ellipse">
              <a:avLst/>
            </a:prstGeom>
            <a:solidFill>
              <a:schemeClr val="lt1">
                <a:alpha val="941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1" name="Google Shape;41;g32f3f27ed23_1_505"/>
            <p:cNvSpPr/>
            <p:nvPr/>
          </p:nvSpPr>
          <p:spPr>
            <a:xfrm rot="2043858">
              <a:off x="5503813" y="460310"/>
              <a:ext cx="2369480" cy="2369480"/>
            </a:xfrm>
            <a:prstGeom prst="ellipse">
              <a:avLst/>
            </a:prstGeom>
            <a:solidFill>
              <a:schemeClr val="lt1">
                <a:alpha val="941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2" name="Google Shape;42;g32f3f27ed23_1_505"/>
            <p:cNvSpPr/>
            <p:nvPr/>
          </p:nvSpPr>
          <p:spPr>
            <a:xfrm>
              <a:off x="5399795" y="360281"/>
              <a:ext cx="2577000" cy="2577000"/>
            </a:xfrm>
            <a:prstGeom prst="pie">
              <a:avLst>
                <a:gd name="adj1" fmla="val 8801158"/>
                <a:gd name="adj2" fmla="val 16200000"/>
              </a:avLst>
            </a:prstGeom>
            <a:solidFill>
              <a:schemeClr val="lt1">
                <a:alpha val="941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3" name="Google Shape;43;g32f3f27ed23_1_505"/>
            <p:cNvSpPr/>
            <p:nvPr/>
          </p:nvSpPr>
          <p:spPr>
            <a:xfrm rot="2044777">
              <a:off x="5911449" y="867729"/>
              <a:ext cx="1554223" cy="1554223"/>
            </a:xfrm>
            <a:prstGeom prst="ellipse">
              <a:avLst/>
            </a:prstGeom>
            <a:solidFill>
              <a:schemeClr val="accent3"/>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4" name="Google Shape;44;g32f3f27ed23_1_505"/>
            <p:cNvSpPr/>
            <p:nvPr/>
          </p:nvSpPr>
          <p:spPr>
            <a:xfrm>
              <a:off x="5399795" y="356358"/>
              <a:ext cx="2577000" cy="2577000"/>
            </a:xfrm>
            <a:prstGeom prst="pie">
              <a:avLst>
                <a:gd name="adj1" fmla="val 12554101"/>
                <a:gd name="adj2" fmla="val 16200000"/>
              </a:avLst>
            </a:prstGeom>
            <a:solidFill>
              <a:schemeClr val="lt1">
                <a:alpha val="941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5" name="Google Shape;45;g32f3f27ed23_1_505"/>
            <p:cNvSpPr/>
            <p:nvPr/>
          </p:nvSpPr>
          <p:spPr>
            <a:xfrm rot="-9830444">
              <a:off x="6469759" y="3480727"/>
              <a:ext cx="320148" cy="320148"/>
            </a:xfrm>
            <a:prstGeom prst="pie">
              <a:avLst>
                <a:gd name="adj1" fmla="val 19376841"/>
                <a:gd name="adj2" fmla="val 16200000"/>
              </a:avLst>
            </a:prstGeom>
            <a:solidFill>
              <a:schemeClr val="lt1">
                <a:alpha val="941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
        <p:nvSpPr>
          <p:cNvPr id="46" name="Google Shape;46;g32f3f27ed23_1_505"/>
          <p:cNvSpPr txBox="1">
            <a:spLocks noGrp="1"/>
          </p:cNvSpPr>
          <p:nvPr>
            <p:ph type="ctrTitle"/>
          </p:nvPr>
        </p:nvSpPr>
        <p:spPr>
          <a:xfrm>
            <a:off x="1648000" y="3227625"/>
            <a:ext cx="8511000" cy="3745800"/>
          </a:xfrm>
          <a:prstGeom prst="rect">
            <a:avLst/>
          </a:prstGeom>
        </p:spPr>
        <p:txBody>
          <a:bodyPr spcFirstLastPara="1" wrap="square" lIns="182850" tIns="182850" rIns="182850" bIns="182850" anchor="ctr" anchorCtr="0">
            <a:normAutofit/>
          </a:bodyPr>
          <a:lstStyle>
            <a:lvl1pPr lvl="0">
              <a:spcBef>
                <a:spcPts val="0"/>
              </a:spcBef>
              <a:spcAft>
                <a:spcPts val="0"/>
              </a:spcAft>
              <a:buClr>
                <a:schemeClr val="lt1"/>
              </a:buClr>
              <a:buSzPts val="7200"/>
              <a:buNone/>
              <a:defRPr sz="7200">
                <a:solidFill>
                  <a:schemeClr val="lt1"/>
                </a:solidFill>
              </a:defRPr>
            </a:lvl1pPr>
            <a:lvl2pPr lvl="1">
              <a:spcBef>
                <a:spcPts val="0"/>
              </a:spcBef>
              <a:spcAft>
                <a:spcPts val="0"/>
              </a:spcAft>
              <a:buClr>
                <a:schemeClr val="lt1"/>
              </a:buClr>
              <a:buSzPts val="7200"/>
              <a:buNone/>
              <a:defRPr sz="7200">
                <a:solidFill>
                  <a:schemeClr val="lt1"/>
                </a:solidFill>
              </a:defRPr>
            </a:lvl2pPr>
            <a:lvl3pPr lvl="2">
              <a:spcBef>
                <a:spcPts val="0"/>
              </a:spcBef>
              <a:spcAft>
                <a:spcPts val="0"/>
              </a:spcAft>
              <a:buClr>
                <a:schemeClr val="lt1"/>
              </a:buClr>
              <a:buSzPts val="7200"/>
              <a:buNone/>
              <a:defRPr sz="7200">
                <a:solidFill>
                  <a:schemeClr val="lt1"/>
                </a:solidFill>
              </a:defRPr>
            </a:lvl3pPr>
            <a:lvl4pPr lvl="3">
              <a:spcBef>
                <a:spcPts val="0"/>
              </a:spcBef>
              <a:spcAft>
                <a:spcPts val="0"/>
              </a:spcAft>
              <a:buClr>
                <a:schemeClr val="lt1"/>
              </a:buClr>
              <a:buSzPts val="7200"/>
              <a:buNone/>
              <a:defRPr sz="7200">
                <a:solidFill>
                  <a:schemeClr val="lt1"/>
                </a:solidFill>
              </a:defRPr>
            </a:lvl4pPr>
            <a:lvl5pPr lvl="4">
              <a:spcBef>
                <a:spcPts val="0"/>
              </a:spcBef>
              <a:spcAft>
                <a:spcPts val="0"/>
              </a:spcAft>
              <a:buClr>
                <a:schemeClr val="lt1"/>
              </a:buClr>
              <a:buSzPts val="7200"/>
              <a:buNone/>
              <a:defRPr sz="7200">
                <a:solidFill>
                  <a:schemeClr val="lt1"/>
                </a:solidFill>
              </a:defRPr>
            </a:lvl5pPr>
            <a:lvl6pPr lvl="5">
              <a:spcBef>
                <a:spcPts val="0"/>
              </a:spcBef>
              <a:spcAft>
                <a:spcPts val="0"/>
              </a:spcAft>
              <a:buClr>
                <a:schemeClr val="lt1"/>
              </a:buClr>
              <a:buSzPts val="7200"/>
              <a:buNone/>
              <a:defRPr sz="7200">
                <a:solidFill>
                  <a:schemeClr val="lt1"/>
                </a:solidFill>
              </a:defRPr>
            </a:lvl6pPr>
            <a:lvl7pPr lvl="6">
              <a:spcBef>
                <a:spcPts val="0"/>
              </a:spcBef>
              <a:spcAft>
                <a:spcPts val="0"/>
              </a:spcAft>
              <a:buClr>
                <a:schemeClr val="lt1"/>
              </a:buClr>
              <a:buSzPts val="7200"/>
              <a:buNone/>
              <a:defRPr sz="7200">
                <a:solidFill>
                  <a:schemeClr val="lt1"/>
                </a:solidFill>
              </a:defRPr>
            </a:lvl7pPr>
            <a:lvl8pPr lvl="7">
              <a:spcBef>
                <a:spcPts val="0"/>
              </a:spcBef>
              <a:spcAft>
                <a:spcPts val="0"/>
              </a:spcAft>
              <a:buClr>
                <a:schemeClr val="lt1"/>
              </a:buClr>
              <a:buSzPts val="7200"/>
              <a:buNone/>
              <a:defRPr sz="7200">
                <a:solidFill>
                  <a:schemeClr val="lt1"/>
                </a:solidFill>
              </a:defRPr>
            </a:lvl8pPr>
            <a:lvl9pPr lvl="8">
              <a:spcBef>
                <a:spcPts val="0"/>
              </a:spcBef>
              <a:spcAft>
                <a:spcPts val="0"/>
              </a:spcAft>
              <a:buClr>
                <a:schemeClr val="lt1"/>
              </a:buClr>
              <a:buSzPts val="7200"/>
              <a:buNone/>
              <a:defRPr sz="7200">
                <a:solidFill>
                  <a:schemeClr val="lt1"/>
                </a:solidFill>
              </a:defRPr>
            </a:lvl9pPr>
          </a:lstStyle>
          <a:p>
            <a:endParaRPr/>
          </a:p>
        </p:txBody>
      </p:sp>
      <p:sp>
        <p:nvSpPr>
          <p:cNvPr id="47" name="Google Shape;47;g32f3f27ed23_1_505"/>
          <p:cNvSpPr txBox="1">
            <a:spLocks noGrp="1"/>
          </p:cNvSpPr>
          <p:nvPr>
            <p:ph type="subTitle" idx="1"/>
          </p:nvPr>
        </p:nvSpPr>
        <p:spPr>
          <a:xfrm>
            <a:off x="1648000" y="7192600"/>
            <a:ext cx="8511000" cy="1390800"/>
          </a:xfrm>
          <a:prstGeom prst="rect">
            <a:avLst/>
          </a:prstGeom>
        </p:spPr>
        <p:txBody>
          <a:bodyPr spcFirstLastPara="1" wrap="square" lIns="182850" tIns="182850" rIns="182850" bIns="182850" anchor="t" anchorCtr="0">
            <a:normAutofit/>
          </a:bodyPr>
          <a:lstStyle>
            <a:lvl1pPr lvl="0">
              <a:lnSpc>
                <a:spcPct val="100000"/>
              </a:lnSpc>
              <a:spcBef>
                <a:spcPts val="0"/>
              </a:spcBef>
              <a:spcAft>
                <a:spcPts val="0"/>
              </a:spcAft>
              <a:buClr>
                <a:schemeClr val="lt1"/>
              </a:buClr>
              <a:buSzPts val="3200"/>
              <a:buNone/>
              <a:defRPr sz="3200">
                <a:solidFill>
                  <a:schemeClr val="lt1"/>
                </a:solidFill>
              </a:defRPr>
            </a:lvl1pPr>
            <a:lvl2pPr lvl="1">
              <a:lnSpc>
                <a:spcPct val="100000"/>
              </a:lnSpc>
              <a:spcBef>
                <a:spcPts val="0"/>
              </a:spcBef>
              <a:spcAft>
                <a:spcPts val="0"/>
              </a:spcAft>
              <a:buClr>
                <a:schemeClr val="lt1"/>
              </a:buClr>
              <a:buSzPts val="3200"/>
              <a:buNone/>
              <a:defRPr sz="3200">
                <a:solidFill>
                  <a:schemeClr val="lt1"/>
                </a:solidFill>
              </a:defRPr>
            </a:lvl2pPr>
            <a:lvl3pPr lvl="2">
              <a:lnSpc>
                <a:spcPct val="100000"/>
              </a:lnSpc>
              <a:spcBef>
                <a:spcPts val="0"/>
              </a:spcBef>
              <a:spcAft>
                <a:spcPts val="0"/>
              </a:spcAft>
              <a:buClr>
                <a:schemeClr val="lt1"/>
              </a:buClr>
              <a:buSzPts val="3200"/>
              <a:buNone/>
              <a:defRPr sz="3200">
                <a:solidFill>
                  <a:schemeClr val="lt1"/>
                </a:solidFill>
              </a:defRPr>
            </a:lvl3pPr>
            <a:lvl4pPr lvl="3">
              <a:lnSpc>
                <a:spcPct val="100000"/>
              </a:lnSpc>
              <a:spcBef>
                <a:spcPts val="0"/>
              </a:spcBef>
              <a:spcAft>
                <a:spcPts val="0"/>
              </a:spcAft>
              <a:buClr>
                <a:schemeClr val="lt1"/>
              </a:buClr>
              <a:buSzPts val="3200"/>
              <a:buNone/>
              <a:defRPr sz="3200">
                <a:solidFill>
                  <a:schemeClr val="lt1"/>
                </a:solidFill>
              </a:defRPr>
            </a:lvl4pPr>
            <a:lvl5pPr lvl="4">
              <a:lnSpc>
                <a:spcPct val="100000"/>
              </a:lnSpc>
              <a:spcBef>
                <a:spcPts val="0"/>
              </a:spcBef>
              <a:spcAft>
                <a:spcPts val="0"/>
              </a:spcAft>
              <a:buClr>
                <a:schemeClr val="lt1"/>
              </a:buClr>
              <a:buSzPts val="3200"/>
              <a:buNone/>
              <a:defRPr sz="3200">
                <a:solidFill>
                  <a:schemeClr val="lt1"/>
                </a:solidFill>
              </a:defRPr>
            </a:lvl5pPr>
            <a:lvl6pPr lvl="5">
              <a:lnSpc>
                <a:spcPct val="100000"/>
              </a:lnSpc>
              <a:spcBef>
                <a:spcPts val="0"/>
              </a:spcBef>
              <a:spcAft>
                <a:spcPts val="0"/>
              </a:spcAft>
              <a:buClr>
                <a:schemeClr val="lt1"/>
              </a:buClr>
              <a:buSzPts val="3200"/>
              <a:buNone/>
              <a:defRPr sz="3200">
                <a:solidFill>
                  <a:schemeClr val="lt1"/>
                </a:solidFill>
              </a:defRPr>
            </a:lvl6pPr>
            <a:lvl7pPr lvl="6">
              <a:lnSpc>
                <a:spcPct val="100000"/>
              </a:lnSpc>
              <a:spcBef>
                <a:spcPts val="0"/>
              </a:spcBef>
              <a:spcAft>
                <a:spcPts val="0"/>
              </a:spcAft>
              <a:buClr>
                <a:schemeClr val="lt1"/>
              </a:buClr>
              <a:buSzPts val="3200"/>
              <a:buNone/>
              <a:defRPr sz="3200">
                <a:solidFill>
                  <a:schemeClr val="lt1"/>
                </a:solidFill>
              </a:defRPr>
            </a:lvl7pPr>
            <a:lvl8pPr lvl="7">
              <a:lnSpc>
                <a:spcPct val="100000"/>
              </a:lnSpc>
              <a:spcBef>
                <a:spcPts val="0"/>
              </a:spcBef>
              <a:spcAft>
                <a:spcPts val="0"/>
              </a:spcAft>
              <a:buClr>
                <a:schemeClr val="lt1"/>
              </a:buClr>
              <a:buSzPts val="3200"/>
              <a:buNone/>
              <a:defRPr sz="3200">
                <a:solidFill>
                  <a:schemeClr val="lt1"/>
                </a:solidFill>
              </a:defRPr>
            </a:lvl8pPr>
            <a:lvl9pPr lvl="8">
              <a:lnSpc>
                <a:spcPct val="100000"/>
              </a:lnSpc>
              <a:spcBef>
                <a:spcPts val="0"/>
              </a:spcBef>
              <a:spcAft>
                <a:spcPts val="0"/>
              </a:spcAft>
              <a:buClr>
                <a:schemeClr val="lt1"/>
              </a:buClr>
              <a:buSzPts val="3200"/>
              <a:buNone/>
              <a:defRPr sz="3200">
                <a:solidFill>
                  <a:schemeClr val="lt1"/>
                </a:solidFill>
              </a:defRPr>
            </a:lvl9pPr>
          </a:lstStyle>
          <a:p>
            <a:endParaRPr/>
          </a:p>
        </p:txBody>
      </p:sp>
      <p:sp>
        <p:nvSpPr>
          <p:cNvPr id="48" name="Google Shape;48;g32f3f27ed23_1_505"/>
          <p:cNvSpPr txBox="1">
            <a:spLocks noGrp="1"/>
          </p:cNvSpPr>
          <p:nvPr>
            <p:ph type="sldNum" idx="12"/>
          </p:nvPr>
        </p:nvSpPr>
        <p:spPr>
          <a:xfrm>
            <a:off x="16902092" y="9473952"/>
            <a:ext cx="1097400" cy="787200"/>
          </a:xfrm>
          <a:prstGeom prst="rect">
            <a:avLst/>
          </a:prstGeom>
        </p:spPr>
        <p:txBody>
          <a:bodyPr spcFirstLastPara="1" wrap="square" lIns="182850" tIns="182850" rIns="182850" bIns="182850"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49"/>
        <p:cNvGrpSpPr/>
        <p:nvPr/>
      </p:nvGrpSpPr>
      <p:grpSpPr>
        <a:xfrm>
          <a:off x="0" y="0"/>
          <a:ext cx="0" cy="0"/>
          <a:chOff x="0" y="0"/>
          <a:chExt cx="0" cy="0"/>
        </a:xfrm>
      </p:grpSpPr>
      <p:grpSp>
        <p:nvGrpSpPr>
          <p:cNvPr id="50" name="Google Shape;50;g32f3f27ed23_1_545"/>
          <p:cNvGrpSpPr/>
          <p:nvPr/>
        </p:nvGrpSpPr>
        <p:grpSpPr>
          <a:xfrm>
            <a:off x="293537" y="6812"/>
            <a:ext cx="2466430" cy="2769070"/>
            <a:chOff x="146769" y="3406"/>
            <a:chExt cx="1233215" cy="1384535"/>
          </a:xfrm>
        </p:grpSpPr>
        <p:grpSp>
          <p:nvGrpSpPr>
            <p:cNvPr id="51" name="Google Shape;51;g32f3f27ed23_1_545"/>
            <p:cNvGrpSpPr/>
            <p:nvPr/>
          </p:nvGrpSpPr>
          <p:grpSpPr>
            <a:xfrm>
              <a:off x="1063183" y="3406"/>
              <a:ext cx="316800" cy="688513"/>
              <a:chOff x="1063183" y="3406"/>
              <a:chExt cx="316800" cy="688513"/>
            </a:xfrm>
          </p:grpSpPr>
          <p:sp>
            <p:nvSpPr>
              <p:cNvPr id="52" name="Google Shape;52;g32f3f27ed23_1_545"/>
              <p:cNvSpPr/>
              <p:nvPr/>
            </p:nvSpPr>
            <p:spPr>
              <a:xfrm rot="10800000">
                <a:off x="1063183" y="3419"/>
                <a:ext cx="316800" cy="6885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3" name="Google Shape;53;g32f3f27ed23_1_545"/>
              <p:cNvSpPr/>
              <p:nvPr/>
            </p:nvSpPr>
            <p:spPr>
              <a:xfrm rot="10800000">
                <a:off x="1063183" y="3406"/>
                <a:ext cx="316800" cy="3405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54" name="Google Shape;54;g32f3f27ed23_1_545"/>
            <p:cNvGrpSpPr/>
            <p:nvPr/>
          </p:nvGrpSpPr>
          <p:grpSpPr>
            <a:xfrm>
              <a:off x="604976" y="3406"/>
              <a:ext cx="316800" cy="1036524"/>
              <a:chOff x="604976" y="3406"/>
              <a:chExt cx="316800" cy="1036524"/>
            </a:xfrm>
          </p:grpSpPr>
          <p:sp>
            <p:nvSpPr>
              <p:cNvPr id="55" name="Google Shape;55;g32f3f27ed23_1_545"/>
              <p:cNvSpPr/>
              <p:nvPr/>
            </p:nvSpPr>
            <p:spPr>
              <a:xfrm rot="10800000">
                <a:off x="604976" y="3419"/>
                <a:ext cx="316800" cy="6885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6" name="Google Shape;56;g32f3f27ed23_1_545"/>
              <p:cNvSpPr/>
              <p:nvPr/>
            </p:nvSpPr>
            <p:spPr>
              <a:xfrm rot="10800000">
                <a:off x="604976" y="3430"/>
                <a:ext cx="316800" cy="10365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57" name="Google Shape;57;g32f3f27ed23_1_545"/>
              <p:cNvSpPr/>
              <p:nvPr/>
            </p:nvSpPr>
            <p:spPr>
              <a:xfrm rot="10800000">
                <a:off x="604976" y="3406"/>
                <a:ext cx="316800" cy="3405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58" name="Google Shape;58;g32f3f27ed23_1_545"/>
            <p:cNvGrpSpPr/>
            <p:nvPr/>
          </p:nvGrpSpPr>
          <p:grpSpPr>
            <a:xfrm>
              <a:off x="146769" y="3406"/>
              <a:ext cx="316800" cy="1384535"/>
              <a:chOff x="146769" y="3406"/>
              <a:chExt cx="316800" cy="1384535"/>
            </a:xfrm>
          </p:grpSpPr>
          <p:sp>
            <p:nvSpPr>
              <p:cNvPr id="59" name="Google Shape;59;g32f3f27ed23_1_545"/>
              <p:cNvSpPr/>
              <p:nvPr/>
            </p:nvSpPr>
            <p:spPr>
              <a:xfrm rot="10800000">
                <a:off x="146769" y="3419"/>
                <a:ext cx="316800" cy="6885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60" name="Google Shape;60;g32f3f27ed23_1_545"/>
              <p:cNvSpPr/>
              <p:nvPr/>
            </p:nvSpPr>
            <p:spPr>
              <a:xfrm rot="10800000">
                <a:off x="146769" y="3441"/>
                <a:ext cx="316800" cy="13845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61" name="Google Shape;61;g32f3f27ed23_1_545"/>
              <p:cNvSpPr/>
              <p:nvPr/>
            </p:nvSpPr>
            <p:spPr>
              <a:xfrm rot="10800000">
                <a:off x="146769" y="3430"/>
                <a:ext cx="316800" cy="10365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62" name="Google Shape;62;g32f3f27ed23_1_545"/>
              <p:cNvSpPr/>
              <p:nvPr/>
            </p:nvSpPr>
            <p:spPr>
              <a:xfrm rot="10800000">
                <a:off x="146769" y="3406"/>
                <a:ext cx="316800" cy="3405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grpSp>
        <p:nvGrpSpPr>
          <p:cNvPr id="63" name="Google Shape;63;g32f3f27ed23_1_545"/>
          <p:cNvGrpSpPr/>
          <p:nvPr/>
        </p:nvGrpSpPr>
        <p:grpSpPr>
          <a:xfrm>
            <a:off x="13550167" y="5808017"/>
            <a:ext cx="4372295" cy="4479000"/>
            <a:chOff x="6775084" y="2904008"/>
            <a:chExt cx="2186148" cy="2239500"/>
          </a:xfrm>
        </p:grpSpPr>
        <p:grpSp>
          <p:nvGrpSpPr>
            <p:cNvPr id="64" name="Google Shape;64;g32f3f27ed23_1_545"/>
            <p:cNvGrpSpPr/>
            <p:nvPr/>
          </p:nvGrpSpPr>
          <p:grpSpPr>
            <a:xfrm>
              <a:off x="6775084" y="4253708"/>
              <a:ext cx="409500" cy="889800"/>
              <a:chOff x="6775084" y="4253708"/>
              <a:chExt cx="409500" cy="889800"/>
            </a:xfrm>
          </p:grpSpPr>
          <p:sp>
            <p:nvSpPr>
              <p:cNvPr id="65" name="Google Shape;65;g32f3f27ed23_1_545"/>
              <p:cNvSpPr/>
              <p:nvPr/>
            </p:nvSpPr>
            <p:spPr>
              <a:xfrm>
                <a:off x="6775084" y="4253708"/>
                <a:ext cx="409500" cy="8898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66" name="Google Shape;66;g32f3f27ed23_1_545"/>
              <p:cNvSpPr/>
              <p:nvPr/>
            </p:nvSpPr>
            <p:spPr>
              <a:xfrm>
                <a:off x="6775084" y="4703408"/>
                <a:ext cx="409500" cy="4401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67" name="Google Shape;67;g32f3f27ed23_1_545"/>
            <p:cNvGrpSpPr/>
            <p:nvPr/>
          </p:nvGrpSpPr>
          <p:grpSpPr>
            <a:xfrm>
              <a:off x="7367299" y="3804008"/>
              <a:ext cx="409500" cy="1339500"/>
              <a:chOff x="7367299" y="3804008"/>
              <a:chExt cx="409500" cy="1339500"/>
            </a:xfrm>
          </p:grpSpPr>
          <p:sp>
            <p:nvSpPr>
              <p:cNvPr id="68" name="Google Shape;68;g32f3f27ed23_1_545"/>
              <p:cNvSpPr/>
              <p:nvPr/>
            </p:nvSpPr>
            <p:spPr>
              <a:xfrm>
                <a:off x="7367299" y="4253708"/>
                <a:ext cx="409500" cy="8898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69" name="Google Shape;69;g32f3f27ed23_1_545"/>
              <p:cNvSpPr/>
              <p:nvPr/>
            </p:nvSpPr>
            <p:spPr>
              <a:xfrm>
                <a:off x="7367299" y="3804008"/>
                <a:ext cx="409500" cy="13395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70" name="Google Shape;70;g32f3f27ed23_1_545"/>
              <p:cNvSpPr/>
              <p:nvPr/>
            </p:nvSpPr>
            <p:spPr>
              <a:xfrm>
                <a:off x="7367299" y="4703408"/>
                <a:ext cx="409500" cy="4401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71" name="Google Shape;71;g32f3f27ed23_1_545"/>
            <p:cNvGrpSpPr/>
            <p:nvPr/>
          </p:nvGrpSpPr>
          <p:grpSpPr>
            <a:xfrm>
              <a:off x="7959516" y="3354008"/>
              <a:ext cx="409500" cy="1789500"/>
              <a:chOff x="7959516" y="3354008"/>
              <a:chExt cx="409500" cy="1789500"/>
            </a:xfrm>
          </p:grpSpPr>
          <p:sp>
            <p:nvSpPr>
              <p:cNvPr id="72" name="Google Shape;72;g32f3f27ed23_1_545"/>
              <p:cNvSpPr/>
              <p:nvPr/>
            </p:nvSpPr>
            <p:spPr>
              <a:xfrm>
                <a:off x="7959516" y="4253708"/>
                <a:ext cx="409500" cy="8898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73" name="Google Shape;73;g32f3f27ed23_1_545"/>
              <p:cNvSpPr/>
              <p:nvPr/>
            </p:nvSpPr>
            <p:spPr>
              <a:xfrm>
                <a:off x="7959516" y="3354008"/>
                <a:ext cx="409500" cy="17895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74" name="Google Shape;74;g32f3f27ed23_1_545"/>
              <p:cNvSpPr/>
              <p:nvPr/>
            </p:nvSpPr>
            <p:spPr>
              <a:xfrm>
                <a:off x="7959516" y="3804008"/>
                <a:ext cx="409500" cy="13395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75" name="Google Shape;75;g32f3f27ed23_1_545"/>
              <p:cNvSpPr/>
              <p:nvPr/>
            </p:nvSpPr>
            <p:spPr>
              <a:xfrm>
                <a:off x="7959516" y="4703408"/>
                <a:ext cx="409500" cy="4401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76" name="Google Shape;76;g32f3f27ed23_1_545"/>
            <p:cNvGrpSpPr/>
            <p:nvPr/>
          </p:nvGrpSpPr>
          <p:grpSpPr>
            <a:xfrm>
              <a:off x="8551731" y="2904008"/>
              <a:ext cx="409500" cy="2239500"/>
              <a:chOff x="8551731" y="2904008"/>
              <a:chExt cx="409500" cy="2239500"/>
            </a:xfrm>
          </p:grpSpPr>
          <p:sp>
            <p:nvSpPr>
              <p:cNvPr id="77" name="Google Shape;77;g32f3f27ed23_1_545"/>
              <p:cNvSpPr/>
              <p:nvPr/>
            </p:nvSpPr>
            <p:spPr>
              <a:xfrm>
                <a:off x="8551731" y="4253708"/>
                <a:ext cx="409500" cy="8898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78" name="Google Shape;78;g32f3f27ed23_1_545"/>
              <p:cNvSpPr/>
              <p:nvPr/>
            </p:nvSpPr>
            <p:spPr>
              <a:xfrm>
                <a:off x="8551731" y="3354008"/>
                <a:ext cx="409500" cy="17895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79" name="Google Shape;79;g32f3f27ed23_1_545"/>
              <p:cNvSpPr/>
              <p:nvPr/>
            </p:nvSpPr>
            <p:spPr>
              <a:xfrm>
                <a:off x="8551731" y="3804008"/>
                <a:ext cx="409500" cy="13395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80" name="Google Shape;80;g32f3f27ed23_1_545"/>
              <p:cNvSpPr/>
              <p:nvPr/>
            </p:nvSpPr>
            <p:spPr>
              <a:xfrm>
                <a:off x="8551731" y="2904008"/>
                <a:ext cx="409500" cy="22395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81" name="Google Shape;81;g32f3f27ed23_1_545"/>
              <p:cNvSpPr/>
              <p:nvPr/>
            </p:nvSpPr>
            <p:spPr>
              <a:xfrm>
                <a:off x="8551731" y="4703408"/>
                <a:ext cx="409500" cy="4401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sp>
        <p:nvSpPr>
          <p:cNvPr id="82" name="Google Shape;82;g32f3f27ed23_1_545"/>
          <p:cNvSpPr txBox="1">
            <a:spLocks noGrp="1"/>
          </p:cNvSpPr>
          <p:nvPr>
            <p:ph type="title"/>
          </p:nvPr>
        </p:nvSpPr>
        <p:spPr>
          <a:xfrm>
            <a:off x="1648000" y="3227650"/>
            <a:ext cx="11715600" cy="3745800"/>
          </a:xfrm>
          <a:prstGeom prst="rect">
            <a:avLst/>
          </a:prstGeom>
        </p:spPr>
        <p:txBody>
          <a:bodyPr spcFirstLastPara="1" wrap="square" lIns="182850" tIns="182850" rIns="182850" bIns="182850" anchor="ctr" anchorCtr="0">
            <a:normAutofit/>
          </a:bodyPr>
          <a:lstStyle>
            <a:lvl1pPr lvl="0">
              <a:spcBef>
                <a:spcPts val="0"/>
              </a:spcBef>
              <a:spcAft>
                <a:spcPts val="0"/>
              </a:spcAft>
              <a:buClr>
                <a:schemeClr val="lt1"/>
              </a:buClr>
              <a:buSzPts val="7200"/>
              <a:buNone/>
              <a:defRPr sz="7200">
                <a:solidFill>
                  <a:schemeClr val="lt1"/>
                </a:solidFill>
              </a:defRPr>
            </a:lvl1pPr>
            <a:lvl2pPr lvl="1">
              <a:spcBef>
                <a:spcPts val="0"/>
              </a:spcBef>
              <a:spcAft>
                <a:spcPts val="0"/>
              </a:spcAft>
              <a:buClr>
                <a:schemeClr val="lt1"/>
              </a:buClr>
              <a:buSzPts val="7200"/>
              <a:buNone/>
              <a:defRPr sz="7200">
                <a:solidFill>
                  <a:schemeClr val="lt1"/>
                </a:solidFill>
              </a:defRPr>
            </a:lvl2pPr>
            <a:lvl3pPr lvl="2">
              <a:spcBef>
                <a:spcPts val="0"/>
              </a:spcBef>
              <a:spcAft>
                <a:spcPts val="0"/>
              </a:spcAft>
              <a:buClr>
                <a:schemeClr val="lt1"/>
              </a:buClr>
              <a:buSzPts val="7200"/>
              <a:buNone/>
              <a:defRPr sz="7200">
                <a:solidFill>
                  <a:schemeClr val="lt1"/>
                </a:solidFill>
              </a:defRPr>
            </a:lvl3pPr>
            <a:lvl4pPr lvl="3">
              <a:spcBef>
                <a:spcPts val="0"/>
              </a:spcBef>
              <a:spcAft>
                <a:spcPts val="0"/>
              </a:spcAft>
              <a:buClr>
                <a:schemeClr val="lt1"/>
              </a:buClr>
              <a:buSzPts val="7200"/>
              <a:buNone/>
              <a:defRPr sz="7200">
                <a:solidFill>
                  <a:schemeClr val="lt1"/>
                </a:solidFill>
              </a:defRPr>
            </a:lvl4pPr>
            <a:lvl5pPr lvl="4">
              <a:spcBef>
                <a:spcPts val="0"/>
              </a:spcBef>
              <a:spcAft>
                <a:spcPts val="0"/>
              </a:spcAft>
              <a:buClr>
                <a:schemeClr val="lt1"/>
              </a:buClr>
              <a:buSzPts val="7200"/>
              <a:buNone/>
              <a:defRPr sz="7200">
                <a:solidFill>
                  <a:schemeClr val="lt1"/>
                </a:solidFill>
              </a:defRPr>
            </a:lvl5pPr>
            <a:lvl6pPr lvl="5">
              <a:spcBef>
                <a:spcPts val="0"/>
              </a:spcBef>
              <a:spcAft>
                <a:spcPts val="0"/>
              </a:spcAft>
              <a:buClr>
                <a:schemeClr val="lt1"/>
              </a:buClr>
              <a:buSzPts val="7200"/>
              <a:buNone/>
              <a:defRPr sz="7200">
                <a:solidFill>
                  <a:schemeClr val="lt1"/>
                </a:solidFill>
              </a:defRPr>
            </a:lvl6pPr>
            <a:lvl7pPr lvl="6">
              <a:spcBef>
                <a:spcPts val="0"/>
              </a:spcBef>
              <a:spcAft>
                <a:spcPts val="0"/>
              </a:spcAft>
              <a:buClr>
                <a:schemeClr val="lt1"/>
              </a:buClr>
              <a:buSzPts val="7200"/>
              <a:buNone/>
              <a:defRPr sz="7200">
                <a:solidFill>
                  <a:schemeClr val="lt1"/>
                </a:solidFill>
              </a:defRPr>
            </a:lvl7pPr>
            <a:lvl8pPr lvl="7">
              <a:spcBef>
                <a:spcPts val="0"/>
              </a:spcBef>
              <a:spcAft>
                <a:spcPts val="0"/>
              </a:spcAft>
              <a:buClr>
                <a:schemeClr val="lt1"/>
              </a:buClr>
              <a:buSzPts val="7200"/>
              <a:buNone/>
              <a:defRPr sz="7200">
                <a:solidFill>
                  <a:schemeClr val="lt1"/>
                </a:solidFill>
              </a:defRPr>
            </a:lvl8pPr>
            <a:lvl9pPr lvl="8">
              <a:spcBef>
                <a:spcPts val="0"/>
              </a:spcBef>
              <a:spcAft>
                <a:spcPts val="0"/>
              </a:spcAft>
              <a:buClr>
                <a:schemeClr val="lt1"/>
              </a:buClr>
              <a:buSzPts val="7200"/>
              <a:buNone/>
              <a:defRPr sz="7200">
                <a:solidFill>
                  <a:schemeClr val="lt1"/>
                </a:solidFill>
              </a:defRPr>
            </a:lvl9pPr>
          </a:lstStyle>
          <a:p>
            <a:endParaRPr/>
          </a:p>
        </p:txBody>
      </p:sp>
      <p:sp>
        <p:nvSpPr>
          <p:cNvPr id="83" name="Google Shape;83;g32f3f27ed23_1_545"/>
          <p:cNvSpPr txBox="1">
            <a:spLocks noGrp="1"/>
          </p:cNvSpPr>
          <p:nvPr>
            <p:ph type="sldNum" idx="12"/>
          </p:nvPr>
        </p:nvSpPr>
        <p:spPr>
          <a:xfrm>
            <a:off x="16902092" y="9473952"/>
            <a:ext cx="1097400" cy="787200"/>
          </a:xfrm>
          <a:prstGeom prst="rect">
            <a:avLst/>
          </a:prstGeom>
        </p:spPr>
        <p:txBody>
          <a:bodyPr spcFirstLastPara="1" wrap="square" lIns="182850" tIns="182850" rIns="182850" bIns="182850"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84"/>
        <p:cNvGrpSpPr/>
        <p:nvPr/>
      </p:nvGrpSpPr>
      <p:grpSpPr>
        <a:xfrm>
          <a:off x="0" y="0"/>
          <a:ext cx="0" cy="0"/>
          <a:chOff x="0" y="0"/>
          <a:chExt cx="0" cy="0"/>
        </a:xfrm>
      </p:grpSpPr>
      <p:grpSp>
        <p:nvGrpSpPr>
          <p:cNvPr id="85" name="Google Shape;85;g32f3f27ed23_1_580"/>
          <p:cNvGrpSpPr/>
          <p:nvPr/>
        </p:nvGrpSpPr>
        <p:grpSpPr>
          <a:xfrm>
            <a:off x="1251932" y="598753"/>
            <a:ext cx="1998624" cy="1998624"/>
            <a:chOff x="348199" y="179450"/>
            <a:chExt cx="1116300" cy="1116300"/>
          </a:xfrm>
        </p:grpSpPr>
        <p:sp>
          <p:nvSpPr>
            <p:cNvPr id="86" name="Google Shape;86;g32f3f27ed23_1_580"/>
            <p:cNvSpPr/>
            <p:nvPr/>
          </p:nvSpPr>
          <p:spPr>
            <a:xfrm rot="-5400000">
              <a:off x="574557" y="405788"/>
              <a:ext cx="663600" cy="663600"/>
            </a:xfrm>
            <a:prstGeom prst="pie">
              <a:avLst>
                <a:gd name="adj1" fmla="val 10792838"/>
                <a:gd name="adj2" fmla="val 16200000"/>
              </a:avLst>
            </a:prstGeom>
            <a:solidFill>
              <a:schemeClr val="dk2">
                <a:alpha val="12549"/>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87" name="Google Shape;87;g32f3f27ed23_1_580"/>
            <p:cNvSpPr/>
            <p:nvPr/>
          </p:nvSpPr>
          <p:spPr>
            <a:xfrm rot="-5400000">
              <a:off x="348199" y="179450"/>
              <a:ext cx="1116300" cy="1116300"/>
            </a:xfrm>
            <a:prstGeom prst="pie">
              <a:avLst>
                <a:gd name="adj1" fmla="val 10792838"/>
                <a:gd name="adj2" fmla="val 16200000"/>
              </a:avLst>
            </a:prstGeom>
            <a:solidFill>
              <a:schemeClr val="dk2">
                <a:alpha val="12549"/>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
        <p:nvSpPr>
          <p:cNvPr id="88" name="Google Shape;88;g32f3f27ed23_1_580"/>
          <p:cNvSpPr txBox="1">
            <a:spLocks noGrp="1"/>
          </p:cNvSpPr>
          <p:nvPr>
            <p:ph type="title"/>
          </p:nvPr>
        </p:nvSpPr>
        <p:spPr>
          <a:xfrm>
            <a:off x="2607600" y="1197150"/>
            <a:ext cx="14061000" cy="1998600"/>
          </a:xfrm>
          <a:prstGeom prst="rect">
            <a:avLst/>
          </a:prstGeom>
        </p:spPr>
        <p:txBody>
          <a:bodyPr spcFirstLastPara="1" wrap="square" lIns="182850" tIns="182850" rIns="182850" bIns="182850" anchor="t" anchorCtr="0">
            <a:normAutofit/>
          </a:bodyPr>
          <a:lstStyle>
            <a:lvl1pPr lvl="0">
              <a:spcBef>
                <a:spcPts val="0"/>
              </a:spcBef>
              <a:spcAft>
                <a:spcPts val="0"/>
              </a:spcAft>
              <a:buSzPts val="5600"/>
              <a:buNone/>
              <a:defRPr/>
            </a:lvl1pPr>
            <a:lvl2pPr lvl="1">
              <a:spcBef>
                <a:spcPts val="0"/>
              </a:spcBef>
              <a:spcAft>
                <a:spcPts val="0"/>
              </a:spcAft>
              <a:buSzPts val="5600"/>
              <a:buNone/>
              <a:defRPr/>
            </a:lvl2pPr>
            <a:lvl3pPr lvl="2">
              <a:spcBef>
                <a:spcPts val="0"/>
              </a:spcBef>
              <a:spcAft>
                <a:spcPts val="0"/>
              </a:spcAft>
              <a:buSzPts val="5600"/>
              <a:buNone/>
              <a:defRPr/>
            </a:lvl3pPr>
            <a:lvl4pPr lvl="3">
              <a:spcBef>
                <a:spcPts val="0"/>
              </a:spcBef>
              <a:spcAft>
                <a:spcPts val="0"/>
              </a:spcAft>
              <a:buSzPts val="5600"/>
              <a:buNone/>
              <a:defRPr/>
            </a:lvl4pPr>
            <a:lvl5pPr lvl="4">
              <a:spcBef>
                <a:spcPts val="0"/>
              </a:spcBef>
              <a:spcAft>
                <a:spcPts val="0"/>
              </a:spcAft>
              <a:buSzPts val="5600"/>
              <a:buNone/>
              <a:defRPr/>
            </a:lvl5pPr>
            <a:lvl6pPr lvl="5">
              <a:spcBef>
                <a:spcPts val="0"/>
              </a:spcBef>
              <a:spcAft>
                <a:spcPts val="0"/>
              </a:spcAft>
              <a:buSzPts val="5600"/>
              <a:buNone/>
              <a:defRPr/>
            </a:lvl6pPr>
            <a:lvl7pPr lvl="6">
              <a:spcBef>
                <a:spcPts val="0"/>
              </a:spcBef>
              <a:spcAft>
                <a:spcPts val="0"/>
              </a:spcAft>
              <a:buSzPts val="5600"/>
              <a:buNone/>
              <a:defRPr/>
            </a:lvl7pPr>
            <a:lvl8pPr lvl="7">
              <a:spcBef>
                <a:spcPts val="0"/>
              </a:spcBef>
              <a:spcAft>
                <a:spcPts val="0"/>
              </a:spcAft>
              <a:buSzPts val="5600"/>
              <a:buNone/>
              <a:defRPr/>
            </a:lvl8pPr>
            <a:lvl9pPr lvl="8">
              <a:spcBef>
                <a:spcPts val="0"/>
              </a:spcBef>
              <a:spcAft>
                <a:spcPts val="0"/>
              </a:spcAft>
              <a:buSzPts val="5600"/>
              <a:buNone/>
              <a:defRPr/>
            </a:lvl9pPr>
          </a:lstStyle>
          <a:p>
            <a:endParaRPr/>
          </a:p>
        </p:txBody>
      </p:sp>
      <p:sp>
        <p:nvSpPr>
          <p:cNvPr id="89" name="Google Shape;89;g32f3f27ed23_1_580"/>
          <p:cNvSpPr txBox="1">
            <a:spLocks noGrp="1"/>
          </p:cNvSpPr>
          <p:nvPr>
            <p:ph type="body" idx="1"/>
          </p:nvPr>
        </p:nvSpPr>
        <p:spPr>
          <a:xfrm>
            <a:off x="2607600" y="3980100"/>
            <a:ext cx="14061000" cy="5083200"/>
          </a:xfrm>
          <a:prstGeom prst="rect">
            <a:avLst/>
          </a:prstGeom>
        </p:spPr>
        <p:txBody>
          <a:bodyPr spcFirstLastPara="1" wrap="square" lIns="182850" tIns="182850" rIns="182850" bIns="182850" anchor="t" anchorCtr="0">
            <a:normAutofit/>
          </a:bodyPr>
          <a:lstStyle>
            <a:lvl1pPr marL="457200" lvl="0" indent="-393700">
              <a:spcBef>
                <a:spcPts val="0"/>
              </a:spcBef>
              <a:spcAft>
                <a:spcPts val="0"/>
              </a:spcAft>
              <a:buSzPts val="2600"/>
              <a:buChar char="●"/>
              <a:defRPr/>
            </a:lvl1pPr>
            <a:lvl2pPr marL="914400" lvl="1" indent="-368300">
              <a:spcBef>
                <a:spcPts val="0"/>
              </a:spcBef>
              <a:spcAft>
                <a:spcPts val="0"/>
              </a:spcAft>
              <a:buSzPts val="2200"/>
              <a:buChar char="○"/>
              <a:defRPr/>
            </a:lvl2pPr>
            <a:lvl3pPr marL="1371600" lvl="2" indent="-368300">
              <a:spcBef>
                <a:spcPts val="0"/>
              </a:spcBef>
              <a:spcAft>
                <a:spcPts val="0"/>
              </a:spcAft>
              <a:buSzPts val="2200"/>
              <a:buChar char="■"/>
              <a:defRPr/>
            </a:lvl3pPr>
            <a:lvl4pPr marL="1828800" lvl="3" indent="-368300">
              <a:spcBef>
                <a:spcPts val="0"/>
              </a:spcBef>
              <a:spcAft>
                <a:spcPts val="0"/>
              </a:spcAft>
              <a:buSzPts val="2200"/>
              <a:buChar char="●"/>
              <a:defRPr/>
            </a:lvl4pPr>
            <a:lvl5pPr marL="2286000" lvl="4" indent="-368300">
              <a:spcBef>
                <a:spcPts val="0"/>
              </a:spcBef>
              <a:spcAft>
                <a:spcPts val="0"/>
              </a:spcAft>
              <a:buSzPts val="2200"/>
              <a:buChar char="○"/>
              <a:defRPr/>
            </a:lvl5pPr>
            <a:lvl6pPr marL="2743200" lvl="5" indent="-368300">
              <a:spcBef>
                <a:spcPts val="0"/>
              </a:spcBef>
              <a:spcAft>
                <a:spcPts val="0"/>
              </a:spcAft>
              <a:buSzPts val="2200"/>
              <a:buChar char="■"/>
              <a:defRPr/>
            </a:lvl6pPr>
            <a:lvl7pPr marL="3200400" lvl="6" indent="-368300">
              <a:spcBef>
                <a:spcPts val="0"/>
              </a:spcBef>
              <a:spcAft>
                <a:spcPts val="0"/>
              </a:spcAft>
              <a:buSzPts val="2200"/>
              <a:buChar char="●"/>
              <a:defRPr/>
            </a:lvl7pPr>
            <a:lvl8pPr marL="3657600" lvl="7" indent="-368300">
              <a:spcBef>
                <a:spcPts val="0"/>
              </a:spcBef>
              <a:spcAft>
                <a:spcPts val="0"/>
              </a:spcAft>
              <a:buSzPts val="2200"/>
              <a:buChar char="○"/>
              <a:defRPr/>
            </a:lvl8pPr>
            <a:lvl9pPr marL="4114800" lvl="8" indent="-368300">
              <a:spcBef>
                <a:spcPts val="0"/>
              </a:spcBef>
              <a:spcAft>
                <a:spcPts val="0"/>
              </a:spcAft>
              <a:buSzPts val="2200"/>
              <a:buChar char="■"/>
              <a:defRPr/>
            </a:lvl9pPr>
          </a:lstStyle>
          <a:p>
            <a:endParaRPr/>
          </a:p>
        </p:txBody>
      </p:sp>
      <p:sp>
        <p:nvSpPr>
          <p:cNvPr id="90" name="Google Shape;90;g32f3f27ed23_1_580"/>
          <p:cNvSpPr txBox="1">
            <a:spLocks noGrp="1"/>
          </p:cNvSpPr>
          <p:nvPr>
            <p:ph type="sldNum" idx="12"/>
          </p:nvPr>
        </p:nvSpPr>
        <p:spPr>
          <a:xfrm>
            <a:off x="16902092" y="9473952"/>
            <a:ext cx="1097400" cy="787200"/>
          </a:xfrm>
          <a:prstGeom prst="rect">
            <a:avLst/>
          </a:prstGeom>
        </p:spPr>
        <p:txBody>
          <a:bodyPr spcFirstLastPara="1" wrap="square" lIns="182850" tIns="182850" rIns="182850" bIns="18285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91"/>
        <p:cNvGrpSpPr/>
        <p:nvPr/>
      </p:nvGrpSpPr>
      <p:grpSpPr>
        <a:xfrm>
          <a:off x="0" y="0"/>
          <a:ext cx="0" cy="0"/>
          <a:chOff x="0" y="0"/>
          <a:chExt cx="0" cy="0"/>
        </a:xfrm>
      </p:grpSpPr>
      <p:grpSp>
        <p:nvGrpSpPr>
          <p:cNvPr id="92" name="Google Shape;92;g32f3f27ed23_1_587"/>
          <p:cNvGrpSpPr/>
          <p:nvPr/>
        </p:nvGrpSpPr>
        <p:grpSpPr>
          <a:xfrm>
            <a:off x="1251932" y="598753"/>
            <a:ext cx="1998624" cy="1998624"/>
            <a:chOff x="348199" y="179450"/>
            <a:chExt cx="1116300" cy="1116300"/>
          </a:xfrm>
        </p:grpSpPr>
        <p:sp>
          <p:nvSpPr>
            <p:cNvPr id="93" name="Google Shape;93;g32f3f27ed23_1_587"/>
            <p:cNvSpPr/>
            <p:nvPr/>
          </p:nvSpPr>
          <p:spPr>
            <a:xfrm rot="-5400000">
              <a:off x="574557" y="405788"/>
              <a:ext cx="663600" cy="663600"/>
            </a:xfrm>
            <a:prstGeom prst="pie">
              <a:avLst>
                <a:gd name="adj1" fmla="val 10792838"/>
                <a:gd name="adj2" fmla="val 16200000"/>
              </a:avLst>
            </a:prstGeom>
            <a:solidFill>
              <a:schemeClr val="dk2">
                <a:alpha val="12549"/>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94" name="Google Shape;94;g32f3f27ed23_1_587"/>
            <p:cNvSpPr/>
            <p:nvPr/>
          </p:nvSpPr>
          <p:spPr>
            <a:xfrm rot="-5400000">
              <a:off x="348199" y="179450"/>
              <a:ext cx="1116300" cy="1116300"/>
            </a:xfrm>
            <a:prstGeom prst="pie">
              <a:avLst>
                <a:gd name="adj1" fmla="val 10792838"/>
                <a:gd name="adj2" fmla="val 16200000"/>
              </a:avLst>
            </a:prstGeom>
            <a:solidFill>
              <a:schemeClr val="dk2">
                <a:alpha val="12549"/>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
        <p:nvSpPr>
          <p:cNvPr id="95" name="Google Shape;95;g32f3f27ed23_1_587"/>
          <p:cNvSpPr txBox="1">
            <a:spLocks noGrp="1"/>
          </p:cNvSpPr>
          <p:nvPr>
            <p:ph type="title"/>
          </p:nvPr>
        </p:nvSpPr>
        <p:spPr>
          <a:xfrm>
            <a:off x="2607600" y="1197150"/>
            <a:ext cx="14061000" cy="1998600"/>
          </a:xfrm>
          <a:prstGeom prst="rect">
            <a:avLst/>
          </a:prstGeom>
        </p:spPr>
        <p:txBody>
          <a:bodyPr spcFirstLastPara="1" wrap="square" lIns="182850" tIns="182850" rIns="182850" bIns="182850" anchor="t" anchorCtr="0">
            <a:normAutofit/>
          </a:bodyPr>
          <a:lstStyle>
            <a:lvl1pPr lvl="0">
              <a:spcBef>
                <a:spcPts val="0"/>
              </a:spcBef>
              <a:spcAft>
                <a:spcPts val="0"/>
              </a:spcAft>
              <a:buSzPts val="5600"/>
              <a:buNone/>
              <a:defRPr/>
            </a:lvl1pPr>
            <a:lvl2pPr lvl="1">
              <a:spcBef>
                <a:spcPts val="0"/>
              </a:spcBef>
              <a:spcAft>
                <a:spcPts val="0"/>
              </a:spcAft>
              <a:buSzPts val="5600"/>
              <a:buNone/>
              <a:defRPr/>
            </a:lvl2pPr>
            <a:lvl3pPr lvl="2">
              <a:spcBef>
                <a:spcPts val="0"/>
              </a:spcBef>
              <a:spcAft>
                <a:spcPts val="0"/>
              </a:spcAft>
              <a:buSzPts val="5600"/>
              <a:buNone/>
              <a:defRPr/>
            </a:lvl3pPr>
            <a:lvl4pPr lvl="3">
              <a:spcBef>
                <a:spcPts val="0"/>
              </a:spcBef>
              <a:spcAft>
                <a:spcPts val="0"/>
              </a:spcAft>
              <a:buSzPts val="5600"/>
              <a:buNone/>
              <a:defRPr/>
            </a:lvl4pPr>
            <a:lvl5pPr lvl="4">
              <a:spcBef>
                <a:spcPts val="0"/>
              </a:spcBef>
              <a:spcAft>
                <a:spcPts val="0"/>
              </a:spcAft>
              <a:buSzPts val="5600"/>
              <a:buNone/>
              <a:defRPr/>
            </a:lvl5pPr>
            <a:lvl6pPr lvl="5">
              <a:spcBef>
                <a:spcPts val="0"/>
              </a:spcBef>
              <a:spcAft>
                <a:spcPts val="0"/>
              </a:spcAft>
              <a:buSzPts val="5600"/>
              <a:buNone/>
              <a:defRPr/>
            </a:lvl6pPr>
            <a:lvl7pPr lvl="6">
              <a:spcBef>
                <a:spcPts val="0"/>
              </a:spcBef>
              <a:spcAft>
                <a:spcPts val="0"/>
              </a:spcAft>
              <a:buSzPts val="5600"/>
              <a:buNone/>
              <a:defRPr/>
            </a:lvl7pPr>
            <a:lvl8pPr lvl="7">
              <a:spcBef>
                <a:spcPts val="0"/>
              </a:spcBef>
              <a:spcAft>
                <a:spcPts val="0"/>
              </a:spcAft>
              <a:buSzPts val="5600"/>
              <a:buNone/>
              <a:defRPr/>
            </a:lvl8pPr>
            <a:lvl9pPr lvl="8">
              <a:spcBef>
                <a:spcPts val="0"/>
              </a:spcBef>
              <a:spcAft>
                <a:spcPts val="0"/>
              </a:spcAft>
              <a:buSzPts val="5600"/>
              <a:buNone/>
              <a:defRPr/>
            </a:lvl9pPr>
          </a:lstStyle>
          <a:p>
            <a:endParaRPr/>
          </a:p>
        </p:txBody>
      </p:sp>
      <p:sp>
        <p:nvSpPr>
          <p:cNvPr id="96" name="Google Shape;96;g32f3f27ed23_1_587"/>
          <p:cNvSpPr txBox="1">
            <a:spLocks noGrp="1"/>
          </p:cNvSpPr>
          <p:nvPr>
            <p:ph type="body" idx="1"/>
          </p:nvPr>
        </p:nvSpPr>
        <p:spPr>
          <a:xfrm>
            <a:off x="2607600" y="3980100"/>
            <a:ext cx="6861000" cy="5083200"/>
          </a:xfrm>
          <a:prstGeom prst="rect">
            <a:avLst/>
          </a:prstGeom>
        </p:spPr>
        <p:txBody>
          <a:bodyPr spcFirstLastPara="1" wrap="square" lIns="182850" tIns="182850" rIns="182850" bIns="182850" anchor="t" anchorCtr="0">
            <a:normAutofit/>
          </a:bodyPr>
          <a:lstStyle>
            <a:lvl1pPr marL="457200" lvl="0" indent="-393700">
              <a:spcBef>
                <a:spcPts val="0"/>
              </a:spcBef>
              <a:spcAft>
                <a:spcPts val="0"/>
              </a:spcAft>
              <a:buSzPts val="2600"/>
              <a:buChar char="●"/>
              <a:defRPr/>
            </a:lvl1pPr>
            <a:lvl2pPr marL="914400" lvl="1" indent="-368300">
              <a:spcBef>
                <a:spcPts val="0"/>
              </a:spcBef>
              <a:spcAft>
                <a:spcPts val="0"/>
              </a:spcAft>
              <a:buSzPts val="2200"/>
              <a:buChar char="○"/>
              <a:defRPr/>
            </a:lvl2pPr>
            <a:lvl3pPr marL="1371600" lvl="2" indent="-368300">
              <a:spcBef>
                <a:spcPts val="0"/>
              </a:spcBef>
              <a:spcAft>
                <a:spcPts val="0"/>
              </a:spcAft>
              <a:buSzPts val="2200"/>
              <a:buChar char="■"/>
              <a:defRPr/>
            </a:lvl3pPr>
            <a:lvl4pPr marL="1828800" lvl="3" indent="-368300">
              <a:spcBef>
                <a:spcPts val="0"/>
              </a:spcBef>
              <a:spcAft>
                <a:spcPts val="0"/>
              </a:spcAft>
              <a:buSzPts val="2200"/>
              <a:buChar char="●"/>
              <a:defRPr/>
            </a:lvl4pPr>
            <a:lvl5pPr marL="2286000" lvl="4" indent="-368300">
              <a:spcBef>
                <a:spcPts val="0"/>
              </a:spcBef>
              <a:spcAft>
                <a:spcPts val="0"/>
              </a:spcAft>
              <a:buSzPts val="2200"/>
              <a:buChar char="○"/>
              <a:defRPr/>
            </a:lvl5pPr>
            <a:lvl6pPr marL="2743200" lvl="5" indent="-368300">
              <a:spcBef>
                <a:spcPts val="0"/>
              </a:spcBef>
              <a:spcAft>
                <a:spcPts val="0"/>
              </a:spcAft>
              <a:buSzPts val="2200"/>
              <a:buChar char="■"/>
              <a:defRPr/>
            </a:lvl6pPr>
            <a:lvl7pPr marL="3200400" lvl="6" indent="-368300">
              <a:spcBef>
                <a:spcPts val="0"/>
              </a:spcBef>
              <a:spcAft>
                <a:spcPts val="0"/>
              </a:spcAft>
              <a:buSzPts val="2200"/>
              <a:buChar char="●"/>
              <a:defRPr/>
            </a:lvl7pPr>
            <a:lvl8pPr marL="3657600" lvl="7" indent="-368300">
              <a:spcBef>
                <a:spcPts val="0"/>
              </a:spcBef>
              <a:spcAft>
                <a:spcPts val="0"/>
              </a:spcAft>
              <a:buSzPts val="2200"/>
              <a:buChar char="○"/>
              <a:defRPr/>
            </a:lvl8pPr>
            <a:lvl9pPr marL="4114800" lvl="8" indent="-368300">
              <a:spcBef>
                <a:spcPts val="0"/>
              </a:spcBef>
              <a:spcAft>
                <a:spcPts val="0"/>
              </a:spcAft>
              <a:buSzPts val="2200"/>
              <a:buChar char="■"/>
              <a:defRPr/>
            </a:lvl9pPr>
          </a:lstStyle>
          <a:p>
            <a:endParaRPr/>
          </a:p>
        </p:txBody>
      </p:sp>
      <p:sp>
        <p:nvSpPr>
          <p:cNvPr id="97" name="Google Shape;97;g32f3f27ed23_1_587"/>
          <p:cNvSpPr txBox="1">
            <a:spLocks noGrp="1"/>
          </p:cNvSpPr>
          <p:nvPr>
            <p:ph type="body" idx="2"/>
          </p:nvPr>
        </p:nvSpPr>
        <p:spPr>
          <a:xfrm>
            <a:off x="9807300" y="3980100"/>
            <a:ext cx="6861000" cy="5083200"/>
          </a:xfrm>
          <a:prstGeom prst="rect">
            <a:avLst/>
          </a:prstGeom>
        </p:spPr>
        <p:txBody>
          <a:bodyPr spcFirstLastPara="1" wrap="square" lIns="182850" tIns="182850" rIns="182850" bIns="182850" anchor="t" anchorCtr="0">
            <a:normAutofit/>
          </a:bodyPr>
          <a:lstStyle>
            <a:lvl1pPr marL="457200" lvl="0" indent="-393700">
              <a:spcBef>
                <a:spcPts val="0"/>
              </a:spcBef>
              <a:spcAft>
                <a:spcPts val="0"/>
              </a:spcAft>
              <a:buSzPts val="2600"/>
              <a:buChar char="●"/>
              <a:defRPr/>
            </a:lvl1pPr>
            <a:lvl2pPr marL="914400" lvl="1" indent="-368300">
              <a:spcBef>
                <a:spcPts val="0"/>
              </a:spcBef>
              <a:spcAft>
                <a:spcPts val="0"/>
              </a:spcAft>
              <a:buSzPts val="2200"/>
              <a:buChar char="○"/>
              <a:defRPr/>
            </a:lvl2pPr>
            <a:lvl3pPr marL="1371600" lvl="2" indent="-368300">
              <a:spcBef>
                <a:spcPts val="0"/>
              </a:spcBef>
              <a:spcAft>
                <a:spcPts val="0"/>
              </a:spcAft>
              <a:buSzPts val="2200"/>
              <a:buChar char="■"/>
              <a:defRPr/>
            </a:lvl3pPr>
            <a:lvl4pPr marL="1828800" lvl="3" indent="-368300">
              <a:spcBef>
                <a:spcPts val="0"/>
              </a:spcBef>
              <a:spcAft>
                <a:spcPts val="0"/>
              </a:spcAft>
              <a:buSzPts val="2200"/>
              <a:buChar char="●"/>
              <a:defRPr/>
            </a:lvl4pPr>
            <a:lvl5pPr marL="2286000" lvl="4" indent="-368300">
              <a:spcBef>
                <a:spcPts val="0"/>
              </a:spcBef>
              <a:spcAft>
                <a:spcPts val="0"/>
              </a:spcAft>
              <a:buSzPts val="2200"/>
              <a:buChar char="○"/>
              <a:defRPr/>
            </a:lvl5pPr>
            <a:lvl6pPr marL="2743200" lvl="5" indent="-368300">
              <a:spcBef>
                <a:spcPts val="0"/>
              </a:spcBef>
              <a:spcAft>
                <a:spcPts val="0"/>
              </a:spcAft>
              <a:buSzPts val="2200"/>
              <a:buChar char="■"/>
              <a:defRPr/>
            </a:lvl6pPr>
            <a:lvl7pPr marL="3200400" lvl="6" indent="-368300">
              <a:spcBef>
                <a:spcPts val="0"/>
              </a:spcBef>
              <a:spcAft>
                <a:spcPts val="0"/>
              </a:spcAft>
              <a:buSzPts val="2200"/>
              <a:buChar char="●"/>
              <a:defRPr/>
            </a:lvl7pPr>
            <a:lvl8pPr marL="3657600" lvl="7" indent="-368300">
              <a:spcBef>
                <a:spcPts val="0"/>
              </a:spcBef>
              <a:spcAft>
                <a:spcPts val="0"/>
              </a:spcAft>
              <a:buSzPts val="2200"/>
              <a:buChar char="○"/>
              <a:defRPr/>
            </a:lvl8pPr>
            <a:lvl9pPr marL="4114800" lvl="8" indent="-368300">
              <a:spcBef>
                <a:spcPts val="0"/>
              </a:spcBef>
              <a:spcAft>
                <a:spcPts val="0"/>
              </a:spcAft>
              <a:buSzPts val="2200"/>
              <a:buChar char="■"/>
              <a:defRPr/>
            </a:lvl9pPr>
          </a:lstStyle>
          <a:p>
            <a:endParaRPr/>
          </a:p>
        </p:txBody>
      </p:sp>
      <p:sp>
        <p:nvSpPr>
          <p:cNvPr id="98" name="Google Shape;98;g32f3f27ed23_1_587"/>
          <p:cNvSpPr txBox="1">
            <a:spLocks noGrp="1"/>
          </p:cNvSpPr>
          <p:nvPr>
            <p:ph type="sldNum" idx="12"/>
          </p:nvPr>
        </p:nvSpPr>
        <p:spPr>
          <a:xfrm>
            <a:off x="16902092" y="9473952"/>
            <a:ext cx="1097400" cy="787200"/>
          </a:xfrm>
          <a:prstGeom prst="rect">
            <a:avLst/>
          </a:prstGeom>
        </p:spPr>
        <p:txBody>
          <a:bodyPr spcFirstLastPara="1" wrap="square" lIns="182850" tIns="182850" rIns="182850" bIns="18285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99"/>
        <p:cNvGrpSpPr/>
        <p:nvPr/>
      </p:nvGrpSpPr>
      <p:grpSpPr>
        <a:xfrm>
          <a:off x="0" y="0"/>
          <a:ext cx="0" cy="0"/>
          <a:chOff x="0" y="0"/>
          <a:chExt cx="0" cy="0"/>
        </a:xfrm>
      </p:grpSpPr>
      <p:grpSp>
        <p:nvGrpSpPr>
          <p:cNvPr id="100" name="Google Shape;100;g32f3f27ed23_1_595"/>
          <p:cNvGrpSpPr/>
          <p:nvPr/>
        </p:nvGrpSpPr>
        <p:grpSpPr>
          <a:xfrm>
            <a:off x="1251932" y="598753"/>
            <a:ext cx="1998624" cy="1998624"/>
            <a:chOff x="348199" y="179450"/>
            <a:chExt cx="1116300" cy="1116300"/>
          </a:xfrm>
        </p:grpSpPr>
        <p:sp>
          <p:nvSpPr>
            <p:cNvPr id="101" name="Google Shape;101;g32f3f27ed23_1_595"/>
            <p:cNvSpPr/>
            <p:nvPr/>
          </p:nvSpPr>
          <p:spPr>
            <a:xfrm rot="-5400000">
              <a:off x="574557" y="405788"/>
              <a:ext cx="663600" cy="663600"/>
            </a:xfrm>
            <a:prstGeom prst="pie">
              <a:avLst>
                <a:gd name="adj1" fmla="val 10792838"/>
                <a:gd name="adj2" fmla="val 16200000"/>
              </a:avLst>
            </a:prstGeom>
            <a:solidFill>
              <a:schemeClr val="dk2">
                <a:alpha val="12549"/>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02" name="Google Shape;102;g32f3f27ed23_1_595"/>
            <p:cNvSpPr/>
            <p:nvPr/>
          </p:nvSpPr>
          <p:spPr>
            <a:xfrm rot="-5400000">
              <a:off x="348199" y="179450"/>
              <a:ext cx="1116300" cy="1116300"/>
            </a:xfrm>
            <a:prstGeom prst="pie">
              <a:avLst>
                <a:gd name="adj1" fmla="val 10792838"/>
                <a:gd name="adj2" fmla="val 16200000"/>
              </a:avLst>
            </a:prstGeom>
            <a:solidFill>
              <a:schemeClr val="dk2">
                <a:alpha val="12549"/>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
        <p:nvSpPr>
          <p:cNvPr id="103" name="Google Shape;103;g32f3f27ed23_1_595"/>
          <p:cNvSpPr txBox="1">
            <a:spLocks noGrp="1"/>
          </p:cNvSpPr>
          <p:nvPr>
            <p:ph type="title"/>
          </p:nvPr>
        </p:nvSpPr>
        <p:spPr>
          <a:xfrm>
            <a:off x="2607600" y="1197150"/>
            <a:ext cx="14061000" cy="1998600"/>
          </a:xfrm>
          <a:prstGeom prst="rect">
            <a:avLst/>
          </a:prstGeom>
        </p:spPr>
        <p:txBody>
          <a:bodyPr spcFirstLastPara="1" wrap="square" lIns="182850" tIns="182850" rIns="182850" bIns="182850" anchor="t" anchorCtr="0">
            <a:normAutofit/>
          </a:bodyPr>
          <a:lstStyle>
            <a:lvl1pPr lvl="0">
              <a:spcBef>
                <a:spcPts val="0"/>
              </a:spcBef>
              <a:spcAft>
                <a:spcPts val="0"/>
              </a:spcAft>
              <a:buSzPts val="5600"/>
              <a:buNone/>
              <a:defRPr/>
            </a:lvl1pPr>
            <a:lvl2pPr lvl="1">
              <a:spcBef>
                <a:spcPts val="0"/>
              </a:spcBef>
              <a:spcAft>
                <a:spcPts val="0"/>
              </a:spcAft>
              <a:buSzPts val="5600"/>
              <a:buNone/>
              <a:defRPr/>
            </a:lvl2pPr>
            <a:lvl3pPr lvl="2">
              <a:spcBef>
                <a:spcPts val="0"/>
              </a:spcBef>
              <a:spcAft>
                <a:spcPts val="0"/>
              </a:spcAft>
              <a:buSzPts val="5600"/>
              <a:buNone/>
              <a:defRPr/>
            </a:lvl3pPr>
            <a:lvl4pPr lvl="3">
              <a:spcBef>
                <a:spcPts val="0"/>
              </a:spcBef>
              <a:spcAft>
                <a:spcPts val="0"/>
              </a:spcAft>
              <a:buSzPts val="5600"/>
              <a:buNone/>
              <a:defRPr/>
            </a:lvl4pPr>
            <a:lvl5pPr lvl="4">
              <a:spcBef>
                <a:spcPts val="0"/>
              </a:spcBef>
              <a:spcAft>
                <a:spcPts val="0"/>
              </a:spcAft>
              <a:buSzPts val="5600"/>
              <a:buNone/>
              <a:defRPr/>
            </a:lvl5pPr>
            <a:lvl6pPr lvl="5">
              <a:spcBef>
                <a:spcPts val="0"/>
              </a:spcBef>
              <a:spcAft>
                <a:spcPts val="0"/>
              </a:spcAft>
              <a:buSzPts val="5600"/>
              <a:buNone/>
              <a:defRPr/>
            </a:lvl6pPr>
            <a:lvl7pPr lvl="6">
              <a:spcBef>
                <a:spcPts val="0"/>
              </a:spcBef>
              <a:spcAft>
                <a:spcPts val="0"/>
              </a:spcAft>
              <a:buSzPts val="5600"/>
              <a:buNone/>
              <a:defRPr/>
            </a:lvl7pPr>
            <a:lvl8pPr lvl="7">
              <a:spcBef>
                <a:spcPts val="0"/>
              </a:spcBef>
              <a:spcAft>
                <a:spcPts val="0"/>
              </a:spcAft>
              <a:buSzPts val="5600"/>
              <a:buNone/>
              <a:defRPr/>
            </a:lvl8pPr>
            <a:lvl9pPr lvl="8">
              <a:spcBef>
                <a:spcPts val="0"/>
              </a:spcBef>
              <a:spcAft>
                <a:spcPts val="0"/>
              </a:spcAft>
              <a:buSzPts val="5600"/>
              <a:buNone/>
              <a:defRPr/>
            </a:lvl9pPr>
          </a:lstStyle>
          <a:p>
            <a:endParaRPr/>
          </a:p>
        </p:txBody>
      </p:sp>
      <p:sp>
        <p:nvSpPr>
          <p:cNvPr id="104" name="Google Shape;104;g32f3f27ed23_1_595"/>
          <p:cNvSpPr txBox="1">
            <a:spLocks noGrp="1"/>
          </p:cNvSpPr>
          <p:nvPr>
            <p:ph type="sldNum" idx="12"/>
          </p:nvPr>
        </p:nvSpPr>
        <p:spPr>
          <a:xfrm>
            <a:off x="16902092" y="9473952"/>
            <a:ext cx="1097400" cy="787200"/>
          </a:xfrm>
          <a:prstGeom prst="rect">
            <a:avLst/>
          </a:prstGeom>
        </p:spPr>
        <p:txBody>
          <a:bodyPr spcFirstLastPara="1" wrap="square" lIns="182850" tIns="182850" rIns="182850" bIns="18285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105"/>
        <p:cNvGrpSpPr/>
        <p:nvPr/>
      </p:nvGrpSpPr>
      <p:grpSpPr>
        <a:xfrm>
          <a:off x="0" y="0"/>
          <a:ext cx="0" cy="0"/>
          <a:chOff x="0" y="0"/>
          <a:chExt cx="0" cy="0"/>
        </a:xfrm>
      </p:grpSpPr>
      <p:grpSp>
        <p:nvGrpSpPr>
          <p:cNvPr id="106" name="Google Shape;106;g32f3f27ed23_1_601"/>
          <p:cNvGrpSpPr/>
          <p:nvPr/>
        </p:nvGrpSpPr>
        <p:grpSpPr>
          <a:xfrm>
            <a:off x="1251932" y="598753"/>
            <a:ext cx="1998624" cy="1998624"/>
            <a:chOff x="348199" y="179450"/>
            <a:chExt cx="1116300" cy="1116300"/>
          </a:xfrm>
        </p:grpSpPr>
        <p:sp>
          <p:nvSpPr>
            <p:cNvPr id="107" name="Google Shape;107;g32f3f27ed23_1_601"/>
            <p:cNvSpPr/>
            <p:nvPr/>
          </p:nvSpPr>
          <p:spPr>
            <a:xfrm rot="-5400000">
              <a:off x="574557" y="405788"/>
              <a:ext cx="663600" cy="663600"/>
            </a:xfrm>
            <a:prstGeom prst="pie">
              <a:avLst>
                <a:gd name="adj1" fmla="val 10792838"/>
                <a:gd name="adj2" fmla="val 16200000"/>
              </a:avLst>
            </a:prstGeom>
            <a:solidFill>
              <a:schemeClr val="dk2">
                <a:alpha val="12549"/>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08" name="Google Shape;108;g32f3f27ed23_1_601"/>
            <p:cNvSpPr/>
            <p:nvPr/>
          </p:nvSpPr>
          <p:spPr>
            <a:xfrm rot="-5400000">
              <a:off x="348199" y="179450"/>
              <a:ext cx="1116300" cy="1116300"/>
            </a:xfrm>
            <a:prstGeom prst="pie">
              <a:avLst>
                <a:gd name="adj1" fmla="val 10792838"/>
                <a:gd name="adj2" fmla="val 16200000"/>
              </a:avLst>
            </a:prstGeom>
            <a:solidFill>
              <a:schemeClr val="dk2">
                <a:alpha val="12549"/>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
        <p:nvSpPr>
          <p:cNvPr id="109" name="Google Shape;109;g32f3f27ed23_1_601"/>
          <p:cNvSpPr txBox="1">
            <a:spLocks noGrp="1"/>
          </p:cNvSpPr>
          <p:nvPr>
            <p:ph type="title"/>
          </p:nvPr>
        </p:nvSpPr>
        <p:spPr>
          <a:xfrm>
            <a:off x="2607600" y="1197150"/>
            <a:ext cx="6624000" cy="3180000"/>
          </a:xfrm>
          <a:prstGeom prst="rect">
            <a:avLst/>
          </a:prstGeom>
        </p:spPr>
        <p:txBody>
          <a:bodyPr spcFirstLastPara="1" wrap="square" lIns="182850" tIns="182850" rIns="182850" bIns="182850" anchor="t" anchorCtr="0">
            <a:normAutofit/>
          </a:bodyPr>
          <a:lstStyle>
            <a:lvl1pPr lvl="0">
              <a:spcBef>
                <a:spcPts val="0"/>
              </a:spcBef>
              <a:spcAft>
                <a:spcPts val="0"/>
              </a:spcAft>
              <a:buSzPts val="5600"/>
              <a:buNone/>
              <a:defRPr/>
            </a:lvl1pPr>
            <a:lvl2pPr lvl="1">
              <a:spcBef>
                <a:spcPts val="0"/>
              </a:spcBef>
              <a:spcAft>
                <a:spcPts val="0"/>
              </a:spcAft>
              <a:buSzPts val="5600"/>
              <a:buNone/>
              <a:defRPr/>
            </a:lvl2pPr>
            <a:lvl3pPr lvl="2">
              <a:spcBef>
                <a:spcPts val="0"/>
              </a:spcBef>
              <a:spcAft>
                <a:spcPts val="0"/>
              </a:spcAft>
              <a:buSzPts val="5600"/>
              <a:buNone/>
              <a:defRPr/>
            </a:lvl3pPr>
            <a:lvl4pPr lvl="3">
              <a:spcBef>
                <a:spcPts val="0"/>
              </a:spcBef>
              <a:spcAft>
                <a:spcPts val="0"/>
              </a:spcAft>
              <a:buSzPts val="5600"/>
              <a:buNone/>
              <a:defRPr/>
            </a:lvl4pPr>
            <a:lvl5pPr lvl="4">
              <a:spcBef>
                <a:spcPts val="0"/>
              </a:spcBef>
              <a:spcAft>
                <a:spcPts val="0"/>
              </a:spcAft>
              <a:buSzPts val="5600"/>
              <a:buNone/>
              <a:defRPr/>
            </a:lvl5pPr>
            <a:lvl6pPr lvl="5">
              <a:spcBef>
                <a:spcPts val="0"/>
              </a:spcBef>
              <a:spcAft>
                <a:spcPts val="0"/>
              </a:spcAft>
              <a:buSzPts val="5600"/>
              <a:buNone/>
              <a:defRPr/>
            </a:lvl6pPr>
            <a:lvl7pPr lvl="6">
              <a:spcBef>
                <a:spcPts val="0"/>
              </a:spcBef>
              <a:spcAft>
                <a:spcPts val="0"/>
              </a:spcAft>
              <a:buSzPts val="5600"/>
              <a:buNone/>
              <a:defRPr/>
            </a:lvl7pPr>
            <a:lvl8pPr lvl="7">
              <a:spcBef>
                <a:spcPts val="0"/>
              </a:spcBef>
              <a:spcAft>
                <a:spcPts val="0"/>
              </a:spcAft>
              <a:buSzPts val="5600"/>
              <a:buNone/>
              <a:defRPr/>
            </a:lvl8pPr>
            <a:lvl9pPr lvl="8">
              <a:spcBef>
                <a:spcPts val="0"/>
              </a:spcBef>
              <a:spcAft>
                <a:spcPts val="0"/>
              </a:spcAft>
              <a:buSzPts val="5600"/>
              <a:buNone/>
              <a:defRPr/>
            </a:lvl9pPr>
          </a:lstStyle>
          <a:p>
            <a:endParaRPr/>
          </a:p>
        </p:txBody>
      </p:sp>
      <p:sp>
        <p:nvSpPr>
          <p:cNvPr id="110" name="Google Shape;110;g32f3f27ed23_1_601"/>
          <p:cNvSpPr txBox="1">
            <a:spLocks noGrp="1"/>
          </p:cNvSpPr>
          <p:nvPr>
            <p:ph type="body" idx="1"/>
          </p:nvPr>
        </p:nvSpPr>
        <p:spPr>
          <a:xfrm>
            <a:off x="2607600" y="4619350"/>
            <a:ext cx="6624000" cy="4443600"/>
          </a:xfrm>
          <a:prstGeom prst="rect">
            <a:avLst/>
          </a:prstGeom>
        </p:spPr>
        <p:txBody>
          <a:bodyPr spcFirstLastPara="1" wrap="square" lIns="182850" tIns="182850" rIns="182850" bIns="182850" anchor="t" anchorCtr="0">
            <a:normAutofit/>
          </a:bodyPr>
          <a:lstStyle>
            <a:lvl1pPr marL="457200" lvl="0" indent="-393700">
              <a:spcBef>
                <a:spcPts val="0"/>
              </a:spcBef>
              <a:spcAft>
                <a:spcPts val="0"/>
              </a:spcAft>
              <a:buSzPts val="2600"/>
              <a:buChar char="●"/>
              <a:defRPr/>
            </a:lvl1pPr>
            <a:lvl2pPr marL="914400" lvl="1" indent="-368300">
              <a:spcBef>
                <a:spcPts val="0"/>
              </a:spcBef>
              <a:spcAft>
                <a:spcPts val="0"/>
              </a:spcAft>
              <a:buSzPts val="2200"/>
              <a:buChar char="○"/>
              <a:defRPr/>
            </a:lvl2pPr>
            <a:lvl3pPr marL="1371600" lvl="2" indent="-368300">
              <a:spcBef>
                <a:spcPts val="0"/>
              </a:spcBef>
              <a:spcAft>
                <a:spcPts val="0"/>
              </a:spcAft>
              <a:buSzPts val="2200"/>
              <a:buChar char="■"/>
              <a:defRPr/>
            </a:lvl3pPr>
            <a:lvl4pPr marL="1828800" lvl="3" indent="-368300">
              <a:spcBef>
                <a:spcPts val="0"/>
              </a:spcBef>
              <a:spcAft>
                <a:spcPts val="0"/>
              </a:spcAft>
              <a:buSzPts val="2200"/>
              <a:buChar char="●"/>
              <a:defRPr/>
            </a:lvl4pPr>
            <a:lvl5pPr marL="2286000" lvl="4" indent="-368300">
              <a:spcBef>
                <a:spcPts val="0"/>
              </a:spcBef>
              <a:spcAft>
                <a:spcPts val="0"/>
              </a:spcAft>
              <a:buSzPts val="2200"/>
              <a:buChar char="○"/>
              <a:defRPr/>
            </a:lvl5pPr>
            <a:lvl6pPr marL="2743200" lvl="5" indent="-368300">
              <a:spcBef>
                <a:spcPts val="0"/>
              </a:spcBef>
              <a:spcAft>
                <a:spcPts val="0"/>
              </a:spcAft>
              <a:buSzPts val="2200"/>
              <a:buChar char="■"/>
              <a:defRPr/>
            </a:lvl6pPr>
            <a:lvl7pPr marL="3200400" lvl="6" indent="-368300">
              <a:spcBef>
                <a:spcPts val="0"/>
              </a:spcBef>
              <a:spcAft>
                <a:spcPts val="0"/>
              </a:spcAft>
              <a:buSzPts val="2200"/>
              <a:buChar char="●"/>
              <a:defRPr/>
            </a:lvl7pPr>
            <a:lvl8pPr marL="3657600" lvl="7" indent="-368300">
              <a:spcBef>
                <a:spcPts val="0"/>
              </a:spcBef>
              <a:spcAft>
                <a:spcPts val="0"/>
              </a:spcAft>
              <a:buSzPts val="2200"/>
              <a:buChar char="○"/>
              <a:defRPr/>
            </a:lvl8pPr>
            <a:lvl9pPr marL="4114800" lvl="8" indent="-368300">
              <a:spcBef>
                <a:spcPts val="0"/>
              </a:spcBef>
              <a:spcAft>
                <a:spcPts val="0"/>
              </a:spcAft>
              <a:buSzPts val="2200"/>
              <a:buChar char="■"/>
              <a:defRPr/>
            </a:lvl9pPr>
          </a:lstStyle>
          <a:p>
            <a:endParaRPr/>
          </a:p>
        </p:txBody>
      </p:sp>
      <p:sp>
        <p:nvSpPr>
          <p:cNvPr id="111" name="Google Shape;111;g32f3f27ed23_1_601"/>
          <p:cNvSpPr txBox="1">
            <a:spLocks noGrp="1"/>
          </p:cNvSpPr>
          <p:nvPr>
            <p:ph type="sldNum" idx="12"/>
          </p:nvPr>
        </p:nvSpPr>
        <p:spPr>
          <a:xfrm>
            <a:off x="16902092" y="9473952"/>
            <a:ext cx="1097400" cy="787200"/>
          </a:xfrm>
          <a:prstGeom prst="rect">
            <a:avLst/>
          </a:prstGeom>
        </p:spPr>
        <p:txBody>
          <a:bodyPr spcFirstLastPara="1" wrap="square" lIns="182850" tIns="182850" rIns="182850" bIns="18285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112"/>
        <p:cNvGrpSpPr/>
        <p:nvPr/>
      </p:nvGrpSpPr>
      <p:grpSpPr>
        <a:xfrm>
          <a:off x="0" y="0"/>
          <a:ext cx="0" cy="0"/>
          <a:chOff x="0" y="0"/>
          <a:chExt cx="0" cy="0"/>
        </a:xfrm>
      </p:grpSpPr>
      <p:grpSp>
        <p:nvGrpSpPr>
          <p:cNvPr id="113" name="Google Shape;113;g32f3f27ed23_1_608"/>
          <p:cNvGrpSpPr/>
          <p:nvPr/>
        </p:nvGrpSpPr>
        <p:grpSpPr>
          <a:xfrm>
            <a:off x="13733428" y="2613"/>
            <a:ext cx="4534902" cy="5203379"/>
            <a:chOff x="6790514" y="1306"/>
            <a:chExt cx="2267451" cy="2601690"/>
          </a:xfrm>
        </p:grpSpPr>
        <p:grpSp>
          <p:nvGrpSpPr>
            <p:cNvPr id="114" name="Google Shape;114;g32f3f27ed23_1_608"/>
            <p:cNvGrpSpPr/>
            <p:nvPr/>
          </p:nvGrpSpPr>
          <p:grpSpPr>
            <a:xfrm>
              <a:off x="7067465" y="1306"/>
              <a:ext cx="1990500" cy="1990200"/>
              <a:chOff x="7067465" y="1306"/>
              <a:chExt cx="1990500" cy="1990200"/>
            </a:xfrm>
          </p:grpSpPr>
          <p:sp>
            <p:nvSpPr>
              <p:cNvPr id="115" name="Google Shape;115;g32f3f27ed23_1_608"/>
              <p:cNvSpPr/>
              <p:nvPr/>
            </p:nvSpPr>
            <p:spPr>
              <a:xfrm rot="-8648551">
                <a:off x="7594313" y="527721"/>
                <a:ext cx="937226" cy="937226"/>
              </a:xfrm>
              <a:prstGeom prst="ellipse">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16" name="Google Shape;116;g32f3f27ed23_1_608"/>
              <p:cNvSpPr/>
              <p:nvPr/>
            </p:nvSpPr>
            <p:spPr>
              <a:xfrm rot="-8648551">
                <a:off x="7594313" y="527721"/>
                <a:ext cx="937226" cy="937226"/>
              </a:xfrm>
              <a:prstGeom prst="pie">
                <a:avLst>
                  <a:gd name="adj1" fmla="val 19376841"/>
                  <a:gd name="adj2" fmla="val 12313574"/>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17" name="Google Shape;117;g32f3f27ed23_1_608"/>
              <p:cNvSpPr/>
              <p:nvPr/>
            </p:nvSpPr>
            <p:spPr>
              <a:xfrm rot="-8649154">
                <a:off x="7349891" y="283705"/>
                <a:ext cx="1425647" cy="1425404"/>
              </a:xfrm>
              <a:prstGeom prst="ellipse">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118" name="Google Shape;118;g32f3f27ed23_1_608"/>
            <p:cNvGrpSpPr/>
            <p:nvPr/>
          </p:nvGrpSpPr>
          <p:grpSpPr>
            <a:xfrm>
              <a:off x="8207126" y="1807996"/>
              <a:ext cx="795000" cy="795000"/>
              <a:chOff x="8207126" y="1807996"/>
              <a:chExt cx="795000" cy="795000"/>
            </a:xfrm>
          </p:grpSpPr>
          <p:sp>
            <p:nvSpPr>
              <p:cNvPr id="119" name="Google Shape;119;g32f3f27ed23_1_608"/>
              <p:cNvSpPr/>
              <p:nvPr/>
            </p:nvSpPr>
            <p:spPr>
              <a:xfrm rot="2152054">
                <a:off x="8319942" y="1920813"/>
                <a:ext cx="569367" cy="569367"/>
              </a:xfrm>
              <a:prstGeom prst="ellipse">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20" name="Google Shape;120;g32f3f27ed23_1_608"/>
              <p:cNvSpPr/>
              <p:nvPr/>
            </p:nvSpPr>
            <p:spPr>
              <a:xfrm rot="2150259">
                <a:off x="8408218" y="2008610"/>
                <a:ext cx="393004" cy="393004"/>
              </a:xfrm>
              <a:prstGeom prst="ellipse">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21" name="Google Shape;121;g32f3f27ed23_1_608"/>
              <p:cNvSpPr/>
              <p:nvPr/>
            </p:nvSpPr>
            <p:spPr>
              <a:xfrm rot="2150259">
                <a:off x="8408218" y="2008610"/>
                <a:ext cx="393004" cy="393004"/>
              </a:xfrm>
              <a:prstGeom prst="pie">
                <a:avLst>
                  <a:gd name="adj1" fmla="val 5699893"/>
                  <a:gd name="adj2" fmla="val 12313574"/>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122" name="Google Shape;122;g32f3f27ed23_1_608"/>
            <p:cNvGrpSpPr/>
            <p:nvPr/>
          </p:nvGrpSpPr>
          <p:grpSpPr>
            <a:xfrm>
              <a:off x="6790514" y="118857"/>
              <a:ext cx="548700" cy="548700"/>
              <a:chOff x="6790514" y="118857"/>
              <a:chExt cx="548700" cy="548700"/>
            </a:xfrm>
          </p:grpSpPr>
          <p:sp>
            <p:nvSpPr>
              <p:cNvPr id="123" name="Google Shape;123;g32f3f27ed23_1_608"/>
              <p:cNvSpPr/>
              <p:nvPr/>
            </p:nvSpPr>
            <p:spPr>
              <a:xfrm rot="2150259">
                <a:off x="6868362" y="196705"/>
                <a:ext cx="393004" cy="393004"/>
              </a:xfrm>
              <a:prstGeom prst="ellipse">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24" name="Google Shape;124;g32f3f27ed23_1_608"/>
              <p:cNvSpPr/>
              <p:nvPr/>
            </p:nvSpPr>
            <p:spPr>
              <a:xfrm rot="2150259">
                <a:off x="6868362" y="196705"/>
                <a:ext cx="393004" cy="393004"/>
              </a:xfrm>
              <a:prstGeom prst="pie">
                <a:avLst>
                  <a:gd name="adj1" fmla="val 5699893"/>
                  <a:gd name="adj2" fmla="val 12313574"/>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sp>
        <p:nvSpPr>
          <p:cNvPr id="125" name="Google Shape;125;g32f3f27ed23_1_608"/>
          <p:cNvSpPr txBox="1">
            <a:spLocks noGrp="1"/>
          </p:cNvSpPr>
          <p:nvPr>
            <p:ph type="title"/>
          </p:nvPr>
        </p:nvSpPr>
        <p:spPr>
          <a:xfrm>
            <a:off x="1648000" y="1527200"/>
            <a:ext cx="11715600" cy="7146600"/>
          </a:xfrm>
          <a:prstGeom prst="rect">
            <a:avLst/>
          </a:prstGeom>
        </p:spPr>
        <p:txBody>
          <a:bodyPr spcFirstLastPara="1" wrap="square" lIns="182850" tIns="182850" rIns="182850" bIns="182850" anchor="ctr" anchorCtr="0">
            <a:normAutofit/>
          </a:bodyPr>
          <a:lstStyle>
            <a:lvl1pPr lvl="0">
              <a:spcBef>
                <a:spcPts val="0"/>
              </a:spcBef>
              <a:spcAft>
                <a:spcPts val="0"/>
              </a:spcAft>
              <a:buClr>
                <a:schemeClr val="lt1"/>
              </a:buClr>
              <a:buSzPts val="7200"/>
              <a:buNone/>
              <a:defRPr sz="7200">
                <a:solidFill>
                  <a:schemeClr val="lt1"/>
                </a:solidFill>
              </a:defRPr>
            </a:lvl1pPr>
            <a:lvl2pPr lvl="1">
              <a:spcBef>
                <a:spcPts val="0"/>
              </a:spcBef>
              <a:spcAft>
                <a:spcPts val="0"/>
              </a:spcAft>
              <a:buClr>
                <a:schemeClr val="lt1"/>
              </a:buClr>
              <a:buSzPts val="7200"/>
              <a:buNone/>
              <a:defRPr sz="7200">
                <a:solidFill>
                  <a:schemeClr val="lt1"/>
                </a:solidFill>
              </a:defRPr>
            </a:lvl2pPr>
            <a:lvl3pPr lvl="2">
              <a:spcBef>
                <a:spcPts val="0"/>
              </a:spcBef>
              <a:spcAft>
                <a:spcPts val="0"/>
              </a:spcAft>
              <a:buClr>
                <a:schemeClr val="lt1"/>
              </a:buClr>
              <a:buSzPts val="7200"/>
              <a:buNone/>
              <a:defRPr sz="7200">
                <a:solidFill>
                  <a:schemeClr val="lt1"/>
                </a:solidFill>
              </a:defRPr>
            </a:lvl3pPr>
            <a:lvl4pPr lvl="3">
              <a:spcBef>
                <a:spcPts val="0"/>
              </a:spcBef>
              <a:spcAft>
                <a:spcPts val="0"/>
              </a:spcAft>
              <a:buClr>
                <a:schemeClr val="lt1"/>
              </a:buClr>
              <a:buSzPts val="7200"/>
              <a:buNone/>
              <a:defRPr sz="7200">
                <a:solidFill>
                  <a:schemeClr val="lt1"/>
                </a:solidFill>
              </a:defRPr>
            </a:lvl4pPr>
            <a:lvl5pPr lvl="4">
              <a:spcBef>
                <a:spcPts val="0"/>
              </a:spcBef>
              <a:spcAft>
                <a:spcPts val="0"/>
              </a:spcAft>
              <a:buClr>
                <a:schemeClr val="lt1"/>
              </a:buClr>
              <a:buSzPts val="7200"/>
              <a:buNone/>
              <a:defRPr sz="7200">
                <a:solidFill>
                  <a:schemeClr val="lt1"/>
                </a:solidFill>
              </a:defRPr>
            </a:lvl5pPr>
            <a:lvl6pPr lvl="5">
              <a:spcBef>
                <a:spcPts val="0"/>
              </a:spcBef>
              <a:spcAft>
                <a:spcPts val="0"/>
              </a:spcAft>
              <a:buClr>
                <a:schemeClr val="lt1"/>
              </a:buClr>
              <a:buSzPts val="7200"/>
              <a:buNone/>
              <a:defRPr sz="7200">
                <a:solidFill>
                  <a:schemeClr val="lt1"/>
                </a:solidFill>
              </a:defRPr>
            </a:lvl6pPr>
            <a:lvl7pPr lvl="6">
              <a:spcBef>
                <a:spcPts val="0"/>
              </a:spcBef>
              <a:spcAft>
                <a:spcPts val="0"/>
              </a:spcAft>
              <a:buClr>
                <a:schemeClr val="lt1"/>
              </a:buClr>
              <a:buSzPts val="7200"/>
              <a:buNone/>
              <a:defRPr sz="7200">
                <a:solidFill>
                  <a:schemeClr val="lt1"/>
                </a:solidFill>
              </a:defRPr>
            </a:lvl7pPr>
            <a:lvl8pPr lvl="7">
              <a:spcBef>
                <a:spcPts val="0"/>
              </a:spcBef>
              <a:spcAft>
                <a:spcPts val="0"/>
              </a:spcAft>
              <a:buClr>
                <a:schemeClr val="lt1"/>
              </a:buClr>
              <a:buSzPts val="7200"/>
              <a:buNone/>
              <a:defRPr sz="7200">
                <a:solidFill>
                  <a:schemeClr val="lt1"/>
                </a:solidFill>
              </a:defRPr>
            </a:lvl8pPr>
            <a:lvl9pPr lvl="8">
              <a:spcBef>
                <a:spcPts val="0"/>
              </a:spcBef>
              <a:spcAft>
                <a:spcPts val="0"/>
              </a:spcAft>
              <a:buClr>
                <a:schemeClr val="lt1"/>
              </a:buClr>
              <a:buSzPts val="7200"/>
              <a:buNone/>
              <a:defRPr sz="7200">
                <a:solidFill>
                  <a:schemeClr val="lt1"/>
                </a:solidFill>
              </a:defRPr>
            </a:lvl9pPr>
          </a:lstStyle>
          <a:p>
            <a:endParaRPr/>
          </a:p>
        </p:txBody>
      </p:sp>
      <p:sp>
        <p:nvSpPr>
          <p:cNvPr id="126" name="Google Shape;126;g32f3f27ed23_1_608"/>
          <p:cNvSpPr txBox="1">
            <a:spLocks noGrp="1"/>
          </p:cNvSpPr>
          <p:nvPr>
            <p:ph type="sldNum" idx="12"/>
          </p:nvPr>
        </p:nvSpPr>
        <p:spPr>
          <a:xfrm>
            <a:off x="16902092" y="9473952"/>
            <a:ext cx="1097400" cy="787200"/>
          </a:xfrm>
          <a:prstGeom prst="rect">
            <a:avLst/>
          </a:prstGeom>
        </p:spPr>
        <p:txBody>
          <a:bodyPr spcFirstLastPara="1" wrap="square" lIns="182850" tIns="182850" rIns="182850" bIns="182850"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127"/>
        <p:cNvGrpSpPr/>
        <p:nvPr/>
      </p:nvGrpSpPr>
      <p:grpSpPr>
        <a:xfrm>
          <a:off x="0" y="0"/>
          <a:ext cx="0" cy="0"/>
          <a:chOff x="0" y="0"/>
          <a:chExt cx="0" cy="0"/>
        </a:xfrm>
      </p:grpSpPr>
      <p:grpSp>
        <p:nvGrpSpPr>
          <p:cNvPr id="128" name="Google Shape;128;g32f3f27ed23_1_623"/>
          <p:cNvGrpSpPr/>
          <p:nvPr/>
        </p:nvGrpSpPr>
        <p:grpSpPr>
          <a:xfrm>
            <a:off x="1251932" y="598753"/>
            <a:ext cx="1998624" cy="1998624"/>
            <a:chOff x="348199" y="179450"/>
            <a:chExt cx="1116300" cy="1116300"/>
          </a:xfrm>
        </p:grpSpPr>
        <p:sp>
          <p:nvSpPr>
            <p:cNvPr id="129" name="Google Shape;129;g32f3f27ed23_1_623"/>
            <p:cNvSpPr/>
            <p:nvPr/>
          </p:nvSpPr>
          <p:spPr>
            <a:xfrm rot="-5400000">
              <a:off x="574557" y="405788"/>
              <a:ext cx="663600" cy="663600"/>
            </a:xfrm>
            <a:prstGeom prst="pie">
              <a:avLst>
                <a:gd name="adj1" fmla="val 10792838"/>
                <a:gd name="adj2" fmla="val 16200000"/>
              </a:avLst>
            </a:prstGeom>
            <a:solidFill>
              <a:schemeClr val="dk2">
                <a:alpha val="12549"/>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30" name="Google Shape;130;g32f3f27ed23_1_623"/>
            <p:cNvSpPr/>
            <p:nvPr/>
          </p:nvSpPr>
          <p:spPr>
            <a:xfrm rot="-5400000">
              <a:off x="348199" y="179450"/>
              <a:ext cx="1116300" cy="1116300"/>
            </a:xfrm>
            <a:prstGeom prst="pie">
              <a:avLst>
                <a:gd name="adj1" fmla="val 10792838"/>
                <a:gd name="adj2" fmla="val 16200000"/>
              </a:avLst>
            </a:prstGeom>
            <a:solidFill>
              <a:schemeClr val="dk2">
                <a:alpha val="12549"/>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
        <p:nvSpPr>
          <p:cNvPr id="131" name="Google Shape;131;g32f3f27ed23_1_623"/>
          <p:cNvSpPr txBox="1">
            <a:spLocks noGrp="1"/>
          </p:cNvSpPr>
          <p:nvPr>
            <p:ph type="title"/>
          </p:nvPr>
        </p:nvSpPr>
        <p:spPr>
          <a:xfrm>
            <a:off x="2607600" y="1197150"/>
            <a:ext cx="6861000" cy="3980400"/>
          </a:xfrm>
          <a:prstGeom prst="rect">
            <a:avLst/>
          </a:prstGeom>
          <a:ln w="9525" cap="flat" cmpd="sng">
            <a:solidFill>
              <a:schemeClr val="lt1"/>
            </a:solidFill>
            <a:prstDash val="solid"/>
            <a:round/>
            <a:headEnd type="none" w="sm" len="sm"/>
            <a:tailEnd type="none" w="sm" len="sm"/>
          </a:ln>
        </p:spPr>
        <p:txBody>
          <a:bodyPr spcFirstLastPara="1" wrap="square" lIns="182850" tIns="182850" rIns="182850" bIns="182850" anchor="t" anchorCtr="0">
            <a:normAutofit/>
          </a:bodyPr>
          <a:lstStyle>
            <a:lvl1pPr lvl="0">
              <a:spcBef>
                <a:spcPts val="0"/>
              </a:spcBef>
              <a:spcAft>
                <a:spcPts val="0"/>
              </a:spcAft>
              <a:buSzPts val="5600"/>
              <a:buNone/>
              <a:defRPr/>
            </a:lvl1pPr>
            <a:lvl2pPr lvl="1">
              <a:spcBef>
                <a:spcPts val="0"/>
              </a:spcBef>
              <a:spcAft>
                <a:spcPts val="0"/>
              </a:spcAft>
              <a:buSzPts val="5600"/>
              <a:buNone/>
              <a:defRPr/>
            </a:lvl2pPr>
            <a:lvl3pPr lvl="2">
              <a:spcBef>
                <a:spcPts val="0"/>
              </a:spcBef>
              <a:spcAft>
                <a:spcPts val="0"/>
              </a:spcAft>
              <a:buSzPts val="5600"/>
              <a:buNone/>
              <a:defRPr/>
            </a:lvl3pPr>
            <a:lvl4pPr lvl="3">
              <a:spcBef>
                <a:spcPts val="0"/>
              </a:spcBef>
              <a:spcAft>
                <a:spcPts val="0"/>
              </a:spcAft>
              <a:buSzPts val="5600"/>
              <a:buNone/>
              <a:defRPr/>
            </a:lvl4pPr>
            <a:lvl5pPr lvl="4">
              <a:spcBef>
                <a:spcPts val="0"/>
              </a:spcBef>
              <a:spcAft>
                <a:spcPts val="0"/>
              </a:spcAft>
              <a:buSzPts val="5600"/>
              <a:buNone/>
              <a:defRPr/>
            </a:lvl5pPr>
            <a:lvl6pPr lvl="5">
              <a:spcBef>
                <a:spcPts val="0"/>
              </a:spcBef>
              <a:spcAft>
                <a:spcPts val="0"/>
              </a:spcAft>
              <a:buSzPts val="5600"/>
              <a:buNone/>
              <a:defRPr/>
            </a:lvl6pPr>
            <a:lvl7pPr lvl="6">
              <a:spcBef>
                <a:spcPts val="0"/>
              </a:spcBef>
              <a:spcAft>
                <a:spcPts val="0"/>
              </a:spcAft>
              <a:buSzPts val="5600"/>
              <a:buNone/>
              <a:defRPr/>
            </a:lvl7pPr>
            <a:lvl8pPr lvl="7">
              <a:spcBef>
                <a:spcPts val="0"/>
              </a:spcBef>
              <a:spcAft>
                <a:spcPts val="0"/>
              </a:spcAft>
              <a:buSzPts val="5600"/>
              <a:buNone/>
              <a:defRPr/>
            </a:lvl8pPr>
            <a:lvl9pPr lvl="8">
              <a:spcBef>
                <a:spcPts val="0"/>
              </a:spcBef>
              <a:spcAft>
                <a:spcPts val="0"/>
              </a:spcAft>
              <a:buSzPts val="5600"/>
              <a:buNone/>
              <a:defRPr/>
            </a:lvl9pPr>
          </a:lstStyle>
          <a:p>
            <a:endParaRPr/>
          </a:p>
        </p:txBody>
      </p:sp>
      <p:sp>
        <p:nvSpPr>
          <p:cNvPr id="132" name="Google Shape;132;g32f3f27ed23_1_623"/>
          <p:cNvSpPr txBox="1">
            <a:spLocks noGrp="1"/>
          </p:cNvSpPr>
          <p:nvPr>
            <p:ph type="subTitle" idx="1"/>
          </p:nvPr>
        </p:nvSpPr>
        <p:spPr>
          <a:xfrm>
            <a:off x="2607600" y="5486405"/>
            <a:ext cx="6861000" cy="1452000"/>
          </a:xfrm>
          <a:prstGeom prst="rect">
            <a:avLst/>
          </a:prstGeom>
          <a:ln w="9525" cap="flat" cmpd="sng">
            <a:solidFill>
              <a:schemeClr val="lt1"/>
            </a:solidFill>
            <a:prstDash val="solid"/>
            <a:round/>
            <a:headEnd type="none" w="sm" len="sm"/>
            <a:tailEnd type="none" w="sm" len="sm"/>
          </a:ln>
        </p:spPr>
        <p:txBody>
          <a:bodyPr spcFirstLastPara="1" wrap="square" lIns="182850" tIns="182850" rIns="182850" bIns="182850" anchor="t" anchorCtr="0">
            <a:normAutofit/>
          </a:bodyPr>
          <a:lstStyle>
            <a:lvl1pPr lvl="0">
              <a:lnSpc>
                <a:spcPct val="100000"/>
              </a:lnSpc>
              <a:spcBef>
                <a:spcPts val="0"/>
              </a:spcBef>
              <a:spcAft>
                <a:spcPts val="0"/>
              </a:spcAft>
              <a:buSzPts val="3200"/>
              <a:buNone/>
              <a:defRPr sz="3200"/>
            </a:lvl1pPr>
            <a:lvl2pPr lvl="1">
              <a:lnSpc>
                <a:spcPct val="100000"/>
              </a:lnSpc>
              <a:spcBef>
                <a:spcPts val="0"/>
              </a:spcBef>
              <a:spcAft>
                <a:spcPts val="0"/>
              </a:spcAft>
              <a:buSzPts val="3200"/>
              <a:buNone/>
              <a:defRPr sz="3200"/>
            </a:lvl2pPr>
            <a:lvl3pPr lvl="2">
              <a:lnSpc>
                <a:spcPct val="100000"/>
              </a:lnSpc>
              <a:spcBef>
                <a:spcPts val="0"/>
              </a:spcBef>
              <a:spcAft>
                <a:spcPts val="0"/>
              </a:spcAft>
              <a:buSzPts val="3200"/>
              <a:buNone/>
              <a:defRPr sz="3200"/>
            </a:lvl3pPr>
            <a:lvl4pPr lvl="3">
              <a:lnSpc>
                <a:spcPct val="100000"/>
              </a:lnSpc>
              <a:spcBef>
                <a:spcPts val="0"/>
              </a:spcBef>
              <a:spcAft>
                <a:spcPts val="0"/>
              </a:spcAft>
              <a:buSzPts val="3200"/>
              <a:buNone/>
              <a:defRPr sz="3200"/>
            </a:lvl4pPr>
            <a:lvl5pPr lvl="4">
              <a:lnSpc>
                <a:spcPct val="100000"/>
              </a:lnSpc>
              <a:spcBef>
                <a:spcPts val="0"/>
              </a:spcBef>
              <a:spcAft>
                <a:spcPts val="0"/>
              </a:spcAft>
              <a:buSzPts val="3200"/>
              <a:buNone/>
              <a:defRPr sz="3200"/>
            </a:lvl5pPr>
            <a:lvl6pPr lvl="5">
              <a:lnSpc>
                <a:spcPct val="100000"/>
              </a:lnSpc>
              <a:spcBef>
                <a:spcPts val="0"/>
              </a:spcBef>
              <a:spcAft>
                <a:spcPts val="0"/>
              </a:spcAft>
              <a:buSzPts val="3200"/>
              <a:buNone/>
              <a:defRPr sz="3200"/>
            </a:lvl6pPr>
            <a:lvl7pPr lvl="6">
              <a:lnSpc>
                <a:spcPct val="100000"/>
              </a:lnSpc>
              <a:spcBef>
                <a:spcPts val="0"/>
              </a:spcBef>
              <a:spcAft>
                <a:spcPts val="0"/>
              </a:spcAft>
              <a:buSzPts val="3200"/>
              <a:buNone/>
              <a:defRPr sz="3200"/>
            </a:lvl7pPr>
            <a:lvl8pPr lvl="7">
              <a:lnSpc>
                <a:spcPct val="100000"/>
              </a:lnSpc>
              <a:spcBef>
                <a:spcPts val="0"/>
              </a:spcBef>
              <a:spcAft>
                <a:spcPts val="0"/>
              </a:spcAft>
              <a:buSzPts val="3200"/>
              <a:buNone/>
              <a:defRPr sz="3200"/>
            </a:lvl8pPr>
            <a:lvl9pPr lvl="8">
              <a:lnSpc>
                <a:spcPct val="100000"/>
              </a:lnSpc>
              <a:spcBef>
                <a:spcPts val="0"/>
              </a:spcBef>
              <a:spcAft>
                <a:spcPts val="0"/>
              </a:spcAft>
              <a:buSzPts val="3200"/>
              <a:buNone/>
              <a:defRPr sz="3200"/>
            </a:lvl9pPr>
          </a:lstStyle>
          <a:p>
            <a:endParaRPr/>
          </a:p>
        </p:txBody>
      </p:sp>
      <p:sp>
        <p:nvSpPr>
          <p:cNvPr id="133" name="Google Shape;133;g32f3f27ed23_1_623"/>
          <p:cNvSpPr txBox="1">
            <a:spLocks noGrp="1"/>
          </p:cNvSpPr>
          <p:nvPr>
            <p:ph type="body" idx="2"/>
          </p:nvPr>
        </p:nvSpPr>
        <p:spPr>
          <a:xfrm>
            <a:off x="9807400" y="1322000"/>
            <a:ext cx="6861000" cy="7741200"/>
          </a:xfrm>
          <a:prstGeom prst="rect">
            <a:avLst/>
          </a:prstGeom>
          <a:ln w="9525" cap="flat" cmpd="sng">
            <a:solidFill>
              <a:schemeClr val="lt1"/>
            </a:solidFill>
            <a:prstDash val="solid"/>
            <a:round/>
            <a:headEnd type="none" w="sm" len="sm"/>
            <a:tailEnd type="none" w="sm" len="sm"/>
          </a:ln>
        </p:spPr>
        <p:txBody>
          <a:bodyPr spcFirstLastPara="1" wrap="square" lIns="182850" tIns="182850" rIns="182850" bIns="182850" anchor="t" anchorCtr="0">
            <a:normAutofit/>
          </a:bodyPr>
          <a:lstStyle>
            <a:lvl1pPr marL="457200" lvl="0" indent="-393700">
              <a:spcBef>
                <a:spcPts val="0"/>
              </a:spcBef>
              <a:spcAft>
                <a:spcPts val="0"/>
              </a:spcAft>
              <a:buSzPts val="2600"/>
              <a:buChar char="●"/>
              <a:defRPr/>
            </a:lvl1pPr>
            <a:lvl2pPr marL="914400" lvl="1" indent="-368300">
              <a:spcBef>
                <a:spcPts val="0"/>
              </a:spcBef>
              <a:spcAft>
                <a:spcPts val="0"/>
              </a:spcAft>
              <a:buSzPts val="2200"/>
              <a:buChar char="○"/>
              <a:defRPr/>
            </a:lvl2pPr>
            <a:lvl3pPr marL="1371600" lvl="2" indent="-368300">
              <a:spcBef>
                <a:spcPts val="0"/>
              </a:spcBef>
              <a:spcAft>
                <a:spcPts val="0"/>
              </a:spcAft>
              <a:buSzPts val="2200"/>
              <a:buChar char="■"/>
              <a:defRPr/>
            </a:lvl3pPr>
            <a:lvl4pPr marL="1828800" lvl="3" indent="-368300">
              <a:spcBef>
                <a:spcPts val="0"/>
              </a:spcBef>
              <a:spcAft>
                <a:spcPts val="0"/>
              </a:spcAft>
              <a:buSzPts val="2200"/>
              <a:buChar char="●"/>
              <a:defRPr/>
            </a:lvl4pPr>
            <a:lvl5pPr marL="2286000" lvl="4" indent="-368300">
              <a:spcBef>
                <a:spcPts val="0"/>
              </a:spcBef>
              <a:spcAft>
                <a:spcPts val="0"/>
              </a:spcAft>
              <a:buSzPts val="2200"/>
              <a:buChar char="○"/>
              <a:defRPr/>
            </a:lvl5pPr>
            <a:lvl6pPr marL="2743200" lvl="5" indent="-368300">
              <a:spcBef>
                <a:spcPts val="0"/>
              </a:spcBef>
              <a:spcAft>
                <a:spcPts val="0"/>
              </a:spcAft>
              <a:buSzPts val="2200"/>
              <a:buChar char="■"/>
              <a:defRPr/>
            </a:lvl6pPr>
            <a:lvl7pPr marL="3200400" lvl="6" indent="-368300">
              <a:spcBef>
                <a:spcPts val="0"/>
              </a:spcBef>
              <a:spcAft>
                <a:spcPts val="0"/>
              </a:spcAft>
              <a:buSzPts val="2200"/>
              <a:buChar char="●"/>
              <a:defRPr/>
            </a:lvl7pPr>
            <a:lvl8pPr marL="3657600" lvl="7" indent="-368300">
              <a:spcBef>
                <a:spcPts val="0"/>
              </a:spcBef>
              <a:spcAft>
                <a:spcPts val="0"/>
              </a:spcAft>
              <a:buSzPts val="2200"/>
              <a:buChar char="○"/>
              <a:defRPr/>
            </a:lvl8pPr>
            <a:lvl9pPr marL="4114800" lvl="8" indent="-368300">
              <a:spcBef>
                <a:spcPts val="0"/>
              </a:spcBef>
              <a:spcAft>
                <a:spcPts val="0"/>
              </a:spcAft>
              <a:buSzPts val="2200"/>
              <a:buChar char="■"/>
              <a:defRPr/>
            </a:lvl9pPr>
          </a:lstStyle>
          <a:p>
            <a:endParaRPr/>
          </a:p>
        </p:txBody>
      </p:sp>
      <p:sp>
        <p:nvSpPr>
          <p:cNvPr id="134" name="Google Shape;134;g32f3f27ed23_1_623"/>
          <p:cNvSpPr txBox="1">
            <a:spLocks noGrp="1"/>
          </p:cNvSpPr>
          <p:nvPr>
            <p:ph type="sldNum" idx="12"/>
          </p:nvPr>
        </p:nvSpPr>
        <p:spPr>
          <a:xfrm>
            <a:off x="16902092" y="9473952"/>
            <a:ext cx="1097400" cy="787200"/>
          </a:xfrm>
          <a:prstGeom prst="rect">
            <a:avLst/>
          </a:prstGeom>
        </p:spPr>
        <p:txBody>
          <a:bodyPr spcFirstLastPara="1" wrap="square" lIns="182850" tIns="182850" rIns="182850" bIns="18285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135"/>
        <p:cNvGrpSpPr/>
        <p:nvPr/>
      </p:nvGrpSpPr>
      <p:grpSpPr>
        <a:xfrm>
          <a:off x="0" y="0"/>
          <a:ext cx="0" cy="0"/>
          <a:chOff x="0" y="0"/>
          <a:chExt cx="0" cy="0"/>
        </a:xfrm>
      </p:grpSpPr>
      <p:grpSp>
        <p:nvGrpSpPr>
          <p:cNvPr id="136" name="Google Shape;136;g32f3f27ed23_1_631"/>
          <p:cNvGrpSpPr/>
          <p:nvPr/>
        </p:nvGrpSpPr>
        <p:grpSpPr>
          <a:xfrm>
            <a:off x="1426746" y="7694237"/>
            <a:ext cx="1650784" cy="1650784"/>
            <a:chOff x="348199" y="179450"/>
            <a:chExt cx="1116300" cy="1116300"/>
          </a:xfrm>
        </p:grpSpPr>
        <p:sp>
          <p:nvSpPr>
            <p:cNvPr id="137" name="Google Shape;137;g32f3f27ed23_1_631"/>
            <p:cNvSpPr/>
            <p:nvPr/>
          </p:nvSpPr>
          <p:spPr>
            <a:xfrm rot="-5400000">
              <a:off x="574557" y="405788"/>
              <a:ext cx="663600" cy="663600"/>
            </a:xfrm>
            <a:prstGeom prst="pie">
              <a:avLst>
                <a:gd name="adj1" fmla="val 10792838"/>
                <a:gd name="adj2" fmla="val 16200000"/>
              </a:avLst>
            </a:prstGeom>
            <a:solidFill>
              <a:schemeClr val="dk2">
                <a:alpha val="12549"/>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38" name="Google Shape;138;g32f3f27ed23_1_631"/>
            <p:cNvSpPr/>
            <p:nvPr/>
          </p:nvSpPr>
          <p:spPr>
            <a:xfrm rot="-5400000">
              <a:off x="348199" y="179450"/>
              <a:ext cx="1116300" cy="1116300"/>
            </a:xfrm>
            <a:prstGeom prst="pie">
              <a:avLst>
                <a:gd name="adj1" fmla="val 10792838"/>
                <a:gd name="adj2" fmla="val 16200000"/>
              </a:avLst>
            </a:prstGeom>
            <a:solidFill>
              <a:schemeClr val="dk2">
                <a:alpha val="12549"/>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sp>
        <p:nvSpPr>
          <p:cNvPr id="139" name="Google Shape;139;g32f3f27ed23_1_631"/>
          <p:cNvSpPr txBox="1">
            <a:spLocks noGrp="1"/>
          </p:cNvSpPr>
          <p:nvPr>
            <p:ph type="body" idx="1"/>
          </p:nvPr>
        </p:nvSpPr>
        <p:spPr>
          <a:xfrm>
            <a:off x="2607600" y="8277950"/>
            <a:ext cx="11686200" cy="1069800"/>
          </a:xfrm>
          <a:prstGeom prst="rect">
            <a:avLst/>
          </a:prstGeom>
        </p:spPr>
        <p:txBody>
          <a:bodyPr spcFirstLastPara="1" wrap="square" lIns="182850" tIns="182850" rIns="182850" bIns="182850" anchor="t" anchorCtr="0">
            <a:normAutofit/>
          </a:bodyPr>
          <a:lstStyle>
            <a:lvl1pPr marL="457200" lvl="0" indent="-228600">
              <a:lnSpc>
                <a:spcPct val="100000"/>
              </a:lnSpc>
              <a:spcBef>
                <a:spcPts val="0"/>
              </a:spcBef>
              <a:spcAft>
                <a:spcPts val="0"/>
              </a:spcAft>
              <a:buSzPts val="2600"/>
              <a:buNone/>
              <a:defRPr/>
            </a:lvl1pPr>
          </a:lstStyle>
          <a:p>
            <a:endParaRPr/>
          </a:p>
        </p:txBody>
      </p:sp>
      <p:sp>
        <p:nvSpPr>
          <p:cNvPr id="140" name="Google Shape;140;g32f3f27ed23_1_631"/>
          <p:cNvSpPr txBox="1">
            <a:spLocks noGrp="1"/>
          </p:cNvSpPr>
          <p:nvPr>
            <p:ph type="sldNum" idx="12"/>
          </p:nvPr>
        </p:nvSpPr>
        <p:spPr>
          <a:xfrm>
            <a:off x="16902092" y="9473952"/>
            <a:ext cx="1097400" cy="787200"/>
          </a:xfrm>
          <a:prstGeom prst="rect">
            <a:avLst/>
          </a:prstGeom>
        </p:spPr>
        <p:txBody>
          <a:bodyPr spcFirstLastPara="1" wrap="square" lIns="182850" tIns="182850" rIns="182850" bIns="18285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141"/>
        <p:cNvGrpSpPr/>
        <p:nvPr/>
      </p:nvGrpSpPr>
      <p:grpSpPr>
        <a:xfrm>
          <a:off x="0" y="0"/>
          <a:ext cx="0" cy="0"/>
          <a:chOff x="0" y="0"/>
          <a:chExt cx="0" cy="0"/>
        </a:xfrm>
      </p:grpSpPr>
      <p:grpSp>
        <p:nvGrpSpPr>
          <p:cNvPr id="142" name="Google Shape;142;g32f3f27ed23_1_637"/>
          <p:cNvGrpSpPr/>
          <p:nvPr/>
        </p:nvGrpSpPr>
        <p:grpSpPr>
          <a:xfrm>
            <a:off x="104" y="8198400"/>
            <a:ext cx="18288071" cy="2088600"/>
            <a:chOff x="52" y="4099200"/>
            <a:chExt cx="9144036" cy="1044300"/>
          </a:xfrm>
        </p:grpSpPr>
        <p:grpSp>
          <p:nvGrpSpPr>
            <p:cNvPr id="143" name="Google Shape;143;g32f3f27ed23_1_637"/>
            <p:cNvGrpSpPr/>
            <p:nvPr/>
          </p:nvGrpSpPr>
          <p:grpSpPr>
            <a:xfrm>
              <a:off x="52" y="4309200"/>
              <a:ext cx="231622" cy="834300"/>
              <a:chOff x="2688737" y="4301380"/>
              <a:chExt cx="231900" cy="834300"/>
            </a:xfrm>
          </p:grpSpPr>
          <p:sp>
            <p:nvSpPr>
              <p:cNvPr id="144" name="Google Shape;144;g32f3f27ed23_1_637"/>
              <p:cNvSpPr/>
              <p:nvPr/>
            </p:nvSpPr>
            <p:spPr>
              <a:xfrm flipH="1">
                <a:off x="2688737" y="4720780"/>
                <a:ext cx="231900" cy="4149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45" name="Google Shape;145;g32f3f27ed23_1_637"/>
              <p:cNvSpPr/>
              <p:nvPr/>
            </p:nvSpPr>
            <p:spPr>
              <a:xfrm flipH="1">
                <a:off x="2688737" y="4301380"/>
                <a:ext cx="231900" cy="8343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46" name="Google Shape;146;g32f3f27ed23_1_637"/>
              <p:cNvSpPr/>
              <p:nvPr/>
            </p:nvSpPr>
            <p:spPr>
              <a:xfrm flipH="1">
                <a:off x="2688737" y="4511080"/>
                <a:ext cx="231900" cy="6246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47" name="Google Shape;147;g32f3f27ed23_1_637"/>
              <p:cNvSpPr/>
              <p:nvPr/>
            </p:nvSpPr>
            <p:spPr>
              <a:xfrm flipH="1">
                <a:off x="2688737" y="4930480"/>
                <a:ext cx="231900" cy="2052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148" name="Google Shape;148;g32f3f27ed23_1_637"/>
            <p:cNvGrpSpPr/>
            <p:nvPr/>
          </p:nvGrpSpPr>
          <p:grpSpPr>
            <a:xfrm>
              <a:off x="371406" y="4099200"/>
              <a:ext cx="231622" cy="1044300"/>
              <a:chOff x="2688737" y="4091380"/>
              <a:chExt cx="231900" cy="1044300"/>
            </a:xfrm>
          </p:grpSpPr>
          <p:sp>
            <p:nvSpPr>
              <p:cNvPr id="149" name="Google Shape;149;g32f3f27ed23_1_637"/>
              <p:cNvSpPr/>
              <p:nvPr/>
            </p:nvSpPr>
            <p:spPr>
              <a:xfrm flipH="1">
                <a:off x="2688737" y="4720780"/>
                <a:ext cx="231900" cy="4149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50" name="Google Shape;150;g32f3f27ed23_1_637"/>
              <p:cNvSpPr/>
              <p:nvPr/>
            </p:nvSpPr>
            <p:spPr>
              <a:xfrm flipH="1">
                <a:off x="2688737" y="4301380"/>
                <a:ext cx="231900" cy="8343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51" name="Google Shape;151;g32f3f27ed23_1_637"/>
              <p:cNvSpPr/>
              <p:nvPr/>
            </p:nvSpPr>
            <p:spPr>
              <a:xfrm flipH="1">
                <a:off x="2688737" y="4511080"/>
                <a:ext cx="231900" cy="6246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52" name="Google Shape;152;g32f3f27ed23_1_637"/>
              <p:cNvSpPr/>
              <p:nvPr/>
            </p:nvSpPr>
            <p:spPr>
              <a:xfrm flipH="1">
                <a:off x="2688737" y="4091380"/>
                <a:ext cx="231900" cy="10443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53" name="Google Shape;153;g32f3f27ed23_1_637"/>
              <p:cNvSpPr/>
              <p:nvPr/>
            </p:nvSpPr>
            <p:spPr>
              <a:xfrm flipH="1">
                <a:off x="2688737" y="4930480"/>
                <a:ext cx="231900" cy="2052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154" name="Google Shape;154;g32f3f27ed23_1_637"/>
            <p:cNvGrpSpPr/>
            <p:nvPr/>
          </p:nvGrpSpPr>
          <p:grpSpPr>
            <a:xfrm>
              <a:off x="742761" y="4309200"/>
              <a:ext cx="231622" cy="834300"/>
              <a:chOff x="2688737" y="4301380"/>
              <a:chExt cx="231900" cy="834300"/>
            </a:xfrm>
          </p:grpSpPr>
          <p:sp>
            <p:nvSpPr>
              <p:cNvPr id="155" name="Google Shape;155;g32f3f27ed23_1_637"/>
              <p:cNvSpPr/>
              <p:nvPr/>
            </p:nvSpPr>
            <p:spPr>
              <a:xfrm flipH="1">
                <a:off x="2688737" y="4720780"/>
                <a:ext cx="231900" cy="4149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56" name="Google Shape;156;g32f3f27ed23_1_637"/>
              <p:cNvSpPr/>
              <p:nvPr/>
            </p:nvSpPr>
            <p:spPr>
              <a:xfrm flipH="1">
                <a:off x="2688737" y="4301380"/>
                <a:ext cx="231900" cy="8343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57" name="Google Shape;157;g32f3f27ed23_1_637"/>
              <p:cNvSpPr/>
              <p:nvPr/>
            </p:nvSpPr>
            <p:spPr>
              <a:xfrm flipH="1">
                <a:off x="2688737" y="4511080"/>
                <a:ext cx="231900" cy="6246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58" name="Google Shape;158;g32f3f27ed23_1_637"/>
              <p:cNvSpPr/>
              <p:nvPr/>
            </p:nvSpPr>
            <p:spPr>
              <a:xfrm flipH="1">
                <a:off x="2688737" y="4930480"/>
                <a:ext cx="231900" cy="2052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159" name="Google Shape;159;g32f3f27ed23_1_637"/>
            <p:cNvGrpSpPr/>
            <p:nvPr/>
          </p:nvGrpSpPr>
          <p:grpSpPr>
            <a:xfrm>
              <a:off x="1114115" y="4518900"/>
              <a:ext cx="231622" cy="624600"/>
              <a:chOff x="2688737" y="4511080"/>
              <a:chExt cx="231900" cy="624600"/>
            </a:xfrm>
          </p:grpSpPr>
          <p:sp>
            <p:nvSpPr>
              <p:cNvPr id="160" name="Google Shape;160;g32f3f27ed23_1_637"/>
              <p:cNvSpPr/>
              <p:nvPr/>
            </p:nvSpPr>
            <p:spPr>
              <a:xfrm flipH="1">
                <a:off x="2688737" y="4720780"/>
                <a:ext cx="231900" cy="4149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61" name="Google Shape;161;g32f3f27ed23_1_637"/>
              <p:cNvSpPr/>
              <p:nvPr/>
            </p:nvSpPr>
            <p:spPr>
              <a:xfrm flipH="1">
                <a:off x="2688737" y="4511080"/>
                <a:ext cx="231900" cy="6246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62" name="Google Shape;162;g32f3f27ed23_1_637"/>
              <p:cNvSpPr/>
              <p:nvPr/>
            </p:nvSpPr>
            <p:spPr>
              <a:xfrm flipH="1">
                <a:off x="2688737" y="4930480"/>
                <a:ext cx="231900" cy="2052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163" name="Google Shape;163;g32f3f27ed23_1_637"/>
            <p:cNvGrpSpPr/>
            <p:nvPr/>
          </p:nvGrpSpPr>
          <p:grpSpPr>
            <a:xfrm>
              <a:off x="1856753" y="4099200"/>
              <a:ext cx="231600" cy="1044300"/>
              <a:chOff x="1856753" y="4099200"/>
              <a:chExt cx="231600" cy="1044300"/>
            </a:xfrm>
          </p:grpSpPr>
          <p:sp>
            <p:nvSpPr>
              <p:cNvPr id="164" name="Google Shape;164;g32f3f27ed23_1_637"/>
              <p:cNvSpPr/>
              <p:nvPr/>
            </p:nvSpPr>
            <p:spPr>
              <a:xfrm flipH="1">
                <a:off x="1856753" y="4728600"/>
                <a:ext cx="231600" cy="4149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65" name="Google Shape;165;g32f3f27ed23_1_637"/>
              <p:cNvSpPr/>
              <p:nvPr/>
            </p:nvSpPr>
            <p:spPr>
              <a:xfrm flipH="1">
                <a:off x="1856753" y="4309200"/>
                <a:ext cx="231600" cy="8343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66" name="Google Shape;166;g32f3f27ed23_1_637"/>
              <p:cNvSpPr/>
              <p:nvPr/>
            </p:nvSpPr>
            <p:spPr>
              <a:xfrm flipH="1">
                <a:off x="1856753" y="4518900"/>
                <a:ext cx="231600" cy="6246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67" name="Google Shape;167;g32f3f27ed23_1_637"/>
              <p:cNvSpPr/>
              <p:nvPr/>
            </p:nvSpPr>
            <p:spPr>
              <a:xfrm flipH="1">
                <a:off x="1856753" y="4099200"/>
                <a:ext cx="231600" cy="10443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68" name="Google Shape;168;g32f3f27ed23_1_637"/>
              <p:cNvSpPr/>
              <p:nvPr/>
            </p:nvSpPr>
            <p:spPr>
              <a:xfrm flipH="1">
                <a:off x="1856753" y="4938300"/>
                <a:ext cx="231600" cy="2052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169" name="Google Shape;169;g32f3f27ed23_1_637"/>
            <p:cNvGrpSpPr/>
            <p:nvPr/>
          </p:nvGrpSpPr>
          <p:grpSpPr>
            <a:xfrm>
              <a:off x="2228107" y="4309200"/>
              <a:ext cx="231600" cy="834300"/>
              <a:chOff x="2228107" y="4309200"/>
              <a:chExt cx="231600" cy="834300"/>
            </a:xfrm>
          </p:grpSpPr>
          <p:sp>
            <p:nvSpPr>
              <p:cNvPr id="170" name="Google Shape;170;g32f3f27ed23_1_637"/>
              <p:cNvSpPr/>
              <p:nvPr/>
            </p:nvSpPr>
            <p:spPr>
              <a:xfrm flipH="1">
                <a:off x="2228107" y="4728600"/>
                <a:ext cx="231600" cy="4149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71" name="Google Shape;171;g32f3f27ed23_1_637"/>
              <p:cNvSpPr/>
              <p:nvPr/>
            </p:nvSpPr>
            <p:spPr>
              <a:xfrm flipH="1">
                <a:off x="2228107" y="4309200"/>
                <a:ext cx="231600" cy="8343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72" name="Google Shape;172;g32f3f27ed23_1_637"/>
              <p:cNvSpPr/>
              <p:nvPr/>
            </p:nvSpPr>
            <p:spPr>
              <a:xfrm flipH="1">
                <a:off x="2228107" y="4518900"/>
                <a:ext cx="231600" cy="6246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73" name="Google Shape;173;g32f3f27ed23_1_637"/>
              <p:cNvSpPr/>
              <p:nvPr/>
            </p:nvSpPr>
            <p:spPr>
              <a:xfrm flipH="1">
                <a:off x="2228107" y="4938300"/>
                <a:ext cx="231600" cy="2052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174" name="Google Shape;174;g32f3f27ed23_1_637"/>
            <p:cNvGrpSpPr/>
            <p:nvPr/>
          </p:nvGrpSpPr>
          <p:grpSpPr>
            <a:xfrm>
              <a:off x="2599462" y="4518900"/>
              <a:ext cx="231600" cy="624600"/>
              <a:chOff x="2599462" y="4518900"/>
              <a:chExt cx="231600" cy="624600"/>
            </a:xfrm>
          </p:grpSpPr>
          <p:sp>
            <p:nvSpPr>
              <p:cNvPr id="175" name="Google Shape;175;g32f3f27ed23_1_637"/>
              <p:cNvSpPr/>
              <p:nvPr/>
            </p:nvSpPr>
            <p:spPr>
              <a:xfrm flipH="1">
                <a:off x="2599462" y="4728600"/>
                <a:ext cx="231600" cy="4149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76" name="Google Shape;176;g32f3f27ed23_1_637"/>
              <p:cNvSpPr/>
              <p:nvPr/>
            </p:nvSpPr>
            <p:spPr>
              <a:xfrm flipH="1">
                <a:off x="2599462" y="4518900"/>
                <a:ext cx="231600" cy="6246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77" name="Google Shape;177;g32f3f27ed23_1_637"/>
              <p:cNvSpPr/>
              <p:nvPr/>
            </p:nvSpPr>
            <p:spPr>
              <a:xfrm flipH="1">
                <a:off x="2599462" y="4938300"/>
                <a:ext cx="231600" cy="2052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178" name="Google Shape;178;g32f3f27ed23_1_637"/>
            <p:cNvGrpSpPr/>
            <p:nvPr/>
          </p:nvGrpSpPr>
          <p:grpSpPr>
            <a:xfrm>
              <a:off x="3342171" y="4099200"/>
              <a:ext cx="231600" cy="1044300"/>
              <a:chOff x="3342171" y="4099200"/>
              <a:chExt cx="231600" cy="1044300"/>
            </a:xfrm>
          </p:grpSpPr>
          <p:sp>
            <p:nvSpPr>
              <p:cNvPr id="179" name="Google Shape;179;g32f3f27ed23_1_637"/>
              <p:cNvSpPr/>
              <p:nvPr/>
            </p:nvSpPr>
            <p:spPr>
              <a:xfrm flipH="1">
                <a:off x="3342171" y="4728600"/>
                <a:ext cx="231600" cy="4149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80" name="Google Shape;180;g32f3f27ed23_1_637"/>
              <p:cNvSpPr/>
              <p:nvPr/>
            </p:nvSpPr>
            <p:spPr>
              <a:xfrm flipH="1">
                <a:off x="3342171" y="4309200"/>
                <a:ext cx="231600" cy="8343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81" name="Google Shape;181;g32f3f27ed23_1_637"/>
              <p:cNvSpPr/>
              <p:nvPr/>
            </p:nvSpPr>
            <p:spPr>
              <a:xfrm flipH="1">
                <a:off x="3342171" y="4518900"/>
                <a:ext cx="231600" cy="6246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82" name="Google Shape;182;g32f3f27ed23_1_637"/>
              <p:cNvSpPr/>
              <p:nvPr/>
            </p:nvSpPr>
            <p:spPr>
              <a:xfrm flipH="1">
                <a:off x="3342171" y="4099200"/>
                <a:ext cx="231600" cy="10443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83" name="Google Shape;183;g32f3f27ed23_1_637"/>
              <p:cNvSpPr/>
              <p:nvPr/>
            </p:nvSpPr>
            <p:spPr>
              <a:xfrm flipH="1">
                <a:off x="3342171" y="4938300"/>
                <a:ext cx="231600" cy="2052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184" name="Google Shape;184;g32f3f27ed23_1_637"/>
            <p:cNvGrpSpPr/>
            <p:nvPr/>
          </p:nvGrpSpPr>
          <p:grpSpPr>
            <a:xfrm>
              <a:off x="3713525" y="4309200"/>
              <a:ext cx="231600" cy="834300"/>
              <a:chOff x="3713525" y="4309200"/>
              <a:chExt cx="231600" cy="834300"/>
            </a:xfrm>
          </p:grpSpPr>
          <p:sp>
            <p:nvSpPr>
              <p:cNvPr id="185" name="Google Shape;185;g32f3f27ed23_1_637"/>
              <p:cNvSpPr/>
              <p:nvPr/>
            </p:nvSpPr>
            <p:spPr>
              <a:xfrm flipH="1">
                <a:off x="3713525" y="4728600"/>
                <a:ext cx="231600" cy="4149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86" name="Google Shape;186;g32f3f27ed23_1_637"/>
              <p:cNvSpPr/>
              <p:nvPr/>
            </p:nvSpPr>
            <p:spPr>
              <a:xfrm flipH="1">
                <a:off x="3713525" y="4309200"/>
                <a:ext cx="231600" cy="8343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87" name="Google Shape;187;g32f3f27ed23_1_637"/>
              <p:cNvSpPr/>
              <p:nvPr/>
            </p:nvSpPr>
            <p:spPr>
              <a:xfrm flipH="1">
                <a:off x="3713525" y="4518900"/>
                <a:ext cx="231600" cy="6246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88" name="Google Shape;188;g32f3f27ed23_1_637"/>
              <p:cNvSpPr/>
              <p:nvPr/>
            </p:nvSpPr>
            <p:spPr>
              <a:xfrm flipH="1">
                <a:off x="3713525" y="4938300"/>
                <a:ext cx="231600" cy="2052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189" name="Google Shape;189;g32f3f27ed23_1_637"/>
            <p:cNvGrpSpPr/>
            <p:nvPr/>
          </p:nvGrpSpPr>
          <p:grpSpPr>
            <a:xfrm>
              <a:off x="1485398" y="4309200"/>
              <a:ext cx="231600" cy="834300"/>
              <a:chOff x="1485398" y="4309200"/>
              <a:chExt cx="231600" cy="834300"/>
            </a:xfrm>
          </p:grpSpPr>
          <p:sp>
            <p:nvSpPr>
              <p:cNvPr id="190" name="Google Shape;190;g32f3f27ed23_1_637"/>
              <p:cNvSpPr/>
              <p:nvPr/>
            </p:nvSpPr>
            <p:spPr>
              <a:xfrm flipH="1">
                <a:off x="1485398" y="4728600"/>
                <a:ext cx="231600" cy="4149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91" name="Google Shape;191;g32f3f27ed23_1_637"/>
              <p:cNvSpPr/>
              <p:nvPr/>
            </p:nvSpPr>
            <p:spPr>
              <a:xfrm flipH="1">
                <a:off x="1485398" y="4309200"/>
                <a:ext cx="231600" cy="8343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92" name="Google Shape;192;g32f3f27ed23_1_637"/>
              <p:cNvSpPr/>
              <p:nvPr/>
            </p:nvSpPr>
            <p:spPr>
              <a:xfrm flipH="1">
                <a:off x="1485398" y="4518900"/>
                <a:ext cx="231600" cy="6246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93" name="Google Shape;193;g32f3f27ed23_1_637"/>
              <p:cNvSpPr/>
              <p:nvPr/>
            </p:nvSpPr>
            <p:spPr>
              <a:xfrm flipH="1">
                <a:off x="1485398" y="4938300"/>
                <a:ext cx="231600" cy="2052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194" name="Google Shape;194;g32f3f27ed23_1_637"/>
            <p:cNvGrpSpPr/>
            <p:nvPr/>
          </p:nvGrpSpPr>
          <p:grpSpPr>
            <a:xfrm>
              <a:off x="4084879" y="4518900"/>
              <a:ext cx="231600" cy="624600"/>
              <a:chOff x="4084879" y="4518900"/>
              <a:chExt cx="231600" cy="624600"/>
            </a:xfrm>
          </p:grpSpPr>
          <p:sp>
            <p:nvSpPr>
              <p:cNvPr id="195" name="Google Shape;195;g32f3f27ed23_1_637"/>
              <p:cNvSpPr/>
              <p:nvPr/>
            </p:nvSpPr>
            <p:spPr>
              <a:xfrm flipH="1">
                <a:off x="4084879" y="4728600"/>
                <a:ext cx="231600" cy="4149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96" name="Google Shape;196;g32f3f27ed23_1_637"/>
              <p:cNvSpPr/>
              <p:nvPr/>
            </p:nvSpPr>
            <p:spPr>
              <a:xfrm flipH="1">
                <a:off x="4084879" y="4518900"/>
                <a:ext cx="231600" cy="6246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197" name="Google Shape;197;g32f3f27ed23_1_637"/>
              <p:cNvSpPr/>
              <p:nvPr/>
            </p:nvSpPr>
            <p:spPr>
              <a:xfrm flipH="1">
                <a:off x="4084879" y="4938300"/>
                <a:ext cx="231600" cy="2052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198" name="Google Shape;198;g32f3f27ed23_1_637"/>
            <p:cNvGrpSpPr/>
            <p:nvPr/>
          </p:nvGrpSpPr>
          <p:grpSpPr>
            <a:xfrm>
              <a:off x="2970816" y="4309200"/>
              <a:ext cx="231600" cy="834300"/>
              <a:chOff x="2970816" y="4309200"/>
              <a:chExt cx="231600" cy="834300"/>
            </a:xfrm>
          </p:grpSpPr>
          <p:sp>
            <p:nvSpPr>
              <p:cNvPr id="199" name="Google Shape;199;g32f3f27ed23_1_637"/>
              <p:cNvSpPr/>
              <p:nvPr/>
            </p:nvSpPr>
            <p:spPr>
              <a:xfrm flipH="1">
                <a:off x="2970816" y="4728600"/>
                <a:ext cx="231600" cy="4149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00" name="Google Shape;200;g32f3f27ed23_1_637"/>
              <p:cNvSpPr/>
              <p:nvPr/>
            </p:nvSpPr>
            <p:spPr>
              <a:xfrm flipH="1">
                <a:off x="2970816" y="4309200"/>
                <a:ext cx="231600" cy="8343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01" name="Google Shape;201;g32f3f27ed23_1_637"/>
              <p:cNvSpPr/>
              <p:nvPr/>
            </p:nvSpPr>
            <p:spPr>
              <a:xfrm flipH="1">
                <a:off x="2970816" y="4518900"/>
                <a:ext cx="231600" cy="6246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02" name="Google Shape;202;g32f3f27ed23_1_637"/>
              <p:cNvSpPr/>
              <p:nvPr/>
            </p:nvSpPr>
            <p:spPr>
              <a:xfrm flipH="1">
                <a:off x="2970816" y="4938300"/>
                <a:ext cx="231600" cy="2052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203" name="Google Shape;203;g32f3f27ed23_1_637"/>
            <p:cNvGrpSpPr/>
            <p:nvPr/>
          </p:nvGrpSpPr>
          <p:grpSpPr>
            <a:xfrm>
              <a:off x="4456234" y="4309200"/>
              <a:ext cx="231600" cy="834300"/>
              <a:chOff x="4456234" y="4309200"/>
              <a:chExt cx="231600" cy="834300"/>
            </a:xfrm>
          </p:grpSpPr>
          <p:sp>
            <p:nvSpPr>
              <p:cNvPr id="204" name="Google Shape;204;g32f3f27ed23_1_637"/>
              <p:cNvSpPr/>
              <p:nvPr/>
            </p:nvSpPr>
            <p:spPr>
              <a:xfrm flipH="1">
                <a:off x="4456234" y="4728600"/>
                <a:ext cx="231600" cy="4149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05" name="Google Shape;205;g32f3f27ed23_1_637"/>
              <p:cNvSpPr/>
              <p:nvPr/>
            </p:nvSpPr>
            <p:spPr>
              <a:xfrm flipH="1">
                <a:off x="4456234" y="4309200"/>
                <a:ext cx="231600" cy="8343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06" name="Google Shape;206;g32f3f27ed23_1_637"/>
              <p:cNvSpPr/>
              <p:nvPr/>
            </p:nvSpPr>
            <p:spPr>
              <a:xfrm flipH="1">
                <a:off x="4456234" y="4518900"/>
                <a:ext cx="231600" cy="6246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07" name="Google Shape;207;g32f3f27ed23_1_637"/>
              <p:cNvSpPr/>
              <p:nvPr/>
            </p:nvSpPr>
            <p:spPr>
              <a:xfrm flipH="1">
                <a:off x="4456234" y="4938300"/>
                <a:ext cx="231600" cy="2052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208" name="Google Shape;208;g32f3f27ed23_1_637"/>
            <p:cNvGrpSpPr/>
            <p:nvPr/>
          </p:nvGrpSpPr>
          <p:grpSpPr>
            <a:xfrm>
              <a:off x="4827588" y="4099200"/>
              <a:ext cx="231600" cy="1044300"/>
              <a:chOff x="4827588" y="4099200"/>
              <a:chExt cx="231600" cy="1044300"/>
            </a:xfrm>
          </p:grpSpPr>
          <p:sp>
            <p:nvSpPr>
              <p:cNvPr id="209" name="Google Shape;209;g32f3f27ed23_1_637"/>
              <p:cNvSpPr/>
              <p:nvPr/>
            </p:nvSpPr>
            <p:spPr>
              <a:xfrm flipH="1">
                <a:off x="4827588" y="4728600"/>
                <a:ext cx="231600" cy="4149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10" name="Google Shape;210;g32f3f27ed23_1_637"/>
              <p:cNvSpPr/>
              <p:nvPr/>
            </p:nvSpPr>
            <p:spPr>
              <a:xfrm flipH="1">
                <a:off x="4827588" y="4309200"/>
                <a:ext cx="231600" cy="8343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11" name="Google Shape;211;g32f3f27ed23_1_637"/>
              <p:cNvSpPr/>
              <p:nvPr/>
            </p:nvSpPr>
            <p:spPr>
              <a:xfrm flipH="1">
                <a:off x="4827588" y="4518900"/>
                <a:ext cx="231600" cy="6246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12" name="Google Shape;212;g32f3f27ed23_1_637"/>
              <p:cNvSpPr/>
              <p:nvPr/>
            </p:nvSpPr>
            <p:spPr>
              <a:xfrm flipH="1">
                <a:off x="4827588" y="4099200"/>
                <a:ext cx="231600" cy="10443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13" name="Google Shape;213;g32f3f27ed23_1_637"/>
              <p:cNvSpPr/>
              <p:nvPr/>
            </p:nvSpPr>
            <p:spPr>
              <a:xfrm flipH="1">
                <a:off x="4827588" y="4938300"/>
                <a:ext cx="231600" cy="2052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214" name="Google Shape;214;g32f3f27ed23_1_637"/>
            <p:cNvGrpSpPr/>
            <p:nvPr/>
          </p:nvGrpSpPr>
          <p:grpSpPr>
            <a:xfrm>
              <a:off x="5198943" y="4309200"/>
              <a:ext cx="231600" cy="834300"/>
              <a:chOff x="5198943" y="4309200"/>
              <a:chExt cx="231600" cy="834300"/>
            </a:xfrm>
          </p:grpSpPr>
          <p:sp>
            <p:nvSpPr>
              <p:cNvPr id="215" name="Google Shape;215;g32f3f27ed23_1_637"/>
              <p:cNvSpPr/>
              <p:nvPr/>
            </p:nvSpPr>
            <p:spPr>
              <a:xfrm flipH="1">
                <a:off x="5198943" y="4728600"/>
                <a:ext cx="231600" cy="4149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16" name="Google Shape;216;g32f3f27ed23_1_637"/>
              <p:cNvSpPr/>
              <p:nvPr/>
            </p:nvSpPr>
            <p:spPr>
              <a:xfrm flipH="1">
                <a:off x="5198943" y="4309200"/>
                <a:ext cx="231600" cy="8343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17" name="Google Shape;217;g32f3f27ed23_1_637"/>
              <p:cNvSpPr/>
              <p:nvPr/>
            </p:nvSpPr>
            <p:spPr>
              <a:xfrm flipH="1">
                <a:off x="5198943" y="4518900"/>
                <a:ext cx="231600" cy="6246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18" name="Google Shape;218;g32f3f27ed23_1_637"/>
              <p:cNvSpPr/>
              <p:nvPr/>
            </p:nvSpPr>
            <p:spPr>
              <a:xfrm flipH="1">
                <a:off x="5198943" y="4938300"/>
                <a:ext cx="231600" cy="2052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219" name="Google Shape;219;g32f3f27ed23_1_637"/>
            <p:cNvGrpSpPr/>
            <p:nvPr/>
          </p:nvGrpSpPr>
          <p:grpSpPr>
            <a:xfrm>
              <a:off x="5570297" y="4518900"/>
              <a:ext cx="231600" cy="624600"/>
              <a:chOff x="5570297" y="4518900"/>
              <a:chExt cx="231600" cy="624600"/>
            </a:xfrm>
          </p:grpSpPr>
          <p:sp>
            <p:nvSpPr>
              <p:cNvPr id="220" name="Google Shape;220;g32f3f27ed23_1_637"/>
              <p:cNvSpPr/>
              <p:nvPr/>
            </p:nvSpPr>
            <p:spPr>
              <a:xfrm flipH="1">
                <a:off x="5570297" y="4728600"/>
                <a:ext cx="231600" cy="4149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21" name="Google Shape;221;g32f3f27ed23_1_637"/>
              <p:cNvSpPr/>
              <p:nvPr/>
            </p:nvSpPr>
            <p:spPr>
              <a:xfrm flipH="1">
                <a:off x="5570297" y="4518900"/>
                <a:ext cx="231600" cy="6246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22" name="Google Shape;222;g32f3f27ed23_1_637"/>
              <p:cNvSpPr/>
              <p:nvPr/>
            </p:nvSpPr>
            <p:spPr>
              <a:xfrm flipH="1">
                <a:off x="5570297" y="4938300"/>
                <a:ext cx="231600" cy="2052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223" name="Google Shape;223;g32f3f27ed23_1_637"/>
            <p:cNvGrpSpPr/>
            <p:nvPr/>
          </p:nvGrpSpPr>
          <p:grpSpPr>
            <a:xfrm>
              <a:off x="5941652" y="4309200"/>
              <a:ext cx="231600" cy="834300"/>
              <a:chOff x="5941652" y="4309200"/>
              <a:chExt cx="231600" cy="834300"/>
            </a:xfrm>
          </p:grpSpPr>
          <p:sp>
            <p:nvSpPr>
              <p:cNvPr id="224" name="Google Shape;224;g32f3f27ed23_1_637"/>
              <p:cNvSpPr/>
              <p:nvPr/>
            </p:nvSpPr>
            <p:spPr>
              <a:xfrm flipH="1">
                <a:off x="5941652" y="4728600"/>
                <a:ext cx="231600" cy="4149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25" name="Google Shape;225;g32f3f27ed23_1_637"/>
              <p:cNvSpPr/>
              <p:nvPr/>
            </p:nvSpPr>
            <p:spPr>
              <a:xfrm flipH="1">
                <a:off x="5941652" y="4309200"/>
                <a:ext cx="231600" cy="8343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26" name="Google Shape;226;g32f3f27ed23_1_637"/>
              <p:cNvSpPr/>
              <p:nvPr/>
            </p:nvSpPr>
            <p:spPr>
              <a:xfrm flipH="1">
                <a:off x="5941652" y="4518900"/>
                <a:ext cx="231600" cy="6246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27" name="Google Shape;227;g32f3f27ed23_1_637"/>
              <p:cNvSpPr/>
              <p:nvPr/>
            </p:nvSpPr>
            <p:spPr>
              <a:xfrm flipH="1">
                <a:off x="5941652" y="4938300"/>
                <a:ext cx="231600" cy="2052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228" name="Google Shape;228;g32f3f27ed23_1_637"/>
            <p:cNvGrpSpPr/>
            <p:nvPr/>
          </p:nvGrpSpPr>
          <p:grpSpPr>
            <a:xfrm>
              <a:off x="6313006" y="4099200"/>
              <a:ext cx="231600" cy="1044300"/>
              <a:chOff x="6313006" y="4099200"/>
              <a:chExt cx="231600" cy="1044300"/>
            </a:xfrm>
          </p:grpSpPr>
          <p:sp>
            <p:nvSpPr>
              <p:cNvPr id="229" name="Google Shape;229;g32f3f27ed23_1_637"/>
              <p:cNvSpPr/>
              <p:nvPr/>
            </p:nvSpPr>
            <p:spPr>
              <a:xfrm flipH="1">
                <a:off x="6313006" y="4728600"/>
                <a:ext cx="231600" cy="4149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30" name="Google Shape;230;g32f3f27ed23_1_637"/>
              <p:cNvSpPr/>
              <p:nvPr/>
            </p:nvSpPr>
            <p:spPr>
              <a:xfrm flipH="1">
                <a:off x="6313006" y="4309200"/>
                <a:ext cx="231600" cy="8343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31" name="Google Shape;231;g32f3f27ed23_1_637"/>
              <p:cNvSpPr/>
              <p:nvPr/>
            </p:nvSpPr>
            <p:spPr>
              <a:xfrm flipH="1">
                <a:off x="6313006" y="4518900"/>
                <a:ext cx="231600" cy="6246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32" name="Google Shape;232;g32f3f27ed23_1_637"/>
              <p:cNvSpPr/>
              <p:nvPr/>
            </p:nvSpPr>
            <p:spPr>
              <a:xfrm flipH="1">
                <a:off x="6313006" y="4099200"/>
                <a:ext cx="231600" cy="10443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33" name="Google Shape;233;g32f3f27ed23_1_637"/>
              <p:cNvSpPr/>
              <p:nvPr/>
            </p:nvSpPr>
            <p:spPr>
              <a:xfrm flipH="1">
                <a:off x="6313006" y="4938300"/>
                <a:ext cx="231600" cy="2052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234" name="Google Shape;234;g32f3f27ed23_1_637"/>
            <p:cNvGrpSpPr/>
            <p:nvPr/>
          </p:nvGrpSpPr>
          <p:grpSpPr>
            <a:xfrm>
              <a:off x="6684361" y="4309200"/>
              <a:ext cx="231600" cy="834300"/>
              <a:chOff x="6684361" y="4309200"/>
              <a:chExt cx="231600" cy="834300"/>
            </a:xfrm>
          </p:grpSpPr>
          <p:sp>
            <p:nvSpPr>
              <p:cNvPr id="235" name="Google Shape;235;g32f3f27ed23_1_637"/>
              <p:cNvSpPr/>
              <p:nvPr/>
            </p:nvSpPr>
            <p:spPr>
              <a:xfrm flipH="1">
                <a:off x="6684361" y="4728600"/>
                <a:ext cx="231600" cy="4149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36" name="Google Shape;236;g32f3f27ed23_1_637"/>
              <p:cNvSpPr/>
              <p:nvPr/>
            </p:nvSpPr>
            <p:spPr>
              <a:xfrm flipH="1">
                <a:off x="6684361" y="4309200"/>
                <a:ext cx="231600" cy="8343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37" name="Google Shape;237;g32f3f27ed23_1_637"/>
              <p:cNvSpPr/>
              <p:nvPr/>
            </p:nvSpPr>
            <p:spPr>
              <a:xfrm flipH="1">
                <a:off x="6684361" y="4518900"/>
                <a:ext cx="231600" cy="6246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38" name="Google Shape;238;g32f3f27ed23_1_637"/>
              <p:cNvSpPr/>
              <p:nvPr/>
            </p:nvSpPr>
            <p:spPr>
              <a:xfrm flipH="1">
                <a:off x="6684361" y="4938300"/>
                <a:ext cx="231600" cy="2052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239" name="Google Shape;239;g32f3f27ed23_1_637"/>
            <p:cNvGrpSpPr/>
            <p:nvPr/>
          </p:nvGrpSpPr>
          <p:grpSpPr>
            <a:xfrm>
              <a:off x="7055715" y="4518900"/>
              <a:ext cx="231600" cy="624600"/>
              <a:chOff x="7055715" y="4518900"/>
              <a:chExt cx="231600" cy="624600"/>
            </a:xfrm>
          </p:grpSpPr>
          <p:sp>
            <p:nvSpPr>
              <p:cNvPr id="240" name="Google Shape;240;g32f3f27ed23_1_637"/>
              <p:cNvSpPr/>
              <p:nvPr/>
            </p:nvSpPr>
            <p:spPr>
              <a:xfrm flipH="1">
                <a:off x="7055715" y="4728600"/>
                <a:ext cx="231600" cy="4149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41" name="Google Shape;241;g32f3f27ed23_1_637"/>
              <p:cNvSpPr/>
              <p:nvPr/>
            </p:nvSpPr>
            <p:spPr>
              <a:xfrm flipH="1">
                <a:off x="7055715" y="4518900"/>
                <a:ext cx="231600" cy="6246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42" name="Google Shape;242;g32f3f27ed23_1_637"/>
              <p:cNvSpPr/>
              <p:nvPr/>
            </p:nvSpPr>
            <p:spPr>
              <a:xfrm flipH="1">
                <a:off x="7055715" y="4938300"/>
                <a:ext cx="231600" cy="2052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243" name="Google Shape;243;g32f3f27ed23_1_637"/>
            <p:cNvGrpSpPr/>
            <p:nvPr/>
          </p:nvGrpSpPr>
          <p:grpSpPr>
            <a:xfrm>
              <a:off x="7798424" y="4099200"/>
              <a:ext cx="231600" cy="1044300"/>
              <a:chOff x="7798424" y="4099200"/>
              <a:chExt cx="231600" cy="1044300"/>
            </a:xfrm>
          </p:grpSpPr>
          <p:sp>
            <p:nvSpPr>
              <p:cNvPr id="244" name="Google Shape;244;g32f3f27ed23_1_637"/>
              <p:cNvSpPr/>
              <p:nvPr/>
            </p:nvSpPr>
            <p:spPr>
              <a:xfrm flipH="1">
                <a:off x="7798424" y="4728600"/>
                <a:ext cx="231600" cy="4149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45" name="Google Shape;245;g32f3f27ed23_1_637"/>
              <p:cNvSpPr/>
              <p:nvPr/>
            </p:nvSpPr>
            <p:spPr>
              <a:xfrm flipH="1">
                <a:off x="7798424" y="4309200"/>
                <a:ext cx="231600" cy="8343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46" name="Google Shape;246;g32f3f27ed23_1_637"/>
              <p:cNvSpPr/>
              <p:nvPr/>
            </p:nvSpPr>
            <p:spPr>
              <a:xfrm flipH="1">
                <a:off x="7798424" y="4518900"/>
                <a:ext cx="231600" cy="6246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47" name="Google Shape;247;g32f3f27ed23_1_637"/>
              <p:cNvSpPr/>
              <p:nvPr/>
            </p:nvSpPr>
            <p:spPr>
              <a:xfrm flipH="1">
                <a:off x="7798424" y="4099200"/>
                <a:ext cx="231600" cy="10443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48" name="Google Shape;248;g32f3f27ed23_1_637"/>
              <p:cNvSpPr/>
              <p:nvPr/>
            </p:nvSpPr>
            <p:spPr>
              <a:xfrm flipH="1">
                <a:off x="7798424" y="4938300"/>
                <a:ext cx="231600" cy="2052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249" name="Google Shape;249;g32f3f27ed23_1_637"/>
            <p:cNvGrpSpPr/>
            <p:nvPr/>
          </p:nvGrpSpPr>
          <p:grpSpPr>
            <a:xfrm>
              <a:off x="8169779" y="4309200"/>
              <a:ext cx="231600" cy="834300"/>
              <a:chOff x="8169779" y="4309200"/>
              <a:chExt cx="231600" cy="834300"/>
            </a:xfrm>
          </p:grpSpPr>
          <p:sp>
            <p:nvSpPr>
              <p:cNvPr id="250" name="Google Shape;250;g32f3f27ed23_1_637"/>
              <p:cNvSpPr/>
              <p:nvPr/>
            </p:nvSpPr>
            <p:spPr>
              <a:xfrm flipH="1">
                <a:off x="8169779" y="4728600"/>
                <a:ext cx="231600" cy="4149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51" name="Google Shape;251;g32f3f27ed23_1_637"/>
              <p:cNvSpPr/>
              <p:nvPr/>
            </p:nvSpPr>
            <p:spPr>
              <a:xfrm flipH="1">
                <a:off x="8169779" y="4309200"/>
                <a:ext cx="231600" cy="8343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52" name="Google Shape;252;g32f3f27ed23_1_637"/>
              <p:cNvSpPr/>
              <p:nvPr/>
            </p:nvSpPr>
            <p:spPr>
              <a:xfrm flipH="1">
                <a:off x="8169779" y="4518900"/>
                <a:ext cx="231600" cy="6246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53" name="Google Shape;253;g32f3f27ed23_1_637"/>
              <p:cNvSpPr/>
              <p:nvPr/>
            </p:nvSpPr>
            <p:spPr>
              <a:xfrm flipH="1">
                <a:off x="8169779" y="4938300"/>
                <a:ext cx="231600" cy="2052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254" name="Google Shape;254;g32f3f27ed23_1_637"/>
            <p:cNvGrpSpPr/>
            <p:nvPr/>
          </p:nvGrpSpPr>
          <p:grpSpPr>
            <a:xfrm>
              <a:off x="7427070" y="4309200"/>
              <a:ext cx="231600" cy="834300"/>
              <a:chOff x="7427070" y="4309200"/>
              <a:chExt cx="231600" cy="834300"/>
            </a:xfrm>
          </p:grpSpPr>
          <p:sp>
            <p:nvSpPr>
              <p:cNvPr id="255" name="Google Shape;255;g32f3f27ed23_1_637"/>
              <p:cNvSpPr/>
              <p:nvPr/>
            </p:nvSpPr>
            <p:spPr>
              <a:xfrm flipH="1">
                <a:off x="7427070" y="4728600"/>
                <a:ext cx="231600" cy="4149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56" name="Google Shape;256;g32f3f27ed23_1_637"/>
              <p:cNvSpPr/>
              <p:nvPr/>
            </p:nvSpPr>
            <p:spPr>
              <a:xfrm flipH="1">
                <a:off x="7427070" y="4309200"/>
                <a:ext cx="231600" cy="8343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57" name="Google Shape;257;g32f3f27ed23_1_637"/>
              <p:cNvSpPr/>
              <p:nvPr/>
            </p:nvSpPr>
            <p:spPr>
              <a:xfrm flipH="1">
                <a:off x="7427070" y="4518900"/>
                <a:ext cx="231600" cy="6246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58" name="Google Shape;258;g32f3f27ed23_1_637"/>
              <p:cNvSpPr/>
              <p:nvPr/>
            </p:nvSpPr>
            <p:spPr>
              <a:xfrm flipH="1">
                <a:off x="7427070" y="4938300"/>
                <a:ext cx="231600" cy="2052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259" name="Google Shape;259;g32f3f27ed23_1_637"/>
            <p:cNvGrpSpPr/>
            <p:nvPr/>
          </p:nvGrpSpPr>
          <p:grpSpPr>
            <a:xfrm>
              <a:off x="8541133" y="4518900"/>
              <a:ext cx="231600" cy="624600"/>
              <a:chOff x="8541133" y="4518900"/>
              <a:chExt cx="231600" cy="624600"/>
            </a:xfrm>
          </p:grpSpPr>
          <p:sp>
            <p:nvSpPr>
              <p:cNvPr id="260" name="Google Shape;260;g32f3f27ed23_1_637"/>
              <p:cNvSpPr/>
              <p:nvPr/>
            </p:nvSpPr>
            <p:spPr>
              <a:xfrm flipH="1">
                <a:off x="8541133" y="4728600"/>
                <a:ext cx="231600" cy="4149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61" name="Google Shape;261;g32f3f27ed23_1_637"/>
              <p:cNvSpPr/>
              <p:nvPr/>
            </p:nvSpPr>
            <p:spPr>
              <a:xfrm flipH="1">
                <a:off x="8541133" y="4518900"/>
                <a:ext cx="231600" cy="6246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62" name="Google Shape;262;g32f3f27ed23_1_637"/>
              <p:cNvSpPr/>
              <p:nvPr/>
            </p:nvSpPr>
            <p:spPr>
              <a:xfrm flipH="1">
                <a:off x="8541133" y="4938300"/>
                <a:ext cx="231600" cy="2052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nvGrpSpPr>
            <p:cNvPr id="263" name="Google Shape;263;g32f3f27ed23_1_637"/>
            <p:cNvGrpSpPr/>
            <p:nvPr/>
          </p:nvGrpSpPr>
          <p:grpSpPr>
            <a:xfrm>
              <a:off x="8912488" y="4309200"/>
              <a:ext cx="231600" cy="834300"/>
              <a:chOff x="8912488" y="4309200"/>
              <a:chExt cx="231600" cy="834300"/>
            </a:xfrm>
          </p:grpSpPr>
          <p:sp>
            <p:nvSpPr>
              <p:cNvPr id="264" name="Google Shape;264;g32f3f27ed23_1_637"/>
              <p:cNvSpPr/>
              <p:nvPr/>
            </p:nvSpPr>
            <p:spPr>
              <a:xfrm flipH="1">
                <a:off x="8912488" y="4728600"/>
                <a:ext cx="231600" cy="4149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65" name="Google Shape;265;g32f3f27ed23_1_637"/>
              <p:cNvSpPr/>
              <p:nvPr/>
            </p:nvSpPr>
            <p:spPr>
              <a:xfrm flipH="1">
                <a:off x="8912488" y="4309200"/>
                <a:ext cx="231600" cy="8343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66" name="Google Shape;266;g32f3f27ed23_1_637"/>
              <p:cNvSpPr/>
              <p:nvPr/>
            </p:nvSpPr>
            <p:spPr>
              <a:xfrm flipH="1">
                <a:off x="8912488" y="4518900"/>
                <a:ext cx="231600" cy="6246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267" name="Google Shape;267;g32f3f27ed23_1_637"/>
              <p:cNvSpPr/>
              <p:nvPr/>
            </p:nvSpPr>
            <p:spPr>
              <a:xfrm flipH="1">
                <a:off x="8912488" y="4938300"/>
                <a:ext cx="231600" cy="205200"/>
              </a:xfrm>
              <a:prstGeom prst="round2SameRect">
                <a:avLst>
                  <a:gd name="adj1" fmla="val 50000"/>
                  <a:gd name="adj2" fmla="val 0"/>
                </a:avLst>
              </a:prstGeom>
              <a:solidFill>
                <a:schemeClr val="lt1">
                  <a:alpha val="9020"/>
                </a:schemeClr>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grpSp>
      </p:grpSp>
      <p:sp>
        <p:nvSpPr>
          <p:cNvPr id="268" name="Google Shape;268;g32f3f27ed23_1_637"/>
          <p:cNvSpPr txBox="1">
            <a:spLocks noGrp="1"/>
          </p:cNvSpPr>
          <p:nvPr>
            <p:ph type="title" hasCustomPrompt="1"/>
          </p:nvPr>
        </p:nvSpPr>
        <p:spPr>
          <a:xfrm>
            <a:off x="2777250" y="1545450"/>
            <a:ext cx="12733800" cy="3726600"/>
          </a:xfrm>
          <a:prstGeom prst="rect">
            <a:avLst/>
          </a:prstGeom>
        </p:spPr>
        <p:txBody>
          <a:bodyPr spcFirstLastPara="1" wrap="square" lIns="182850" tIns="182850" rIns="182850" bIns="182850" anchor="ctr" anchorCtr="0">
            <a:normAutofit/>
          </a:bodyPr>
          <a:lstStyle>
            <a:lvl1pPr lvl="0" algn="ctr">
              <a:spcBef>
                <a:spcPts val="0"/>
              </a:spcBef>
              <a:spcAft>
                <a:spcPts val="0"/>
              </a:spcAft>
              <a:buClr>
                <a:schemeClr val="lt1"/>
              </a:buClr>
              <a:buSzPts val="16000"/>
              <a:buNone/>
              <a:defRPr sz="16000">
                <a:solidFill>
                  <a:schemeClr val="lt1"/>
                </a:solidFill>
              </a:defRPr>
            </a:lvl1pPr>
            <a:lvl2pPr lvl="1" algn="ctr">
              <a:spcBef>
                <a:spcPts val="0"/>
              </a:spcBef>
              <a:spcAft>
                <a:spcPts val="0"/>
              </a:spcAft>
              <a:buClr>
                <a:schemeClr val="lt1"/>
              </a:buClr>
              <a:buSzPts val="16000"/>
              <a:buNone/>
              <a:defRPr sz="16000">
                <a:solidFill>
                  <a:schemeClr val="lt1"/>
                </a:solidFill>
              </a:defRPr>
            </a:lvl2pPr>
            <a:lvl3pPr lvl="2" algn="ctr">
              <a:spcBef>
                <a:spcPts val="0"/>
              </a:spcBef>
              <a:spcAft>
                <a:spcPts val="0"/>
              </a:spcAft>
              <a:buClr>
                <a:schemeClr val="lt1"/>
              </a:buClr>
              <a:buSzPts val="16000"/>
              <a:buNone/>
              <a:defRPr sz="16000">
                <a:solidFill>
                  <a:schemeClr val="lt1"/>
                </a:solidFill>
              </a:defRPr>
            </a:lvl3pPr>
            <a:lvl4pPr lvl="3" algn="ctr">
              <a:spcBef>
                <a:spcPts val="0"/>
              </a:spcBef>
              <a:spcAft>
                <a:spcPts val="0"/>
              </a:spcAft>
              <a:buClr>
                <a:schemeClr val="lt1"/>
              </a:buClr>
              <a:buSzPts val="16000"/>
              <a:buNone/>
              <a:defRPr sz="16000">
                <a:solidFill>
                  <a:schemeClr val="lt1"/>
                </a:solidFill>
              </a:defRPr>
            </a:lvl4pPr>
            <a:lvl5pPr lvl="4" algn="ctr">
              <a:spcBef>
                <a:spcPts val="0"/>
              </a:spcBef>
              <a:spcAft>
                <a:spcPts val="0"/>
              </a:spcAft>
              <a:buClr>
                <a:schemeClr val="lt1"/>
              </a:buClr>
              <a:buSzPts val="16000"/>
              <a:buNone/>
              <a:defRPr sz="16000">
                <a:solidFill>
                  <a:schemeClr val="lt1"/>
                </a:solidFill>
              </a:defRPr>
            </a:lvl5pPr>
            <a:lvl6pPr lvl="5" algn="ctr">
              <a:spcBef>
                <a:spcPts val="0"/>
              </a:spcBef>
              <a:spcAft>
                <a:spcPts val="0"/>
              </a:spcAft>
              <a:buClr>
                <a:schemeClr val="lt1"/>
              </a:buClr>
              <a:buSzPts val="16000"/>
              <a:buNone/>
              <a:defRPr sz="16000">
                <a:solidFill>
                  <a:schemeClr val="lt1"/>
                </a:solidFill>
              </a:defRPr>
            </a:lvl6pPr>
            <a:lvl7pPr lvl="6" algn="ctr">
              <a:spcBef>
                <a:spcPts val="0"/>
              </a:spcBef>
              <a:spcAft>
                <a:spcPts val="0"/>
              </a:spcAft>
              <a:buClr>
                <a:schemeClr val="lt1"/>
              </a:buClr>
              <a:buSzPts val="16000"/>
              <a:buNone/>
              <a:defRPr sz="16000">
                <a:solidFill>
                  <a:schemeClr val="lt1"/>
                </a:solidFill>
              </a:defRPr>
            </a:lvl7pPr>
            <a:lvl8pPr lvl="7" algn="ctr">
              <a:spcBef>
                <a:spcPts val="0"/>
              </a:spcBef>
              <a:spcAft>
                <a:spcPts val="0"/>
              </a:spcAft>
              <a:buClr>
                <a:schemeClr val="lt1"/>
              </a:buClr>
              <a:buSzPts val="16000"/>
              <a:buNone/>
              <a:defRPr sz="16000">
                <a:solidFill>
                  <a:schemeClr val="lt1"/>
                </a:solidFill>
              </a:defRPr>
            </a:lvl8pPr>
            <a:lvl9pPr lvl="8" algn="ctr">
              <a:spcBef>
                <a:spcPts val="0"/>
              </a:spcBef>
              <a:spcAft>
                <a:spcPts val="0"/>
              </a:spcAft>
              <a:buClr>
                <a:schemeClr val="lt1"/>
              </a:buClr>
              <a:buSzPts val="16000"/>
              <a:buNone/>
              <a:defRPr sz="16000">
                <a:solidFill>
                  <a:schemeClr val="lt1"/>
                </a:solidFill>
              </a:defRPr>
            </a:lvl9pPr>
          </a:lstStyle>
          <a:p>
            <a:r>
              <a:t>xx%</a:t>
            </a:r>
          </a:p>
        </p:txBody>
      </p:sp>
      <p:sp>
        <p:nvSpPr>
          <p:cNvPr id="269" name="Google Shape;269;g32f3f27ed23_1_637"/>
          <p:cNvSpPr txBox="1">
            <a:spLocks noGrp="1"/>
          </p:cNvSpPr>
          <p:nvPr>
            <p:ph type="body" idx="1"/>
          </p:nvPr>
        </p:nvSpPr>
        <p:spPr>
          <a:xfrm>
            <a:off x="2777250" y="5424600"/>
            <a:ext cx="12733800" cy="2222400"/>
          </a:xfrm>
          <a:prstGeom prst="rect">
            <a:avLst/>
          </a:prstGeom>
        </p:spPr>
        <p:txBody>
          <a:bodyPr spcFirstLastPara="1" wrap="square" lIns="182850" tIns="182850" rIns="182850" bIns="182850" anchor="t" anchorCtr="0">
            <a:normAutofit/>
          </a:bodyPr>
          <a:lstStyle>
            <a:lvl1pPr marL="457200" lvl="0" indent="-393700" algn="ctr">
              <a:spcBef>
                <a:spcPts val="0"/>
              </a:spcBef>
              <a:spcAft>
                <a:spcPts val="0"/>
              </a:spcAft>
              <a:buClr>
                <a:schemeClr val="lt1"/>
              </a:buClr>
              <a:buSzPts val="2600"/>
              <a:buChar char="●"/>
              <a:defRPr>
                <a:solidFill>
                  <a:schemeClr val="lt1"/>
                </a:solidFill>
              </a:defRPr>
            </a:lvl1pPr>
            <a:lvl2pPr marL="914400" lvl="1" indent="-368300" algn="ctr">
              <a:spcBef>
                <a:spcPts val="0"/>
              </a:spcBef>
              <a:spcAft>
                <a:spcPts val="0"/>
              </a:spcAft>
              <a:buClr>
                <a:schemeClr val="lt1"/>
              </a:buClr>
              <a:buSzPts val="2200"/>
              <a:buChar char="○"/>
              <a:defRPr>
                <a:solidFill>
                  <a:schemeClr val="lt1"/>
                </a:solidFill>
              </a:defRPr>
            </a:lvl2pPr>
            <a:lvl3pPr marL="1371600" lvl="2" indent="-368300" algn="ctr">
              <a:spcBef>
                <a:spcPts val="0"/>
              </a:spcBef>
              <a:spcAft>
                <a:spcPts val="0"/>
              </a:spcAft>
              <a:buClr>
                <a:schemeClr val="lt1"/>
              </a:buClr>
              <a:buSzPts val="2200"/>
              <a:buChar char="■"/>
              <a:defRPr>
                <a:solidFill>
                  <a:schemeClr val="lt1"/>
                </a:solidFill>
              </a:defRPr>
            </a:lvl3pPr>
            <a:lvl4pPr marL="1828800" lvl="3" indent="-368300" algn="ctr">
              <a:spcBef>
                <a:spcPts val="0"/>
              </a:spcBef>
              <a:spcAft>
                <a:spcPts val="0"/>
              </a:spcAft>
              <a:buClr>
                <a:schemeClr val="lt1"/>
              </a:buClr>
              <a:buSzPts val="2200"/>
              <a:buChar char="●"/>
              <a:defRPr>
                <a:solidFill>
                  <a:schemeClr val="lt1"/>
                </a:solidFill>
              </a:defRPr>
            </a:lvl4pPr>
            <a:lvl5pPr marL="2286000" lvl="4" indent="-368300" algn="ctr">
              <a:spcBef>
                <a:spcPts val="0"/>
              </a:spcBef>
              <a:spcAft>
                <a:spcPts val="0"/>
              </a:spcAft>
              <a:buClr>
                <a:schemeClr val="lt1"/>
              </a:buClr>
              <a:buSzPts val="2200"/>
              <a:buChar char="○"/>
              <a:defRPr>
                <a:solidFill>
                  <a:schemeClr val="lt1"/>
                </a:solidFill>
              </a:defRPr>
            </a:lvl5pPr>
            <a:lvl6pPr marL="2743200" lvl="5" indent="-368300" algn="ctr">
              <a:spcBef>
                <a:spcPts val="0"/>
              </a:spcBef>
              <a:spcAft>
                <a:spcPts val="0"/>
              </a:spcAft>
              <a:buClr>
                <a:schemeClr val="lt1"/>
              </a:buClr>
              <a:buSzPts val="2200"/>
              <a:buChar char="■"/>
              <a:defRPr>
                <a:solidFill>
                  <a:schemeClr val="lt1"/>
                </a:solidFill>
              </a:defRPr>
            </a:lvl6pPr>
            <a:lvl7pPr marL="3200400" lvl="6" indent="-368300" algn="ctr">
              <a:spcBef>
                <a:spcPts val="0"/>
              </a:spcBef>
              <a:spcAft>
                <a:spcPts val="0"/>
              </a:spcAft>
              <a:buClr>
                <a:schemeClr val="lt1"/>
              </a:buClr>
              <a:buSzPts val="2200"/>
              <a:buChar char="●"/>
              <a:defRPr>
                <a:solidFill>
                  <a:schemeClr val="lt1"/>
                </a:solidFill>
              </a:defRPr>
            </a:lvl7pPr>
            <a:lvl8pPr marL="3657600" lvl="7" indent="-368300" algn="ctr">
              <a:spcBef>
                <a:spcPts val="0"/>
              </a:spcBef>
              <a:spcAft>
                <a:spcPts val="0"/>
              </a:spcAft>
              <a:buClr>
                <a:schemeClr val="lt1"/>
              </a:buClr>
              <a:buSzPts val="2200"/>
              <a:buChar char="○"/>
              <a:defRPr>
                <a:solidFill>
                  <a:schemeClr val="lt1"/>
                </a:solidFill>
              </a:defRPr>
            </a:lvl8pPr>
            <a:lvl9pPr marL="4114800" lvl="8" indent="-368300" algn="ctr">
              <a:spcBef>
                <a:spcPts val="0"/>
              </a:spcBef>
              <a:spcAft>
                <a:spcPts val="0"/>
              </a:spcAft>
              <a:buClr>
                <a:schemeClr val="lt1"/>
              </a:buClr>
              <a:buSzPts val="2200"/>
              <a:buChar char="■"/>
              <a:defRPr>
                <a:solidFill>
                  <a:schemeClr val="lt1"/>
                </a:solidFill>
              </a:defRPr>
            </a:lvl9pPr>
          </a:lstStyle>
          <a:p>
            <a:endParaRPr/>
          </a:p>
        </p:txBody>
      </p:sp>
      <p:sp>
        <p:nvSpPr>
          <p:cNvPr id="270" name="Google Shape;270;g32f3f27ed23_1_637"/>
          <p:cNvSpPr txBox="1">
            <a:spLocks noGrp="1"/>
          </p:cNvSpPr>
          <p:nvPr>
            <p:ph type="sldNum" idx="12"/>
          </p:nvPr>
        </p:nvSpPr>
        <p:spPr>
          <a:xfrm>
            <a:off x="16902092" y="9473952"/>
            <a:ext cx="1097400" cy="787200"/>
          </a:xfrm>
          <a:prstGeom prst="rect">
            <a:avLst/>
          </a:prstGeom>
        </p:spPr>
        <p:txBody>
          <a:bodyPr spcFirstLastPara="1" wrap="square" lIns="182850" tIns="182850" rIns="182850" bIns="182850"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271"/>
        <p:cNvGrpSpPr/>
        <p:nvPr/>
      </p:nvGrpSpPr>
      <p:grpSpPr>
        <a:xfrm>
          <a:off x="0" y="0"/>
          <a:ext cx="0" cy="0"/>
          <a:chOff x="0" y="0"/>
          <a:chExt cx="0" cy="0"/>
        </a:xfrm>
      </p:grpSpPr>
      <p:sp>
        <p:nvSpPr>
          <p:cNvPr id="272" name="Google Shape;272;g32f3f27ed23_1_767"/>
          <p:cNvSpPr txBox="1">
            <a:spLocks noGrp="1"/>
          </p:cNvSpPr>
          <p:nvPr>
            <p:ph type="sldNum" idx="12"/>
          </p:nvPr>
        </p:nvSpPr>
        <p:spPr>
          <a:xfrm>
            <a:off x="16902092" y="9473952"/>
            <a:ext cx="1097400" cy="787200"/>
          </a:xfrm>
          <a:prstGeom prst="rect">
            <a:avLst/>
          </a:prstGeom>
        </p:spPr>
        <p:txBody>
          <a:bodyPr spcFirstLastPara="1" wrap="square" lIns="182850" tIns="182850" rIns="182850" bIns="18285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momentum">
    <p:bg>
      <p:bgPr>
        <a:solidFill>
          <a:schemeClr val="lt2"/>
        </a:solidFill>
        <a:effectLst/>
      </p:bgPr>
    </p:bg>
    <p:spTree>
      <p:nvGrpSpPr>
        <p:cNvPr id="1" name="Shape 5"/>
        <p:cNvGrpSpPr/>
        <p:nvPr/>
      </p:nvGrpSpPr>
      <p:grpSpPr>
        <a:xfrm>
          <a:off x="0" y="0"/>
          <a:ext cx="0" cy="0"/>
          <a:chOff x="0" y="0"/>
          <a:chExt cx="0" cy="0"/>
        </a:xfrm>
      </p:grpSpPr>
      <p:sp>
        <p:nvSpPr>
          <p:cNvPr id="6" name="Google Shape;6;g32f3f27ed23_1_501"/>
          <p:cNvSpPr txBox="1">
            <a:spLocks noGrp="1"/>
          </p:cNvSpPr>
          <p:nvPr>
            <p:ph type="title"/>
          </p:nvPr>
        </p:nvSpPr>
        <p:spPr>
          <a:xfrm>
            <a:off x="623400" y="890050"/>
            <a:ext cx="17041200" cy="1145400"/>
          </a:xfrm>
          <a:prstGeom prst="rect">
            <a:avLst/>
          </a:prstGeom>
          <a:noFill/>
          <a:ln>
            <a:noFill/>
          </a:ln>
        </p:spPr>
        <p:txBody>
          <a:bodyPr spcFirstLastPara="1" wrap="square" lIns="182850" tIns="182850" rIns="182850" bIns="182850" anchor="t" anchorCtr="0">
            <a:normAutofit/>
          </a:bodyPr>
          <a:lstStyle>
            <a:lvl1pPr lvl="0">
              <a:spcBef>
                <a:spcPts val="0"/>
              </a:spcBef>
              <a:spcAft>
                <a:spcPts val="0"/>
              </a:spcAft>
              <a:buClr>
                <a:schemeClr val="dk2"/>
              </a:buClr>
              <a:buSzPts val="5600"/>
              <a:buFont typeface="Maven Pro"/>
              <a:buNone/>
              <a:defRPr sz="5600" b="1">
                <a:solidFill>
                  <a:schemeClr val="dk2"/>
                </a:solidFill>
                <a:latin typeface="Maven Pro"/>
                <a:ea typeface="Maven Pro"/>
                <a:cs typeface="Maven Pro"/>
                <a:sym typeface="Maven Pro"/>
              </a:defRPr>
            </a:lvl1pPr>
            <a:lvl2pPr lvl="1">
              <a:spcBef>
                <a:spcPts val="0"/>
              </a:spcBef>
              <a:spcAft>
                <a:spcPts val="0"/>
              </a:spcAft>
              <a:buClr>
                <a:schemeClr val="dk2"/>
              </a:buClr>
              <a:buSzPts val="5600"/>
              <a:buFont typeface="Maven Pro"/>
              <a:buNone/>
              <a:defRPr sz="5600" b="1">
                <a:solidFill>
                  <a:schemeClr val="dk2"/>
                </a:solidFill>
                <a:latin typeface="Maven Pro"/>
                <a:ea typeface="Maven Pro"/>
                <a:cs typeface="Maven Pro"/>
                <a:sym typeface="Maven Pro"/>
              </a:defRPr>
            </a:lvl2pPr>
            <a:lvl3pPr lvl="2">
              <a:spcBef>
                <a:spcPts val="0"/>
              </a:spcBef>
              <a:spcAft>
                <a:spcPts val="0"/>
              </a:spcAft>
              <a:buClr>
                <a:schemeClr val="dk2"/>
              </a:buClr>
              <a:buSzPts val="5600"/>
              <a:buFont typeface="Maven Pro"/>
              <a:buNone/>
              <a:defRPr sz="5600" b="1">
                <a:solidFill>
                  <a:schemeClr val="dk2"/>
                </a:solidFill>
                <a:latin typeface="Maven Pro"/>
                <a:ea typeface="Maven Pro"/>
                <a:cs typeface="Maven Pro"/>
                <a:sym typeface="Maven Pro"/>
              </a:defRPr>
            </a:lvl3pPr>
            <a:lvl4pPr lvl="3">
              <a:spcBef>
                <a:spcPts val="0"/>
              </a:spcBef>
              <a:spcAft>
                <a:spcPts val="0"/>
              </a:spcAft>
              <a:buClr>
                <a:schemeClr val="dk2"/>
              </a:buClr>
              <a:buSzPts val="5600"/>
              <a:buFont typeface="Maven Pro"/>
              <a:buNone/>
              <a:defRPr sz="5600" b="1">
                <a:solidFill>
                  <a:schemeClr val="dk2"/>
                </a:solidFill>
                <a:latin typeface="Maven Pro"/>
                <a:ea typeface="Maven Pro"/>
                <a:cs typeface="Maven Pro"/>
                <a:sym typeface="Maven Pro"/>
              </a:defRPr>
            </a:lvl4pPr>
            <a:lvl5pPr lvl="4">
              <a:spcBef>
                <a:spcPts val="0"/>
              </a:spcBef>
              <a:spcAft>
                <a:spcPts val="0"/>
              </a:spcAft>
              <a:buClr>
                <a:schemeClr val="dk2"/>
              </a:buClr>
              <a:buSzPts val="5600"/>
              <a:buFont typeface="Maven Pro"/>
              <a:buNone/>
              <a:defRPr sz="5600" b="1">
                <a:solidFill>
                  <a:schemeClr val="dk2"/>
                </a:solidFill>
                <a:latin typeface="Maven Pro"/>
                <a:ea typeface="Maven Pro"/>
                <a:cs typeface="Maven Pro"/>
                <a:sym typeface="Maven Pro"/>
              </a:defRPr>
            </a:lvl5pPr>
            <a:lvl6pPr lvl="5">
              <a:spcBef>
                <a:spcPts val="0"/>
              </a:spcBef>
              <a:spcAft>
                <a:spcPts val="0"/>
              </a:spcAft>
              <a:buClr>
                <a:schemeClr val="dk2"/>
              </a:buClr>
              <a:buSzPts val="5600"/>
              <a:buFont typeface="Maven Pro"/>
              <a:buNone/>
              <a:defRPr sz="5600" b="1">
                <a:solidFill>
                  <a:schemeClr val="dk2"/>
                </a:solidFill>
                <a:latin typeface="Maven Pro"/>
                <a:ea typeface="Maven Pro"/>
                <a:cs typeface="Maven Pro"/>
                <a:sym typeface="Maven Pro"/>
              </a:defRPr>
            </a:lvl6pPr>
            <a:lvl7pPr lvl="6">
              <a:spcBef>
                <a:spcPts val="0"/>
              </a:spcBef>
              <a:spcAft>
                <a:spcPts val="0"/>
              </a:spcAft>
              <a:buClr>
                <a:schemeClr val="dk2"/>
              </a:buClr>
              <a:buSzPts val="5600"/>
              <a:buFont typeface="Maven Pro"/>
              <a:buNone/>
              <a:defRPr sz="5600" b="1">
                <a:solidFill>
                  <a:schemeClr val="dk2"/>
                </a:solidFill>
                <a:latin typeface="Maven Pro"/>
                <a:ea typeface="Maven Pro"/>
                <a:cs typeface="Maven Pro"/>
                <a:sym typeface="Maven Pro"/>
              </a:defRPr>
            </a:lvl7pPr>
            <a:lvl8pPr lvl="7">
              <a:spcBef>
                <a:spcPts val="0"/>
              </a:spcBef>
              <a:spcAft>
                <a:spcPts val="0"/>
              </a:spcAft>
              <a:buClr>
                <a:schemeClr val="dk2"/>
              </a:buClr>
              <a:buSzPts val="5600"/>
              <a:buFont typeface="Maven Pro"/>
              <a:buNone/>
              <a:defRPr sz="5600" b="1">
                <a:solidFill>
                  <a:schemeClr val="dk2"/>
                </a:solidFill>
                <a:latin typeface="Maven Pro"/>
                <a:ea typeface="Maven Pro"/>
                <a:cs typeface="Maven Pro"/>
                <a:sym typeface="Maven Pro"/>
              </a:defRPr>
            </a:lvl8pPr>
            <a:lvl9pPr lvl="8">
              <a:spcBef>
                <a:spcPts val="0"/>
              </a:spcBef>
              <a:spcAft>
                <a:spcPts val="0"/>
              </a:spcAft>
              <a:buClr>
                <a:schemeClr val="dk2"/>
              </a:buClr>
              <a:buSzPts val="5600"/>
              <a:buFont typeface="Maven Pro"/>
              <a:buNone/>
              <a:defRPr sz="5600" b="1">
                <a:solidFill>
                  <a:schemeClr val="dk2"/>
                </a:solidFill>
                <a:latin typeface="Maven Pro"/>
                <a:ea typeface="Maven Pro"/>
                <a:cs typeface="Maven Pro"/>
                <a:sym typeface="Maven Pro"/>
              </a:defRPr>
            </a:lvl9pPr>
          </a:lstStyle>
          <a:p>
            <a:endParaRPr/>
          </a:p>
        </p:txBody>
      </p:sp>
      <p:sp>
        <p:nvSpPr>
          <p:cNvPr id="7" name="Google Shape;7;g32f3f27ed23_1_501"/>
          <p:cNvSpPr txBox="1">
            <a:spLocks noGrp="1"/>
          </p:cNvSpPr>
          <p:nvPr>
            <p:ph type="body" idx="1"/>
          </p:nvPr>
        </p:nvSpPr>
        <p:spPr>
          <a:xfrm>
            <a:off x="623400" y="2304950"/>
            <a:ext cx="17041200" cy="6832800"/>
          </a:xfrm>
          <a:prstGeom prst="rect">
            <a:avLst/>
          </a:prstGeom>
          <a:noFill/>
          <a:ln>
            <a:noFill/>
          </a:ln>
        </p:spPr>
        <p:txBody>
          <a:bodyPr spcFirstLastPara="1" wrap="square" lIns="182850" tIns="182850" rIns="182850" bIns="182850" anchor="t" anchorCtr="0">
            <a:normAutofit/>
          </a:bodyPr>
          <a:lstStyle>
            <a:lvl1pPr marL="457200" lvl="0" indent="-393700">
              <a:lnSpc>
                <a:spcPct val="115000"/>
              </a:lnSpc>
              <a:spcBef>
                <a:spcPts val="0"/>
              </a:spcBef>
              <a:spcAft>
                <a:spcPts val="0"/>
              </a:spcAft>
              <a:buClr>
                <a:schemeClr val="dk2"/>
              </a:buClr>
              <a:buSzPts val="2600"/>
              <a:buFont typeface="Nunito"/>
              <a:buChar char="●"/>
              <a:defRPr sz="2600">
                <a:solidFill>
                  <a:schemeClr val="dk2"/>
                </a:solidFill>
                <a:latin typeface="Nunito"/>
                <a:ea typeface="Nunito"/>
                <a:cs typeface="Nunito"/>
                <a:sym typeface="Nunito"/>
              </a:defRPr>
            </a:lvl1pPr>
            <a:lvl2pPr marL="914400" lvl="1" indent="-368300">
              <a:lnSpc>
                <a:spcPct val="115000"/>
              </a:lnSpc>
              <a:spcBef>
                <a:spcPts val="0"/>
              </a:spcBef>
              <a:spcAft>
                <a:spcPts val="0"/>
              </a:spcAft>
              <a:buClr>
                <a:schemeClr val="dk2"/>
              </a:buClr>
              <a:buSzPts val="2200"/>
              <a:buFont typeface="Nunito"/>
              <a:buChar char="○"/>
              <a:defRPr sz="2200">
                <a:solidFill>
                  <a:schemeClr val="dk2"/>
                </a:solidFill>
                <a:latin typeface="Nunito"/>
                <a:ea typeface="Nunito"/>
                <a:cs typeface="Nunito"/>
                <a:sym typeface="Nunito"/>
              </a:defRPr>
            </a:lvl2pPr>
            <a:lvl3pPr marL="1371600" lvl="2" indent="-368300">
              <a:lnSpc>
                <a:spcPct val="115000"/>
              </a:lnSpc>
              <a:spcBef>
                <a:spcPts val="0"/>
              </a:spcBef>
              <a:spcAft>
                <a:spcPts val="0"/>
              </a:spcAft>
              <a:buClr>
                <a:schemeClr val="dk2"/>
              </a:buClr>
              <a:buSzPts val="2200"/>
              <a:buFont typeface="Nunito"/>
              <a:buChar char="■"/>
              <a:defRPr sz="2200">
                <a:solidFill>
                  <a:schemeClr val="dk2"/>
                </a:solidFill>
                <a:latin typeface="Nunito"/>
                <a:ea typeface="Nunito"/>
                <a:cs typeface="Nunito"/>
                <a:sym typeface="Nunito"/>
              </a:defRPr>
            </a:lvl3pPr>
            <a:lvl4pPr marL="1828800" lvl="3" indent="-368300">
              <a:lnSpc>
                <a:spcPct val="115000"/>
              </a:lnSpc>
              <a:spcBef>
                <a:spcPts val="0"/>
              </a:spcBef>
              <a:spcAft>
                <a:spcPts val="0"/>
              </a:spcAft>
              <a:buClr>
                <a:schemeClr val="dk2"/>
              </a:buClr>
              <a:buSzPts val="2200"/>
              <a:buFont typeface="Nunito"/>
              <a:buChar char="●"/>
              <a:defRPr sz="2200">
                <a:solidFill>
                  <a:schemeClr val="dk2"/>
                </a:solidFill>
                <a:latin typeface="Nunito"/>
                <a:ea typeface="Nunito"/>
                <a:cs typeface="Nunito"/>
                <a:sym typeface="Nunito"/>
              </a:defRPr>
            </a:lvl4pPr>
            <a:lvl5pPr marL="2286000" lvl="4" indent="-368300">
              <a:lnSpc>
                <a:spcPct val="115000"/>
              </a:lnSpc>
              <a:spcBef>
                <a:spcPts val="0"/>
              </a:spcBef>
              <a:spcAft>
                <a:spcPts val="0"/>
              </a:spcAft>
              <a:buClr>
                <a:schemeClr val="dk2"/>
              </a:buClr>
              <a:buSzPts val="2200"/>
              <a:buFont typeface="Nunito"/>
              <a:buChar char="○"/>
              <a:defRPr sz="2200">
                <a:solidFill>
                  <a:schemeClr val="dk2"/>
                </a:solidFill>
                <a:latin typeface="Nunito"/>
                <a:ea typeface="Nunito"/>
                <a:cs typeface="Nunito"/>
                <a:sym typeface="Nunito"/>
              </a:defRPr>
            </a:lvl5pPr>
            <a:lvl6pPr marL="2743200" lvl="5" indent="-368300">
              <a:lnSpc>
                <a:spcPct val="115000"/>
              </a:lnSpc>
              <a:spcBef>
                <a:spcPts val="0"/>
              </a:spcBef>
              <a:spcAft>
                <a:spcPts val="0"/>
              </a:spcAft>
              <a:buClr>
                <a:schemeClr val="dk2"/>
              </a:buClr>
              <a:buSzPts val="2200"/>
              <a:buFont typeface="Nunito"/>
              <a:buChar char="■"/>
              <a:defRPr sz="2200">
                <a:solidFill>
                  <a:schemeClr val="dk2"/>
                </a:solidFill>
                <a:latin typeface="Nunito"/>
                <a:ea typeface="Nunito"/>
                <a:cs typeface="Nunito"/>
                <a:sym typeface="Nunito"/>
              </a:defRPr>
            </a:lvl6pPr>
            <a:lvl7pPr marL="3200400" lvl="6" indent="-368300">
              <a:lnSpc>
                <a:spcPct val="115000"/>
              </a:lnSpc>
              <a:spcBef>
                <a:spcPts val="0"/>
              </a:spcBef>
              <a:spcAft>
                <a:spcPts val="0"/>
              </a:spcAft>
              <a:buClr>
                <a:schemeClr val="dk2"/>
              </a:buClr>
              <a:buSzPts val="2200"/>
              <a:buFont typeface="Nunito"/>
              <a:buChar char="●"/>
              <a:defRPr sz="2200">
                <a:solidFill>
                  <a:schemeClr val="dk2"/>
                </a:solidFill>
                <a:latin typeface="Nunito"/>
                <a:ea typeface="Nunito"/>
                <a:cs typeface="Nunito"/>
                <a:sym typeface="Nunito"/>
              </a:defRPr>
            </a:lvl7pPr>
            <a:lvl8pPr marL="3657600" lvl="7" indent="-368300">
              <a:lnSpc>
                <a:spcPct val="115000"/>
              </a:lnSpc>
              <a:spcBef>
                <a:spcPts val="0"/>
              </a:spcBef>
              <a:spcAft>
                <a:spcPts val="0"/>
              </a:spcAft>
              <a:buClr>
                <a:schemeClr val="dk2"/>
              </a:buClr>
              <a:buSzPts val="2200"/>
              <a:buFont typeface="Nunito"/>
              <a:buChar char="○"/>
              <a:defRPr sz="2200">
                <a:solidFill>
                  <a:schemeClr val="dk2"/>
                </a:solidFill>
                <a:latin typeface="Nunito"/>
                <a:ea typeface="Nunito"/>
                <a:cs typeface="Nunito"/>
                <a:sym typeface="Nunito"/>
              </a:defRPr>
            </a:lvl8pPr>
            <a:lvl9pPr marL="4114800" lvl="8" indent="-368300">
              <a:lnSpc>
                <a:spcPct val="115000"/>
              </a:lnSpc>
              <a:spcBef>
                <a:spcPts val="0"/>
              </a:spcBef>
              <a:spcAft>
                <a:spcPts val="0"/>
              </a:spcAft>
              <a:buClr>
                <a:schemeClr val="dk2"/>
              </a:buClr>
              <a:buSzPts val="2200"/>
              <a:buFont typeface="Nunito"/>
              <a:buChar char="■"/>
              <a:defRPr sz="2200">
                <a:solidFill>
                  <a:schemeClr val="dk2"/>
                </a:solidFill>
                <a:latin typeface="Nunito"/>
                <a:ea typeface="Nunito"/>
                <a:cs typeface="Nunito"/>
                <a:sym typeface="Nunito"/>
              </a:defRPr>
            </a:lvl9pPr>
          </a:lstStyle>
          <a:p>
            <a:endParaRPr/>
          </a:p>
        </p:txBody>
      </p:sp>
      <p:sp>
        <p:nvSpPr>
          <p:cNvPr id="8" name="Google Shape;8;g32f3f27ed23_1_501"/>
          <p:cNvSpPr txBox="1">
            <a:spLocks noGrp="1"/>
          </p:cNvSpPr>
          <p:nvPr>
            <p:ph type="sldNum" idx="12"/>
          </p:nvPr>
        </p:nvSpPr>
        <p:spPr>
          <a:xfrm>
            <a:off x="16902092" y="9473952"/>
            <a:ext cx="1097400" cy="787200"/>
          </a:xfrm>
          <a:prstGeom prst="rect">
            <a:avLst/>
          </a:prstGeom>
          <a:noFill/>
          <a:ln>
            <a:noFill/>
          </a:ln>
        </p:spPr>
        <p:txBody>
          <a:bodyPr spcFirstLastPara="1" wrap="square" lIns="182850" tIns="182850" rIns="182850" bIns="182850" anchor="ctr" anchorCtr="0">
            <a:normAutofit/>
          </a:bodyPr>
          <a:lstStyle>
            <a:lvl1pPr lvl="0" algn="r">
              <a:buNone/>
              <a:defRPr sz="1800">
                <a:solidFill>
                  <a:schemeClr val="dk2"/>
                </a:solidFill>
                <a:latin typeface="Nunito"/>
                <a:ea typeface="Nunito"/>
                <a:cs typeface="Nunito"/>
                <a:sym typeface="Nunito"/>
              </a:defRPr>
            </a:lvl1pPr>
            <a:lvl2pPr lvl="1" algn="r">
              <a:buNone/>
              <a:defRPr sz="1800">
                <a:solidFill>
                  <a:schemeClr val="dk2"/>
                </a:solidFill>
                <a:latin typeface="Nunito"/>
                <a:ea typeface="Nunito"/>
                <a:cs typeface="Nunito"/>
                <a:sym typeface="Nunito"/>
              </a:defRPr>
            </a:lvl2pPr>
            <a:lvl3pPr lvl="2" algn="r">
              <a:buNone/>
              <a:defRPr sz="1800">
                <a:solidFill>
                  <a:schemeClr val="dk2"/>
                </a:solidFill>
                <a:latin typeface="Nunito"/>
                <a:ea typeface="Nunito"/>
                <a:cs typeface="Nunito"/>
                <a:sym typeface="Nunito"/>
              </a:defRPr>
            </a:lvl3pPr>
            <a:lvl4pPr lvl="3" algn="r">
              <a:buNone/>
              <a:defRPr sz="1800">
                <a:solidFill>
                  <a:schemeClr val="dk2"/>
                </a:solidFill>
                <a:latin typeface="Nunito"/>
                <a:ea typeface="Nunito"/>
                <a:cs typeface="Nunito"/>
                <a:sym typeface="Nunito"/>
              </a:defRPr>
            </a:lvl4pPr>
            <a:lvl5pPr lvl="4" algn="r">
              <a:buNone/>
              <a:defRPr sz="1800">
                <a:solidFill>
                  <a:schemeClr val="dk2"/>
                </a:solidFill>
                <a:latin typeface="Nunito"/>
                <a:ea typeface="Nunito"/>
                <a:cs typeface="Nunito"/>
                <a:sym typeface="Nunito"/>
              </a:defRPr>
            </a:lvl5pPr>
            <a:lvl6pPr lvl="5" algn="r">
              <a:buNone/>
              <a:defRPr sz="1800">
                <a:solidFill>
                  <a:schemeClr val="dk2"/>
                </a:solidFill>
                <a:latin typeface="Nunito"/>
                <a:ea typeface="Nunito"/>
                <a:cs typeface="Nunito"/>
                <a:sym typeface="Nunito"/>
              </a:defRPr>
            </a:lvl6pPr>
            <a:lvl7pPr lvl="6" algn="r">
              <a:buNone/>
              <a:defRPr sz="1800">
                <a:solidFill>
                  <a:schemeClr val="dk2"/>
                </a:solidFill>
                <a:latin typeface="Nunito"/>
                <a:ea typeface="Nunito"/>
                <a:cs typeface="Nunito"/>
                <a:sym typeface="Nunito"/>
              </a:defRPr>
            </a:lvl7pPr>
            <a:lvl8pPr lvl="7" algn="r">
              <a:buNone/>
              <a:defRPr sz="1800">
                <a:solidFill>
                  <a:schemeClr val="dk2"/>
                </a:solidFill>
                <a:latin typeface="Nunito"/>
                <a:ea typeface="Nunito"/>
                <a:cs typeface="Nunito"/>
                <a:sym typeface="Nunito"/>
              </a:defRPr>
            </a:lvl8pPr>
            <a:lvl9pPr lvl="8" algn="r">
              <a:buNone/>
              <a:defRPr sz="1800">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11.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11.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11.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11.xml"/><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11.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11.xml"/><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11.xml"/><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11.xml"/><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11.xml"/><Relationship Id="rId4" Type="http://schemas.openxmlformats.org/officeDocument/2006/relationships/image" Target="../media/image10.png"/></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3.xml"/><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4.xml"/><Relationship Id="rId1" Type="http://schemas.openxmlformats.org/officeDocument/2006/relationships/slideLayout" Target="../slideLayouts/slideLayout11.xml"/><Relationship Id="rId4" Type="http://schemas.openxmlformats.org/officeDocument/2006/relationships/image" Target="../media/image1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276"/>
        <p:cNvGrpSpPr/>
        <p:nvPr/>
      </p:nvGrpSpPr>
      <p:grpSpPr>
        <a:xfrm>
          <a:off x="0" y="0"/>
          <a:ext cx="0" cy="0"/>
          <a:chOff x="0" y="0"/>
          <a:chExt cx="0" cy="0"/>
        </a:xfrm>
      </p:grpSpPr>
      <p:grpSp>
        <p:nvGrpSpPr>
          <p:cNvPr id="277" name="Google Shape;277;p1"/>
          <p:cNvGrpSpPr/>
          <p:nvPr/>
        </p:nvGrpSpPr>
        <p:grpSpPr>
          <a:xfrm>
            <a:off x="-31071" y="-180826"/>
            <a:ext cx="4239084" cy="10467826"/>
            <a:chOff x="0" y="-241102"/>
            <a:chExt cx="5652112" cy="13957102"/>
          </a:xfrm>
        </p:grpSpPr>
        <p:grpSp>
          <p:nvGrpSpPr>
            <p:cNvPr id="278" name="Google Shape;278;p1"/>
            <p:cNvGrpSpPr/>
            <p:nvPr/>
          </p:nvGrpSpPr>
          <p:grpSpPr>
            <a:xfrm>
              <a:off x="2826056" y="-241102"/>
              <a:ext cx="2826056" cy="13957102"/>
              <a:chOff x="0" y="-47625"/>
              <a:chExt cx="558233" cy="2756958"/>
            </a:xfrm>
          </p:grpSpPr>
          <p:sp>
            <p:nvSpPr>
              <p:cNvPr id="279" name="Google Shape;279;p1"/>
              <p:cNvSpPr/>
              <p:nvPr/>
            </p:nvSpPr>
            <p:spPr>
              <a:xfrm>
                <a:off x="0" y="0"/>
                <a:ext cx="558233" cy="2709333"/>
              </a:xfrm>
              <a:custGeom>
                <a:avLst/>
                <a:gdLst/>
                <a:ahLst/>
                <a:cxnLst/>
                <a:rect l="l" t="t" r="r" b="b"/>
                <a:pathLst>
                  <a:path w="558233" h="2709333" extrusionOk="0">
                    <a:moveTo>
                      <a:pt x="0" y="0"/>
                    </a:moveTo>
                    <a:lnTo>
                      <a:pt x="558233" y="0"/>
                    </a:lnTo>
                    <a:lnTo>
                      <a:pt x="558233" y="2709333"/>
                    </a:lnTo>
                    <a:lnTo>
                      <a:pt x="0" y="2709333"/>
                    </a:lnTo>
                    <a:close/>
                  </a:path>
                </a:pathLst>
              </a:custGeom>
              <a:solidFill>
                <a:srgbClr val="E9E0D9"/>
              </a:solidFill>
              <a:ln>
                <a:noFill/>
              </a:ln>
            </p:spPr>
            <p:txBody>
              <a:bodyPr/>
              <a:lstStyle/>
              <a:p>
                <a:endParaRPr lang="en-GB"/>
              </a:p>
            </p:txBody>
          </p:sp>
          <p:sp>
            <p:nvSpPr>
              <p:cNvPr id="280" name="Google Shape;280;p1"/>
              <p:cNvSpPr txBox="1"/>
              <p:nvPr/>
            </p:nvSpPr>
            <p:spPr>
              <a:xfrm>
                <a:off x="0" y="-47625"/>
                <a:ext cx="558233" cy="2756958"/>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nvGrpSpPr>
            <p:cNvPr id="281" name="Google Shape;281;p1"/>
            <p:cNvGrpSpPr/>
            <p:nvPr/>
          </p:nvGrpSpPr>
          <p:grpSpPr>
            <a:xfrm>
              <a:off x="1413028" y="-241102"/>
              <a:ext cx="2826056" cy="13957102"/>
              <a:chOff x="0" y="-47625"/>
              <a:chExt cx="558233" cy="2756958"/>
            </a:xfrm>
          </p:grpSpPr>
          <p:sp>
            <p:nvSpPr>
              <p:cNvPr id="282" name="Google Shape;282;p1"/>
              <p:cNvSpPr/>
              <p:nvPr/>
            </p:nvSpPr>
            <p:spPr>
              <a:xfrm>
                <a:off x="0" y="0"/>
                <a:ext cx="558233" cy="2709333"/>
              </a:xfrm>
              <a:custGeom>
                <a:avLst/>
                <a:gdLst/>
                <a:ahLst/>
                <a:cxnLst/>
                <a:rect l="l" t="t" r="r" b="b"/>
                <a:pathLst>
                  <a:path w="558233" h="2709333" extrusionOk="0">
                    <a:moveTo>
                      <a:pt x="0" y="0"/>
                    </a:moveTo>
                    <a:lnTo>
                      <a:pt x="558233" y="0"/>
                    </a:lnTo>
                    <a:lnTo>
                      <a:pt x="558233" y="2709333"/>
                    </a:lnTo>
                    <a:lnTo>
                      <a:pt x="0" y="2709333"/>
                    </a:lnTo>
                    <a:close/>
                  </a:path>
                </a:pathLst>
              </a:custGeom>
              <a:solidFill>
                <a:srgbClr val="9FC3D0"/>
              </a:solidFill>
              <a:ln>
                <a:noFill/>
              </a:ln>
            </p:spPr>
            <p:txBody>
              <a:bodyPr/>
              <a:lstStyle/>
              <a:p>
                <a:endParaRPr lang="en-GB"/>
              </a:p>
            </p:txBody>
          </p:sp>
          <p:sp>
            <p:nvSpPr>
              <p:cNvPr id="283" name="Google Shape;283;p1"/>
              <p:cNvSpPr txBox="1"/>
              <p:nvPr/>
            </p:nvSpPr>
            <p:spPr>
              <a:xfrm>
                <a:off x="0" y="-47625"/>
                <a:ext cx="558233" cy="2756958"/>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nvGrpSpPr>
            <p:cNvPr id="284" name="Google Shape;284;p1"/>
            <p:cNvGrpSpPr/>
            <p:nvPr/>
          </p:nvGrpSpPr>
          <p:grpSpPr>
            <a:xfrm>
              <a:off x="0" y="-241102"/>
              <a:ext cx="2826056" cy="13957102"/>
              <a:chOff x="0" y="-47625"/>
              <a:chExt cx="558233" cy="2756958"/>
            </a:xfrm>
          </p:grpSpPr>
          <p:sp>
            <p:nvSpPr>
              <p:cNvPr id="285" name="Google Shape;285;p1"/>
              <p:cNvSpPr/>
              <p:nvPr/>
            </p:nvSpPr>
            <p:spPr>
              <a:xfrm>
                <a:off x="0" y="0"/>
                <a:ext cx="558233" cy="2709333"/>
              </a:xfrm>
              <a:custGeom>
                <a:avLst/>
                <a:gdLst/>
                <a:ahLst/>
                <a:cxnLst/>
                <a:rect l="l" t="t" r="r" b="b"/>
                <a:pathLst>
                  <a:path w="558233" h="2709333" extrusionOk="0">
                    <a:moveTo>
                      <a:pt x="0" y="0"/>
                    </a:moveTo>
                    <a:lnTo>
                      <a:pt x="558233" y="0"/>
                    </a:lnTo>
                    <a:lnTo>
                      <a:pt x="558233" y="2709333"/>
                    </a:lnTo>
                    <a:lnTo>
                      <a:pt x="0" y="2709333"/>
                    </a:lnTo>
                    <a:close/>
                  </a:path>
                </a:pathLst>
              </a:custGeom>
              <a:solidFill>
                <a:srgbClr val="E9C7C6"/>
              </a:solidFill>
              <a:ln>
                <a:noFill/>
              </a:ln>
            </p:spPr>
            <p:txBody>
              <a:bodyPr/>
              <a:lstStyle/>
              <a:p>
                <a:endParaRPr lang="en-GB"/>
              </a:p>
            </p:txBody>
          </p:sp>
          <p:sp>
            <p:nvSpPr>
              <p:cNvPr id="286" name="Google Shape;286;p1"/>
              <p:cNvSpPr txBox="1"/>
              <p:nvPr/>
            </p:nvSpPr>
            <p:spPr>
              <a:xfrm>
                <a:off x="0" y="-47625"/>
                <a:ext cx="558233" cy="2756958"/>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
        <p:nvSpPr>
          <p:cNvPr id="287" name="Google Shape;287;p1"/>
          <p:cNvSpPr/>
          <p:nvPr/>
        </p:nvSpPr>
        <p:spPr>
          <a:xfrm>
            <a:off x="11823123" y="-180817"/>
            <a:ext cx="7315200" cy="2477783"/>
          </a:xfrm>
          <a:custGeom>
            <a:avLst/>
            <a:gdLst/>
            <a:ahLst/>
            <a:cxnLst/>
            <a:rect l="l" t="t" r="r" b="b"/>
            <a:pathLst>
              <a:path w="7315200" h="2477783" extrusionOk="0">
                <a:moveTo>
                  <a:pt x="0" y="0"/>
                </a:moveTo>
                <a:lnTo>
                  <a:pt x="7315200" y="0"/>
                </a:lnTo>
                <a:lnTo>
                  <a:pt x="7315200" y="2477784"/>
                </a:lnTo>
                <a:lnTo>
                  <a:pt x="0" y="2477784"/>
                </a:lnTo>
                <a:lnTo>
                  <a:pt x="0" y="0"/>
                </a:lnTo>
                <a:close/>
              </a:path>
            </a:pathLst>
          </a:custGeom>
          <a:blipFill rotWithShape="1">
            <a:blip r:embed="rId3">
              <a:alphaModFix/>
            </a:blip>
            <a:stretch>
              <a:fillRect/>
            </a:stretch>
          </a:blipFill>
          <a:ln>
            <a:noFill/>
          </a:ln>
        </p:spPr>
        <p:txBody>
          <a:bodyPr/>
          <a:lstStyle/>
          <a:p>
            <a:endParaRPr lang="en-GB"/>
          </a:p>
        </p:txBody>
      </p:sp>
      <p:sp>
        <p:nvSpPr>
          <p:cNvPr id="288" name="Google Shape;288;p1"/>
          <p:cNvSpPr txBox="1"/>
          <p:nvPr/>
        </p:nvSpPr>
        <p:spPr>
          <a:xfrm>
            <a:off x="4436602" y="1418633"/>
            <a:ext cx="12625200" cy="8318431"/>
          </a:xfrm>
          <a:prstGeom prst="rect">
            <a:avLst/>
          </a:prstGeom>
          <a:noFill/>
          <a:ln>
            <a:noFill/>
          </a:ln>
        </p:spPr>
        <p:txBody>
          <a:bodyPr spcFirstLastPara="1" wrap="square" lIns="0" tIns="0" rIns="0" bIns="0" anchor="t" anchorCtr="0">
            <a:spAutoFit/>
          </a:bodyPr>
          <a:lstStyle/>
          <a:p>
            <a:pPr marL="0" lvl="0" indent="0" algn="ctr" rtl="0">
              <a:lnSpc>
                <a:spcPct val="140000"/>
              </a:lnSpc>
              <a:spcBef>
                <a:spcPts val="0"/>
              </a:spcBef>
              <a:spcAft>
                <a:spcPts val="0"/>
              </a:spcAft>
              <a:buClr>
                <a:schemeClr val="dk1"/>
              </a:buClr>
              <a:buSzPts val="1100"/>
              <a:buFont typeface="Arial"/>
              <a:buNone/>
            </a:pPr>
            <a:r>
              <a:rPr lang="en-US" sz="5735" dirty="0">
                <a:latin typeface="Alatsi"/>
                <a:ea typeface="Alatsi"/>
                <a:cs typeface="Alatsi"/>
                <a:sym typeface="Alatsi"/>
              </a:rPr>
              <a:t>Module: Contemporary Themes in the Hotel and Hospitality Sector</a:t>
            </a:r>
            <a:endParaRPr sz="5735" dirty="0">
              <a:latin typeface="Alatsi"/>
              <a:ea typeface="Alatsi"/>
              <a:cs typeface="Alatsi"/>
              <a:sym typeface="Alatsi"/>
            </a:endParaRPr>
          </a:p>
          <a:p>
            <a:pPr marL="0" lvl="0" indent="0" algn="ctr" rtl="0">
              <a:lnSpc>
                <a:spcPct val="140000"/>
              </a:lnSpc>
              <a:spcBef>
                <a:spcPts val="0"/>
              </a:spcBef>
              <a:spcAft>
                <a:spcPts val="0"/>
              </a:spcAft>
              <a:buClr>
                <a:schemeClr val="dk1"/>
              </a:buClr>
              <a:buSzPts val="1100"/>
              <a:buFont typeface="Arial"/>
              <a:buNone/>
            </a:pPr>
            <a:r>
              <a:rPr lang="en-US" sz="5735" dirty="0">
                <a:latin typeface="Alatsi"/>
                <a:ea typeface="Alatsi"/>
                <a:cs typeface="Alatsi"/>
                <a:sym typeface="Alatsi"/>
              </a:rPr>
              <a:t>Module Code: BMIH6001</a:t>
            </a:r>
            <a:endParaRPr sz="5735" dirty="0">
              <a:latin typeface="Alatsi"/>
              <a:ea typeface="Alatsi"/>
              <a:cs typeface="Alatsi"/>
              <a:sym typeface="Alatsi"/>
            </a:endParaRPr>
          </a:p>
          <a:p>
            <a:pPr marL="0" lvl="0" indent="0" algn="ctr" rtl="0">
              <a:lnSpc>
                <a:spcPct val="140000"/>
              </a:lnSpc>
              <a:spcBef>
                <a:spcPts val="0"/>
              </a:spcBef>
              <a:spcAft>
                <a:spcPts val="0"/>
              </a:spcAft>
              <a:buClr>
                <a:schemeClr val="dk1"/>
              </a:buClr>
              <a:buSzPts val="1100"/>
              <a:buFont typeface="Arial"/>
              <a:buNone/>
            </a:pPr>
            <a:r>
              <a:rPr lang="en-US" sz="5735" dirty="0">
                <a:latin typeface="Alatsi"/>
                <a:ea typeface="Alatsi"/>
                <a:cs typeface="Alatsi"/>
                <a:sym typeface="Alatsi"/>
              </a:rPr>
              <a:t>“Option one: Artificial Intelligence in  hospitality and tourism”</a:t>
            </a:r>
          </a:p>
          <a:p>
            <a:pPr marL="0" lvl="0" indent="0" algn="ctr" rtl="0">
              <a:lnSpc>
                <a:spcPct val="140000"/>
              </a:lnSpc>
              <a:spcBef>
                <a:spcPts val="0"/>
              </a:spcBef>
              <a:spcAft>
                <a:spcPts val="0"/>
              </a:spcAft>
              <a:buClr>
                <a:schemeClr val="dk1"/>
              </a:buClr>
              <a:buSzPts val="1100"/>
              <a:buFont typeface="Arial"/>
              <a:buNone/>
            </a:pPr>
            <a:r>
              <a:rPr lang="en-US" sz="5735" dirty="0">
                <a:latin typeface="Alatsi"/>
                <a:ea typeface="Alatsi"/>
                <a:cs typeface="Alatsi"/>
                <a:sym typeface="Alatsi"/>
              </a:rPr>
              <a:t>Student name: Iulian Scarlat</a:t>
            </a:r>
          </a:p>
          <a:p>
            <a:pPr algn="ctr">
              <a:lnSpc>
                <a:spcPct val="140000"/>
              </a:lnSpc>
              <a:buClr>
                <a:schemeClr val="dk1"/>
              </a:buClr>
              <a:buSzPts val="1100"/>
            </a:pPr>
            <a:r>
              <a:rPr lang="en-GB" sz="2400" b="1" dirty="0">
                <a:effectLst/>
                <a:latin typeface="Times New Roman" panose="02020603050405020304" pitchFamily="18" charset="0"/>
                <a:ea typeface="Times New Roman" panose="02020603050405020304" pitchFamily="18" charset="0"/>
              </a:rPr>
              <a:t>Student ID: 2128802</a:t>
            </a:r>
          </a:p>
          <a:p>
            <a:pPr marL="0" lvl="0" indent="0" algn="ctr" rtl="0">
              <a:lnSpc>
                <a:spcPct val="140000"/>
              </a:lnSpc>
              <a:spcBef>
                <a:spcPts val="0"/>
              </a:spcBef>
              <a:spcAft>
                <a:spcPts val="0"/>
              </a:spcAft>
              <a:buClr>
                <a:schemeClr val="dk1"/>
              </a:buClr>
              <a:buSzPts val="1100"/>
              <a:buFont typeface="Arial"/>
              <a:buNone/>
            </a:pPr>
            <a:r>
              <a:rPr lang="en-GB" sz="2000" b="1" dirty="0">
                <a:effectLst/>
                <a:latin typeface="Times New Roman" panose="02020603050405020304" pitchFamily="18" charset="0"/>
                <a:ea typeface="Times New Roman" panose="02020603050405020304" pitchFamily="18" charset="0"/>
              </a:rPr>
              <a:t>I acknowledge that I did not use AI for the completion of my work and did the project through online research</a:t>
            </a:r>
            <a:endParaRPr sz="2000" b="1" dirty="0">
              <a:latin typeface="Alatsi"/>
              <a:ea typeface="Alatsi"/>
              <a:cs typeface="Alatsi"/>
              <a:sym typeface="Alatsi"/>
            </a:endParaRPr>
          </a:p>
        </p:txBody>
      </p:sp>
      <p:sp>
        <p:nvSpPr>
          <p:cNvPr id="289" name="Google Shape;289;p1"/>
          <p:cNvSpPr/>
          <p:nvPr/>
        </p:nvSpPr>
        <p:spPr>
          <a:xfrm>
            <a:off x="11118095" y="9258300"/>
            <a:ext cx="7315200" cy="2477783"/>
          </a:xfrm>
          <a:custGeom>
            <a:avLst/>
            <a:gdLst/>
            <a:ahLst/>
            <a:cxnLst/>
            <a:rect l="l" t="t" r="r" b="b"/>
            <a:pathLst>
              <a:path w="7315200" h="2477783" extrusionOk="0">
                <a:moveTo>
                  <a:pt x="0" y="0"/>
                </a:moveTo>
                <a:lnTo>
                  <a:pt x="7315200" y="0"/>
                </a:lnTo>
                <a:lnTo>
                  <a:pt x="7315200" y="2477783"/>
                </a:lnTo>
                <a:lnTo>
                  <a:pt x="0" y="2477783"/>
                </a:lnTo>
                <a:lnTo>
                  <a:pt x="0" y="0"/>
                </a:lnTo>
                <a:close/>
              </a:path>
            </a:pathLst>
          </a:custGeom>
          <a:blipFill rotWithShape="1">
            <a:blip r:embed="rId3">
              <a:alphaModFix/>
            </a:blip>
            <a:stretch>
              <a:fillRect/>
            </a:stretch>
          </a:blipFill>
          <a:ln>
            <a:noFill/>
          </a:ln>
        </p:spPr>
        <p:txBody>
          <a:bodyPr/>
          <a:lstStyle/>
          <a:p>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93"/>
        <p:cNvGrpSpPr/>
        <p:nvPr/>
      </p:nvGrpSpPr>
      <p:grpSpPr>
        <a:xfrm>
          <a:off x="0" y="0"/>
          <a:ext cx="0" cy="0"/>
          <a:chOff x="0" y="0"/>
          <a:chExt cx="0" cy="0"/>
        </a:xfrm>
      </p:grpSpPr>
      <p:sp>
        <p:nvSpPr>
          <p:cNvPr id="294" name="Google Shape;294;p2"/>
          <p:cNvSpPr txBox="1"/>
          <p:nvPr/>
        </p:nvSpPr>
        <p:spPr>
          <a:xfrm>
            <a:off x="421800" y="1023427"/>
            <a:ext cx="17380200" cy="8732400"/>
          </a:xfrm>
          <a:prstGeom prst="rect">
            <a:avLst/>
          </a:prstGeom>
          <a:noFill/>
          <a:ln>
            <a:noFill/>
          </a:ln>
        </p:spPr>
        <p:txBody>
          <a:bodyPr spcFirstLastPara="1" wrap="square" lIns="0" tIns="0" rIns="0" bIns="0" anchor="t" anchorCtr="0">
            <a:noAutofit/>
          </a:bodyPr>
          <a:lstStyle/>
          <a:p>
            <a:pPr marL="457200" marR="0" lvl="0" indent="-488950" algn="just" rtl="0">
              <a:lnSpc>
                <a:spcPct val="140000"/>
              </a:lnSpc>
              <a:spcBef>
                <a:spcPts val="0"/>
              </a:spcBef>
              <a:spcAft>
                <a:spcPts val="0"/>
              </a:spcAft>
              <a:buClr>
                <a:srgbClr val="000000"/>
              </a:buClr>
              <a:buSzPts val="4100"/>
              <a:buFont typeface="Manjari"/>
              <a:buChar char="●"/>
            </a:pPr>
            <a:r>
              <a:rPr lang="en-US" sz="4100">
                <a:latin typeface="Manjari"/>
                <a:ea typeface="Manjari"/>
                <a:cs typeface="Manjari"/>
                <a:sym typeface="Manjari"/>
              </a:rPr>
              <a:t>Introduction</a:t>
            </a:r>
            <a:endParaRPr sz="4100">
              <a:latin typeface="Manjari"/>
              <a:ea typeface="Manjari"/>
              <a:cs typeface="Manjari"/>
              <a:sym typeface="Manjari"/>
            </a:endParaRPr>
          </a:p>
          <a:p>
            <a:pPr marL="457200" marR="0" lvl="0" indent="-488950" algn="just" rtl="0">
              <a:lnSpc>
                <a:spcPct val="140000"/>
              </a:lnSpc>
              <a:spcBef>
                <a:spcPts val="0"/>
              </a:spcBef>
              <a:spcAft>
                <a:spcPts val="0"/>
              </a:spcAft>
              <a:buClr>
                <a:srgbClr val="000000"/>
              </a:buClr>
              <a:buSzPts val="4100"/>
              <a:buFont typeface="Manjari"/>
              <a:buChar char="●"/>
            </a:pPr>
            <a:r>
              <a:rPr lang="en-US" sz="4100">
                <a:latin typeface="Manjari"/>
                <a:ea typeface="Manjari"/>
                <a:cs typeface="Manjari"/>
                <a:sym typeface="Manjari"/>
              </a:rPr>
              <a:t>Literature review</a:t>
            </a:r>
            <a:endParaRPr sz="4100">
              <a:latin typeface="Manjari"/>
              <a:ea typeface="Manjari"/>
              <a:cs typeface="Manjari"/>
              <a:sym typeface="Manjari"/>
            </a:endParaRPr>
          </a:p>
          <a:p>
            <a:pPr marL="457200" marR="0" lvl="0" indent="-488950" algn="just" rtl="0">
              <a:lnSpc>
                <a:spcPct val="140000"/>
              </a:lnSpc>
              <a:spcBef>
                <a:spcPts val="0"/>
              </a:spcBef>
              <a:spcAft>
                <a:spcPts val="0"/>
              </a:spcAft>
              <a:buClr>
                <a:srgbClr val="000000"/>
              </a:buClr>
              <a:buSzPts val="4100"/>
              <a:buFont typeface="Manjari"/>
              <a:buChar char="●"/>
            </a:pPr>
            <a:r>
              <a:rPr lang="en-US" sz="4100">
                <a:latin typeface="Manjari"/>
                <a:ea typeface="Manjari"/>
                <a:cs typeface="Manjari"/>
                <a:sym typeface="Manjari"/>
              </a:rPr>
              <a:t>Literature review (Cont’d)</a:t>
            </a:r>
            <a:endParaRPr sz="4100">
              <a:latin typeface="Manjari"/>
              <a:ea typeface="Manjari"/>
              <a:cs typeface="Manjari"/>
              <a:sym typeface="Manjari"/>
            </a:endParaRPr>
          </a:p>
          <a:p>
            <a:pPr marL="457200" marR="0" lvl="0" indent="-488950" algn="just" rtl="0">
              <a:lnSpc>
                <a:spcPct val="140000"/>
              </a:lnSpc>
              <a:spcBef>
                <a:spcPts val="0"/>
              </a:spcBef>
              <a:spcAft>
                <a:spcPts val="0"/>
              </a:spcAft>
              <a:buClr>
                <a:srgbClr val="000000"/>
              </a:buClr>
              <a:buSzPts val="4100"/>
              <a:buFont typeface="Manjari"/>
              <a:buChar char="●"/>
            </a:pPr>
            <a:r>
              <a:rPr lang="en-US" sz="4100">
                <a:latin typeface="Manjari"/>
                <a:ea typeface="Manjari"/>
                <a:cs typeface="Manjari"/>
                <a:sym typeface="Manjari"/>
              </a:rPr>
              <a:t>Literature review (Cont’d)</a:t>
            </a:r>
            <a:endParaRPr sz="4100">
              <a:latin typeface="Manjari"/>
              <a:ea typeface="Manjari"/>
              <a:cs typeface="Manjari"/>
              <a:sym typeface="Manjari"/>
            </a:endParaRPr>
          </a:p>
          <a:p>
            <a:pPr marL="457200" marR="0" lvl="0" indent="-488950" algn="just" rtl="0">
              <a:lnSpc>
                <a:spcPct val="140000"/>
              </a:lnSpc>
              <a:spcBef>
                <a:spcPts val="0"/>
              </a:spcBef>
              <a:spcAft>
                <a:spcPts val="0"/>
              </a:spcAft>
              <a:buClr>
                <a:srgbClr val="000000"/>
              </a:buClr>
              <a:buSzPts val="4100"/>
              <a:buFont typeface="Manjari"/>
              <a:buChar char="●"/>
            </a:pPr>
            <a:r>
              <a:rPr lang="en-US" sz="4100">
                <a:latin typeface="Manjari"/>
                <a:ea typeface="Manjari"/>
                <a:cs typeface="Manjari"/>
                <a:sym typeface="Manjari"/>
              </a:rPr>
              <a:t>Methods</a:t>
            </a:r>
            <a:endParaRPr sz="4100">
              <a:latin typeface="Manjari"/>
              <a:ea typeface="Manjari"/>
              <a:cs typeface="Manjari"/>
              <a:sym typeface="Manjari"/>
            </a:endParaRPr>
          </a:p>
          <a:p>
            <a:pPr marL="457200" marR="0" lvl="0" indent="-488950" algn="just" rtl="0">
              <a:lnSpc>
                <a:spcPct val="140000"/>
              </a:lnSpc>
              <a:spcBef>
                <a:spcPts val="0"/>
              </a:spcBef>
              <a:spcAft>
                <a:spcPts val="0"/>
              </a:spcAft>
              <a:buClr>
                <a:srgbClr val="000000"/>
              </a:buClr>
              <a:buSzPts val="4100"/>
              <a:buFont typeface="Manjari"/>
              <a:buChar char="●"/>
            </a:pPr>
            <a:r>
              <a:rPr lang="en-US" sz="4100">
                <a:latin typeface="Manjari"/>
                <a:ea typeface="Manjari"/>
                <a:cs typeface="Manjari"/>
                <a:sym typeface="Manjari"/>
              </a:rPr>
              <a:t>Theme Impact Analysis</a:t>
            </a:r>
            <a:endParaRPr sz="4100">
              <a:latin typeface="Manjari"/>
              <a:ea typeface="Manjari"/>
              <a:cs typeface="Manjari"/>
              <a:sym typeface="Manjari"/>
            </a:endParaRPr>
          </a:p>
          <a:p>
            <a:pPr marL="457200" marR="0" lvl="0" indent="-488950" algn="just" rtl="0">
              <a:lnSpc>
                <a:spcPct val="140000"/>
              </a:lnSpc>
              <a:spcBef>
                <a:spcPts val="0"/>
              </a:spcBef>
              <a:spcAft>
                <a:spcPts val="0"/>
              </a:spcAft>
              <a:buClr>
                <a:srgbClr val="000000"/>
              </a:buClr>
              <a:buSzPts val="4100"/>
              <a:buFont typeface="Manjari"/>
              <a:buChar char="●"/>
            </a:pPr>
            <a:r>
              <a:rPr lang="en-US" sz="4100">
                <a:latin typeface="Manjari"/>
                <a:ea typeface="Manjari"/>
                <a:cs typeface="Manjari"/>
                <a:sym typeface="Manjari"/>
              </a:rPr>
              <a:t>Theme Impact Analysis (Continued)</a:t>
            </a:r>
            <a:endParaRPr sz="4100">
              <a:latin typeface="Manjari"/>
              <a:ea typeface="Manjari"/>
              <a:cs typeface="Manjari"/>
              <a:sym typeface="Manjari"/>
            </a:endParaRPr>
          </a:p>
          <a:p>
            <a:pPr marL="457200" marR="0" lvl="0" indent="-488950" algn="just" rtl="0">
              <a:lnSpc>
                <a:spcPct val="140000"/>
              </a:lnSpc>
              <a:spcBef>
                <a:spcPts val="0"/>
              </a:spcBef>
              <a:spcAft>
                <a:spcPts val="0"/>
              </a:spcAft>
              <a:buClr>
                <a:srgbClr val="000000"/>
              </a:buClr>
              <a:buSzPts val="4100"/>
              <a:buFont typeface="Manjari"/>
              <a:buChar char="●"/>
            </a:pPr>
            <a:r>
              <a:rPr lang="en-US" sz="4100">
                <a:latin typeface="Manjari"/>
                <a:ea typeface="Manjari"/>
                <a:cs typeface="Manjari"/>
                <a:sym typeface="Manjari"/>
              </a:rPr>
              <a:t>Conclusion</a:t>
            </a:r>
            <a:endParaRPr sz="4100">
              <a:latin typeface="Manjari"/>
              <a:ea typeface="Manjari"/>
              <a:cs typeface="Manjari"/>
              <a:sym typeface="Manjari"/>
            </a:endParaRPr>
          </a:p>
          <a:p>
            <a:pPr marL="457200" marR="0" lvl="0" indent="-488950" algn="just" rtl="0">
              <a:lnSpc>
                <a:spcPct val="140000"/>
              </a:lnSpc>
              <a:spcBef>
                <a:spcPts val="0"/>
              </a:spcBef>
              <a:spcAft>
                <a:spcPts val="0"/>
              </a:spcAft>
              <a:buClr>
                <a:srgbClr val="000000"/>
              </a:buClr>
              <a:buSzPts val="4100"/>
              <a:buFont typeface="Manjari"/>
              <a:buChar char="●"/>
            </a:pPr>
            <a:r>
              <a:rPr lang="en-US" sz="4100">
                <a:latin typeface="Manjari"/>
                <a:ea typeface="Manjari"/>
                <a:cs typeface="Manjari"/>
                <a:sym typeface="Manjari"/>
              </a:rPr>
              <a:t>Recommendation	</a:t>
            </a:r>
            <a:endParaRPr sz="4100">
              <a:latin typeface="Manjari"/>
              <a:ea typeface="Manjari"/>
              <a:cs typeface="Manjari"/>
              <a:sym typeface="Manjari"/>
            </a:endParaRPr>
          </a:p>
          <a:p>
            <a:pPr marL="457200" marR="0" lvl="0" indent="-488950" algn="just" rtl="0">
              <a:lnSpc>
                <a:spcPct val="140000"/>
              </a:lnSpc>
              <a:spcBef>
                <a:spcPts val="0"/>
              </a:spcBef>
              <a:spcAft>
                <a:spcPts val="0"/>
              </a:spcAft>
              <a:buClr>
                <a:srgbClr val="000000"/>
              </a:buClr>
              <a:buSzPts val="4100"/>
              <a:buFont typeface="Manjari"/>
              <a:buChar char="●"/>
            </a:pPr>
            <a:r>
              <a:rPr lang="en-US" sz="4100">
                <a:latin typeface="Manjari"/>
                <a:ea typeface="Manjari"/>
                <a:cs typeface="Manjari"/>
                <a:sym typeface="Manjari"/>
              </a:rPr>
              <a:t>References</a:t>
            </a:r>
            <a:endParaRPr sz="4100">
              <a:latin typeface="Manjari"/>
              <a:ea typeface="Manjari"/>
              <a:cs typeface="Manjari"/>
              <a:sym typeface="Manjari"/>
            </a:endParaRPr>
          </a:p>
        </p:txBody>
      </p:sp>
      <p:cxnSp>
        <p:nvCxnSpPr>
          <p:cNvPr id="295" name="Google Shape;295;p2"/>
          <p:cNvCxnSpPr/>
          <p:nvPr/>
        </p:nvCxnSpPr>
        <p:spPr>
          <a:xfrm>
            <a:off x="1" y="9477367"/>
            <a:ext cx="18304500" cy="0"/>
          </a:xfrm>
          <a:prstGeom prst="straightConnector1">
            <a:avLst/>
          </a:prstGeom>
          <a:noFill/>
          <a:ln w="114300" cap="flat" cmpd="sng">
            <a:solidFill>
              <a:srgbClr val="9FC3D0"/>
            </a:solidFill>
            <a:prstDash val="solid"/>
            <a:round/>
            <a:headEnd type="none" w="sm" len="sm"/>
            <a:tailEnd type="none" w="sm" len="sm"/>
          </a:ln>
        </p:spPr>
      </p:cxnSp>
      <p:sp>
        <p:nvSpPr>
          <p:cNvPr id="296" name="Google Shape;296;p2"/>
          <p:cNvSpPr/>
          <p:nvPr/>
        </p:nvSpPr>
        <p:spPr>
          <a:xfrm>
            <a:off x="-2743197" y="-1038136"/>
            <a:ext cx="7315200" cy="2477783"/>
          </a:xfrm>
          <a:custGeom>
            <a:avLst/>
            <a:gdLst/>
            <a:ahLst/>
            <a:cxnLst/>
            <a:rect l="l" t="t" r="r" b="b"/>
            <a:pathLst>
              <a:path w="7315200" h="2477783" extrusionOk="0">
                <a:moveTo>
                  <a:pt x="0" y="0"/>
                </a:moveTo>
                <a:lnTo>
                  <a:pt x="7315200" y="0"/>
                </a:lnTo>
                <a:lnTo>
                  <a:pt x="7315200" y="2477783"/>
                </a:lnTo>
                <a:lnTo>
                  <a:pt x="0" y="2477783"/>
                </a:lnTo>
                <a:lnTo>
                  <a:pt x="0" y="0"/>
                </a:lnTo>
                <a:close/>
              </a:path>
            </a:pathLst>
          </a:custGeom>
          <a:blipFill rotWithShape="1">
            <a:blip r:embed="rId3">
              <a:alphaModFix/>
            </a:blip>
            <a:stretch>
              <a:fillRect/>
            </a:stretch>
          </a:blipFill>
          <a:ln>
            <a:noFill/>
          </a:ln>
        </p:spPr>
        <p:txBody>
          <a:bodyPr/>
          <a:lstStyle/>
          <a:p>
            <a:endParaRPr lang="en-GB"/>
          </a:p>
        </p:txBody>
      </p:sp>
      <p:sp>
        <p:nvSpPr>
          <p:cNvPr id="297" name="Google Shape;297;p2"/>
          <p:cNvSpPr/>
          <p:nvPr/>
        </p:nvSpPr>
        <p:spPr>
          <a:xfrm>
            <a:off x="12163967" y="7809224"/>
            <a:ext cx="7315200" cy="2477783"/>
          </a:xfrm>
          <a:custGeom>
            <a:avLst/>
            <a:gdLst/>
            <a:ahLst/>
            <a:cxnLst/>
            <a:rect l="l" t="t" r="r" b="b"/>
            <a:pathLst>
              <a:path w="7315200" h="2477783" extrusionOk="0">
                <a:moveTo>
                  <a:pt x="0" y="0"/>
                </a:moveTo>
                <a:lnTo>
                  <a:pt x="7315200" y="0"/>
                </a:lnTo>
                <a:lnTo>
                  <a:pt x="7315200" y="2477783"/>
                </a:lnTo>
                <a:lnTo>
                  <a:pt x="0" y="2477783"/>
                </a:lnTo>
                <a:lnTo>
                  <a:pt x="0" y="0"/>
                </a:lnTo>
                <a:close/>
              </a:path>
            </a:pathLst>
          </a:custGeom>
          <a:blipFill rotWithShape="1">
            <a:blip r:embed="rId3">
              <a:alphaModFix/>
            </a:blip>
            <a:stretch>
              <a:fillRect/>
            </a:stretch>
          </a:blipFill>
          <a:ln>
            <a:noFill/>
          </a:ln>
        </p:spPr>
        <p:txBody>
          <a:bodyPr/>
          <a:lstStyle/>
          <a:p>
            <a:endParaRPr lang="en-GB"/>
          </a:p>
        </p:txBody>
      </p:sp>
      <p:sp>
        <p:nvSpPr>
          <p:cNvPr id="298" name="Google Shape;298;p2"/>
          <p:cNvSpPr txBox="1"/>
          <p:nvPr/>
        </p:nvSpPr>
        <p:spPr>
          <a:xfrm>
            <a:off x="814950" y="0"/>
            <a:ext cx="16658100" cy="754200"/>
          </a:xfrm>
          <a:prstGeom prst="rect">
            <a:avLst/>
          </a:prstGeom>
          <a:noFill/>
          <a:ln>
            <a:noFill/>
          </a:ln>
        </p:spPr>
        <p:txBody>
          <a:bodyPr spcFirstLastPara="1" wrap="square" lIns="0" tIns="0" rIns="0" bIns="0" anchor="t" anchorCtr="0">
            <a:spAutoFit/>
          </a:bodyPr>
          <a:lstStyle/>
          <a:p>
            <a:pPr marL="0" marR="0" lvl="0" indent="0" algn="ctr" rtl="0">
              <a:lnSpc>
                <a:spcPct val="140004"/>
              </a:lnSpc>
              <a:spcBef>
                <a:spcPts val="0"/>
              </a:spcBef>
              <a:spcAft>
                <a:spcPts val="0"/>
              </a:spcAft>
              <a:buClr>
                <a:srgbClr val="000000"/>
              </a:buClr>
              <a:buSzPts val="1100"/>
              <a:buFont typeface="Arial"/>
              <a:buNone/>
            </a:pPr>
            <a:r>
              <a:rPr lang="en-US" sz="4899" b="0" i="0" u="none" strike="noStrike" cap="none">
                <a:solidFill>
                  <a:srgbClr val="000000"/>
                </a:solidFill>
                <a:latin typeface="Alatsi"/>
                <a:ea typeface="Alatsi"/>
                <a:cs typeface="Alatsi"/>
                <a:sym typeface="Alatsi"/>
              </a:rPr>
              <a:t>Table of Contents</a:t>
            </a:r>
            <a:endParaRPr sz="4899" b="0" i="0" u="none" strike="noStrike" cap="none">
              <a:solidFill>
                <a:srgbClr val="000000"/>
              </a:solidFill>
              <a:latin typeface="Alatsi"/>
              <a:ea typeface="Alatsi"/>
              <a:cs typeface="Alatsi"/>
              <a:sym typeface="Alatsi"/>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302"/>
        <p:cNvGrpSpPr/>
        <p:nvPr/>
      </p:nvGrpSpPr>
      <p:grpSpPr>
        <a:xfrm>
          <a:off x="0" y="0"/>
          <a:ext cx="0" cy="0"/>
          <a:chOff x="0" y="0"/>
          <a:chExt cx="0" cy="0"/>
        </a:xfrm>
      </p:grpSpPr>
      <p:sp>
        <p:nvSpPr>
          <p:cNvPr id="303" name="Google Shape;303;p3"/>
          <p:cNvSpPr txBox="1"/>
          <p:nvPr/>
        </p:nvSpPr>
        <p:spPr>
          <a:xfrm>
            <a:off x="599775" y="1651050"/>
            <a:ext cx="11236200" cy="6984900"/>
          </a:xfrm>
          <a:prstGeom prst="rect">
            <a:avLst/>
          </a:prstGeom>
          <a:noFill/>
          <a:ln>
            <a:noFill/>
          </a:ln>
        </p:spPr>
        <p:txBody>
          <a:bodyPr spcFirstLastPara="1" wrap="square" lIns="0" tIns="0" rIns="0" bIns="0" anchor="t" anchorCtr="0">
            <a:noAutofit/>
          </a:bodyPr>
          <a:lstStyle/>
          <a:p>
            <a:pPr marL="457200" lvl="0" indent="-438150" algn="just" rtl="0">
              <a:lnSpc>
                <a:spcPct val="140000"/>
              </a:lnSpc>
              <a:spcBef>
                <a:spcPts val="0"/>
              </a:spcBef>
              <a:spcAft>
                <a:spcPts val="0"/>
              </a:spcAft>
              <a:buSzPts val="3300"/>
              <a:buFont typeface="Manjari"/>
              <a:buChar char="●"/>
            </a:pPr>
            <a:r>
              <a:rPr lang="en-US" sz="3300">
                <a:latin typeface="Manjari"/>
                <a:ea typeface="Manjari"/>
                <a:cs typeface="Manjari"/>
                <a:sym typeface="Manjari"/>
              </a:rPr>
              <a:t>AI enhances customer experience, operational efficiency, and cost management in hospitality and tourism.</a:t>
            </a:r>
            <a:endParaRPr sz="3300">
              <a:latin typeface="Manjari"/>
              <a:ea typeface="Manjari"/>
              <a:cs typeface="Manjari"/>
              <a:sym typeface="Manjari"/>
            </a:endParaRPr>
          </a:p>
          <a:p>
            <a:pPr marL="457200" lvl="0" indent="-438150" algn="just" rtl="0">
              <a:lnSpc>
                <a:spcPct val="140000"/>
              </a:lnSpc>
              <a:spcBef>
                <a:spcPts val="0"/>
              </a:spcBef>
              <a:spcAft>
                <a:spcPts val="0"/>
              </a:spcAft>
              <a:buSzPts val="3300"/>
              <a:buFont typeface="Manjari"/>
              <a:buChar char="●"/>
            </a:pPr>
            <a:r>
              <a:rPr lang="en-US" sz="3300">
                <a:latin typeface="Manjari"/>
                <a:ea typeface="Manjari"/>
                <a:cs typeface="Manjari"/>
                <a:sym typeface="Manjari"/>
              </a:rPr>
              <a:t>Innovations like predictive analysis, virtual assistants, and robotics improve service quality and business standards.</a:t>
            </a:r>
            <a:endParaRPr sz="3300">
              <a:latin typeface="Manjari"/>
              <a:ea typeface="Manjari"/>
              <a:cs typeface="Manjari"/>
              <a:sym typeface="Manjari"/>
            </a:endParaRPr>
          </a:p>
          <a:p>
            <a:pPr marL="457200" lvl="0" indent="-438150" algn="just" rtl="0">
              <a:lnSpc>
                <a:spcPct val="140000"/>
              </a:lnSpc>
              <a:spcBef>
                <a:spcPts val="0"/>
              </a:spcBef>
              <a:spcAft>
                <a:spcPts val="0"/>
              </a:spcAft>
              <a:buSzPts val="3300"/>
              <a:buFont typeface="Manjari"/>
              <a:buChar char="●"/>
            </a:pPr>
            <a:r>
              <a:rPr lang="en-US" sz="3300">
                <a:latin typeface="Manjari"/>
                <a:ea typeface="Manjari"/>
                <a:cs typeface="Manjari"/>
                <a:sym typeface="Manjari"/>
              </a:rPr>
              <a:t>AI-driven solutions like personalize interactions and streamline hotel operations for better guest satisfaction.</a:t>
            </a:r>
            <a:endParaRPr sz="3300">
              <a:latin typeface="Manjari"/>
              <a:ea typeface="Manjari"/>
              <a:cs typeface="Manjari"/>
              <a:sym typeface="Manjari"/>
            </a:endParaRPr>
          </a:p>
          <a:p>
            <a:pPr marL="457200" lvl="0" indent="-438150" algn="just" rtl="0">
              <a:lnSpc>
                <a:spcPct val="140000"/>
              </a:lnSpc>
              <a:spcBef>
                <a:spcPts val="0"/>
              </a:spcBef>
              <a:spcAft>
                <a:spcPts val="0"/>
              </a:spcAft>
              <a:buSzPts val="3300"/>
              <a:buFont typeface="Manjari"/>
              <a:buChar char="●"/>
            </a:pPr>
            <a:r>
              <a:rPr lang="en-US" sz="3300">
                <a:latin typeface="Manjari"/>
                <a:ea typeface="Manjari"/>
                <a:cs typeface="Manjari"/>
                <a:sym typeface="Manjari"/>
              </a:rPr>
              <a:t>AI in hospitality is expected to grow from $7.95B in 2025 to $26.89B by 2030 (Statista, 2025).</a:t>
            </a:r>
            <a:endParaRPr sz="3300">
              <a:latin typeface="Manjari"/>
              <a:ea typeface="Manjari"/>
              <a:cs typeface="Manjari"/>
              <a:sym typeface="Manjari"/>
            </a:endParaRPr>
          </a:p>
        </p:txBody>
      </p:sp>
      <p:cxnSp>
        <p:nvCxnSpPr>
          <p:cNvPr id="304" name="Google Shape;304;p3"/>
          <p:cNvCxnSpPr/>
          <p:nvPr/>
        </p:nvCxnSpPr>
        <p:spPr>
          <a:xfrm>
            <a:off x="1" y="9477367"/>
            <a:ext cx="18304500" cy="0"/>
          </a:xfrm>
          <a:prstGeom prst="straightConnector1">
            <a:avLst/>
          </a:prstGeom>
          <a:noFill/>
          <a:ln w="114300" cap="flat" cmpd="sng">
            <a:solidFill>
              <a:srgbClr val="9FC3D0"/>
            </a:solidFill>
            <a:prstDash val="solid"/>
            <a:round/>
            <a:headEnd type="none" w="sm" len="sm"/>
            <a:tailEnd type="none" w="sm" len="sm"/>
          </a:ln>
        </p:spPr>
      </p:cxnSp>
      <p:sp>
        <p:nvSpPr>
          <p:cNvPr id="305" name="Google Shape;305;p3"/>
          <p:cNvSpPr/>
          <p:nvPr/>
        </p:nvSpPr>
        <p:spPr>
          <a:xfrm>
            <a:off x="-2743197" y="-1038136"/>
            <a:ext cx="7315200" cy="2477783"/>
          </a:xfrm>
          <a:custGeom>
            <a:avLst/>
            <a:gdLst/>
            <a:ahLst/>
            <a:cxnLst/>
            <a:rect l="l" t="t" r="r" b="b"/>
            <a:pathLst>
              <a:path w="7315200" h="2477783" extrusionOk="0">
                <a:moveTo>
                  <a:pt x="0" y="0"/>
                </a:moveTo>
                <a:lnTo>
                  <a:pt x="7315200" y="0"/>
                </a:lnTo>
                <a:lnTo>
                  <a:pt x="7315200" y="2477783"/>
                </a:lnTo>
                <a:lnTo>
                  <a:pt x="0" y="2477783"/>
                </a:lnTo>
                <a:lnTo>
                  <a:pt x="0" y="0"/>
                </a:lnTo>
                <a:close/>
              </a:path>
            </a:pathLst>
          </a:custGeom>
          <a:blipFill rotWithShape="1">
            <a:blip r:embed="rId3">
              <a:alphaModFix/>
            </a:blip>
            <a:stretch>
              <a:fillRect/>
            </a:stretch>
          </a:blipFill>
          <a:ln>
            <a:noFill/>
          </a:ln>
        </p:spPr>
        <p:txBody>
          <a:bodyPr/>
          <a:lstStyle/>
          <a:p>
            <a:endParaRPr lang="en-GB"/>
          </a:p>
        </p:txBody>
      </p:sp>
      <p:sp>
        <p:nvSpPr>
          <p:cNvPr id="306" name="Google Shape;306;p3"/>
          <p:cNvSpPr/>
          <p:nvPr/>
        </p:nvSpPr>
        <p:spPr>
          <a:xfrm>
            <a:off x="12163967" y="7809224"/>
            <a:ext cx="7315200" cy="2477783"/>
          </a:xfrm>
          <a:custGeom>
            <a:avLst/>
            <a:gdLst/>
            <a:ahLst/>
            <a:cxnLst/>
            <a:rect l="l" t="t" r="r" b="b"/>
            <a:pathLst>
              <a:path w="7315200" h="2477783" extrusionOk="0">
                <a:moveTo>
                  <a:pt x="0" y="0"/>
                </a:moveTo>
                <a:lnTo>
                  <a:pt x="7315200" y="0"/>
                </a:lnTo>
                <a:lnTo>
                  <a:pt x="7315200" y="2477783"/>
                </a:lnTo>
                <a:lnTo>
                  <a:pt x="0" y="2477783"/>
                </a:lnTo>
                <a:lnTo>
                  <a:pt x="0" y="0"/>
                </a:lnTo>
                <a:close/>
              </a:path>
            </a:pathLst>
          </a:custGeom>
          <a:blipFill rotWithShape="1">
            <a:blip r:embed="rId3">
              <a:alphaModFix/>
            </a:blip>
            <a:stretch>
              <a:fillRect/>
            </a:stretch>
          </a:blipFill>
          <a:ln>
            <a:noFill/>
          </a:ln>
        </p:spPr>
        <p:txBody>
          <a:bodyPr/>
          <a:lstStyle/>
          <a:p>
            <a:endParaRPr lang="en-GB"/>
          </a:p>
        </p:txBody>
      </p:sp>
      <p:sp>
        <p:nvSpPr>
          <p:cNvPr id="307" name="Google Shape;307;p3"/>
          <p:cNvSpPr txBox="1"/>
          <p:nvPr/>
        </p:nvSpPr>
        <p:spPr>
          <a:xfrm>
            <a:off x="802800" y="676275"/>
            <a:ext cx="16658100" cy="754200"/>
          </a:xfrm>
          <a:prstGeom prst="rect">
            <a:avLst/>
          </a:prstGeom>
          <a:noFill/>
          <a:ln>
            <a:noFill/>
          </a:ln>
        </p:spPr>
        <p:txBody>
          <a:bodyPr spcFirstLastPara="1" wrap="square" lIns="0" tIns="0" rIns="0" bIns="0" anchor="t" anchorCtr="0">
            <a:spAutoFit/>
          </a:bodyPr>
          <a:lstStyle/>
          <a:p>
            <a:pPr marL="0" marR="0" lvl="0" indent="0" algn="ctr" rtl="0">
              <a:lnSpc>
                <a:spcPct val="140004"/>
              </a:lnSpc>
              <a:spcBef>
                <a:spcPts val="0"/>
              </a:spcBef>
              <a:spcAft>
                <a:spcPts val="0"/>
              </a:spcAft>
              <a:buClr>
                <a:srgbClr val="000000"/>
              </a:buClr>
              <a:buSzPts val="1100"/>
              <a:buFont typeface="Arial"/>
              <a:buNone/>
            </a:pPr>
            <a:r>
              <a:rPr lang="en-US" sz="4899">
                <a:latin typeface="Alatsi"/>
                <a:ea typeface="Alatsi"/>
                <a:cs typeface="Alatsi"/>
                <a:sym typeface="Alatsi"/>
              </a:rPr>
              <a:t>Introduction</a:t>
            </a:r>
            <a:endParaRPr sz="4899" b="0" i="0" u="none" strike="noStrike" cap="none">
              <a:solidFill>
                <a:srgbClr val="000000"/>
              </a:solidFill>
              <a:latin typeface="Alatsi"/>
              <a:ea typeface="Alatsi"/>
              <a:cs typeface="Alatsi"/>
              <a:sym typeface="Alatsi"/>
            </a:endParaRPr>
          </a:p>
        </p:txBody>
      </p:sp>
      <p:pic>
        <p:nvPicPr>
          <p:cNvPr id="308" name="Google Shape;308;p3"/>
          <p:cNvPicPr preferRelativeResize="0"/>
          <p:nvPr/>
        </p:nvPicPr>
        <p:blipFill>
          <a:blip r:embed="rId4">
            <a:alphaModFix/>
          </a:blip>
          <a:stretch>
            <a:fillRect/>
          </a:stretch>
        </p:blipFill>
        <p:spPr>
          <a:xfrm>
            <a:off x="12458975" y="2954475"/>
            <a:ext cx="5594575" cy="393467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312"/>
        <p:cNvGrpSpPr/>
        <p:nvPr/>
      </p:nvGrpSpPr>
      <p:grpSpPr>
        <a:xfrm>
          <a:off x="0" y="0"/>
          <a:ext cx="0" cy="0"/>
          <a:chOff x="0" y="0"/>
          <a:chExt cx="0" cy="0"/>
        </a:xfrm>
      </p:grpSpPr>
      <p:cxnSp>
        <p:nvCxnSpPr>
          <p:cNvPr id="313" name="Google Shape;313;p4"/>
          <p:cNvCxnSpPr/>
          <p:nvPr/>
        </p:nvCxnSpPr>
        <p:spPr>
          <a:xfrm>
            <a:off x="1" y="9477367"/>
            <a:ext cx="18304500" cy="0"/>
          </a:xfrm>
          <a:prstGeom prst="straightConnector1">
            <a:avLst/>
          </a:prstGeom>
          <a:noFill/>
          <a:ln w="114300" cap="flat" cmpd="sng">
            <a:solidFill>
              <a:srgbClr val="9FC3D0"/>
            </a:solidFill>
            <a:prstDash val="solid"/>
            <a:round/>
            <a:headEnd type="none" w="sm" len="sm"/>
            <a:tailEnd type="none" w="sm" len="sm"/>
          </a:ln>
        </p:spPr>
      </p:cxnSp>
      <p:sp>
        <p:nvSpPr>
          <p:cNvPr id="314" name="Google Shape;314;p4"/>
          <p:cNvSpPr/>
          <p:nvPr/>
        </p:nvSpPr>
        <p:spPr>
          <a:xfrm>
            <a:off x="-2743197" y="-1038136"/>
            <a:ext cx="7315200" cy="2477783"/>
          </a:xfrm>
          <a:custGeom>
            <a:avLst/>
            <a:gdLst/>
            <a:ahLst/>
            <a:cxnLst/>
            <a:rect l="l" t="t" r="r" b="b"/>
            <a:pathLst>
              <a:path w="7315200" h="2477783" extrusionOk="0">
                <a:moveTo>
                  <a:pt x="0" y="0"/>
                </a:moveTo>
                <a:lnTo>
                  <a:pt x="7315200" y="0"/>
                </a:lnTo>
                <a:lnTo>
                  <a:pt x="7315200" y="2477783"/>
                </a:lnTo>
                <a:lnTo>
                  <a:pt x="0" y="2477783"/>
                </a:lnTo>
                <a:lnTo>
                  <a:pt x="0" y="0"/>
                </a:lnTo>
                <a:close/>
              </a:path>
            </a:pathLst>
          </a:custGeom>
          <a:blipFill rotWithShape="1">
            <a:blip r:embed="rId3">
              <a:alphaModFix/>
            </a:blip>
            <a:stretch>
              <a:fillRect/>
            </a:stretch>
          </a:blipFill>
          <a:ln>
            <a:noFill/>
          </a:ln>
        </p:spPr>
        <p:txBody>
          <a:bodyPr/>
          <a:lstStyle/>
          <a:p>
            <a:endParaRPr lang="en-GB"/>
          </a:p>
        </p:txBody>
      </p:sp>
      <p:sp>
        <p:nvSpPr>
          <p:cNvPr id="315" name="Google Shape;315;p4"/>
          <p:cNvSpPr/>
          <p:nvPr/>
        </p:nvSpPr>
        <p:spPr>
          <a:xfrm>
            <a:off x="12163967" y="7809224"/>
            <a:ext cx="7315200" cy="2477783"/>
          </a:xfrm>
          <a:custGeom>
            <a:avLst/>
            <a:gdLst/>
            <a:ahLst/>
            <a:cxnLst/>
            <a:rect l="l" t="t" r="r" b="b"/>
            <a:pathLst>
              <a:path w="7315200" h="2477783" extrusionOk="0">
                <a:moveTo>
                  <a:pt x="0" y="0"/>
                </a:moveTo>
                <a:lnTo>
                  <a:pt x="7315200" y="0"/>
                </a:lnTo>
                <a:lnTo>
                  <a:pt x="7315200" y="2477783"/>
                </a:lnTo>
                <a:lnTo>
                  <a:pt x="0" y="2477783"/>
                </a:lnTo>
                <a:lnTo>
                  <a:pt x="0" y="0"/>
                </a:lnTo>
                <a:close/>
              </a:path>
            </a:pathLst>
          </a:custGeom>
          <a:blipFill rotWithShape="1">
            <a:blip r:embed="rId3">
              <a:alphaModFix/>
            </a:blip>
            <a:stretch>
              <a:fillRect/>
            </a:stretch>
          </a:blipFill>
          <a:ln>
            <a:noFill/>
          </a:ln>
        </p:spPr>
        <p:txBody>
          <a:bodyPr/>
          <a:lstStyle/>
          <a:p>
            <a:endParaRPr lang="en-GB"/>
          </a:p>
        </p:txBody>
      </p:sp>
      <p:sp>
        <p:nvSpPr>
          <p:cNvPr id="316" name="Google Shape;316;p4"/>
          <p:cNvSpPr txBox="1"/>
          <p:nvPr/>
        </p:nvSpPr>
        <p:spPr>
          <a:xfrm>
            <a:off x="802800" y="676275"/>
            <a:ext cx="16658100" cy="754200"/>
          </a:xfrm>
          <a:prstGeom prst="rect">
            <a:avLst/>
          </a:prstGeom>
          <a:noFill/>
          <a:ln>
            <a:noFill/>
          </a:ln>
        </p:spPr>
        <p:txBody>
          <a:bodyPr spcFirstLastPara="1" wrap="square" lIns="0" tIns="0" rIns="0" bIns="0" anchor="t" anchorCtr="0">
            <a:spAutoFit/>
          </a:bodyPr>
          <a:lstStyle/>
          <a:p>
            <a:pPr marL="0" marR="0" lvl="0" indent="0" algn="ctr" rtl="0">
              <a:lnSpc>
                <a:spcPct val="140004"/>
              </a:lnSpc>
              <a:spcBef>
                <a:spcPts val="0"/>
              </a:spcBef>
              <a:spcAft>
                <a:spcPts val="0"/>
              </a:spcAft>
              <a:buClr>
                <a:srgbClr val="000000"/>
              </a:buClr>
              <a:buSzPts val="1100"/>
              <a:buFont typeface="Arial"/>
              <a:buNone/>
            </a:pPr>
            <a:r>
              <a:rPr lang="en-US" sz="4899">
                <a:latin typeface="Alatsi"/>
                <a:ea typeface="Alatsi"/>
                <a:cs typeface="Alatsi"/>
                <a:sym typeface="Alatsi"/>
              </a:rPr>
              <a:t>Literature review</a:t>
            </a:r>
            <a:endParaRPr sz="4899" b="0" i="0" u="none" strike="noStrike" cap="none">
              <a:solidFill>
                <a:srgbClr val="000000"/>
              </a:solidFill>
              <a:latin typeface="Alatsi"/>
              <a:ea typeface="Alatsi"/>
              <a:cs typeface="Alatsi"/>
              <a:sym typeface="Alatsi"/>
            </a:endParaRPr>
          </a:p>
        </p:txBody>
      </p:sp>
      <p:sp>
        <p:nvSpPr>
          <p:cNvPr id="317" name="Google Shape;317;p4"/>
          <p:cNvSpPr txBox="1"/>
          <p:nvPr/>
        </p:nvSpPr>
        <p:spPr>
          <a:xfrm>
            <a:off x="355975" y="2084950"/>
            <a:ext cx="11808000" cy="6913800"/>
          </a:xfrm>
          <a:prstGeom prst="rect">
            <a:avLst/>
          </a:prstGeom>
          <a:noFill/>
          <a:ln>
            <a:noFill/>
          </a:ln>
        </p:spPr>
        <p:txBody>
          <a:bodyPr spcFirstLastPara="1" wrap="square" lIns="0" tIns="0" rIns="0" bIns="0" anchor="t" anchorCtr="0">
            <a:noAutofit/>
          </a:bodyPr>
          <a:lstStyle/>
          <a:p>
            <a:pPr marL="457200" lvl="0" indent="-438150" algn="just" rtl="0">
              <a:lnSpc>
                <a:spcPct val="150000"/>
              </a:lnSpc>
              <a:spcBef>
                <a:spcPts val="0"/>
              </a:spcBef>
              <a:spcAft>
                <a:spcPts val="0"/>
              </a:spcAft>
              <a:buSzPts val="3300"/>
              <a:buFont typeface="Manjari"/>
              <a:buChar char="●"/>
            </a:pPr>
            <a:r>
              <a:rPr lang="en-US" sz="3300" b="1">
                <a:latin typeface="Manjari"/>
                <a:ea typeface="Manjari"/>
                <a:cs typeface="Manjari"/>
                <a:sym typeface="Manjari"/>
              </a:rPr>
              <a:t>AI chatbots and voice assistants provide 24/7 customer support and personalized recommendations.</a:t>
            </a:r>
            <a:endParaRPr sz="3300" b="1">
              <a:latin typeface="Manjari"/>
              <a:ea typeface="Manjari"/>
              <a:cs typeface="Manjari"/>
              <a:sym typeface="Manjari"/>
            </a:endParaRPr>
          </a:p>
          <a:p>
            <a:pPr marL="457200" lvl="0" indent="-438150" algn="just" rtl="0">
              <a:lnSpc>
                <a:spcPct val="150000"/>
              </a:lnSpc>
              <a:spcBef>
                <a:spcPts val="0"/>
              </a:spcBef>
              <a:spcAft>
                <a:spcPts val="0"/>
              </a:spcAft>
              <a:buSzPts val="3300"/>
              <a:buFont typeface="Manjari"/>
              <a:buChar char="●"/>
            </a:pPr>
            <a:r>
              <a:rPr lang="en-US" sz="3300" b="1">
                <a:latin typeface="Manjari"/>
                <a:ea typeface="Manjari"/>
                <a:cs typeface="Manjari"/>
                <a:sym typeface="Manjari"/>
              </a:rPr>
              <a:t>Jogarao (2024), robotics and virtual concierges optimize operational efficiency and minimize human errors in hotel services.</a:t>
            </a:r>
            <a:endParaRPr sz="3300" b="1">
              <a:latin typeface="Manjari"/>
              <a:ea typeface="Manjari"/>
              <a:cs typeface="Manjari"/>
              <a:sym typeface="Manjari"/>
            </a:endParaRPr>
          </a:p>
          <a:p>
            <a:pPr marL="457200" lvl="0" indent="-438150" algn="just" rtl="0">
              <a:lnSpc>
                <a:spcPct val="150000"/>
              </a:lnSpc>
              <a:spcBef>
                <a:spcPts val="0"/>
              </a:spcBef>
              <a:spcAft>
                <a:spcPts val="0"/>
              </a:spcAft>
              <a:buSzPts val="3300"/>
              <a:buFont typeface="Manjari"/>
              <a:buChar char="●"/>
            </a:pPr>
            <a:r>
              <a:rPr lang="en-US" sz="3300" b="1">
                <a:latin typeface="Manjari"/>
                <a:ea typeface="Manjari"/>
                <a:cs typeface="Manjari"/>
                <a:sym typeface="Manjari"/>
              </a:rPr>
              <a:t>AI concierge systems analyze guest preferences, enhancing satisfaction through tailored experiences.</a:t>
            </a:r>
            <a:endParaRPr sz="3300" b="1">
              <a:latin typeface="Manjari"/>
              <a:ea typeface="Manjari"/>
              <a:cs typeface="Manjari"/>
              <a:sym typeface="Manjari"/>
            </a:endParaRPr>
          </a:p>
          <a:p>
            <a:pPr marL="457200" lvl="0" indent="-438150" algn="just" rtl="0">
              <a:lnSpc>
                <a:spcPct val="150000"/>
              </a:lnSpc>
              <a:spcBef>
                <a:spcPts val="0"/>
              </a:spcBef>
              <a:spcAft>
                <a:spcPts val="0"/>
              </a:spcAft>
              <a:buSzPts val="3300"/>
              <a:buFont typeface="Manjari"/>
              <a:buChar char="●"/>
            </a:pPr>
            <a:r>
              <a:rPr lang="en-US" sz="3300" b="1">
                <a:latin typeface="Manjari"/>
                <a:ea typeface="Manjari"/>
                <a:cs typeface="Manjari"/>
                <a:sym typeface="Manjari"/>
              </a:rPr>
              <a:t>Contactless AI-driven payment methods improve convenience, speed, and hygiene in hospitality transactions.</a:t>
            </a:r>
            <a:endParaRPr sz="3300" b="1">
              <a:latin typeface="Manjari"/>
              <a:ea typeface="Manjari"/>
              <a:cs typeface="Manjari"/>
              <a:sym typeface="Manjari"/>
            </a:endParaRPr>
          </a:p>
        </p:txBody>
      </p:sp>
      <p:pic>
        <p:nvPicPr>
          <p:cNvPr id="318" name="Google Shape;318;p4"/>
          <p:cNvPicPr preferRelativeResize="0"/>
          <p:nvPr/>
        </p:nvPicPr>
        <p:blipFill>
          <a:blip r:embed="rId4">
            <a:alphaModFix/>
          </a:blip>
          <a:stretch>
            <a:fillRect/>
          </a:stretch>
        </p:blipFill>
        <p:spPr>
          <a:xfrm>
            <a:off x="12468775" y="3640275"/>
            <a:ext cx="5517700" cy="3845675"/>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322"/>
        <p:cNvGrpSpPr/>
        <p:nvPr/>
      </p:nvGrpSpPr>
      <p:grpSpPr>
        <a:xfrm>
          <a:off x="0" y="0"/>
          <a:ext cx="0" cy="0"/>
          <a:chOff x="0" y="0"/>
          <a:chExt cx="0" cy="0"/>
        </a:xfrm>
      </p:grpSpPr>
      <p:sp>
        <p:nvSpPr>
          <p:cNvPr id="323" name="Google Shape;323;p5"/>
          <p:cNvSpPr txBox="1"/>
          <p:nvPr/>
        </p:nvSpPr>
        <p:spPr>
          <a:xfrm>
            <a:off x="0" y="1741050"/>
            <a:ext cx="12592500" cy="8181600"/>
          </a:xfrm>
          <a:prstGeom prst="rect">
            <a:avLst/>
          </a:prstGeom>
          <a:noFill/>
          <a:ln>
            <a:noFill/>
          </a:ln>
        </p:spPr>
        <p:txBody>
          <a:bodyPr spcFirstLastPara="1" wrap="square" lIns="0" tIns="0" rIns="0" bIns="0" anchor="t" anchorCtr="0">
            <a:noAutofit/>
          </a:bodyPr>
          <a:lstStyle/>
          <a:p>
            <a:pPr marL="457200" lvl="0" indent="-419100" algn="just" rtl="0">
              <a:lnSpc>
                <a:spcPct val="150000"/>
              </a:lnSpc>
              <a:spcBef>
                <a:spcPts val="0"/>
              </a:spcBef>
              <a:spcAft>
                <a:spcPts val="0"/>
              </a:spcAft>
              <a:buSzPts val="3000"/>
              <a:buFont typeface="Manjari"/>
              <a:buChar char="●"/>
            </a:pPr>
            <a:r>
              <a:rPr lang="en-US" sz="3000">
                <a:latin typeface="Manjari"/>
                <a:ea typeface="Manjari"/>
                <a:cs typeface="Manjari"/>
                <a:sym typeface="Manjari"/>
              </a:rPr>
              <a:t>The personalised services driven through Artificial Intelligence have a comprehensive effect on the satisfaction of the guests within the sector.</a:t>
            </a:r>
            <a:endParaRPr sz="3000">
              <a:latin typeface="Manjari"/>
              <a:ea typeface="Manjari"/>
              <a:cs typeface="Manjari"/>
              <a:sym typeface="Manjari"/>
            </a:endParaRPr>
          </a:p>
          <a:p>
            <a:pPr marL="457200" lvl="0" indent="-419100" algn="just" rtl="0">
              <a:lnSpc>
                <a:spcPct val="150000"/>
              </a:lnSpc>
              <a:spcBef>
                <a:spcPts val="0"/>
              </a:spcBef>
              <a:spcAft>
                <a:spcPts val="0"/>
              </a:spcAft>
              <a:buSzPts val="3000"/>
              <a:buFont typeface="Manjari"/>
              <a:buChar char="●"/>
            </a:pPr>
            <a:r>
              <a:rPr lang="en-US" sz="3000">
                <a:latin typeface="Manjari"/>
                <a:ea typeface="Manjari"/>
                <a:cs typeface="Manjari"/>
                <a:sym typeface="Manjari"/>
              </a:rPr>
              <a:t>According to Liu et al. (2024), it has been understood that the systems of AI-based concierge are valuable in offering assistance real-time.</a:t>
            </a:r>
            <a:endParaRPr sz="3000">
              <a:latin typeface="Manjari"/>
              <a:ea typeface="Manjari"/>
              <a:cs typeface="Manjari"/>
              <a:sym typeface="Manjari"/>
            </a:endParaRPr>
          </a:p>
          <a:p>
            <a:pPr marL="457200" lvl="0" indent="-419100" algn="just" rtl="0">
              <a:lnSpc>
                <a:spcPct val="150000"/>
              </a:lnSpc>
              <a:spcBef>
                <a:spcPts val="0"/>
              </a:spcBef>
              <a:spcAft>
                <a:spcPts val="0"/>
              </a:spcAft>
              <a:buSzPts val="3000"/>
              <a:buFont typeface="Manjari"/>
              <a:buChar char="●"/>
            </a:pPr>
            <a:r>
              <a:rPr lang="en-US" sz="3000">
                <a:latin typeface="Manjari"/>
                <a:ea typeface="Manjari"/>
                <a:cs typeface="Manjari"/>
                <a:sym typeface="Manjari"/>
              </a:rPr>
              <a:t>The recommendations driven through Artificial Intelligence are further beneficial for contributing to the improved level of loyalty and satisfaction.</a:t>
            </a:r>
            <a:endParaRPr sz="3000">
              <a:latin typeface="Manjari"/>
              <a:ea typeface="Manjari"/>
              <a:cs typeface="Manjari"/>
              <a:sym typeface="Manjari"/>
            </a:endParaRPr>
          </a:p>
          <a:p>
            <a:pPr marL="457200" lvl="0" indent="-419100" algn="just" rtl="0">
              <a:lnSpc>
                <a:spcPct val="150000"/>
              </a:lnSpc>
              <a:spcBef>
                <a:spcPts val="0"/>
              </a:spcBef>
              <a:spcAft>
                <a:spcPts val="0"/>
              </a:spcAft>
              <a:buSzPts val="3000"/>
              <a:buFont typeface="Manjari"/>
              <a:buChar char="●"/>
            </a:pPr>
            <a:r>
              <a:rPr lang="en-US" sz="3000">
                <a:latin typeface="Manjari"/>
                <a:ea typeface="Manjari"/>
                <a:cs typeface="Manjari"/>
                <a:sym typeface="Manjari"/>
              </a:rPr>
              <a:t>Artificial Intelligence has an important role here as it is convenient, fast, and a hygienic method of settling bills for customers</a:t>
            </a:r>
            <a:endParaRPr sz="3000">
              <a:latin typeface="Manjari"/>
              <a:ea typeface="Manjari"/>
              <a:cs typeface="Manjari"/>
              <a:sym typeface="Manjari"/>
            </a:endParaRPr>
          </a:p>
        </p:txBody>
      </p:sp>
      <p:cxnSp>
        <p:nvCxnSpPr>
          <p:cNvPr id="324" name="Google Shape;324;p5"/>
          <p:cNvCxnSpPr/>
          <p:nvPr/>
        </p:nvCxnSpPr>
        <p:spPr>
          <a:xfrm>
            <a:off x="1" y="9477367"/>
            <a:ext cx="18304500" cy="0"/>
          </a:xfrm>
          <a:prstGeom prst="straightConnector1">
            <a:avLst/>
          </a:prstGeom>
          <a:noFill/>
          <a:ln w="114300" cap="flat" cmpd="sng">
            <a:solidFill>
              <a:srgbClr val="9FC3D0"/>
            </a:solidFill>
            <a:prstDash val="solid"/>
            <a:round/>
            <a:headEnd type="none" w="sm" len="sm"/>
            <a:tailEnd type="none" w="sm" len="sm"/>
          </a:ln>
        </p:spPr>
      </p:cxnSp>
      <p:sp>
        <p:nvSpPr>
          <p:cNvPr id="325" name="Google Shape;325;p5"/>
          <p:cNvSpPr/>
          <p:nvPr/>
        </p:nvSpPr>
        <p:spPr>
          <a:xfrm>
            <a:off x="-2743197" y="-1038136"/>
            <a:ext cx="7315200" cy="2477783"/>
          </a:xfrm>
          <a:custGeom>
            <a:avLst/>
            <a:gdLst/>
            <a:ahLst/>
            <a:cxnLst/>
            <a:rect l="l" t="t" r="r" b="b"/>
            <a:pathLst>
              <a:path w="7315200" h="2477783" extrusionOk="0">
                <a:moveTo>
                  <a:pt x="0" y="0"/>
                </a:moveTo>
                <a:lnTo>
                  <a:pt x="7315200" y="0"/>
                </a:lnTo>
                <a:lnTo>
                  <a:pt x="7315200" y="2477783"/>
                </a:lnTo>
                <a:lnTo>
                  <a:pt x="0" y="2477783"/>
                </a:lnTo>
                <a:lnTo>
                  <a:pt x="0" y="0"/>
                </a:lnTo>
                <a:close/>
              </a:path>
            </a:pathLst>
          </a:custGeom>
          <a:blipFill rotWithShape="1">
            <a:blip r:embed="rId3">
              <a:alphaModFix/>
            </a:blip>
            <a:stretch>
              <a:fillRect/>
            </a:stretch>
          </a:blipFill>
          <a:ln>
            <a:noFill/>
          </a:ln>
        </p:spPr>
        <p:txBody>
          <a:bodyPr/>
          <a:lstStyle/>
          <a:p>
            <a:endParaRPr lang="en-GB"/>
          </a:p>
        </p:txBody>
      </p:sp>
      <p:sp>
        <p:nvSpPr>
          <p:cNvPr id="326" name="Google Shape;326;p5"/>
          <p:cNvSpPr/>
          <p:nvPr/>
        </p:nvSpPr>
        <p:spPr>
          <a:xfrm>
            <a:off x="12163967" y="7809224"/>
            <a:ext cx="7315200" cy="2477783"/>
          </a:xfrm>
          <a:custGeom>
            <a:avLst/>
            <a:gdLst/>
            <a:ahLst/>
            <a:cxnLst/>
            <a:rect l="l" t="t" r="r" b="b"/>
            <a:pathLst>
              <a:path w="7315200" h="2477783" extrusionOk="0">
                <a:moveTo>
                  <a:pt x="0" y="0"/>
                </a:moveTo>
                <a:lnTo>
                  <a:pt x="7315200" y="0"/>
                </a:lnTo>
                <a:lnTo>
                  <a:pt x="7315200" y="2477783"/>
                </a:lnTo>
                <a:lnTo>
                  <a:pt x="0" y="2477783"/>
                </a:lnTo>
                <a:lnTo>
                  <a:pt x="0" y="0"/>
                </a:lnTo>
                <a:close/>
              </a:path>
            </a:pathLst>
          </a:custGeom>
          <a:blipFill rotWithShape="1">
            <a:blip r:embed="rId3">
              <a:alphaModFix/>
            </a:blip>
            <a:stretch>
              <a:fillRect/>
            </a:stretch>
          </a:blipFill>
          <a:ln>
            <a:noFill/>
          </a:ln>
        </p:spPr>
        <p:txBody>
          <a:bodyPr/>
          <a:lstStyle/>
          <a:p>
            <a:endParaRPr lang="en-GB"/>
          </a:p>
        </p:txBody>
      </p:sp>
      <p:sp>
        <p:nvSpPr>
          <p:cNvPr id="327" name="Google Shape;327;p5"/>
          <p:cNvSpPr txBox="1"/>
          <p:nvPr/>
        </p:nvSpPr>
        <p:spPr>
          <a:xfrm>
            <a:off x="802800" y="676275"/>
            <a:ext cx="16658100" cy="754200"/>
          </a:xfrm>
          <a:prstGeom prst="rect">
            <a:avLst/>
          </a:prstGeom>
          <a:noFill/>
          <a:ln>
            <a:noFill/>
          </a:ln>
        </p:spPr>
        <p:txBody>
          <a:bodyPr spcFirstLastPara="1" wrap="square" lIns="0" tIns="0" rIns="0" bIns="0" anchor="t" anchorCtr="0">
            <a:spAutoFit/>
          </a:bodyPr>
          <a:lstStyle/>
          <a:p>
            <a:pPr marL="0" marR="0" lvl="0" indent="0" algn="ctr" rtl="0">
              <a:lnSpc>
                <a:spcPct val="140004"/>
              </a:lnSpc>
              <a:spcBef>
                <a:spcPts val="0"/>
              </a:spcBef>
              <a:spcAft>
                <a:spcPts val="0"/>
              </a:spcAft>
              <a:buClr>
                <a:srgbClr val="000000"/>
              </a:buClr>
              <a:buSzPts val="1100"/>
              <a:buFont typeface="Arial"/>
              <a:buNone/>
            </a:pPr>
            <a:r>
              <a:rPr lang="en-US" sz="4899">
                <a:latin typeface="Alatsi"/>
                <a:ea typeface="Alatsi"/>
                <a:cs typeface="Alatsi"/>
                <a:sym typeface="Alatsi"/>
              </a:rPr>
              <a:t>Literature review (Cont’d)</a:t>
            </a:r>
            <a:endParaRPr sz="4899" b="0" i="0" u="none" strike="noStrike" cap="none">
              <a:solidFill>
                <a:srgbClr val="000000"/>
              </a:solidFill>
              <a:latin typeface="Alatsi"/>
              <a:ea typeface="Alatsi"/>
              <a:cs typeface="Alatsi"/>
              <a:sym typeface="Alatsi"/>
            </a:endParaRPr>
          </a:p>
        </p:txBody>
      </p:sp>
      <p:pic>
        <p:nvPicPr>
          <p:cNvPr id="328" name="Google Shape;328;p5"/>
          <p:cNvPicPr preferRelativeResize="0"/>
          <p:nvPr/>
        </p:nvPicPr>
        <p:blipFill>
          <a:blip r:embed="rId4">
            <a:alphaModFix/>
          </a:blip>
          <a:stretch>
            <a:fillRect/>
          </a:stretch>
        </p:blipFill>
        <p:spPr>
          <a:xfrm>
            <a:off x="12897300" y="3183075"/>
            <a:ext cx="5110375" cy="3400725"/>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332"/>
        <p:cNvGrpSpPr/>
        <p:nvPr/>
      </p:nvGrpSpPr>
      <p:grpSpPr>
        <a:xfrm>
          <a:off x="0" y="0"/>
          <a:ext cx="0" cy="0"/>
          <a:chOff x="0" y="0"/>
          <a:chExt cx="0" cy="0"/>
        </a:xfrm>
      </p:grpSpPr>
      <p:sp>
        <p:nvSpPr>
          <p:cNvPr id="333" name="Google Shape;333;p6"/>
          <p:cNvSpPr txBox="1"/>
          <p:nvPr/>
        </p:nvSpPr>
        <p:spPr>
          <a:xfrm>
            <a:off x="461575" y="1784625"/>
            <a:ext cx="11702400" cy="8093700"/>
          </a:xfrm>
          <a:prstGeom prst="rect">
            <a:avLst/>
          </a:prstGeom>
          <a:noFill/>
          <a:ln>
            <a:noFill/>
          </a:ln>
        </p:spPr>
        <p:txBody>
          <a:bodyPr spcFirstLastPara="1" wrap="square" lIns="0" tIns="0" rIns="0" bIns="0" anchor="t" anchorCtr="0">
            <a:noAutofit/>
          </a:bodyPr>
          <a:lstStyle/>
          <a:p>
            <a:pPr marL="457200" marR="0" lvl="0" indent="-425450" algn="just" rtl="0">
              <a:lnSpc>
                <a:spcPct val="150000"/>
              </a:lnSpc>
              <a:spcBef>
                <a:spcPts val="0"/>
              </a:spcBef>
              <a:spcAft>
                <a:spcPts val="0"/>
              </a:spcAft>
              <a:buClr>
                <a:srgbClr val="000000"/>
              </a:buClr>
              <a:buSzPts val="3100"/>
              <a:buFont typeface="Manjari"/>
              <a:buChar char="●"/>
            </a:pPr>
            <a:r>
              <a:rPr lang="en-US" sz="3100">
                <a:latin typeface="Manjari"/>
                <a:ea typeface="Manjari"/>
                <a:cs typeface="Manjari"/>
                <a:sym typeface="Manjari"/>
              </a:rPr>
              <a:t>AI in the hotel activities have distinct other benefits for the hotels as it reduces major disruptions and anticipates the requirements.</a:t>
            </a:r>
            <a:endParaRPr sz="3100">
              <a:latin typeface="Manjari"/>
              <a:ea typeface="Manjari"/>
              <a:cs typeface="Manjari"/>
              <a:sym typeface="Manjari"/>
            </a:endParaRPr>
          </a:p>
          <a:p>
            <a:pPr marL="457200" marR="0" lvl="0" indent="-425450" algn="just" rtl="0">
              <a:lnSpc>
                <a:spcPct val="150000"/>
              </a:lnSpc>
              <a:spcBef>
                <a:spcPts val="0"/>
              </a:spcBef>
              <a:spcAft>
                <a:spcPts val="0"/>
              </a:spcAft>
              <a:buSzPts val="3100"/>
              <a:buFont typeface="Manjari"/>
              <a:buChar char="●"/>
            </a:pPr>
            <a:r>
              <a:rPr lang="en-US" sz="3100">
                <a:latin typeface="Manjari"/>
                <a:ea typeface="Manjari"/>
                <a:cs typeface="Manjari"/>
                <a:sym typeface="Manjari"/>
              </a:rPr>
              <a:t>A higher rate of reliance on automation reduces the interaction of human personnel (Karagiannis, 2024).</a:t>
            </a:r>
            <a:endParaRPr sz="3100">
              <a:latin typeface="Manjari"/>
              <a:ea typeface="Manjari"/>
              <a:cs typeface="Manjari"/>
              <a:sym typeface="Manjari"/>
            </a:endParaRPr>
          </a:p>
          <a:p>
            <a:pPr marL="457200" marR="0" lvl="0" indent="-425450" algn="just" rtl="0">
              <a:lnSpc>
                <a:spcPct val="150000"/>
              </a:lnSpc>
              <a:spcBef>
                <a:spcPts val="0"/>
              </a:spcBef>
              <a:spcAft>
                <a:spcPts val="0"/>
              </a:spcAft>
              <a:buSzPts val="3100"/>
              <a:buFont typeface="Manjari"/>
              <a:buChar char="●"/>
            </a:pPr>
            <a:r>
              <a:rPr lang="en-US" sz="3100">
                <a:latin typeface="Manjari"/>
                <a:ea typeface="Manjari"/>
                <a:cs typeface="Manjari"/>
                <a:sym typeface="Manjari"/>
              </a:rPr>
              <a:t>Human interaction is fundamental for the establishment of proper relationship and emotional connection between the guests and the staff.</a:t>
            </a:r>
            <a:endParaRPr sz="3100">
              <a:latin typeface="Manjari"/>
              <a:ea typeface="Manjari"/>
              <a:cs typeface="Manjari"/>
              <a:sym typeface="Manjari"/>
            </a:endParaRPr>
          </a:p>
          <a:p>
            <a:pPr marL="457200" marR="0" lvl="0" indent="-425450" algn="just" rtl="0">
              <a:lnSpc>
                <a:spcPct val="150000"/>
              </a:lnSpc>
              <a:spcBef>
                <a:spcPts val="0"/>
              </a:spcBef>
              <a:spcAft>
                <a:spcPts val="0"/>
              </a:spcAft>
              <a:buSzPts val="3100"/>
              <a:buFont typeface="Manjari"/>
              <a:buChar char="●"/>
            </a:pPr>
            <a:r>
              <a:rPr lang="en-US" sz="3100">
                <a:latin typeface="Manjari"/>
                <a:ea typeface="Manjari"/>
                <a:cs typeface="Manjari"/>
                <a:sym typeface="Manjari"/>
              </a:rPr>
              <a:t>it requires the brands to engage to balance the engagement of human personnel as well as AI for the customers to be satisfied.</a:t>
            </a:r>
            <a:endParaRPr sz="3100">
              <a:latin typeface="Manjari"/>
              <a:ea typeface="Manjari"/>
              <a:cs typeface="Manjari"/>
              <a:sym typeface="Manjari"/>
            </a:endParaRPr>
          </a:p>
        </p:txBody>
      </p:sp>
      <p:cxnSp>
        <p:nvCxnSpPr>
          <p:cNvPr id="334" name="Google Shape;334;p6"/>
          <p:cNvCxnSpPr/>
          <p:nvPr/>
        </p:nvCxnSpPr>
        <p:spPr>
          <a:xfrm>
            <a:off x="1" y="9477367"/>
            <a:ext cx="18304500" cy="0"/>
          </a:xfrm>
          <a:prstGeom prst="straightConnector1">
            <a:avLst/>
          </a:prstGeom>
          <a:noFill/>
          <a:ln w="114300" cap="flat" cmpd="sng">
            <a:solidFill>
              <a:srgbClr val="9FC3D0"/>
            </a:solidFill>
            <a:prstDash val="solid"/>
            <a:round/>
            <a:headEnd type="none" w="sm" len="sm"/>
            <a:tailEnd type="none" w="sm" len="sm"/>
          </a:ln>
        </p:spPr>
      </p:cxnSp>
      <p:sp>
        <p:nvSpPr>
          <p:cNvPr id="335" name="Google Shape;335;p6"/>
          <p:cNvSpPr/>
          <p:nvPr/>
        </p:nvSpPr>
        <p:spPr>
          <a:xfrm>
            <a:off x="-2743197" y="-1038136"/>
            <a:ext cx="7315200" cy="2477783"/>
          </a:xfrm>
          <a:custGeom>
            <a:avLst/>
            <a:gdLst/>
            <a:ahLst/>
            <a:cxnLst/>
            <a:rect l="l" t="t" r="r" b="b"/>
            <a:pathLst>
              <a:path w="7315200" h="2477783" extrusionOk="0">
                <a:moveTo>
                  <a:pt x="0" y="0"/>
                </a:moveTo>
                <a:lnTo>
                  <a:pt x="7315200" y="0"/>
                </a:lnTo>
                <a:lnTo>
                  <a:pt x="7315200" y="2477783"/>
                </a:lnTo>
                <a:lnTo>
                  <a:pt x="0" y="2477783"/>
                </a:lnTo>
                <a:lnTo>
                  <a:pt x="0" y="0"/>
                </a:lnTo>
                <a:close/>
              </a:path>
            </a:pathLst>
          </a:custGeom>
          <a:blipFill rotWithShape="1">
            <a:blip r:embed="rId3">
              <a:alphaModFix/>
            </a:blip>
            <a:stretch>
              <a:fillRect/>
            </a:stretch>
          </a:blipFill>
          <a:ln>
            <a:noFill/>
          </a:ln>
        </p:spPr>
        <p:txBody>
          <a:bodyPr/>
          <a:lstStyle/>
          <a:p>
            <a:endParaRPr lang="en-GB"/>
          </a:p>
        </p:txBody>
      </p:sp>
      <p:sp>
        <p:nvSpPr>
          <p:cNvPr id="336" name="Google Shape;336;p6"/>
          <p:cNvSpPr/>
          <p:nvPr/>
        </p:nvSpPr>
        <p:spPr>
          <a:xfrm>
            <a:off x="12163967" y="7809224"/>
            <a:ext cx="7315200" cy="2477783"/>
          </a:xfrm>
          <a:custGeom>
            <a:avLst/>
            <a:gdLst/>
            <a:ahLst/>
            <a:cxnLst/>
            <a:rect l="l" t="t" r="r" b="b"/>
            <a:pathLst>
              <a:path w="7315200" h="2477783" extrusionOk="0">
                <a:moveTo>
                  <a:pt x="0" y="0"/>
                </a:moveTo>
                <a:lnTo>
                  <a:pt x="7315200" y="0"/>
                </a:lnTo>
                <a:lnTo>
                  <a:pt x="7315200" y="2477783"/>
                </a:lnTo>
                <a:lnTo>
                  <a:pt x="0" y="2477783"/>
                </a:lnTo>
                <a:lnTo>
                  <a:pt x="0" y="0"/>
                </a:lnTo>
                <a:close/>
              </a:path>
            </a:pathLst>
          </a:custGeom>
          <a:blipFill rotWithShape="1">
            <a:blip r:embed="rId3">
              <a:alphaModFix/>
            </a:blip>
            <a:stretch>
              <a:fillRect/>
            </a:stretch>
          </a:blipFill>
          <a:ln>
            <a:noFill/>
          </a:ln>
        </p:spPr>
        <p:txBody>
          <a:bodyPr/>
          <a:lstStyle/>
          <a:p>
            <a:endParaRPr lang="en-GB"/>
          </a:p>
        </p:txBody>
      </p:sp>
      <p:sp>
        <p:nvSpPr>
          <p:cNvPr id="337" name="Google Shape;337;p6"/>
          <p:cNvSpPr txBox="1"/>
          <p:nvPr/>
        </p:nvSpPr>
        <p:spPr>
          <a:xfrm>
            <a:off x="802800" y="676275"/>
            <a:ext cx="16658100" cy="754200"/>
          </a:xfrm>
          <a:prstGeom prst="rect">
            <a:avLst/>
          </a:prstGeom>
          <a:noFill/>
          <a:ln>
            <a:noFill/>
          </a:ln>
        </p:spPr>
        <p:txBody>
          <a:bodyPr spcFirstLastPara="1" wrap="square" lIns="0" tIns="0" rIns="0" bIns="0" anchor="t" anchorCtr="0">
            <a:spAutoFit/>
          </a:bodyPr>
          <a:lstStyle/>
          <a:p>
            <a:pPr marL="0" marR="0" lvl="0" indent="0" algn="ctr" rtl="0">
              <a:lnSpc>
                <a:spcPct val="140004"/>
              </a:lnSpc>
              <a:spcBef>
                <a:spcPts val="0"/>
              </a:spcBef>
              <a:spcAft>
                <a:spcPts val="0"/>
              </a:spcAft>
              <a:buClr>
                <a:srgbClr val="000000"/>
              </a:buClr>
              <a:buSzPts val="1100"/>
              <a:buFont typeface="Arial"/>
              <a:buNone/>
            </a:pPr>
            <a:r>
              <a:rPr lang="en-US" sz="4899">
                <a:latin typeface="Alatsi"/>
                <a:ea typeface="Alatsi"/>
                <a:cs typeface="Alatsi"/>
                <a:sym typeface="Alatsi"/>
              </a:rPr>
              <a:t>Literature review (Cont’d)</a:t>
            </a:r>
            <a:endParaRPr sz="4899" b="0" i="0" u="none" strike="noStrike" cap="none">
              <a:solidFill>
                <a:srgbClr val="000000"/>
              </a:solidFill>
              <a:latin typeface="Alatsi"/>
              <a:ea typeface="Alatsi"/>
              <a:cs typeface="Alatsi"/>
              <a:sym typeface="Alatsi"/>
            </a:endParaRPr>
          </a:p>
        </p:txBody>
      </p:sp>
      <p:pic>
        <p:nvPicPr>
          <p:cNvPr id="338" name="Google Shape;338;p6"/>
          <p:cNvPicPr preferRelativeResize="0"/>
          <p:nvPr/>
        </p:nvPicPr>
        <p:blipFill>
          <a:blip r:embed="rId4">
            <a:alphaModFix/>
          </a:blip>
          <a:stretch>
            <a:fillRect/>
          </a:stretch>
        </p:blipFill>
        <p:spPr>
          <a:xfrm>
            <a:off x="12392575" y="3030675"/>
            <a:ext cx="5749150" cy="375600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342"/>
        <p:cNvGrpSpPr/>
        <p:nvPr/>
      </p:nvGrpSpPr>
      <p:grpSpPr>
        <a:xfrm>
          <a:off x="0" y="0"/>
          <a:ext cx="0" cy="0"/>
          <a:chOff x="0" y="0"/>
          <a:chExt cx="0" cy="0"/>
        </a:xfrm>
      </p:grpSpPr>
      <p:sp>
        <p:nvSpPr>
          <p:cNvPr id="343" name="Google Shape;343;p7"/>
          <p:cNvSpPr txBox="1"/>
          <p:nvPr/>
        </p:nvSpPr>
        <p:spPr>
          <a:xfrm>
            <a:off x="400475" y="924825"/>
            <a:ext cx="12281100" cy="9057300"/>
          </a:xfrm>
          <a:prstGeom prst="rect">
            <a:avLst/>
          </a:prstGeom>
          <a:noFill/>
          <a:ln>
            <a:noFill/>
          </a:ln>
        </p:spPr>
        <p:txBody>
          <a:bodyPr spcFirstLastPara="1" wrap="square" lIns="0" tIns="0" rIns="0" bIns="0" anchor="t" anchorCtr="0">
            <a:noAutofit/>
          </a:bodyPr>
          <a:lstStyle/>
          <a:p>
            <a:pPr marL="457200" marR="0" lvl="0" indent="-501650" algn="just" rtl="0">
              <a:lnSpc>
                <a:spcPct val="150000"/>
              </a:lnSpc>
              <a:spcBef>
                <a:spcPts val="0"/>
              </a:spcBef>
              <a:spcAft>
                <a:spcPts val="0"/>
              </a:spcAft>
              <a:buSzPts val="4300"/>
              <a:buFont typeface="Manjari"/>
              <a:buChar char="●"/>
            </a:pPr>
            <a:r>
              <a:rPr lang="en-US" sz="4300">
                <a:latin typeface="Manjari"/>
                <a:ea typeface="Manjari"/>
                <a:cs typeface="Manjari"/>
                <a:sym typeface="Manjari"/>
              </a:rPr>
              <a:t>It is based on secondary qualitative research using credible published sources.</a:t>
            </a:r>
            <a:endParaRPr sz="4300">
              <a:latin typeface="Manjari"/>
              <a:ea typeface="Manjari"/>
              <a:cs typeface="Manjari"/>
              <a:sym typeface="Manjari"/>
            </a:endParaRPr>
          </a:p>
          <a:p>
            <a:pPr marL="457200" marR="0" lvl="0" indent="-501650" algn="just" rtl="0">
              <a:lnSpc>
                <a:spcPct val="150000"/>
              </a:lnSpc>
              <a:spcBef>
                <a:spcPts val="0"/>
              </a:spcBef>
              <a:spcAft>
                <a:spcPts val="0"/>
              </a:spcAft>
              <a:buSzPts val="4300"/>
              <a:buFont typeface="Manjari"/>
              <a:buChar char="●"/>
            </a:pPr>
            <a:r>
              <a:rPr lang="en-US" sz="4300">
                <a:latin typeface="Manjari"/>
                <a:ea typeface="Manjari"/>
                <a:cs typeface="Manjari"/>
                <a:sym typeface="Manjari"/>
              </a:rPr>
              <a:t>Books, journal articles, industry reports, and case studies provide valuable AI insights (Hennink et al., 2020).</a:t>
            </a:r>
            <a:endParaRPr sz="4300">
              <a:latin typeface="Manjari"/>
              <a:ea typeface="Manjari"/>
              <a:cs typeface="Manjari"/>
              <a:sym typeface="Manjari"/>
            </a:endParaRPr>
          </a:p>
          <a:p>
            <a:pPr marL="457200" marR="0" lvl="0" indent="-501650" algn="just" rtl="0">
              <a:lnSpc>
                <a:spcPct val="150000"/>
              </a:lnSpc>
              <a:spcBef>
                <a:spcPts val="0"/>
              </a:spcBef>
              <a:spcAft>
                <a:spcPts val="0"/>
              </a:spcAft>
              <a:buSzPts val="4300"/>
              <a:buFont typeface="Manjari"/>
              <a:buChar char="●"/>
            </a:pPr>
            <a:r>
              <a:rPr lang="en-US" sz="4300">
                <a:latin typeface="Manjari"/>
                <a:ea typeface="Manjari"/>
                <a:cs typeface="Manjari"/>
                <a:sym typeface="Manjari"/>
              </a:rPr>
              <a:t>This method ensures an in-depth understanding of AI applications in hospitality.</a:t>
            </a:r>
            <a:endParaRPr sz="4300">
              <a:latin typeface="Manjari"/>
              <a:ea typeface="Manjari"/>
              <a:cs typeface="Manjari"/>
              <a:sym typeface="Manjari"/>
            </a:endParaRPr>
          </a:p>
          <a:p>
            <a:pPr marL="457200" marR="0" lvl="0" indent="-501650" algn="just" rtl="0">
              <a:lnSpc>
                <a:spcPct val="150000"/>
              </a:lnSpc>
              <a:spcBef>
                <a:spcPts val="0"/>
              </a:spcBef>
              <a:spcAft>
                <a:spcPts val="0"/>
              </a:spcAft>
              <a:buSzPts val="4300"/>
              <a:buFont typeface="Manjari"/>
              <a:buChar char="●"/>
            </a:pPr>
            <a:r>
              <a:rPr lang="en-US" sz="4300">
                <a:latin typeface="Manjari"/>
                <a:ea typeface="Manjari"/>
                <a:cs typeface="Manjari"/>
                <a:sym typeface="Manjari"/>
              </a:rPr>
              <a:t>Secondary research saves time while offering rich, relevant data for analysis.</a:t>
            </a:r>
            <a:endParaRPr sz="4300">
              <a:latin typeface="Manjari"/>
              <a:ea typeface="Manjari"/>
              <a:cs typeface="Manjari"/>
              <a:sym typeface="Manjari"/>
            </a:endParaRPr>
          </a:p>
        </p:txBody>
      </p:sp>
      <p:cxnSp>
        <p:nvCxnSpPr>
          <p:cNvPr id="344" name="Google Shape;344;p7"/>
          <p:cNvCxnSpPr/>
          <p:nvPr/>
        </p:nvCxnSpPr>
        <p:spPr>
          <a:xfrm>
            <a:off x="1" y="9477367"/>
            <a:ext cx="18304500" cy="0"/>
          </a:xfrm>
          <a:prstGeom prst="straightConnector1">
            <a:avLst/>
          </a:prstGeom>
          <a:noFill/>
          <a:ln w="114300" cap="flat" cmpd="sng">
            <a:solidFill>
              <a:srgbClr val="9FC3D0"/>
            </a:solidFill>
            <a:prstDash val="solid"/>
            <a:round/>
            <a:headEnd type="none" w="sm" len="sm"/>
            <a:tailEnd type="none" w="sm" len="sm"/>
          </a:ln>
        </p:spPr>
      </p:cxnSp>
      <p:sp>
        <p:nvSpPr>
          <p:cNvPr id="345" name="Google Shape;345;p7"/>
          <p:cNvSpPr/>
          <p:nvPr/>
        </p:nvSpPr>
        <p:spPr>
          <a:xfrm>
            <a:off x="-2743197" y="-1038136"/>
            <a:ext cx="7315200" cy="2477783"/>
          </a:xfrm>
          <a:custGeom>
            <a:avLst/>
            <a:gdLst/>
            <a:ahLst/>
            <a:cxnLst/>
            <a:rect l="l" t="t" r="r" b="b"/>
            <a:pathLst>
              <a:path w="7315200" h="2477783" extrusionOk="0">
                <a:moveTo>
                  <a:pt x="0" y="0"/>
                </a:moveTo>
                <a:lnTo>
                  <a:pt x="7315200" y="0"/>
                </a:lnTo>
                <a:lnTo>
                  <a:pt x="7315200" y="2477783"/>
                </a:lnTo>
                <a:lnTo>
                  <a:pt x="0" y="2477783"/>
                </a:lnTo>
                <a:lnTo>
                  <a:pt x="0" y="0"/>
                </a:lnTo>
                <a:close/>
              </a:path>
            </a:pathLst>
          </a:custGeom>
          <a:blipFill rotWithShape="1">
            <a:blip r:embed="rId3">
              <a:alphaModFix/>
            </a:blip>
            <a:stretch>
              <a:fillRect/>
            </a:stretch>
          </a:blipFill>
          <a:ln>
            <a:noFill/>
          </a:ln>
        </p:spPr>
        <p:txBody>
          <a:bodyPr/>
          <a:lstStyle/>
          <a:p>
            <a:endParaRPr lang="en-GB"/>
          </a:p>
        </p:txBody>
      </p:sp>
      <p:sp>
        <p:nvSpPr>
          <p:cNvPr id="346" name="Google Shape;346;p7"/>
          <p:cNvSpPr/>
          <p:nvPr/>
        </p:nvSpPr>
        <p:spPr>
          <a:xfrm>
            <a:off x="12163967" y="7809224"/>
            <a:ext cx="7315200" cy="2477783"/>
          </a:xfrm>
          <a:custGeom>
            <a:avLst/>
            <a:gdLst/>
            <a:ahLst/>
            <a:cxnLst/>
            <a:rect l="l" t="t" r="r" b="b"/>
            <a:pathLst>
              <a:path w="7315200" h="2477783" extrusionOk="0">
                <a:moveTo>
                  <a:pt x="0" y="0"/>
                </a:moveTo>
                <a:lnTo>
                  <a:pt x="7315200" y="0"/>
                </a:lnTo>
                <a:lnTo>
                  <a:pt x="7315200" y="2477783"/>
                </a:lnTo>
                <a:lnTo>
                  <a:pt x="0" y="2477783"/>
                </a:lnTo>
                <a:lnTo>
                  <a:pt x="0" y="0"/>
                </a:lnTo>
                <a:close/>
              </a:path>
            </a:pathLst>
          </a:custGeom>
          <a:blipFill rotWithShape="1">
            <a:blip r:embed="rId3">
              <a:alphaModFix/>
            </a:blip>
            <a:stretch>
              <a:fillRect/>
            </a:stretch>
          </a:blipFill>
          <a:ln>
            <a:noFill/>
          </a:ln>
        </p:spPr>
        <p:txBody>
          <a:bodyPr/>
          <a:lstStyle/>
          <a:p>
            <a:endParaRPr lang="en-GB"/>
          </a:p>
        </p:txBody>
      </p:sp>
      <p:sp>
        <p:nvSpPr>
          <p:cNvPr id="347" name="Google Shape;347;p7"/>
          <p:cNvSpPr txBox="1"/>
          <p:nvPr/>
        </p:nvSpPr>
        <p:spPr>
          <a:xfrm>
            <a:off x="814950" y="19925"/>
            <a:ext cx="16658100" cy="754200"/>
          </a:xfrm>
          <a:prstGeom prst="rect">
            <a:avLst/>
          </a:prstGeom>
          <a:noFill/>
          <a:ln>
            <a:noFill/>
          </a:ln>
        </p:spPr>
        <p:txBody>
          <a:bodyPr spcFirstLastPara="1" wrap="square" lIns="0" tIns="0" rIns="0" bIns="0" anchor="t" anchorCtr="0">
            <a:spAutoFit/>
          </a:bodyPr>
          <a:lstStyle/>
          <a:p>
            <a:pPr marL="0" marR="0" lvl="0" indent="0" algn="ctr" rtl="0">
              <a:lnSpc>
                <a:spcPct val="140004"/>
              </a:lnSpc>
              <a:spcBef>
                <a:spcPts val="0"/>
              </a:spcBef>
              <a:spcAft>
                <a:spcPts val="0"/>
              </a:spcAft>
              <a:buClr>
                <a:srgbClr val="000000"/>
              </a:buClr>
              <a:buSzPts val="1100"/>
              <a:buFont typeface="Arial"/>
              <a:buNone/>
            </a:pPr>
            <a:r>
              <a:rPr lang="en-US" sz="4899">
                <a:latin typeface="Alatsi"/>
                <a:ea typeface="Alatsi"/>
                <a:cs typeface="Alatsi"/>
                <a:sym typeface="Alatsi"/>
              </a:rPr>
              <a:t>Methods</a:t>
            </a:r>
            <a:endParaRPr sz="4899" b="0" i="0" u="none" strike="noStrike" cap="none">
              <a:solidFill>
                <a:srgbClr val="000000"/>
              </a:solidFill>
              <a:latin typeface="Alatsi"/>
              <a:ea typeface="Alatsi"/>
              <a:cs typeface="Alatsi"/>
              <a:sym typeface="Alatsi"/>
            </a:endParaRPr>
          </a:p>
        </p:txBody>
      </p:sp>
      <p:pic>
        <p:nvPicPr>
          <p:cNvPr id="348" name="Google Shape;348;p7"/>
          <p:cNvPicPr preferRelativeResize="0"/>
          <p:nvPr/>
        </p:nvPicPr>
        <p:blipFill>
          <a:blip r:embed="rId4">
            <a:alphaModFix/>
          </a:blip>
          <a:stretch>
            <a:fillRect/>
          </a:stretch>
        </p:blipFill>
        <p:spPr>
          <a:xfrm>
            <a:off x="12996050" y="3860450"/>
            <a:ext cx="5215750" cy="303365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352"/>
        <p:cNvGrpSpPr/>
        <p:nvPr/>
      </p:nvGrpSpPr>
      <p:grpSpPr>
        <a:xfrm>
          <a:off x="0" y="0"/>
          <a:ext cx="0" cy="0"/>
          <a:chOff x="0" y="0"/>
          <a:chExt cx="0" cy="0"/>
        </a:xfrm>
      </p:grpSpPr>
      <p:sp>
        <p:nvSpPr>
          <p:cNvPr id="353" name="Google Shape;353;p8"/>
          <p:cNvSpPr txBox="1"/>
          <p:nvPr/>
        </p:nvSpPr>
        <p:spPr>
          <a:xfrm>
            <a:off x="624825" y="1161150"/>
            <a:ext cx="11344800" cy="6680100"/>
          </a:xfrm>
          <a:prstGeom prst="rect">
            <a:avLst/>
          </a:prstGeom>
          <a:noFill/>
          <a:ln>
            <a:noFill/>
          </a:ln>
        </p:spPr>
        <p:txBody>
          <a:bodyPr spcFirstLastPara="1" wrap="square" lIns="0" tIns="0" rIns="0" bIns="0" anchor="t" anchorCtr="0">
            <a:noAutofit/>
          </a:bodyPr>
          <a:lstStyle/>
          <a:p>
            <a:pPr marL="457200" marR="0" lvl="0" indent="-488950" algn="just" rtl="0">
              <a:lnSpc>
                <a:spcPct val="150000"/>
              </a:lnSpc>
              <a:spcBef>
                <a:spcPts val="0"/>
              </a:spcBef>
              <a:spcAft>
                <a:spcPts val="0"/>
              </a:spcAft>
              <a:buSzPts val="4100"/>
              <a:buFont typeface="Manjari"/>
              <a:buChar char="●"/>
            </a:pPr>
            <a:r>
              <a:rPr lang="en-US" sz="4100">
                <a:latin typeface="Manjari"/>
                <a:ea typeface="Manjari"/>
                <a:cs typeface="Manjari"/>
                <a:sym typeface="Manjari"/>
              </a:rPr>
              <a:t>GDPR regulations require AI-driven hospitality businesses to prioritize cybersecurity.</a:t>
            </a:r>
            <a:endParaRPr sz="4100">
              <a:latin typeface="Manjari"/>
              <a:ea typeface="Manjari"/>
              <a:cs typeface="Manjari"/>
              <a:sym typeface="Manjari"/>
            </a:endParaRPr>
          </a:p>
          <a:p>
            <a:pPr marL="457200" marR="0" lvl="0" indent="-488950" algn="just" rtl="0">
              <a:lnSpc>
                <a:spcPct val="150000"/>
              </a:lnSpc>
              <a:spcBef>
                <a:spcPts val="0"/>
              </a:spcBef>
              <a:spcAft>
                <a:spcPts val="0"/>
              </a:spcAft>
              <a:buSzPts val="4100"/>
              <a:buFont typeface="Manjari"/>
              <a:buChar char="●"/>
            </a:pPr>
            <a:r>
              <a:rPr lang="en-US" sz="4100">
                <a:latin typeface="Manjari"/>
                <a:ea typeface="Manjari"/>
                <a:cs typeface="Manjari"/>
                <a:sym typeface="Manjari"/>
              </a:rPr>
              <a:t>AI implementation costs are high, impacting profitability and brand image.</a:t>
            </a:r>
            <a:endParaRPr sz="4100">
              <a:latin typeface="Manjari"/>
              <a:ea typeface="Manjari"/>
              <a:cs typeface="Manjari"/>
              <a:sym typeface="Manjari"/>
            </a:endParaRPr>
          </a:p>
          <a:p>
            <a:pPr marL="457200" marR="0" lvl="0" indent="-488950" algn="just" rtl="0">
              <a:lnSpc>
                <a:spcPct val="150000"/>
              </a:lnSpc>
              <a:spcBef>
                <a:spcPts val="0"/>
              </a:spcBef>
              <a:spcAft>
                <a:spcPts val="0"/>
              </a:spcAft>
              <a:buSzPts val="4100"/>
              <a:buFont typeface="Manjari"/>
              <a:buChar char="●"/>
            </a:pPr>
            <a:r>
              <a:rPr lang="en-US" sz="4100">
                <a:latin typeface="Manjari"/>
                <a:ea typeface="Manjari"/>
                <a:cs typeface="Manjari"/>
                <a:sym typeface="Manjari"/>
              </a:rPr>
              <a:t>Inflation at 2.5% in the UK encourages consumer spending in hospitality.</a:t>
            </a:r>
            <a:endParaRPr sz="4100">
              <a:latin typeface="Manjari"/>
              <a:ea typeface="Manjari"/>
              <a:cs typeface="Manjari"/>
              <a:sym typeface="Manjari"/>
            </a:endParaRPr>
          </a:p>
          <a:p>
            <a:pPr marL="457200" marR="0" lvl="0" indent="-488950" algn="just" rtl="0">
              <a:lnSpc>
                <a:spcPct val="150000"/>
              </a:lnSpc>
              <a:spcBef>
                <a:spcPts val="0"/>
              </a:spcBef>
              <a:spcAft>
                <a:spcPts val="0"/>
              </a:spcAft>
              <a:buSzPts val="4100"/>
              <a:buFont typeface="Manjari"/>
              <a:buChar char="●"/>
            </a:pPr>
            <a:r>
              <a:rPr lang="en-US" sz="4100">
                <a:latin typeface="Manjari"/>
                <a:ea typeface="Manjari"/>
                <a:cs typeface="Manjari"/>
                <a:sym typeface="Manjari"/>
              </a:rPr>
              <a:t>Cybersecurity breaches, like Dalmahoy Hotel’s case, highlight AI-related security risks (Khaitan, 2024).</a:t>
            </a:r>
            <a:endParaRPr sz="4100">
              <a:latin typeface="Manjari"/>
              <a:ea typeface="Manjari"/>
              <a:cs typeface="Manjari"/>
              <a:sym typeface="Manjari"/>
            </a:endParaRPr>
          </a:p>
        </p:txBody>
      </p:sp>
      <p:cxnSp>
        <p:nvCxnSpPr>
          <p:cNvPr id="354" name="Google Shape;354;p8"/>
          <p:cNvCxnSpPr/>
          <p:nvPr/>
        </p:nvCxnSpPr>
        <p:spPr>
          <a:xfrm>
            <a:off x="1" y="9477367"/>
            <a:ext cx="18304500" cy="0"/>
          </a:xfrm>
          <a:prstGeom prst="straightConnector1">
            <a:avLst/>
          </a:prstGeom>
          <a:noFill/>
          <a:ln w="114300" cap="flat" cmpd="sng">
            <a:solidFill>
              <a:srgbClr val="9FC3D0"/>
            </a:solidFill>
            <a:prstDash val="solid"/>
            <a:round/>
            <a:headEnd type="none" w="sm" len="sm"/>
            <a:tailEnd type="none" w="sm" len="sm"/>
          </a:ln>
        </p:spPr>
      </p:cxnSp>
      <p:sp>
        <p:nvSpPr>
          <p:cNvPr id="355" name="Google Shape;355;p8"/>
          <p:cNvSpPr/>
          <p:nvPr/>
        </p:nvSpPr>
        <p:spPr>
          <a:xfrm>
            <a:off x="12163967" y="7809224"/>
            <a:ext cx="7315200" cy="2477783"/>
          </a:xfrm>
          <a:custGeom>
            <a:avLst/>
            <a:gdLst/>
            <a:ahLst/>
            <a:cxnLst/>
            <a:rect l="l" t="t" r="r" b="b"/>
            <a:pathLst>
              <a:path w="7315200" h="2477783" extrusionOk="0">
                <a:moveTo>
                  <a:pt x="0" y="0"/>
                </a:moveTo>
                <a:lnTo>
                  <a:pt x="7315200" y="0"/>
                </a:lnTo>
                <a:lnTo>
                  <a:pt x="7315200" y="2477783"/>
                </a:lnTo>
                <a:lnTo>
                  <a:pt x="0" y="2477783"/>
                </a:lnTo>
                <a:lnTo>
                  <a:pt x="0" y="0"/>
                </a:lnTo>
                <a:close/>
              </a:path>
            </a:pathLst>
          </a:custGeom>
          <a:blipFill rotWithShape="1">
            <a:blip r:embed="rId3">
              <a:alphaModFix/>
            </a:blip>
            <a:stretch>
              <a:fillRect/>
            </a:stretch>
          </a:blipFill>
          <a:ln>
            <a:noFill/>
          </a:ln>
        </p:spPr>
        <p:txBody>
          <a:bodyPr/>
          <a:lstStyle/>
          <a:p>
            <a:endParaRPr lang="en-GB"/>
          </a:p>
        </p:txBody>
      </p:sp>
      <p:sp>
        <p:nvSpPr>
          <p:cNvPr id="356" name="Google Shape;356;p8"/>
          <p:cNvSpPr txBox="1"/>
          <p:nvPr/>
        </p:nvSpPr>
        <p:spPr>
          <a:xfrm>
            <a:off x="823200" y="-176337"/>
            <a:ext cx="16658100" cy="754200"/>
          </a:xfrm>
          <a:prstGeom prst="rect">
            <a:avLst/>
          </a:prstGeom>
          <a:noFill/>
          <a:ln>
            <a:noFill/>
          </a:ln>
        </p:spPr>
        <p:txBody>
          <a:bodyPr spcFirstLastPara="1" wrap="square" lIns="0" tIns="0" rIns="0" bIns="0" anchor="t" anchorCtr="0">
            <a:spAutoFit/>
          </a:bodyPr>
          <a:lstStyle/>
          <a:p>
            <a:pPr marL="0" marR="0" lvl="0" indent="0" algn="ctr" rtl="0">
              <a:lnSpc>
                <a:spcPct val="140004"/>
              </a:lnSpc>
              <a:spcBef>
                <a:spcPts val="0"/>
              </a:spcBef>
              <a:spcAft>
                <a:spcPts val="0"/>
              </a:spcAft>
              <a:buClr>
                <a:srgbClr val="000000"/>
              </a:buClr>
              <a:buSzPts val="1100"/>
              <a:buFont typeface="Arial"/>
              <a:buNone/>
            </a:pPr>
            <a:r>
              <a:rPr lang="en-US" sz="4899">
                <a:latin typeface="Alatsi"/>
                <a:ea typeface="Alatsi"/>
                <a:cs typeface="Alatsi"/>
                <a:sym typeface="Alatsi"/>
              </a:rPr>
              <a:t>Theme Impact Analysis</a:t>
            </a:r>
            <a:endParaRPr sz="4899" b="0" i="0" u="none" strike="noStrike" cap="none">
              <a:solidFill>
                <a:srgbClr val="000000"/>
              </a:solidFill>
              <a:latin typeface="Alatsi"/>
              <a:ea typeface="Alatsi"/>
              <a:cs typeface="Alatsi"/>
              <a:sym typeface="Alatsi"/>
            </a:endParaRPr>
          </a:p>
        </p:txBody>
      </p:sp>
      <p:pic>
        <p:nvPicPr>
          <p:cNvPr id="357" name="Google Shape;357;p8"/>
          <p:cNvPicPr preferRelativeResize="0"/>
          <p:nvPr/>
        </p:nvPicPr>
        <p:blipFill>
          <a:blip r:embed="rId4">
            <a:alphaModFix/>
          </a:blip>
          <a:stretch>
            <a:fillRect/>
          </a:stretch>
        </p:blipFill>
        <p:spPr>
          <a:xfrm>
            <a:off x="12731625" y="1720892"/>
            <a:ext cx="5009775" cy="500975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361"/>
        <p:cNvGrpSpPr/>
        <p:nvPr/>
      </p:nvGrpSpPr>
      <p:grpSpPr>
        <a:xfrm>
          <a:off x="0" y="0"/>
          <a:ext cx="0" cy="0"/>
          <a:chOff x="0" y="0"/>
          <a:chExt cx="0" cy="0"/>
        </a:xfrm>
      </p:grpSpPr>
      <p:cxnSp>
        <p:nvCxnSpPr>
          <p:cNvPr id="362" name="Google Shape;362;p9"/>
          <p:cNvCxnSpPr/>
          <p:nvPr/>
        </p:nvCxnSpPr>
        <p:spPr>
          <a:xfrm>
            <a:off x="1" y="9477367"/>
            <a:ext cx="18304500" cy="0"/>
          </a:xfrm>
          <a:prstGeom prst="straightConnector1">
            <a:avLst/>
          </a:prstGeom>
          <a:noFill/>
          <a:ln w="114300" cap="flat" cmpd="sng">
            <a:solidFill>
              <a:srgbClr val="9FC3D0"/>
            </a:solidFill>
            <a:prstDash val="solid"/>
            <a:round/>
            <a:headEnd type="none" w="sm" len="sm"/>
            <a:tailEnd type="none" w="sm" len="sm"/>
          </a:ln>
        </p:spPr>
      </p:cxnSp>
      <p:sp>
        <p:nvSpPr>
          <p:cNvPr id="363" name="Google Shape;363;p9"/>
          <p:cNvSpPr/>
          <p:nvPr/>
        </p:nvSpPr>
        <p:spPr>
          <a:xfrm>
            <a:off x="-2743197" y="-1038136"/>
            <a:ext cx="7315200" cy="2477783"/>
          </a:xfrm>
          <a:custGeom>
            <a:avLst/>
            <a:gdLst/>
            <a:ahLst/>
            <a:cxnLst/>
            <a:rect l="l" t="t" r="r" b="b"/>
            <a:pathLst>
              <a:path w="7315200" h="2477783" extrusionOk="0">
                <a:moveTo>
                  <a:pt x="0" y="0"/>
                </a:moveTo>
                <a:lnTo>
                  <a:pt x="7315200" y="0"/>
                </a:lnTo>
                <a:lnTo>
                  <a:pt x="7315200" y="2477783"/>
                </a:lnTo>
                <a:lnTo>
                  <a:pt x="0" y="2477783"/>
                </a:lnTo>
                <a:lnTo>
                  <a:pt x="0" y="0"/>
                </a:lnTo>
                <a:close/>
              </a:path>
            </a:pathLst>
          </a:custGeom>
          <a:blipFill rotWithShape="1">
            <a:blip r:embed="rId3">
              <a:alphaModFix/>
            </a:blip>
            <a:stretch>
              <a:fillRect/>
            </a:stretch>
          </a:blipFill>
          <a:ln>
            <a:noFill/>
          </a:ln>
        </p:spPr>
        <p:txBody>
          <a:bodyPr/>
          <a:lstStyle/>
          <a:p>
            <a:endParaRPr lang="en-GB"/>
          </a:p>
        </p:txBody>
      </p:sp>
      <p:sp>
        <p:nvSpPr>
          <p:cNvPr id="364" name="Google Shape;364;p9"/>
          <p:cNvSpPr/>
          <p:nvPr/>
        </p:nvSpPr>
        <p:spPr>
          <a:xfrm>
            <a:off x="12163967" y="7809224"/>
            <a:ext cx="7315200" cy="2477783"/>
          </a:xfrm>
          <a:custGeom>
            <a:avLst/>
            <a:gdLst/>
            <a:ahLst/>
            <a:cxnLst/>
            <a:rect l="l" t="t" r="r" b="b"/>
            <a:pathLst>
              <a:path w="7315200" h="2477783" extrusionOk="0">
                <a:moveTo>
                  <a:pt x="0" y="0"/>
                </a:moveTo>
                <a:lnTo>
                  <a:pt x="7315200" y="0"/>
                </a:lnTo>
                <a:lnTo>
                  <a:pt x="7315200" y="2477783"/>
                </a:lnTo>
                <a:lnTo>
                  <a:pt x="0" y="2477783"/>
                </a:lnTo>
                <a:lnTo>
                  <a:pt x="0" y="0"/>
                </a:lnTo>
                <a:close/>
              </a:path>
            </a:pathLst>
          </a:custGeom>
          <a:blipFill rotWithShape="1">
            <a:blip r:embed="rId3">
              <a:alphaModFix/>
            </a:blip>
            <a:stretch>
              <a:fillRect/>
            </a:stretch>
          </a:blipFill>
          <a:ln>
            <a:noFill/>
          </a:ln>
        </p:spPr>
        <p:txBody>
          <a:bodyPr/>
          <a:lstStyle/>
          <a:p>
            <a:endParaRPr lang="en-GB"/>
          </a:p>
        </p:txBody>
      </p:sp>
      <p:sp>
        <p:nvSpPr>
          <p:cNvPr id="365" name="Google Shape;365;p9"/>
          <p:cNvSpPr txBox="1"/>
          <p:nvPr/>
        </p:nvSpPr>
        <p:spPr>
          <a:xfrm>
            <a:off x="814950" y="231300"/>
            <a:ext cx="16658100" cy="754200"/>
          </a:xfrm>
          <a:prstGeom prst="rect">
            <a:avLst/>
          </a:prstGeom>
          <a:noFill/>
          <a:ln>
            <a:noFill/>
          </a:ln>
        </p:spPr>
        <p:txBody>
          <a:bodyPr spcFirstLastPara="1" wrap="square" lIns="0" tIns="0" rIns="0" bIns="0" anchor="t" anchorCtr="0">
            <a:spAutoFit/>
          </a:bodyPr>
          <a:lstStyle/>
          <a:p>
            <a:pPr marL="0" marR="0" lvl="0" indent="0" algn="ctr" rtl="0">
              <a:lnSpc>
                <a:spcPct val="140004"/>
              </a:lnSpc>
              <a:spcBef>
                <a:spcPts val="0"/>
              </a:spcBef>
              <a:spcAft>
                <a:spcPts val="0"/>
              </a:spcAft>
              <a:buClr>
                <a:srgbClr val="000000"/>
              </a:buClr>
              <a:buSzPts val="1100"/>
              <a:buFont typeface="Arial"/>
              <a:buNone/>
            </a:pPr>
            <a:r>
              <a:rPr lang="en-US" sz="4899">
                <a:latin typeface="Alatsi"/>
                <a:ea typeface="Alatsi"/>
                <a:cs typeface="Alatsi"/>
                <a:sym typeface="Alatsi"/>
              </a:rPr>
              <a:t>Theme Impact Analysis (Continued)</a:t>
            </a:r>
            <a:endParaRPr sz="4899" b="0" i="0" u="none" strike="noStrike" cap="none">
              <a:solidFill>
                <a:srgbClr val="000000"/>
              </a:solidFill>
              <a:latin typeface="Alatsi"/>
              <a:ea typeface="Alatsi"/>
              <a:cs typeface="Alatsi"/>
              <a:sym typeface="Alatsi"/>
            </a:endParaRPr>
          </a:p>
        </p:txBody>
      </p:sp>
      <p:sp>
        <p:nvSpPr>
          <p:cNvPr id="366" name="Google Shape;366;p9"/>
          <p:cNvSpPr txBox="1"/>
          <p:nvPr/>
        </p:nvSpPr>
        <p:spPr>
          <a:xfrm>
            <a:off x="222475" y="1439650"/>
            <a:ext cx="12548100" cy="7677300"/>
          </a:xfrm>
          <a:prstGeom prst="rect">
            <a:avLst/>
          </a:prstGeom>
          <a:noFill/>
          <a:ln>
            <a:noFill/>
          </a:ln>
        </p:spPr>
        <p:txBody>
          <a:bodyPr spcFirstLastPara="1" wrap="square" lIns="0" tIns="0" rIns="0" bIns="0" anchor="t" anchorCtr="0">
            <a:noAutofit/>
          </a:bodyPr>
          <a:lstStyle/>
          <a:p>
            <a:pPr marL="457200" lvl="0" indent="-431800" algn="just" rtl="0">
              <a:lnSpc>
                <a:spcPct val="150000"/>
              </a:lnSpc>
              <a:spcBef>
                <a:spcPts val="0"/>
              </a:spcBef>
              <a:spcAft>
                <a:spcPts val="0"/>
              </a:spcAft>
              <a:buSzPts val="3200"/>
              <a:buFont typeface="Manjari"/>
              <a:buChar char="●"/>
            </a:pPr>
            <a:r>
              <a:rPr lang="en-US" sz="3200" b="1">
                <a:latin typeface="Manjari"/>
                <a:ea typeface="Manjari"/>
                <a:cs typeface="Manjari"/>
                <a:sym typeface="Manjari"/>
              </a:rPr>
              <a:t>Strength factor in relation to the role of AI within the hotel and tourism industry is the improved awareness of AI-ntegration.</a:t>
            </a:r>
            <a:endParaRPr sz="3200" b="1">
              <a:latin typeface="Manjari"/>
              <a:ea typeface="Manjari"/>
              <a:cs typeface="Manjari"/>
              <a:sym typeface="Manjari"/>
            </a:endParaRPr>
          </a:p>
          <a:p>
            <a:pPr marL="457200" lvl="0" indent="-431800" algn="just" rtl="0">
              <a:lnSpc>
                <a:spcPct val="150000"/>
              </a:lnSpc>
              <a:spcBef>
                <a:spcPts val="0"/>
              </a:spcBef>
              <a:spcAft>
                <a:spcPts val="0"/>
              </a:spcAft>
              <a:buSzPts val="3200"/>
              <a:buFont typeface="Manjari"/>
              <a:buChar char="●"/>
            </a:pPr>
            <a:r>
              <a:rPr lang="en-US" sz="3200" b="1">
                <a:latin typeface="Manjari"/>
                <a:ea typeface="Manjari"/>
                <a:cs typeface="Manjari"/>
                <a:sym typeface="Manjari"/>
              </a:rPr>
              <a:t>AI was most likely displacing jobs of almost 275000, hence resulting in 1-3 million job displacements by 2050 (British Safety Council, 2024).</a:t>
            </a:r>
            <a:endParaRPr sz="3200" b="1">
              <a:latin typeface="Manjari"/>
              <a:ea typeface="Manjari"/>
              <a:cs typeface="Manjari"/>
              <a:sym typeface="Manjari"/>
            </a:endParaRPr>
          </a:p>
          <a:p>
            <a:pPr marL="457200" lvl="0" indent="-431800" algn="just" rtl="0">
              <a:lnSpc>
                <a:spcPct val="150000"/>
              </a:lnSpc>
              <a:spcBef>
                <a:spcPts val="0"/>
              </a:spcBef>
              <a:spcAft>
                <a:spcPts val="0"/>
              </a:spcAft>
              <a:buSzPts val="3200"/>
              <a:buFont typeface="Manjari"/>
              <a:buChar char="●"/>
            </a:pPr>
            <a:r>
              <a:rPr lang="en-US" sz="3200" b="1">
                <a:latin typeface="Manjari"/>
                <a:ea typeface="Manjari"/>
                <a:cs typeface="Manjari"/>
                <a:sym typeface="Manjari"/>
              </a:rPr>
              <a:t>Another factor, technology relating to the topic is using solutions like IoT integration, chatbots, smart rooms, and robotics.</a:t>
            </a:r>
            <a:endParaRPr sz="3200" b="1">
              <a:latin typeface="Manjari"/>
              <a:ea typeface="Manjari"/>
              <a:cs typeface="Manjari"/>
              <a:sym typeface="Manjari"/>
            </a:endParaRPr>
          </a:p>
          <a:p>
            <a:pPr marL="457200" lvl="0" indent="-431800" algn="just" rtl="0">
              <a:lnSpc>
                <a:spcPct val="150000"/>
              </a:lnSpc>
              <a:spcBef>
                <a:spcPts val="0"/>
              </a:spcBef>
              <a:spcAft>
                <a:spcPts val="0"/>
              </a:spcAft>
              <a:buSzPts val="3200"/>
              <a:buFont typeface="Manjari"/>
              <a:buChar char="●"/>
            </a:pPr>
            <a:r>
              <a:rPr lang="en-US" sz="3200" b="1">
                <a:latin typeface="Manjari"/>
                <a:ea typeface="Manjari"/>
                <a:cs typeface="Manjari"/>
                <a:sym typeface="Manjari"/>
              </a:rPr>
              <a:t>HOwever, the limitation of technology for AI integration in hotel businesses is the chances of cybersecurity threats and privacy issues.</a:t>
            </a:r>
            <a:endParaRPr sz="3200" b="1">
              <a:latin typeface="Manjari"/>
              <a:ea typeface="Manjari"/>
              <a:cs typeface="Manjari"/>
              <a:sym typeface="Manjari"/>
            </a:endParaRPr>
          </a:p>
        </p:txBody>
      </p:sp>
      <p:pic>
        <p:nvPicPr>
          <p:cNvPr id="367" name="Google Shape;367;p9"/>
          <p:cNvPicPr preferRelativeResize="0"/>
          <p:nvPr/>
        </p:nvPicPr>
        <p:blipFill>
          <a:blip r:embed="rId4">
            <a:alphaModFix/>
          </a:blip>
          <a:stretch>
            <a:fillRect/>
          </a:stretch>
        </p:blipFill>
        <p:spPr>
          <a:xfrm>
            <a:off x="13075375" y="2509500"/>
            <a:ext cx="4883175" cy="4557625"/>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371"/>
        <p:cNvGrpSpPr/>
        <p:nvPr/>
      </p:nvGrpSpPr>
      <p:grpSpPr>
        <a:xfrm>
          <a:off x="0" y="0"/>
          <a:ext cx="0" cy="0"/>
          <a:chOff x="0" y="0"/>
          <a:chExt cx="0" cy="0"/>
        </a:xfrm>
      </p:grpSpPr>
      <p:sp>
        <p:nvSpPr>
          <p:cNvPr id="372" name="Google Shape;372;p12"/>
          <p:cNvSpPr txBox="1"/>
          <p:nvPr/>
        </p:nvSpPr>
        <p:spPr>
          <a:xfrm>
            <a:off x="535825" y="996875"/>
            <a:ext cx="11361300" cy="7314300"/>
          </a:xfrm>
          <a:prstGeom prst="rect">
            <a:avLst/>
          </a:prstGeom>
          <a:noFill/>
          <a:ln>
            <a:noFill/>
          </a:ln>
        </p:spPr>
        <p:txBody>
          <a:bodyPr spcFirstLastPara="1" wrap="square" lIns="0" tIns="0" rIns="0" bIns="0" anchor="t" anchorCtr="0">
            <a:noAutofit/>
          </a:bodyPr>
          <a:lstStyle/>
          <a:p>
            <a:pPr marL="457200" lvl="0" indent="-463550" algn="just" rtl="0">
              <a:lnSpc>
                <a:spcPct val="150000"/>
              </a:lnSpc>
              <a:spcBef>
                <a:spcPts val="0"/>
              </a:spcBef>
              <a:spcAft>
                <a:spcPts val="0"/>
              </a:spcAft>
              <a:buSzPts val="3700"/>
              <a:buFont typeface="Manjari"/>
              <a:buChar char="●"/>
            </a:pPr>
            <a:r>
              <a:rPr lang="en-US" sz="3700">
                <a:latin typeface="Manjari"/>
                <a:ea typeface="Manjari"/>
                <a:cs typeface="Manjari"/>
                <a:sym typeface="Manjari"/>
              </a:rPr>
              <a:t>The study has overall demonstrated an understanding of AI in the hotel and tourism industry.</a:t>
            </a:r>
            <a:endParaRPr sz="3700">
              <a:latin typeface="Manjari"/>
              <a:ea typeface="Manjari"/>
              <a:cs typeface="Manjari"/>
              <a:sym typeface="Manjari"/>
            </a:endParaRPr>
          </a:p>
          <a:p>
            <a:pPr marL="457200" lvl="0" indent="-463550" algn="just" rtl="0">
              <a:lnSpc>
                <a:spcPct val="150000"/>
              </a:lnSpc>
              <a:spcBef>
                <a:spcPts val="0"/>
              </a:spcBef>
              <a:spcAft>
                <a:spcPts val="0"/>
              </a:spcAft>
              <a:buSzPts val="3700"/>
              <a:buFont typeface="Manjari"/>
              <a:buChar char="●"/>
            </a:pPr>
            <a:r>
              <a:rPr lang="en-US" sz="3700">
                <a:latin typeface="Manjari"/>
                <a:ea typeface="Manjari"/>
                <a:cs typeface="Manjari"/>
                <a:sym typeface="Manjari"/>
              </a:rPr>
              <a:t>The initial discussion was the overview of this topic is presented in detaile manner.</a:t>
            </a:r>
            <a:endParaRPr sz="3700">
              <a:latin typeface="Manjari"/>
              <a:ea typeface="Manjari"/>
              <a:cs typeface="Manjari"/>
              <a:sym typeface="Manjari"/>
            </a:endParaRPr>
          </a:p>
          <a:p>
            <a:pPr marL="457200" lvl="0" indent="-463550" algn="just" rtl="0">
              <a:lnSpc>
                <a:spcPct val="150000"/>
              </a:lnSpc>
              <a:spcBef>
                <a:spcPts val="0"/>
              </a:spcBef>
              <a:spcAft>
                <a:spcPts val="0"/>
              </a:spcAft>
              <a:buSzPts val="3700"/>
              <a:buFont typeface="Manjari"/>
              <a:buChar char="●"/>
            </a:pPr>
            <a:r>
              <a:rPr lang="en-US" sz="3700">
                <a:latin typeface="Manjari"/>
                <a:ea typeface="Manjari"/>
                <a:cs typeface="Manjari"/>
                <a:sym typeface="Manjari"/>
              </a:rPr>
              <a:t>This is followed by literature review on different aspects of the topic through the data gained from published sources and articles from the internet.</a:t>
            </a:r>
            <a:endParaRPr sz="3700">
              <a:latin typeface="Manjari"/>
              <a:ea typeface="Manjari"/>
              <a:cs typeface="Manjari"/>
              <a:sym typeface="Manjari"/>
            </a:endParaRPr>
          </a:p>
          <a:p>
            <a:pPr marL="457200" lvl="0" indent="-463550" algn="just" rtl="0">
              <a:lnSpc>
                <a:spcPct val="150000"/>
              </a:lnSpc>
              <a:spcBef>
                <a:spcPts val="0"/>
              </a:spcBef>
              <a:spcAft>
                <a:spcPts val="0"/>
              </a:spcAft>
              <a:buSzPts val="3700"/>
              <a:buFont typeface="Manjari"/>
              <a:buChar char="●"/>
            </a:pPr>
            <a:r>
              <a:rPr lang="en-US" sz="3700">
                <a:latin typeface="Manjari"/>
                <a:ea typeface="Manjari"/>
                <a:cs typeface="Manjari"/>
                <a:sym typeface="Manjari"/>
              </a:rPr>
              <a:t>It has also outlined the methods used to research and gather data systematically along with Theme Impact Analysis.</a:t>
            </a:r>
            <a:endParaRPr sz="3700">
              <a:latin typeface="Manjari"/>
              <a:ea typeface="Manjari"/>
              <a:cs typeface="Manjari"/>
              <a:sym typeface="Manjari"/>
            </a:endParaRPr>
          </a:p>
        </p:txBody>
      </p:sp>
      <p:cxnSp>
        <p:nvCxnSpPr>
          <p:cNvPr id="373" name="Google Shape;373;p12"/>
          <p:cNvCxnSpPr/>
          <p:nvPr/>
        </p:nvCxnSpPr>
        <p:spPr>
          <a:xfrm>
            <a:off x="1" y="9477367"/>
            <a:ext cx="18304500" cy="0"/>
          </a:xfrm>
          <a:prstGeom prst="straightConnector1">
            <a:avLst/>
          </a:prstGeom>
          <a:noFill/>
          <a:ln w="114300" cap="flat" cmpd="sng">
            <a:solidFill>
              <a:srgbClr val="9FC3D0"/>
            </a:solidFill>
            <a:prstDash val="solid"/>
            <a:round/>
            <a:headEnd type="none" w="sm" len="sm"/>
            <a:tailEnd type="none" w="sm" len="sm"/>
          </a:ln>
        </p:spPr>
      </p:cxnSp>
      <p:sp>
        <p:nvSpPr>
          <p:cNvPr id="374" name="Google Shape;374;p12"/>
          <p:cNvSpPr/>
          <p:nvPr/>
        </p:nvSpPr>
        <p:spPr>
          <a:xfrm>
            <a:off x="-2743197" y="-1038136"/>
            <a:ext cx="7315200" cy="2477783"/>
          </a:xfrm>
          <a:custGeom>
            <a:avLst/>
            <a:gdLst/>
            <a:ahLst/>
            <a:cxnLst/>
            <a:rect l="l" t="t" r="r" b="b"/>
            <a:pathLst>
              <a:path w="7315200" h="2477783" extrusionOk="0">
                <a:moveTo>
                  <a:pt x="0" y="0"/>
                </a:moveTo>
                <a:lnTo>
                  <a:pt x="7315200" y="0"/>
                </a:lnTo>
                <a:lnTo>
                  <a:pt x="7315200" y="2477783"/>
                </a:lnTo>
                <a:lnTo>
                  <a:pt x="0" y="2477783"/>
                </a:lnTo>
                <a:lnTo>
                  <a:pt x="0" y="0"/>
                </a:lnTo>
                <a:close/>
              </a:path>
            </a:pathLst>
          </a:custGeom>
          <a:blipFill rotWithShape="1">
            <a:blip r:embed="rId3">
              <a:alphaModFix/>
            </a:blip>
            <a:stretch>
              <a:fillRect/>
            </a:stretch>
          </a:blipFill>
          <a:ln>
            <a:noFill/>
          </a:ln>
        </p:spPr>
        <p:txBody>
          <a:bodyPr/>
          <a:lstStyle/>
          <a:p>
            <a:endParaRPr lang="en-GB"/>
          </a:p>
        </p:txBody>
      </p:sp>
      <p:sp>
        <p:nvSpPr>
          <p:cNvPr id="375" name="Google Shape;375;p12"/>
          <p:cNvSpPr/>
          <p:nvPr/>
        </p:nvSpPr>
        <p:spPr>
          <a:xfrm>
            <a:off x="12163967" y="7809224"/>
            <a:ext cx="7315200" cy="2477783"/>
          </a:xfrm>
          <a:custGeom>
            <a:avLst/>
            <a:gdLst/>
            <a:ahLst/>
            <a:cxnLst/>
            <a:rect l="l" t="t" r="r" b="b"/>
            <a:pathLst>
              <a:path w="7315200" h="2477783" extrusionOk="0">
                <a:moveTo>
                  <a:pt x="0" y="0"/>
                </a:moveTo>
                <a:lnTo>
                  <a:pt x="7315200" y="0"/>
                </a:lnTo>
                <a:lnTo>
                  <a:pt x="7315200" y="2477783"/>
                </a:lnTo>
                <a:lnTo>
                  <a:pt x="0" y="2477783"/>
                </a:lnTo>
                <a:lnTo>
                  <a:pt x="0" y="0"/>
                </a:lnTo>
                <a:close/>
              </a:path>
            </a:pathLst>
          </a:custGeom>
          <a:blipFill rotWithShape="1">
            <a:blip r:embed="rId3">
              <a:alphaModFix/>
            </a:blip>
            <a:stretch>
              <a:fillRect/>
            </a:stretch>
          </a:blipFill>
          <a:ln>
            <a:noFill/>
          </a:ln>
        </p:spPr>
        <p:txBody>
          <a:bodyPr/>
          <a:lstStyle/>
          <a:p>
            <a:endParaRPr lang="en-GB"/>
          </a:p>
        </p:txBody>
      </p:sp>
      <p:sp>
        <p:nvSpPr>
          <p:cNvPr id="376" name="Google Shape;376;p12"/>
          <p:cNvSpPr txBox="1"/>
          <p:nvPr/>
        </p:nvSpPr>
        <p:spPr>
          <a:xfrm>
            <a:off x="814950" y="55425"/>
            <a:ext cx="16658100" cy="754200"/>
          </a:xfrm>
          <a:prstGeom prst="rect">
            <a:avLst/>
          </a:prstGeom>
          <a:noFill/>
          <a:ln>
            <a:noFill/>
          </a:ln>
        </p:spPr>
        <p:txBody>
          <a:bodyPr spcFirstLastPara="1" wrap="square" lIns="0" tIns="0" rIns="0" bIns="0" anchor="t" anchorCtr="0">
            <a:spAutoFit/>
          </a:bodyPr>
          <a:lstStyle/>
          <a:p>
            <a:pPr marL="0" marR="0" lvl="0" indent="0" algn="ctr" rtl="0">
              <a:lnSpc>
                <a:spcPct val="140004"/>
              </a:lnSpc>
              <a:spcBef>
                <a:spcPts val="0"/>
              </a:spcBef>
              <a:spcAft>
                <a:spcPts val="0"/>
              </a:spcAft>
              <a:buClr>
                <a:srgbClr val="000000"/>
              </a:buClr>
              <a:buSzPts val="1100"/>
              <a:buFont typeface="Arial"/>
              <a:buNone/>
            </a:pPr>
            <a:r>
              <a:rPr lang="en-US" sz="4899">
                <a:latin typeface="Alatsi"/>
                <a:ea typeface="Alatsi"/>
                <a:cs typeface="Alatsi"/>
                <a:sym typeface="Alatsi"/>
              </a:rPr>
              <a:t>Conclusion </a:t>
            </a:r>
            <a:endParaRPr sz="4899" b="0" i="0" u="none" strike="noStrike" cap="none">
              <a:solidFill>
                <a:srgbClr val="000000"/>
              </a:solidFill>
              <a:latin typeface="Alatsi"/>
              <a:ea typeface="Alatsi"/>
              <a:cs typeface="Alatsi"/>
              <a:sym typeface="Alatsi"/>
            </a:endParaRPr>
          </a:p>
        </p:txBody>
      </p:sp>
      <p:pic>
        <p:nvPicPr>
          <p:cNvPr id="377" name="Google Shape;377;p12"/>
          <p:cNvPicPr preferRelativeResize="0"/>
          <p:nvPr/>
        </p:nvPicPr>
        <p:blipFill>
          <a:blip r:embed="rId4">
            <a:alphaModFix/>
          </a:blip>
          <a:stretch>
            <a:fillRect/>
          </a:stretch>
        </p:blipFill>
        <p:spPr>
          <a:xfrm>
            <a:off x="12240175" y="3488688"/>
            <a:ext cx="5782100" cy="3309625"/>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381"/>
        <p:cNvGrpSpPr/>
        <p:nvPr/>
      </p:nvGrpSpPr>
      <p:grpSpPr>
        <a:xfrm>
          <a:off x="0" y="0"/>
          <a:ext cx="0" cy="0"/>
          <a:chOff x="0" y="0"/>
          <a:chExt cx="0" cy="0"/>
        </a:xfrm>
      </p:grpSpPr>
      <p:cxnSp>
        <p:nvCxnSpPr>
          <p:cNvPr id="382" name="Google Shape;382;p23"/>
          <p:cNvCxnSpPr/>
          <p:nvPr/>
        </p:nvCxnSpPr>
        <p:spPr>
          <a:xfrm>
            <a:off x="1" y="9477367"/>
            <a:ext cx="18304500" cy="0"/>
          </a:xfrm>
          <a:prstGeom prst="straightConnector1">
            <a:avLst/>
          </a:prstGeom>
          <a:noFill/>
          <a:ln w="114300" cap="flat" cmpd="sng">
            <a:solidFill>
              <a:srgbClr val="9FC3D0"/>
            </a:solidFill>
            <a:prstDash val="solid"/>
            <a:round/>
            <a:headEnd type="none" w="sm" len="sm"/>
            <a:tailEnd type="none" w="sm" len="sm"/>
          </a:ln>
        </p:spPr>
      </p:cxnSp>
      <p:sp>
        <p:nvSpPr>
          <p:cNvPr id="383" name="Google Shape;383;p23"/>
          <p:cNvSpPr/>
          <p:nvPr/>
        </p:nvSpPr>
        <p:spPr>
          <a:xfrm>
            <a:off x="-2743197" y="-1038136"/>
            <a:ext cx="7315200" cy="2477783"/>
          </a:xfrm>
          <a:custGeom>
            <a:avLst/>
            <a:gdLst/>
            <a:ahLst/>
            <a:cxnLst/>
            <a:rect l="l" t="t" r="r" b="b"/>
            <a:pathLst>
              <a:path w="7315200" h="2477783" extrusionOk="0">
                <a:moveTo>
                  <a:pt x="0" y="0"/>
                </a:moveTo>
                <a:lnTo>
                  <a:pt x="7315200" y="0"/>
                </a:lnTo>
                <a:lnTo>
                  <a:pt x="7315200" y="2477783"/>
                </a:lnTo>
                <a:lnTo>
                  <a:pt x="0" y="2477783"/>
                </a:lnTo>
                <a:lnTo>
                  <a:pt x="0" y="0"/>
                </a:lnTo>
                <a:close/>
              </a:path>
            </a:pathLst>
          </a:custGeom>
          <a:blipFill rotWithShape="1">
            <a:blip r:embed="rId3">
              <a:alphaModFix/>
            </a:blip>
            <a:stretch>
              <a:fillRect/>
            </a:stretch>
          </a:blipFill>
          <a:ln>
            <a:noFill/>
          </a:ln>
        </p:spPr>
        <p:txBody>
          <a:bodyPr/>
          <a:lstStyle/>
          <a:p>
            <a:endParaRPr lang="en-GB"/>
          </a:p>
        </p:txBody>
      </p:sp>
      <p:sp>
        <p:nvSpPr>
          <p:cNvPr id="384" name="Google Shape;384;p23"/>
          <p:cNvSpPr/>
          <p:nvPr/>
        </p:nvSpPr>
        <p:spPr>
          <a:xfrm>
            <a:off x="12163967" y="7809224"/>
            <a:ext cx="7315200" cy="2477783"/>
          </a:xfrm>
          <a:custGeom>
            <a:avLst/>
            <a:gdLst/>
            <a:ahLst/>
            <a:cxnLst/>
            <a:rect l="l" t="t" r="r" b="b"/>
            <a:pathLst>
              <a:path w="7315200" h="2477783" extrusionOk="0">
                <a:moveTo>
                  <a:pt x="0" y="0"/>
                </a:moveTo>
                <a:lnTo>
                  <a:pt x="7315200" y="0"/>
                </a:lnTo>
                <a:lnTo>
                  <a:pt x="7315200" y="2477783"/>
                </a:lnTo>
                <a:lnTo>
                  <a:pt x="0" y="2477783"/>
                </a:lnTo>
                <a:lnTo>
                  <a:pt x="0" y="0"/>
                </a:lnTo>
                <a:close/>
              </a:path>
            </a:pathLst>
          </a:custGeom>
          <a:blipFill rotWithShape="1">
            <a:blip r:embed="rId3">
              <a:alphaModFix/>
            </a:blip>
            <a:stretch>
              <a:fillRect/>
            </a:stretch>
          </a:blipFill>
          <a:ln>
            <a:noFill/>
          </a:ln>
        </p:spPr>
        <p:txBody>
          <a:bodyPr/>
          <a:lstStyle/>
          <a:p>
            <a:endParaRPr lang="en-GB"/>
          </a:p>
        </p:txBody>
      </p:sp>
      <p:sp>
        <p:nvSpPr>
          <p:cNvPr id="385" name="Google Shape;385;p23"/>
          <p:cNvSpPr txBox="1"/>
          <p:nvPr/>
        </p:nvSpPr>
        <p:spPr>
          <a:xfrm>
            <a:off x="814950" y="135425"/>
            <a:ext cx="16658100" cy="615600"/>
          </a:xfrm>
          <a:prstGeom prst="rect">
            <a:avLst/>
          </a:prstGeom>
          <a:noFill/>
          <a:ln>
            <a:noFill/>
          </a:ln>
        </p:spPr>
        <p:txBody>
          <a:bodyPr spcFirstLastPara="1" wrap="square" lIns="0" tIns="0" rIns="0" bIns="0" anchor="t" anchorCtr="0">
            <a:spAutoFit/>
          </a:bodyPr>
          <a:lstStyle/>
          <a:p>
            <a:pPr marL="0" marR="0" lvl="0" indent="0" algn="ctr" rtl="0">
              <a:lnSpc>
                <a:spcPct val="140004"/>
              </a:lnSpc>
              <a:spcBef>
                <a:spcPts val="0"/>
              </a:spcBef>
              <a:spcAft>
                <a:spcPts val="0"/>
              </a:spcAft>
              <a:buClr>
                <a:srgbClr val="000000"/>
              </a:buClr>
              <a:buSzPts val="1100"/>
              <a:buFont typeface="Arial"/>
              <a:buNone/>
            </a:pPr>
            <a:r>
              <a:rPr lang="en-US" sz="3999">
                <a:latin typeface="Alatsi"/>
                <a:ea typeface="Alatsi"/>
                <a:cs typeface="Alatsi"/>
                <a:sym typeface="Alatsi"/>
              </a:rPr>
              <a:t>Recommendation</a:t>
            </a:r>
            <a:endParaRPr sz="3999" b="0" i="0" u="none" strike="noStrike" cap="none">
              <a:solidFill>
                <a:srgbClr val="000000"/>
              </a:solidFill>
              <a:latin typeface="Alatsi"/>
              <a:ea typeface="Alatsi"/>
              <a:cs typeface="Alatsi"/>
              <a:sym typeface="Alatsi"/>
            </a:endParaRPr>
          </a:p>
        </p:txBody>
      </p:sp>
      <p:sp>
        <p:nvSpPr>
          <p:cNvPr id="386" name="Google Shape;386;p23"/>
          <p:cNvSpPr txBox="1"/>
          <p:nvPr/>
        </p:nvSpPr>
        <p:spPr>
          <a:xfrm>
            <a:off x="535825" y="996875"/>
            <a:ext cx="12012300" cy="7314300"/>
          </a:xfrm>
          <a:prstGeom prst="rect">
            <a:avLst/>
          </a:prstGeom>
          <a:noFill/>
          <a:ln>
            <a:noFill/>
          </a:ln>
        </p:spPr>
        <p:txBody>
          <a:bodyPr spcFirstLastPara="1" wrap="square" lIns="0" tIns="0" rIns="0" bIns="0" anchor="t" anchorCtr="0">
            <a:noAutofit/>
          </a:bodyPr>
          <a:lstStyle/>
          <a:p>
            <a:pPr marL="457200" lvl="0" indent="-431800" algn="just" rtl="0">
              <a:lnSpc>
                <a:spcPct val="150000"/>
              </a:lnSpc>
              <a:spcBef>
                <a:spcPts val="0"/>
              </a:spcBef>
              <a:spcAft>
                <a:spcPts val="0"/>
              </a:spcAft>
              <a:buSzPts val="3200"/>
              <a:buFont typeface="Manjari"/>
              <a:buChar char="●"/>
            </a:pPr>
            <a:r>
              <a:rPr lang="en-US" sz="3200">
                <a:latin typeface="Manjari"/>
                <a:ea typeface="Manjari"/>
                <a:cs typeface="Manjari"/>
                <a:sym typeface="Manjari"/>
              </a:rPr>
              <a:t>The brands within the hotel industry need to be focused on investing in the strategies for AI-based personalisation.</a:t>
            </a:r>
            <a:endParaRPr sz="3200">
              <a:latin typeface="Manjari"/>
              <a:ea typeface="Manjari"/>
              <a:cs typeface="Manjari"/>
              <a:sym typeface="Manjari"/>
            </a:endParaRPr>
          </a:p>
          <a:p>
            <a:pPr marL="457200" lvl="0" indent="-431800" algn="just" rtl="0">
              <a:lnSpc>
                <a:spcPct val="150000"/>
              </a:lnSpc>
              <a:spcBef>
                <a:spcPts val="0"/>
              </a:spcBef>
              <a:spcAft>
                <a:spcPts val="0"/>
              </a:spcAft>
              <a:buSzPts val="3200"/>
              <a:buFont typeface="Manjari"/>
              <a:buChar char="●"/>
            </a:pPr>
            <a:r>
              <a:rPr lang="en-US" sz="3200">
                <a:latin typeface="Manjari"/>
                <a:ea typeface="Manjari"/>
                <a:cs typeface="Manjari"/>
                <a:sym typeface="Manjari"/>
              </a:rPr>
              <a:t>Recommendations based on AI is crucial for the brands in providing customised and personalised services to the guests as well as analyse their preferences, demands, and behaviours (Saxena et al., 2024).</a:t>
            </a:r>
            <a:endParaRPr sz="3200">
              <a:latin typeface="Manjari"/>
              <a:ea typeface="Manjari"/>
              <a:cs typeface="Manjari"/>
              <a:sym typeface="Manjari"/>
            </a:endParaRPr>
          </a:p>
          <a:p>
            <a:pPr marL="457200" lvl="0" indent="-431800" algn="just" rtl="0">
              <a:lnSpc>
                <a:spcPct val="150000"/>
              </a:lnSpc>
              <a:spcBef>
                <a:spcPts val="0"/>
              </a:spcBef>
              <a:spcAft>
                <a:spcPts val="0"/>
              </a:spcAft>
              <a:buSzPts val="3200"/>
              <a:buFont typeface="Manjari"/>
              <a:buChar char="●"/>
            </a:pPr>
            <a:r>
              <a:rPr lang="en-US" sz="3200">
                <a:latin typeface="Manjari"/>
                <a:ea typeface="Manjari"/>
                <a:cs typeface="Manjari"/>
                <a:sym typeface="Manjari"/>
              </a:rPr>
              <a:t>The hotels are prone to the cyber threats and establishing a robust cybersecurity strategy is fundamental for the business to safeguard customer information.</a:t>
            </a:r>
            <a:endParaRPr sz="3200">
              <a:latin typeface="Manjari"/>
              <a:ea typeface="Manjari"/>
              <a:cs typeface="Manjari"/>
              <a:sym typeface="Manjari"/>
            </a:endParaRPr>
          </a:p>
          <a:p>
            <a:pPr marL="457200" lvl="0" indent="-431800" algn="just" rtl="0">
              <a:lnSpc>
                <a:spcPct val="150000"/>
              </a:lnSpc>
              <a:spcBef>
                <a:spcPts val="0"/>
              </a:spcBef>
              <a:spcAft>
                <a:spcPts val="0"/>
              </a:spcAft>
              <a:buSzPts val="3200"/>
              <a:buFont typeface="Manjari"/>
              <a:buChar char="●"/>
            </a:pPr>
            <a:r>
              <a:rPr lang="en-US" sz="3200">
                <a:latin typeface="Manjari"/>
                <a:ea typeface="Manjari"/>
                <a:cs typeface="Manjari"/>
                <a:sym typeface="Manjari"/>
              </a:rPr>
              <a:t>Training and development are further beneficial to improve their skills and capabilities of using AI solutions in a better and convenient way.</a:t>
            </a:r>
            <a:endParaRPr sz="3200">
              <a:latin typeface="Manjari"/>
              <a:ea typeface="Manjari"/>
              <a:cs typeface="Manjari"/>
              <a:sym typeface="Manjari"/>
            </a:endParaRPr>
          </a:p>
        </p:txBody>
      </p:sp>
      <p:pic>
        <p:nvPicPr>
          <p:cNvPr id="387" name="Google Shape;387;p23"/>
          <p:cNvPicPr preferRelativeResize="0"/>
          <p:nvPr/>
        </p:nvPicPr>
        <p:blipFill>
          <a:blip r:embed="rId4">
            <a:alphaModFix/>
          </a:blip>
          <a:stretch>
            <a:fillRect/>
          </a:stretch>
        </p:blipFill>
        <p:spPr>
          <a:xfrm>
            <a:off x="12776725" y="3341825"/>
            <a:ext cx="5281300" cy="3501725"/>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391"/>
        <p:cNvGrpSpPr/>
        <p:nvPr/>
      </p:nvGrpSpPr>
      <p:grpSpPr>
        <a:xfrm>
          <a:off x="0" y="0"/>
          <a:ext cx="0" cy="0"/>
          <a:chOff x="0" y="0"/>
          <a:chExt cx="0" cy="0"/>
        </a:xfrm>
      </p:grpSpPr>
      <p:sp>
        <p:nvSpPr>
          <p:cNvPr id="392" name="Google Shape;392;g3303da622f2_0_0"/>
          <p:cNvSpPr txBox="1"/>
          <p:nvPr/>
        </p:nvSpPr>
        <p:spPr>
          <a:xfrm>
            <a:off x="0" y="0"/>
            <a:ext cx="18065400" cy="800100"/>
          </a:xfrm>
          <a:prstGeom prst="rect">
            <a:avLst/>
          </a:prstGeom>
          <a:noFill/>
          <a:ln>
            <a:noFill/>
          </a:ln>
        </p:spPr>
        <p:txBody>
          <a:bodyPr spcFirstLastPara="1" wrap="square" lIns="91425" tIns="91425" rIns="91425" bIns="91425" anchor="t" anchorCtr="0">
            <a:spAutoFit/>
          </a:bodyPr>
          <a:lstStyle/>
          <a:p>
            <a:pPr marL="0" lvl="0" indent="0" algn="ctr" rtl="0">
              <a:lnSpc>
                <a:spcPct val="140004"/>
              </a:lnSpc>
              <a:spcBef>
                <a:spcPts val="0"/>
              </a:spcBef>
              <a:spcAft>
                <a:spcPts val="0"/>
              </a:spcAft>
              <a:buNone/>
            </a:pPr>
            <a:r>
              <a:rPr lang="en-US" sz="3999">
                <a:latin typeface="Alatsi"/>
                <a:ea typeface="Alatsi"/>
                <a:cs typeface="Alatsi"/>
                <a:sym typeface="Alatsi"/>
              </a:rPr>
              <a:t>Recommendation (Cont’d)</a:t>
            </a:r>
            <a:endParaRPr sz="3999">
              <a:latin typeface="Alatsi"/>
              <a:ea typeface="Alatsi"/>
              <a:cs typeface="Alatsi"/>
              <a:sym typeface="Alatsi"/>
            </a:endParaRPr>
          </a:p>
        </p:txBody>
      </p:sp>
      <p:sp>
        <p:nvSpPr>
          <p:cNvPr id="393" name="Google Shape;393;g3303da622f2_0_0"/>
          <p:cNvSpPr txBox="1"/>
          <p:nvPr/>
        </p:nvSpPr>
        <p:spPr>
          <a:xfrm>
            <a:off x="535825" y="996875"/>
            <a:ext cx="11656200" cy="7314300"/>
          </a:xfrm>
          <a:prstGeom prst="rect">
            <a:avLst/>
          </a:prstGeom>
          <a:noFill/>
          <a:ln>
            <a:noFill/>
          </a:ln>
        </p:spPr>
        <p:txBody>
          <a:bodyPr spcFirstLastPara="1" wrap="square" lIns="0" tIns="0" rIns="0" bIns="0" anchor="t" anchorCtr="0">
            <a:noAutofit/>
          </a:bodyPr>
          <a:lstStyle/>
          <a:p>
            <a:pPr marL="457200" lvl="0" indent="-463550" algn="just" rtl="0">
              <a:lnSpc>
                <a:spcPct val="150000"/>
              </a:lnSpc>
              <a:spcBef>
                <a:spcPts val="0"/>
              </a:spcBef>
              <a:spcAft>
                <a:spcPts val="0"/>
              </a:spcAft>
              <a:buSzPts val="3700"/>
              <a:buFont typeface="Manjari"/>
              <a:buChar char="●"/>
            </a:pPr>
            <a:r>
              <a:rPr lang="en-US" sz="3700">
                <a:latin typeface="Manjari"/>
                <a:ea typeface="Manjari"/>
                <a:cs typeface="Manjari"/>
                <a:sym typeface="Manjari"/>
              </a:rPr>
              <a:t>Another is the balance between the work of human personnel and AI-based solutions</a:t>
            </a:r>
            <a:endParaRPr sz="3700">
              <a:latin typeface="Manjari"/>
              <a:ea typeface="Manjari"/>
              <a:cs typeface="Manjari"/>
              <a:sym typeface="Manjari"/>
            </a:endParaRPr>
          </a:p>
          <a:p>
            <a:pPr marL="457200" lvl="0" indent="-463550" algn="just" rtl="0">
              <a:lnSpc>
                <a:spcPct val="150000"/>
              </a:lnSpc>
              <a:spcBef>
                <a:spcPts val="0"/>
              </a:spcBef>
              <a:spcAft>
                <a:spcPts val="0"/>
              </a:spcAft>
              <a:buSzPts val="3700"/>
              <a:buFont typeface="Manjari"/>
              <a:buChar char="●"/>
            </a:pPr>
            <a:r>
              <a:rPr lang="en-US" sz="3700">
                <a:latin typeface="Manjari"/>
                <a:ea typeface="Manjari"/>
                <a:cs typeface="Manjari"/>
                <a:sym typeface="Manjari"/>
              </a:rPr>
              <a:t>This improves the efficiency of the operations alongside retaining their best talents (Bounatirou and Lim, 2020).</a:t>
            </a:r>
            <a:endParaRPr sz="3700">
              <a:latin typeface="Manjari"/>
              <a:ea typeface="Manjari"/>
              <a:cs typeface="Manjari"/>
              <a:sym typeface="Manjari"/>
            </a:endParaRPr>
          </a:p>
          <a:p>
            <a:pPr marL="457200" lvl="0" indent="-463550" algn="just" rtl="0">
              <a:lnSpc>
                <a:spcPct val="150000"/>
              </a:lnSpc>
              <a:spcBef>
                <a:spcPts val="0"/>
              </a:spcBef>
              <a:spcAft>
                <a:spcPts val="0"/>
              </a:spcAft>
              <a:buSzPts val="3700"/>
              <a:buFont typeface="Manjari"/>
              <a:buChar char="●"/>
            </a:pPr>
            <a:r>
              <a:rPr lang="en-US" sz="3700">
                <a:latin typeface="Manjari"/>
                <a:ea typeface="Manjari"/>
                <a:cs typeface="Manjari"/>
                <a:sym typeface="Manjari"/>
              </a:rPr>
              <a:t>the hybrid service models can be helpful for the unification of the expertise of the workforce and the efficiency of AI solutions.</a:t>
            </a:r>
            <a:endParaRPr sz="3700">
              <a:latin typeface="Manjari"/>
              <a:ea typeface="Manjari"/>
              <a:cs typeface="Manjari"/>
              <a:sym typeface="Manjari"/>
            </a:endParaRPr>
          </a:p>
          <a:p>
            <a:pPr marL="457200" lvl="0" indent="-463550" algn="just" rtl="0">
              <a:lnSpc>
                <a:spcPct val="150000"/>
              </a:lnSpc>
              <a:spcBef>
                <a:spcPts val="0"/>
              </a:spcBef>
              <a:spcAft>
                <a:spcPts val="0"/>
              </a:spcAft>
              <a:buSzPts val="3700"/>
              <a:buFont typeface="Manjari"/>
              <a:buChar char="●"/>
            </a:pPr>
            <a:r>
              <a:rPr lang="en-US" sz="3700">
                <a:latin typeface="Manjari"/>
                <a:ea typeface="Manjari"/>
                <a:cs typeface="Manjari"/>
                <a:sym typeface="Manjari"/>
              </a:rPr>
              <a:t>Investments in the innovation and R&amp;D of the businesses further assists the businesses in acquiring a competitive edge over the rivals.</a:t>
            </a:r>
            <a:endParaRPr sz="3700">
              <a:latin typeface="Manjari"/>
              <a:ea typeface="Manjari"/>
              <a:cs typeface="Manjari"/>
              <a:sym typeface="Manjari"/>
            </a:endParaRPr>
          </a:p>
        </p:txBody>
      </p:sp>
      <p:pic>
        <p:nvPicPr>
          <p:cNvPr id="394" name="Google Shape;394;g3303da622f2_0_0"/>
          <p:cNvPicPr preferRelativeResize="0"/>
          <p:nvPr/>
        </p:nvPicPr>
        <p:blipFill>
          <a:blip r:embed="rId3">
            <a:alphaModFix/>
          </a:blip>
          <a:stretch>
            <a:fillRect/>
          </a:stretch>
        </p:blipFill>
        <p:spPr>
          <a:xfrm>
            <a:off x="12496825" y="3695700"/>
            <a:ext cx="5176850" cy="2963175"/>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398"/>
        <p:cNvGrpSpPr/>
        <p:nvPr/>
      </p:nvGrpSpPr>
      <p:grpSpPr>
        <a:xfrm>
          <a:off x="0" y="0"/>
          <a:ext cx="0" cy="0"/>
          <a:chOff x="0" y="0"/>
          <a:chExt cx="0" cy="0"/>
        </a:xfrm>
      </p:grpSpPr>
      <p:sp>
        <p:nvSpPr>
          <p:cNvPr id="399" name="Google Shape;399;g3303da622f2_0_3"/>
          <p:cNvSpPr txBox="1"/>
          <p:nvPr/>
        </p:nvSpPr>
        <p:spPr>
          <a:xfrm>
            <a:off x="305919" y="1010145"/>
            <a:ext cx="17665558" cy="8467221"/>
          </a:xfrm>
          <a:prstGeom prst="rect">
            <a:avLst/>
          </a:prstGeom>
          <a:noFill/>
          <a:ln>
            <a:noFill/>
          </a:ln>
        </p:spPr>
        <p:txBody>
          <a:bodyPr spcFirstLastPara="1" wrap="square" lIns="0" tIns="0" rIns="0" bIns="0" anchor="t" anchorCtr="0">
            <a:noAutofit/>
          </a:bodyPr>
          <a:lstStyle/>
          <a:p>
            <a:pPr marL="342900" indent="-342900">
              <a:buFont typeface="Arial" panose="020B0604020202020204" pitchFamily="34" charset="0"/>
              <a:buChar char="•"/>
            </a:pPr>
            <a:r>
              <a:rPr lang="en-GB" sz="2400" dirty="0" err="1"/>
              <a:t>Bounatirou</a:t>
            </a:r>
            <a:r>
              <a:rPr lang="en-GB" sz="2400" dirty="0"/>
              <a:t>, M. and Lim, A., (2020). A case study on the impact of artificial intelligence on a hospitality company. In </a:t>
            </a:r>
            <a:r>
              <a:rPr lang="en-GB" sz="2400" i="1" dirty="0"/>
              <a:t>Sustainable Hospitality Management: Designing Meaningful Encounters With Talent and Technology</a:t>
            </a:r>
            <a:r>
              <a:rPr lang="en-GB" sz="2400" dirty="0"/>
              <a:t> (pp. 179-187). Emerald Publishing Limited.</a:t>
            </a:r>
            <a:endParaRPr lang="en-US" sz="2400" dirty="0"/>
          </a:p>
          <a:p>
            <a:pPr marL="342900" indent="-342900">
              <a:buFont typeface="Arial" panose="020B0604020202020204" pitchFamily="34" charset="0"/>
              <a:buChar char="•"/>
            </a:pPr>
            <a:r>
              <a:rPr lang="en-GB" sz="2400" dirty="0"/>
              <a:t>British Safety Council. (2024). </a:t>
            </a:r>
            <a:r>
              <a:rPr lang="en-GB" sz="2400" i="1" dirty="0"/>
              <a:t>AI could displace 3m UK jobs but losses to be offset by newly created roles, report finds</a:t>
            </a:r>
            <a:r>
              <a:rPr lang="en-GB" sz="2400" dirty="0"/>
              <a:t>. [online] Available at: https://www.britsafe.org/safety-management/2024/ai-could-displace-3m-uk-jobs-but-losses-to-be-offset-by-newly-created-roles-report-finds#:~:text=Artificial%20intelligence%20(AI)%20could%20displace,Institute%20(TBI)%20has%20found. [Accessed 7 Feb. 2025].</a:t>
            </a:r>
            <a:endParaRPr lang="en-US" sz="2400" dirty="0"/>
          </a:p>
          <a:p>
            <a:pPr marL="342900" indent="-342900">
              <a:buFont typeface="Arial" panose="020B0604020202020204" pitchFamily="34" charset="0"/>
              <a:buChar char="•"/>
            </a:pPr>
            <a:r>
              <a:rPr lang="en-GB" sz="2400" dirty="0" err="1"/>
              <a:t>Hennink</a:t>
            </a:r>
            <a:r>
              <a:rPr lang="en-GB" sz="2400" dirty="0"/>
              <a:t>, M., </a:t>
            </a:r>
            <a:r>
              <a:rPr lang="en-GB" sz="2400" dirty="0" err="1"/>
              <a:t>Hutter</a:t>
            </a:r>
            <a:r>
              <a:rPr lang="en-GB" sz="2400" dirty="0"/>
              <a:t>, I. and Bailey, A., (2020). </a:t>
            </a:r>
            <a:r>
              <a:rPr lang="en-GB" sz="2400" i="1" dirty="0"/>
              <a:t>Qualitative research methods</a:t>
            </a:r>
            <a:r>
              <a:rPr lang="en-GB" sz="2400" dirty="0"/>
              <a:t>. Sage.</a:t>
            </a:r>
            <a:endParaRPr lang="en-US" sz="2400" dirty="0"/>
          </a:p>
          <a:p>
            <a:pPr marL="342900" indent="-342900">
              <a:buFont typeface="Arial" panose="020B0604020202020204" pitchFamily="34" charset="0"/>
              <a:buChar char="•"/>
            </a:pPr>
            <a:r>
              <a:rPr lang="en-GB" sz="2400" dirty="0" err="1"/>
              <a:t>Jogarao</a:t>
            </a:r>
            <a:r>
              <a:rPr lang="en-GB" sz="2400" dirty="0"/>
              <a:t>, M., (2024). AI in the Hospitality Industry: Revolutionizing Guest Experience. In </a:t>
            </a:r>
            <a:r>
              <a:rPr lang="en-GB" sz="2400" i="1" dirty="0"/>
              <a:t>Technology and Luxury Hospitality</a:t>
            </a:r>
            <a:r>
              <a:rPr lang="en-GB" sz="2400" dirty="0"/>
              <a:t> (pp. 199-210). Routledge.</a:t>
            </a:r>
            <a:endParaRPr lang="en-US" sz="2400" dirty="0"/>
          </a:p>
          <a:p>
            <a:pPr marL="342900" indent="-342900">
              <a:buFont typeface="Arial" panose="020B0604020202020204" pitchFamily="34" charset="0"/>
              <a:buChar char="•"/>
            </a:pPr>
            <a:r>
              <a:rPr lang="en-GB" sz="2400" dirty="0" err="1"/>
              <a:t>Karagiannis</a:t>
            </a:r>
            <a:r>
              <a:rPr lang="en-GB" sz="2400" dirty="0"/>
              <a:t>, M., (2024). </a:t>
            </a:r>
            <a:r>
              <a:rPr lang="en-GB" sz="2400" i="1" dirty="0"/>
              <a:t>AI in Hotels: Unveiling the Pros and Cons for Modern Hoteliers.</a:t>
            </a:r>
            <a:r>
              <a:rPr lang="en-GB" sz="2400" dirty="0"/>
              <a:t> [online] Available at: https://medium.com/hotel-tech/ai-in-hotels-unveiling-the-pros-and-cons-for-modern-hoteliers-e309261bc405#:~:text=Automated%20systems%2C%20while%20efficient%2C%20can,lack%20of%20warmth%20and%20hospitality. [Accessed 7 Feb. 2025].</a:t>
            </a:r>
            <a:endParaRPr lang="en-US" sz="2400" dirty="0"/>
          </a:p>
          <a:p>
            <a:pPr marL="342900" indent="-342900">
              <a:buFont typeface="Arial" panose="020B0604020202020204" pitchFamily="34" charset="0"/>
              <a:buChar char="•"/>
            </a:pPr>
            <a:r>
              <a:rPr lang="en-GB" sz="2400" dirty="0" err="1"/>
              <a:t>Khaitan</a:t>
            </a:r>
            <a:r>
              <a:rPr lang="en-GB" sz="2400" dirty="0"/>
              <a:t>. A., (2024). </a:t>
            </a:r>
            <a:r>
              <a:rPr lang="en-GB" sz="2400" i="1" dirty="0" err="1"/>
              <a:t>Dalmahoy</a:t>
            </a:r>
            <a:r>
              <a:rPr lang="en-GB" sz="2400" i="1" dirty="0"/>
              <a:t> Hotel &amp; Country Club Targeted in Alleged Hunters Cyberattack</a:t>
            </a:r>
            <a:r>
              <a:rPr lang="en-GB" sz="2400" dirty="0"/>
              <a:t>. [online] Available at: https://thecyberexpress.com/dalmahoy-hotel-country-club-cyberattack/ [Accessed 7 Feb. 2025].</a:t>
            </a:r>
            <a:endParaRPr lang="en-US" sz="2400" dirty="0"/>
          </a:p>
          <a:p>
            <a:pPr marL="342900" indent="-342900">
              <a:buFont typeface="Arial" panose="020B0604020202020204" pitchFamily="34" charset="0"/>
              <a:buChar char="•"/>
            </a:pPr>
            <a:r>
              <a:rPr lang="en-GB" sz="2400" dirty="0"/>
              <a:t>Liu, S.Q., Vakeel, K.A., Smith, N.A., </a:t>
            </a:r>
            <a:r>
              <a:rPr lang="en-GB" sz="2400" dirty="0" err="1"/>
              <a:t>Alavipour</a:t>
            </a:r>
            <a:r>
              <a:rPr lang="en-GB" sz="2400" dirty="0"/>
              <a:t>, R.S., Wei, C. and </a:t>
            </a:r>
            <a:r>
              <a:rPr lang="en-GB" sz="2400" dirty="0" err="1"/>
              <a:t>Wirtz</a:t>
            </a:r>
            <a:r>
              <a:rPr lang="en-GB" sz="2400" dirty="0"/>
              <a:t>, J., (2024). AI concierge in the customer journey: what is it and how can it add value to the customer?. </a:t>
            </a:r>
            <a:r>
              <a:rPr lang="en-GB" sz="2400" i="1" dirty="0"/>
              <a:t>Journal of Service Management</a:t>
            </a:r>
            <a:r>
              <a:rPr lang="en-GB" sz="2400" dirty="0"/>
              <a:t>, </a:t>
            </a:r>
            <a:r>
              <a:rPr lang="en-GB" sz="2400" i="1" dirty="0"/>
              <a:t>35</a:t>
            </a:r>
            <a:r>
              <a:rPr lang="en-GB" sz="2400" dirty="0"/>
              <a:t>(6), pp.136-158.</a:t>
            </a:r>
            <a:endParaRPr lang="en-US" sz="2400" dirty="0"/>
          </a:p>
          <a:p>
            <a:pPr marL="342900" indent="-342900">
              <a:buFont typeface="Arial" panose="020B0604020202020204" pitchFamily="34" charset="0"/>
              <a:buChar char="•"/>
            </a:pPr>
            <a:r>
              <a:rPr lang="en-GB" sz="2400" dirty="0" err="1"/>
              <a:t>Saxena</a:t>
            </a:r>
            <a:r>
              <a:rPr lang="en-GB" sz="2400" dirty="0"/>
              <a:t>, S.K., Gupta, V. and Kumar, S., (2024). Enhancing Guest Loyalty in the Hotel Industry Through Artificial Intelligence-Drive Personalization. In </a:t>
            </a:r>
            <a:r>
              <a:rPr lang="en-GB" sz="2400" i="1" dirty="0"/>
              <a:t>New Technologies in Virtual and Hybrid Events</a:t>
            </a:r>
            <a:r>
              <a:rPr lang="en-GB" sz="2400" dirty="0"/>
              <a:t> (pp. 335-350). IGI Global.</a:t>
            </a:r>
            <a:endParaRPr lang="en-US" sz="2400" dirty="0"/>
          </a:p>
          <a:p>
            <a:pPr marL="342900" indent="-342900">
              <a:buFont typeface="Arial" panose="020B0604020202020204" pitchFamily="34" charset="0"/>
              <a:buChar char="•"/>
            </a:pPr>
            <a:r>
              <a:rPr lang="en-GB" sz="2400" dirty="0"/>
              <a:t>Statista. (2025). </a:t>
            </a:r>
            <a:r>
              <a:rPr lang="en-GB" sz="2400" i="1" dirty="0"/>
              <a:t>Artificial Intelligence - UK | Statista Market Forecast</a:t>
            </a:r>
            <a:r>
              <a:rPr lang="en-GB" sz="2400" dirty="0"/>
              <a:t>. [online] Available at: https://www.statista.com/outlook/tmo/artificial-intelligence/united-kingdom [Accessed 7 Feb. 2025].</a:t>
            </a:r>
            <a:endParaRPr lang="en-US" sz="2400" dirty="0"/>
          </a:p>
        </p:txBody>
      </p:sp>
      <p:cxnSp>
        <p:nvCxnSpPr>
          <p:cNvPr id="400" name="Google Shape;400;g3303da622f2_0_3"/>
          <p:cNvCxnSpPr/>
          <p:nvPr/>
        </p:nvCxnSpPr>
        <p:spPr>
          <a:xfrm>
            <a:off x="1" y="9477367"/>
            <a:ext cx="18304500" cy="0"/>
          </a:xfrm>
          <a:prstGeom prst="straightConnector1">
            <a:avLst/>
          </a:prstGeom>
          <a:noFill/>
          <a:ln w="114300" cap="flat" cmpd="sng">
            <a:solidFill>
              <a:srgbClr val="9FC3D0"/>
            </a:solidFill>
            <a:prstDash val="solid"/>
            <a:round/>
            <a:headEnd type="none" w="sm" len="sm"/>
            <a:tailEnd type="none" w="sm" len="sm"/>
          </a:ln>
        </p:spPr>
      </p:cxnSp>
      <p:sp>
        <p:nvSpPr>
          <p:cNvPr id="401" name="Google Shape;401;g3303da622f2_0_3"/>
          <p:cNvSpPr/>
          <p:nvPr/>
        </p:nvSpPr>
        <p:spPr>
          <a:xfrm>
            <a:off x="-2743197" y="-1038136"/>
            <a:ext cx="7315200" cy="2477783"/>
          </a:xfrm>
          <a:custGeom>
            <a:avLst/>
            <a:gdLst/>
            <a:ahLst/>
            <a:cxnLst/>
            <a:rect l="l" t="t" r="r" b="b"/>
            <a:pathLst>
              <a:path w="7315200" h="2477783" extrusionOk="0">
                <a:moveTo>
                  <a:pt x="0" y="0"/>
                </a:moveTo>
                <a:lnTo>
                  <a:pt x="7315200" y="0"/>
                </a:lnTo>
                <a:lnTo>
                  <a:pt x="7315200" y="2477783"/>
                </a:lnTo>
                <a:lnTo>
                  <a:pt x="0" y="2477783"/>
                </a:lnTo>
                <a:lnTo>
                  <a:pt x="0" y="0"/>
                </a:lnTo>
                <a:close/>
              </a:path>
            </a:pathLst>
          </a:custGeom>
          <a:blipFill rotWithShape="1">
            <a:blip r:embed="rId3">
              <a:alphaModFix/>
            </a:blip>
            <a:stretch>
              <a:fillRect/>
            </a:stretch>
          </a:blipFill>
          <a:ln>
            <a:noFill/>
          </a:ln>
        </p:spPr>
        <p:txBody>
          <a:bodyPr/>
          <a:lstStyle/>
          <a:p>
            <a:endParaRPr lang="en-GB"/>
          </a:p>
        </p:txBody>
      </p:sp>
      <p:sp>
        <p:nvSpPr>
          <p:cNvPr id="402" name="Google Shape;402;g3303da622f2_0_3"/>
          <p:cNvSpPr/>
          <p:nvPr/>
        </p:nvSpPr>
        <p:spPr>
          <a:xfrm>
            <a:off x="12163967" y="7809224"/>
            <a:ext cx="7315200" cy="2477783"/>
          </a:xfrm>
          <a:custGeom>
            <a:avLst/>
            <a:gdLst/>
            <a:ahLst/>
            <a:cxnLst/>
            <a:rect l="l" t="t" r="r" b="b"/>
            <a:pathLst>
              <a:path w="7315200" h="2477783" extrusionOk="0">
                <a:moveTo>
                  <a:pt x="0" y="0"/>
                </a:moveTo>
                <a:lnTo>
                  <a:pt x="7315200" y="0"/>
                </a:lnTo>
                <a:lnTo>
                  <a:pt x="7315200" y="2477783"/>
                </a:lnTo>
                <a:lnTo>
                  <a:pt x="0" y="2477783"/>
                </a:lnTo>
                <a:lnTo>
                  <a:pt x="0" y="0"/>
                </a:lnTo>
                <a:close/>
              </a:path>
            </a:pathLst>
          </a:custGeom>
          <a:blipFill rotWithShape="1">
            <a:blip r:embed="rId3">
              <a:alphaModFix/>
            </a:blip>
            <a:stretch>
              <a:fillRect/>
            </a:stretch>
          </a:blipFill>
          <a:ln>
            <a:noFill/>
          </a:ln>
        </p:spPr>
        <p:txBody>
          <a:bodyPr/>
          <a:lstStyle/>
          <a:p>
            <a:endParaRPr lang="en-GB"/>
          </a:p>
        </p:txBody>
      </p:sp>
      <p:sp>
        <p:nvSpPr>
          <p:cNvPr id="403" name="Google Shape;403;g3303da622f2_0_3"/>
          <p:cNvSpPr txBox="1"/>
          <p:nvPr/>
        </p:nvSpPr>
        <p:spPr>
          <a:xfrm>
            <a:off x="814950" y="135425"/>
            <a:ext cx="16658100" cy="615600"/>
          </a:xfrm>
          <a:prstGeom prst="rect">
            <a:avLst/>
          </a:prstGeom>
          <a:noFill/>
          <a:ln>
            <a:noFill/>
          </a:ln>
        </p:spPr>
        <p:txBody>
          <a:bodyPr spcFirstLastPara="1" wrap="square" lIns="0" tIns="0" rIns="0" bIns="0" anchor="t" anchorCtr="0">
            <a:spAutoFit/>
          </a:bodyPr>
          <a:lstStyle/>
          <a:p>
            <a:pPr marL="0" marR="0" lvl="0" indent="0" algn="ctr" rtl="0">
              <a:lnSpc>
                <a:spcPct val="140004"/>
              </a:lnSpc>
              <a:spcBef>
                <a:spcPts val="0"/>
              </a:spcBef>
              <a:spcAft>
                <a:spcPts val="0"/>
              </a:spcAft>
              <a:buClr>
                <a:srgbClr val="000000"/>
              </a:buClr>
              <a:buSzPts val="1100"/>
              <a:buFont typeface="Arial"/>
              <a:buNone/>
            </a:pPr>
            <a:r>
              <a:rPr lang="en-US" sz="3999" b="0" i="0" u="none" strike="noStrike" cap="none">
                <a:solidFill>
                  <a:srgbClr val="000000"/>
                </a:solidFill>
                <a:latin typeface="Alatsi"/>
                <a:ea typeface="Alatsi"/>
                <a:cs typeface="Alatsi"/>
                <a:sym typeface="Alatsi"/>
              </a:rPr>
              <a:t>References</a:t>
            </a:r>
            <a:endParaRPr sz="3999" b="0" i="0" u="none" strike="noStrike" cap="none">
              <a:solidFill>
                <a:srgbClr val="000000"/>
              </a:solidFill>
              <a:latin typeface="Alatsi"/>
              <a:ea typeface="Alatsi"/>
              <a:cs typeface="Alatsi"/>
              <a:sym typeface="Alatsi"/>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407"/>
        <p:cNvGrpSpPr/>
        <p:nvPr/>
      </p:nvGrpSpPr>
      <p:grpSpPr>
        <a:xfrm>
          <a:off x="0" y="0"/>
          <a:ext cx="0" cy="0"/>
          <a:chOff x="0" y="0"/>
          <a:chExt cx="0" cy="0"/>
        </a:xfrm>
      </p:grpSpPr>
      <p:sp>
        <p:nvSpPr>
          <p:cNvPr id="408" name="Google Shape;408;p24"/>
          <p:cNvSpPr txBox="1"/>
          <p:nvPr/>
        </p:nvSpPr>
        <p:spPr>
          <a:xfrm>
            <a:off x="4554977" y="3748035"/>
            <a:ext cx="11627400" cy="215400"/>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Clr>
                <a:srgbClr val="000000"/>
              </a:buClr>
              <a:buSzPts val="1400"/>
              <a:buFont typeface="Arial"/>
              <a:buNone/>
            </a:pPr>
            <a:endParaRPr sz="1400" b="0" i="1" u="sng" strike="noStrike" cap="none">
              <a:solidFill>
                <a:srgbClr val="000000"/>
              </a:solidFill>
              <a:latin typeface="Arial"/>
              <a:ea typeface="Arial"/>
              <a:cs typeface="Arial"/>
              <a:sym typeface="Arial"/>
            </a:endParaRPr>
          </a:p>
        </p:txBody>
      </p:sp>
      <p:sp>
        <p:nvSpPr>
          <p:cNvPr id="409" name="Google Shape;409;p24"/>
          <p:cNvSpPr txBox="1"/>
          <p:nvPr/>
        </p:nvSpPr>
        <p:spPr>
          <a:xfrm>
            <a:off x="5033857" y="6762653"/>
            <a:ext cx="10669800" cy="215400"/>
          </a:xfrm>
          <a:prstGeom prst="rect">
            <a:avLst/>
          </a:prstGeom>
          <a:noFill/>
          <a:ln>
            <a:noFill/>
          </a:ln>
        </p:spPr>
        <p:txBody>
          <a:bodyPr spcFirstLastPara="1" wrap="square" lIns="0" tIns="0" rIns="0" bIns="0" anchor="t" anchorCtr="0">
            <a:spAutoFit/>
          </a:bodyPr>
          <a:lstStyle/>
          <a:p>
            <a:pPr marL="0" marR="0" lvl="0" indent="0" algn="ctr" rtl="0">
              <a:lnSpc>
                <a:spcPct val="140014"/>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10" name="Google Shape;410;p24"/>
          <p:cNvSpPr txBox="1"/>
          <p:nvPr/>
        </p:nvSpPr>
        <p:spPr>
          <a:xfrm>
            <a:off x="6927671" y="1846941"/>
            <a:ext cx="6882000" cy="215400"/>
          </a:xfrm>
          <a:prstGeom prst="rect">
            <a:avLst/>
          </a:prstGeom>
          <a:noFill/>
          <a:ln>
            <a:noFill/>
          </a:ln>
        </p:spPr>
        <p:txBody>
          <a:bodyPr spcFirstLastPara="1" wrap="square" lIns="0" tIns="0" rIns="0" bIns="0" anchor="t" anchorCtr="0">
            <a:spAutoFit/>
          </a:bodyPr>
          <a:lstStyle/>
          <a:p>
            <a:pPr marL="0" marR="0" lvl="0" indent="0" algn="ctr" rtl="0">
              <a:lnSpc>
                <a:spcPct val="139987"/>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411" name="Google Shape;411;p24"/>
          <p:cNvGrpSpPr/>
          <p:nvPr/>
        </p:nvGrpSpPr>
        <p:grpSpPr>
          <a:xfrm>
            <a:off x="-31071" y="-180826"/>
            <a:ext cx="4239084" cy="10467826"/>
            <a:chOff x="0" y="-241102"/>
            <a:chExt cx="5652112" cy="13957102"/>
          </a:xfrm>
        </p:grpSpPr>
        <p:grpSp>
          <p:nvGrpSpPr>
            <p:cNvPr id="412" name="Google Shape;412;p24"/>
            <p:cNvGrpSpPr/>
            <p:nvPr/>
          </p:nvGrpSpPr>
          <p:grpSpPr>
            <a:xfrm>
              <a:off x="2826056" y="-241102"/>
              <a:ext cx="2826056" cy="13957102"/>
              <a:chOff x="0" y="-47625"/>
              <a:chExt cx="558233" cy="2756958"/>
            </a:xfrm>
          </p:grpSpPr>
          <p:sp>
            <p:nvSpPr>
              <p:cNvPr id="413" name="Google Shape;413;p24"/>
              <p:cNvSpPr/>
              <p:nvPr/>
            </p:nvSpPr>
            <p:spPr>
              <a:xfrm>
                <a:off x="0" y="0"/>
                <a:ext cx="558233" cy="2709333"/>
              </a:xfrm>
              <a:custGeom>
                <a:avLst/>
                <a:gdLst/>
                <a:ahLst/>
                <a:cxnLst/>
                <a:rect l="l" t="t" r="r" b="b"/>
                <a:pathLst>
                  <a:path w="558233" h="2709333" extrusionOk="0">
                    <a:moveTo>
                      <a:pt x="0" y="0"/>
                    </a:moveTo>
                    <a:lnTo>
                      <a:pt x="558233" y="0"/>
                    </a:lnTo>
                    <a:lnTo>
                      <a:pt x="558233" y="2709333"/>
                    </a:lnTo>
                    <a:lnTo>
                      <a:pt x="0" y="2709333"/>
                    </a:lnTo>
                    <a:close/>
                  </a:path>
                </a:pathLst>
              </a:custGeom>
              <a:solidFill>
                <a:srgbClr val="E9E0D9"/>
              </a:solidFill>
              <a:ln>
                <a:noFill/>
              </a:ln>
            </p:spPr>
            <p:txBody>
              <a:bodyPr/>
              <a:lstStyle/>
              <a:p>
                <a:endParaRPr lang="en-GB"/>
              </a:p>
            </p:txBody>
          </p:sp>
          <p:sp>
            <p:nvSpPr>
              <p:cNvPr id="414" name="Google Shape;414;p24"/>
              <p:cNvSpPr txBox="1"/>
              <p:nvPr/>
            </p:nvSpPr>
            <p:spPr>
              <a:xfrm>
                <a:off x="0" y="-47625"/>
                <a:ext cx="558233" cy="2756958"/>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nvGrpSpPr>
            <p:cNvPr id="415" name="Google Shape;415;p24"/>
            <p:cNvGrpSpPr/>
            <p:nvPr/>
          </p:nvGrpSpPr>
          <p:grpSpPr>
            <a:xfrm>
              <a:off x="1413028" y="-241102"/>
              <a:ext cx="2826056" cy="13957102"/>
              <a:chOff x="0" y="-47625"/>
              <a:chExt cx="558233" cy="2756958"/>
            </a:xfrm>
          </p:grpSpPr>
          <p:sp>
            <p:nvSpPr>
              <p:cNvPr id="416" name="Google Shape;416;p24"/>
              <p:cNvSpPr/>
              <p:nvPr/>
            </p:nvSpPr>
            <p:spPr>
              <a:xfrm>
                <a:off x="0" y="0"/>
                <a:ext cx="558233" cy="2709333"/>
              </a:xfrm>
              <a:custGeom>
                <a:avLst/>
                <a:gdLst/>
                <a:ahLst/>
                <a:cxnLst/>
                <a:rect l="l" t="t" r="r" b="b"/>
                <a:pathLst>
                  <a:path w="558233" h="2709333" extrusionOk="0">
                    <a:moveTo>
                      <a:pt x="0" y="0"/>
                    </a:moveTo>
                    <a:lnTo>
                      <a:pt x="558233" y="0"/>
                    </a:lnTo>
                    <a:lnTo>
                      <a:pt x="558233" y="2709333"/>
                    </a:lnTo>
                    <a:lnTo>
                      <a:pt x="0" y="2709333"/>
                    </a:lnTo>
                    <a:close/>
                  </a:path>
                </a:pathLst>
              </a:custGeom>
              <a:solidFill>
                <a:srgbClr val="9FC3D0"/>
              </a:solidFill>
              <a:ln>
                <a:noFill/>
              </a:ln>
            </p:spPr>
            <p:txBody>
              <a:bodyPr/>
              <a:lstStyle/>
              <a:p>
                <a:endParaRPr lang="en-GB"/>
              </a:p>
            </p:txBody>
          </p:sp>
          <p:sp>
            <p:nvSpPr>
              <p:cNvPr id="417" name="Google Shape;417;p24"/>
              <p:cNvSpPr txBox="1"/>
              <p:nvPr/>
            </p:nvSpPr>
            <p:spPr>
              <a:xfrm>
                <a:off x="0" y="-47625"/>
                <a:ext cx="558233" cy="2756958"/>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nvGrpSpPr>
            <p:cNvPr id="418" name="Google Shape;418;p24"/>
            <p:cNvGrpSpPr/>
            <p:nvPr/>
          </p:nvGrpSpPr>
          <p:grpSpPr>
            <a:xfrm>
              <a:off x="0" y="-241102"/>
              <a:ext cx="2826056" cy="13957102"/>
              <a:chOff x="0" y="-47625"/>
              <a:chExt cx="558233" cy="2756958"/>
            </a:xfrm>
          </p:grpSpPr>
          <p:sp>
            <p:nvSpPr>
              <p:cNvPr id="419" name="Google Shape;419;p24"/>
              <p:cNvSpPr/>
              <p:nvPr/>
            </p:nvSpPr>
            <p:spPr>
              <a:xfrm>
                <a:off x="0" y="0"/>
                <a:ext cx="558233" cy="2709333"/>
              </a:xfrm>
              <a:custGeom>
                <a:avLst/>
                <a:gdLst/>
                <a:ahLst/>
                <a:cxnLst/>
                <a:rect l="l" t="t" r="r" b="b"/>
                <a:pathLst>
                  <a:path w="558233" h="2709333" extrusionOk="0">
                    <a:moveTo>
                      <a:pt x="0" y="0"/>
                    </a:moveTo>
                    <a:lnTo>
                      <a:pt x="558233" y="0"/>
                    </a:lnTo>
                    <a:lnTo>
                      <a:pt x="558233" y="2709333"/>
                    </a:lnTo>
                    <a:lnTo>
                      <a:pt x="0" y="2709333"/>
                    </a:lnTo>
                    <a:close/>
                  </a:path>
                </a:pathLst>
              </a:custGeom>
              <a:solidFill>
                <a:srgbClr val="E9C7C6"/>
              </a:solidFill>
              <a:ln>
                <a:noFill/>
              </a:ln>
            </p:spPr>
            <p:txBody>
              <a:bodyPr/>
              <a:lstStyle/>
              <a:p>
                <a:endParaRPr lang="en-GB"/>
              </a:p>
            </p:txBody>
          </p:sp>
          <p:sp>
            <p:nvSpPr>
              <p:cNvPr id="420" name="Google Shape;420;p24"/>
              <p:cNvSpPr txBox="1"/>
              <p:nvPr/>
            </p:nvSpPr>
            <p:spPr>
              <a:xfrm>
                <a:off x="0" y="-47625"/>
                <a:ext cx="558233" cy="2756958"/>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grpSp>
      </p:grpSp>
      <p:sp>
        <p:nvSpPr>
          <p:cNvPr id="421" name="Google Shape;421;p24"/>
          <p:cNvSpPr/>
          <p:nvPr/>
        </p:nvSpPr>
        <p:spPr>
          <a:xfrm>
            <a:off x="12412831" y="8026211"/>
            <a:ext cx="7315200" cy="2477783"/>
          </a:xfrm>
          <a:custGeom>
            <a:avLst/>
            <a:gdLst/>
            <a:ahLst/>
            <a:cxnLst/>
            <a:rect l="l" t="t" r="r" b="b"/>
            <a:pathLst>
              <a:path w="7315200" h="2477783" extrusionOk="0">
                <a:moveTo>
                  <a:pt x="0" y="0"/>
                </a:moveTo>
                <a:lnTo>
                  <a:pt x="7315200" y="0"/>
                </a:lnTo>
                <a:lnTo>
                  <a:pt x="7315200" y="2477783"/>
                </a:lnTo>
                <a:lnTo>
                  <a:pt x="0" y="2477783"/>
                </a:lnTo>
                <a:lnTo>
                  <a:pt x="0" y="0"/>
                </a:lnTo>
                <a:close/>
              </a:path>
            </a:pathLst>
          </a:custGeom>
          <a:blipFill rotWithShape="1">
            <a:blip r:embed="rId3">
              <a:alphaModFix/>
            </a:blip>
            <a:stretch>
              <a:fillRect/>
            </a:stretch>
          </a:blipFill>
          <a:ln>
            <a:noFill/>
          </a:ln>
        </p:spPr>
        <p:txBody>
          <a:bodyPr/>
          <a:lstStyle/>
          <a:p>
            <a:endParaRPr lang="en-GB"/>
          </a:p>
        </p:txBody>
      </p:sp>
      <p:sp>
        <p:nvSpPr>
          <p:cNvPr id="422" name="Google Shape;422;p24"/>
          <p:cNvSpPr/>
          <p:nvPr/>
        </p:nvSpPr>
        <p:spPr>
          <a:xfrm>
            <a:off x="11413653" y="-573693"/>
            <a:ext cx="7315200" cy="2477783"/>
          </a:xfrm>
          <a:custGeom>
            <a:avLst/>
            <a:gdLst/>
            <a:ahLst/>
            <a:cxnLst/>
            <a:rect l="l" t="t" r="r" b="b"/>
            <a:pathLst>
              <a:path w="7315200" h="2477783" extrusionOk="0">
                <a:moveTo>
                  <a:pt x="0" y="0"/>
                </a:moveTo>
                <a:lnTo>
                  <a:pt x="7315200" y="0"/>
                </a:lnTo>
                <a:lnTo>
                  <a:pt x="7315200" y="2477784"/>
                </a:lnTo>
                <a:lnTo>
                  <a:pt x="0" y="2477784"/>
                </a:lnTo>
                <a:lnTo>
                  <a:pt x="0" y="0"/>
                </a:lnTo>
                <a:close/>
              </a:path>
            </a:pathLst>
          </a:custGeom>
          <a:blipFill rotWithShape="1">
            <a:blip r:embed="rId3">
              <a:alphaModFix/>
            </a:blip>
            <a:stretch>
              <a:fillRect/>
            </a:stretch>
          </a:blipFill>
          <a:ln>
            <a:noFill/>
          </a:ln>
        </p:spPr>
        <p:txBody>
          <a:bodyPr/>
          <a:lstStyle/>
          <a:p>
            <a:endParaRPr lang="en-GB"/>
          </a:p>
        </p:txBody>
      </p:sp>
      <p:pic>
        <p:nvPicPr>
          <p:cNvPr id="423" name="Google Shape;423;p24"/>
          <p:cNvPicPr preferRelativeResize="0"/>
          <p:nvPr/>
        </p:nvPicPr>
        <p:blipFill>
          <a:blip r:embed="rId4">
            <a:alphaModFix/>
          </a:blip>
          <a:stretch>
            <a:fillRect/>
          </a:stretch>
        </p:blipFill>
        <p:spPr>
          <a:xfrm>
            <a:off x="222475" y="0"/>
            <a:ext cx="18065525" cy="10287000"/>
          </a:xfrm>
          <a:prstGeom prst="rect">
            <a:avLst/>
          </a:prstGeom>
          <a:noFill/>
          <a:ln>
            <a:noFill/>
          </a:ln>
        </p:spPr>
      </p:pic>
    </p:spTree>
  </p:cSld>
  <p:clrMapOvr>
    <a:masterClrMapping/>
  </p:clrMapOvr>
</p:sld>
</file>

<file path=ppt/theme/theme1.xml><?xml version="1.0" encoding="utf-8"?>
<a:theme xmlns:a="http://schemas.openxmlformats.org/drawingml/2006/main" name="Momentum">
  <a:themeElements>
    <a:clrScheme name="Momentum">
      <a:dk1>
        <a:srgbClr val="C0791B"/>
      </a:dk1>
      <a:lt1>
        <a:srgbClr val="FFFFFF"/>
      </a:lt1>
      <a:dk2>
        <a:srgbClr val="424242"/>
      </a:dk2>
      <a:lt2>
        <a:srgbClr val="8DD8D3"/>
      </a:lt2>
      <a:accent1>
        <a:srgbClr val="0B6374"/>
      </a:accent1>
      <a:accent2>
        <a:srgbClr val="FD5B58"/>
      </a:accent2>
      <a:accent3>
        <a:srgbClr val="599191"/>
      </a:accent3>
      <a:accent4>
        <a:srgbClr val="D7E6A3"/>
      </a:accent4>
      <a:accent5>
        <a:srgbClr val="27278B"/>
      </a:accent5>
      <a:accent6>
        <a:srgbClr val="D558AB"/>
      </a:accent6>
      <a:hlink>
        <a:srgbClr val="27278B"/>
      </a:hlink>
      <a:folHlink>
        <a:srgbClr val="2727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TotalTime>
  <Words>3016</Words>
  <Application>Microsoft Office PowerPoint</Application>
  <PresentationFormat>Custom</PresentationFormat>
  <Paragraphs>87</Paragraphs>
  <Slides>14</Slides>
  <Notes>14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14</vt:i4>
      </vt:variant>
    </vt:vector>
  </HeadingPairs>
  <TitlesOfParts>
    <vt:vector size="22" baseType="lpstr">
      <vt:lpstr>Calibri</vt:lpstr>
      <vt:lpstr>Nunito</vt:lpstr>
      <vt:lpstr>Maven Pro</vt:lpstr>
      <vt:lpstr>Alatsi</vt:lpstr>
      <vt:lpstr>Arial</vt:lpstr>
      <vt:lpstr>Manjari</vt:lpstr>
      <vt:lpstr>Times New Roman</vt:lpstr>
      <vt:lpstr>Momentum</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iulian scarlat</cp:lastModifiedBy>
  <cp:revision>1</cp:revision>
  <dcterms:modified xsi:type="dcterms:W3CDTF">2025-02-24T13:12:53Z</dcterms:modified>
</cp:coreProperties>
</file>