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George Stoican (2506764)" userId="564bc633-b949-4b74-a119-457b2e185480" providerId="ADAL" clId="{0933AA29-34F0-44D5-948F-A0EC415FDB0C}"/>
    <pc:docChg chg="undo custSel addSld delSld modSld">
      <pc:chgData name="Simon George Stoican (2506764)" userId="564bc633-b949-4b74-a119-457b2e185480" providerId="ADAL" clId="{0933AA29-34F0-44D5-948F-A0EC415FDB0C}" dt="2026-06-10T20:55:53.372" v="606" actId="27636"/>
      <pc:docMkLst>
        <pc:docMk/>
      </pc:docMkLst>
      <pc:sldChg chg="addSp delSp modSp mod">
        <pc:chgData name="Simon George Stoican (2506764)" userId="564bc633-b949-4b74-a119-457b2e185480" providerId="ADAL" clId="{0933AA29-34F0-44D5-948F-A0EC415FDB0C}" dt="2026-06-07T18:08:37.971" v="196" actId="1076"/>
        <pc:sldMkLst>
          <pc:docMk/>
          <pc:sldMk cId="1839324817" sldId="256"/>
        </pc:sldMkLst>
        <pc:spChg chg="add mod">
          <ac:chgData name="Simon George Stoican (2506764)" userId="564bc633-b949-4b74-a119-457b2e185480" providerId="ADAL" clId="{0933AA29-34F0-44D5-948F-A0EC415FDB0C}" dt="2026-06-07T18:08:37.971" v="196" actId="1076"/>
          <ac:spMkLst>
            <pc:docMk/>
            <pc:sldMk cId="1839324817" sldId="256"/>
            <ac:spMk id="7" creationId="{D8D768B2-6909-CAB9-D92D-5C03E6428FE1}"/>
          </ac:spMkLst>
        </pc:spChg>
      </pc:sldChg>
      <pc:sldChg chg="addSp delSp modSp mod setBg">
        <pc:chgData name="Simon George Stoican (2506764)" userId="564bc633-b949-4b74-a119-457b2e185480" providerId="ADAL" clId="{0933AA29-34F0-44D5-948F-A0EC415FDB0C}" dt="2026-06-10T20:55:18.156" v="586" actId="20577"/>
        <pc:sldMkLst>
          <pc:docMk/>
          <pc:sldMk cId="2789715648" sldId="257"/>
        </pc:sldMkLst>
        <pc:spChg chg="mod">
          <ac:chgData name="Simon George Stoican (2506764)" userId="564bc633-b949-4b74-a119-457b2e185480" providerId="ADAL" clId="{0933AA29-34F0-44D5-948F-A0EC415FDB0C}" dt="2026-06-10T20:24:50.462" v="470" actId="26606"/>
          <ac:spMkLst>
            <pc:docMk/>
            <pc:sldMk cId="2789715648" sldId="257"/>
            <ac:spMk id="2" creationId="{D4C26462-4873-9C52-70B2-5CA1ACE1DFD7}"/>
          </ac:spMkLst>
        </pc:spChg>
        <pc:spChg chg="add mod ord">
          <ac:chgData name="Simon George Stoican (2506764)" userId="564bc633-b949-4b74-a119-457b2e185480" providerId="ADAL" clId="{0933AA29-34F0-44D5-948F-A0EC415FDB0C}" dt="2026-06-10T20:55:18.156" v="586" actId="20577"/>
          <ac:spMkLst>
            <pc:docMk/>
            <pc:sldMk cId="2789715648" sldId="257"/>
            <ac:spMk id="5" creationId="{ECAF143B-D0C3-35D1-9D80-00964DA176E0}"/>
          </ac:spMkLst>
        </pc:spChg>
        <pc:spChg chg="add del">
          <ac:chgData name="Simon George Stoican (2506764)" userId="564bc633-b949-4b74-a119-457b2e185480" providerId="ADAL" clId="{0933AA29-34F0-44D5-948F-A0EC415FDB0C}" dt="2026-06-10T20:24:49.506" v="467" actId="26606"/>
          <ac:spMkLst>
            <pc:docMk/>
            <pc:sldMk cId="2789715648" sldId="257"/>
            <ac:spMk id="10" creationId="{0D7B6173-1D58-48E2-83CF-37350F315F75}"/>
          </ac:spMkLst>
        </pc:spChg>
        <pc:spChg chg="add del">
          <ac:chgData name="Simon George Stoican (2506764)" userId="564bc633-b949-4b74-a119-457b2e185480" providerId="ADAL" clId="{0933AA29-34F0-44D5-948F-A0EC415FDB0C}" dt="2026-06-10T20:24:49.506" v="467" actId="26606"/>
          <ac:spMkLst>
            <pc:docMk/>
            <pc:sldMk cId="2789715648" sldId="257"/>
            <ac:spMk id="12" creationId="{BE149CDF-5DAC-4860-A285-9492CF2090AA}"/>
          </ac:spMkLst>
        </pc:spChg>
        <pc:spChg chg="add del">
          <ac:chgData name="Simon George Stoican (2506764)" userId="564bc633-b949-4b74-a119-457b2e185480" providerId="ADAL" clId="{0933AA29-34F0-44D5-948F-A0EC415FDB0C}" dt="2026-06-10T20:24:49.506" v="467" actId="26606"/>
          <ac:spMkLst>
            <pc:docMk/>
            <pc:sldMk cId="2789715648" sldId="257"/>
            <ac:spMk id="16" creationId="{21BDEC81-16A7-4451-B893-C15000083B77}"/>
          </ac:spMkLst>
        </pc:spChg>
        <pc:spChg chg="add del">
          <ac:chgData name="Simon George Stoican (2506764)" userId="564bc633-b949-4b74-a119-457b2e185480" providerId="ADAL" clId="{0933AA29-34F0-44D5-948F-A0EC415FDB0C}" dt="2026-06-10T20:24:49.506" v="467" actId="26606"/>
          <ac:spMkLst>
            <pc:docMk/>
            <pc:sldMk cId="2789715648" sldId="257"/>
            <ac:spMk id="18" creationId="{26A515A1-4D80-430E-BE0A-71A290516A82}"/>
          </ac:spMkLst>
        </pc:spChg>
        <pc:spChg chg="add del">
          <ac:chgData name="Simon George Stoican (2506764)" userId="564bc633-b949-4b74-a119-457b2e185480" providerId="ADAL" clId="{0933AA29-34F0-44D5-948F-A0EC415FDB0C}" dt="2026-06-10T20:24:50.456" v="469" actId="26606"/>
          <ac:spMkLst>
            <pc:docMk/>
            <pc:sldMk cId="2789715648" sldId="257"/>
            <ac:spMk id="20" creationId="{2C61293E-6EBE-43EF-A52C-9BEBFD7679D4}"/>
          </ac:spMkLst>
        </pc:spChg>
        <pc:spChg chg="add del">
          <ac:chgData name="Simon George Stoican (2506764)" userId="564bc633-b949-4b74-a119-457b2e185480" providerId="ADAL" clId="{0933AA29-34F0-44D5-948F-A0EC415FDB0C}" dt="2026-06-10T20:24:50.456" v="469" actId="26606"/>
          <ac:spMkLst>
            <pc:docMk/>
            <pc:sldMk cId="2789715648" sldId="257"/>
            <ac:spMk id="21" creationId="{21540236-BFD5-4A9D-8840-4703E7F76825}"/>
          </ac:spMkLst>
        </pc:spChg>
        <pc:spChg chg="add">
          <ac:chgData name="Simon George Stoican (2506764)" userId="564bc633-b949-4b74-a119-457b2e185480" providerId="ADAL" clId="{0933AA29-34F0-44D5-948F-A0EC415FDB0C}" dt="2026-06-10T20:24:50.462" v="470" actId="26606"/>
          <ac:spMkLst>
            <pc:docMk/>
            <pc:sldMk cId="2789715648" sldId="257"/>
            <ac:spMk id="23" creationId="{04812C46-200A-4DEB-A05E-3ED6C68C2387}"/>
          </ac:spMkLst>
        </pc:spChg>
        <pc:spChg chg="add">
          <ac:chgData name="Simon George Stoican (2506764)" userId="564bc633-b949-4b74-a119-457b2e185480" providerId="ADAL" clId="{0933AA29-34F0-44D5-948F-A0EC415FDB0C}" dt="2026-06-10T20:24:50.462" v="470" actId="26606"/>
          <ac:spMkLst>
            <pc:docMk/>
            <pc:sldMk cId="2789715648" sldId="257"/>
            <ac:spMk id="24" creationId="{D1EA859B-E555-4109-94F3-6700E046E008}"/>
          </ac:spMkLst>
        </pc:spChg>
        <pc:picChg chg="add del mod">
          <ac:chgData name="Simon George Stoican (2506764)" userId="564bc633-b949-4b74-a119-457b2e185480" providerId="ADAL" clId="{0933AA29-34F0-44D5-948F-A0EC415FDB0C}" dt="2026-06-10T20:24:34.343" v="464" actId="478"/>
          <ac:picMkLst>
            <pc:docMk/>
            <pc:sldMk cId="2789715648" sldId="257"/>
            <ac:picMk id="3" creationId="{D4EB96F1-518F-AD25-8799-BEDCA8C6BA0C}"/>
          </ac:picMkLst>
        </pc:picChg>
        <pc:picChg chg="add mod ord">
          <ac:chgData name="Simon George Stoican (2506764)" userId="564bc633-b949-4b74-a119-457b2e185480" providerId="ADAL" clId="{0933AA29-34F0-44D5-948F-A0EC415FDB0C}" dt="2026-06-10T20:24:50.462" v="470" actId="26606"/>
          <ac:picMkLst>
            <pc:docMk/>
            <pc:sldMk cId="2789715648" sldId="257"/>
            <ac:picMk id="4" creationId="{83A0A9B0-D165-0DBB-FCD5-E15DD1AD1D81}"/>
          </ac:picMkLst>
        </pc:picChg>
        <pc:picChg chg="add del">
          <ac:chgData name="Simon George Stoican (2506764)" userId="564bc633-b949-4b74-a119-457b2e185480" providerId="ADAL" clId="{0933AA29-34F0-44D5-948F-A0EC415FDB0C}" dt="2026-06-10T20:24:49.506" v="467" actId="26606"/>
          <ac:picMkLst>
            <pc:docMk/>
            <pc:sldMk cId="2789715648" sldId="257"/>
            <ac:picMk id="14" creationId="{B0DAC8FB-A162-44E3-A606-C855A03A5B09}"/>
          </ac:picMkLst>
        </pc:picChg>
      </pc:sldChg>
      <pc:sldChg chg="addSp modSp mod setBg">
        <pc:chgData name="Simon George Stoican (2506764)" userId="564bc633-b949-4b74-a119-457b2e185480" providerId="ADAL" clId="{0933AA29-34F0-44D5-948F-A0EC415FDB0C}" dt="2026-06-10T20:54:09.569" v="564" actId="20577"/>
        <pc:sldMkLst>
          <pc:docMk/>
          <pc:sldMk cId="2031784035" sldId="258"/>
        </pc:sldMkLst>
        <pc:spChg chg="mod">
          <ac:chgData name="Simon George Stoican (2506764)" userId="564bc633-b949-4b74-a119-457b2e185480" providerId="ADAL" clId="{0933AA29-34F0-44D5-948F-A0EC415FDB0C}" dt="2026-06-10T20:18:01.455" v="379" actId="26606"/>
          <ac:spMkLst>
            <pc:docMk/>
            <pc:sldMk cId="2031784035" sldId="258"/>
            <ac:spMk id="2" creationId="{496A7354-E3A2-32C5-E255-5B5B29D10B4C}"/>
          </ac:spMkLst>
        </pc:spChg>
        <pc:spChg chg="mod">
          <ac:chgData name="Simon George Stoican (2506764)" userId="564bc633-b949-4b74-a119-457b2e185480" providerId="ADAL" clId="{0933AA29-34F0-44D5-948F-A0EC415FDB0C}" dt="2026-06-10T20:54:09.569" v="564" actId="20577"/>
          <ac:spMkLst>
            <pc:docMk/>
            <pc:sldMk cId="2031784035" sldId="258"/>
            <ac:spMk id="7" creationId="{39F6B06C-0B88-413C-6414-772B4CD290E2}"/>
          </ac:spMkLst>
        </pc:spChg>
        <pc:spChg chg="add">
          <ac:chgData name="Simon George Stoican (2506764)" userId="564bc633-b949-4b74-a119-457b2e185480" providerId="ADAL" clId="{0933AA29-34F0-44D5-948F-A0EC415FDB0C}" dt="2026-06-10T20:18:01.455" v="379" actId="26606"/>
          <ac:spMkLst>
            <pc:docMk/>
            <pc:sldMk cId="2031784035" sldId="258"/>
            <ac:spMk id="12" creationId="{743AA782-23D1-4521-8CAD-47662984AA08}"/>
          </ac:spMkLst>
        </pc:spChg>
        <pc:spChg chg="add">
          <ac:chgData name="Simon George Stoican (2506764)" userId="564bc633-b949-4b74-a119-457b2e185480" providerId="ADAL" clId="{0933AA29-34F0-44D5-948F-A0EC415FDB0C}" dt="2026-06-10T20:18:01.455" v="379" actId="26606"/>
          <ac:spMkLst>
            <pc:docMk/>
            <pc:sldMk cId="2031784035" sldId="258"/>
            <ac:spMk id="14" creationId="{71877DBC-BB60-40F0-AC93-2ACDBAAE60CE}"/>
          </ac:spMkLst>
        </pc:spChg>
        <pc:picChg chg="add mod">
          <ac:chgData name="Simon George Stoican (2506764)" userId="564bc633-b949-4b74-a119-457b2e185480" providerId="ADAL" clId="{0933AA29-34F0-44D5-948F-A0EC415FDB0C}" dt="2026-06-10T20:18:01.455" v="379" actId="26606"/>
          <ac:picMkLst>
            <pc:docMk/>
            <pc:sldMk cId="2031784035" sldId="258"/>
            <ac:picMk id="3" creationId="{51B9146D-BD4A-EC4B-443E-86FCD107F523}"/>
          </ac:picMkLst>
        </pc:picChg>
      </pc:sldChg>
      <pc:sldChg chg="addSp modSp mod setBg">
        <pc:chgData name="Simon George Stoican (2506764)" userId="564bc633-b949-4b74-a119-457b2e185480" providerId="ADAL" clId="{0933AA29-34F0-44D5-948F-A0EC415FDB0C}" dt="2026-06-10T20:55:53.372" v="606" actId="27636"/>
        <pc:sldMkLst>
          <pc:docMk/>
          <pc:sldMk cId="2035853473" sldId="259"/>
        </pc:sldMkLst>
        <pc:spChg chg="mod">
          <ac:chgData name="Simon George Stoican (2506764)" userId="564bc633-b949-4b74-a119-457b2e185480" providerId="ADAL" clId="{0933AA29-34F0-44D5-948F-A0EC415FDB0C}" dt="2026-06-10T20:18:59.189" v="381" actId="26606"/>
          <ac:spMkLst>
            <pc:docMk/>
            <pc:sldMk cId="2035853473" sldId="259"/>
            <ac:spMk id="2" creationId="{0E1EB5C9-0D99-24D6-3968-1D49CCC60A6C}"/>
          </ac:spMkLst>
        </pc:spChg>
        <pc:spChg chg="mod">
          <ac:chgData name="Simon George Stoican (2506764)" userId="564bc633-b949-4b74-a119-457b2e185480" providerId="ADAL" clId="{0933AA29-34F0-44D5-948F-A0EC415FDB0C}" dt="2026-06-10T20:55:53.372" v="606" actId="27636"/>
          <ac:spMkLst>
            <pc:docMk/>
            <pc:sldMk cId="2035853473" sldId="259"/>
            <ac:spMk id="5" creationId="{F4FA055F-ED15-6465-B243-828F98BCF70D}"/>
          </ac:spMkLst>
        </pc:spChg>
        <pc:spChg chg="add">
          <ac:chgData name="Simon George Stoican (2506764)" userId="564bc633-b949-4b74-a119-457b2e185480" providerId="ADAL" clId="{0933AA29-34F0-44D5-948F-A0EC415FDB0C}" dt="2026-06-10T20:18:59.189" v="381" actId="26606"/>
          <ac:spMkLst>
            <pc:docMk/>
            <pc:sldMk cId="2035853473" sldId="259"/>
            <ac:spMk id="10" creationId="{04812C46-200A-4DEB-A05E-3ED6C68C2387}"/>
          </ac:spMkLst>
        </pc:spChg>
        <pc:spChg chg="add">
          <ac:chgData name="Simon George Stoican (2506764)" userId="564bc633-b949-4b74-a119-457b2e185480" providerId="ADAL" clId="{0933AA29-34F0-44D5-948F-A0EC415FDB0C}" dt="2026-06-10T20:18:59.189" v="381" actId="26606"/>
          <ac:spMkLst>
            <pc:docMk/>
            <pc:sldMk cId="2035853473" sldId="259"/>
            <ac:spMk id="12" creationId="{D1EA859B-E555-4109-94F3-6700E046E008}"/>
          </ac:spMkLst>
        </pc:spChg>
        <pc:picChg chg="add mod ord">
          <ac:chgData name="Simon George Stoican (2506764)" userId="564bc633-b949-4b74-a119-457b2e185480" providerId="ADAL" clId="{0933AA29-34F0-44D5-948F-A0EC415FDB0C}" dt="2026-06-10T20:18:59.189" v="381" actId="26606"/>
          <ac:picMkLst>
            <pc:docMk/>
            <pc:sldMk cId="2035853473" sldId="259"/>
            <ac:picMk id="3" creationId="{37F8721B-CE40-CF35-A815-448ADA378911}"/>
          </ac:picMkLst>
        </pc:picChg>
      </pc:sldChg>
      <pc:sldChg chg="addSp delSp modSp mod setBg">
        <pc:chgData name="Simon George Stoican (2506764)" userId="564bc633-b949-4b74-a119-457b2e185480" providerId="ADAL" clId="{0933AA29-34F0-44D5-948F-A0EC415FDB0C}" dt="2026-06-10T20:52:28.281" v="514" actId="20577"/>
        <pc:sldMkLst>
          <pc:docMk/>
          <pc:sldMk cId="122864002" sldId="260"/>
        </pc:sldMkLst>
        <pc:spChg chg="mod">
          <ac:chgData name="Simon George Stoican (2506764)" userId="564bc633-b949-4b74-a119-457b2e185480" providerId="ADAL" clId="{0933AA29-34F0-44D5-948F-A0EC415FDB0C}" dt="2026-06-10T20:20:58.746" v="401" actId="26606"/>
          <ac:spMkLst>
            <pc:docMk/>
            <pc:sldMk cId="122864002" sldId="260"/>
            <ac:spMk id="2" creationId="{25B52955-62CE-360A-60BC-4C61577DB1EB}"/>
          </ac:spMkLst>
        </pc:spChg>
        <pc:spChg chg="mod">
          <ac:chgData name="Simon George Stoican (2506764)" userId="564bc633-b949-4b74-a119-457b2e185480" providerId="ADAL" clId="{0933AA29-34F0-44D5-948F-A0EC415FDB0C}" dt="2026-06-10T20:52:28.281" v="514" actId="20577"/>
          <ac:spMkLst>
            <pc:docMk/>
            <pc:sldMk cId="122864002" sldId="260"/>
            <ac:spMk id="7" creationId="{34F6C70B-41AE-AD45-59ED-881E498B379D}"/>
          </ac:spMkLst>
        </pc:spChg>
        <pc:spChg chg="add del">
          <ac:chgData name="Simon George Stoican (2506764)" userId="564bc633-b949-4b74-a119-457b2e185480" providerId="ADAL" clId="{0933AA29-34F0-44D5-948F-A0EC415FDB0C}" dt="2026-06-10T20:20:33.494" v="384" actId="26606"/>
          <ac:spMkLst>
            <pc:docMk/>
            <pc:sldMk cId="122864002" sldId="260"/>
            <ac:spMk id="12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0:33.494" v="384" actId="26606"/>
          <ac:spMkLst>
            <pc:docMk/>
            <pc:sldMk cId="122864002" sldId="260"/>
            <ac:spMk id="14" creationId="{D1EA859B-E555-4109-94F3-6700E046E008}"/>
          </ac:spMkLst>
        </pc:spChg>
        <pc:spChg chg="add del">
          <ac:chgData name="Simon George Stoican (2506764)" userId="564bc633-b949-4b74-a119-457b2e185480" providerId="ADAL" clId="{0933AA29-34F0-44D5-948F-A0EC415FDB0C}" dt="2026-06-10T20:20:36.605" v="386" actId="26606"/>
          <ac:spMkLst>
            <pc:docMk/>
            <pc:sldMk cId="122864002" sldId="260"/>
            <ac:spMk id="17" creationId="{0D7B6173-1D58-48E2-83CF-37350F315F75}"/>
          </ac:spMkLst>
        </pc:spChg>
        <pc:spChg chg="add del">
          <ac:chgData name="Simon George Stoican (2506764)" userId="564bc633-b949-4b74-a119-457b2e185480" providerId="ADAL" clId="{0933AA29-34F0-44D5-948F-A0EC415FDB0C}" dt="2026-06-10T20:20:36.605" v="386" actId="26606"/>
          <ac:spMkLst>
            <pc:docMk/>
            <pc:sldMk cId="122864002" sldId="260"/>
            <ac:spMk id="18" creationId="{21BDEC81-16A7-4451-B893-C15000083B77}"/>
          </ac:spMkLst>
        </pc:spChg>
        <pc:spChg chg="add del">
          <ac:chgData name="Simon George Stoican (2506764)" userId="564bc633-b949-4b74-a119-457b2e185480" providerId="ADAL" clId="{0933AA29-34F0-44D5-948F-A0EC415FDB0C}" dt="2026-06-10T20:20:36.605" v="386" actId="26606"/>
          <ac:spMkLst>
            <pc:docMk/>
            <pc:sldMk cId="122864002" sldId="260"/>
            <ac:spMk id="19" creationId="{BE149CDF-5DAC-4860-A285-9492CF2090AA}"/>
          </ac:spMkLst>
        </pc:spChg>
        <pc:spChg chg="add del">
          <ac:chgData name="Simon George Stoican (2506764)" userId="564bc633-b949-4b74-a119-457b2e185480" providerId="ADAL" clId="{0933AA29-34F0-44D5-948F-A0EC415FDB0C}" dt="2026-06-10T20:20:36.605" v="386" actId="26606"/>
          <ac:spMkLst>
            <pc:docMk/>
            <pc:sldMk cId="122864002" sldId="260"/>
            <ac:spMk id="20" creationId="{26A515A1-4D80-430E-BE0A-71A290516A82}"/>
          </ac:spMkLst>
        </pc:spChg>
        <pc:spChg chg="add del">
          <ac:chgData name="Simon George Stoican (2506764)" userId="564bc633-b949-4b74-a119-457b2e185480" providerId="ADAL" clId="{0933AA29-34F0-44D5-948F-A0EC415FDB0C}" dt="2026-06-10T20:20:38.035" v="388" actId="26606"/>
          <ac:spMkLst>
            <pc:docMk/>
            <pc:sldMk cId="122864002" sldId="260"/>
            <ac:spMk id="22" creationId="{B95B9BA8-1D69-4796-85F5-B6D0BD52354B}"/>
          </ac:spMkLst>
        </pc:spChg>
        <pc:spChg chg="add del">
          <ac:chgData name="Simon George Stoican (2506764)" userId="564bc633-b949-4b74-a119-457b2e185480" providerId="ADAL" clId="{0933AA29-34F0-44D5-948F-A0EC415FDB0C}" dt="2026-06-10T20:20:39.446" v="390" actId="26606"/>
          <ac:spMkLst>
            <pc:docMk/>
            <pc:sldMk cId="122864002" sldId="260"/>
            <ac:spMk id="30" creationId="{743AA782-23D1-4521-8CAD-47662984AA08}"/>
          </ac:spMkLst>
        </pc:spChg>
        <pc:spChg chg="add del">
          <ac:chgData name="Simon George Stoican (2506764)" userId="564bc633-b949-4b74-a119-457b2e185480" providerId="ADAL" clId="{0933AA29-34F0-44D5-948F-A0EC415FDB0C}" dt="2026-06-10T20:20:39.446" v="390" actId="26606"/>
          <ac:spMkLst>
            <pc:docMk/>
            <pc:sldMk cId="122864002" sldId="260"/>
            <ac:spMk id="31" creationId="{71877DBC-BB60-40F0-AC93-2ACDBAAE60CE}"/>
          </ac:spMkLst>
        </pc:spChg>
        <pc:spChg chg="add del">
          <ac:chgData name="Simon George Stoican (2506764)" userId="564bc633-b949-4b74-a119-457b2e185480" providerId="ADAL" clId="{0933AA29-34F0-44D5-948F-A0EC415FDB0C}" dt="2026-06-10T20:20:54.800" v="392" actId="26606"/>
          <ac:spMkLst>
            <pc:docMk/>
            <pc:sldMk cId="122864002" sldId="260"/>
            <ac:spMk id="33" creationId="{0D7B6173-1D58-48E2-83CF-37350F315F75}"/>
          </ac:spMkLst>
        </pc:spChg>
        <pc:spChg chg="add del">
          <ac:chgData name="Simon George Stoican (2506764)" userId="564bc633-b949-4b74-a119-457b2e185480" providerId="ADAL" clId="{0933AA29-34F0-44D5-948F-A0EC415FDB0C}" dt="2026-06-10T20:20:54.800" v="392" actId="26606"/>
          <ac:spMkLst>
            <pc:docMk/>
            <pc:sldMk cId="122864002" sldId="260"/>
            <ac:spMk id="34" creationId="{BE149CDF-5DAC-4860-A285-9492CF2090AA}"/>
          </ac:spMkLst>
        </pc:spChg>
        <pc:spChg chg="add del">
          <ac:chgData name="Simon George Stoican (2506764)" userId="564bc633-b949-4b74-a119-457b2e185480" providerId="ADAL" clId="{0933AA29-34F0-44D5-948F-A0EC415FDB0C}" dt="2026-06-10T20:20:54.800" v="392" actId="26606"/>
          <ac:spMkLst>
            <pc:docMk/>
            <pc:sldMk cId="122864002" sldId="260"/>
            <ac:spMk id="36" creationId="{21BDEC81-16A7-4451-B893-C15000083B77}"/>
          </ac:spMkLst>
        </pc:spChg>
        <pc:spChg chg="add del">
          <ac:chgData name="Simon George Stoican (2506764)" userId="564bc633-b949-4b74-a119-457b2e185480" providerId="ADAL" clId="{0933AA29-34F0-44D5-948F-A0EC415FDB0C}" dt="2026-06-10T20:20:54.800" v="392" actId="26606"/>
          <ac:spMkLst>
            <pc:docMk/>
            <pc:sldMk cId="122864002" sldId="260"/>
            <ac:spMk id="37" creationId="{26A515A1-4D80-430E-BE0A-71A290516A82}"/>
          </ac:spMkLst>
        </pc:spChg>
        <pc:spChg chg="add del">
          <ac:chgData name="Simon George Stoican (2506764)" userId="564bc633-b949-4b74-a119-457b2e185480" providerId="ADAL" clId="{0933AA29-34F0-44D5-948F-A0EC415FDB0C}" dt="2026-06-10T20:20:55.780" v="394" actId="26606"/>
          <ac:spMkLst>
            <pc:docMk/>
            <pc:sldMk cId="122864002" sldId="260"/>
            <ac:spMk id="39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0:55.780" v="394" actId="26606"/>
          <ac:spMkLst>
            <pc:docMk/>
            <pc:sldMk cId="122864002" sldId="260"/>
            <ac:spMk id="40" creationId="{D1EA859B-E555-4109-94F3-6700E046E008}"/>
          </ac:spMkLst>
        </pc:spChg>
        <pc:spChg chg="add del">
          <ac:chgData name="Simon George Stoican (2506764)" userId="564bc633-b949-4b74-a119-457b2e185480" providerId="ADAL" clId="{0933AA29-34F0-44D5-948F-A0EC415FDB0C}" dt="2026-06-10T20:20:56.766" v="396" actId="26606"/>
          <ac:spMkLst>
            <pc:docMk/>
            <pc:sldMk cId="122864002" sldId="260"/>
            <ac:spMk id="42" creationId="{743AA782-23D1-4521-8CAD-47662984AA08}"/>
          </ac:spMkLst>
        </pc:spChg>
        <pc:spChg chg="add del">
          <ac:chgData name="Simon George Stoican (2506764)" userId="564bc633-b949-4b74-a119-457b2e185480" providerId="ADAL" clId="{0933AA29-34F0-44D5-948F-A0EC415FDB0C}" dt="2026-06-10T20:20:56.766" v="396" actId="26606"/>
          <ac:spMkLst>
            <pc:docMk/>
            <pc:sldMk cId="122864002" sldId="260"/>
            <ac:spMk id="43" creationId="{71877DBC-BB60-40F0-AC93-2ACDBAAE60CE}"/>
          </ac:spMkLst>
        </pc:spChg>
        <pc:spChg chg="add del">
          <ac:chgData name="Simon George Stoican (2506764)" userId="564bc633-b949-4b74-a119-457b2e185480" providerId="ADAL" clId="{0933AA29-34F0-44D5-948F-A0EC415FDB0C}" dt="2026-06-10T20:20:57.717" v="398" actId="26606"/>
          <ac:spMkLst>
            <pc:docMk/>
            <pc:sldMk cId="122864002" sldId="260"/>
            <ac:spMk id="45" creationId="{0D7B6173-1D58-48E2-83CF-37350F315F75}"/>
          </ac:spMkLst>
        </pc:spChg>
        <pc:spChg chg="add del">
          <ac:chgData name="Simon George Stoican (2506764)" userId="564bc633-b949-4b74-a119-457b2e185480" providerId="ADAL" clId="{0933AA29-34F0-44D5-948F-A0EC415FDB0C}" dt="2026-06-10T20:20:57.717" v="398" actId="26606"/>
          <ac:spMkLst>
            <pc:docMk/>
            <pc:sldMk cId="122864002" sldId="260"/>
            <ac:spMk id="46" creationId="{BE149CDF-5DAC-4860-A285-9492CF2090AA}"/>
          </ac:spMkLst>
        </pc:spChg>
        <pc:spChg chg="add del">
          <ac:chgData name="Simon George Stoican (2506764)" userId="564bc633-b949-4b74-a119-457b2e185480" providerId="ADAL" clId="{0933AA29-34F0-44D5-948F-A0EC415FDB0C}" dt="2026-06-10T20:20:57.717" v="398" actId="26606"/>
          <ac:spMkLst>
            <pc:docMk/>
            <pc:sldMk cId="122864002" sldId="260"/>
            <ac:spMk id="48" creationId="{21BDEC81-16A7-4451-B893-C15000083B77}"/>
          </ac:spMkLst>
        </pc:spChg>
        <pc:spChg chg="add del">
          <ac:chgData name="Simon George Stoican (2506764)" userId="564bc633-b949-4b74-a119-457b2e185480" providerId="ADAL" clId="{0933AA29-34F0-44D5-948F-A0EC415FDB0C}" dt="2026-06-10T20:20:57.717" v="398" actId="26606"/>
          <ac:spMkLst>
            <pc:docMk/>
            <pc:sldMk cId="122864002" sldId="260"/>
            <ac:spMk id="49" creationId="{26A515A1-4D80-430E-BE0A-71A290516A82}"/>
          </ac:spMkLst>
        </pc:spChg>
        <pc:spChg chg="add del">
          <ac:chgData name="Simon George Stoican (2506764)" userId="564bc633-b949-4b74-a119-457b2e185480" providerId="ADAL" clId="{0933AA29-34F0-44D5-948F-A0EC415FDB0C}" dt="2026-06-10T20:20:58.717" v="400" actId="26606"/>
          <ac:spMkLst>
            <pc:docMk/>
            <pc:sldMk cId="122864002" sldId="260"/>
            <ac:spMk id="51" creationId="{B95B9BA8-1D69-4796-85F5-B6D0BD52354B}"/>
          </ac:spMkLst>
        </pc:spChg>
        <pc:spChg chg="add">
          <ac:chgData name="Simon George Stoican (2506764)" userId="564bc633-b949-4b74-a119-457b2e185480" providerId="ADAL" clId="{0933AA29-34F0-44D5-948F-A0EC415FDB0C}" dt="2026-06-10T20:20:58.746" v="401" actId="26606"/>
          <ac:spMkLst>
            <pc:docMk/>
            <pc:sldMk cId="122864002" sldId="260"/>
            <ac:spMk id="59" creationId="{0D7B6173-1D58-48E2-83CF-37350F315F75}"/>
          </ac:spMkLst>
        </pc:spChg>
        <pc:spChg chg="add">
          <ac:chgData name="Simon George Stoican (2506764)" userId="564bc633-b949-4b74-a119-457b2e185480" providerId="ADAL" clId="{0933AA29-34F0-44D5-948F-A0EC415FDB0C}" dt="2026-06-10T20:20:58.746" v="401" actId="26606"/>
          <ac:spMkLst>
            <pc:docMk/>
            <pc:sldMk cId="122864002" sldId="260"/>
            <ac:spMk id="60" creationId="{BE149CDF-5DAC-4860-A285-9492CF2090AA}"/>
          </ac:spMkLst>
        </pc:spChg>
        <pc:spChg chg="add">
          <ac:chgData name="Simon George Stoican (2506764)" userId="564bc633-b949-4b74-a119-457b2e185480" providerId="ADAL" clId="{0933AA29-34F0-44D5-948F-A0EC415FDB0C}" dt="2026-06-10T20:20:58.746" v="401" actId="26606"/>
          <ac:spMkLst>
            <pc:docMk/>
            <pc:sldMk cId="122864002" sldId="260"/>
            <ac:spMk id="62" creationId="{21BDEC81-16A7-4451-B893-C15000083B77}"/>
          </ac:spMkLst>
        </pc:spChg>
        <pc:spChg chg="add">
          <ac:chgData name="Simon George Stoican (2506764)" userId="564bc633-b949-4b74-a119-457b2e185480" providerId="ADAL" clId="{0933AA29-34F0-44D5-948F-A0EC415FDB0C}" dt="2026-06-10T20:20:58.746" v="401" actId="26606"/>
          <ac:spMkLst>
            <pc:docMk/>
            <pc:sldMk cId="122864002" sldId="260"/>
            <ac:spMk id="63" creationId="{26A515A1-4D80-430E-BE0A-71A290516A82}"/>
          </ac:spMkLst>
        </pc:spChg>
        <pc:grpChg chg="add del">
          <ac:chgData name="Simon George Stoican (2506764)" userId="564bc633-b949-4b74-a119-457b2e185480" providerId="ADAL" clId="{0933AA29-34F0-44D5-948F-A0EC415FDB0C}" dt="2026-06-10T20:20:38.035" v="388" actId="26606"/>
          <ac:grpSpMkLst>
            <pc:docMk/>
            <pc:sldMk cId="122864002" sldId="260"/>
            <ac:grpSpMk id="23" creationId="{D44E3F87-3D58-4B03-86B2-15A5C5B9C964}"/>
          </ac:grpSpMkLst>
        </pc:grpChg>
        <pc:grpChg chg="add del">
          <ac:chgData name="Simon George Stoican (2506764)" userId="564bc633-b949-4b74-a119-457b2e185480" providerId="ADAL" clId="{0933AA29-34F0-44D5-948F-A0EC415FDB0C}" dt="2026-06-10T20:20:58.717" v="400" actId="26606"/>
          <ac:grpSpMkLst>
            <pc:docMk/>
            <pc:sldMk cId="122864002" sldId="260"/>
            <ac:grpSpMk id="52" creationId="{D44E3F87-3D58-4B03-86B2-15A5C5B9C964}"/>
          </ac:grpSpMkLst>
        </pc:grpChg>
        <pc:picChg chg="add mod ord">
          <ac:chgData name="Simon George Stoican (2506764)" userId="564bc633-b949-4b74-a119-457b2e185480" providerId="ADAL" clId="{0933AA29-34F0-44D5-948F-A0EC415FDB0C}" dt="2026-06-10T20:20:58.746" v="401" actId="26606"/>
          <ac:picMkLst>
            <pc:docMk/>
            <pc:sldMk cId="122864002" sldId="260"/>
            <ac:picMk id="3" creationId="{E7AA5DE8-6ACA-C035-DDFA-00B0DF373ABA}"/>
          </ac:picMkLst>
        </pc:picChg>
        <pc:picChg chg="add del">
          <ac:chgData name="Simon George Stoican (2506764)" userId="564bc633-b949-4b74-a119-457b2e185480" providerId="ADAL" clId="{0933AA29-34F0-44D5-948F-A0EC415FDB0C}" dt="2026-06-10T20:20:36.605" v="386" actId="26606"/>
          <ac:picMkLst>
            <pc:docMk/>
            <pc:sldMk cId="122864002" sldId="260"/>
            <ac:picMk id="16" creationId="{B0DAC8FB-A162-44E3-A606-C855A03A5B09}"/>
          </ac:picMkLst>
        </pc:picChg>
        <pc:picChg chg="add del">
          <ac:chgData name="Simon George Stoican (2506764)" userId="564bc633-b949-4b74-a119-457b2e185480" providerId="ADAL" clId="{0933AA29-34F0-44D5-948F-A0EC415FDB0C}" dt="2026-06-10T20:20:54.800" v="392" actId="26606"/>
          <ac:picMkLst>
            <pc:docMk/>
            <pc:sldMk cId="122864002" sldId="260"/>
            <ac:picMk id="35" creationId="{B0DAC8FB-A162-44E3-A606-C855A03A5B09}"/>
          </ac:picMkLst>
        </pc:picChg>
        <pc:picChg chg="add del">
          <ac:chgData name="Simon George Stoican (2506764)" userId="564bc633-b949-4b74-a119-457b2e185480" providerId="ADAL" clId="{0933AA29-34F0-44D5-948F-A0EC415FDB0C}" dt="2026-06-10T20:20:57.717" v="398" actId="26606"/>
          <ac:picMkLst>
            <pc:docMk/>
            <pc:sldMk cId="122864002" sldId="260"/>
            <ac:picMk id="47" creationId="{B0DAC8FB-A162-44E3-A606-C855A03A5B09}"/>
          </ac:picMkLst>
        </pc:picChg>
        <pc:picChg chg="add">
          <ac:chgData name="Simon George Stoican (2506764)" userId="564bc633-b949-4b74-a119-457b2e185480" providerId="ADAL" clId="{0933AA29-34F0-44D5-948F-A0EC415FDB0C}" dt="2026-06-10T20:20:58.746" v="401" actId="26606"/>
          <ac:picMkLst>
            <pc:docMk/>
            <pc:sldMk cId="122864002" sldId="260"/>
            <ac:picMk id="61" creationId="{B0DAC8FB-A162-44E3-A606-C855A03A5B09}"/>
          </ac:picMkLst>
        </pc:picChg>
      </pc:sldChg>
      <pc:sldChg chg="addSp delSp modSp mod setBg">
        <pc:chgData name="Simon George Stoican (2506764)" userId="564bc633-b949-4b74-a119-457b2e185480" providerId="ADAL" clId="{0933AA29-34F0-44D5-948F-A0EC415FDB0C}" dt="2026-06-10T20:53:03.423" v="533" actId="20577"/>
        <pc:sldMkLst>
          <pc:docMk/>
          <pc:sldMk cId="3123985266" sldId="261"/>
        </pc:sldMkLst>
        <pc:spChg chg="mod">
          <ac:chgData name="Simon George Stoican (2506764)" userId="564bc633-b949-4b74-a119-457b2e185480" providerId="ADAL" clId="{0933AA29-34F0-44D5-948F-A0EC415FDB0C}" dt="2026-06-10T20:22:14.034" v="443" actId="26606"/>
          <ac:spMkLst>
            <pc:docMk/>
            <pc:sldMk cId="3123985266" sldId="261"/>
            <ac:spMk id="2" creationId="{3FB7AB64-863D-0E67-4FDB-30D266A8E323}"/>
          </ac:spMkLst>
        </pc:spChg>
        <pc:spChg chg="add mod">
          <ac:chgData name="Simon George Stoican (2506764)" userId="564bc633-b949-4b74-a119-457b2e185480" providerId="ADAL" clId="{0933AA29-34F0-44D5-948F-A0EC415FDB0C}" dt="2026-06-10T20:53:03.423" v="533" actId="20577"/>
          <ac:spMkLst>
            <pc:docMk/>
            <pc:sldMk cId="3123985266" sldId="261"/>
            <ac:spMk id="5" creationId="{1E8A47E6-046A-7DA8-4825-A5A92F3F94A6}"/>
          </ac:spMkLst>
        </pc:spChg>
        <pc:spChg chg="add del">
          <ac:chgData name="Simon George Stoican (2506764)" userId="564bc633-b949-4b74-a119-457b2e185480" providerId="ADAL" clId="{0933AA29-34F0-44D5-948F-A0EC415FDB0C}" dt="2026-06-10T20:21:28.803" v="404" actId="26606"/>
          <ac:spMkLst>
            <pc:docMk/>
            <pc:sldMk cId="3123985266" sldId="261"/>
            <ac:spMk id="10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1:28.803" v="404" actId="26606"/>
          <ac:spMkLst>
            <pc:docMk/>
            <pc:sldMk cId="3123985266" sldId="261"/>
            <ac:spMk id="12" creationId="{D1EA859B-E555-4109-94F3-6700E046E008}"/>
          </ac:spMkLst>
        </pc:spChg>
        <pc:spChg chg="add del">
          <ac:chgData name="Simon George Stoican (2506764)" userId="564bc633-b949-4b74-a119-457b2e185480" providerId="ADAL" clId="{0933AA29-34F0-44D5-948F-A0EC415FDB0C}" dt="2026-06-10T20:21:31.239" v="408" actId="26606"/>
          <ac:spMkLst>
            <pc:docMk/>
            <pc:sldMk cId="3123985266" sldId="261"/>
            <ac:spMk id="16" creationId="{21BDEC81-16A7-4451-B893-C15000083B77}"/>
          </ac:spMkLst>
        </pc:spChg>
        <pc:spChg chg="add del">
          <ac:chgData name="Simon George Stoican (2506764)" userId="564bc633-b949-4b74-a119-457b2e185480" providerId="ADAL" clId="{0933AA29-34F0-44D5-948F-A0EC415FDB0C}" dt="2026-06-10T20:21:31.239" v="408" actId="26606"/>
          <ac:spMkLst>
            <pc:docMk/>
            <pc:sldMk cId="3123985266" sldId="261"/>
            <ac:spMk id="17" creationId="{0D7B6173-1D58-48E2-83CF-37350F315F75}"/>
          </ac:spMkLst>
        </pc:spChg>
        <pc:spChg chg="add del">
          <ac:chgData name="Simon George Stoican (2506764)" userId="564bc633-b949-4b74-a119-457b2e185480" providerId="ADAL" clId="{0933AA29-34F0-44D5-948F-A0EC415FDB0C}" dt="2026-06-10T20:21:31.239" v="408" actId="26606"/>
          <ac:spMkLst>
            <pc:docMk/>
            <pc:sldMk cId="3123985266" sldId="261"/>
            <ac:spMk id="18" creationId="{26A515A1-4D80-430E-BE0A-71A290516A82}"/>
          </ac:spMkLst>
        </pc:spChg>
        <pc:spChg chg="add del">
          <ac:chgData name="Simon George Stoican (2506764)" userId="564bc633-b949-4b74-a119-457b2e185480" providerId="ADAL" clId="{0933AA29-34F0-44D5-948F-A0EC415FDB0C}" dt="2026-06-10T20:21:31.239" v="408" actId="26606"/>
          <ac:spMkLst>
            <pc:docMk/>
            <pc:sldMk cId="3123985266" sldId="261"/>
            <ac:spMk id="19" creationId="{BE149CDF-5DAC-4860-A285-9492CF2090AA}"/>
          </ac:spMkLst>
        </pc:spChg>
        <pc:spChg chg="add del">
          <ac:chgData name="Simon George Stoican (2506764)" userId="564bc633-b949-4b74-a119-457b2e185480" providerId="ADAL" clId="{0933AA29-34F0-44D5-948F-A0EC415FDB0C}" dt="2026-06-10T20:21:36.572" v="410" actId="26606"/>
          <ac:spMkLst>
            <pc:docMk/>
            <pc:sldMk cId="3123985266" sldId="261"/>
            <ac:spMk id="22" creationId="{058A14AF-9FB5-4CC7-BA35-E8E85D3EDF0E}"/>
          </ac:spMkLst>
        </pc:spChg>
        <pc:spChg chg="add del">
          <ac:chgData name="Simon George Stoican (2506764)" userId="564bc633-b949-4b74-a119-457b2e185480" providerId="ADAL" clId="{0933AA29-34F0-44D5-948F-A0EC415FDB0C}" dt="2026-06-10T20:21:36.572" v="410" actId="26606"/>
          <ac:spMkLst>
            <pc:docMk/>
            <pc:sldMk cId="3123985266" sldId="261"/>
            <ac:spMk id="23" creationId="{3A9A4357-BD1D-4622-A4FE-766E6AB8DE84}"/>
          </ac:spMkLst>
        </pc:spChg>
        <pc:spChg chg="add del">
          <ac:chgData name="Simon George Stoican (2506764)" userId="564bc633-b949-4b74-a119-457b2e185480" providerId="ADAL" clId="{0933AA29-34F0-44D5-948F-A0EC415FDB0C}" dt="2026-06-10T20:21:36.572" v="410" actId="26606"/>
          <ac:spMkLst>
            <pc:docMk/>
            <pc:sldMk cId="3123985266" sldId="261"/>
            <ac:spMk id="24" creationId="{E659831F-0D9A-4C63-9EBB-8435B85A440F}"/>
          </ac:spMkLst>
        </pc:spChg>
        <pc:spChg chg="add del">
          <ac:chgData name="Simon George Stoican (2506764)" userId="564bc633-b949-4b74-a119-457b2e185480" providerId="ADAL" clId="{0933AA29-34F0-44D5-948F-A0EC415FDB0C}" dt="2026-06-10T20:21:36.572" v="410" actId="26606"/>
          <ac:spMkLst>
            <pc:docMk/>
            <pc:sldMk cId="3123985266" sldId="261"/>
            <ac:spMk id="25" creationId="{E6995CE5-F890-4ABA-82A2-26507CE8D2A3}"/>
          </ac:spMkLst>
        </pc:spChg>
        <pc:spChg chg="add del">
          <ac:chgData name="Simon George Stoican (2506764)" userId="564bc633-b949-4b74-a119-457b2e185480" providerId="ADAL" clId="{0933AA29-34F0-44D5-948F-A0EC415FDB0C}" dt="2026-06-10T20:21:37.806" v="412" actId="26606"/>
          <ac:spMkLst>
            <pc:docMk/>
            <pc:sldMk cId="3123985266" sldId="261"/>
            <ac:spMk id="27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1:37.806" v="412" actId="26606"/>
          <ac:spMkLst>
            <pc:docMk/>
            <pc:sldMk cId="3123985266" sldId="261"/>
            <ac:spMk id="28" creationId="{D1EA859B-E555-4109-94F3-6700E046E008}"/>
          </ac:spMkLst>
        </pc:spChg>
        <pc:spChg chg="add del">
          <ac:chgData name="Simon George Stoican (2506764)" userId="564bc633-b949-4b74-a119-457b2e185480" providerId="ADAL" clId="{0933AA29-34F0-44D5-948F-A0EC415FDB0C}" dt="2026-06-10T20:21:41.559" v="416" actId="26606"/>
          <ac:spMkLst>
            <pc:docMk/>
            <pc:sldMk cId="3123985266" sldId="261"/>
            <ac:spMk id="32" creationId="{0D7B6173-1D58-48E2-83CF-37350F315F75}"/>
          </ac:spMkLst>
        </pc:spChg>
        <pc:spChg chg="add del">
          <ac:chgData name="Simon George Stoican (2506764)" userId="564bc633-b949-4b74-a119-457b2e185480" providerId="ADAL" clId="{0933AA29-34F0-44D5-948F-A0EC415FDB0C}" dt="2026-06-10T20:21:41.559" v="416" actId="26606"/>
          <ac:spMkLst>
            <pc:docMk/>
            <pc:sldMk cId="3123985266" sldId="261"/>
            <ac:spMk id="33" creationId="{BE149CDF-5DAC-4860-A285-9492CF2090AA}"/>
          </ac:spMkLst>
        </pc:spChg>
        <pc:spChg chg="add del">
          <ac:chgData name="Simon George Stoican (2506764)" userId="564bc633-b949-4b74-a119-457b2e185480" providerId="ADAL" clId="{0933AA29-34F0-44D5-948F-A0EC415FDB0C}" dt="2026-06-10T20:21:41.559" v="416" actId="26606"/>
          <ac:spMkLst>
            <pc:docMk/>
            <pc:sldMk cId="3123985266" sldId="261"/>
            <ac:spMk id="35" creationId="{21BDEC81-16A7-4451-B893-C15000083B77}"/>
          </ac:spMkLst>
        </pc:spChg>
        <pc:spChg chg="add del">
          <ac:chgData name="Simon George Stoican (2506764)" userId="564bc633-b949-4b74-a119-457b2e185480" providerId="ADAL" clId="{0933AA29-34F0-44D5-948F-A0EC415FDB0C}" dt="2026-06-10T20:21:41.559" v="416" actId="26606"/>
          <ac:spMkLst>
            <pc:docMk/>
            <pc:sldMk cId="3123985266" sldId="261"/>
            <ac:spMk id="36" creationId="{26A515A1-4D80-430E-BE0A-71A290516A82}"/>
          </ac:spMkLst>
        </pc:spChg>
        <pc:spChg chg="add del">
          <ac:chgData name="Simon George Stoican (2506764)" userId="564bc633-b949-4b74-a119-457b2e185480" providerId="ADAL" clId="{0933AA29-34F0-44D5-948F-A0EC415FDB0C}" dt="2026-06-10T20:21:43.358" v="418" actId="26606"/>
          <ac:spMkLst>
            <pc:docMk/>
            <pc:sldMk cId="3123985266" sldId="261"/>
            <ac:spMk id="38" creationId="{058A14AF-9FB5-4CC7-BA35-E8E85D3EDF0E}"/>
          </ac:spMkLst>
        </pc:spChg>
        <pc:spChg chg="add del">
          <ac:chgData name="Simon George Stoican (2506764)" userId="564bc633-b949-4b74-a119-457b2e185480" providerId="ADAL" clId="{0933AA29-34F0-44D5-948F-A0EC415FDB0C}" dt="2026-06-10T20:21:43.358" v="418" actId="26606"/>
          <ac:spMkLst>
            <pc:docMk/>
            <pc:sldMk cId="3123985266" sldId="261"/>
            <ac:spMk id="39" creationId="{3A9A4357-BD1D-4622-A4FE-766E6AB8DE84}"/>
          </ac:spMkLst>
        </pc:spChg>
        <pc:spChg chg="add del">
          <ac:chgData name="Simon George Stoican (2506764)" userId="564bc633-b949-4b74-a119-457b2e185480" providerId="ADAL" clId="{0933AA29-34F0-44D5-948F-A0EC415FDB0C}" dt="2026-06-10T20:21:43.358" v="418" actId="26606"/>
          <ac:spMkLst>
            <pc:docMk/>
            <pc:sldMk cId="3123985266" sldId="261"/>
            <ac:spMk id="40" creationId="{E659831F-0D9A-4C63-9EBB-8435B85A440F}"/>
          </ac:spMkLst>
        </pc:spChg>
        <pc:spChg chg="add del">
          <ac:chgData name="Simon George Stoican (2506764)" userId="564bc633-b949-4b74-a119-457b2e185480" providerId="ADAL" clId="{0933AA29-34F0-44D5-948F-A0EC415FDB0C}" dt="2026-06-10T20:21:43.358" v="418" actId="26606"/>
          <ac:spMkLst>
            <pc:docMk/>
            <pc:sldMk cId="3123985266" sldId="261"/>
            <ac:spMk id="41" creationId="{E6995CE5-F890-4ABA-82A2-26507CE8D2A3}"/>
          </ac:spMkLst>
        </pc:spChg>
        <pc:spChg chg="add del">
          <ac:chgData name="Simon George Stoican (2506764)" userId="564bc633-b949-4b74-a119-457b2e185480" providerId="ADAL" clId="{0933AA29-34F0-44D5-948F-A0EC415FDB0C}" dt="2026-06-10T20:21:44.041" v="420" actId="26606"/>
          <ac:spMkLst>
            <pc:docMk/>
            <pc:sldMk cId="3123985266" sldId="261"/>
            <ac:spMk id="43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1:44.041" v="420" actId="26606"/>
          <ac:spMkLst>
            <pc:docMk/>
            <pc:sldMk cId="3123985266" sldId="261"/>
            <ac:spMk id="44" creationId="{D1EA859B-E555-4109-94F3-6700E046E008}"/>
          </ac:spMkLst>
        </pc:spChg>
        <pc:spChg chg="add del">
          <ac:chgData name="Simon George Stoican (2506764)" userId="564bc633-b949-4b74-a119-457b2e185480" providerId="ADAL" clId="{0933AA29-34F0-44D5-948F-A0EC415FDB0C}" dt="2026-06-10T20:21:45.578" v="422" actId="26606"/>
          <ac:spMkLst>
            <pc:docMk/>
            <pc:sldMk cId="3123985266" sldId="261"/>
            <ac:spMk id="46" creationId="{058A14AF-9FB5-4CC7-BA35-E8E85D3EDF0E}"/>
          </ac:spMkLst>
        </pc:spChg>
        <pc:spChg chg="add del">
          <ac:chgData name="Simon George Stoican (2506764)" userId="564bc633-b949-4b74-a119-457b2e185480" providerId="ADAL" clId="{0933AA29-34F0-44D5-948F-A0EC415FDB0C}" dt="2026-06-10T20:21:45.578" v="422" actId="26606"/>
          <ac:spMkLst>
            <pc:docMk/>
            <pc:sldMk cId="3123985266" sldId="261"/>
            <ac:spMk id="47" creationId="{3A9A4357-BD1D-4622-A4FE-766E6AB8DE84}"/>
          </ac:spMkLst>
        </pc:spChg>
        <pc:spChg chg="add del">
          <ac:chgData name="Simon George Stoican (2506764)" userId="564bc633-b949-4b74-a119-457b2e185480" providerId="ADAL" clId="{0933AA29-34F0-44D5-948F-A0EC415FDB0C}" dt="2026-06-10T20:21:45.578" v="422" actId="26606"/>
          <ac:spMkLst>
            <pc:docMk/>
            <pc:sldMk cId="3123985266" sldId="261"/>
            <ac:spMk id="48" creationId="{E659831F-0D9A-4C63-9EBB-8435B85A440F}"/>
          </ac:spMkLst>
        </pc:spChg>
        <pc:spChg chg="add del">
          <ac:chgData name="Simon George Stoican (2506764)" userId="564bc633-b949-4b74-a119-457b2e185480" providerId="ADAL" clId="{0933AA29-34F0-44D5-948F-A0EC415FDB0C}" dt="2026-06-10T20:21:45.578" v="422" actId="26606"/>
          <ac:spMkLst>
            <pc:docMk/>
            <pc:sldMk cId="3123985266" sldId="261"/>
            <ac:spMk id="49" creationId="{E6995CE5-F890-4ABA-82A2-26507CE8D2A3}"/>
          </ac:spMkLst>
        </pc:spChg>
        <pc:spChg chg="add del">
          <ac:chgData name="Simon George Stoican (2506764)" userId="564bc633-b949-4b74-a119-457b2e185480" providerId="ADAL" clId="{0933AA29-34F0-44D5-948F-A0EC415FDB0C}" dt="2026-06-10T20:21:46.824" v="424" actId="26606"/>
          <ac:spMkLst>
            <pc:docMk/>
            <pc:sldMk cId="3123985266" sldId="261"/>
            <ac:spMk id="51" creationId="{0D7B6173-1D58-48E2-83CF-37350F315F75}"/>
          </ac:spMkLst>
        </pc:spChg>
        <pc:spChg chg="add del">
          <ac:chgData name="Simon George Stoican (2506764)" userId="564bc633-b949-4b74-a119-457b2e185480" providerId="ADAL" clId="{0933AA29-34F0-44D5-948F-A0EC415FDB0C}" dt="2026-06-10T20:21:46.824" v="424" actId="26606"/>
          <ac:spMkLst>
            <pc:docMk/>
            <pc:sldMk cId="3123985266" sldId="261"/>
            <ac:spMk id="52" creationId="{BE149CDF-5DAC-4860-A285-9492CF2090AA}"/>
          </ac:spMkLst>
        </pc:spChg>
        <pc:spChg chg="add del">
          <ac:chgData name="Simon George Stoican (2506764)" userId="564bc633-b949-4b74-a119-457b2e185480" providerId="ADAL" clId="{0933AA29-34F0-44D5-948F-A0EC415FDB0C}" dt="2026-06-10T20:21:46.824" v="424" actId="26606"/>
          <ac:spMkLst>
            <pc:docMk/>
            <pc:sldMk cId="3123985266" sldId="261"/>
            <ac:spMk id="54" creationId="{21BDEC81-16A7-4451-B893-C15000083B77}"/>
          </ac:spMkLst>
        </pc:spChg>
        <pc:spChg chg="add del">
          <ac:chgData name="Simon George Stoican (2506764)" userId="564bc633-b949-4b74-a119-457b2e185480" providerId="ADAL" clId="{0933AA29-34F0-44D5-948F-A0EC415FDB0C}" dt="2026-06-10T20:21:46.824" v="424" actId="26606"/>
          <ac:spMkLst>
            <pc:docMk/>
            <pc:sldMk cId="3123985266" sldId="261"/>
            <ac:spMk id="55" creationId="{26A515A1-4D80-430E-BE0A-71A290516A82}"/>
          </ac:spMkLst>
        </pc:spChg>
        <pc:spChg chg="add del">
          <ac:chgData name="Simon George Stoican (2506764)" userId="564bc633-b949-4b74-a119-457b2e185480" providerId="ADAL" clId="{0933AA29-34F0-44D5-948F-A0EC415FDB0C}" dt="2026-06-10T20:21:52.112" v="428" actId="26606"/>
          <ac:spMkLst>
            <pc:docMk/>
            <pc:sldMk cId="3123985266" sldId="261"/>
            <ac:spMk id="59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1:52.112" v="428" actId="26606"/>
          <ac:spMkLst>
            <pc:docMk/>
            <pc:sldMk cId="3123985266" sldId="261"/>
            <ac:spMk id="60" creationId="{D1EA859B-E555-4109-94F3-6700E046E008}"/>
          </ac:spMkLst>
        </pc:spChg>
        <pc:spChg chg="add del">
          <ac:chgData name="Simon George Stoican (2506764)" userId="564bc633-b949-4b74-a119-457b2e185480" providerId="ADAL" clId="{0933AA29-34F0-44D5-948F-A0EC415FDB0C}" dt="2026-06-10T20:21:52.712" v="430" actId="26606"/>
          <ac:spMkLst>
            <pc:docMk/>
            <pc:sldMk cId="3123985266" sldId="261"/>
            <ac:spMk id="62" creationId="{058A14AF-9FB5-4CC7-BA35-E8E85D3EDF0E}"/>
          </ac:spMkLst>
        </pc:spChg>
        <pc:spChg chg="add del">
          <ac:chgData name="Simon George Stoican (2506764)" userId="564bc633-b949-4b74-a119-457b2e185480" providerId="ADAL" clId="{0933AA29-34F0-44D5-948F-A0EC415FDB0C}" dt="2026-06-10T20:21:52.712" v="430" actId="26606"/>
          <ac:spMkLst>
            <pc:docMk/>
            <pc:sldMk cId="3123985266" sldId="261"/>
            <ac:spMk id="63" creationId="{3A9A4357-BD1D-4622-A4FE-766E6AB8DE84}"/>
          </ac:spMkLst>
        </pc:spChg>
        <pc:spChg chg="add del">
          <ac:chgData name="Simon George Stoican (2506764)" userId="564bc633-b949-4b74-a119-457b2e185480" providerId="ADAL" clId="{0933AA29-34F0-44D5-948F-A0EC415FDB0C}" dt="2026-06-10T20:21:52.712" v="430" actId="26606"/>
          <ac:spMkLst>
            <pc:docMk/>
            <pc:sldMk cId="3123985266" sldId="261"/>
            <ac:spMk id="64" creationId="{E659831F-0D9A-4C63-9EBB-8435B85A440F}"/>
          </ac:spMkLst>
        </pc:spChg>
        <pc:spChg chg="add del">
          <ac:chgData name="Simon George Stoican (2506764)" userId="564bc633-b949-4b74-a119-457b2e185480" providerId="ADAL" clId="{0933AA29-34F0-44D5-948F-A0EC415FDB0C}" dt="2026-06-10T20:21:52.712" v="430" actId="26606"/>
          <ac:spMkLst>
            <pc:docMk/>
            <pc:sldMk cId="3123985266" sldId="261"/>
            <ac:spMk id="65" creationId="{E6995CE5-F890-4ABA-82A2-26507CE8D2A3}"/>
          </ac:spMkLst>
        </pc:spChg>
        <pc:spChg chg="add del">
          <ac:chgData name="Simon George Stoican (2506764)" userId="564bc633-b949-4b74-a119-457b2e185480" providerId="ADAL" clId="{0933AA29-34F0-44D5-948F-A0EC415FDB0C}" dt="2026-06-10T20:21:53.929" v="432" actId="26606"/>
          <ac:spMkLst>
            <pc:docMk/>
            <pc:sldMk cId="3123985266" sldId="261"/>
            <ac:spMk id="67" creationId="{0D7B6173-1D58-48E2-83CF-37350F315F75}"/>
          </ac:spMkLst>
        </pc:spChg>
        <pc:spChg chg="add del">
          <ac:chgData name="Simon George Stoican (2506764)" userId="564bc633-b949-4b74-a119-457b2e185480" providerId="ADAL" clId="{0933AA29-34F0-44D5-948F-A0EC415FDB0C}" dt="2026-06-10T20:21:53.929" v="432" actId="26606"/>
          <ac:spMkLst>
            <pc:docMk/>
            <pc:sldMk cId="3123985266" sldId="261"/>
            <ac:spMk id="68" creationId="{BE149CDF-5DAC-4860-A285-9492CF2090AA}"/>
          </ac:spMkLst>
        </pc:spChg>
        <pc:spChg chg="add del">
          <ac:chgData name="Simon George Stoican (2506764)" userId="564bc633-b949-4b74-a119-457b2e185480" providerId="ADAL" clId="{0933AA29-34F0-44D5-948F-A0EC415FDB0C}" dt="2026-06-10T20:21:53.929" v="432" actId="26606"/>
          <ac:spMkLst>
            <pc:docMk/>
            <pc:sldMk cId="3123985266" sldId="261"/>
            <ac:spMk id="70" creationId="{21BDEC81-16A7-4451-B893-C15000083B77}"/>
          </ac:spMkLst>
        </pc:spChg>
        <pc:spChg chg="add del">
          <ac:chgData name="Simon George Stoican (2506764)" userId="564bc633-b949-4b74-a119-457b2e185480" providerId="ADAL" clId="{0933AA29-34F0-44D5-948F-A0EC415FDB0C}" dt="2026-06-10T20:21:53.929" v="432" actId="26606"/>
          <ac:spMkLst>
            <pc:docMk/>
            <pc:sldMk cId="3123985266" sldId="261"/>
            <ac:spMk id="71" creationId="{26A515A1-4D80-430E-BE0A-71A290516A82}"/>
          </ac:spMkLst>
        </pc:spChg>
        <pc:spChg chg="add del">
          <ac:chgData name="Simon George Stoican (2506764)" userId="564bc633-b949-4b74-a119-457b2e185480" providerId="ADAL" clId="{0933AA29-34F0-44D5-948F-A0EC415FDB0C}" dt="2026-06-10T20:22:02.530" v="434" actId="26606"/>
          <ac:spMkLst>
            <pc:docMk/>
            <pc:sldMk cId="3123985266" sldId="261"/>
            <ac:spMk id="73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2:02.530" v="434" actId="26606"/>
          <ac:spMkLst>
            <pc:docMk/>
            <pc:sldMk cId="3123985266" sldId="261"/>
            <ac:spMk id="74" creationId="{D1EA859B-E555-4109-94F3-6700E046E008}"/>
          </ac:spMkLst>
        </pc:spChg>
        <pc:spChg chg="add del">
          <ac:chgData name="Simon George Stoican (2506764)" userId="564bc633-b949-4b74-a119-457b2e185480" providerId="ADAL" clId="{0933AA29-34F0-44D5-948F-A0EC415FDB0C}" dt="2026-06-10T20:22:12.504" v="438" actId="26606"/>
          <ac:spMkLst>
            <pc:docMk/>
            <pc:sldMk cId="3123985266" sldId="261"/>
            <ac:spMk id="78" creationId="{058A14AF-9FB5-4CC7-BA35-E8E85D3EDF0E}"/>
          </ac:spMkLst>
        </pc:spChg>
        <pc:spChg chg="add del">
          <ac:chgData name="Simon George Stoican (2506764)" userId="564bc633-b949-4b74-a119-457b2e185480" providerId="ADAL" clId="{0933AA29-34F0-44D5-948F-A0EC415FDB0C}" dt="2026-06-10T20:22:12.504" v="438" actId="26606"/>
          <ac:spMkLst>
            <pc:docMk/>
            <pc:sldMk cId="3123985266" sldId="261"/>
            <ac:spMk id="79" creationId="{3A9A4357-BD1D-4622-A4FE-766E6AB8DE84}"/>
          </ac:spMkLst>
        </pc:spChg>
        <pc:spChg chg="add del">
          <ac:chgData name="Simon George Stoican (2506764)" userId="564bc633-b949-4b74-a119-457b2e185480" providerId="ADAL" clId="{0933AA29-34F0-44D5-948F-A0EC415FDB0C}" dt="2026-06-10T20:22:12.504" v="438" actId="26606"/>
          <ac:spMkLst>
            <pc:docMk/>
            <pc:sldMk cId="3123985266" sldId="261"/>
            <ac:spMk id="80" creationId="{E659831F-0D9A-4C63-9EBB-8435B85A440F}"/>
          </ac:spMkLst>
        </pc:spChg>
        <pc:spChg chg="add del">
          <ac:chgData name="Simon George Stoican (2506764)" userId="564bc633-b949-4b74-a119-457b2e185480" providerId="ADAL" clId="{0933AA29-34F0-44D5-948F-A0EC415FDB0C}" dt="2026-06-10T20:22:12.504" v="438" actId="26606"/>
          <ac:spMkLst>
            <pc:docMk/>
            <pc:sldMk cId="3123985266" sldId="261"/>
            <ac:spMk id="81" creationId="{E6995CE5-F890-4ABA-82A2-26507CE8D2A3}"/>
          </ac:spMkLst>
        </pc:spChg>
        <pc:spChg chg="add del">
          <ac:chgData name="Simon George Stoican (2506764)" userId="564bc633-b949-4b74-a119-457b2e185480" providerId="ADAL" clId="{0933AA29-34F0-44D5-948F-A0EC415FDB0C}" dt="2026-06-10T20:22:13.059" v="440" actId="26606"/>
          <ac:spMkLst>
            <pc:docMk/>
            <pc:sldMk cId="3123985266" sldId="261"/>
            <ac:spMk id="83" creationId="{0D7B6173-1D58-48E2-83CF-37350F315F75}"/>
          </ac:spMkLst>
        </pc:spChg>
        <pc:spChg chg="add del">
          <ac:chgData name="Simon George Stoican (2506764)" userId="564bc633-b949-4b74-a119-457b2e185480" providerId="ADAL" clId="{0933AA29-34F0-44D5-948F-A0EC415FDB0C}" dt="2026-06-10T20:22:13.059" v="440" actId="26606"/>
          <ac:spMkLst>
            <pc:docMk/>
            <pc:sldMk cId="3123985266" sldId="261"/>
            <ac:spMk id="84" creationId="{BE149CDF-5DAC-4860-A285-9492CF2090AA}"/>
          </ac:spMkLst>
        </pc:spChg>
        <pc:spChg chg="add del">
          <ac:chgData name="Simon George Stoican (2506764)" userId="564bc633-b949-4b74-a119-457b2e185480" providerId="ADAL" clId="{0933AA29-34F0-44D5-948F-A0EC415FDB0C}" dt="2026-06-10T20:22:13.059" v="440" actId="26606"/>
          <ac:spMkLst>
            <pc:docMk/>
            <pc:sldMk cId="3123985266" sldId="261"/>
            <ac:spMk id="86" creationId="{21BDEC81-16A7-4451-B893-C15000083B77}"/>
          </ac:spMkLst>
        </pc:spChg>
        <pc:spChg chg="add del">
          <ac:chgData name="Simon George Stoican (2506764)" userId="564bc633-b949-4b74-a119-457b2e185480" providerId="ADAL" clId="{0933AA29-34F0-44D5-948F-A0EC415FDB0C}" dt="2026-06-10T20:22:13.059" v="440" actId="26606"/>
          <ac:spMkLst>
            <pc:docMk/>
            <pc:sldMk cId="3123985266" sldId="261"/>
            <ac:spMk id="87" creationId="{26A515A1-4D80-430E-BE0A-71A290516A82}"/>
          </ac:spMkLst>
        </pc:spChg>
        <pc:spChg chg="add">
          <ac:chgData name="Simon George Stoican (2506764)" userId="564bc633-b949-4b74-a119-457b2e185480" providerId="ADAL" clId="{0933AA29-34F0-44D5-948F-A0EC415FDB0C}" dt="2026-06-10T20:22:14.034" v="443" actId="26606"/>
          <ac:spMkLst>
            <pc:docMk/>
            <pc:sldMk cId="3123985266" sldId="261"/>
            <ac:spMk id="91" creationId="{04812C46-200A-4DEB-A05E-3ED6C68C2387}"/>
          </ac:spMkLst>
        </pc:spChg>
        <pc:spChg chg="add">
          <ac:chgData name="Simon George Stoican (2506764)" userId="564bc633-b949-4b74-a119-457b2e185480" providerId="ADAL" clId="{0933AA29-34F0-44D5-948F-A0EC415FDB0C}" dt="2026-06-10T20:22:14.034" v="443" actId="26606"/>
          <ac:spMkLst>
            <pc:docMk/>
            <pc:sldMk cId="3123985266" sldId="261"/>
            <ac:spMk id="92" creationId="{D1EA859B-E555-4109-94F3-6700E046E008}"/>
          </ac:spMkLst>
        </pc:spChg>
        <pc:picChg chg="add mod ord">
          <ac:chgData name="Simon George Stoican (2506764)" userId="564bc633-b949-4b74-a119-457b2e185480" providerId="ADAL" clId="{0933AA29-34F0-44D5-948F-A0EC415FDB0C}" dt="2026-06-10T20:22:14.034" v="443" actId="26606"/>
          <ac:picMkLst>
            <pc:docMk/>
            <pc:sldMk cId="3123985266" sldId="261"/>
            <ac:picMk id="3" creationId="{2895A04C-D3B5-4F31-1389-B97B5EA13F4A}"/>
          </ac:picMkLst>
        </pc:picChg>
        <pc:picChg chg="add del">
          <ac:chgData name="Simon George Stoican (2506764)" userId="564bc633-b949-4b74-a119-457b2e185480" providerId="ADAL" clId="{0933AA29-34F0-44D5-948F-A0EC415FDB0C}" dt="2026-06-10T20:21:31.239" v="408" actId="26606"/>
          <ac:picMkLst>
            <pc:docMk/>
            <pc:sldMk cId="3123985266" sldId="261"/>
            <ac:picMk id="20" creationId="{B0DAC8FB-A162-44E3-A606-C855A03A5B09}"/>
          </ac:picMkLst>
        </pc:picChg>
        <pc:picChg chg="add del">
          <ac:chgData name="Simon George Stoican (2506764)" userId="564bc633-b949-4b74-a119-457b2e185480" providerId="ADAL" clId="{0933AA29-34F0-44D5-948F-A0EC415FDB0C}" dt="2026-06-10T20:21:41.559" v="416" actId="26606"/>
          <ac:picMkLst>
            <pc:docMk/>
            <pc:sldMk cId="3123985266" sldId="261"/>
            <ac:picMk id="34" creationId="{B0DAC8FB-A162-44E3-A606-C855A03A5B09}"/>
          </ac:picMkLst>
        </pc:picChg>
        <pc:picChg chg="add del">
          <ac:chgData name="Simon George Stoican (2506764)" userId="564bc633-b949-4b74-a119-457b2e185480" providerId="ADAL" clId="{0933AA29-34F0-44D5-948F-A0EC415FDB0C}" dt="2026-06-10T20:21:46.824" v="424" actId="26606"/>
          <ac:picMkLst>
            <pc:docMk/>
            <pc:sldMk cId="3123985266" sldId="261"/>
            <ac:picMk id="53" creationId="{B0DAC8FB-A162-44E3-A606-C855A03A5B09}"/>
          </ac:picMkLst>
        </pc:picChg>
        <pc:picChg chg="add del">
          <ac:chgData name="Simon George Stoican (2506764)" userId="564bc633-b949-4b74-a119-457b2e185480" providerId="ADAL" clId="{0933AA29-34F0-44D5-948F-A0EC415FDB0C}" dt="2026-06-10T20:21:53.929" v="432" actId="26606"/>
          <ac:picMkLst>
            <pc:docMk/>
            <pc:sldMk cId="3123985266" sldId="261"/>
            <ac:picMk id="69" creationId="{B0DAC8FB-A162-44E3-A606-C855A03A5B09}"/>
          </ac:picMkLst>
        </pc:picChg>
        <pc:picChg chg="add del">
          <ac:chgData name="Simon George Stoican (2506764)" userId="564bc633-b949-4b74-a119-457b2e185480" providerId="ADAL" clId="{0933AA29-34F0-44D5-948F-A0EC415FDB0C}" dt="2026-06-10T20:22:13.059" v="440" actId="26606"/>
          <ac:picMkLst>
            <pc:docMk/>
            <pc:sldMk cId="3123985266" sldId="261"/>
            <ac:picMk id="85" creationId="{B0DAC8FB-A162-44E3-A606-C855A03A5B09}"/>
          </ac:picMkLst>
        </pc:picChg>
        <pc:cxnChg chg="add del">
          <ac:chgData name="Simon George Stoican (2506764)" userId="564bc633-b949-4b74-a119-457b2e185480" providerId="ADAL" clId="{0933AA29-34F0-44D5-948F-A0EC415FDB0C}" dt="2026-06-10T20:21:30.071" v="406" actId="26606"/>
          <ac:cxnSpMkLst>
            <pc:docMk/>
            <pc:sldMk cId="3123985266" sldId="261"/>
            <ac:cxnSpMk id="14" creationId="{1503BFE4-729B-D9D0-C17B-501E6AF1127A}"/>
          </ac:cxnSpMkLst>
        </pc:cxnChg>
        <pc:cxnChg chg="add del">
          <ac:chgData name="Simon George Stoican (2506764)" userId="564bc633-b949-4b74-a119-457b2e185480" providerId="ADAL" clId="{0933AA29-34F0-44D5-948F-A0EC415FDB0C}" dt="2026-06-10T20:21:39.840" v="414" actId="26606"/>
          <ac:cxnSpMkLst>
            <pc:docMk/>
            <pc:sldMk cId="3123985266" sldId="261"/>
            <ac:cxnSpMk id="30" creationId="{1503BFE4-729B-D9D0-C17B-501E6AF1127A}"/>
          </ac:cxnSpMkLst>
        </pc:cxnChg>
        <pc:cxnChg chg="add del">
          <ac:chgData name="Simon George Stoican (2506764)" userId="564bc633-b949-4b74-a119-457b2e185480" providerId="ADAL" clId="{0933AA29-34F0-44D5-948F-A0EC415FDB0C}" dt="2026-06-10T20:21:47.275" v="426" actId="26606"/>
          <ac:cxnSpMkLst>
            <pc:docMk/>
            <pc:sldMk cId="3123985266" sldId="261"/>
            <ac:cxnSpMk id="57" creationId="{1503BFE4-729B-D9D0-C17B-501E6AF1127A}"/>
          </ac:cxnSpMkLst>
        </pc:cxnChg>
        <pc:cxnChg chg="add del">
          <ac:chgData name="Simon George Stoican (2506764)" userId="564bc633-b949-4b74-a119-457b2e185480" providerId="ADAL" clId="{0933AA29-34F0-44D5-948F-A0EC415FDB0C}" dt="2026-06-10T20:22:04.014" v="436" actId="26606"/>
          <ac:cxnSpMkLst>
            <pc:docMk/>
            <pc:sldMk cId="3123985266" sldId="261"/>
            <ac:cxnSpMk id="76" creationId="{1503BFE4-729B-D9D0-C17B-501E6AF1127A}"/>
          </ac:cxnSpMkLst>
        </pc:cxnChg>
        <pc:cxnChg chg="add del">
          <ac:chgData name="Simon George Stoican (2506764)" userId="564bc633-b949-4b74-a119-457b2e185480" providerId="ADAL" clId="{0933AA29-34F0-44D5-948F-A0EC415FDB0C}" dt="2026-06-10T20:22:14.021" v="442" actId="26606"/>
          <ac:cxnSpMkLst>
            <pc:docMk/>
            <pc:sldMk cId="3123985266" sldId="261"/>
            <ac:cxnSpMk id="89" creationId="{1503BFE4-729B-D9D0-C17B-501E6AF1127A}"/>
          </ac:cxnSpMkLst>
        </pc:cxnChg>
      </pc:sldChg>
      <pc:sldChg chg="addSp delSp modSp mod setBg">
        <pc:chgData name="Simon George Stoican (2506764)" userId="564bc633-b949-4b74-a119-457b2e185480" providerId="ADAL" clId="{0933AA29-34F0-44D5-948F-A0EC415FDB0C}" dt="2026-06-10T20:53:22.243" v="547" actId="20577"/>
        <pc:sldMkLst>
          <pc:docMk/>
          <pc:sldMk cId="2776081861" sldId="262"/>
        </pc:sldMkLst>
        <pc:spChg chg="mod">
          <ac:chgData name="Simon George Stoican (2506764)" userId="564bc633-b949-4b74-a119-457b2e185480" providerId="ADAL" clId="{0933AA29-34F0-44D5-948F-A0EC415FDB0C}" dt="2026-06-10T20:24:14.914" v="463" actId="26606"/>
          <ac:spMkLst>
            <pc:docMk/>
            <pc:sldMk cId="2776081861" sldId="262"/>
            <ac:spMk id="2" creationId="{81F4A981-3BD7-C33B-F189-AC57DC949072}"/>
          </ac:spMkLst>
        </pc:spChg>
        <pc:spChg chg="add mod">
          <ac:chgData name="Simon George Stoican (2506764)" userId="564bc633-b949-4b74-a119-457b2e185480" providerId="ADAL" clId="{0933AA29-34F0-44D5-948F-A0EC415FDB0C}" dt="2026-06-10T20:53:22.243" v="547" actId="20577"/>
          <ac:spMkLst>
            <pc:docMk/>
            <pc:sldMk cId="2776081861" sldId="262"/>
            <ac:spMk id="5" creationId="{2D88032E-7D6E-7778-D897-1D77025E1493}"/>
          </ac:spMkLst>
        </pc:spChg>
        <pc:spChg chg="add del">
          <ac:chgData name="Simon George Stoican (2506764)" userId="564bc633-b949-4b74-a119-457b2e185480" providerId="ADAL" clId="{0933AA29-34F0-44D5-948F-A0EC415FDB0C}" dt="2026-06-10T20:23:58.840" v="446" actId="26606"/>
          <ac:spMkLst>
            <pc:docMk/>
            <pc:sldMk cId="2776081861" sldId="262"/>
            <ac:spMk id="10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3:58.840" v="446" actId="26606"/>
          <ac:spMkLst>
            <pc:docMk/>
            <pc:sldMk cId="2776081861" sldId="262"/>
            <ac:spMk id="12" creationId="{D1EA859B-E555-4109-94F3-6700E046E008}"/>
          </ac:spMkLst>
        </pc:spChg>
        <pc:spChg chg="add del">
          <ac:chgData name="Simon George Stoican (2506764)" userId="564bc633-b949-4b74-a119-457b2e185480" providerId="ADAL" clId="{0933AA29-34F0-44D5-948F-A0EC415FDB0C}" dt="2026-06-10T20:23:59.789" v="448" actId="26606"/>
          <ac:spMkLst>
            <pc:docMk/>
            <pc:sldMk cId="2776081861" sldId="262"/>
            <ac:spMk id="14" creationId="{F13C74B1-5B17-4795-BED0-7140497B445A}"/>
          </ac:spMkLst>
        </pc:spChg>
        <pc:spChg chg="add del">
          <ac:chgData name="Simon George Stoican (2506764)" userId="564bc633-b949-4b74-a119-457b2e185480" providerId="ADAL" clId="{0933AA29-34F0-44D5-948F-A0EC415FDB0C}" dt="2026-06-10T20:23:59.789" v="448" actId="26606"/>
          <ac:spMkLst>
            <pc:docMk/>
            <pc:sldMk cId="2776081861" sldId="262"/>
            <ac:spMk id="15" creationId="{D4974D33-8DC5-464E-8C6D-BE58F0669C17}"/>
          </ac:spMkLst>
        </pc:spChg>
        <pc:spChg chg="add del">
          <ac:chgData name="Simon George Stoican (2506764)" userId="564bc633-b949-4b74-a119-457b2e185480" providerId="ADAL" clId="{0933AA29-34F0-44D5-948F-A0EC415FDB0C}" dt="2026-06-10T20:24:02.674" v="454" actId="26606"/>
          <ac:spMkLst>
            <pc:docMk/>
            <pc:sldMk cId="2776081861" sldId="262"/>
            <ac:spMk id="16" creationId="{21BDEC81-16A7-4451-B893-C15000083B77}"/>
          </ac:spMkLst>
        </pc:spChg>
        <pc:spChg chg="add del">
          <ac:chgData name="Simon George Stoican (2506764)" userId="564bc633-b949-4b74-a119-457b2e185480" providerId="ADAL" clId="{0933AA29-34F0-44D5-948F-A0EC415FDB0C}" dt="2026-06-10T20:24:00.806" v="450" actId="26606"/>
          <ac:spMkLst>
            <pc:docMk/>
            <pc:sldMk cId="2776081861" sldId="262"/>
            <ac:spMk id="17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4:00.806" v="450" actId="26606"/>
          <ac:spMkLst>
            <pc:docMk/>
            <pc:sldMk cId="2776081861" sldId="262"/>
            <ac:spMk id="18" creationId="{D1EA859B-E555-4109-94F3-6700E046E008}"/>
          </ac:spMkLst>
        </pc:spChg>
        <pc:spChg chg="add del">
          <ac:chgData name="Simon George Stoican (2506764)" userId="564bc633-b949-4b74-a119-457b2e185480" providerId="ADAL" clId="{0933AA29-34F0-44D5-948F-A0EC415FDB0C}" dt="2026-06-10T20:24:01.363" v="452" actId="26606"/>
          <ac:spMkLst>
            <pc:docMk/>
            <pc:sldMk cId="2776081861" sldId="262"/>
            <ac:spMk id="20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4:01.363" v="452" actId="26606"/>
          <ac:spMkLst>
            <pc:docMk/>
            <pc:sldMk cId="2776081861" sldId="262"/>
            <ac:spMk id="21" creationId="{D1EA859B-E555-4109-94F3-6700E046E008}"/>
          </ac:spMkLst>
        </pc:spChg>
        <pc:spChg chg="add del">
          <ac:chgData name="Simon George Stoican (2506764)" userId="564bc633-b949-4b74-a119-457b2e185480" providerId="ADAL" clId="{0933AA29-34F0-44D5-948F-A0EC415FDB0C}" dt="2026-06-10T20:24:02.674" v="454" actId="26606"/>
          <ac:spMkLst>
            <pc:docMk/>
            <pc:sldMk cId="2776081861" sldId="262"/>
            <ac:spMk id="23" creationId="{0D7B6173-1D58-48E2-83CF-37350F315F75}"/>
          </ac:spMkLst>
        </pc:spChg>
        <pc:spChg chg="add del">
          <ac:chgData name="Simon George Stoican (2506764)" userId="564bc633-b949-4b74-a119-457b2e185480" providerId="ADAL" clId="{0933AA29-34F0-44D5-948F-A0EC415FDB0C}" dt="2026-06-10T20:24:02.674" v="454" actId="26606"/>
          <ac:spMkLst>
            <pc:docMk/>
            <pc:sldMk cId="2776081861" sldId="262"/>
            <ac:spMk id="24" creationId="{BE149CDF-5DAC-4860-A285-9492CF2090AA}"/>
          </ac:spMkLst>
        </pc:spChg>
        <pc:spChg chg="add del">
          <ac:chgData name="Simon George Stoican (2506764)" userId="564bc633-b949-4b74-a119-457b2e185480" providerId="ADAL" clId="{0933AA29-34F0-44D5-948F-A0EC415FDB0C}" dt="2026-06-10T20:24:02.674" v="454" actId="26606"/>
          <ac:spMkLst>
            <pc:docMk/>
            <pc:sldMk cId="2776081861" sldId="262"/>
            <ac:spMk id="26" creationId="{26A515A1-4D80-430E-BE0A-71A290516A82}"/>
          </ac:spMkLst>
        </pc:spChg>
        <pc:spChg chg="add del">
          <ac:chgData name="Simon George Stoican (2506764)" userId="564bc633-b949-4b74-a119-457b2e185480" providerId="ADAL" clId="{0933AA29-34F0-44D5-948F-A0EC415FDB0C}" dt="2026-06-10T20:24:03.425" v="456" actId="26606"/>
          <ac:spMkLst>
            <pc:docMk/>
            <pc:sldMk cId="2776081861" sldId="262"/>
            <ac:spMk id="28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4:03.425" v="456" actId="26606"/>
          <ac:spMkLst>
            <pc:docMk/>
            <pc:sldMk cId="2776081861" sldId="262"/>
            <ac:spMk id="29" creationId="{D1EA859B-E555-4109-94F3-6700E046E008}"/>
          </ac:spMkLst>
        </pc:spChg>
        <pc:spChg chg="add del">
          <ac:chgData name="Simon George Stoican (2506764)" userId="564bc633-b949-4b74-a119-457b2e185480" providerId="ADAL" clId="{0933AA29-34F0-44D5-948F-A0EC415FDB0C}" dt="2026-06-10T20:24:11.143" v="458" actId="26606"/>
          <ac:spMkLst>
            <pc:docMk/>
            <pc:sldMk cId="2776081861" sldId="262"/>
            <ac:spMk id="31" creationId="{0D7B6173-1D58-48E2-83CF-37350F315F75}"/>
          </ac:spMkLst>
        </pc:spChg>
        <pc:spChg chg="add del">
          <ac:chgData name="Simon George Stoican (2506764)" userId="564bc633-b949-4b74-a119-457b2e185480" providerId="ADAL" clId="{0933AA29-34F0-44D5-948F-A0EC415FDB0C}" dt="2026-06-10T20:24:11.143" v="458" actId="26606"/>
          <ac:spMkLst>
            <pc:docMk/>
            <pc:sldMk cId="2776081861" sldId="262"/>
            <ac:spMk id="32" creationId="{BE149CDF-5DAC-4860-A285-9492CF2090AA}"/>
          </ac:spMkLst>
        </pc:spChg>
        <pc:spChg chg="add del">
          <ac:chgData name="Simon George Stoican (2506764)" userId="564bc633-b949-4b74-a119-457b2e185480" providerId="ADAL" clId="{0933AA29-34F0-44D5-948F-A0EC415FDB0C}" dt="2026-06-10T20:24:11.143" v="458" actId="26606"/>
          <ac:spMkLst>
            <pc:docMk/>
            <pc:sldMk cId="2776081861" sldId="262"/>
            <ac:spMk id="34" creationId="{21BDEC81-16A7-4451-B893-C15000083B77}"/>
          </ac:spMkLst>
        </pc:spChg>
        <pc:spChg chg="add del">
          <ac:chgData name="Simon George Stoican (2506764)" userId="564bc633-b949-4b74-a119-457b2e185480" providerId="ADAL" clId="{0933AA29-34F0-44D5-948F-A0EC415FDB0C}" dt="2026-06-10T20:24:11.143" v="458" actId="26606"/>
          <ac:spMkLst>
            <pc:docMk/>
            <pc:sldMk cId="2776081861" sldId="262"/>
            <ac:spMk id="35" creationId="{26A515A1-4D80-430E-BE0A-71A290516A82}"/>
          </ac:spMkLst>
        </pc:spChg>
        <pc:spChg chg="add del">
          <ac:chgData name="Simon George Stoican (2506764)" userId="564bc633-b949-4b74-a119-457b2e185480" providerId="ADAL" clId="{0933AA29-34F0-44D5-948F-A0EC415FDB0C}" dt="2026-06-10T20:24:12.642" v="460" actId="26606"/>
          <ac:spMkLst>
            <pc:docMk/>
            <pc:sldMk cId="2776081861" sldId="262"/>
            <ac:spMk id="37" creationId="{F13C74B1-5B17-4795-BED0-7140497B445A}"/>
          </ac:spMkLst>
        </pc:spChg>
        <pc:spChg chg="add del">
          <ac:chgData name="Simon George Stoican (2506764)" userId="564bc633-b949-4b74-a119-457b2e185480" providerId="ADAL" clId="{0933AA29-34F0-44D5-948F-A0EC415FDB0C}" dt="2026-06-10T20:24:12.642" v="460" actId="26606"/>
          <ac:spMkLst>
            <pc:docMk/>
            <pc:sldMk cId="2776081861" sldId="262"/>
            <ac:spMk id="38" creationId="{D4974D33-8DC5-464E-8C6D-BE58F0669C17}"/>
          </ac:spMkLst>
        </pc:spChg>
        <pc:spChg chg="add del">
          <ac:chgData name="Simon George Stoican (2506764)" userId="564bc633-b949-4b74-a119-457b2e185480" providerId="ADAL" clId="{0933AA29-34F0-44D5-948F-A0EC415FDB0C}" dt="2026-06-10T20:24:14.910" v="462" actId="26606"/>
          <ac:spMkLst>
            <pc:docMk/>
            <pc:sldMk cId="2776081861" sldId="262"/>
            <ac:spMk id="40" creationId="{04812C46-200A-4DEB-A05E-3ED6C68C2387}"/>
          </ac:spMkLst>
        </pc:spChg>
        <pc:spChg chg="add del">
          <ac:chgData name="Simon George Stoican (2506764)" userId="564bc633-b949-4b74-a119-457b2e185480" providerId="ADAL" clId="{0933AA29-34F0-44D5-948F-A0EC415FDB0C}" dt="2026-06-10T20:24:14.910" v="462" actId="26606"/>
          <ac:spMkLst>
            <pc:docMk/>
            <pc:sldMk cId="2776081861" sldId="262"/>
            <ac:spMk id="41" creationId="{D1EA859B-E555-4109-94F3-6700E046E008}"/>
          </ac:spMkLst>
        </pc:spChg>
        <pc:spChg chg="add">
          <ac:chgData name="Simon George Stoican (2506764)" userId="564bc633-b949-4b74-a119-457b2e185480" providerId="ADAL" clId="{0933AA29-34F0-44D5-948F-A0EC415FDB0C}" dt="2026-06-10T20:24:14.914" v="463" actId="26606"/>
          <ac:spMkLst>
            <pc:docMk/>
            <pc:sldMk cId="2776081861" sldId="262"/>
            <ac:spMk id="43" creationId="{F13C74B1-5B17-4795-BED0-7140497B445A}"/>
          </ac:spMkLst>
        </pc:spChg>
        <pc:spChg chg="add">
          <ac:chgData name="Simon George Stoican (2506764)" userId="564bc633-b949-4b74-a119-457b2e185480" providerId="ADAL" clId="{0933AA29-34F0-44D5-948F-A0EC415FDB0C}" dt="2026-06-10T20:24:14.914" v="463" actId="26606"/>
          <ac:spMkLst>
            <pc:docMk/>
            <pc:sldMk cId="2776081861" sldId="262"/>
            <ac:spMk id="44" creationId="{D4974D33-8DC5-464E-8C6D-BE58F0669C17}"/>
          </ac:spMkLst>
        </pc:spChg>
        <pc:picChg chg="add mod ord">
          <ac:chgData name="Simon George Stoican (2506764)" userId="564bc633-b949-4b74-a119-457b2e185480" providerId="ADAL" clId="{0933AA29-34F0-44D5-948F-A0EC415FDB0C}" dt="2026-06-10T20:24:14.914" v="463" actId="26606"/>
          <ac:picMkLst>
            <pc:docMk/>
            <pc:sldMk cId="2776081861" sldId="262"/>
            <ac:picMk id="3" creationId="{53C96FFD-A97F-C0B4-004B-490A23A5027B}"/>
          </ac:picMkLst>
        </pc:picChg>
        <pc:picChg chg="add del">
          <ac:chgData name="Simon George Stoican (2506764)" userId="564bc633-b949-4b74-a119-457b2e185480" providerId="ADAL" clId="{0933AA29-34F0-44D5-948F-A0EC415FDB0C}" dt="2026-06-10T20:24:02.674" v="454" actId="26606"/>
          <ac:picMkLst>
            <pc:docMk/>
            <pc:sldMk cId="2776081861" sldId="262"/>
            <ac:picMk id="25" creationId="{B0DAC8FB-A162-44E3-A606-C855A03A5B09}"/>
          </ac:picMkLst>
        </pc:picChg>
        <pc:picChg chg="add del">
          <ac:chgData name="Simon George Stoican (2506764)" userId="564bc633-b949-4b74-a119-457b2e185480" providerId="ADAL" clId="{0933AA29-34F0-44D5-948F-A0EC415FDB0C}" dt="2026-06-10T20:24:11.143" v="458" actId="26606"/>
          <ac:picMkLst>
            <pc:docMk/>
            <pc:sldMk cId="2776081861" sldId="262"/>
            <ac:picMk id="33" creationId="{B0DAC8FB-A162-44E3-A606-C855A03A5B09}"/>
          </ac:picMkLst>
        </pc:picChg>
      </pc:sldChg>
      <pc:sldChg chg="new del">
        <pc:chgData name="Simon George Stoican (2506764)" userId="564bc633-b949-4b74-a119-457b2e185480" providerId="ADAL" clId="{0933AA29-34F0-44D5-948F-A0EC415FDB0C}" dt="2026-06-10T20:17:35.191" v="377" actId="680"/>
        <pc:sldMkLst>
          <pc:docMk/>
          <pc:sldMk cId="1377071084" sldId="263"/>
        </pc:sldMkLst>
      </pc:sldChg>
      <pc:sldChg chg="new del">
        <pc:chgData name="Simon George Stoican (2506764)" userId="564bc633-b949-4b74-a119-457b2e185480" providerId="ADAL" clId="{0933AA29-34F0-44D5-948F-A0EC415FDB0C}" dt="2026-06-10T20:14:54.953" v="372" actId="680"/>
        <pc:sldMkLst>
          <pc:docMk/>
          <pc:sldMk cId="1759920978" sldId="26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61BD7-F07E-1044-853A-F7E47ACCDDF0}" type="datetimeFigureOut">
              <a:rPr lang="en-US" smtClean="0"/>
              <a:t>6/10/26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2724BC2-14A1-2248-9BFD-7111989F80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803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2724BC2-14A1-2248-9BFD-7111989F807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9632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017F3-E9E4-0776-90B7-E8FF34D64B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F57F67-693E-0727-F326-4D5BBF83EB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D1ABEC-DF9C-7DEB-D913-BF91F00B0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8E1252-FE9B-C9F5-32EB-A5F3DFE7A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0D5FC3-2715-F7D1-FCBF-912119BEA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289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96533-74B7-24FE-31C5-BE3A74D330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C85AE3-9E7F-5592-6919-3DAEEB74B9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A7C7B0-F7B7-FAAE-B08A-D0D2642E01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795A5-5B57-9976-A7E1-369560833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E2B77C-235D-3CF5-F62C-EDB97C217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518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352D4-BB7C-4151-50BB-89F35A400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728C10-BC62-890E-5A0E-5C7D3CA601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9F7123-B972-BDF4-6C79-42279836A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10C310-1996-BBC1-01E7-81240E13AD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3EF626-366E-0949-E4DE-03CBA77F2F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72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37424-A2EA-F156-7F83-E961B3256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92F50-F3B5-5ACB-EF67-C4F829770E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06A4BC-75B5-59B2-A4A2-39733B104B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7DEE90-1F8A-3D9C-D70D-F2FE03AC1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C88F95-14A0-BE17-CA35-46A493820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4959BB-587C-752D-0650-40D4368D8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92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9316B-D9BD-9A99-E8B6-EA57541EF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42B0F5-77FF-28AA-0964-F25FE535BD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71B185-8C47-96F1-8E5C-0EAC448732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A3CE51-DF6F-8D47-0B6A-96F233AFBD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CFF1CB-90A1-7010-95D8-382CF3D2B9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2AB7C7-BD7E-B8F2-A8A6-E8F485A165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9072E6-18CE-051B-5F14-E2EDAFAFDB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C2CFF2-0A41-E501-2699-DC98FA8C4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746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FE387-A97F-3C8A-45B2-1C8A3632F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A0F7BB-5E2D-5A97-7C25-54C5C1E27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92002C-99A5-89A3-B232-232FCAEB4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925AC7-46B5-6F3F-EB24-6B54E7211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091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2C3C6F-D1DD-3173-9462-613AECCE2B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0A59FE6-A374-A08C-D6B7-665BDD171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0AF5E8-A84E-6C07-9AB9-0D2B56C022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06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0BBCF-9487-03FA-8627-413C3D92DA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54C2C-768C-F8C1-D4DC-91CB500C7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971BB4-86D5-F0D7-4C04-BEA56ECF78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B916F1-FBA1-B835-73E5-3166E8090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41F3F3-3EFA-F089-45E0-1180C30A6C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56DAAC-ED35-D96A-608D-B1A78F370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745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31904-7F66-A0F0-9354-F079FFD87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A8E6E4-9891-CF93-5A39-CB19BC2D75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CE2C49-1A3F-0356-3BE9-3976402574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CCFC56-EAFB-1700-52F9-A86F27DA0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95A69B-EBED-FD60-45AB-C1E52B694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53C77F-02E3-E1EE-15C1-36FA4D82F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983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F9450-1A27-8D6C-7457-948FD6EC0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D3CF1E-E64C-E8DF-3B4F-9E85D6E5F5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5FA5C-FC4D-FEE1-CF63-F6D71ED2E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69264-F972-D438-C54A-B6C121B7B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53A289-23CA-CBB7-5A3A-DD34C67E74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773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DC5F52-B041-603E-92A1-F8012800DF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05628D-1B48-068D-A3A7-A49D860109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34EBE-ABF3-8361-C4DD-66A215998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581696-E872-461A-42C0-5BDC8E37A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F2B522-5213-E8D4-4E1E-E81C90BF4A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669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E8110C-AC92-ABEB-2948-D3BBEDA724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DE3F0B-E258-FBD0-42F4-FD0348623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4622E-E9D6-72CA-A20F-C6617F06EB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9A872B-D38F-FE40-A7D6-A47A07D641D9}" type="datetimeFigureOut">
              <a:rPr lang="en-US" smtClean="0"/>
              <a:t>6/10/26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8D0CB4-4CAD-332D-A277-DA45C34806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5E105-7296-8F1E-7EE2-5128FAE6BA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2715091-BF9F-CE41-98B5-0BD57E0618C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018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8D768B2-6909-CAB9-D92D-5C03E6428FE1}"/>
              </a:ext>
            </a:extLst>
          </p:cNvPr>
          <p:cNvSpPr txBox="1"/>
          <p:nvPr/>
        </p:nvSpPr>
        <p:spPr>
          <a:xfrm>
            <a:off x="337980" y="1593963"/>
            <a:ext cx="6110376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Fresh Fade Barbers</a:t>
            </a:r>
            <a:endParaRPr lang="en-GB" dirty="0"/>
          </a:p>
          <a:p>
            <a:endParaRPr lang="en-GB" dirty="0"/>
          </a:p>
          <a:p>
            <a:r>
              <a:rPr lang="en-US" dirty="0"/>
              <a:t>Module: LCLM4006</a:t>
            </a:r>
            <a:r>
              <a:rPr lang="en-GB" dirty="0"/>
              <a:t> </a:t>
            </a:r>
            <a:r>
              <a:rPr lang="en-US" dirty="0"/>
              <a:t>Enterprise and Entrepreneurship</a:t>
            </a:r>
            <a:endParaRPr lang="en-GB" dirty="0"/>
          </a:p>
          <a:p>
            <a:endParaRPr lang="en-GB" dirty="0"/>
          </a:p>
          <a:p>
            <a:r>
              <a:rPr lang="en-US" dirty="0" err="1"/>
              <a:t>Programme</a:t>
            </a:r>
            <a:r>
              <a:rPr lang="en-US" dirty="0"/>
              <a:t>: Enterprise and Entrepreneurship</a:t>
            </a:r>
            <a:endParaRPr lang="en-GB" dirty="0"/>
          </a:p>
          <a:p>
            <a:endParaRPr lang="en-GB" dirty="0"/>
          </a:p>
          <a:p>
            <a:r>
              <a:rPr lang="en-US" dirty="0"/>
              <a:t>Student Name: </a:t>
            </a:r>
            <a:r>
              <a:rPr lang="en-GB" dirty="0"/>
              <a:t>Simon George </a:t>
            </a:r>
            <a:r>
              <a:rPr lang="en-GB" dirty="0" err="1"/>
              <a:t>Stoican</a:t>
            </a:r>
            <a:endParaRPr lang="en-GB" dirty="0"/>
          </a:p>
          <a:p>
            <a:endParaRPr lang="en-GB" dirty="0"/>
          </a:p>
          <a:p>
            <a:r>
              <a:rPr lang="en-US" dirty="0"/>
              <a:t>Lecturer: </a:t>
            </a:r>
            <a:r>
              <a:rPr lang="en-GB" dirty="0" err="1"/>
              <a:t>Fouziya</a:t>
            </a:r>
            <a:r>
              <a:rPr lang="en-GB" dirty="0"/>
              <a:t> </a:t>
            </a:r>
            <a:r>
              <a:rPr lang="en-GB" dirty="0" err="1"/>
              <a:t>Farheen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US" dirty="0"/>
              <a:t>UWTSD BirminghamWeek 10 Presentation</a:t>
            </a:r>
          </a:p>
        </p:txBody>
      </p:sp>
    </p:spTree>
    <p:extLst>
      <p:ext uri="{BB962C8B-B14F-4D97-AF65-F5344CB8AC3E}">
        <p14:creationId xmlns:p14="http://schemas.microsoft.com/office/powerpoint/2010/main" val="1839324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3A0A9B0-D165-0DBB-FCD5-E15DD1AD1D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84" r="-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C26462-4873-9C52-70B2-5CA1ACE1D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What Is Fresh Fade Barbers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AF143B-D0C3-35D1-9D80-00964DA176E0}"/>
              </a:ext>
            </a:extLst>
          </p:cNvPr>
          <p:cNvSpPr txBox="1"/>
          <p:nvPr/>
        </p:nvSpPr>
        <p:spPr>
          <a:xfrm>
            <a:off x="83820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We are a modern </a:t>
            </a:r>
            <a:r>
              <a:rPr lang="en-US" sz="1100" dirty="0" err="1"/>
              <a:t>neighbourhood</a:t>
            </a:r>
            <a:r>
              <a:rPr lang="en-US" sz="1100" dirty="0"/>
              <a:t> barbershop serving men and boys aged 16–55.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We offer high-quality grooming at fair prices in a friendly space.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Services:</a:t>
            </a:r>
            <a:endParaRPr lang="en-GB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Haircuts &amp; fades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Beard shaping &amp; trims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Hot towel luxury shaves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Children’s haircuts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Grooming products &amp; advice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What makes us different: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Excellent customer service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Modern styling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Eco-friendly practices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100" dirty="0"/>
              <a:t>Community support</a:t>
            </a:r>
          </a:p>
        </p:txBody>
      </p:sp>
    </p:spTree>
    <p:extLst>
      <p:ext uri="{BB962C8B-B14F-4D97-AF65-F5344CB8AC3E}">
        <p14:creationId xmlns:p14="http://schemas.microsoft.com/office/powerpoint/2010/main" val="2789715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6A7354-E3A2-32C5-E255-5B5B29D10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We’re Set Up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F6B06C-0B88-413C-6414-772B4CD290E2}"/>
              </a:ext>
            </a:extLst>
          </p:cNvPr>
          <p:cNvSpPr txBox="1"/>
          <p:nvPr/>
        </p:nvSpPr>
        <p:spPr>
          <a:xfrm>
            <a:off x="630936" y="2660904"/>
            <a:ext cx="4818888" cy="3547872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Team: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Owner-manager</a:t>
            </a:r>
            <a:r>
              <a:rPr lang="en-GB" sz="1700" dirty="0"/>
              <a:t>: </a:t>
            </a:r>
            <a:r>
              <a:rPr lang="en-US" sz="1700" dirty="0"/>
              <a:t>They cut hair, run the shop, look after staff, handle money, keep things clean and safe, and make sure customers are happy.</a:t>
            </a:r>
            <a:endParaRPr lang="en-GB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Senior barber</a:t>
            </a:r>
            <a:r>
              <a:rPr lang="en-GB" sz="1700" dirty="0"/>
              <a:t>: They cut hair to a high standard, help train new barbers, give style advice, keep tools clean, and make sure customers are happy.</a:t>
            </a: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Assistant barber</a:t>
            </a:r>
            <a:r>
              <a:rPr lang="en-GB" sz="1700" dirty="0"/>
              <a:t>: They help with cleaning, prepare tools and stations, greet customers, wash hair, and learn from the other barbers.</a:t>
            </a: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Legal: Private Limited Company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Protects personal money</a:t>
            </a:r>
            <a:endParaRPr lang="en-GB" sz="17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Looks professional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Easier to get funding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Follows UK laws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B9146D-BD4A-EC4B-443E-86FCD107F5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7840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F8721B-CE40-CF35-A815-448ADA3789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1EB5C9-0D99-24D6-3968-1D49CCC60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What Affects Us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FA055F-ED15-6465-B243-828F98BCF70D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Economic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Spending depends on income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Keep prices affordable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Men care more about grooming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Social media sets trends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Environmental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Customers like green businesses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sz="19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We reduce waste &amp; use eco-products</a:t>
            </a:r>
          </a:p>
        </p:txBody>
      </p:sp>
    </p:spTree>
    <p:extLst>
      <p:ext uri="{BB962C8B-B14F-4D97-AF65-F5344CB8AC3E}">
        <p14:creationId xmlns:p14="http://schemas.microsoft.com/office/powerpoint/2010/main" val="2035853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1" name="Picture 60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62" name="Rectangle 61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B52955-62CE-360A-60BC-4C61577DB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How We Get Customers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F6C70B-41AE-AD45-59ED-881E498B379D}"/>
              </a:ext>
            </a:extLst>
          </p:cNvPr>
          <p:cNvSpPr txBox="1"/>
          <p:nvPr/>
        </p:nvSpPr>
        <p:spPr>
          <a:xfrm>
            <a:off x="1191966" y="2965592"/>
            <a:ext cx="3629555" cy="29873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Digital</a:t>
            </a:r>
            <a:endParaRPr lang="en-GB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Instagram / Facebook / TikTok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Simple website + online booking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Local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Leaflets &amp; local ads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Loyalty: 10th cut free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Free cuts for young people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AA5DE8-6ACA-C035-DDFA-00B0DF373A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405" b="1"/>
          <a:stretch>
            <a:fillRect/>
          </a:stretch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64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Rectangle 9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95A04C-D3B5-4F31-1389-B97B5EA13F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88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92" name="Rectangle 9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B7AB64-863D-0E67-4FDB-30D266A8E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Funding required: £30,000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8A47E6-046A-7DA8-4825-A5A92F3F94A6}"/>
              </a:ext>
            </a:extLst>
          </p:cNvPr>
          <p:cNvSpPr txBox="1"/>
          <p:nvPr/>
        </p:nvSpPr>
        <p:spPr>
          <a:xfrm>
            <a:off x="7531610" y="2434201"/>
            <a:ext cx="3822189" cy="3742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Cost Breakdown: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Shop renovation: £8,000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Chairs &amp; equipment: £7,000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Initial stock: £2,000</a:t>
            </a:r>
            <a:endParaRPr lang="en-GB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 Marketing: £2,000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 Insurance &amp; </a:t>
            </a:r>
            <a:r>
              <a:rPr lang="en-US" sz="1400" dirty="0" err="1"/>
              <a:t>licences</a:t>
            </a:r>
            <a:r>
              <a:rPr lang="en-US" sz="1400" dirty="0"/>
              <a:t>: £1,000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Booking software: £1,000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 Working capital: £9,000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Total: £30,000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Funding Sources: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Owner investment: £10,000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Small business loan: £20,000</a:t>
            </a:r>
          </a:p>
        </p:txBody>
      </p:sp>
    </p:spTree>
    <p:extLst>
      <p:ext uri="{BB962C8B-B14F-4D97-AF65-F5344CB8AC3E}">
        <p14:creationId xmlns:p14="http://schemas.microsoft.com/office/powerpoint/2010/main" val="3123985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F4A981-3BD7-C33B-F189-AC57DC9490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Financial Outlook &amp; Summary</a:t>
            </a:r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88032E-7D6E-7778-D897-1D77025E1493}"/>
              </a:ext>
            </a:extLst>
          </p:cNvPr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Average service: £20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15 customers per day × 26 days = £7,800/month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Monthly costs: ~£6,000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Expected profit within Year 1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Conclusion: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Fresh Fade Barbers fills a gap for quality, responsible grooming.</a:t>
            </a:r>
            <a:r>
              <a:rPr lang="en-GB" sz="1200" dirty="0"/>
              <a:t> </a:t>
            </a:r>
            <a:r>
              <a:rPr lang="en-US" sz="1200" dirty="0"/>
              <a:t>With growing demand and strong plans, it is a solid investment. £30,000 will let us launch and grow successfully.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Thank you — happy to answer questions.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3C96FFD-A97F-C0B4-004B-490A23A502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8" r="31239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76081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What Is Fresh Fade Barbers</vt:lpstr>
      <vt:lpstr>How We’re Set Up</vt:lpstr>
      <vt:lpstr>What Affects Us</vt:lpstr>
      <vt:lpstr>How We Get Customers</vt:lpstr>
      <vt:lpstr>Funding required: £30,000</vt:lpstr>
      <vt:lpstr>Financial Outlook &amp; 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George Stoican (2506764)</dc:creator>
  <cp:lastModifiedBy>Simon George Stoican (2506764)</cp:lastModifiedBy>
  <cp:revision>5</cp:revision>
  <dcterms:created xsi:type="dcterms:W3CDTF">2026-06-07T17:40:32Z</dcterms:created>
  <dcterms:modified xsi:type="dcterms:W3CDTF">2026-06-10T20:56:03Z</dcterms:modified>
</cp:coreProperties>
</file>