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6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2AB3B5-2B31-8F42-91A2-7BA080EA3C93}" v="150" dt="2026-06-26T22:23:27.792"/>
    <p1510:client id="{D8276E01-A3E2-CE0C-E55D-38969E824EE0}" v="4" dt="2026-06-26T14:47:18.7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95"/>
    <p:restoredTop sz="94637"/>
  </p:normalViewPr>
  <p:slideViewPr>
    <p:cSldViewPr snapToGrid="0">
      <p:cViewPr varScale="1">
        <p:scale>
          <a:sx n="117" d="100"/>
          <a:sy n="117" d="100"/>
        </p:scale>
        <p:origin x="200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ppiness Oluwatosin Oshaka (2540658)" userId="S::2540658@student.uwtsd.ac.uk::bd510808-166e-444d-bae2-0619031a007c" providerId="AD" clId="Web-{D8276E01-A3E2-CE0C-E55D-38969E824EE0}"/>
    <pc:docChg chg="modSld">
      <pc:chgData name="Happiness Oluwatosin Oshaka (2540658)" userId="S::2540658@student.uwtsd.ac.uk::bd510808-166e-444d-bae2-0619031a007c" providerId="AD" clId="Web-{D8276E01-A3E2-CE0C-E55D-38969E824EE0}" dt="2026-06-26T14:47:18.730" v="3"/>
      <pc:docMkLst>
        <pc:docMk/>
      </pc:docMkLst>
      <pc:sldChg chg="mod modShow">
        <pc:chgData name="Happiness Oluwatosin Oshaka (2540658)" userId="S::2540658@student.uwtsd.ac.uk::bd510808-166e-444d-bae2-0619031a007c" providerId="AD" clId="Web-{D8276E01-A3E2-CE0C-E55D-38969E824EE0}" dt="2026-06-26T14:47:18.730" v="3"/>
        <pc:sldMkLst>
          <pc:docMk/>
          <pc:sldMk cId="2883044318" sldId="257"/>
        </pc:sldMkLst>
      </pc:sldChg>
    </pc:docChg>
  </pc:docChgLst>
  <pc:docChgLst>
    <pc:chgData name="Happiness Oluwatosin Oshaka (2540658)" userId="bd510808-166e-444d-bae2-0619031a007c" providerId="ADAL" clId="{A3F18BF3-DFE6-58E5-A1F1-C8F9CAFE90BB}"/>
    <pc:docChg chg="undo redo custSel addSld modSld addMainMaster delMainMaster addSection delSection">
      <pc:chgData name="Happiness Oluwatosin Oshaka (2540658)" userId="bd510808-166e-444d-bae2-0619031a007c" providerId="ADAL" clId="{A3F18BF3-DFE6-58E5-A1F1-C8F9CAFE90BB}" dt="2026-06-26T22:23:27.792" v="3825" actId="20577"/>
      <pc:docMkLst>
        <pc:docMk/>
      </pc:docMkLst>
      <pc:sldChg chg="addSp delSp modSp mod modTransition modMedia setBg modClrScheme addAnim delAnim modAnim setClrOvrMap delDesignElem chgLayout">
        <pc:chgData name="Happiness Oluwatosin Oshaka (2540658)" userId="bd510808-166e-444d-bae2-0619031a007c" providerId="ADAL" clId="{A3F18BF3-DFE6-58E5-A1F1-C8F9CAFE90BB}" dt="2026-06-26T22:23:27.792" v="3825" actId="20577"/>
        <pc:sldMkLst>
          <pc:docMk/>
          <pc:sldMk cId="3582991859" sldId="256"/>
        </pc:sldMkLst>
        <pc:spChg chg="mod">
          <ac:chgData name="Happiness Oluwatosin Oshaka (2540658)" userId="bd510808-166e-444d-bae2-0619031a007c" providerId="ADAL" clId="{A3F18BF3-DFE6-58E5-A1F1-C8F9CAFE90BB}" dt="2026-06-26T22:23:27.792" v="3825" actId="20577"/>
          <ac:spMkLst>
            <pc:docMk/>
            <pc:sldMk cId="3582991859" sldId="256"/>
            <ac:spMk id="2" creationId="{FFB83B74-CFED-5313-EDE8-F06F59D2117C}"/>
          </ac:spMkLst>
        </pc:spChg>
        <pc:spChg chg="mod">
          <ac:chgData name="Happiness Oluwatosin Oshaka (2540658)" userId="bd510808-166e-444d-bae2-0619031a007c" providerId="ADAL" clId="{A3F18BF3-DFE6-58E5-A1F1-C8F9CAFE90BB}" dt="2026-06-26T16:34:11.363" v="941" actId="27636"/>
          <ac:spMkLst>
            <pc:docMk/>
            <pc:sldMk cId="3582991859" sldId="256"/>
            <ac:spMk id="3" creationId="{5A1AC3FC-FFCC-CDC0-6F62-D77B943EA66C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1.960" v="290" actId="26606"/>
          <ac:spMkLst>
            <pc:docMk/>
            <pc:sldMk cId="3582991859" sldId="256"/>
            <ac:spMk id="38" creationId="{8D0D6D3E-D7F9-4591-9CA9-DDF4DB1F73DA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1.960" v="290" actId="26606"/>
          <ac:spMkLst>
            <pc:docMk/>
            <pc:sldMk cId="3582991859" sldId="256"/>
            <ac:spMk id="39" creationId="{C4C9F2B0-1044-46EB-8AEB-C3BFFDE6C2CC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1.960" v="290" actId="26606"/>
          <ac:spMkLst>
            <pc:docMk/>
            <pc:sldMk cId="3582991859" sldId="256"/>
            <ac:spMk id="40" creationId="{D28B54C3-B57B-472A-B96E-1FCB67093DC2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2.922" v="275" actId="26606"/>
          <ac:spMkLst>
            <pc:docMk/>
            <pc:sldMk cId="3582991859" sldId="256"/>
            <ac:spMk id="41" creationId="{0671A8AE-40A1-4631-A6B8-581AFF065482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1.960" v="290" actId="26606"/>
          <ac:spMkLst>
            <pc:docMk/>
            <pc:sldMk cId="3582991859" sldId="256"/>
            <ac:spMk id="42" creationId="{7DB3C429-F8DA-49B9-AF84-21996FCF78B5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2.922" v="275" actId="26606"/>
          <ac:spMkLst>
            <pc:docMk/>
            <pc:sldMk cId="3582991859" sldId="256"/>
            <ac:spMk id="43" creationId="{AB58EF07-17C2-48CF-ABB0-EEF1F17CB8F0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6.757" v="292" actId="26606"/>
          <ac:spMkLst>
            <pc:docMk/>
            <pc:sldMk cId="3582991859" sldId="256"/>
            <ac:spMk id="44" creationId="{362D44EE-C852-4460-B8B5-C4F2BC20510C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2.922" v="275" actId="26606"/>
          <ac:spMkLst>
            <pc:docMk/>
            <pc:sldMk cId="3582991859" sldId="256"/>
            <ac:spMk id="45" creationId="{AF2F604E-43BE-4DC3-B983-E071523364F8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6.757" v="292" actId="26606"/>
          <ac:spMkLst>
            <pc:docMk/>
            <pc:sldMk cId="3582991859" sldId="256"/>
            <ac:spMk id="46" creationId="{658970D8-8D1D-4B5C-894B-E871CC86543D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2.922" v="275" actId="26606"/>
          <ac:spMkLst>
            <pc:docMk/>
            <pc:sldMk cId="3582991859" sldId="256"/>
            <ac:spMk id="47" creationId="{08C9B587-E65E-4B52-B37C-ABEBB6E87928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6.757" v="292" actId="26606"/>
          <ac:spMkLst>
            <pc:docMk/>
            <pc:sldMk cId="3582991859" sldId="256"/>
            <ac:spMk id="48" creationId="{F227E5B6-9132-43CA-B503-37A18562ADF2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5.803" v="277" actId="26606"/>
          <ac:spMkLst>
            <pc:docMk/>
            <pc:sldMk cId="3582991859" sldId="256"/>
            <ac:spMk id="49" creationId="{8D0D6D3E-D7F9-4591-9CA9-DDF4DB1F73DA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5.803" v="277" actId="26606"/>
          <ac:spMkLst>
            <pc:docMk/>
            <pc:sldMk cId="3582991859" sldId="256"/>
            <ac:spMk id="50" creationId="{C4C9F2B0-1044-46EB-8AEB-C3BFFDE6C2CC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5.803" v="277" actId="26606"/>
          <ac:spMkLst>
            <pc:docMk/>
            <pc:sldMk cId="3582991859" sldId="256"/>
            <ac:spMk id="51" creationId="{D28B54C3-B57B-472A-B96E-1FCB67093DC2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5.803" v="277" actId="26606"/>
          <ac:spMkLst>
            <pc:docMk/>
            <pc:sldMk cId="3582991859" sldId="256"/>
            <ac:spMk id="52" creationId="{7DB3C429-F8DA-49B9-AF84-21996FCF78B5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6.757" v="292" actId="26606"/>
          <ac:spMkLst>
            <pc:docMk/>
            <pc:sldMk cId="3582991859" sldId="256"/>
            <ac:spMk id="53" creationId="{5F2F0C84-BE8C-4DC2-A6D3-30349A801D5C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8.935" v="279" actId="26606"/>
          <ac:spMkLst>
            <pc:docMk/>
            <pc:sldMk cId="3582991859" sldId="256"/>
            <ac:spMk id="54" creationId="{49B447FE-DDA9-4B30-828A-59FC569124E2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8.935" v="279" actId="26606"/>
          <ac:spMkLst>
            <pc:docMk/>
            <pc:sldMk cId="3582991859" sldId="256"/>
            <ac:spMk id="55" creationId="{C3D487F7-9050-4871-B351-34A72ADB296C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8.935" v="279" actId="26606"/>
          <ac:spMkLst>
            <pc:docMk/>
            <pc:sldMk cId="3582991859" sldId="256"/>
            <ac:spMk id="56" creationId="{F43C27DD-EF6A-4C48-9669-C2970E71A814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8.935" v="279" actId="26606"/>
          <ac:spMkLst>
            <pc:docMk/>
            <pc:sldMk cId="3582991859" sldId="256"/>
            <ac:spMk id="57" creationId="{05A1AA86-B7E6-4C02-AA34-F1A25CD4CCBD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8.935" v="279" actId="26606"/>
          <ac:spMkLst>
            <pc:docMk/>
            <pc:sldMk cId="3582991859" sldId="256"/>
            <ac:spMk id="58" creationId="{86C3B9CB-4E48-4726-B7B9-9E02F71B150F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38.935" v="279" actId="26606"/>
          <ac:spMkLst>
            <pc:docMk/>
            <pc:sldMk cId="3582991859" sldId="256"/>
            <ac:spMk id="59" creationId="{C84384FE-1C88-4CAA-8FB8-2313A3AE734D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6.757" v="292" actId="26606"/>
          <ac:spMkLst>
            <pc:docMk/>
            <pc:sldMk cId="3582991859" sldId="256"/>
            <ac:spMk id="60" creationId="{03C2051E-A88D-48E5-BACF-AAED17892722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40.905" v="281" actId="26606"/>
          <ac:spMkLst>
            <pc:docMk/>
            <pc:sldMk cId="3582991859" sldId="256"/>
            <ac:spMk id="61" creationId="{ECC07320-C2CA-4E29-8481-9D9E143C7788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40.905" v="281" actId="26606"/>
          <ac:spMkLst>
            <pc:docMk/>
            <pc:sldMk cId="3582991859" sldId="256"/>
            <ac:spMk id="62" creationId="{178FB36B-5BFE-42CA-BC60-1115E0D95EEC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6.757" v="292" actId="26606"/>
          <ac:spMkLst>
            <pc:docMk/>
            <pc:sldMk cId="3582991859" sldId="256"/>
            <ac:spMk id="63" creationId="{7821A508-2985-4905-874A-527429BAABFA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43.321" v="283" actId="26606"/>
          <ac:spMkLst>
            <pc:docMk/>
            <pc:sldMk cId="3582991859" sldId="256"/>
            <ac:spMk id="64" creationId="{A03F41AC-F690-4E67-BC22-50049D14CCF7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43.321" v="283" actId="26606"/>
          <ac:spMkLst>
            <pc:docMk/>
            <pc:sldMk cId="3582991859" sldId="256"/>
            <ac:spMk id="65" creationId="{769BBCA1-89BA-4CF6-9CE0-7E8BEB04CFCD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43.321" v="283" actId="26606"/>
          <ac:spMkLst>
            <pc:docMk/>
            <pc:sldMk cId="3582991859" sldId="256"/>
            <ac:spMk id="66" creationId="{4E94261F-1ED3-4E90-88E6-13479144005B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06.757" v="292" actId="26606"/>
          <ac:spMkLst>
            <pc:docMk/>
            <pc:sldMk cId="3582991859" sldId="256"/>
            <ac:spMk id="68" creationId="{D2929CB1-0E3C-4B2D-ADC5-0154FB33BA44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3.506" v="307" actId="26606"/>
          <ac:spMkLst>
            <pc:docMk/>
            <pc:sldMk cId="3582991859" sldId="256"/>
            <ac:spMk id="69" creationId="{E91DC736-0EF8-4F87-9146-EBF1D2EE4D3D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0.838" v="294" actId="26606"/>
          <ac:spMkLst>
            <pc:docMk/>
            <pc:sldMk cId="3582991859" sldId="256"/>
            <ac:spMk id="71" creationId="{3A397E3E-B90C-4D82-BAAA-36F7AC6A4565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45.404" v="285" actId="26606"/>
          <ac:spMkLst>
            <pc:docMk/>
            <pc:sldMk cId="3582991859" sldId="256"/>
            <ac:spMk id="72" creationId="{8A94871E-96FC-4ADE-815B-41A636E34F1A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45.404" v="285" actId="26606"/>
          <ac:spMkLst>
            <pc:docMk/>
            <pc:sldMk cId="3582991859" sldId="256"/>
            <ac:spMk id="73" creationId="{3FCFB1DE-0B7E-48CC-BA90-B2AB0889F9D6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3.506" v="307" actId="26606"/>
          <ac:spMkLst>
            <pc:docMk/>
            <pc:sldMk cId="3582991859" sldId="256"/>
            <ac:spMk id="74" creationId="{097CD68E-23E3-4007-8847-CD0944C4F7BE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54.751" v="288"/>
          <ac:spMkLst>
            <pc:docMk/>
            <pc:sldMk cId="3582991859" sldId="256"/>
            <ac:spMk id="75" creationId="{B7BD7FCF-A254-4A97-A15C-319B67622677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54.751" v="288"/>
          <ac:spMkLst>
            <pc:docMk/>
            <pc:sldMk cId="3582991859" sldId="256"/>
            <ac:spMk id="76" creationId="{52FFAF72-6204-4676-9C6F-9A4CC4D91805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3.506" v="307" actId="26606"/>
          <ac:spMkLst>
            <pc:docMk/>
            <pc:sldMk cId="3582991859" sldId="256"/>
            <ac:spMk id="77" creationId="{AF2F604E-43BE-4DC3-B983-E071523364F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3.506" v="307" actId="26606"/>
          <ac:spMkLst>
            <pc:docMk/>
            <pc:sldMk cId="3582991859" sldId="256"/>
            <ac:spMk id="79" creationId="{08C9B587-E65E-4B52-B37C-ABEBB6E87928}"/>
          </ac:spMkLst>
        </pc:spChg>
        <pc:spChg chg="add del">
          <ac:chgData name="Happiness Oluwatosin Oshaka (2540658)" userId="bd510808-166e-444d-bae2-0619031a007c" providerId="ADAL" clId="{A3F18BF3-DFE6-58E5-A1F1-C8F9CAFE90BB}" dt="2026-06-26T14:06:08.189" v="273"/>
          <ac:spMkLst>
            <pc:docMk/>
            <pc:sldMk cId="3582991859" sldId="256"/>
            <ac:spMk id="80" creationId="{06DA9DF9-31F7-4056-B42E-878CC92417B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6.288" v="309" actId="26606"/>
          <ac:spMkLst>
            <pc:docMk/>
            <pc:sldMk cId="3582991859" sldId="256"/>
            <ac:spMk id="81" creationId="{06DA9DF9-31F7-4056-B42E-878CC92417B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2.035" v="317" actId="26606"/>
          <ac:spMkLst>
            <pc:docMk/>
            <pc:sldMk cId="3582991859" sldId="256"/>
            <ac:spMk id="82" creationId="{55980737-1E33-40A8-819D-C20C41E4F7E5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8.439" v="311" actId="26606"/>
          <ac:spMkLst>
            <pc:docMk/>
            <pc:sldMk cId="3582991859" sldId="256"/>
            <ac:spMk id="83" creationId="{E91DC736-0EF8-4F87-9146-EBF1D2EE4D3D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8.439" v="311" actId="26606"/>
          <ac:spMkLst>
            <pc:docMk/>
            <pc:sldMk cId="3582991859" sldId="256"/>
            <ac:spMk id="84" creationId="{097CD68E-23E3-4007-8847-CD0944C4F7BE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8.439" v="311" actId="26606"/>
          <ac:spMkLst>
            <pc:docMk/>
            <pc:sldMk cId="3582991859" sldId="256"/>
            <ac:spMk id="85" creationId="{AF2F604E-43BE-4DC3-B983-E071523364F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08.439" v="311" actId="26606"/>
          <ac:spMkLst>
            <pc:docMk/>
            <pc:sldMk cId="3582991859" sldId="256"/>
            <ac:spMk id="87" creationId="{08C9B587-E65E-4B52-B37C-ABEBB6E87928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0.838" v="294" actId="26606"/>
          <ac:spMkLst>
            <pc:docMk/>
            <pc:sldMk cId="3582991859" sldId="256"/>
            <ac:spMk id="89" creationId="{90A7F83A-9728-4030-8E45-9ECF1ABCCC12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0.838" v="294" actId="26606"/>
          <ac:spMkLst>
            <pc:docMk/>
            <pc:sldMk cId="3582991859" sldId="256"/>
            <ac:spMk id="90" creationId="{A2B5CBEA-F125-49B6-8335-227C325B112B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0.838" v="294" actId="26606"/>
          <ac:spMkLst>
            <pc:docMk/>
            <pc:sldMk cId="3582991859" sldId="256"/>
            <ac:spMk id="91" creationId="{FEA9761C-7BB2-45E5-A5DB-A0B35362454A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0.838" v="294" actId="26606"/>
          <ac:spMkLst>
            <pc:docMk/>
            <pc:sldMk cId="3582991859" sldId="256"/>
            <ac:spMk id="92" creationId="{4D1A5E71-B6B6-486A-8CDC-C7ABD9B903F6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0.838" v="294" actId="26606"/>
          <ac:spMkLst>
            <pc:docMk/>
            <pc:sldMk cId="3582991859" sldId="256"/>
            <ac:spMk id="93" creationId="{8E44D629-6B8E-4D88-A77E-149C0ED0349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18.279" v="314"/>
          <ac:spMkLst>
            <pc:docMk/>
            <pc:sldMk cId="3582991859" sldId="256"/>
            <ac:spMk id="95" creationId="{06DA9DF9-31F7-4056-B42E-878CC92417B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2.035" v="317" actId="26606"/>
          <ac:spMkLst>
            <pc:docMk/>
            <pc:sldMk cId="3582991859" sldId="256"/>
            <ac:spMk id="97" creationId="{32927575-BD84-44B6-BE49-E0C7EDD0E696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2.035" v="317" actId="26606"/>
          <ac:spMkLst>
            <pc:docMk/>
            <pc:sldMk cId="3582991859" sldId="256"/>
            <ac:spMk id="98" creationId="{73FDF09A-B960-49F4-BAEB-DA397BDCD4EB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2.035" v="317" actId="26606"/>
          <ac:spMkLst>
            <pc:docMk/>
            <pc:sldMk cId="3582991859" sldId="256"/>
            <ac:spMk id="100" creationId="{791BE6C0-4118-460B-90C2-16004124745E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2.035" v="317" actId="26606"/>
          <ac:spMkLst>
            <pc:docMk/>
            <pc:sldMk cId="3582991859" sldId="256"/>
            <ac:spMk id="101" creationId="{15B5C763-A6E8-4D31-B139-30D083B824FF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42.156" v="322" actId="26606"/>
          <ac:spMkLst>
            <pc:docMk/>
            <pc:sldMk cId="3582991859" sldId="256"/>
            <ac:spMk id="102" creationId="{06DA9DF9-31F7-4056-B42E-878CC92417B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4.624" v="320"/>
          <ac:spMkLst>
            <pc:docMk/>
            <pc:sldMk cId="3582991859" sldId="256"/>
            <ac:spMk id="103" creationId="{6784362B-1BC2-4D61-BBC1-75E5AFB9E53D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3.003" v="296" actId="26606"/>
          <ac:spMkLst>
            <pc:docMk/>
            <pc:sldMk cId="3582991859" sldId="256"/>
            <ac:spMk id="104" creationId="{8A94871E-96FC-4ADE-815B-41A636E34F1A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3.003" v="296" actId="26606"/>
          <ac:spMkLst>
            <pc:docMk/>
            <pc:sldMk cId="3582991859" sldId="256"/>
            <ac:spMk id="105" creationId="{3FCFB1DE-0B7E-48CC-BA90-B2AB0889F9D6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9.092" v="299"/>
          <ac:spMkLst>
            <pc:docMk/>
            <pc:sldMk cId="3582991859" sldId="256"/>
            <ac:spMk id="107" creationId="{E91DC736-0EF8-4F87-9146-EBF1D2EE4D3D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9.092" v="299"/>
          <ac:spMkLst>
            <pc:docMk/>
            <pc:sldMk cId="3582991859" sldId="256"/>
            <ac:spMk id="108" creationId="{097CD68E-23E3-4007-8847-CD0944C4F7BE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9.092" v="299"/>
          <ac:spMkLst>
            <pc:docMk/>
            <pc:sldMk cId="3582991859" sldId="256"/>
            <ac:spMk id="109" creationId="{AF2F604E-43BE-4DC3-B983-E071523364F8}"/>
          </ac:spMkLst>
        </pc:spChg>
        <pc:spChg chg="add del">
          <ac:chgData name="Happiness Oluwatosin Oshaka (2540658)" userId="bd510808-166e-444d-bae2-0619031a007c" providerId="ADAL" clId="{A3F18BF3-DFE6-58E5-A1F1-C8F9CAFE90BB}" dt="2026-06-26T14:07:19.092" v="299"/>
          <ac:spMkLst>
            <pc:docMk/>
            <pc:sldMk cId="3582991859" sldId="256"/>
            <ac:spMk id="110" creationId="{08C9B587-E65E-4B52-B37C-ABEBB6E8792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4.624" v="320"/>
          <ac:spMkLst>
            <pc:docMk/>
            <pc:sldMk cId="3582991859" sldId="256"/>
            <ac:spMk id="112" creationId="{469431F3-C8DA-4F3D-BC23-56FBCBBB73A6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4.624" v="320"/>
          <ac:spMkLst>
            <pc:docMk/>
            <pc:sldMk cId="3582991859" sldId="256"/>
            <ac:spMk id="113" creationId="{5A6FB8F0-8565-4EC3-917D-22A0CFB55CFF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4.624" v="320"/>
          <ac:spMkLst>
            <pc:docMk/>
            <pc:sldMk cId="3582991859" sldId="256"/>
            <ac:spMk id="114" creationId="{90E85565-5837-4630-B749-8EB5508C9767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34.624" v="320"/>
          <ac:spMkLst>
            <pc:docMk/>
            <pc:sldMk cId="3582991859" sldId="256"/>
            <ac:spMk id="115" creationId="{13756D9B-712D-4066-9D24-053A5EF2E846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44.089" v="324" actId="26606"/>
          <ac:spMkLst>
            <pc:docMk/>
            <pc:sldMk cId="3582991859" sldId="256"/>
            <ac:spMk id="116" creationId="{E91DC736-0EF8-4F87-9146-EBF1D2EE4D3D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44.089" v="324" actId="26606"/>
          <ac:spMkLst>
            <pc:docMk/>
            <pc:sldMk cId="3582991859" sldId="256"/>
            <ac:spMk id="117" creationId="{097CD68E-23E3-4007-8847-CD0944C4F7BE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44.089" v="324" actId="26606"/>
          <ac:spMkLst>
            <pc:docMk/>
            <pc:sldMk cId="3582991859" sldId="256"/>
            <ac:spMk id="118" creationId="{AF2F604E-43BE-4DC3-B983-E071523364F8}"/>
          </ac:spMkLst>
        </pc:spChg>
        <pc:spChg chg="add del">
          <ac:chgData name="Happiness Oluwatosin Oshaka (2540658)" userId="bd510808-166e-444d-bae2-0619031a007c" providerId="ADAL" clId="{A3F18BF3-DFE6-58E5-A1F1-C8F9CAFE90BB}" dt="2026-06-26T14:08:44.089" v="324" actId="26606"/>
          <ac:spMkLst>
            <pc:docMk/>
            <pc:sldMk cId="3582991859" sldId="256"/>
            <ac:spMk id="119" creationId="{08C9B587-E65E-4B52-B37C-ABEBB6E87928}"/>
          </ac:spMkLst>
        </pc:spChg>
        <pc:spChg chg="add del">
          <ac:chgData name="Happiness Oluwatosin Oshaka (2540658)" userId="bd510808-166e-444d-bae2-0619031a007c" providerId="ADAL" clId="{A3F18BF3-DFE6-58E5-A1F1-C8F9CAFE90BB}" dt="2026-06-26T16:33:58.781" v="938"/>
          <ac:spMkLst>
            <pc:docMk/>
            <pc:sldMk cId="3582991859" sldId="256"/>
            <ac:spMk id="120" creationId="{8D0D6D3E-D7F9-4591-9CA9-DDF4DB1F73DA}"/>
          </ac:spMkLst>
        </pc:spChg>
        <pc:spChg chg="add del">
          <ac:chgData name="Happiness Oluwatosin Oshaka (2540658)" userId="bd510808-166e-444d-bae2-0619031a007c" providerId="ADAL" clId="{A3F18BF3-DFE6-58E5-A1F1-C8F9CAFE90BB}" dt="2026-06-26T14:20:55.559" v="617"/>
          <ac:spMkLst>
            <pc:docMk/>
            <pc:sldMk cId="3582991859" sldId="256"/>
            <ac:spMk id="121" creationId="{06DA9DF9-31F7-4056-B42E-878CC92417B8}"/>
          </ac:spMkLst>
        </pc:spChg>
        <pc:spChg chg="add del">
          <ac:chgData name="Happiness Oluwatosin Oshaka (2540658)" userId="bd510808-166e-444d-bae2-0619031a007c" providerId="ADAL" clId="{A3F18BF3-DFE6-58E5-A1F1-C8F9CAFE90BB}" dt="2026-06-26T16:33:58.781" v="938"/>
          <ac:spMkLst>
            <pc:docMk/>
            <pc:sldMk cId="3582991859" sldId="256"/>
            <ac:spMk id="122" creationId="{C4C9F2B0-1044-46EB-8AEB-C3BFFDE6C2CC}"/>
          </ac:spMkLst>
        </pc:spChg>
        <pc:spChg chg="add del">
          <ac:chgData name="Happiness Oluwatosin Oshaka (2540658)" userId="bd510808-166e-444d-bae2-0619031a007c" providerId="ADAL" clId="{A3F18BF3-DFE6-58E5-A1F1-C8F9CAFE90BB}" dt="2026-06-26T16:33:58.781" v="938"/>
          <ac:spMkLst>
            <pc:docMk/>
            <pc:sldMk cId="3582991859" sldId="256"/>
            <ac:spMk id="123" creationId="{D28B54C3-B57B-472A-B96E-1FCB67093DC2}"/>
          </ac:spMkLst>
        </pc:spChg>
        <pc:spChg chg="add del">
          <ac:chgData name="Happiness Oluwatosin Oshaka (2540658)" userId="bd510808-166e-444d-bae2-0619031a007c" providerId="ADAL" clId="{A3F18BF3-DFE6-58E5-A1F1-C8F9CAFE90BB}" dt="2026-06-26T16:33:58.781" v="938"/>
          <ac:spMkLst>
            <pc:docMk/>
            <pc:sldMk cId="3582991859" sldId="256"/>
            <ac:spMk id="124" creationId="{7DB3C429-F8DA-49B9-AF84-21996FCF78B5}"/>
          </ac:spMkLst>
        </pc:spChg>
        <pc:grpChg chg="add del">
          <ac:chgData name="Happiness Oluwatosin Oshaka (2540658)" userId="bd510808-166e-444d-bae2-0619031a007c" providerId="ADAL" clId="{A3F18BF3-DFE6-58E5-A1F1-C8F9CAFE90BB}" dt="2026-06-26T14:06:43.321" v="283" actId="26606"/>
          <ac:grpSpMkLst>
            <pc:docMk/>
            <pc:sldMk cId="3582991859" sldId="256"/>
            <ac:grpSpMk id="67" creationId="{8B65D8A2-EC69-49A4-8897-4C4FE08B7420}"/>
          </ac:grpSpMkLst>
        </pc:grpChg>
        <pc:grpChg chg="add">
          <ac:chgData name="Happiness Oluwatosin Oshaka (2540658)" userId="bd510808-166e-444d-bae2-0619031a007c" providerId="ADAL" clId="{A3F18BF3-DFE6-58E5-A1F1-C8F9CAFE90BB}" dt="2026-06-26T14:07:06.766" v="293" actId="26606"/>
          <ac:grpSpMkLst>
            <pc:docMk/>
            <pc:sldMk cId="3582991859" sldId="256"/>
            <ac:grpSpMk id="78" creationId="{0F0C2E5D-B08F-4A99-9D15-59D33148FE02}"/>
          </ac:grpSpMkLst>
        </pc:grpChg>
        <pc:grpChg chg="del">
          <ac:chgData name="Happiness Oluwatosin Oshaka (2540658)" userId="bd510808-166e-444d-bae2-0619031a007c" providerId="ADAL" clId="{A3F18BF3-DFE6-58E5-A1F1-C8F9CAFE90BB}" dt="2026-06-26T14:07:10.838" v="294" actId="26606"/>
          <ac:grpSpMkLst>
            <pc:docMk/>
            <pc:sldMk cId="3582991859" sldId="256"/>
            <ac:grpSpMk id="99" creationId="{8B6BCBAB-41A5-4D6D-8C9B-55E3AA6FCC21}"/>
          </ac:grpSpMkLst>
        </pc:grpChg>
        <pc:picChg chg="add mod ord">
          <ac:chgData name="Happiness Oluwatosin Oshaka (2540658)" userId="bd510808-166e-444d-bae2-0619031a007c" providerId="ADAL" clId="{A3F18BF3-DFE6-58E5-A1F1-C8F9CAFE90BB}" dt="2026-06-26T14:20:59.143" v="618" actId="26606"/>
          <ac:picMkLst>
            <pc:docMk/>
            <pc:sldMk cId="3582991859" sldId="256"/>
            <ac:picMk id="36" creationId="{87363D1E-A7A3-AD2B-9E4E-7618A64940C5}"/>
          </ac:picMkLst>
        </pc:picChg>
        <pc:picChg chg="add del">
          <ac:chgData name="Happiness Oluwatosin Oshaka (2540658)" userId="bd510808-166e-444d-bae2-0619031a007c" providerId="ADAL" clId="{A3F18BF3-DFE6-58E5-A1F1-C8F9CAFE90BB}" dt="2026-06-26T14:08:32.035" v="317" actId="26606"/>
          <ac:picMkLst>
            <pc:docMk/>
            <pc:sldMk cId="3582991859" sldId="256"/>
            <ac:picMk id="88" creationId="{6ABBD51A-FA48-44B8-B184-A40D7F134F1C}"/>
          </ac:picMkLst>
        </pc:picChg>
        <pc:picChg chg="add del">
          <ac:chgData name="Happiness Oluwatosin Oshaka (2540658)" userId="bd510808-166e-444d-bae2-0619031a007c" providerId="ADAL" clId="{A3F18BF3-DFE6-58E5-A1F1-C8F9CAFE90BB}" dt="2026-06-26T14:08:32.035" v="317" actId="26606"/>
          <ac:picMkLst>
            <pc:docMk/>
            <pc:sldMk cId="3582991859" sldId="256"/>
            <ac:picMk id="96" creationId="{510188A9-F0D9-4FE9-85DC-2179145278CD}"/>
          </ac:picMkLst>
        </pc:picChg>
        <pc:picChg chg="add del">
          <ac:chgData name="Happiness Oluwatosin Oshaka (2540658)" userId="bd510808-166e-444d-bae2-0619031a007c" providerId="ADAL" clId="{A3F18BF3-DFE6-58E5-A1F1-C8F9CAFE90BB}" dt="2026-06-26T14:08:34.624" v="320"/>
          <ac:picMkLst>
            <pc:docMk/>
            <pc:sldMk cId="3582991859" sldId="256"/>
            <ac:picMk id="106" creationId="{47FEC87D-B560-4AA1-90A4-F9F1D5A94522}"/>
          </ac:picMkLst>
        </pc:picChg>
        <pc:picChg chg="add del">
          <ac:chgData name="Happiness Oluwatosin Oshaka (2540658)" userId="bd510808-166e-444d-bae2-0619031a007c" providerId="ADAL" clId="{A3F18BF3-DFE6-58E5-A1F1-C8F9CAFE90BB}" dt="2026-06-26T14:08:34.624" v="320"/>
          <ac:picMkLst>
            <pc:docMk/>
            <pc:sldMk cId="3582991859" sldId="256"/>
            <ac:picMk id="111" creationId="{E9CBAC3D-8976-47FF-8E03-C8D4BDB35813}"/>
          </ac:picMkLst>
        </pc:picChg>
        <pc:cxnChg chg="add del">
          <ac:chgData name="Happiness Oluwatosin Oshaka (2540658)" userId="bd510808-166e-444d-bae2-0619031a007c" providerId="ADAL" clId="{A3F18BF3-DFE6-58E5-A1F1-C8F9CAFE90BB}" dt="2026-06-26T14:06:43.321" v="283" actId="26606"/>
          <ac:cxnSpMkLst>
            <pc:docMk/>
            <pc:sldMk cId="3582991859" sldId="256"/>
            <ac:cxnSpMk id="70" creationId="{56020367-4FD5-4596-8E10-C5F095CD8DBF}"/>
          </ac:cxnSpMkLst>
        </pc:cxnChg>
      </pc:sldChg>
      <pc:sldChg chg="addSp delSp modSp new mod modTransition setBg delDesignElem">
        <pc:chgData name="Happiness Oluwatosin Oshaka (2540658)" userId="bd510808-166e-444d-bae2-0619031a007c" providerId="ADAL" clId="{A3F18BF3-DFE6-58E5-A1F1-C8F9CAFE90BB}" dt="2026-06-26T22:05:43.360" v="3688"/>
        <pc:sldMkLst>
          <pc:docMk/>
          <pc:sldMk cId="2883044318" sldId="257"/>
        </pc:sldMkLst>
        <pc:spChg chg="add del mod">
          <ac:chgData name="Happiness Oluwatosin Oshaka (2540658)" userId="bd510808-166e-444d-bae2-0619031a007c" providerId="ADAL" clId="{A3F18BF3-DFE6-58E5-A1F1-C8F9CAFE90BB}" dt="2026-06-26T14:48:20.210" v="628"/>
          <ac:spMkLst>
            <pc:docMk/>
            <pc:sldMk cId="2883044318" sldId="257"/>
            <ac:spMk id="2" creationId="{827FA0B4-D9ED-82F7-8786-81EE0B532010}"/>
          </ac:spMkLst>
        </pc:spChg>
        <pc:spChg chg="add del mod">
          <ac:chgData name="Happiness Oluwatosin Oshaka (2540658)" userId="bd510808-166e-444d-bae2-0619031a007c" providerId="ADAL" clId="{A3F18BF3-DFE6-58E5-A1F1-C8F9CAFE90BB}" dt="2026-06-26T14:48:21.479" v="629" actId="478"/>
          <ac:spMkLst>
            <pc:docMk/>
            <pc:sldMk cId="2883044318" sldId="257"/>
            <ac:spMk id="3" creationId="{ED501946-2B5F-1E97-960B-51AF7C59B653}"/>
          </ac:spMkLst>
        </pc:spChg>
        <pc:spChg chg="add mod ord">
          <ac:chgData name="Happiness Oluwatosin Oshaka (2540658)" userId="bd510808-166e-444d-bae2-0619031a007c" providerId="ADAL" clId="{A3F18BF3-DFE6-58E5-A1F1-C8F9CAFE90BB}" dt="2026-06-26T16:51:25.174" v="964" actId="12"/>
          <ac:spMkLst>
            <pc:docMk/>
            <pc:sldMk cId="2883044318" sldId="257"/>
            <ac:spMk id="4" creationId="{05D1EAE2-5F9C-803F-1884-44F901DD6BE4}"/>
          </ac:spMkLst>
        </pc:spChg>
        <pc:spChg chg="add mod">
          <ac:chgData name="Happiness Oluwatosin Oshaka (2540658)" userId="bd510808-166e-444d-bae2-0619031a007c" providerId="ADAL" clId="{A3F18BF3-DFE6-58E5-A1F1-C8F9CAFE90BB}" dt="2026-06-26T17:20:27.210" v="1179" actId="20577"/>
          <ac:spMkLst>
            <pc:docMk/>
            <pc:sldMk cId="2883044318" sldId="257"/>
            <ac:spMk id="7" creationId="{CC894F11-C4FB-503E-4236-EBFF25B91C83}"/>
          </ac:spMkLst>
        </pc:spChg>
        <pc:spChg chg="add del mod">
          <ac:chgData name="Happiness Oluwatosin Oshaka (2540658)" userId="bd510808-166e-444d-bae2-0619031a007c" providerId="ADAL" clId="{A3F18BF3-DFE6-58E5-A1F1-C8F9CAFE90BB}" dt="2026-06-26T16:48:09.470" v="955"/>
          <ac:spMkLst>
            <pc:docMk/>
            <pc:sldMk cId="2883044318" sldId="257"/>
            <ac:spMk id="8" creationId="{6C56584C-22E6-34FB-4E9C-63D0A96B6BF5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2.073" v="653" actId="26606"/>
          <ac:spMkLst>
            <pc:docMk/>
            <pc:sldMk cId="2883044318" sldId="257"/>
            <ac:spMk id="11" creationId="{D009D6D5-DAC2-4A8B-A17A-E206B9012D09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5.195" v="655" actId="26606"/>
          <ac:spMkLst>
            <pc:docMk/>
            <pc:sldMk cId="2883044318" sldId="257"/>
            <ac:spMk id="13" creationId="{3EBE8569-6AEC-4B8C-8D53-2DE337CDBA65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5.195" v="655" actId="26606"/>
          <ac:spMkLst>
            <pc:docMk/>
            <pc:sldMk cId="2883044318" sldId="257"/>
            <ac:spMk id="14" creationId="{8FC9BE17-9A7B-462D-AE50-3D8777387304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5.195" v="655" actId="26606"/>
          <ac:spMkLst>
            <pc:docMk/>
            <pc:sldMk cId="2883044318" sldId="257"/>
            <ac:spMk id="15" creationId="{55D4142C-5077-457F-A6AD-3FECFDB39685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5.195" v="655" actId="26606"/>
          <ac:spMkLst>
            <pc:docMk/>
            <pc:sldMk cId="2883044318" sldId="257"/>
            <ac:spMk id="17" creationId="{7A5F0580-5EE9-419F-96EE-B6529EF6E7D0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7.260" v="657" actId="26606"/>
          <ac:spMkLst>
            <pc:docMk/>
            <pc:sldMk cId="2883044318" sldId="257"/>
            <ac:spMk id="19" creationId="{04812C46-200A-4DEB-A05E-3ED6C68C2387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7.260" v="657" actId="26606"/>
          <ac:spMkLst>
            <pc:docMk/>
            <pc:sldMk cId="2883044318" sldId="257"/>
            <ac:spMk id="20" creationId="{D1EA859B-E555-4109-94F3-6700E046E008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9.128" v="659" actId="26606"/>
          <ac:spMkLst>
            <pc:docMk/>
            <pc:sldMk cId="2883044318" sldId="257"/>
            <ac:spMk id="22" creationId="{04812C46-200A-4DEB-A05E-3ED6C68C2387}"/>
          </ac:spMkLst>
        </pc:spChg>
        <pc:spChg chg="add del">
          <ac:chgData name="Happiness Oluwatosin Oshaka (2540658)" userId="bd510808-166e-444d-bae2-0619031a007c" providerId="ADAL" clId="{A3F18BF3-DFE6-58E5-A1F1-C8F9CAFE90BB}" dt="2026-06-26T16:13:59.128" v="659" actId="26606"/>
          <ac:spMkLst>
            <pc:docMk/>
            <pc:sldMk cId="2883044318" sldId="257"/>
            <ac:spMk id="23" creationId="{D1EA859B-E555-4109-94F3-6700E046E008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08.663" v="661" actId="26606"/>
          <ac:spMkLst>
            <pc:docMk/>
            <pc:sldMk cId="2883044318" sldId="257"/>
            <ac:spMk id="25" creationId="{F13C74B1-5B17-4795-BED0-7140497B445A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08.663" v="661" actId="26606"/>
          <ac:spMkLst>
            <pc:docMk/>
            <pc:sldMk cId="2883044318" sldId="257"/>
            <ac:spMk id="26" creationId="{D4974D33-8DC5-464E-8C6D-BE58F0669C17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17.370" v="663" actId="26606"/>
          <ac:spMkLst>
            <pc:docMk/>
            <pc:sldMk cId="2883044318" sldId="257"/>
            <ac:spMk id="28" creationId="{12609869-9E80-471B-A487-A53288E0E791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17.370" v="663" actId="26606"/>
          <ac:spMkLst>
            <pc:docMk/>
            <pc:sldMk cId="2883044318" sldId="257"/>
            <ac:spMk id="29" creationId="{7004738A-9D34-43E8-97D2-CA0EED4F8BE0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17.370" v="663" actId="26606"/>
          <ac:spMkLst>
            <pc:docMk/>
            <pc:sldMk cId="2883044318" sldId="257"/>
            <ac:spMk id="30" creationId="{B8B8D07F-F13E-443E-BA68-2D26672D76B9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17.370" v="663" actId="26606"/>
          <ac:spMkLst>
            <pc:docMk/>
            <pc:sldMk cId="2883044318" sldId="257"/>
            <ac:spMk id="31" creationId="{2813A4FA-24A5-41ED-A534-3807D1B2F344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17.370" v="663" actId="26606"/>
          <ac:spMkLst>
            <pc:docMk/>
            <pc:sldMk cId="2883044318" sldId="257"/>
            <ac:spMk id="32" creationId="{C3944F27-CA70-4E84-A51A-E6BF89558979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43.984" v="680" actId="26606"/>
          <ac:spMkLst>
            <pc:docMk/>
            <pc:sldMk cId="2883044318" sldId="257"/>
            <ac:spMk id="34" creationId="{04812C46-200A-4DEB-A05E-3ED6C68C2387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43.984" v="680" actId="26606"/>
          <ac:spMkLst>
            <pc:docMk/>
            <pc:sldMk cId="2883044318" sldId="257"/>
            <ac:spMk id="35" creationId="{D1EA859B-E555-4109-94F3-6700E046E008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28.193" v="667" actId="26606"/>
          <ac:spMkLst>
            <pc:docMk/>
            <pc:sldMk cId="2883044318" sldId="257"/>
            <ac:spMk id="40" creationId="{04812C46-200A-4DEB-A05E-3ED6C68C2387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28.193" v="667" actId="26606"/>
          <ac:spMkLst>
            <pc:docMk/>
            <pc:sldMk cId="2883044318" sldId="257"/>
            <ac:spMk id="42" creationId="{D1EA859B-E555-4109-94F3-6700E046E008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29.478" v="669" actId="26606"/>
          <ac:spMkLst>
            <pc:docMk/>
            <pc:sldMk cId="2883044318" sldId="257"/>
            <ac:spMk id="44" creationId="{D009D6D5-DAC2-4A8B-A17A-E206B9012D09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30.508" v="671" actId="26606"/>
          <ac:spMkLst>
            <pc:docMk/>
            <pc:sldMk cId="2883044318" sldId="257"/>
            <ac:spMk id="46" creationId="{04812C46-200A-4DEB-A05E-3ED6C68C2387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30.508" v="671" actId="26606"/>
          <ac:spMkLst>
            <pc:docMk/>
            <pc:sldMk cId="2883044318" sldId="257"/>
            <ac:spMk id="47" creationId="{D1EA859B-E555-4109-94F3-6700E046E008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31.877" v="673" actId="26606"/>
          <ac:spMkLst>
            <pc:docMk/>
            <pc:sldMk cId="2883044318" sldId="257"/>
            <ac:spMk id="49" creationId="{D009D6D5-DAC2-4A8B-A17A-E206B9012D09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36.064" v="675" actId="26606"/>
          <ac:spMkLst>
            <pc:docMk/>
            <pc:sldMk cId="2883044318" sldId="257"/>
            <ac:spMk id="51" creationId="{04812C46-200A-4DEB-A05E-3ED6C68C2387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36.064" v="675" actId="26606"/>
          <ac:spMkLst>
            <pc:docMk/>
            <pc:sldMk cId="2883044318" sldId="257"/>
            <ac:spMk id="52" creationId="{D1EA859B-E555-4109-94F3-6700E046E008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40.364" v="677" actId="26606"/>
          <ac:spMkLst>
            <pc:docMk/>
            <pc:sldMk cId="2883044318" sldId="257"/>
            <ac:spMk id="54" creationId="{8181FC64-B306-4821-98E2-780662EFC486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40.364" v="677" actId="26606"/>
          <ac:spMkLst>
            <pc:docMk/>
            <pc:sldMk cId="2883044318" sldId="257"/>
            <ac:spMk id="55" creationId="{5871FC61-DD4E-47D4-81FD-8A7E7D12B371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40.364" v="677" actId="26606"/>
          <ac:spMkLst>
            <pc:docMk/>
            <pc:sldMk cId="2883044318" sldId="257"/>
            <ac:spMk id="56" creationId="{F9EC3F91-A75C-4F74-867E-E4C28C13546B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40.364" v="677" actId="26606"/>
          <ac:spMkLst>
            <pc:docMk/>
            <pc:sldMk cId="2883044318" sldId="257"/>
            <ac:spMk id="57" creationId="{829A1E2C-5AC8-40FC-99E9-832069D39792}"/>
          </ac:spMkLst>
        </pc:spChg>
        <pc:spChg chg="add del">
          <ac:chgData name="Happiness Oluwatosin Oshaka (2540658)" userId="bd510808-166e-444d-bae2-0619031a007c" providerId="ADAL" clId="{A3F18BF3-DFE6-58E5-A1F1-C8F9CAFE90BB}" dt="2026-06-26T16:14:43.982" v="679" actId="26606"/>
          <ac:spMkLst>
            <pc:docMk/>
            <pc:sldMk cId="2883044318" sldId="257"/>
            <ac:spMk id="59" creationId="{9427AF5F-9A0E-42B7-A252-FD64C9885F9C}"/>
          </ac:spMkLst>
        </pc:spChg>
        <pc:grpChg chg="add del">
          <ac:chgData name="Happiness Oluwatosin Oshaka (2540658)" userId="bd510808-166e-444d-bae2-0619031a007c" providerId="ADAL" clId="{A3F18BF3-DFE6-58E5-A1F1-C8F9CAFE90BB}" dt="2026-06-26T16:33:58.781" v="938"/>
          <ac:grpSpMkLst>
            <pc:docMk/>
            <pc:sldMk cId="2883044318" sldId="257"/>
            <ac:grpSpMk id="61" creationId="{6258F736-B256-8039-9DC6-F4E49A5C5AD5}"/>
          </ac:grpSpMkLst>
        </pc:grpChg>
        <pc:picChg chg="add mod ord">
          <ac:chgData name="Happiness Oluwatosin Oshaka (2540658)" userId="bd510808-166e-444d-bae2-0619031a007c" providerId="ADAL" clId="{A3F18BF3-DFE6-58E5-A1F1-C8F9CAFE90BB}" dt="2026-06-26T16:33:44.197" v="935" actId="1076"/>
          <ac:picMkLst>
            <pc:docMk/>
            <pc:sldMk cId="2883044318" sldId="257"/>
            <ac:picMk id="6" creationId="{D894DF48-CD0A-A1F5-B604-D42A085BD487}"/>
          </ac:picMkLst>
        </pc:picChg>
      </pc:sldChg>
      <pc:sldChg chg="addSp delSp modSp new mod modTransition setBg modShow">
        <pc:chgData name="Happiness Oluwatosin Oshaka (2540658)" userId="bd510808-166e-444d-bae2-0619031a007c" providerId="ADAL" clId="{A3F18BF3-DFE6-58E5-A1F1-C8F9CAFE90BB}" dt="2026-06-26T22:05:34.850" v="3687"/>
        <pc:sldMkLst>
          <pc:docMk/>
          <pc:sldMk cId="1735730251" sldId="258"/>
        </pc:sldMkLst>
        <pc:spChg chg="add del mod">
          <ac:chgData name="Happiness Oluwatosin Oshaka (2540658)" userId="bd510808-166e-444d-bae2-0619031a007c" providerId="ADAL" clId="{A3F18BF3-DFE6-58E5-A1F1-C8F9CAFE90BB}" dt="2026-06-26T16:51:16.654" v="963" actId="478"/>
          <ac:spMkLst>
            <pc:docMk/>
            <pc:sldMk cId="1735730251" sldId="258"/>
            <ac:spMk id="2" creationId="{286447ED-ADE9-34E8-AEE0-AA70B81C05AA}"/>
          </ac:spMkLst>
        </pc:spChg>
        <pc:spChg chg="add del mod">
          <ac:chgData name="Happiness Oluwatosin Oshaka (2540658)" userId="bd510808-166e-444d-bae2-0619031a007c" providerId="ADAL" clId="{A3F18BF3-DFE6-58E5-A1F1-C8F9CAFE90BB}" dt="2026-06-26T17:25:03.545" v="1207"/>
          <ac:spMkLst>
            <pc:docMk/>
            <pc:sldMk cId="1735730251" sldId="258"/>
            <ac:spMk id="3" creationId="{9661D589-CF83-A81E-0B67-A926F9ED85F8}"/>
          </ac:spMkLst>
        </pc:spChg>
        <pc:spChg chg="add mod ord">
          <ac:chgData name="Happiness Oluwatosin Oshaka (2540658)" userId="bd510808-166e-444d-bae2-0619031a007c" providerId="ADAL" clId="{A3F18BF3-DFE6-58E5-A1F1-C8F9CAFE90BB}" dt="2026-06-26T17:29:47.222" v="1248" actId="26606"/>
          <ac:spMkLst>
            <pc:docMk/>
            <pc:sldMk cId="1735730251" sldId="258"/>
            <ac:spMk id="4" creationId="{D682A1AB-33B3-DB6D-37DC-E6CFDD9EAF5A}"/>
          </ac:spMkLst>
        </pc:spChg>
        <pc:spChg chg="add del mod ord">
          <ac:chgData name="Happiness Oluwatosin Oshaka (2540658)" userId="bd510808-166e-444d-bae2-0619031a007c" providerId="ADAL" clId="{A3F18BF3-DFE6-58E5-A1F1-C8F9CAFE90BB}" dt="2026-06-26T17:29:58.956" v="1250"/>
          <ac:spMkLst>
            <pc:docMk/>
            <pc:sldMk cId="1735730251" sldId="258"/>
            <ac:spMk id="5" creationId="{DE24A5E6-A11F-4D14-3102-E8B9E6589806}"/>
          </ac:spMkLst>
        </pc:spChg>
        <pc:spChg chg="add del mod">
          <ac:chgData name="Happiness Oluwatosin Oshaka (2540658)" userId="bd510808-166e-444d-bae2-0619031a007c" providerId="ADAL" clId="{A3F18BF3-DFE6-58E5-A1F1-C8F9CAFE90BB}" dt="2026-06-26T18:49:17.957" v="1432"/>
          <ac:spMkLst>
            <pc:docMk/>
            <pc:sldMk cId="1735730251" sldId="258"/>
            <ac:spMk id="12" creationId="{D3452B81-B313-3365-8658-5DE6EC657E52}"/>
          </ac:spMkLst>
        </pc:spChg>
        <pc:spChg chg="add mod">
          <ac:chgData name="Happiness Oluwatosin Oshaka (2540658)" userId="bd510808-166e-444d-bae2-0619031a007c" providerId="ADAL" clId="{A3F18BF3-DFE6-58E5-A1F1-C8F9CAFE90BB}" dt="2026-06-26T19:51:32.846" v="1585" actId="20577"/>
          <ac:spMkLst>
            <pc:docMk/>
            <pc:sldMk cId="1735730251" sldId="258"/>
            <ac:spMk id="13" creationId="{785687DC-AA1E-2D64-55CC-08A902A8F2B7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47.222" v="1248" actId="26606"/>
          <ac:spMkLst>
            <pc:docMk/>
            <pc:sldMk cId="1735730251" sldId="258"/>
            <ac:spMk id="14" creationId="{F83B1BEA-1159-4AE5-AD9B-9440E518900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47.222" v="1248" actId="26606"/>
          <ac:spMkLst>
            <pc:docMk/>
            <pc:sldMk cId="1735730251" sldId="258"/>
            <ac:spMk id="16" creationId="{5D50C310-510F-45B8-81D2-BE905D5C6D58}"/>
          </ac:spMkLst>
        </pc:spChg>
        <pc:spChg chg="add del">
          <ac:chgData name="Happiness Oluwatosin Oshaka (2540658)" userId="bd510808-166e-444d-bae2-0619031a007c" providerId="ADAL" clId="{A3F18BF3-DFE6-58E5-A1F1-C8F9CAFE90BB}" dt="2026-06-26T17:28:54.104" v="1217" actId="26606"/>
          <ac:spMkLst>
            <pc:docMk/>
            <pc:sldMk cId="1735730251" sldId="258"/>
            <ac:spMk id="21" creationId="{D8B45C0C-1C22-45E0-96AC-EAFF20BAD7A5}"/>
          </ac:spMkLst>
        </pc:spChg>
        <pc:spChg chg="add del">
          <ac:chgData name="Happiness Oluwatosin Oshaka (2540658)" userId="bd510808-166e-444d-bae2-0619031a007c" providerId="ADAL" clId="{A3F18BF3-DFE6-58E5-A1F1-C8F9CAFE90BB}" dt="2026-06-26T17:28:54.104" v="1217" actId="26606"/>
          <ac:spMkLst>
            <pc:docMk/>
            <pc:sldMk cId="1735730251" sldId="258"/>
            <ac:spMk id="23" creationId="{A1A6B414-1D19-4586-8383-0B3BDE0A205F}"/>
          </ac:spMkLst>
        </pc:spChg>
        <pc:spChg chg="add del">
          <ac:chgData name="Happiness Oluwatosin Oshaka (2540658)" userId="bd510808-166e-444d-bae2-0619031a007c" providerId="ADAL" clId="{A3F18BF3-DFE6-58E5-A1F1-C8F9CAFE90BB}" dt="2026-06-26T17:28:54.104" v="1217" actId="26606"/>
          <ac:spMkLst>
            <pc:docMk/>
            <pc:sldMk cId="1735730251" sldId="258"/>
            <ac:spMk id="25" creationId="{8414D3ED-40C9-4391-BEA1-622CE47FB90D}"/>
          </ac:spMkLst>
        </pc:spChg>
        <pc:spChg chg="add del">
          <ac:chgData name="Happiness Oluwatosin Oshaka (2540658)" userId="bd510808-166e-444d-bae2-0619031a007c" providerId="ADAL" clId="{A3F18BF3-DFE6-58E5-A1F1-C8F9CAFE90BB}" dt="2026-06-26T17:28:54.104" v="1217" actId="26606"/>
          <ac:spMkLst>
            <pc:docMk/>
            <pc:sldMk cId="1735730251" sldId="258"/>
            <ac:spMk id="27" creationId="{1F7F5575-FC35-4612-B24D-902BC557757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0.903" v="1219" actId="26606"/>
          <ac:spMkLst>
            <pc:docMk/>
            <pc:sldMk cId="1735730251" sldId="258"/>
            <ac:spMk id="29" creationId="{AD96FDFD-4E42-4A06-B8B5-768A1DB9C2A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4.719" v="1221" actId="26606"/>
          <ac:spMkLst>
            <pc:docMk/>
            <pc:sldMk cId="1735730251" sldId="258"/>
            <ac:spMk id="31" creationId="{B3F59054-3394-4D87-8BD0-A28DCD47F1BC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4.719" v="1221" actId="26606"/>
          <ac:spMkLst>
            <pc:docMk/>
            <pc:sldMk cId="1735730251" sldId="258"/>
            <ac:spMk id="32" creationId="{2FE0ABA9-CAF1-4816-837D-5F28AAA08E0A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4.719" v="1221" actId="26606"/>
          <ac:spMkLst>
            <pc:docMk/>
            <pc:sldMk cId="1735730251" sldId="258"/>
            <ac:spMk id="33" creationId="{BC8B9C14-70F0-4F42-85FF-0DD3D5A585A5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4.719" v="1221" actId="26606"/>
          <ac:spMkLst>
            <pc:docMk/>
            <pc:sldMk cId="1735730251" sldId="258"/>
            <ac:spMk id="34" creationId="{98DE6C44-43F8-4DE4-AB81-66853FFEA09A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4.719" v="1221" actId="26606"/>
          <ac:spMkLst>
            <pc:docMk/>
            <pc:sldMk cId="1735730251" sldId="258"/>
            <ac:spMk id="35" creationId="{2409529B-9B56-4F10-BE4D-F934DB89E57E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9.287" v="1223" actId="26606"/>
          <ac:spMkLst>
            <pc:docMk/>
            <pc:sldMk cId="1735730251" sldId="258"/>
            <ac:spMk id="37" creationId="{A016CB47-C4D4-4332-9ED0-DBB916252F7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9.287" v="1223" actId="26606"/>
          <ac:spMkLst>
            <pc:docMk/>
            <pc:sldMk cId="1735730251" sldId="258"/>
            <ac:spMk id="38" creationId="{95C8260E-968F-44E8-A823-ABB43131192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9.287" v="1223" actId="26606"/>
          <ac:spMkLst>
            <pc:docMk/>
            <pc:sldMk cId="1735730251" sldId="258"/>
            <ac:spMk id="39" creationId="{2C1BBA94-3F40-40AA-8BB9-E69E25E537C1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09.287" v="1223" actId="26606"/>
          <ac:spMkLst>
            <pc:docMk/>
            <pc:sldMk cId="1735730251" sldId="258"/>
            <ac:spMk id="40" creationId="{FE43805F-24A6-46A4-B19B-54F28347355C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3.353" v="1225" actId="26606"/>
          <ac:spMkLst>
            <pc:docMk/>
            <pc:sldMk cId="1735730251" sldId="258"/>
            <ac:spMk id="42" creationId="{B43B9CA2-4B31-4ACD-9A9F-B8E6C642038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3.353" v="1225" actId="26606"/>
          <ac:spMkLst>
            <pc:docMk/>
            <pc:sldMk cId="1735730251" sldId="258"/>
            <ac:spMk id="43" creationId="{33F94DB1-BC5D-454D-845C-7BA3A1F4699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3.353" v="1225" actId="26606"/>
          <ac:spMkLst>
            <pc:docMk/>
            <pc:sldMk cId="1735730251" sldId="258"/>
            <ac:spMk id="44" creationId="{5676B86F-860B-4586-BCAA-C0650C09B7B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3.353" v="1225" actId="26606"/>
          <ac:spMkLst>
            <pc:docMk/>
            <pc:sldMk cId="1735730251" sldId="258"/>
            <ac:spMk id="45" creationId="{8C818ED5-2F56-4171-9445-3AA4F446239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3.353" v="1225" actId="26606"/>
          <ac:spMkLst>
            <pc:docMk/>
            <pc:sldMk cId="1735730251" sldId="258"/>
            <ac:spMk id="46" creationId="{DE74FCE8-866C-4AFA-B45C-FACE2A6094E4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6.439" v="1227" actId="26606"/>
          <ac:spMkLst>
            <pc:docMk/>
            <pc:sldMk cId="1735730251" sldId="258"/>
            <ac:spMk id="48" creationId="{614141FC-8189-47F8-821A-FC9A4E91E03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6.439" v="1227" actId="26606"/>
          <ac:spMkLst>
            <pc:docMk/>
            <pc:sldMk cId="1735730251" sldId="258"/>
            <ac:spMk id="49" creationId="{C062E60F-5CD4-4268-8359-8076634680E5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6.439" v="1227" actId="26606"/>
          <ac:spMkLst>
            <pc:docMk/>
            <pc:sldMk cId="1735730251" sldId="258"/>
            <ac:spMk id="50" creationId="{BB341EC3-1810-4D33-BA3F-E2D0AA0ECFB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6.439" v="1227" actId="26606"/>
          <ac:spMkLst>
            <pc:docMk/>
            <pc:sldMk cId="1735730251" sldId="258"/>
            <ac:spMk id="51" creationId="{10127CDE-2B99-47A8-BB3C-7D17519105E0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8.034" v="1229" actId="26606"/>
          <ac:spMkLst>
            <pc:docMk/>
            <pc:sldMk cId="1735730251" sldId="258"/>
            <ac:spMk id="53" creationId="{0550F5B9-399F-4FAD-AE6C-ED65F9A43A74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8.034" v="1229" actId="26606"/>
          <ac:spMkLst>
            <pc:docMk/>
            <pc:sldMk cId="1735730251" sldId="258"/>
            <ac:spMk id="54" creationId="{C062E60F-5CD4-4268-8359-8076634680E5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8.034" v="1229" actId="26606"/>
          <ac:spMkLst>
            <pc:docMk/>
            <pc:sldMk cId="1735730251" sldId="258"/>
            <ac:spMk id="55" creationId="{BB341EC3-1810-4D33-BA3F-E2D0AA0ECFB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18.034" v="1229" actId="26606"/>
          <ac:spMkLst>
            <pc:docMk/>
            <pc:sldMk cId="1735730251" sldId="258"/>
            <ac:spMk id="56" creationId="{10127CDE-2B99-47A8-BB3C-7D17519105E0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0.720" v="1231" actId="26606"/>
          <ac:spMkLst>
            <pc:docMk/>
            <pc:sldMk cId="1735730251" sldId="258"/>
            <ac:spMk id="58" creationId="{B43B9CA2-4B31-4ACD-9A9F-B8E6C642038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0.720" v="1231" actId="26606"/>
          <ac:spMkLst>
            <pc:docMk/>
            <pc:sldMk cId="1735730251" sldId="258"/>
            <ac:spMk id="59" creationId="{33F94DB1-BC5D-454D-845C-7BA3A1F4699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0.720" v="1231" actId="26606"/>
          <ac:spMkLst>
            <pc:docMk/>
            <pc:sldMk cId="1735730251" sldId="258"/>
            <ac:spMk id="60" creationId="{5676B86F-860B-4586-BCAA-C0650C09B7B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0.720" v="1231" actId="26606"/>
          <ac:spMkLst>
            <pc:docMk/>
            <pc:sldMk cId="1735730251" sldId="258"/>
            <ac:spMk id="61" creationId="{8C818ED5-2F56-4171-9445-3AA4F446239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0.720" v="1231" actId="26606"/>
          <ac:spMkLst>
            <pc:docMk/>
            <pc:sldMk cId="1735730251" sldId="258"/>
            <ac:spMk id="62" creationId="{DE74FCE8-866C-4AFA-B45C-FACE2A6094E4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4.953" v="1233" actId="26606"/>
          <ac:spMkLst>
            <pc:docMk/>
            <pc:sldMk cId="1735730251" sldId="258"/>
            <ac:spMk id="64" creationId="{614141FC-8189-47F8-821A-FC9A4E91E03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4.953" v="1233" actId="26606"/>
          <ac:spMkLst>
            <pc:docMk/>
            <pc:sldMk cId="1735730251" sldId="258"/>
            <ac:spMk id="65" creationId="{C062E60F-5CD4-4268-8359-8076634680E5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4.953" v="1233" actId="26606"/>
          <ac:spMkLst>
            <pc:docMk/>
            <pc:sldMk cId="1735730251" sldId="258"/>
            <ac:spMk id="66" creationId="{BB341EC3-1810-4D33-BA3F-E2D0AA0ECFB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4.953" v="1233" actId="26606"/>
          <ac:spMkLst>
            <pc:docMk/>
            <pc:sldMk cId="1735730251" sldId="258"/>
            <ac:spMk id="67" creationId="{10127CDE-2B99-47A8-BB3C-7D17519105E0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6.575" v="1235" actId="26606"/>
          <ac:spMkLst>
            <pc:docMk/>
            <pc:sldMk cId="1735730251" sldId="258"/>
            <ac:spMk id="69" creationId="{A016CB47-C4D4-4332-9ED0-DBB916252F7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6.575" v="1235" actId="26606"/>
          <ac:spMkLst>
            <pc:docMk/>
            <pc:sldMk cId="1735730251" sldId="258"/>
            <ac:spMk id="70" creationId="{95C8260E-968F-44E8-A823-ABB43131192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6.575" v="1235" actId="26606"/>
          <ac:spMkLst>
            <pc:docMk/>
            <pc:sldMk cId="1735730251" sldId="258"/>
            <ac:spMk id="71" creationId="{2C1BBA94-3F40-40AA-8BB9-E69E25E537C1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26.575" v="1235" actId="26606"/>
          <ac:spMkLst>
            <pc:docMk/>
            <pc:sldMk cId="1735730251" sldId="258"/>
            <ac:spMk id="72" creationId="{FE43805F-24A6-46A4-B19B-54F28347355C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0.770" v="1237" actId="26606"/>
          <ac:spMkLst>
            <pc:docMk/>
            <pc:sldMk cId="1735730251" sldId="258"/>
            <ac:spMk id="74" creationId="{B3F59054-3394-4D87-8BD0-A28DCD47F1BC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0.770" v="1237" actId="26606"/>
          <ac:spMkLst>
            <pc:docMk/>
            <pc:sldMk cId="1735730251" sldId="258"/>
            <ac:spMk id="75" creationId="{2FE0ABA9-CAF1-4816-837D-5F28AAA08E0A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0.770" v="1237" actId="26606"/>
          <ac:spMkLst>
            <pc:docMk/>
            <pc:sldMk cId="1735730251" sldId="258"/>
            <ac:spMk id="76" creationId="{BC8B9C14-70F0-4F42-85FF-0DD3D5A585A5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0.770" v="1237" actId="26606"/>
          <ac:spMkLst>
            <pc:docMk/>
            <pc:sldMk cId="1735730251" sldId="258"/>
            <ac:spMk id="77" creationId="{98DE6C44-43F8-4DE4-AB81-66853FFEA09A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0.770" v="1237" actId="26606"/>
          <ac:spMkLst>
            <pc:docMk/>
            <pc:sldMk cId="1735730251" sldId="258"/>
            <ac:spMk id="78" creationId="{2409529B-9B56-4F10-BE4D-F934DB89E57E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5.203" v="1239" actId="26606"/>
          <ac:spMkLst>
            <pc:docMk/>
            <pc:sldMk cId="1735730251" sldId="258"/>
            <ac:spMk id="80" creationId="{AD96FDFD-4E42-4A06-B8B5-768A1DB9C2A9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7.552" v="1241" actId="26606"/>
          <ac:spMkLst>
            <pc:docMk/>
            <pc:sldMk cId="1735730251" sldId="258"/>
            <ac:spMk id="82" creationId="{B3F59054-3394-4D87-8BD0-A28DCD47F1BC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7.552" v="1241" actId="26606"/>
          <ac:spMkLst>
            <pc:docMk/>
            <pc:sldMk cId="1735730251" sldId="258"/>
            <ac:spMk id="83" creationId="{2FE0ABA9-CAF1-4816-837D-5F28AAA08E0A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7.552" v="1241" actId="26606"/>
          <ac:spMkLst>
            <pc:docMk/>
            <pc:sldMk cId="1735730251" sldId="258"/>
            <ac:spMk id="84" creationId="{BC8B9C14-70F0-4F42-85FF-0DD3D5A585A5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7.552" v="1241" actId="26606"/>
          <ac:spMkLst>
            <pc:docMk/>
            <pc:sldMk cId="1735730251" sldId="258"/>
            <ac:spMk id="85" creationId="{98DE6C44-43F8-4DE4-AB81-66853FFEA09A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7.552" v="1241" actId="26606"/>
          <ac:spMkLst>
            <pc:docMk/>
            <pc:sldMk cId="1735730251" sldId="258"/>
            <ac:spMk id="86" creationId="{2409529B-9B56-4F10-BE4D-F934DB89E57E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9.569" v="1243" actId="26606"/>
          <ac:spMkLst>
            <pc:docMk/>
            <pc:sldMk cId="1735730251" sldId="258"/>
            <ac:spMk id="88" creationId="{A016CB47-C4D4-4332-9ED0-DBB916252F7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9.569" v="1243" actId="26606"/>
          <ac:spMkLst>
            <pc:docMk/>
            <pc:sldMk cId="1735730251" sldId="258"/>
            <ac:spMk id="89" creationId="{95C8260E-968F-44E8-A823-ABB43131192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9.569" v="1243" actId="26606"/>
          <ac:spMkLst>
            <pc:docMk/>
            <pc:sldMk cId="1735730251" sldId="258"/>
            <ac:spMk id="90" creationId="{2C1BBA94-3F40-40AA-8BB9-E69E25E537C1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39.569" v="1243" actId="26606"/>
          <ac:spMkLst>
            <pc:docMk/>
            <pc:sldMk cId="1735730251" sldId="258"/>
            <ac:spMk id="91" creationId="{FE43805F-24A6-46A4-B19B-54F28347355C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40.735" v="1245" actId="26606"/>
          <ac:spMkLst>
            <pc:docMk/>
            <pc:sldMk cId="1735730251" sldId="258"/>
            <ac:spMk id="93" creationId="{D8B45C0C-1C22-45E0-96AC-EAFF20BAD7A5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40.735" v="1245" actId="26606"/>
          <ac:spMkLst>
            <pc:docMk/>
            <pc:sldMk cId="1735730251" sldId="258"/>
            <ac:spMk id="94" creationId="{A1A6B414-1D19-4586-8383-0B3BDE0A205F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40.735" v="1245" actId="26606"/>
          <ac:spMkLst>
            <pc:docMk/>
            <pc:sldMk cId="1735730251" sldId="258"/>
            <ac:spMk id="95" creationId="{8414D3ED-40C9-4391-BEA1-622CE47FB90D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40.735" v="1245" actId="26606"/>
          <ac:spMkLst>
            <pc:docMk/>
            <pc:sldMk cId="1735730251" sldId="258"/>
            <ac:spMk id="96" creationId="{1F7F5575-FC35-4612-B24D-902BC5577576}"/>
          </ac:spMkLst>
        </pc:spChg>
        <pc:spChg chg="add del">
          <ac:chgData name="Happiness Oluwatosin Oshaka (2540658)" userId="bd510808-166e-444d-bae2-0619031a007c" providerId="ADAL" clId="{A3F18BF3-DFE6-58E5-A1F1-C8F9CAFE90BB}" dt="2026-06-26T17:29:47.218" v="1247" actId="26606"/>
          <ac:spMkLst>
            <pc:docMk/>
            <pc:sldMk cId="1735730251" sldId="258"/>
            <ac:spMk id="98" creationId="{AD96FDFD-4E42-4A06-B8B5-768A1DB9C2A9}"/>
          </ac:spMkLst>
        </pc:spChg>
        <pc:spChg chg="add">
          <ac:chgData name="Happiness Oluwatosin Oshaka (2540658)" userId="bd510808-166e-444d-bae2-0619031a007c" providerId="ADAL" clId="{A3F18BF3-DFE6-58E5-A1F1-C8F9CAFE90BB}" dt="2026-06-26T17:29:47.222" v="1248" actId="26606"/>
          <ac:spMkLst>
            <pc:docMk/>
            <pc:sldMk cId="1735730251" sldId="258"/>
            <ac:spMk id="100" creationId="{B43B9CA2-4B31-4ACD-9A9F-B8E6C6420386}"/>
          </ac:spMkLst>
        </pc:spChg>
        <pc:spChg chg="add">
          <ac:chgData name="Happiness Oluwatosin Oshaka (2540658)" userId="bd510808-166e-444d-bae2-0619031a007c" providerId="ADAL" clId="{A3F18BF3-DFE6-58E5-A1F1-C8F9CAFE90BB}" dt="2026-06-26T17:29:47.222" v="1248" actId="26606"/>
          <ac:spMkLst>
            <pc:docMk/>
            <pc:sldMk cId="1735730251" sldId="258"/>
            <ac:spMk id="101" creationId="{33F94DB1-BC5D-454D-845C-7BA3A1F46999}"/>
          </ac:spMkLst>
        </pc:spChg>
        <pc:spChg chg="add">
          <ac:chgData name="Happiness Oluwatosin Oshaka (2540658)" userId="bd510808-166e-444d-bae2-0619031a007c" providerId="ADAL" clId="{A3F18BF3-DFE6-58E5-A1F1-C8F9CAFE90BB}" dt="2026-06-26T17:29:47.222" v="1248" actId="26606"/>
          <ac:spMkLst>
            <pc:docMk/>
            <pc:sldMk cId="1735730251" sldId="258"/>
            <ac:spMk id="102" creationId="{5676B86F-860B-4586-BCAA-C0650C09B7B9}"/>
          </ac:spMkLst>
        </pc:spChg>
        <pc:spChg chg="add">
          <ac:chgData name="Happiness Oluwatosin Oshaka (2540658)" userId="bd510808-166e-444d-bae2-0619031a007c" providerId="ADAL" clId="{A3F18BF3-DFE6-58E5-A1F1-C8F9CAFE90BB}" dt="2026-06-26T17:29:47.222" v="1248" actId="26606"/>
          <ac:spMkLst>
            <pc:docMk/>
            <pc:sldMk cId="1735730251" sldId="258"/>
            <ac:spMk id="103" creationId="{8C818ED5-2F56-4171-9445-3AA4F4462396}"/>
          </ac:spMkLst>
        </pc:spChg>
        <pc:spChg chg="add">
          <ac:chgData name="Happiness Oluwatosin Oshaka (2540658)" userId="bd510808-166e-444d-bae2-0619031a007c" providerId="ADAL" clId="{A3F18BF3-DFE6-58E5-A1F1-C8F9CAFE90BB}" dt="2026-06-26T17:29:47.222" v="1248" actId="26606"/>
          <ac:spMkLst>
            <pc:docMk/>
            <pc:sldMk cId="1735730251" sldId="258"/>
            <ac:spMk id="104" creationId="{DE74FCE8-866C-4AFA-B45C-FACE2A6094E4}"/>
          </ac:spMkLst>
        </pc:spChg>
        <pc:picChg chg="add mod">
          <ac:chgData name="Happiness Oluwatosin Oshaka (2540658)" userId="bd510808-166e-444d-bae2-0619031a007c" providerId="ADAL" clId="{A3F18BF3-DFE6-58E5-A1F1-C8F9CAFE90BB}" dt="2026-06-26T17:29:47.218" v="1247" actId="26606"/>
          <ac:picMkLst>
            <pc:docMk/>
            <pc:sldMk cId="1735730251" sldId="258"/>
            <ac:picMk id="7" creationId="{9FF83ED0-9916-3707-74BB-CD0FBD9D6A04}"/>
          </ac:picMkLst>
        </pc:picChg>
        <pc:picChg chg="add mod">
          <ac:chgData name="Happiness Oluwatosin Oshaka (2540658)" userId="bd510808-166e-444d-bae2-0619031a007c" providerId="ADAL" clId="{A3F18BF3-DFE6-58E5-A1F1-C8F9CAFE90BB}" dt="2026-06-26T17:29:47.222" v="1248" actId="26606"/>
          <ac:picMkLst>
            <pc:docMk/>
            <pc:sldMk cId="1735730251" sldId="258"/>
            <ac:picMk id="9" creationId="{FB1B2EAC-F75E-E68B-7AD1-1C638344CB41}"/>
          </ac:picMkLst>
        </pc:picChg>
        <pc:picChg chg="add mod ord">
          <ac:chgData name="Happiness Oluwatosin Oshaka (2540658)" userId="bd510808-166e-444d-bae2-0619031a007c" providerId="ADAL" clId="{A3F18BF3-DFE6-58E5-A1F1-C8F9CAFE90BB}" dt="2026-06-26T17:29:47.222" v="1248" actId="26606"/>
          <ac:picMkLst>
            <pc:docMk/>
            <pc:sldMk cId="1735730251" sldId="258"/>
            <ac:picMk id="11" creationId="{F196E482-3DC9-6127-E1FA-E4CFD43AD71A}"/>
          </ac:picMkLst>
        </pc:picChg>
      </pc:sldChg>
      <pc:sldChg chg="addSp delSp modSp new mod modTransition setBg setClrOvrMap">
        <pc:chgData name="Happiness Oluwatosin Oshaka (2540658)" userId="bd510808-166e-444d-bae2-0619031a007c" providerId="ADAL" clId="{A3F18BF3-DFE6-58E5-A1F1-C8F9CAFE90BB}" dt="2026-06-26T22:07:58.465" v="3698" actId="20577"/>
        <pc:sldMkLst>
          <pc:docMk/>
          <pc:sldMk cId="3735990760" sldId="259"/>
        </pc:sldMkLst>
        <pc:spChg chg="add del mod">
          <ac:chgData name="Happiness Oluwatosin Oshaka (2540658)" userId="bd510808-166e-444d-bae2-0619031a007c" providerId="ADAL" clId="{A3F18BF3-DFE6-58E5-A1F1-C8F9CAFE90BB}" dt="2026-06-26T20:00:37.559" v="1654"/>
          <ac:spMkLst>
            <pc:docMk/>
            <pc:sldMk cId="3735990760" sldId="259"/>
            <ac:spMk id="2" creationId="{6669D14B-DF49-C187-B8B6-92BF9B8ED391}"/>
          </ac:spMkLst>
        </pc:spChg>
        <pc:spChg chg="add mod ord">
          <ac:chgData name="Happiness Oluwatosin Oshaka (2540658)" userId="bd510808-166e-444d-bae2-0619031a007c" providerId="ADAL" clId="{A3F18BF3-DFE6-58E5-A1F1-C8F9CAFE90BB}" dt="2026-06-26T20:05:00.732" v="1694" actId="26606"/>
          <ac:spMkLst>
            <pc:docMk/>
            <pc:sldMk cId="3735990760" sldId="259"/>
            <ac:spMk id="3" creationId="{C38E79F9-DE74-F408-73A4-4F38E065771B}"/>
          </ac:spMkLst>
        </pc:spChg>
        <pc:spChg chg="add mod">
          <ac:chgData name="Happiness Oluwatosin Oshaka (2540658)" userId="bd510808-166e-444d-bae2-0619031a007c" providerId="ADAL" clId="{A3F18BF3-DFE6-58E5-A1F1-C8F9CAFE90BB}" dt="2026-06-26T22:07:58.465" v="3698" actId="20577"/>
          <ac:spMkLst>
            <pc:docMk/>
            <pc:sldMk cId="3735990760" sldId="259"/>
            <ac:spMk id="6" creationId="{37992B3B-54D2-8EBE-301D-91D6F5BE3658}"/>
          </ac:spMkLst>
        </pc:spChg>
        <pc:spChg chg="add del">
          <ac:chgData name="Happiness Oluwatosin Oshaka (2540658)" userId="bd510808-166e-444d-bae2-0619031a007c" providerId="ADAL" clId="{A3F18BF3-DFE6-58E5-A1F1-C8F9CAFE90BB}" dt="2026-06-26T20:03:50.360" v="1664" actId="26606"/>
          <ac:spMkLst>
            <pc:docMk/>
            <pc:sldMk cId="3735990760" sldId="259"/>
            <ac:spMk id="10" creationId="{06DA9DF9-31F7-4056-B42E-878CC92417B8}"/>
          </ac:spMkLst>
        </pc:spChg>
        <pc:spChg chg="add del">
          <ac:chgData name="Happiness Oluwatosin Oshaka (2540658)" userId="bd510808-166e-444d-bae2-0619031a007c" providerId="ADAL" clId="{A3F18BF3-DFE6-58E5-A1F1-C8F9CAFE90BB}" dt="2026-06-26T20:03:51.672" v="1666" actId="26606"/>
          <ac:spMkLst>
            <pc:docMk/>
            <pc:sldMk cId="3735990760" sldId="259"/>
            <ac:spMk id="13" creationId="{37C89E4B-3C9F-44B9-8B86-D9E3D112D8EC}"/>
          </ac:spMkLst>
        </pc:spChg>
        <pc:spChg chg="add del">
          <ac:chgData name="Happiness Oluwatosin Oshaka (2540658)" userId="bd510808-166e-444d-bae2-0619031a007c" providerId="ADAL" clId="{A3F18BF3-DFE6-58E5-A1F1-C8F9CAFE90BB}" dt="2026-06-26T20:03:57.007" v="1668" actId="26606"/>
          <ac:spMkLst>
            <pc:docMk/>
            <pc:sldMk cId="3735990760" sldId="259"/>
            <ac:spMk id="16" creationId="{9B7AD9F6-8CE7-4299-8FC6-328F4DCD3FF9}"/>
          </ac:spMkLst>
        </pc:spChg>
        <pc:spChg chg="add del">
          <ac:chgData name="Happiness Oluwatosin Oshaka (2540658)" userId="bd510808-166e-444d-bae2-0619031a007c" providerId="ADAL" clId="{A3F18BF3-DFE6-58E5-A1F1-C8F9CAFE90BB}" dt="2026-06-26T20:03:57.007" v="1668" actId="26606"/>
          <ac:spMkLst>
            <pc:docMk/>
            <pc:sldMk cId="3735990760" sldId="259"/>
            <ac:spMk id="17" creationId="{F49775AF-8896-43EE-92C6-83497D6DC56F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05.025" v="1672" actId="26606"/>
          <ac:spMkLst>
            <pc:docMk/>
            <pc:sldMk cId="3735990760" sldId="259"/>
            <ac:spMk id="18" creationId="{08C9B587-E65E-4B52-B37C-ABEBB6E8792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01.744" v="1670" actId="26606"/>
          <ac:spMkLst>
            <pc:docMk/>
            <pc:sldMk cId="3735990760" sldId="259"/>
            <ac:spMk id="19" creationId="{ECC07320-C2CA-4E29-8481-9D9E143C778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01.744" v="1670" actId="26606"/>
          <ac:spMkLst>
            <pc:docMk/>
            <pc:sldMk cId="3735990760" sldId="259"/>
            <ac:spMk id="20" creationId="{178FB36B-5BFE-42CA-BC60-1115E0D95EEC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05.025" v="1672" actId="26606"/>
          <ac:spMkLst>
            <pc:docMk/>
            <pc:sldMk cId="3735990760" sldId="259"/>
            <ac:spMk id="22" creationId="{55666830-9A19-4E01-8505-D6C7F9AC5665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05.025" v="1672" actId="26606"/>
          <ac:spMkLst>
            <pc:docMk/>
            <pc:sldMk cId="3735990760" sldId="259"/>
            <ac:spMk id="23" creationId="{AE9FC877-7FB6-4D22-9988-35420644E202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05.025" v="1672" actId="26606"/>
          <ac:spMkLst>
            <pc:docMk/>
            <pc:sldMk cId="3735990760" sldId="259"/>
            <ac:spMk id="24" creationId="{E41809D1-F12E-46BB-B804-5F209D325E8B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05.025" v="1672" actId="26606"/>
          <ac:spMkLst>
            <pc:docMk/>
            <pc:sldMk cId="3735990760" sldId="259"/>
            <ac:spMk id="25" creationId="{AF2F604E-43BE-4DC3-B983-E071523364F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12.077" v="1674" actId="26606"/>
          <ac:spMkLst>
            <pc:docMk/>
            <pc:sldMk cId="3735990760" sldId="259"/>
            <ac:spMk id="27" creationId="{71B2258F-86CA-4D4D-8270-BC05FCDEBFB3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13.306" v="1676" actId="26606"/>
          <ac:spMkLst>
            <pc:docMk/>
            <pc:sldMk cId="3735990760" sldId="259"/>
            <ac:spMk id="29" creationId="{ECC07320-C2CA-4E29-8481-9D9E143C778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13.306" v="1676" actId="26606"/>
          <ac:spMkLst>
            <pc:docMk/>
            <pc:sldMk cId="3735990760" sldId="259"/>
            <ac:spMk id="30" creationId="{178FB36B-5BFE-42CA-BC60-1115E0D95EEC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19.943" v="1678" actId="26606"/>
          <ac:spMkLst>
            <pc:docMk/>
            <pc:sldMk cId="3735990760" sldId="259"/>
            <ac:spMk id="32" creationId="{9B7AD9F6-8CE7-4299-8FC6-328F4DCD3FF9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19.943" v="1678" actId="26606"/>
          <ac:spMkLst>
            <pc:docMk/>
            <pc:sldMk cId="3735990760" sldId="259"/>
            <ac:spMk id="33" creationId="{F49775AF-8896-43EE-92C6-83497D6DC56F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1.040" v="1680" actId="26606"/>
          <ac:spMkLst>
            <pc:docMk/>
            <pc:sldMk cId="3735990760" sldId="259"/>
            <ac:spMk id="35" creationId="{37C89E4B-3C9F-44B9-8B86-D9E3D112D8EC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2.823" v="1682" actId="26606"/>
          <ac:spMkLst>
            <pc:docMk/>
            <pc:sldMk cId="3735990760" sldId="259"/>
            <ac:spMk id="39" creationId="{9B7AD9F6-8CE7-4299-8FC6-328F4DCD3FF9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2.823" v="1682" actId="26606"/>
          <ac:spMkLst>
            <pc:docMk/>
            <pc:sldMk cId="3735990760" sldId="259"/>
            <ac:spMk id="40" creationId="{F49775AF-8896-43EE-92C6-83497D6DC56F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4.288" v="1684" actId="26606"/>
          <ac:spMkLst>
            <pc:docMk/>
            <pc:sldMk cId="3735990760" sldId="259"/>
            <ac:spMk id="42" creationId="{ECC07320-C2CA-4E29-8481-9D9E143C778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4.288" v="1684" actId="26606"/>
          <ac:spMkLst>
            <pc:docMk/>
            <pc:sldMk cId="3735990760" sldId="259"/>
            <ac:spMk id="43" creationId="{178FB36B-5BFE-42CA-BC60-1115E0D95EEC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7.426" v="1686" actId="26606"/>
          <ac:spMkLst>
            <pc:docMk/>
            <pc:sldMk cId="3735990760" sldId="259"/>
            <ac:spMk id="45" creationId="{6CCA5F87-1D1E-45CB-8D83-FC7EEFAD9935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7.426" v="1686" actId="26606"/>
          <ac:spMkLst>
            <pc:docMk/>
            <pc:sldMk cId="3735990760" sldId="259"/>
            <ac:spMk id="46" creationId="{7CCFC2C6-6238-4A2F-93DE-2ADF74AF635E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7.426" v="1686" actId="26606"/>
          <ac:spMkLst>
            <pc:docMk/>
            <pc:sldMk cId="3735990760" sldId="259"/>
            <ac:spMk id="47" creationId="{AF2F604E-43BE-4DC3-B983-E071523364F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27.426" v="1686" actId="26606"/>
          <ac:spMkLst>
            <pc:docMk/>
            <pc:sldMk cId="3735990760" sldId="259"/>
            <ac:spMk id="48" creationId="{08C9B587-E65E-4B52-B37C-ABEBB6E8792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5.575" v="1688" actId="26606"/>
          <ac:spMkLst>
            <pc:docMk/>
            <pc:sldMk cId="3735990760" sldId="259"/>
            <ac:spMk id="50" creationId="{55666830-9A19-4E01-8505-D6C7F9AC5665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5.575" v="1688" actId="26606"/>
          <ac:spMkLst>
            <pc:docMk/>
            <pc:sldMk cId="3735990760" sldId="259"/>
            <ac:spMk id="51" creationId="{AE9FC877-7FB6-4D22-9988-35420644E202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5.575" v="1688" actId="26606"/>
          <ac:spMkLst>
            <pc:docMk/>
            <pc:sldMk cId="3735990760" sldId="259"/>
            <ac:spMk id="52" creationId="{E41809D1-F12E-46BB-B804-5F209D325E8B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5.575" v="1688" actId="26606"/>
          <ac:spMkLst>
            <pc:docMk/>
            <pc:sldMk cId="3735990760" sldId="259"/>
            <ac:spMk id="53" creationId="{AF2F604E-43BE-4DC3-B983-E071523364F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5.575" v="1688" actId="26606"/>
          <ac:spMkLst>
            <pc:docMk/>
            <pc:sldMk cId="3735990760" sldId="259"/>
            <ac:spMk id="54" creationId="{08C9B587-E65E-4B52-B37C-ABEBB6E8792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7.824" v="1690" actId="26606"/>
          <ac:spMkLst>
            <pc:docMk/>
            <pc:sldMk cId="3735990760" sldId="259"/>
            <ac:spMk id="56" creationId="{ECC07320-C2CA-4E29-8481-9D9E143C7788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7.824" v="1690" actId="26606"/>
          <ac:spMkLst>
            <pc:docMk/>
            <pc:sldMk cId="3735990760" sldId="259"/>
            <ac:spMk id="57" creationId="{178FB36B-5BFE-42CA-BC60-1115E0D95EEC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8.873" v="1692" actId="26606"/>
          <ac:spMkLst>
            <pc:docMk/>
            <pc:sldMk cId="3735990760" sldId="259"/>
            <ac:spMk id="59" creationId="{9B7AD9F6-8CE7-4299-8FC6-328F4DCD3FF9}"/>
          </ac:spMkLst>
        </pc:spChg>
        <pc:spChg chg="add del">
          <ac:chgData name="Happiness Oluwatosin Oshaka (2540658)" userId="bd510808-166e-444d-bae2-0619031a007c" providerId="ADAL" clId="{A3F18BF3-DFE6-58E5-A1F1-C8F9CAFE90BB}" dt="2026-06-26T20:04:48.873" v="1692" actId="26606"/>
          <ac:spMkLst>
            <pc:docMk/>
            <pc:sldMk cId="3735990760" sldId="259"/>
            <ac:spMk id="60" creationId="{F49775AF-8896-43EE-92C6-83497D6DC56F}"/>
          </ac:spMkLst>
        </pc:spChg>
        <pc:spChg chg="add del">
          <ac:chgData name="Happiness Oluwatosin Oshaka (2540658)" userId="bd510808-166e-444d-bae2-0619031a007c" providerId="ADAL" clId="{A3F18BF3-DFE6-58E5-A1F1-C8F9CAFE90BB}" dt="2026-06-26T20:05:00.732" v="1694" actId="26606"/>
          <ac:spMkLst>
            <pc:docMk/>
            <pc:sldMk cId="3735990760" sldId="259"/>
            <ac:spMk id="62" creationId="{37C89E4B-3C9F-44B9-8B86-D9E3D112D8EC}"/>
          </ac:spMkLst>
        </pc:spChg>
        <pc:picChg chg="add mod">
          <ac:chgData name="Happiness Oluwatosin Oshaka (2540658)" userId="bd510808-166e-444d-bae2-0619031a007c" providerId="ADAL" clId="{A3F18BF3-DFE6-58E5-A1F1-C8F9CAFE90BB}" dt="2026-06-26T20:06:19.015" v="1709" actId="14100"/>
          <ac:picMkLst>
            <pc:docMk/>
            <pc:sldMk cId="3735990760" sldId="259"/>
            <ac:picMk id="5" creationId="{77B48F87-245A-1B59-6985-83331BEA856B}"/>
          </ac:picMkLst>
        </pc:picChg>
        <pc:cxnChg chg="add del">
          <ac:chgData name="Happiness Oluwatosin Oshaka (2540658)" userId="bd510808-166e-444d-bae2-0619031a007c" providerId="ADAL" clId="{A3F18BF3-DFE6-58E5-A1F1-C8F9CAFE90BB}" dt="2026-06-26T20:03:51.672" v="1666" actId="26606"/>
          <ac:cxnSpMkLst>
            <pc:docMk/>
            <pc:sldMk cId="3735990760" sldId="259"/>
            <ac:cxnSpMk id="12" creationId="{AA2EAA10-076F-46BD-8F0F-B9A2FB77A85C}"/>
          </ac:cxnSpMkLst>
        </pc:cxnChg>
        <pc:cxnChg chg="add del">
          <ac:chgData name="Happiness Oluwatosin Oshaka (2540658)" userId="bd510808-166e-444d-bae2-0619031a007c" providerId="ADAL" clId="{A3F18BF3-DFE6-58E5-A1F1-C8F9CAFE90BB}" dt="2026-06-26T20:03:51.672" v="1666" actId="26606"/>
          <ac:cxnSpMkLst>
            <pc:docMk/>
            <pc:sldMk cId="3735990760" sldId="259"/>
            <ac:cxnSpMk id="14" creationId="{D891E407-403B-4764-86C9-33A56D3BCAA3}"/>
          </ac:cxnSpMkLst>
        </pc:cxnChg>
        <pc:cxnChg chg="add del">
          <ac:chgData name="Happiness Oluwatosin Oshaka (2540658)" userId="bd510808-166e-444d-bae2-0619031a007c" providerId="ADAL" clId="{A3F18BF3-DFE6-58E5-A1F1-C8F9CAFE90BB}" dt="2026-06-26T20:04:21.040" v="1680" actId="26606"/>
          <ac:cxnSpMkLst>
            <pc:docMk/>
            <pc:sldMk cId="3735990760" sldId="259"/>
            <ac:cxnSpMk id="36" creationId="{AA2EAA10-076F-46BD-8F0F-B9A2FB77A85C}"/>
          </ac:cxnSpMkLst>
        </pc:cxnChg>
        <pc:cxnChg chg="add del">
          <ac:chgData name="Happiness Oluwatosin Oshaka (2540658)" userId="bd510808-166e-444d-bae2-0619031a007c" providerId="ADAL" clId="{A3F18BF3-DFE6-58E5-A1F1-C8F9CAFE90BB}" dt="2026-06-26T20:04:21.040" v="1680" actId="26606"/>
          <ac:cxnSpMkLst>
            <pc:docMk/>
            <pc:sldMk cId="3735990760" sldId="259"/>
            <ac:cxnSpMk id="37" creationId="{D891E407-403B-4764-86C9-33A56D3BCAA3}"/>
          </ac:cxnSpMkLst>
        </pc:cxnChg>
        <pc:cxnChg chg="add del">
          <ac:chgData name="Happiness Oluwatosin Oshaka (2540658)" userId="bd510808-166e-444d-bae2-0619031a007c" providerId="ADAL" clId="{A3F18BF3-DFE6-58E5-A1F1-C8F9CAFE90BB}" dt="2026-06-26T20:05:00.732" v="1694" actId="26606"/>
          <ac:cxnSpMkLst>
            <pc:docMk/>
            <pc:sldMk cId="3735990760" sldId="259"/>
            <ac:cxnSpMk id="63" creationId="{AA2EAA10-076F-46BD-8F0F-B9A2FB77A85C}"/>
          </ac:cxnSpMkLst>
        </pc:cxnChg>
        <pc:cxnChg chg="add del">
          <ac:chgData name="Happiness Oluwatosin Oshaka (2540658)" userId="bd510808-166e-444d-bae2-0619031a007c" providerId="ADAL" clId="{A3F18BF3-DFE6-58E5-A1F1-C8F9CAFE90BB}" dt="2026-06-26T20:05:00.732" v="1694" actId="26606"/>
          <ac:cxnSpMkLst>
            <pc:docMk/>
            <pc:sldMk cId="3735990760" sldId="259"/>
            <ac:cxnSpMk id="64" creationId="{D891E407-403B-4764-86C9-33A56D3BCAA3}"/>
          </ac:cxnSpMkLst>
        </pc:cxnChg>
      </pc:sldChg>
      <pc:sldChg chg="addSp delSp modSp new mod modTransition">
        <pc:chgData name="Happiness Oluwatosin Oshaka (2540658)" userId="bd510808-166e-444d-bae2-0619031a007c" providerId="ADAL" clId="{A3F18BF3-DFE6-58E5-A1F1-C8F9CAFE90BB}" dt="2026-06-26T22:15:35.050" v="3707" actId="20577"/>
        <pc:sldMkLst>
          <pc:docMk/>
          <pc:sldMk cId="1376557117" sldId="260"/>
        </pc:sldMkLst>
        <pc:spChg chg="add del mod">
          <ac:chgData name="Happiness Oluwatosin Oshaka (2540658)" userId="bd510808-166e-444d-bae2-0619031a007c" providerId="ADAL" clId="{A3F18BF3-DFE6-58E5-A1F1-C8F9CAFE90BB}" dt="2026-06-26T20:32:58.984" v="2004"/>
          <ac:spMkLst>
            <pc:docMk/>
            <pc:sldMk cId="1376557117" sldId="260"/>
            <ac:spMk id="4" creationId="{AC99B7D2-9734-0DBD-94E6-D6FDBF778FDA}"/>
          </ac:spMkLst>
        </pc:spChg>
        <pc:spChg chg="add mod">
          <ac:chgData name="Happiness Oluwatosin Oshaka (2540658)" userId="bd510808-166e-444d-bae2-0619031a007c" providerId="ADAL" clId="{A3F18BF3-DFE6-58E5-A1F1-C8F9CAFE90BB}" dt="2026-06-26T22:15:35.050" v="3707" actId="20577"/>
          <ac:spMkLst>
            <pc:docMk/>
            <pc:sldMk cId="1376557117" sldId="260"/>
            <ac:spMk id="5" creationId="{954C985F-F37D-22CC-2411-C8C66B2CF8E2}"/>
          </ac:spMkLst>
        </pc:spChg>
        <pc:spChg chg="add mod">
          <ac:chgData name="Happiness Oluwatosin Oshaka (2540658)" userId="bd510808-166e-444d-bae2-0619031a007c" providerId="ADAL" clId="{A3F18BF3-DFE6-58E5-A1F1-C8F9CAFE90BB}" dt="2026-06-26T22:03:20.346" v="3679" actId="13926"/>
          <ac:spMkLst>
            <pc:docMk/>
            <pc:sldMk cId="1376557117" sldId="260"/>
            <ac:spMk id="6" creationId="{9DFC02D5-5DC9-AB3E-10BE-949D4EF8F2BB}"/>
          </ac:spMkLst>
        </pc:spChg>
        <pc:picChg chg="add mod">
          <ac:chgData name="Happiness Oluwatosin Oshaka (2540658)" userId="bd510808-166e-444d-bae2-0619031a007c" providerId="ADAL" clId="{A3F18BF3-DFE6-58E5-A1F1-C8F9CAFE90BB}" dt="2026-06-26T20:31:32.849" v="1980" actId="1076"/>
          <ac:picMkLst>
            <pc:docMk/>
            <pc:sldMk cId="1376557117" sldId="260"/>
            <ac:picMk id="3" creationId="{81F30522-BEF8-62B4-E805-402EA107DA15}"/>
          </ac:picMkLst>
        </pc:picChg>
      </pc:sldChg>
      <pc:sldChg chg="addSp modSp new mod modTransition">
        <pc:chgData name="Happiness Oluwatosin Oshaka (2540658)" userId="bd510808-166e-444d-bae2-0619031a007c" providerId="ADAL" clId="{A3F18BF3-DFE6-58E5-A1F1-C8F9CAFE90BB}" dt="2026-06-26T22:17:48.133" v="3755" actId="5793"/>
        <pc:sldMkLst>
          <pc:docMk/>
          <pc:sldMk cId="3767412270" sldId="261"/>
        </pc:sldMkLst>
        <pc:spChg chg="add mod">
          <ac:chgData name="Happiness Oluwatosin Oshaka (2540658)" userId="bd510808-166e-444d-bae2-0619031a007c" providerId="ADAL" clId="{A3F18BF3-DFE6-58E5-A1F1-C8F9CAFE90BB}" dt="2026-06-26T21:07:37.737" v="3048" actId="13926"/>
          <ac:spMkLst>
            <pc:docMk/>
            <pc:sldMk cId="3767412270" sldId="261"/>
            <ac:spMk id="2" creationId="{22BD5FA8-F92B-FB25-12BF-B3539CAA04C4}"/>
          </ac:spMkLst>
        </pc:spChg>
        <pc:spChg chg="add mod">
          <ac:chgData name="Happiness Oluwatosin Oshaka (2540658)" userId="bd510808-166e-444d-bae2-0619031a007c" providerId="ADAL" clId="{A3F18BF3-DFE6-58E5-A1F1-C8F9CAFE90BB}" dt="2026-06-26T22:17:48.133" v="3755" actId="5793"/>
          <ac:spMkLst>
            <pc:docMk/>
            <pc:sldMk cId="3767412270" sldId="261"/>
            <ac:spMk id="3" creationId="{E4DC924C-438F-9A6C-AB2C-E39EB32DDD6A}"/>
          </ac:spMkLst>
        </pc:spChg>
      </pc:sldChg>
      <pc:sldChg chg="addSp delSp modSp new mod modTransition setBg">
        <pc:chgData name="Happiness Oluwatosin Oshaka (2540658)" userId="bd510808-166e-444d-bae2-0619031a007c" providerId="ADAL" clId="{A3F18BF3-DFE6-58E5-A1F1-C8F9CAFE90BB}" dt="2026-06-26T22:06:56.861" v="3693"/>
        <pc:sldMkLst>
          <pc:docMk/>
          <pc:sldMk cId="3507829494" sldId="262"/>
        </pc:sldMkLst>
        <pc:spChg chg="add mod ord">
          <ac:chgData name="Happiness Oluwatosin Oshaka (2540658)" userId="bd510808-166e-444d-bae2-0619031a007c" providerId="ADAL" clId="{A3F18BF3-DFE6-58E5-A1F1-C8F9CAFE90BB}" dt="2026-06-26T21:36:27.408" v="3528" actId="5793"/>
          <ac:spMkLst>
            <pc:docMk/>
            <pc:sldMk cId="3507829494" sldId="262"/>
            <ac:spMk id="2" creationId="{F674C3C7-F6C0-656B-D5DE-57A98459F32F}"/>
          </ac:spMkLst>
        </pc:spChg>
        <pc:spChg chg="add del mod ord">
          <ac:chgData name="Happiness Oluwatosin Oshaka (2540658)" userId="bd510808-166e-444d-bae2-0619031a007c" providerId="ADAL" clId="{A3F18BF3-DFE6-58E5-A1F1-C8F9CAFE90BB}" dt="2026-06-26T21:25:24.506" v="3321"/>
          <ac:spMkLst>
            <pc:docMk/>
            <pc:sldMk cId="3507829494" sldId="262"/>
            <ac:spMk id="3" creationId="{91A87925-4646-7E0F-6F08-AEF32E36E94A}"/>
          </ac:spMkLst>
        </pc:spChg>
        <pc:spChg chg="add mod">
          <ac:chgData name="Happiness Oluwatosin Oshaka (2540658)" userId="bd510808-166e-444d-bae2-0619031a007c" providerId="ADAL" clId="{A3F18BF3-DFE6-58E5-A1F1-C8F9CAFE90BB}" dt="2026-06-26T21:36:12.873" v="3527" actId="20577"/>
          <ac:spMkLst>
            <pc:docMk/>
            <pc:sldMk cId="3507829494" sldId="262"/>
            <ac:spMk id="8" creationId="{E161487B-07D9-0916-29F3-64A40856CF1B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03.234" v="3308" actId="26606"/>
          <ac:spMkLst>
            <pc:docMk/>
            <pc:sldMk cId="3507829494" sldId="262"/>
            <ac:spMk id="12" creationId="{99F1FFA9-D672-408C-9220-ADEEC6ABDD09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05.866" v="3310" actId="26606"/>
          <ac:spMkLst>
            <pc:docMk/>
            <pc:sldMk cId="3507829494" sldId="262"/>
            <ac:spMk id="14" creationId="{F04E4CBA-303B-48BD-8451-C2701CB0EEBF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05.866" v="3310" actId="26606"/>
          <ac:spMkLst>
            <pc:docMk/>
            <pc:sldMk cId="3507829494" sldId="262"/>
            <ac:spMk id="15" creationId="{231BF440-39FA-4087-84CC-2EEC0BBDAF29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05.866" v="3310" actId="26606"/>
          <ac:spMkLst>
            <pc:docMk/>
            <pc:sldMk cId="3507829494" sldId="262"/>
            <ac:spMk id="16" creationId="{F6CA58B3-AFCC-4A40-9882-50D5080879B0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05.866" v="3310" actId="26606"/>
          <ac:spMkLst>
            <pc:docMk/>
            <pc:sldMk cId="3507829494" sldId="262"/>
            <ac:spMk id="18" creationId="{75C56826-D4E5-42ED-8529-079651CB3005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05.866" v="3310" actId="26606"/>
          <ac:spMkLst>
            <pc:docMk/>
            <pc:sldMk cId="3507829494" sldId="262"/>
            <ac:spMk id="20" creationId="{82095FCE-EF05-4443-B97A-85DEE3A5CA17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05.866" v="3310" actId="26606"/>
          <ac:spMkLst>
            <pc:docMk/>
            <pc:sldMk cId="3507829494" sldId="262"/>
            <ac:spMk id="22" creationId="{CA00AE6B-AA30-4CF8-BA6F-339B780AD76C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1.668" v="3312" actId="26606"/>
          <ac:spMkLst>
            <pc:docMk/>
            <pc:sldMk cId="3507829494" sldId="262"/>
            <ac:spMk id="24" creationId="{D2B783EE-0239-4717-BBEA-8C9EAC61C824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1.668" v="3312" actId="26606"/>
          <ac:spMkLst>
            <pc:docMk/>
            <pc:sldMk cId="3507829494" sldId="262"/>
            <ac:spMk id="25" creationId="{A7B99495-F43F-4D80-A44F-2CB4764EB90B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1.668" v="3312" actId="26606"/>
          <ac:spMkLst>
            <pc:docMk/>
            <pc:sldMk cId="3507829494" sldId="262"/>
            <ac:spMk id="26" creationId="{70BEB1E7-2F88-40BC-B73D-42E5B6F80BFC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6.968" v="3314" actId="26606"/>
          <ac:spMkLst>
            <pc:docMk/>
            <pc:sldMk cId="3507829494" sldId="262"/>
            <ac:spMk id="28" creationId="{6D24BC9E-AC6A-42EE-AFD8-B290720B841F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6.968" v="3314" actId="26606"/>
          <ac:spMkLst>
            <pc:docMk/>
            <pc:sldMk cId="3507829494" sldId="262"/>
            <ac:spMk id="29" creationId="{0990C621-3B8B-4820-8328-D47EF7CE823C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6.968" v="3314" actId="26606"/>
          <ac:spMkLst>
            <pc:docMk/>
            <pc:sldMk cId="3507829494" sldId="262"/>
            <ac:spMk id="30" creationId="{C1A2385B-1D2A-4E17-84FA-6CB7F0AAE473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6.968" v="3314" actId="26606"/>
          <ac:spMkLst>
            <pc:docMk/>
            <pc:sldMk cId="3507829494" sldId="262"/>
            <ac:spMk id="31" creationId="{5E791F2F-79DB-4CC0-9FA1-001E3E91E8B7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9.433" v="3316" actId="26606"/>
          <ac:spMkLst>
            <pc:docMk/>
            <pc:sldMk cId="3507829494" sldId="262"/>
            <ac:spMk id="33" creationId="{5EF17487-C386-4F99-B5EB-4FD3DF4236B2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19.433" v="3316" actId="26606"/>
          <ac:spMkLst>
            <pc:docMk/>
            <pc:sldMk cId="3507829494" sldId="262"/>
            <ac:spMk id="34" creationId="{A0DE92DF-4769-4DE9-93FD-EE31271850CA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22.716" v="3318" actId="26606"/>
          <ac:spMkLst>
            <pc:docMk/>
            <pc:sldMk cId="3507829494" sldId="262"/>
            <ac:spMk id="36" creationId="{D2B783EE-0239-4717-BBEA-8C9EAC61C824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22.716" v="3318" actId="26606"/>
          <ac:spMkLst>
            <pc:docMk/>
            <pc:sldMk cId="3507829494" sldId="262"/>
            <ac:spMk id="37" creationId="{A7B99495-F43F-4D80-A44F-2CB4764EB90B}"/>
          </ac:spMkLst>
        </pc:spChg>
        <pc:spChg chg="add del">
          <ac:chgData name="Happiness Oluwatosin Oshaka (2540658)" userId="bd510808-166e-444d-bae2-0619031a007c" providerId="ADAL" clId="{A3F18BF3-DFE6-58E5-A1F1-C8F9CAFE90BB}" dt="2026-06-26T21:25:22.716" v="3318" actId="26606"/>
          <ac:spMkLst>
            <pc:docMk/>
            <pc:sldMk cId="3507829494" sldId="262"/>
            <ac:spMk id="38" creationId="{70BEB1E7-2F88-40BC-B73D-42E5B6F80BFC}"/>
          </ac:spMkLst>
        </pc:spChg>
        <pc:spChg chg="add">
          <ac:chgData name="Happiness Oluwatosin Oshaka (2540658)" userId="bd510808-166e-444d-bae2-0619031a007c" providerId="ADAL" clId="{A3F18BF3-DFE6-58E5-A1F1-C8F9CAFE90BB}" dt="2026-06-26T21:25:22.722" v="3319" actId="26606"/>
          <ac:spMkLst>
            <pc:docMk/>
            <pc:sldMk cId="3507829494" sldId="262"/>
            <ac:spMk id="40" creationId="{231BF440-39FA-4087-84CC-2EEC0BBDAF29}"/>
          </ac:spMkLst>
        </pc:spChg>
        <pc:spChg chg="add">
          <ac:chgData name="Happiness Oluwatosin Oshaka (2540658)" userId="bd510808-166e-444d-bae2-0619031a007c" providerId="ADAL" clId="{A3F18BF3-DFE6-58E5-A1F1-C8F9CAFE90BB}" dt="2026-06-26T21:25:22.722" v="3319" actId="26606"/>
          <ac:spMkLst>
            <pc:docMk/>
            <pc:sldMk cId="3507829494" sldId="262"/>
            <ac:spMk id="41" creationId="{F04E4CBA-303B-48BD-8451-C2701CB0EEBF}"/>
          </ac:spMkLst>
        </pc:spChg>
        <pc:spChg chg="add">
          <ac:chgData name="Happiness Oluwatosin Oshaka (2540658)" userId="bd510808-166e-444d-bae2-0619031a007c" providerId="ADAL" clId="{A3F18BF3-DFE6-58E5-A1F1-C8F9CAFE90BB}" dt="2026-06-26T21:25:22.722" v="3319" actId="26606"/>
          <ac:spMkLst>
            <pc:docMk/>
            <pc:sldMk cId="3507829494" sldId="262"/>
            <ac:spMk id="42" creationId="{F6CA58B3-AFCC-4A40-9882-50D5080879B0}"/>
          </ac:spMkLst>
        </pc:spChg>
        <pc:spChg chg="add">
          <ac:chgData name="Happiness Oluwatosin Oshaka (2540658)" userId="bd510808-166e-444d-bae2-0619031a007c" providerId="ADAL" clId="{A3F18BF3-DFE6-58E5-A1F1-C8F9CAFE90BB}" dt="2026-06-26T21:25:22.722" v="3319" actId="26606"/>
          <ac:spMkLst>
            <pc:docMk/>
            <pc:sldMk cId="3507829494" sldId="262"/>
            <ac:spMk id="43" creationId="{75C56826-D4E5-42ED-8529-079651CB3005}"/>
          </ac:spMkLst>
        </pc:spChg>
        <pc:spChg chg="add">
          <ac:chgData name="Happiness Oluwatosin Oshaka (2540658)" userId="bd510808-166e-444d-bae2-0619031a007c" providerId="ADAL" clId="{A3F18BF3-DFE6-58E5-A1F1-C8F9CAFE90BB}" dt="2026-06-26T21:25:22.722" v="3319" actId="26606"/>
          <ac:spMkLst>
            <pc:docMk/>
            <pc:sldMk cId="3507829494" sldId="262"/>
            <ac:spMk id="44" creationId="{82095FCE-EF05-4443-B97A-85DEE3A5CA17}"/>
          </ac:spMkLst>
        </pc:spChg>
        <pc:spChg chg="add">
          <ac:chgData name="Happiness Oluwatosin Oshaka (2540658)" userId="bd510808-166e-444d-bae2-0619031a007c" providerId="ADAL" clId="{A3F18BF3-DFE6-58E5-A1F1-C8F9CAFE90BB}" dt="2026-06-26T21:25:22.722" v="3319" actId="26606"/>
          <ac:spMkLst>
            <pc:docMk/>
            <pc:sldMk cId="3507829494" sldId="262"/>
            <ac:spMk id="45" creationId="{CA00AE6B-AA30-4CF8-BA6F-339B780AD76C}"/>
          </ac:spMkLst>
        </pc:spChg>
        <pc:picChg chg="add mod ord">
          <ac:chgData name="Happiness Oluwatosin Oshaka (2540658)" userId="bd510808-166e-444d-bae2-0619031a007c" providerId="ADAL" clId="{A3F18BF3-DFE6-58E5-A1F1-C8F9CAFE90BB}" dt="2026-06-26T21:25:22.722" v="3319" actId="26606"/>
          <ac:picMkLst>
            <pc:docMk/>
            <pc:sldMk cId="3507829494" sldId="262"/>
            <ac:picMk id="5" creationId="{D65A2854-EBDD-CF05-81BA-4C79973E913D}"/>
          </ac:picMkLst>
        </pc:picChg>
        <pc:picChg chg="add mod ord">
          <ac:chgData name="Happiness Oluwatosin Oshaka (2540658)" userId="bd510808-166e-444d-bae2-0619031a007c" providerId="ADAL" clId="{A3F18BF3-DFE6-58E5-A1F1-C8F9CAFE90BB}" dt="2026-06-26T21:25:22.722" v="3319" actId="26606"/>
          <ac:picMkLst>
            <pc:docMk/>
            <pc:sldMk cId="3507829494" sldId="262"/>
            <ac:picMk id="7" creationId="{42104BD7-966F-A6C1-8082-1246D67F7BC6}"/>
          </ac:picMkLst>
        </pc:picChg>
      </pc:sldChg>
      <pc:sldChg chg="addSp delSp modSp new mod modTransition setBg modAnim">
        <pc:chgData name="Happiness Oluwatosin Oshaka (2540658)" userId="bd510808-166e-444d-bae2-0619031a007c" providerId="ADAL" clId="{A3F18BF3-DFE6-58E5-A1F1-C8F9CAFE90BB}" dt="2026-06-26T22:07:23.027" v="3696"/>
        <pc:sldMkLst>
          <pc:docMk/>
          <pc:sldMk cId="2114621125" sldId="263"/>
        </pc:sldMkLst>
        <pc:spChg chg="add del mod">
          <ac:chgData name="Happiness Oluwatosin Oshaka (2540658)" userId="bd510808-166e-444d-bae2-0619031a007c" providerId="ADAL" clId="{A3F18BF3-DFE6-58E5-A1F1-C8F9CAFE90BB}" dt="2026-06-26T21:37:17.140" v="3546"/>
          <ac:spMkLst>
            <pc:docMk/>
            <pc:sldMk cId="2114621125" sldId="263"/>
            <ac:spMk id="2" creationId="{E4B9E942-9B25-EF0B-6817-D4D2616D5F82}"/>
          </ac:spMkLst>
        </pc:spChg>
        <pc:spChg chg="add mod">
          <ac:chgData name="Happiness Oluwatosin Oshaka (2540658)" userId="bd510808-166e-444d-bae2-0619031a007c" providerId="ADAL" clId="{A3F18BF3-DFE6-58E5-A1F1-C8F9CAFE90BB}" dt="2026-06-26T22:04:22.460" v="3684" actId="1076"/>
          <ac:spMkLst>
            <pc:docMk/>
            <pc:sldMk cId="2114621125" sldId="263"/>
            <ac:spMk id="3" creationId="{7B1EA535-65F9-4734-88E2-ADDCD4FB0156}"/>
          </ac:spMkLst>
        </pc:spChg>
        <pc:spChg chg="add mod">
          <ac:chgData name="Happiness Oluwatosin Oshaka (2540658)" userId="bd510808-166e-444d-bae2-0619031a007c" providerId="ADAL" clId="{A3F18BF3-DFE6-58E5-A1F1-C8F9CAFE90BB}" dt="2026-06-26T22:01:56.631" v="3669" actId="26606"/>
          <ac:spMkLst>
            <pc:docMk/>
            <pc:sldMk cId="2114621125" sldId="263"/>
            <ac:spMk id="4" creationId="{8D6CAD32-FDD3-5B25-E433-4857E7CA5887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36.624" v="3660" actId="26606"/>
          <ac:spMkLst>
            <pc:docMk/>
            <pc:sldMk cId="2114621125" sldId="263"/>
            <ac:spMk id="8" creationId="{99192C51-B764-4A9B-9587-5EF8B628B8D9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56.631" v="3669" actId="26606"/>
          <ac:spMkLst>
            <pc:docMk/>
            <pc:sldMk cId="2114621125" sldId="263"/>
            <ac:spMk id="10" creationId="{F94AA2BD-2E3F-4B1D-8127-5744B8115311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18.329" v="3650" actId="26606"/>
          <ac:spMkLst>
            <pc:docMk/>
            <pc:sldMk cId="2114621125" sldId="263"/>
            <ac:spMk id="11" creationId="{D009D6D5-DAC2-4A8B-A17A-E206B9012D09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56.631" v="3669" actId="26606"/>
          <ac:spMkLst>
            <pc:docMk/>
            <pc:sldMk cId="2114621125" sldId="263"/>
            <ac:spMk id="12" creationId="{4BD02261-2DC8-4AA8-9E16-7751AE892445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2.376" v="3652" actId="26606"/>
          <ac:spMkLst>
            <pc:docMk/>
            <pc:sldMk cId="2114621125" sldId="263"/>
            <ac:spMk id="13" creationId="{83549E37-C86B-4401-90BD-D8BF83859F14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2.376" v="3652" actId="26606"/>
          <ac:spMkLst>
            <pc:docMk/>
            <pc:sldMk cId="2114621125" sldId="263"/>
            <ac:spMk id="14" creationId="{560AFAAC-EA6C-45A9-9E03-C9C9F0193B4F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2.376" v="3652" actId="26606"/>
          <ac:spMkLst>
            <pc:docMk/>
            <pc:sldMk cId="2114621125" sldId="263"/>
            <ac:spMk id="15" creationId="{8A17784E-76D8-4521-A77D-0D2EBB923004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56.631" v="3669" actId="26606"/>
          <ac:spMkLst>
            <pc:docMk/>
            <pc:sldMk cId="2114621125" sldId="263"/>
            <ac:spMk id="16" creationId="{3D752CF2-2291-40B5-B462-C17B174C10BC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2.376" v="3652" actId="26606"/>
          <ac:spMkLst>
            <pc:docMk/>
            <pc:sldMk cId="2114621125" sldId="263"/>
            <ac:spMk id="17" creationId="{C0036C6B-F09C-4EAB-AE02-8D056EE74856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39.241" v="3664" actId="26606"/>
          <ac:spMkLst>
            <pc:docMk/>
            <pc:sldMk cId="2114621125" sldId="263"/>
            <ac:spMk id="18" creationId="{D2B783EE-0239-4717-BBEA-8C9EAC61C824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2.376" v="3652" actId="26606"/>
          <ac:spMkLst>
            <pc:docMk/>
            <pc:sldMk cId="2114621125" sldId="263"/>
            <ac:spMk id="19" creationId="{FC8D5885-2804-4D3C-BE31-902E4D3279B0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39.241" v="3664" actId="26606"/>
          <ac:spMkLst>
            <pc:docMk/>
            <pc:sldMk cId="2114621125" sldId="263"/>
            <ac:spMk id="20" creationId="{70BEB1E7-2F88-40BC-B73D-42E5B6F80BFC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3.891" v="3654" actId="26606"/>
          <ac:spMkLst>
            <pc:docMk/>
            <pc:sldMk cId="2114621125" sldId="263"/>
            <ac:spMk id="21" creationId="{04812C46-200A-4DEB-A05E-3ED6C68C2387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3.891" v="3654" actId="26606"/>
          <ac:spMkLst>
            <pc:docMk/>
            <pc:sldMk cId="2114621125" sldId="263"/>
            <ac:spMk id="22" creationId="{D1EA859B-E555-4109-94F3-6700E046E008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39.241" v="3664" actId="26606"/>
          <ac:spMkLst>
            <pc:docMk/>
            <pc:sldMk cId="2114621125" sldId="263"/>
            <ac:spMk id="23" creationId="{A7B99495-F43F-4D80-A44F-2CB4764EB90B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8.460" v="3656" actId="26606"/>
          <ac:spMkLst>
            <pc:docMk/>
            <pc:sldMk cId="2114621125" sldId="263"/>
            <ac:spMk id="24" creationId="{F13C74B1-5B17-4795-BED0-7140497B445A}"/>
          </ac:spMkLst>
        </pc:spChg>
        <pc:spChg chg="add del">
          <ac:chgData name="Happiness Oluwatosin Oshaka (2540658)" userId="bd510808-166e-444d-bae2-0619031a007c" providerId="ADAL" clId="{A3F18BF3-DFE6-58E5-A1F1-C8F9CAFE90BB}" dt="2026-06-26T22:00:28.460" v="3656" actId="26606"/>
          <ac:spMkLst>
            <pc:docMk/>
            <pc:sldMk cId="2114621125" sldId="263"/>
            <ac:spMk id="25" creationId="{D4974D33-8DC5-464E-8C6D-BE58F0669C17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49.160" v="3666" actId="26606"/>
          <ac:spMkLst>
            <pc:docMk/>
            <pc:sldMk cId="2114621125" sldId="263"/>
            <ac:spMk id="26" creationId="{E36BB3C5-822B-45E1-A81E-5CC3176C61A1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49.160" v="3666" actId="26606"/>
          <ac:spMkLst>
            <pc:docMk/>
            <pc:sldMk cId="2114621125" sldId="263"/>
            <ac:spMk id="27" creationId="{0DBB7B12-4298-4CFB-B539-44A91C930328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49.160" v="3666" actId="26606"/>
          <ac:spMkLst>
            <pc:docMk/>
            <pc:sldMk cId="2114621125" sldId="263"/>
            <ac:spMk id="28" creationId="{FB39ECA9-4CDE-4883-98E8-287E905E9F07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49.160" v="3666" actId="26606"/>
          <ac:spMkLst>
            <pc:docMk/>
            <pc:sldMk cId="2114621125" sldId="263"/>
            <ac:spMk id="29" creationId="{A67483D0-BAEB-4927-88AD-76F5DA8468DE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56.627" v="3668" actId="26606"/>
          <ac:spMkLst>
            <pc:docMk/>
            <pc:sldMk cId="2114621125" sldId="263"/>
            <ac:spMk id="31" creationId="{394842B0-684D-44CC-B4BC-D13331CFD290}"/>
          </ac:spMkLst>
        </pc:spChg>
        <pc:spChg chg="add del">
          <ac:chgData name="Happiness Oluwatosin Oshaka (2540658)" userId="bd510808-166e-444d-bae2-0619031a007c" providerId="ADAL" clId="{A3F18BF3-DFE6-58E5-A1F1-C8F9CAFE90BB}" dt="2026-06-26T22:01:56.627" v="3668" actId="26606"/>
          <ac:spMkLst>
            <pc:docMk/>
            <pc:sldMk cId="2114621125" sldId="263"/>
            <ac:spMk id="32" creationId="{4C2A3DC3-F495-4B99-9FF3-3FB30D63235E}"/>
          </ac:spMkLst>
        </pc:spChg>
        <pc:spChg chg="add">
          <ac:chgData name="Happiness Oluwatosin Oshaka (2540658)" userId="bd510808-166e-444d-bae2-0619031a007c" providerId="ADAL" clId="{A3F18BF3-DFE6-58E5-A1F1-C8F9CAFE90BB}" dt="2026-06-26T22:01:56.631" v="3669" actId="26606"/>
          <ac:spMkLst>
            <pc:docMk/>
            <pc:sldMk cId="2114621125" sldId="263"/>
            <ac:spMk id="34" creationId="{352BEC0E-22F8-46D0-9632-375DB541B06C}"/>
          </ac:spMkLst>
        </pc:spChg>
        <pc:spChg chg="add">
          <ac:chgData name="Happiness Oluwatosin Oshaka (2540658)" userId="bd510808-166e-444d-bae2-0619031a007c" providerId="ADAL" clId="{A3F18BF3-DFE6-58E5-A1F1-C8F9CAFE90BB}" dt="2026-06-26T22:01:56.631" v="3669" actId="26606"/>
          <ac:spMkLst>
            <pc:docMk/>
            <pc:sldMk cId="2114621125" sldId="263"/>
            <ac:spMk id="35" creationId="{3FCFB1DE-0B7E-48CC-BA90-B2AB0889F9D6}"/>
          </ac:spMkLst>
        </pc:spChg>
        <pc:picChg chg="add mod ord">
          <ac:chgData name="Happiness Oluwatosin Oshaka (2540658)" userId="bd510808-166e-444d-bae2-0619031a007c" providerId="ADAL" clId="{A3F18BF3-DFE6-58E5-A1F1-C8F9CAFE90BB}" dt="2026-06-26T22:01:56.631" v="3669" actId="26606"/>
          <ac:picMkLst>
            <pc:docMk/>
            <pc:sldMk cId="2114621125" sldId="263"/>
            <ac:picMk id="6" creationId="{C8FD9372-0AA9-B99D-12FB-4D6DEBC1F19A}"/>
          </ac:picMkLst>
        </pc:picChg>
        <pc:picChg chg="add mod">
          <ac:chgData name="Happiness Oluwatosin Oshaka (2540658)" userId="bd510808-166e-444d-bae2-0619031a007c" providerId="ADAL" clId="{A3F18BF3-DFE6-58E5-A1F1-C8F9CAFE90BB}" dt="2026-06-26T22:01:56.631" v="3669" actId="26606"/>
          <ac:picMkLst>
            <pc:docMk/>
            <pc:sldMk cId="2114621125" sldId="263"/>
            <ac:picMk id="9" creationId="{26255013-54FA-D830-D803-08F780F8F8E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E23F7-DADF-367B-E85C-D2070D260C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48337D-FB60-BF09-E586-A087D0B0FF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FD26F-3A34-13BF-F063-490300088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EC9BB-EF12-036F-1230-10FAC5F76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C1BB0-DCD1-B754-CC54-C3D537344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952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DAE2D-8112-46BA-84EE-850111CC7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7C2A4-1F4A-6CC9-94C6-EE4E8A20C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D5555-D341-BDFA-1F10-331A4482F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7FA7B-51D0-B1A6-8FBA-A0133058B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956FF-32A6-945B-7C03-4D8333172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337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DB2A4-C6FB-6F47-4025-185C854C0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537DA4-AC9A-0E02-8A96-07A9E44ACB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9A86E-E51D-CD6C-F355-F3CFEAE67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0B8FB-CDC8-7D09-C2E8-C693D8C50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32445-0D1E-6415-0946-F734EB3B5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222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71961-2DF8-D907-8F73-89C4C4FD5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1E1B9-E7B1-A294-2EA3-74D0E68A65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9CA97A-F15F-D231-A127-47ABAE4299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47CB3-1B6E-4C1B-14E7-F02F41A89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EA7C24-4AFE-E3D1-40FC-C1EBA9E9F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09CEC9-9B76-6FCB-CB99-F1D5ACD8F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367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72A67-EA5B-0975-6312-EA14F8E35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382004-EEFE-F658-81E6-3442106C6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4D77CB-4197-57CD-F5C5-DD6589F1B9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BB724B-6F7F-9640-F54B-977DA1CCA3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6ED217-6494-24C9-A7BB-EEC26359F9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8C624B-C9C2-4C80-389E-984DA1222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6/26/26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9BCE8A-20EA-D4AC-85E0-D4FA06731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9564E5-2596-3CD5-1DF9-33D1CEB65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254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A53B1-8202-3376-D98C-1A6FC4995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0492D6-DAAD-1379-80FF-65AF5BF9F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197136-B4BA-9BE7-DF7B-A58217CE5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4BE59-2527-09D5-CFBA-17509D7E0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821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1C84F3-6DA0-EB8A-7AF3-D0D39E93E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D90E79-1908-0259-AA75-C66138CEA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C6B89E-30B1-D7DA-828D-56A79AD2A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904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45795-918A-C401-34CA-A9889CBCE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CC35F-11A3-9C0D-24AC-664F96F3F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9F22F1-A893-7F6A-8A2C-DCDAD23B05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D1A223-5ED2-2A96-DF53-142012B9C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AA739F-5FAD-321F-2ECE-A68A306C6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3B59D-FE13-CBAA-DFD3-3AA8D75D8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23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1F91F-80CC-5129-A7BC-29FED275C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2BB097-6A4E-1632-22C9-26D840F7ED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FD8AAE-859B-FB14-81E0-E632A07F44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E59E6F-B941-F1F0-481F-1712CEED3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7D583E-417A-A91B-65D1-378D3F836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516FAA-9A05-86BB-5503-0E23B59A7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199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C5D81-BE4B-4D06-9081-F6A7673EB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9555A9-C034-0879-FA19-D71FDF5C20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34C93-B9C2-DF20-052C-4EFC3D4C5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E78DD7-F737-932D-3F2C-9A48881A0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863672-1A33-8C8E-0DAD-1842C17B5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620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41E452-10A2-4067-F28A-58320AB584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C2F720-6124-1050-0E66-CCD0C206EC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DB149A-6E1B-C6EA-EF7B-3553910D8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6/26/26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D97E5-A67B-DFBF-7DBE-858099913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8BC6A-6F15-7D21-C60E-0C94B9F9C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985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75A1EA-8777-95AE-41F6-E2B61B249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6C95F5-6735-FF9A-4A02-AC8B1B3AA9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1F20-3730-E701-85FA-C6FE311A78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6/26/26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61875-B00E-6793-378A-712AE38981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0DDD9B-BD54-2EDE-AE17-BCC24F9B4C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807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0" r:id="rId1"/>
    <p:sldLayoutId id="2147484271" r:id="rId2"/>
    <p:sldLayoutId id="2147484272" r:id="rId3"/>
    <p:sldLayoutId id="2147484273" r:id="rId4"/>
    <p:sldLayoutId id="2147484274" r:id="rId5"/>
    <p:sldLayoutId id="2147484275" r:id="rId6"/>
    <p:sldLayoutId id="2147484276" r:id="rId7"/>
    <p:sldLayoutId id="2147484277" r:id="rId8"/>
    <p:sldLayoutId id="2147484278" r:id="rId9"/>
    <p:sldLayoutId id="2147484279" r:id="rId10"/>
    <p:sldLayoutId id="21474842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83B74-CFED-5313-EDE8-F06F59D21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2639" y="1012536"/>
            <a:ext cx="4613300" cy="3163224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3700" dirty="0">
                <a:ln w="22225">
                  <a:solidFill>
                    <a:schemeClr val="tx1"/>
                  </a:solidFill>
                  <a:miter lim="800000"/>
                </a:ln>
              </a:rPr>
              <a:t>My digital Skills Development Reflection Using Jisc Digital Capability assessment</a:t>
            </a:r>
            <a:br>
              <a:rPr lang="en-US" sz="3700">
                <a:ln w="22225">
                  <a:solidFill>
                    <a:schemeClr val="tx1"/>
                  </a:solidFill>
                  <a:miter lim="800000"/>
                </a:ln>
              </a:rPr>
            </a:br>
            <a:r>
              <a:rPr lang="en-US" sz="3700">
                <a:ln w="22225">
                  <a:solidFill>
                    <a:schemeClr val="tx1"/>
                  </a:solidFill>
                  <a:miter lim="800000"/>
                </a:ln>
              </a:rPr>
              <a:t>&amp; action plan </a:t>
            </a:r>
            <a:r>
              <a:rPr lang="en-US" sz="3700" dirty="0">
                <a:ln w="22225">
                  <a:solidFill>
                    <a:schemeClr val="tx1"/>
                  </a:solidFill>
                  <a:miter lim="800000"/>
                </a:ln>
              </a:rPr>
              <a:t>and LinkedIn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1AC3FC-FFCC-CDC0-6F62-D77B943EA6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2638" y="4389120"/>
            <a:ext cx="4408228" cy="1192815"/>
          </a:xfrm>
        </p:spPr>
        <p:txBody>
          <a:bodyPr anchor="b">
            <a:normAutofit/>
          </a:bodyPr>
          <a:lstStyle/>
          <a:p>
            <a:pPr algn="l"/>
            <a:r>
              <a:rPr lang="en-US" sz="2000" dirty="0"/>
              <a:t>Name: Happiness Oshaka</a:t>
            </a:r>
          </a:p>
          <a:p>
            <a:pPr algn="l"/>
            <a:r>
              <a:rPr lang="en-US" sz="2000" dirty="0"/>
              <a:t>Studend ID:2540658</a:t>
            </a:r>
          </a:p>
          <a:p>
            <a:pPr algn="l"/>
            <a:r>
              <a:rPr lang="en-US" sz="2000" dirty="0"/>
              <a:t>Date: 02/07/2026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87363D1E-A7A3-AD2B-9E4E-7618A64940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00" r="1" b="1"/>
          <a:stretch>
            <a:fillRect/>
          </a:stretch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8299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5D1EAE2-5F9C-803F-1884-44F901DD6BE4}"/>
              </a:ext>
            </a:extLst>
          </p:cNvPr>
          <p:cNvSpPr txBox="1"/>
          <p:nvPr/>
        </p:nvSpPr>
        <p:spPr>
          <a:xfrm>
            <a:off x="876693" y="2533476"/>
            <a:ext cx="3455821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u="sng" dirty="0">
                <a:highlight>
                  <a:srgbClr val="00FFFF"/>
                </a:highlight>
              </a:rPr>
              <a:t>Introduction</a:t>
            </a:r>
            <a:r>
              <a:rPr lang="en-US" sz="2000" b="1" u="sng" dirty="0">
                <a:highlight>
                  <a:srgbClr val="000080"/>
                </a:highlight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94DF48-CD0A-A1F5-B604-D42A085BD4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5007429" y="1064712"/>
            <a:ext cx="7061209" cy="45314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894F11-C4FB-503E-4236-EBFF25B91C83}"/>
              </a:ext>
            </a:extLst>
          </p:cNvPr>
          <p:cNvSpPr txBox="1"/>
          <p:nvPr/>
        </p:nvSpPr>
        <p:spPr>
          <a:xfrm>
            <a:off x="1" y="3243943"/>
            <a:ext cx="53664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This presentation reflects on my digital skills  that I have developed. </a:t>
            </a:r>
            <a:r>
              <a:rPr lang="en-GB" sz="2000" dirty="0"/>
              <a:t>using  </a:t>
            </a:r>
            <a:r>
              <a:rPr lang="en-GB" dirty="0"/>
              <a:t>JISC digital capability </a:t>
            </a:r>
            <a:r>
              <a:rPr lang="en-GB" sz="2000" dirty="0"/>
              <a:t>and LinkedIn Learning. The main skills I have developed in microsoft office:</a:t>
            </a:r>
          </a:p>
          <a:p>
            <a:r>
              <a:rPr lang="en-GB" sz="2000" dirty="0"/>
              <a:t>Excel, powerpoint,Word and Outlook.</a:t>
            </a:r>
          </a:p>
          <a:p>
            <a:endParaRPr lang="en-GB" sz="2000" dirty="0"/>
          </a:p>
          <a:p>
            <a:r>
              <a:rPr lang="en-US" sz="2000" dirty="0"/>
              <a:t>This skills have helped my academic and professional growth and the challenges I faced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830443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F83ED0-9916-3707-74BB-CD0FBD9D6A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17" r="7629" b="4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196E482-3DC9-6127-E1FA-E4CFD43AD71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85" r="1862" b="2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1B2EAC-F75E-E68B-7AD1-1C638344CB4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430" r="-1" b="26999"/>
          <a:stretch>
            <a:fillRect/>
          </a:stretch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101" name="Freeform: Shape 22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2" name="Freeform: Shape 24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82A1AB-33B3-DB6D-37DC-E6CFDD9EAF5A}"/>
              </a:ext>
            </a:extLst>
          </p:cNvPr>
          <p:cNvSpPr txBox="1"/>
          <p:nvPr/>
        </p:nvSpPr>
        <p:spPr>
          <a:xfrm>
            <a:off x="448056" y="2514600"/>
            <a:ext cx="4922338" cy="36667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u="sng" dirty="0">
                <a:highlight>
                  <a:srgbClr val="00FFFF"/>
                </a:highlight>
              </a:rPr>
              <a:t>LinkedIn Learning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5687DC-AA1E-2D64-55CC-08A902A8F2B7}"/>
              </a:ext>
            </a:extLst>
          </p:cNvPr>
          <p:cNvSpPr txBox="1"/>
          <p:nvPr/>
        </p:nvSpPr>
        <p:spPr>
          <a:xfrm>
            <a:off x="128016" y="3272010"/>
            <a:ext cx="56007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LinkedIn Learning has supported my digital development skills by providing me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Video tutorials from different experts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Flexible learning at my own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Opportunity to practice new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Pactical digital skills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7302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8E79F9-DE74-F408-73A4-4F38E065771B}"/>
              </a:ext>
            </a:extLst>
          </p:cNvPr>
          <p:cNvSpPr txBox="1"/>
          <p:nvPr/>
        </p:nvSpPr>
        <p:spPr>
          <a:xfrm>
            <a:off x="0" y="77119"/>
            <a:ext cx="5807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>
                <a:highlight>
                  <a:srgbClr val="00FFFF"/>
                </a:highlight>
              </a:rPr>
              <a:t>JISC Digital Capability  Assessment &amp; Action plan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B48F87-245A-1B59-6985-83331BEA8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0299" y="0"/>
            <a:ext cx="6771700" cy="52558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992B3B-54D2-8EBE-301D-91D6F5BE3658}"/>
              </a:ext>
            </a:extLst>
          </p:cNvPr>
          <p:cNvSpPr txBox="1"/>
          <p:nvPr/>
        </p:nvSpPr>
        <p:spPr>
          <a:xfrm>
            <a:off x="0" y="786810"/>
            <a:ext cx="519701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Digital capability assessment  and action plan  help me to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Track my learning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knowing my strengths and gaps and areas of 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Assess my digital capabilities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359907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F30522-BEF8-62B4-E805-402EA107D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8711" y="571117"/>
            <a:ext cx="7772400" cy="53817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4C985F-F37D-22CC-2411-C8C66B2CF8E2}"/>
              </a:ext>
            </a:extLst>
          </p:cNvPr>
          <p:cNvSpPr txBox="1"/>
          <p:nvPr/>
        </p:nvSpPr>
        <p:spPr>
          <a:xfrm>
            <a:off x="605928" y="749147"/>
            <a:ext cx="2647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highlight>
                  <a:srgbClr val="00FFFF"/>
                </a:highlight>
              </a:rPr>
              <a:t>Skills I have  Developed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FC02D5-5DC9-AB3E-10BE-949D4EF8F2BB}"/>
              </a:ext>
            </a:extLst>
          </p:cNvPr>
          <p:cNvSpPr txBox="1"/>
          <p:nvPr/>
        </p:nvSpPr>
        <p:spPr>
          <a:xfrm>
            <a:off x="341523" y="1630496"/>
            <a:ext cx="398718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Learning Microsoft word,Exccel, Powerpoint  and outlook has build my confidence to produce professional work and improved my ability to analyse information efficently.</a:t>
            </a:r>
          </a:p>
          <a:p>
            <a:r>
              <a:rPr lang="en-US" u="sng" dirty="0">
                <a:highlight>
                  <a:srgbClr val="00FFFF"/>
                </a:highlight>
              </a:rPr>
              <a:t>Microsoft Word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Using spell check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Proofreading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Creating professional documents</a:t>
            </a:r>
          </a:p>
          <a:p>
            <a:r>
              <a:rPr lang="en-US" u="sng" dirty="0">
                <a:highlight>
                  <a:srgbClr val="00FFFF"/>
                </a:highlight>
              </a:rPr>
              <a:t>Excel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Using formulas and functions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Organising data </a:t>
            </a:r>
          </a:p>
          <a:p>
            <a:r>
              <a:rPr lang="en-US" b="1" u="sng" dirty="0">
                <a:highlight>
                  <a:srgbClr val="00FFFF"/>
                </a:highlight>
              </a:rPr>
              <a:t>Powerpoint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Adding images,transition  and animation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Designing professional presentations</a:t>
            </a:r>
          </a:p>
          <a:p>
            <a:r>
              <a:rPr lang="en-US" b="1" u="sng" dirty="0">
                <a:highlight>
                  <a:srgbClr val="00FFFF"/>
                </a:highlight>
              </a:rPr>
              <a:t>Outlook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Managing email professionally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Organising meetings and calenders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55711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BD5FA8-F92B-FB25-12BF-B3539CAA04C4}"/>
              </a:ext>
            </a:extLst>
          </p:cNvPr>
          <p:cNvSpPr txBox="1"/>
          <p:nvPr/>
        </p:nvSpPr>
        <p:spPr>
          <a:xfrm>
            <a:off x="705080" y="539827"/>
            <a:ext cx="2764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highlight>
                  <a:srgbClr val="00FFFF"/>
                </a:highlight>
              </a:rPr>
              <a:t>Challenges and Learning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DC924C-438F-9A6C-AB2C-E39EB32DDD6A}"/>
              </a:ext>
            </a:extLst>
          </p:cNvPr>
          <p:cNvSpPr txBox="1"/>
          <p:nvPr/>
        </p:nvSpPr>
        <p:spPr>
          <a:xfrm>
            <a:off x="914400" y="1156771"/>
            <a:ext cx="114701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Challenges: Time management,applying new skills , try to understand the moduel of the course and 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Wayout: Regular reflection,  practice and setting study guide where I will have to study 30 minutes twice a week.</a:t>
            </a:r>
          </a:p>
        </p:txBody>
      </p:sp>
    </p:spTree>
    <p:extLst>
      <p:ext uri="{BB962C8B-B14F-4D97-AF65-F5344CB8AC3E}">
        <p14:creationId xmlns:p14="http://schemas.microsoft.com/office/powerpoint/2010/main" val="3767412270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104BD7-966F-A6C1-8082-1246D67F7B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11" r="-2" b="27466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5A2854-EBDD-CF05-81BA-4C79973E91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37783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41" name="Freeform: Shape 13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2" name="Freeform: Shape 15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74C3C7-F6C0-656B-D5DE-57A98459F32F}"/>
              </a:ext>
            </a:extLst>
          </p:cNvPr>
          <p:cNvSpPr txBox="1"/>
          <p:nvPr/>
        </p:nvSpPr>
        <p:spPr>
          <a:xfrm>
            <a:off x="448056" y="2512611"/>
            <a:ext cx="4832803" cy="3664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u="sng" dirty="0">
                <a:highlight>
                  <a:srgbClr val="00FFFF"/>
                </a:highlight>
              </a:rPr>
              <a:t>Impact and Future Plan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61487B-07D9-0916-29F3-64A40856CF1B}"/>
              </a:ext>
            </a:extLst>
          </p:cNvPr>
          <p:cNvSpPr txBox="1"/>
          <p:nvPr/>
        </p:nvSpPr>
        <p:spPr>
          <a:xfrm>
            <a:off x="605928" y="3106757"/>
            <a:ext cx="56406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Impact:  Confidence,Better Problem-solving skills and Employability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Future: Continue learning using LinkedIn leaning </a:t>
            </a:r>
            <a:r>
              <a:rPr lang="en-US" dirty="0" err="1"/>
              <a:t>Jisc</a:t>
            </a:r>
            <a:r>
              <a:rPr lang="en-US" dirty="0"/>
              <a:t> and other good resources </a:t>
            </a:r>
          </a:p>
        </p:txBody>
      </p:sp>
    </p:spTree>
    <p:extLst>
      <p:ext uri="{BB962C8B-B14F-4D97-AF65-F5344CB8AC3E}">
        <p14:creationId xmlns:p14="http://schemas.microsoft.com/office/powerpoint/2010/main" val="3507829494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1EA535-65F9-4734-88E2-ADDCD4FB0156}"/>
              </a:ext>
            </a:extLst>
          </p:cNvPr>
          <p:cNvSpPr txBox="1"/>
          <p:nvPr/>
        </p:nvSpPr>
        <p:spPr>
          <a:xfrm>
            <a:off x="463037" y="306324"/>
            <a:ext cx="6894576" cy="1783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u="sng" dirty="0">
                <a:highlight>
                  <a:srgbClr val="00FFFF"/>
                </a:highlight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6CAD32-FDD3-5B25-E433-4857E7CA5887}"/>
              </a:ext>
            </a:extLst>
          </p:cNvPr>
          <p:cNvSpPr txBox="1"/>
          <p:nvPr/>
        </p:nvSpPr>
        <p:spPr>
          <a:xfrm>
            <a:off x="640080" y="2706624"/>
            <a:ext cx="6894576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Thank you for listening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Your feedback is highly appreciated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Any Question?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FD9372-0AA9-B99D-12FB-4D6DEBC1F1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78"/>
          <a:stretch>
            <a:fillRect/>
          </a:stretch>
        </p:blipFill>
        <p:spPr>
          <a:xfrm>
            <a:off x="8149474" y="329183"/>
            <a:ext cx="3442948" cy="34299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6255013-54FA-D830-D803-08F780F8F8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794" y="4079193"/>
            <a:ext cx="3496020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2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555</TotalTime>
  <Words>299</Words>
  <Application>Microsoft Macintosh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My digital Skills Development Reflection Using Jisc Digital Capability assessment &amp; action plan and LinkedIn Learning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Happiness Oluwatosin Oshaka (2540658)</dc:creator>
  <cp:lastModifiedBy>Happiness Oluwatosin Oshaka (2540658)</cp:lastModifiedBy>
  <cp:revision>1</cp:revision>
  <dcterms:created xsi:type="dcterms:W3CDTF">2026-06-23T21:01:32Z</dcterms:created>
  <dcterms:modified xsi:type="dcterms:W3CDTF">2026-06-26T22:23:30Z</dcterms:modified>
</cp:coreProperties>
</file>