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61" r:id="rId5"/>
    <p:sldId id="262" r:id="rId6"/>
    <p:sldId id="270" r:id="rId7"/>
    <p:sldId id="259" r:id="rId8"/>
    <p:sldId id="264" r:id="rId9"/>
    <p:sldId id="265" r:id="rId10"/>
    <p:sldId id="266" r:id="rId11"/>
    <p:sldId id="268" r:id="rId12"/>
    <p:sldId id="274" r:id="rId13"/>
    <p:sldId id="269" r:id="rId14"/>
    <p:sldId id="272" r:id="rId15"/>
    <p:sldId id="267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1D9B1E-2B33-2976-8A6F-83B94804C0D4}" v="310" dt="2026-06-25T11:42:40.305"/>
    <p1510:client id="{5585AF98-F448-FE0A-83CC-1C30AE906CE8}" v="6" dt="2026-06-24T13:25:19.626"/>
    <p1510:client id="{C8A39A47-5DBE-F024-3D0B-5ABB14A25DFB}" v="2065" dt="2026-06-24T13:13:09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 Zikavska (2332569)" userId="S::2332569@student.uwtsd.ac.uk::cf9b8d55-9cd9-42ff-9ecb-ce6f10197fe9" providerId="AD" clId="Web-{3F1D9B1E-2B33-2976-8A6F-83B94804C0D4}"/>
    <pc:docChg chg="addSld delSld modSld">
      <pc:chgData name="Kamila Zikavska (2332569)" userId="S::2332569@student.uwtsd.ac.uk::cf9b8d55-9cd9-42ff-9ecb-ce6f10197fe9" providerId="AD" clId="Web-{3F1D9B1E-2B33-2976-8A6F-83B94804C0D4}" dt="2026-06-25T11:42:36.664" v="220"/>
      <pc:docMkLst>
        <pc:docMk/>
      </pc:docMkLst>
      <pc:sldChg chg="modTransition addAnim">
        <pc:chgData name="Kamila Zikavska (2332569)" userId="S::2332569@student.uwtsd.ac.uk::cf9b8d55-9cd9-42ff-9ecb-ce6f10197fe9" providerId="AD" clId="Web-{3F1D9B1E-2B33-2976-8A6F-83B94804C0D4}" dt="2026-06-25T11:38:49.809" v="201"/>
        <pc:sldMkLst>
          <pc:docMk/>
          <pc:sldMk cId="109857222" sldId="256"/>
        </pc:sldMkLst>
      </pc:sldChg>
      <pc:sldChg chg="modSp modTransition addAnim">
        <pc:chgData name="Kamila Zikavska (2332569)" userId="S::2332569@student.uwtsd.ac.uk::cf9b8d55-9cd9-42ff-9ecb-ce6f10197fe9" providerId="AD" clId="Web-{3F1D9B1E-2B33-2976-8A6F-83B94804C0D4}" dt="2026-06-25T11:40:05.860" v="215" actId="1076"/>
        <pc:sldMkLst>
          <pc:docMk/>
          <pc:sldMk cId="2259068665" sldId="257"/>
        </pc:sldMkLst>
        <pc:spChg chg="mod">
          <ac:chgData name="Kamila Zikavska (2332569)" userId="S::2332569@student.uwtsd.ac.uk::cf9b8d55-9cd9-42ff-9ecb-ce6f10197fe9" providerId="AD" clId="Web-{3F1D9B1E-2B33-2976-8A6F-83B94804C0D4}" dt="2026-06-25T11:40:05.860" v="215" actId="1076"/>
          <ac:spMkLst>
            <pc:docMk/>
            <pc:sldMk cId="2259068665" sldId="257"/>
            <ac:spMk id="23" creationId="{754DA22F-AEC8-7EEA-903C-ED7E07C433E1}"/>
          </ac:spMkLst>
        </pc:spChg>
      </pc:sldChg>
      <pc:sldChg chg="modSp modTransition addAnim">
        <pc:chgData name="Kamila Zikavska (2332569)" userId="S::2332569@student.uwtsd.ac.uk::cf9b8d55-9cd9-42ff-9ecb-ce6f10197fe9" providerId="AD" clId="Web-{3F1D9B1E-2B33-2976-8A6F-83B94804C0D4}" dt="2026-06-25T11:38:52.575" v="202"/>
        <pc:sldMkLst>
          <pc:docMk/>
          <pc:sldMk cId="2210413745" sldId="258"/>
        </pc:sldMkLst>
        <pc:spChg chg="mod">
          <ac:chgData name="Kamila Zikavska (2332569)" userId="S::2332569@student.uwtsd.ac.uk::cf9b8d55-9cd9-42ff-9ecb-ce6f10197fe9" providerId="AD" clId="Web-{3F1D9B1E-2B33-2976-8A6F-83B94804C0D4}" dt="2026-06-25T11:37:01.319" v="176" actId="1076"/>
          <ac:spMkLst>
            <pc:docMk/>
            <pc:sldMk cId="2210413745" sldId="258"/>
            <ac:spMk id="7" creationId="{13BA1608-C81C-2E29-CD04-96830A14877B}"/>
          </ac:spMkLst>
        </pc:spChg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0.779" v="206"/>
        <pc:sldMkLst>
          <pc:docMk/>
          <pc:sldMk cId="689434938" sldId="259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8:55.950" v="203"/>
        <pc:sldMkLst>
          <pc:docMk/>
          <pc:sldMk cId="2805456045" sldId="261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8:59.169" v="204"/>
        <pc:sldMkLst>
          <pc:docMk/>
          <pc:sldMk cId="4141057441" sldId="262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3.857" v="207"/>
        <pc:sldMkLst>
          <pc:docMk/>
          <pc:sldMk cId="1341807979" sldId="264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6.826" v="208"/>
        <pc:sldMkLst>
          <pc:docMk/>
          <pc:sldMk cId="240480015" sldId="265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9.889" v="209"/>
        <pc:sldMkLst>
          <pc:docMk/>
          <pc:sldMk cId="878616376" sldId="266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35.327" v="214"/>
        <pc:sldMkLst>
          <pc:docMk/>
          <pc:sldMk cId="551972933" sldId="267"/>
        </pc:sldMkLst>
      </pc:sldChg>
      <pc:sldChg chg="delSp modSp modTransition addAnim">
        <pc:chgData name="Kamila Zikavska (2332569)" userId="S::2332569@student.uwtsd.ac.uk::cf9b8d55-9cd9-42ff-9ecb-ce6f10197fe9" providerId="AD" clId="Web-{3F1D9B1E-2B33-2976-8A6F-83B94804C0D4}" dt="2026-06-25T11:39:23.701" v="210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3F1D9B1E-2B33-2976-8A6F-83B94804C0D4}" dt="2026-06-25T11:31:43.193" v="122" actId="20577"/>
          <ac:spMkLst>
            <pc:docMk/>
            <pc:sldMk cId="1261140946" sldId="268"/>
            <ac:spMk id="9" creationId="{A8DC1849-5EDA-3F67-E27A-BFC97264F0CD}"/>
          </ac:spMkLst>
        </pc:spChg>
        <pc:spChg chg="del mod">
          <ac:chgData name="Kamila Zikavska (2332569)" userId="S::2332569@student.uwtsd.ac.uk::cf9b8d55-9cd9-42ff-9ecb-ce6f10197fe9" providerId="AD" clId="Web-{3F1D9B1E-2B33-2976-8A6F-83B94804C0D4}" dt="2026-06-25T11:20:25.131" v="15"/>
          <ac:spMkLst>
            <pc:docMk/>
            <pc:sldMk cId="1261140946" sldId="268"/>
            <ac:spMk id="11" creationId="{F8FAC732-F71C-E555-6F01-F9485236067E}"/>
          </ac:spMkLst>
        </pc:spChg>
        <pc:picChg chg="del mod">
          <ac:chgData name="Kamila Zikavska (2332569)" userId="S::2332569@student.uwtsd.ac.uk::cf9b8d55-9cd9-42ff-9ecb-ce6f10197fe9" providerId="AD" clId="Web-{3F1D9B1E-2B33-2976-8A6F-83B94804C0D4}" dt="2026-06-25T11:20:07.614" v="11"/>
          <ac:picMkLst>
            <pc:docMk/>
            <pc:sldMk cId="1261140946" sldId="268"/>
            <ac:picMk id="10" creationId="{DC2D2ABA-8704-F099-8311-00E0059DC774}"/>
          </ac:picMkLst>
        </pc:picChg>
      </pc:sldChg>
      <pc:sldChg chg="addSp modSp modTransition addAnim">
        <pc:chgData name="Kamila Zikavska (2332569)" userId="S::2332569@student.uwtsd.ac.uk::cf9b8d55-9cd9-42ff-9ecb-ce6f10197fe9" providerId="AD" clId="Web-{3F1D9B1E-2B33-2976-8A6F-83B94804C0D4}" dt="2026-06-25T11:42:36.664" v="220"/>
        <pc:sldMkLst>
          <pc:docMk/>
          <pc:sldMk cId="3982135121" sldId="269"/>
        </pc:sldMkLst>
        <pc:spChg chg="add mod">
          <ac:chgData name="Kamila Zikavska (2332569)" userId="S::2332569@student.uwtsd.ac.uk::cf9b8d55-9cd9-42ff-9ecb-ce6f10197fe9" providerId="AD" clId="Web-{3F1D9B1E-2B33-2976-8A6F-83B94804C0D4}" dt="2026-06-25T11:24:52.269" v="55" actId="1076"/>
          <ac:spMkLst>
            <pc:docMk/>
            <pc:sldMk cId="3982135121" sldId="269"/>
            <ac:spMk id="2" creationId="{7A7AEF45-94DB-CA46-AFC1-D12EB4D0E540}"/>
          </ac:spMkLst>
        </pc:spChg>
        <pc:spChg chg="mod">
          <ac:chgData name="Kamila Zikavska (2332569)" userId="S::2332569@student.uwtsd.ac.uk::cf9b8d55-9cd9-42ff-9ecb-ce6f10197fe9" providerId="AD" clId="Web-{3F1D9B1E-2B33-2976-8A6F-83B94804C0D4}" dt="2026-06-25T11:42:36.664" v="220"/>
          <ac:spMkLst>
            <pc:docMk/>
            <pc:sldMk cId="3982135121" sldId="269"/>
            <ac:spMk id="9" creationId="{2D806138-77F1-350D-90D2-62184DB1AFBE}"/>
          </ac:spMkLst>
        </pc:spChg>
        <pc:picChg chg="mod">
          <ac:chgData name="Kamila Zikavska (2332569)" userId="S::2332569@student.uwtsd.ac.uk::cf9b8d55-9cd9-42ff-9ecb-ce6f10197fe9" providerId="AD" clId="Web-{3F1D9B1E-2B33-2976-8A6F-83B94804C0D4}" dt="2026-06-25T11:24:57.206" v="56" actId="1076"/>
          <ac:picMkLst>
            <pc:docMk/>
            <pc:sldMk cId="3982135121" sldId="269"/>
            <ac:picMk id="11" creationId="{0A8C881A-527D-21CD-C8CA-068AC74CACC7}"/>
          </ac:picMkLst>
        </pc:picChg>
        <pc:picChg chg="mod">
          <ac:chgData name="Kamila Zikavska (2332569)" userId="S::2332569@student.uwtsd.ac.uk::cf9b8d55-9cd9-42ff-9ecb-ce6f10197fe9" providerId="AD" clId="Web-{3F1D9B1E-2B33-2976-8A6F-83B94804C0D4}" dt="2026-06-25T11:24:48.440" v="54" actId="1076"/>
          <ac:picMkLst>
            <pc:docMk/>
            <pc:sldMk cId="3982135121" sldId="269"/>
            <ac:picMk id="13" creationId="{EF3A5618-10BF-A499-870B-A1752FEDBC60}"/>
          </ac:picMkLst>
        </pc:picChg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06.435" v="205"/>
        <pc:sldMkLst>
          <pc:docMk/>
          <pc:sldMk cId="704890620" sldId="270"/>
        </pc:sldMkLst>
      </pc:sldChg>
      <pc:sldChg chg="addSp delSp modSp modTransition addAnim">
        <pc:chgData name="Kamila Zikavska (2332569)" userId="S::2332569@student.uwtsd.ac.uk::cf9b8d55-9cd9-42ff-9ecb-ce6f10197fe9" providerId="AD" clId="Web-{3F1D9B1E-2B33-2976-8A6F-83B94804C0D4}" dt="2026-06-25T11:39:32.092" v="213"/>
        <pc:sldMkLst>
          <pc:docMk/>
          <pc:sldMk cId="202911302" sldId="272"/>
        </pc:sldMkLst>
        <pc:spChg chg="mod">
          <ac:chgData name="Kamila Zikavska (2332569)" userId="S::2332569@student.uwtsd.ac.uk::cf9b8d55-9cd9-42ff-9ecb-ce6f10197fe9" providerId="AD" clId="Web-{3F1D9B1E-2B33-2976-8A6F-83B94804C0D4}" dt="2026-06-25T11:36:08.973" v="171" actId="14100"/>
          <ac:spMkLst>
            <pc:docMk/>
            <pc:sldMk cId="202911302" sldId="272"/>
            <ac:spMk id="2" creationId="{4DBB257F-9F4C-AFD6-CE25-3A4C733DBAEC}"/>
          </ac:spMkLst>
        </pc:spChg>
        <pc:spChg chg="add del">
          <ac:chgData name="Kamila Zikavska (2332569)" userId="S::2332569@student.uwtsd.ac.uk::cf9b8d55-9cd9-42ff-9ecb-ce6f10197fe9" providerId="AD" clId="Web-{3F1D9B1E-2B33-2976-8A6F-83B94804C0D4}" dt="2026-06-25T11:25:25.192" v="61"/>
          <ac:spMkLst>
            <pc:docMk/>
            <pc:sldMk cId="202911302" sldId="272"/>
            <ac:spMk id="5" creationId="{6685CC1D-C700-699A-CE7A-0F5DCE0F8EF4}"/>
          </ac:spMkLst>
        </pc:spChg>
        <pc:spChg chg="add del">
          <ac:chgData name="Kamila Zikavska (2332569)" userId="S::2332569@student.uwtsd.ac.uk::cf9b8d55-9cd9-42ff-9ecb-ce6f10197fe9" providerId="AD" clId="Web-{3F1D9B1E-2B33-2976-8A6F-83B94804C0D4}" dt="2026-06-25T11:25:23.005" v="60"/>
          <ac:spMkLst>
            <pc:docMk/>
            <pc:sldMk cId="202911302" sldId="272"/>
            <ac:spMk id="7" creationId="{5F0C144D-05B2-AA74-1B0D-115125F2B066}"/>
          </ac:spMkLst>
        </pc:spChg>
        <pc:spChg chg="del">
          <ac:chgData name="Kamila Zikavska (2332569)" userId="S::2332569@student.uwtsd.ac.uk::cf9b8d55-9cd9-42ff-9ecb-ce6f10197fe9" providerId="AD" clId="Web-{3F1D9B1E-2B33-2976-8A6F-83B94804C0D4}" dt="2026-06-25T11:25:13.176" v="57"/>
          <ac:spMkLst>
            <pc:docMk/>
            <pc:sldMk cId="202911302" sldId="272"/>
            <ac:spMk id="8" creationId="{5F0C144D-05B2-AA74-1B0D-115125F2B066}"/>
          </ac:spMkLst>
        </pc:spChg>
        <pc:spChg chg="add mod">
          <ac:chgData name="Kamila Zikavska (2332569)" userId="S::2332569@student.uwtsd.ac.uk::cf9b8d55-9cd9-42ff-9ecb-ce6f10197fe9" providerId="AD" clId="Web-{3F1D9B1E-2B33-2976-8A6F-83B94804C0D4}" dt="2026-06-25T11:25:46.975" v="65" actId="1076"/>
          <ac:spMkLst>
            <pc:docMk/>
            <pc:sldMk cId="202911302" sldId="272"/>
            <ac:spMk id="9" creationId="{6BB64166-6FCE-5499-156A-CC0BC3AB2F1E}"/>
          </ac:spMkLst>
        </pc:spChg>
      </pc:sldChg>
      <pc:sldChg chg="del">
        <pc:chgData name="Kamila Zikavska (2332569)" userId="S::2332569@student.uwtsd.ac.uk::cf9b8d55-9cd9-42ff-9ecb-ce6f10197fe9" providerId="AD" clId="Web-{3F1D9B1E-2B33-2976-8A6F-83B94804C0D4}" dt="2026-06-25T11:19:24.893" v="9"/>
        <pc:sldMkLst>
          <pc:docMk/>
          <pc:sldMk cId="2352127027" sldId="273"/>
        </pc:sldMkLst>
      </pc:sldChg>
      <pc:sldChg chg="addSp delSp modSp modTransition addAnim">
        <pc:chgData name="Kamila Zikavska (2332569)" userId="S::2332569@student.uwtsd.ac.uk::cf9b8d55-9cd9-42ff-9ecb-ce6f10197fe9" providerId="AD" clId="Web-{3F1D9B1E-2B33-2976-8A6F-83B94804C0D4}" dt="2026-06-25T11:39:26.377" v="211"/>
        <pc:sldMkLst>
          <pc:docMk/>
          <pc:sldMk cId="760752894" sldId="274"/>
        </pc:sldMkLst>
        <pc:spChg chg="add mod">
          <ac:chgData name="Kamila Zikavska (2332569)" userId="S::2332569@student.uwtsd.ac.uk::cf9b8d55-9cd9-42ff-9ecb-ce6f10197fe9" providerId="AD" clId="Web-{3F1D9B1E-2B33-2976-8A6F-83B94804C0D4}" dt="2026-06-25T11:23:30.233" v="44" actId="1076"/>
          <ac:spMkLst>
            <pc:docMk/>
            <pc:sldMk cId="760752894" sldId="274"/>
            <ac:spMk id="2" creationId="{786DB73A-6E01-52FA-53D2-E22DA4A722D7}"/>
          </ac:spMkLst>
        </pc:spChg>
        <pc:spChg chg="del mod">
          <ac:chgData name="Kamila Zikavska (2332569)" userId="S::2332569@student.uwtsd.ac.uk::cf9b8d55-9cd9-42ff-9ecb-ce6f10197fe9" providerId="AD" clId="Web-{3F1D9B1E-2B33-2976-8A6F-83B94804C0D4}" dt="2026-06-25T11:21:35.056" v="19"/>
          <ac:spMkLst>
            <pc:docMk/>
            <pc:sldMk cId="760752894" sldId="274"/>
            <ac:spMk id="5" creationId="{6D60F627-A282-DB36-A2FC-0308B526D5D3}"/>
          </ac:spMkLst>
        </pc:spChg>
        <pc:spChg chg="del mod">
          <ac:chgData name="Kamila Zikavska (2332569)" userId="S::2332569@student.uwtsd.ac.uk::cf9b8d55-9cd9-42ff-9ecb-ce6f10197fe9" providerId="AD" clId="Web-{3F1D9B1E-2B33-2976-8A6F-83B94804C0D4}" dt="2026-06-25T11:21:31.087" v="17"/>
          <ac:spMkLst>
            <pc:docMk/>
            <pc:sldMk cId="760752894" sldId="274"/>
            <ac:spMk id="7" creationId="{C2615093-5B1D-D63F-9D02-EB06F739E5C0}"/>
          </ac:spMkLst>
        </pc:spChg>
        <pc:spChg chg="mod">
          <ac:chgData name="Kamila Zikavska (2332569)" userId="S::2332569@student.uwtsd.ac.uk::cf9b8d55-9cd9-42ff-9ecb-ce6f10197fe9" providerId="AD" clId="Web-{3F1D9B1E-2B33-2976-8A6F-83B94804C0D4}" dt="2026-06-25T11:35:04.595" v="153" actId="20577"/>
          <ac:spMkLst>
            <pc:docMk/>
            <pc:sldMk cId="760752894" sldId="274"/>
            <ac:spMk id="9" creationId="{8D0D2027-D411-C576-2072-F7765C503B85}"/>
          </ac:spMkLst>
        </pc:spChg>
        <pc:picChg chg="mod">
          <ac:chgData name="Kamila Zikavska (2332569)" userId="S::2332569@student.uwtsd.ac.uk::cf9b8d55-9cd9-42ff-9ecb-ce6f10197fe9" providerId="AD" clId="Web-{3F1D9B1E-2B33-2976-8A6F-83B94804C0D4}" dt="2026-06-25T11:28:22.521" v="105" actId="1076"/>
          <ac:picMkLst>
            <pc:docMk/>
            <pc:sldMk cId="760752894" sldId="274"/>
            <ac:picMk id="13" creationId="{72B434E8-A5AD-35A4-5AFA-70A5AF6F5F3C}"/>
          </ac:picMkLst>
        </pc:picChg>
      </pc:sldChg>
      <pc:sldChg chg="add del">
        <pc:chgData name="Kamila Zikavska (2332569)" userId="S::2332569@student.uwtsd.ac.uk::cf9b8d55-9cd9-42ff-9ecb-ce6f10197fe9" providerId="AD" clId="Web-{3F1D9B1E-2B33-2976-8A6F-83B94804C0D4}" dt="2026-06-25T11:24:14.313" v="49"/>
        <pc:sldMkLst>
          <pc:docMk/>
          <pc:sldMk cId="2137997746" sldId="275"/>
        </pc:sldMkLst>
      </pc:sldChg>
    </pc:docChg>
  </pc:docChgLst>
  <pc:docChgLst>
    <pc:chgData name="Kamila Zikavska (2332569)" userId="S::2332569@student.uwtsd.ac.uk::cf9b8d55-9cd9-42ff-9ecb-ce6f10197fe9" providerId="AD" clId="Web-{5585AF98-F448-FE0A-83CC-1C30AE906CE8}"/>
    <pc:docChg chg="modSld">
      <pc:chgData name="Kamila Zikavska (2332569)" userId="S::2332569@student.uwtsd.ac.uk::cf9b8d55-9cd9-42ff-9ecb-ce6f10197fe9" providerId="AD" clId="Web-{5585AF98-F448-FE0A-83CC-1C30AE906CE8}" dt="2026-06-24T13:25:19.626" v="2" actId="14100"/>
      <pc:docMkLst>
        <pc:docMk/>
      </pc:docMkLst>
      <pc:sldChg chg="modSp">
        <pc:chgData name="Kamila Zikavska (2332569)" userId="S::2332569@student.uwtsd.ac.uk::cf9b8d55-9cd9-42ff-9ecb-ce6f10197fe9" providerId="AD" clId="Web-{5585AF98-F448-FE0A-83CC-1C30AE906CE8}" dt="2026-06-24T13:25:19.626" v="2" actId="14100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5585AF98-F448-FE0A-83CC-1C30AE906CE8}" dt="2026-06-24T13:25:19.626" v="2" actId="14100"/>
          <ac:spMkLst>
            <pc:docMk/>
            <pc:sldMk cId="1261140946" sldId="268"/>
            <ac:spMk id="9" creationId="{A8DC1849-5EDA-3F67-E27A-BFC97264F0CD}"/>
          </ac:spMkLst>
        </pc:spChg>
      </pc:sldChg>
    </pc:docChg>
  </pc:docChgLst>
  <pc:docChgLst>
    <pc:chgData name="Kamila Zikavska (2332569)" userId="S::2332569@student.uwtsd.ac.uk::cf9b8d55-9cd9-42ff-9ecb-ce6f10197fe9" providerId="AD" clId="Web-{C8A39A47-5DBE-F024-3D0B-5ABB14A25DFB}"/>
    <pc:docChg chg="mod addSld delSld modSld sldOrd addMainMaster delMainMaster modMainMaster">
      <pc:chgData name="Kamila Zikavska (2332569)" userId="S::2332569@student.uwtsd.ac.uk::cf9b8d55-9cd9-42ff-9ecb-ce6f10197fe9" providerId="AD" clId="Web-{C8A39A47-5DBE-F024-3D0B-5ABB14A25DFB}" dt="2026-06-24T13:11:13.818" v="1547" actId="1076"/>
      <pc:docMkLst>
        <pc:docMk/>
      </pc:docMkLst>
      <pc:sldChg chg="addSp delSp modSp mod setBg modClrScheme chgLayout">
        <pc:chgData name="Kamila Zikavska (2332569)" userId="S::2332569@student.uwtsd.ac.uk::cf9b8d55-9cd9-42ff-9ecb-ce6f10197fe9" providerId="AD" clId="Web-{C8A39A47-5DBE-F024-3D0B-5ABB14A25DFB}" dt="2026-06-24T10:39:21.601" v="245" actId="14100"/>
        <pc:sldMkLst>
          <pc:docMk/>
          <pc:sldMk cId="109857222" sldId="256"/>
        </pc:sldMkLst>
        <pc:spChg chg="del mod ord">
          <ac:chgData name="Kamila Zikavska (2332569)" userId="S::2332569@student.uwtsd.ac.uk::cf9b8d55-9cd9-42ff-9ecb-ce6f10197fe9" providerId="AD" clId="Web-{C8A39A47-5DBE-F024-3D0B-5ABB14A25DFB}" dt="2026-06-24T10:04:57.099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amila Zikavska (2332569)" userId="S::2332569@student.uwtsd.ac.uk::cf9b8d55-9cd9-42ff-9ecb-ce6f10197fe9" providerId="AD" clId="Web-{C8A39A47-5DBE-F024-3D0B-5ABB14A25DFB}" dt="2026-06-24T10:15:32.724" v="55"/>
          <ac:spMkLst>
            <pc:docMk/>
            <pc:sldMk cId="109857222" sldId="256"/>
            <ac:spMk id="5" creationId="{263A70B3-617E-4ECF-BB4B-2687D467BD3C}"/>
          </ac:spMkLst>
        </pc:spChg>
        <pc:spChg chg="add del mod">
          <ac:chgData name="Kamila Zikavska (2332569)" userId="S::2332569@student.uwtsd.ac.uk::cf9b8d55-9cd9-42ff-9ecb-ce6f10197fe9" providerId="AD" clId="Web-{C8A39A47-5DBE-F024-3D0B-5ABB14A25DFB}" dt="2026-06-24T10:17:17.827" v="69"/>
          <ac:spMkLst>
            <pc:docMk/>
            <pc:sldMk cId="109857222" sldId="256"/>
            <ac:spMk id="6" creationId="{F0C20343-EEF7-D754-F189-63802639DBF2}"/>
          </ac:spMkLst>
        </pc:spChg>
        <pc:spChg chg="add del mod">
          <ac:chgData name="Kamila Zikavska (2332569)" userId="S::2332569@student.uwtsd.ac.uk::cf9b8d55-9cd9-42ff-9ecb-ce6f10197fe9" providerId="AD" clId="Web-{C8A39A47-5DBE-F024-3D0B-5ABB14A25DFB}" dt="2026-06-24T10:18:42.710" v="89"/>
          <ac:spMkLst>
            <pc:docMk/>
            <pc:sldMk cId="109857222" sldId="256"/>
            <ac:spMk id="8" creationId="{FF3F066B-2D8A-E878-E5E5-9CBD1DEAEE1C}"/>
          </ac:spMkLst>
        </pc:spChg>
        <pc:spChg chg="add mod ord">
          <ac:chgData name="Kamila Zikavska (2332569)" userId="S::2332569@student.uwtsd.ac.uk::cf9b8d55-9cd9-42ff-9ecb-ce6f10197fe9" providerId="AD" clId="Web-{C8A39A47-5DBE-F024-3D0B-5ABB14A25DFB}" dt="2026-06-24T10:32:48.571" v="199" actId="1076"/>
          <ac:spMkLst>
            <pc:docMk/>
            <pc:sldMk cId="109857222" sldId="256"/>
            <ac:spMk id="11" creationId="{0C9C5DFA-516F-1E88-83BD-6F68771D9057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33:51.388" v="218" actId="1076"/>
          <ac:spMkLst>
            <pc:docMk/>
            <pc:sldMk cId="109857222" sldId="256"/>
            <ac:spMk id="13" creationId="{0B7B81C1-5CE9-6CD0-14FE-C1C22A8A0803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39:21.601" v="245" actId="14100"/>
          <ac:spMkLst>
            <pc:docMk/>
            <pc:sldMk cId="109857222" sldId="256"/>
            <ac:spMk id="14" creationId="{5E23DAAB-88E7-52EA-99B1-93F2909959BC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17" creationId="{E91DC736-0EF8-4F87-9146-EBF1D2EE4D3D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19" creationId="{097CD68E-23E3-4007-8847-CD0944C4F7BE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21" creationId="{AF2F604E-43BE-4DC3-B983-E071523364F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23" creationId="{08C9B587-E65E-4B52-B37C-ABEBB6E87928}"/>
          </ac:spMkLst>
        </pc:spChg>
        <pc:picChg chg="add del mod">
          <ac:chgData name="Kamila Zikavska (2332569)" userId="S::2332569@student.uwtsd.ac.uk::cf9b8d55-9cd9-42ff-9ecb-ce6f10197fe9" providerId="AD" clId="Web-{C8A39A47-5DBE-F024-3D0B-5ABB14A25DFB}" dt="2026-06-24T10:28:18.681" v="152"/>
          <ac:picMkLst>
            <pc:docMk/>
            <pc:sldMk cId="109857222" sldId="256"/>
            <ac:picMk id="4" creationId="{8B010EE7-B8C5-A50A-5802-0F122C69670B}"/>
          </ac:picMkLst>
        </pc:picChg>
        <pc:picChg chg="add del mod">
          <ac:chgData name="Kamila Zikavska (2332569)" userId="S::2332569@student.uwtsd.ac.uk::cf9b8d55-9cd9-42ff-9ecb-ce6f10197fe9" providerId="AD" clId="Web-{C8A39A47-5DBE-F024-3D0B-5ABB14A25DFB}" dt="2026-06-24T10:08:33.292" v="27"/>
          <ac:picMkLst>
            <pc:docMk/>
            <pc:sldMk cId="109857222" sldId="256"/>
            <ac:picMk id="7" creationId="{91F16B27-3701-345A-5DF6-42993CBA687D}"/>
          </ac:picMkLst>
        </pc:picChg>
        <pc:picChg chg="add del mod">
          <ac:chgData name="Kamila Zikavska (2332569)" userId="S::2332569@student.uwtsd.ac.uk::cf9b8d55-9cd9-42ff-9ecb-ce6f10197fe9" providerId="AD" clId="Web-{C8A39A47-5DBE-F024-3D0B-5ABB14A25DFB}" dt="2026-06-24T10:16:02.804" v="57"/>
          <ac:picMkLst>
            <pc:docMk/>
            <pc:sldMk cId="109857222" sldId="256"/>
            <ac:picMk id="10" creationId="{B1C23C71-0848-C3D3-21C7-91F6A1525DA2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0:32:19.522" v="190"/>
          <ac:picMkLst>
            <pc:docMk/>
            <pc:sldMk cId="109857222" sldId="256"/>
            <ac:picMk id="12" creationId="{B1168FAE-9772-EC8A-3307-3165F2347763}"/>
          </ac:picMkLst>
        </pc:picChg>
      </pc:sldChg>
      <pc:sldChg chg="addSp delSp modSp new mod ord setBg">
        <pc:chgData name="Kamila Zikavska (2332569)" userId="S::2332569@student.uwtsd.ac.uk::cf9b8d55-9cd9-42ff-9ecb-ce6f10197fe9" providerId="AD" clId="Web-{C8A39A47-5DBE-F024-3D0B-5ABB14A25DFB}" dt="2026-06-24T10:25:53.234" v="148" actId="14100"/>
        <pc:sldMkLst>
          <pc:docMk/>
          <pc:sldMk cId="2259068665" sldId="257"/>
        </pc:sldMkLst>
        <pc:spChg chg="del mod">
          <ac:chgData name="Kamila Zikavska (2332569)" userId="S::2332569@student.uwtsd.ac.uk::cf9b8d55-9cd9-42ff-9ecb-ce6f10197fe9" providerId="AD" clId="Web-{C8A39A47-5DBE-F024-3D0B-5ABB14A25DFB}" dt="2026-06-24T10:17:22.515" v="72"/>
          <ac:spMkLst>
            <pc:docMk/>
            <pc:sldMk cId="2259068665" sldId="257"/>
            <ac:spMk id="2" creationId="{FA7FD5FA-C279-EDEB-B016-185A0665757F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0:23:15.032" v="144" actId="1076"/>
          <ac:spMkLst>
            <pc:docMk/>
            <pc:sldMk cId="2259068665" sldId="257"/>
            <ac:spMk id="3" creationId="{3C9D43CD-E692-85B0-7B04-DCFD61CD23E2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3:01.999" v="142" actId="1076"/>
          <ac:spMkLst>
            <pc:docMk/>
            <pc:sldMk cId="2259068665" sldId="257"/>
            <ac:spMk id="6" creationId="{4AB20C27-EDC5-C751-755E-4051EDD9CCD6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15:05.659" v="46"/>
          <ac:spMkLst>
            <pc:docMk/>
            <pc:sldMk cId="2259068665" sldId="257"/>
            <ac:spMk id="8" creationId="{D038248A-211C-4EEC-8401-C761B929FB52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15:05.659" v="46"/>
          <ac:spMkLst>
            <pc:docMk/>
            <pc:sldMk cId="2259068665" sldId="257"/>
            <ac:spMk id="10" creationId="{C30A849F-66D9-40C8-BEC8-35AFF8F4568F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5:53.234" v="148" actId="14100"/>
          <ac:spMkLst>
            <pc:docMk/>
            <pc:sldMk cId="2259068665" sldId="257"/>
            <ac:spMk id="11" creationId="{FF3F066B-2D8A-E878-E5E5-9CBD1DEAEE1C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1:49.006" v="121" actId="1076"/>
          <ac:spMkLst>
            <pc:docMk/>
            <pc:sldMk cId="2259068665" sldId="257"/>
            <ac:spMk id="17" creationId="{DFDD9CB9-60CA-CBC6-BDBD-7455BB78059F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3:08.781" v="143" actId="1076"/>
          <ac:spMkLst>
            <pc:docMk/>
            <pc:sldMk cId="2259068665" sldId="257"/>
            <ac:spMk id="23" creationId="{754DA22F-AEC8-7EEA-903C-ED7E07C433E1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15:08.425" v="48"/>
          <ac:spMkLst>
            <pc:docMk/>
            <pc:sldMk cId="2259068665" sldId="257"/>
            <ac:spMk id="24" creationId="{4BC99CB9-DDAD-44A2-8A1C-E3AF4E72DF5C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15:08.425" v="48"/>
          <ac:spMkLst>
            <pc:docMk/>
            <pc:sldMk cId="2259068665" sldId="257"/>
            <ac:spMk id="25" creationId="{64053CBF-3932-45FF-8285-EE5146085F3A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17:08.342" v="66"/>
          <ac:spMkLst>
            <pc:docMk/>
            <pc:sldMk cId="2259068665" sldId="257"/>
            <ac:spMk id="29" creationId="{D038248A-211C-4EEC-8401-C761B929FB52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17:08.342" v="66"/>
          <ac:spMkLst>
            <pc:docMk/>
            <pc:sldMk cId="2259068665" sldId="257"/>
            <ac:spMk id="30" creationId="{C30A849F-66D9-40C8-BEC8-35AFF8F4568F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17:08.342" v="66"/>
          <ac:spMkLst>
            <pc:docMk/>
            <pc:sldMk cId="2259068665" sldId="257"/>
            <ac:spMk id="37" creationId="{637B2035-1FCB-439A-B421-095E136C7E0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17:08.342" v="66"/>
          <ac:spMkLst>
            <pc:docMk/>
            <pc:sldMk cId="2259068665" sldId="257"/>
            <ac:spMk id="39" creationId="{676D6CDF-C512-4739-B158-55EE955EFA39}"/>
          </ac:spMkLst>
        </pc:spChg>
        <pc:grpChg chg="add del">
          <ac:chgData name="Kamila Zikavska (2332569)" userId="S::2332569@student.uwtsd.ac.uk::cf9b8d55-9cd9-42ff-9ecb-ce6f10197fe9" providerId="AD" clId="Web-{C8A39A47-5DBE-F024-3D0B-5ABB14A25DFB}" dt="2026-06-24T10:15:05.659" v="46"/>
          <ac:grpSpMkLst>
            <pc:docMk/>
            <pc:sldMk cId="2259068665" sldId="257"/>
            <ac:grpSpMk id="12" creationId="{04542298-A2B1-480F-A11C-A40EDD19B857}"/>
          </ac:grpSpMkLst>
        </pc:grpChg>
        <pc:grpChg chg="add del">
          <ac:chgData name="Kamila Zikavska (2332569)" userId="S::2332569@student.uwtsd.ac.uk::cf9b8d55-9cd9-42ff-9ecb-ce6f10197fe9" providerId="AD" clId="Web-{C8A39A47-5DBE-F024-3D0B-5ABB14A25DFB}" dt="2026-06-24T10:15:05.659" v="46"/>
          <ac:grpSpMkLst>
            <pc:docMk/>
            <pc:sldMk cId="2259068665" sldId="257"/>
            <ac:grpSpMk id="18" creationId="{2A5C9C35-2375-49EB-B99C-17C87D42FE7C}"/>
          </ac:grpSpMkLst>
        </pc:grpChg>
        <pc:grpChg chg="add del">
          <ac:chgData name="Kamila Zikavska (2332569)" userId="S::2332569@student.uwtsd.ac.uk::cf9b8d55-9cd9-42ff-9ecb-ce6f10197fe9" providerId="AD" clId="Web-{C8A39A47-5DBE-F024-3D0B-5ABB14A25DFB}" dt="2026-06-24T10:15:08.425" v="48"/>
          <ac:grpSpMkLst>
            <pc:docMk/>
            <pc:sldMk cId="2259068665" sldId="257"/>
            <ac:grpSpMk id="26" creationId="{2E751C04-BEA6-446B-A678-9C74819EBD4C}"/>
          </ac:grpSpMkLst>
        </pc:grpChg>
        <pc:grpChg chg="add del">
          <ac:chgData name="Kamila Zikavska (2332569)" userId="S::2332569@student.uwtsd.ac.uk::cf9b8d55-9cd9-42ff-9ecb-ce6f10197fe9" providerId="AD" clId="Web-{C8A39A47-5DBE-F024-3D0B-5ABB14A25DFB}" dt="2026-06-24T10:15:08.425" v="48"/>
          <ac:grpSpMkLst>
            <pc:docMk/>
            <pc:sldMk cId="2259068665" sldId="257"/>
            <ac:grpSpMk id="27" creationId="{B63ACBA3-DEFD-4C6D-BBA0-64468FA99C2D}"/>
          </ac:grpSpMkLst>
        </pc:grpChg>
        <pc:grpChg chg="add del">
          <ac:chgData name="Kamila Zikavska (2332569)" userId="S::2332569@student.uwtsd.ac.uk::cf9b8d55-9cd9-42ff-9ecb-ce6f10197fe9" providerId="AD" clId="Web-{C8A39A47-5DBE-F024-3D0B-5ABB14A25DFB}" dt="2026-06-24T10:17:08.342" v="66"/>
          <ac:grpSpMkLst>
            <pc:docMk/>
            <pc:sldMk cId="2259068665" sldId="257"/>
            <ac:grpSpMk id="31" creationId="{04542298-A2B1-480F-A11C-A40EDD19B857}"/>
          </ac:grpSpMkLst>
        </pc:grpChg>
        <pc:grpChg chg="add del">
          <ac:chgData name="Kamila Zikavska (2332569)" userId="S::2332569@student.uwtsd.ac.uk::cf9b8d55-9cd9-42ff-9ecb-ce6f10197fe9" providerId="AD" clId="Web-{C8A39A47-5DBE-F024-3D0B-5ABB14A25DFB}" dt="2026-06-24T10:17:08.342" v="66"/>
          <ac:grpSpMkLst>
            <pc:docMk/>
            <pc:sldMk cId="2259068665" sldId="257"/>
            <ac:grpSpMk id="32" creationId="{2A5C9C35-2375-49EB-B99C-17C87D42FE7C}"/>
          </ac:grpSpMkLst>
        </pc:grpChg>
        <pc:picChg chg="add mod">
          <ac:chgData name="Kamila Zikavska (2332569)" userId="S::2332569@student.uwtsd.ac.uk::cf9b8d55-9cd9-42ff-9ecb-ce6f10197fe9" providerId="AD" clId="Web-{C8A39A47-5DBE-F024-3D0B-5ABB14A25DFB}" dt="2026-06-24T10:17:08.342" v="66"/>
          <ac:picMkLst>
            <pc:docMk/>
            <pc:sldMk cId="2259068665" sldId="257"/>
            <ac:picMk id="5" creationId="{F1DB5098-BDDC-98E0-3E76-0D65A3F543B5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0:23:19.720" v="145"/>
          <ac:picMkLst>
            <pc:docMk/>
            <pc:sldMk cId="2259068665" sldId="257"/>
            <ac:picMk id="9" creationId="{29F15B22-DF35-CCD9-3A3F-1E9657ABD895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1:11:55.913" v="507" actId="1076"/>
        <pc:sldMkLst>
          <pc:docMk/>
          <pc:sldMk cId="2210413745" sldId="258"/>
        </pc:sldMkLst>
        <pc:spChg chg="add del mod">
          <ac:chgData name="Kamila Zikavska (2332569)" userId="S::2332569@student.uwtsd.ac.uk::cf9b8d55-9cd9-42ff-9ecb-ce6f10197fe9" providerId="AD" clId="Web-{C8A39A47-5DBE-F024-3D0B-5ABB14A25DFB}" dt="2026-06-24T10:33:10.838" v="205"/>
          <ac:spMkLst>
            <pc:docMk/>
            <pc:sldMk cId="2210413745" sldId="258"/>
            <ac:spMk id="2" creationId="{97639348-3D46-C813-FD20-A033EA3611DC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1:07:36.657" v="451"/>
          <ac:spMkLst>
            <pc:docMk/>
            <pc:sldMk cId="2210413745" sldId="258"/>
            <ac:spMk id="3" creationId="{EDA5FE5D-05D4-8B15-0EE7-14416F5478EA}"/>
          </ac:spMkLst>
        </pc:spChg>
        <pc:spChg chg="add ord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5" creationId="{187CDC42-39BA-7E9C-82EF-D23A18E15806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50:48.735" v="359"/>
          <ac:spMkLst>
            <pc:docMk/>
            <pc:sldMk cId="2210413745" sldId="258"/>
            <ac:spMk id="6" creationId="{DE8CF145-F8C4-F35A-19F7-2FF7A492A359}"/>
          </ac:spMkLst>
        </pc:spChg>
        <pc:spChg chg="add mod ord">
          <ac:chgData name="Kamila Zikavska (2332569)" userId="S::2332569@student.uwtsd.ac.uk::cf9b8d55-9cd9-42ff-9ecb-ce6f10197fe9" providerId="AD" clId="Web-{C8A39A47-5DBE-F024-3D0B-5ABB14A25DFB}" dt="2026-06-24T11:08:04.973" v="457" actId="20577"/>
          <ac:spMkLst>
            <pc:docMk/>
            <pc:sldMk cId="2210413745" sldId="258"/>
            <ac:spMk id="7" creationId="{13BA1608-C81C-2E29-CD04-96830A14877B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09:22.230" v="482" actId="1076"/>
          <ac:spMkLst>
            <pc:docMk/>
            <pc:sldMk cId="2210413745" sldId="258"/>
            <ac:spMk id="9" creationId="{9A4423B9-CE68-90E3-A745-9AAA03DA0C0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11:55.913" v="507" actId="1076"/>
          <ac:spMkLst>
            <pc:docMk/>
            <pc:sldMk cId="2210413745" sldId="258"/>
            <ac:spMk id="10" creationId="{815FF25A-B01D-A81A-7633-BF276FA84116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13" creationId="{362D44EE-C852-4460-B8B5-C4F2BC20510C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15" creationId="{658970D8-8D1D-4B5C-894B-E871CC86543D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17" creationId="{F227E5B6-9132-43CA-B503-37A18562ADF2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19" creationId="{03C2051E-A88D-48E5-BACF-AAED17892722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21" creationId="{7821A508-2985-4905-874A-527429BAABFA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23" creationId="{D2929CB1-0E3C-4B2D-ADC5-0154FB33BA44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25" creationId="{5F2F0C84-BE8C-4DC2-A6D3-30349A801D5C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36.657" v="450"/>
          <ac:spMkLst>
            <pc:docMk/>
            <pc:sldMk cId="2210413745" sldId="258"/>
            <ac:spMk id="27" creationId="{ECC07320-C2CA-4E29-8481-9D9E143C7788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7:36.657" v="450"/>
          <ac:spMkLst>
            <pc:docMk/>
            <pc:sldMk cId="2210413745" sldId="258"/>
            <ac:spMk id="28" creationId="{178FB36B-5BFE-42CA-BC60-1115E0D95EEC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7:36.657" v="451"/>
          <ac:spMkLst>
            <pc:docMk/>
            <pc:sldMk cId="2210413745" sldId="258"/>
            <ac:spMk id="30" creationId="{ECC07320-C2CA-4E29-8481-9D9E143C778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7:36.657" v="451"/>
          <ac:spMkLst>
            <pc:docMk/>
            <pc:sldMk cId="2210413745" sldId="258"/>
            <ac:spMk id="31" creationId="{178FB36B-5BFE-42CA-BC60-1115E0D95EEC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0:50:07.997" v="353"/>
          <ac:picMkLst>
            <pc:docMk/>
            <pc:sldMk cId="2210413745" sldId="258"/>
            <ac:picMk id="4" creationId="{673C4462-A522-3369-B1D0-B54B6D7CCFE0}"/>
          </ac:picMkLst>
        </pc:picChg>
        <pc:picChg chg="add mod ord">
          <ac:chgData name="Kamila Zikavska (2332569)" userId="S::2332569@student.uwtsd.ac.uk::cf9b8d55-9cd9-42ff-9ecb-ce6f10197fe9" providerId="AD" clId="Web-{C8A39A47-5DBE-F024-3D0B-5ABB14A25DFB}" dt="2026-06-24T11:07:36.657" v="451"/>
          <ac:picMkLst>
            <pc:docMk/>
            <pc:sldMk cId="2210413745" sldId="258"/>
            <ac:picMk id="8" creationId="{4FE8633F-42BD-A53C-6170-A9C66B4B2018}"/>
          </ac:picMkLst>
        </pc:pic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2:19:52.858" v="1033" actId="20577"/>
        <pc:sldMkLst>
          <pc:docMk/>
          <pc:sldMk cId="689434938" sldId="259"/>
        </pc:sldMkLst>
        <pc:spChg chg="add del mod">
          <ac:chgData name="Kamila Zikavska (2332569)" userId="S::2332569@student.uwtsd.ac.uk::cf9b8d55-9cd9-42ff-9ecb-ce6f10197fe9" providerId="AD" clId="Web-{C8A39A47-5DBE-F024-3D0B-5ABB14A25DFB}" dt="2026-06-24T11:08:32.085" v="463"/>
          <ac:spMkLst>
            <pc:docMk/>
            <pc:sldMk cId="689434938" sldId="259"/>
            <ac:spMk id="2" creationId="{FC26E9D5-3737-0129-0965-7C1FAA706266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1:49:09.577" v="780"/>
          <ac:spMkLst>
            <pc:docMk/>
            <pc:sldMk cId="689434938" sldId="259"/>
            <ac:spMk id="3" creationId="{6C009164-69DF-77C6-7A71-0A3C8502CE32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4:18.111" v="973" actId="20577"/>
          <ac:spMkLst>
            <pc:docMk/>
            <pc:sldMk cId="689434938" sldId="259"/>
            <ac:spMk id="5" creationId="{1BA5E1AE-8206-81E2-5B30-F24EE25AF60E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6:45.624" v="998" actId="20577"/>
          <ac:spMkLst>
            <pc:docMk/>
            <pc:sldMk cId="689434938" sldId="259"/>
            <ac:spMk id="8" creationId="{01FD66D1-D24B-5BA4-B4D6-DE92B99C8AE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9:52.858" v="1033" actId="20577"/>
          <ac:spMkLst>
            <pc:docMk/>
            <pc:sldMk cId="689434938" sldId="259"/>
            <ac:spMk id="10" creationId="{5D920506-383C-FE10-6987-7E05071511C4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49:09.577" v="780"/>
          <ac:spMkLst>
            <pc:docMk/>
            <pc:sldMk cId="689434938" sldId="259"/>
            <ac:spMk id="12" creationId="{643A7A40-1AE6-4218-A8E0-8248174A537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49:09.577" v="780"/>
          <ac:spMkLst>
            <pc:docMk/>
            <pc:sldMk cId="689434938" sldId="259"/>
            <ac:spMk id="14" creationId="{BD8AB40A-4374-4897-B5EE-9F8913476E47}"/>
          </ac:spMkLst>
        </pc:spChg>
        <pc:grpChg chg="add">
          <ac:chgData name="Kamila Zikavska (2332569)" userId="S::2332569@student.uwtsd.ac.uk::cf9b8d55-9cd9-42ff-9ecb-ce6f10197fe9" providerId="AD" clId="Web-{C8A39A47-5DBE-F024-3D0B-5ABB14A25DFB}" dt="2026-06-24T11:49:09.577" v="780"/>
          <ac:grpSpMkLst>
            <pc:docMk/>
            <pc:sldMk cId="689434938" sldId="259"/>
            <ac:grpSpMk id="16" creationId="{2783379C-045E-4010-ABDC-A270A0AA1068}"/>
          </ac:grpSpMkLst>
        </pc:grpChg>
        <pc:grpChg chg="add">
          <ac:chgData name="Kamila Zikavska (2332569)" userId="S::2332569@student.uwtsd.ac.uk::cf9b8d55-9cd9-42ff-9ecb-ce6f10197fe9" providerId="AD" clId="Web-{C8A39A47-5DBE-F024-3D0B-5ABB14A25DFB}" dt="2026-06-24T11:49:09.577" v="780"/>
          <ac:grpSpMkLst>
            <pc:docMk/>
            <pc:sldMk cId="689434938" sldId="259"/>
            <ac:grpSpMk id="22" creationId="{F5FDDF18-F156-4D2D-82C6-F55008E338B5}"/>
          </ac:grpSpMkLst>
        </pc:grpChg>
        <pc:picChg chg="del">
          <ac:chgData name="Kamila Zikavska (2332569)" userId="S::2332569@student.uwtsd.ac.uk::cf9b8d55-9cd9-42ff-9ecb-ce6f10197fe9" providerId="AD" clId="Web-{C8A39A47-5DBE-F024-3D0B-5ABB14A25DFB}" dt="2026-06-24T11:47:05.766" v="758"/>
          <ac:picMkLst>
            <pc:docMk/>
            <pc:sldMk cId="689434938" sldId="259"/>
            <ac:picMk id="4" creationId="{7B93C7F8-5ED2-D47B-FE56-1B42B50F56CC}"/>
          </ac:picMkLst>
        </pc:picChg>
        <pc:picChg chg="add del mod modCrop">
          <ac:chgData name="Kamila Zikavska (2332569)" userId="S::2332569@student.uwtsd.ac.uk::cf9b8d55-9cd9-42ff-9ecb-ce6f10197fe9" providerId="AD" clId="Web-{C8A39A47-5DBE-F024-3D0B-5ABB14A25DFB}" dt="2026-06-24T11:47:20.893" v="766"/>
          <ac:picMkLst>
            <pc:docMk/>
            <pc:sldMk cId="689434938" sldId="259"/>
            <ac:picMk id="6" creationId="{36831CB7-B55A-02A3-5FB4-5A3B9D9B3ABF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1:49:13.437" v="781" actId="1076"/>
          <ac:picMkLst>
            <pc:docMk/>
            <pc:sldMk cId="689434938" sldId="259"/>
            <ac:picMk id="7" creationId="{E1149B30-B4C2-7075-D567-855121B805A0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14:47.504" v="978" actId="1076"/>
          <ac:picMkLst>
            <pc:docMk/>
            <pc:sldMk cId="689434938" sldId="259"/>
            <ac:picMk id="9" creationId="{1438F3E5-B587-345E-017B-C5B027CC7D12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14:44.816" v="977" actId="1076"/>
          <ac:picMkLst>
            <pc:docMk/>
            <pc:sldMk cId="689434938" sldId="259"/>
            <ac:picMk id="13" creationId="{0C28BF0A-3A9D-DA8C-2382-0C70DDB37392}"/>
          </ac:picMkLst>
        </pc:picChg>
      </pc:sldChg>
      <pc:sldChg chg="addSp delSp modSp add del mod replId setBg">
        <pc:chgData name="Kamila Zikavska (2332569)" userId="S::2332569@student.uwtsd.ac.uk::cf9b8d55-9cd9-42ff-9ecb-ce6f10197fe9" providerId="AD" clId="Web-{C8A39A47-5DBE-F024-3D0B-5ABB14A25DFB}" dt="2026-06-24T11:00:52.258" v="414"/>
        <pc:sldMkLst>
          <pc:docMk/>
          <pc:sldMk cId="3673359378" sldId="260"/>
        </pc:sldMkLst>
        <pc:spChg chg="add mod">
          <ac:chgData name="Kamila Zikavska (2332569)" userId="S::2332569@student.uwtsd.ac.uk::cf9b8d55-9cd9-42ff-9ecb-ce6f10197fe9" providerId="AD" clId="Web-{C8A39A47-5DBE-F024-3D0B-5ABB14A25DFB}" dt="2026-06-24T11:00:23.115" v="410" actId="14100"/>
          <ac:spMkLst>
            <pc:docMk/>
            <pc:sldMk cId="3673359378" sldId="260"/>
            <ac:spMk id="2" creationId="{13BEF992-3A49-7CD9-81D3-65653A603C8E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1:00:13.458" v="407"/>
          <ac:spMkLst>
            <pc:docMk/>
            <pc:sldMk cId="3673359378" sldId="260"/>
            <ac:spMk id="3" creationId="{46BD5715-CDE4-F18E-1DE9-F48722C2B213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0:13.458" v="407"/>
          <ac:spMkLst>
            <pc:docMk/>
            <pc:sldMk cId="3673359378" sldId="260"/>
            <ac:spMk id="9" creationId="{C1DD1A8A-57D5-4A81-AD04-532B043C5611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0:13.458" v="407"/>
          <ac:spMkLst>
            <pc:docMk/>
            <pc:sldMk cId="3673359378" sldId="260"/>
            <ac:spMk id="11" creationId="{007891EC-4501-44ED-A8C8-B11B6DB767AB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0:58:09.088" v="393"/>
          <ac:picMkLst>
            <pc:docMk/>
            <pc:sldMk cId="3673359378" sldId="260"/>
            <ac:picMk id="4" creationId="{3B877625-4E7E-CC7B-58FA-6D95E56DCF19}"/>
          </ac:picMkLst>
        </pc:picChg>
        <pc:picChg chg="add del mod">
          <ac:chgData name="Kamila Zikavska (2332569)" userId="S::2332569@student.uwtsd.ac.uk::cf9b8d55-9cd9-42ff-9ecb-ce6f10197fe9" providerId="AD" clId="Web-{C8A39A47-5DBE-F024-3D0B-5ABB14A25DFB}" dt="2026-06-24T10:58:54.780" v="398"/>
          <ac:picMkLst>
            <pc:docMk/>
            <pc:sldMk cId="3673359378" sldId="260"/>
            <ac:picMk id="5" creationId="{40EAB22E-5682-8104-092A-47A2AFFDF2FA}"/>
          </ac:picMkLst>
        </pc:picChg>
        <pc:picChg chg="add del">
          <ac:chgData name="Kamila Zikavska (2332569)" userId="S::2332569@student.uwtsd.ac.uk::cf9b8d55-9cd9-42ff-9ecb-ce6f10197fe9" providerId="AD" clId="Web-{C8A39A47-5DBE-F024-3D0B-5ABB14A25DFB}" dt="2026-06-24T11:00:13.458" v="407"/>
          <ac:picMkLst>
            <pc:docMk/>
            <pc:sldMk cId="3673359378" sldId="260"/>
            <ac:picMk id="6" creationId="{602560EA-AA66-430F-47BF-89DCEBC9007B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1:05:03.928" v="445" actId="20577"/>
        <pc:sldMkLst>
          <pc:docMk/>
          <pc:sldMk cId="2805456045" sldId="261"/>
        </pc:sldMkLst>
        <pc:spChg chg="add mod ord">
          <ac:chgData name="Kamila Zikavska (2332569)" userId="S::2332569@student.uwtsd.ac.uk::cf9b8d55-9cd9-42ff-9ecb-ce6f10197fe9" providerId="AD" clId="Web-{C8A39A47-5DBE-F024-3D0B-5ABB14A25DFB}" dt="2026-06-24T11:03:15.220" v="432" actId="20577"/>
          <ac:spMkLst>
            <pc:docMk/>
            <pc:sldMk cId="2805456045" sldId="261"/>
            <ac:spMk id="2" creationId="{E9FAAA1D-65A3-1871-686D-2D3F41DB4411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1:02:13.044" v="421"/>
          <ac:spMkLst>
            <pc:docMk/>
            <pc:sldMk cId="2805456045" sldId="261"/>
            <ac:spMk id="3" creationId="{5D9BF732-B8DB-40F8-2330-372E56E42837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04:57.647" v="444"/>
          <ac:spMkLst>
            <pc:docMk/>
            <pc:sldMk cId="2805456045" sldId="261"/>
            <ac:spMk id="6" creationId="{5FB42126-BA7C-26E4-3498-265179613887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05:03.928" v="445" actId="20577"/>
          <ac:spMkLst>
            <pc:docMk/>
            <pc:sldMk cId="2805456045" sldId="261"/>
            <ac:spMk id="7" creationId="{76E855F7-69ED-D93B-C688-056839DA7BC9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2:13.044" v="421"/>
          <ac:spMkLst>
            <pc:docMk/>
            <pc:sldMk cId="2805456045" sldId="261"/>
            <ac:spMk id="10" creationId="{B9D7E975-9161-4F2D-AC53-69E1912F6B5D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2:13.044" v="421"/>
          <ac:spMkLst>
            <pc:docMk/>
            <pc:sldMk cId="2805456045" sldId="261"/>
            <ac:spMk id="12" creationId="{827DC2C4-B485-428A-BF4A-472D2967F47F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2:13.044" v="421"/>
          <ac:spMkLst>
            <pc:docMk/>
            <pc:sldMk cId="2805456045" sldId="261"/>
            <ac:spMk id="14" creationId="{463E6235-1649-4B47-9862-4026FC473B6F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1:01:08.493" v="416"/>
          <ac:picMkLst>
            <pc:docMk/>
            <pc:sldMk cId="2805456045" sldId="261"/>
            <ac:picMk id="4" creationId="{970865A3-5C30-6DE7-F704-D909D30CCF53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1:02:20.826" v="423" actId="1076"/>
          <ac:picMkLst>
            <pc:docMk/>
            <pc:sldMk cId="2805456045" sldId="261"/>
            <ac:picMk id="5" creationId="{01E50BB0-9D10-6BE9-1D5A-FE25A51FCF8F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20:25.954" v="1042" actId="1076"/>
        <pc:sldMkLst>
          <pc:docMk/>
          <pc:sldMk cId="4141057441" sldId="262"/>
        </pc:sldMkLst>
        <pc:spChg chg="add del">
          <ac:chgData name="Kamila Zikavska (2332569)" userId="S::2332569@student.uwtsd.ac.uk::cf9b8d55-9cd9-42ff-9ecb-ce6f10197fe9" providerId="AD" clId="Web-{C8A39A47-5DBE-F024-3D0B-5ABB14A25DFB}" dt="2026-06-24T11:21:57.960" v="532"/>
          <ac:spMkLst>
            <pc:docMk/>
            <pc:sldMk cId="4141057441" sldId="262"/>
            <ac:spMk id="2" creationId="{E35A322C-DCB3-7B27-8005-95511DC1381D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22:27.133" v="542" actId="1076"/>
          <ac:spMkLst>
            <pc:docMk/>
            <pc:sldMk cId="4141057441" sldId="262"/>
            <ac:spMk id="5" creationId="{B1541C93-0857-8690-03B1-DCA035C439C9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24:26.907" v="551"/>
          <ac:spMkLst>
            <pc:docMk/>
            <pc:sldMk cId="4141057441" sldId="262"/>
            <ac:spMk id="7" creationId="{5788B20D-F2A9-11BD-6A89-2D71753E9AB1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25:58.667" v="576" actId="1076"/>
          <ac:spMkLst>
            <pc:docMk/>
            <pc:sldMk cId="4141057441" sldId="262"/>
            <ac:spMk id="8" creationId="{E3C02D3C-E58B-F57F-55EF-C67AB02067E8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25:41.055" v="571"/>
          <ac:spMkLst>
            <pc:docMk/>
            <pc:sldMk cId="4141057441" sldId="262"/>
            <ac:spMk id="9" creationId="{B5A987BA-6B80-1012-BB83-21AA1E99C97A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1:26:27.154" v="578"/>
          <ac:spMkLst>
            <pc:docMk/>
            <pc:sldMk cId="4141057441" sldId="262"/>
            <ac:spMk id="10" creationId="{4373D510-3D58-B860-1B0C-92A1D26566A5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20:25.954" v="1042" actId="1076"/>
          <ac:spMkLst>
            <pc:docMk/>
            <pc:sldMk cId="4141057441" sldId="262"/>
            <ac:spMk id="11" creationId="{E7E9069E-A42D-E0CE-DD18-4C495AD57A14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1:21:28.130" v="528"/>
          <ac:picMkLst>
            <pc:docMk/>
            <pc:sldMk cId="4141057441" sldId="262"/>
            <ac:picMk id="4" creationId="{23728569-4D6B-018C-7D8D-57F4A386F00F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1:27:18.205" v="586" actId="1076"/>
          <ac:picMkLst>
            <pc:docMk/>
            <pc:sldMk cId="4141057441" sldId="262"/>
            <ac:picMk id="6" creationId="{D8C13A93-5DC1-7F91-DDDC-FA604CBEE6B9}"/>
          </ac:picMkLst>
        </pc:picChg>
      </pc:sldChg>
      <pc:sldChg chg="addSp delSp modSp add del ord replId">
        <pc:chgData name="Kamila Zikavska (2332569)" userId="S::2332569@student.uwtsd.ac.uk::cf9b8d55-9cd9-42ff-9ecb-ce6f10197fe9" providerId="AD" clId="Web-{C8A39A47-5DBE-F024-3D0B-5ABB14A25DFB}" dt="2026-06-24T12:06:55.959" v="926"/>
        <pc:sldMkLst>
          <pc:docMk/>
          <pc:sldMk cId="2924930088" sldId="263"/>
        </pc:sldMkLst>
        <pc:spChg chg="add mod">
          <ac:chgData name="Kamila Zikavska (2332569)" userId="S::2332569@student.uwtsd.ac.uk::cf9b8d55-9cd9-42ff-9ecb-ce6f10197fe9" providerId="AD" clId="Web-{C8A39A47-5DBE-F024-3D0B-5ABB14A25DFB}" dt="2026-06-24T12:02:55.404" v="912" actId="1076"/>
          <ac:spMkLst>
            <pc:docMk/>
            <pc:sldMk cId="2924930088" sldId="263"/>
            <ac:spMk id="2" creationId="{A7C0792F-F8FC-69C7-E74E-E9DA787BC75D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2:02:27.652" v="905"/>
          <ac:spMkLst>
            <pc:docMk/>
            <pc:sldMk cId="2924930088" sldId="263"/>
            <ac:spMk id="3" creationId="{1F26CC45-564A-2FB1-8071-53D4BE0D7EBE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2:03:13.217" v="914"/>
          <ac:spMkLst>
            <pc:docMk/>
            <pc:sldMk cId="2924930088" sldId="263"/>
            <ac:spMk id="6" creationId="{3B5B332D-1D41-996B-1202-999E73304FF6}"/>
          </ac:spMkLst>
        </pc:spChg>
        <pc:spChg chg="add del mod">
          <ac:chgData name="Kamila Zikavska (2332569)" userId="S::2332569@student.uwtsd.ac.uk::cf9b8d55-9cd9-42ff-9ecb-ce6f10197fe9" providerId="AD" clId="Web-{C8A39A47-5DBE-F024-3D0B-5ABB14A25DFB}" dt="2026-06-24T12:03:29.562" v="922"/>
          <ac:spMkLst>
            <pc:docMk/>
            <pc:sldMk cId="2924930088" sldId="263"/>
            <ac:spMk id="7" creationId="{CA0ED4E4-DEBE-5B61-76B9-9B0DAB59F138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03:36.047" v="923" actId="1076"/>
          <ac:spMkLst>
            <pc:docMk/>
            <pc:sldMk cId="2924930088" sldId="263"/>
            <ac:spMk id="8" creationId="{D62AE01D-C697-78C7-47F7-12780C383F1D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02:27.652" v="905"/>
          <ac:spMkLst>
            <pc:docMk/>
            <pc:sldMk cId="2924930088" sldId="263"/>
            <ac:spMk id="10" creationId="{06DA9DF9-31F7-4056-B42E-878CC92417B8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2:01:10.833" v="901"/>
          <ac:picMkLst>
            <pc:docMk/>
            <pc:sldMk cId="2924930088" sldId="263"/>
            <ac:picMk id="4" creationId="{E3A45504-98F2-B905-503A-7DD6CD0BC9A1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02:27.652" v="905"/>
          <ac:picMkLst>
            <pc:docMk/>
            <pc:sldMk cId="2924930088" sldId="263"/>
            <ac:picMk id="5" creationId="{4146A936-59E7-3970-6890-E89D1B194061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32:18.898" v="1146" actId="1076"/>
        <pc:sldMkLst>
          <pc:docMk/>
          <pc:sldMk cId="1341807979" sldId="264"/>
        </pc:sldMkLst>
        <pc:spChg chg="mod ord">
          <ac:chgData name="Kamila Zikavska (2332569)" userId="S::2332569@student.uwtsd.ac.uk::cf9b8d55-9cd9-42ff-9ecb-ce6f10197fe9" providerId="AD" clId="Web-{C8A39A47-5DBE-F024-3D0B-5ABB14A25DFB}" dt="2026-06-24T12:24:21.791" v="1044"/>
          <ac:spMkLst>
            <pc:docMk/>
            <pc:sldMk cId="1341807979" sldId="264"/>
            <ac:spMk id="3" creationId="{E1A8B033-1444-8D34-EA8D-9BF8C0D37C34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27:11.178" v="1087" actId="1076"/>
          <ac:spMkLst>
            <pc:docMk/>
            <pc:sldMk cId="1341807979" sldId="264"/>
            <ac:spMk id="5" creationId="{27194E55-CEF2-843F-9EB5-993C90770D1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24:21.791" v="1044"/>
          <ac:spMkLst>
            <pc:docMk/>
            <pc:sldMk cId="1341807979" sldId="264"/>
            <ac:spMk id="8" creationId="{E91DC736-0EF8-4F87-9146-EBF1D2EE4D3D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27:01.474" v="1086" actId="20577"/>
          <ac:spMkLst>
            <pc:docMk/>
            <pc:sldMk cId="1341807979" sldId="264"/>
            <ac:spMk id="9" creationId="{05759622-9E87-3624-D32E-1C716D0B2E2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24:21.791" v="1044"/>
          <ac:spMkLst>
            <pc:docMk/>
            <pc:sldMk cId="1341807979" sldId="264"/>
            <ac:spMk id="10" creationId="{097CD68E-23E3-4007-8847-CD0944C4F7BE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32:18.898" v="1146" actId="1076"/>
          <ac:spMkLst>
            <pc:docMk/>
            <pc:sldMk cId="1341807979" sldId="264"/>
            <ac:spMk id="11" creationId="{6BD2580B-AC15-5CE4-C42E-A0ADC40B98D5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24:21.791" v="1044"/>
          <ac:spMkLst>
            <pc:docMk/>
            <pc:sldMk cId="1341807979" sldId="264"/>
            <ac:spMk id="12" creationId="{AF2F604E-43BE-4DC3-B983-E071523364F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24:21.791" v="1044"/>
          <ac:spMkLst>
            <pc:docMk/>
            <pc:sldMk cId="1341807979" sldId="264"/>
            <ac:spMk id="14" creationId="{08C9B587-E65E-4B52-B37C-ABEBB6E87928}"/>
          </ac:spMkLst>
        </pc:spChg>
        <pc:picChg chg="add mod">
          <ac:chgData name="Kamila Zikavska (2332569)" userId="S::2332569@student.uwtsd.ac.uk::cf9b8d55-9cd9-42ff-9ecb-ce6f10197fe9" providerId="AD" clId="Web-{C8A39A47-5DBE-F024-3D0B-5ABB14A25DFB}" dt="2026-06-24T12:24:21.791" v="1044"/>
          <ac:picMkLst>
            <pc:docMk/>
            <pc:sldMk cId="1341807979" sldId="264"/>
            <ac:picMk id="2" creationId="{7FBF3696-84EC-896B-4E4C-A1A09ACC5DCE}"/>
          </ac:picMkLst>
        </pc:picChg>
        <pc:picChg chg="del">
          <ac:chgData name="Kamila Zikavska (2332569)" userId="S::2332569@student.uwtsd.ac.uk::cf9b8d55-9cd9-42ff-9ecb-ce6f10197fe9" providerId="AD" clId="Web-{C8A39A47-5DBE-F024-3D0B-5ABB14A25DFB}" dt="2026-06-24T12:16:52.484" v="999"/>
          <ac:picMkLst>
            <pc:docMk/>
            <pc:sldMk cId="1341807979" sldId="264"/>
            <ac:picMk id="4" creationId="{D02C6E1A-6C8B-6C62-8F88-754E70972932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25:50.110" v="1062"/>
          <ac:picMkLst>
            <pc:docMk/>
            <pc:sldMk cId="1341807979" sldId="264"/>
            <ac:picMk id="7" creationId="{BDAD8F0F-237A-77C4-0340-E95101DA0C14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48:31.584" v="1325" actId="1076"/>
        <pc:sldMkLst>
          <pc:docMk/>
          <pc:sldMk cId="240480015" sldId="265"/>
        </pc:sldMkLst>
        <pc:spChg chg="add mod">
          <ac:chgData name="Kamila Zikavska (2332569)" userId="S::2332569@student.uwtsd.ac.uk::cf9b8d55-9cd9-42ff-9ecb-ce6f10197fe9" providerId="AD" clId="Web-{C8A39A47-5DBE-F024-3D0B-5ABB14A25DFB}" dt="2026-06-24T12:39:58.128" v="1202" actId="1076"/>
          <ac:spMkLst>
            <pc:docMk/>
            <pc:sldMk cId="240480015" sldId="265"/>
            <ac:spMk id="2" creationId="{6A0F143F-2DC6-918D-3AD4-F2B399843689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2:37:19.127" v="1170"/>
          <ac:spMkLst>
            <pc:docMk/>
            <pc:sldMk cId="240480015" sldId="265"/>
            <ac:spMk id="3" creationId="{47A47F73-73A8-27AE-2F64-C8345392CC70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40:18.396" v="1207" actId="20577"/>
          <ac:spMkLst>
            <pc:docMk/>
            <pc:sldMk cId="240480015" sldId="265"/>
            <ac:spMk id="8" creationId="{AC1FD037-79E5-9A7D-E999-4C91CB944A4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48:31.584" v="1325" actId="1076"/>
          <ac:spMkLst>
            <pc:docMk/>
            <pc:sldMk cId="240480015" sldId="265"/>
            <ac:spMk id="9" creationId="{5334A13D-7CD2-3920-4F14-5CDBFF00C5C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37:19.127" v="1170"/>
          <ac:spMkLst>
            <pc:docMk/>
            <pc:sldMk cId="240480015" sldId="265"/>
            <ac:spMk id="10" creationId="{06DA9DF9-31F7-4056-B42E-878CC92417B8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2:32:29.884" v="1147"/>
          <ac:picMkLst>
            <pc:docMk/>
            <pc:sldMk cId="240480015" sldId="265"/>
            <ac:picMk id="4" creationId="{6B18A2C7-523F-C7A7-3056-0081B0455162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38:24.101" v="1180" actId="1076"/>
          <ac:picMkLst>
            <pc:docMk/>
            <pc:sldMk cId="240480015" sldId="265"/>
            <ac:picMk id="5" creationId="{51ADFCD5-88EB-E8C3-AB01-0CDE5560C73B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45:57.373" v="1289" actId="1076"/>
          <ac:picMkLst>
            <pc:docMk/>
            <pc:sldMk cId="240480015" sldId="265"/>
            <ac:picMk id="7" creationId="{8F2EED75-35CA-C79A-6A59-6F5146CE9906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45:50.076" v="1288" actId="1076"/>
          <ac:picMkLst>
            <pc:docMk/>
            <pc:sldMk cId="240480015" sldId="265"/>
            <ac:picMk id="11" creationId="{9F80042A-88C2-8537-4E48-A7BA7E96F9EF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54:37.942" v="1372" actId="20577"/>
        <pc:sldMkLst>
          <pc:docMk/>
          <pc:sldMk cId="878616376" sldId="266"/>
        </pc:sldMkLst>
        <pc:spChg chg="add mod ord">
          <ac:chgData name="Kamila Zikavska (2332569)" userId="S::2332569@student.uwtsd.ac.uk::cf9b8d55-9cd9-42ff-9ecb-ce6f10197fe9" providerId="AD" clId="Web-{C8A39A47-5DBE-F024-3D0B-5ABB14A25DFB}" dt="2026-06-24T12:54:14.722" v="1366" actId="1076"/>
          <ac:spMkLst>
            <pc:docMk/>
            <pc:sldMk cId="878616376" sldId="266"/>
            <ac:spMk id="2" creationId="{637DA402-EFD8-DBD4-E322-6D36993F3D61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2:52:23.417" v="1335"/>
          <ac:spMkLst>
            <pc:docMk/>
            <pc:sldMk cId="878616376" sldId="266"/>
            <ac:spMk id="3" creationId="{EED76588-97AA-AAD3-D1D3-3AD0412C459F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54:37.942" v="1372" actId="20577"/>
          <ac:spMkLst>
            <pc:docMk/>
            <pc:sldMk cId="878616376" sldId="266"/>
            <ac:spMk id="6" creationId="{8B45BF80-D190-43EE-F254-D729AB327F25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52:23.417" v="1335"/>
          <ac:spMkLst>
            <pc:docMk/>
            <pc:sldMk cId="878616376" sldId="266"/>
            <ac:spMk id="10" creationId="{E91DC736-0EF8-4F87-9146-EBF1D2EE4D3D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52:23.417" v="1335"/>
          <ac:spMkLst>
            <pc:docMk/>
            <pc:sldMk cId="878616376" sldId="266"/>
            <ac:spMk id="12" creationId="{097CD68E-23E3-4007-8847-CD0944C4F7BE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52:23.417" v="1335"/>
          <ac:spMkLst>
            <pc:docMk/>
            <pc:sldMk cId="878616376" sldId="266"/>
            <ac:spMk id="14" creationId="{AF2F604E-43BE-4DC3-B983-E071523364F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52:23.417" v="1335"/>
          <ac:spMkLst>
            <pc:docMk/>
            <pc:sldMk cId="878616376" sldId="266"/>
            <ac:spMk id="16" creationId="{08C9B587-E65E-4B52-B37C-ABEBB6E87928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2:46:32.609" v="1290"/>
          <ac:picMkLst>
            <pc:docMk/>
            <pc:sldMk cId="878616376" sldId="266"/>
            <ac:picMk id="4" creationId="{05682170-D5A6-A3F1-8166-2503C712160D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52:23.417" v="1335"/>
          <ac:picMkLst>
            <pc:docMk/>
            <pc:sldMk cId="878616376" sldId="266"/>
            <ac:picMk id="5" creationId="{F8A2CE9B-6211-00F4-01F9-553025D9DC4D}"/>
          </ac:picMkLst>
        </pc:pic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3:04:02.221" v="1469" actId="1076"/>
        <pc:sldMkLst>
          <pc:docMk/>
          <pc:sldMk cId="551972933" sldId="267"/>
        </pc:sldMkLst>
        <pc:spChg chg="mod or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3" creationId="{6E21AE5A-0C84-85F6-A097-31BFFD3EFB44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04:02.221" v="1469" actId="1076"/>
          <ac:spMkLst>
            <pc:docMk/>
            <pc:sldMk cId="551972933" sldId="267"/>
            <ac:spMk id="6" creationId="{618C3394-5DE9-6C70-F6C3-487E927BCB4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8" creationId="{4D60F200-5EB0-B223-2439-C96C67F0FEE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0" creationId="{A6567EA8-C72D-4B9B-D23F-6B2E9F9C9F4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2" creationId="{FEFBFA78-9360-1E01-5448-6D5AE0A3260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4" creationId="{1740453C-744F-DB3A-47EC-15EACE1DC11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6" creationId="{B6924B03-77BD-EAE3-2854-43363FF8E6BB}"/>
          </ac:spMkLst>
        </pc:spChg>
        <pc:picChg chg="add mod modCrop">
          <ac:chgData name="Kamila Zikavska (2332569)" userId="S::2332569@student.uwtsd.ac.uk::cf9b8d55-9cd9-42ff-9ecb-ce6f10197fe9" providerId="AD" clId="Web-{C8A39A47-5DBE-F024-3D0B-5ABB14A25DFB}" dt="2026-06-24T13:01:57.339" v="1434"/>
          <ac:picMkLst>
            <pc:docMk/>
            <pc:sldMk cId="551972933" sldId="267"/>
            <ac:picMk id="2" creationId="{C1BBBCFC-CB01-550B-C475-E80B7EFA535C}"/>
          </ac:picMkLst>
        </pc:picChg>
        <pc:picChg chg="del">
          <ac:chgData name="Kamila Zikavska (2332569)" userId="S::2332569@student.uwtsd.ac.uk::cf9b8d55-9cd9-42ff-9ecb-ce6f10197fe9" providerId="AD" clId="Web-{C8A39A47-5DBE-F024-3D0B-5ABB14A25DFB}" dt="2026-06-24T12:46:37.500" v="1291"/>
          <ac:picMkLst>
            <pc:docMk/>
            <pc:sldMk cId="551972933" sldId="267"/>
            <ac:picMk id="4" creationId="{A38842D4-170C-462B-AEB0-7A4650DD3087}"/>
          </ac:picMkLst>
        </pc:picChg>
        <pc:picChg chg="add del mod">
          <ac:chgData name="Kamila Zikavska (2332569)" userId="S::2332569@student.uwtsd.ac.uk::cf9b8d55-9cd9-42ff-9ecb-ce6f10197fe9" providerId="AD" clId="Web-{C8A39A47-5DBE-F024-3D0B-5ABB14A25DFB}" dt="2026-06-24T13:03:01.046" v="1450"/>
          <ac:picMkLst>
            <pc:docMk/>
            <pc:sldMk cId="551972933" sldId="267"/>
            <ac:picMk id="5" creationId="{165C743A-A318-D918-277C-EC50AFF864AD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3:10:25.689" v="1529" actId="14100"/>
        <pc:sldMkLst>
          <pc:docMk/>
          <pc:sldMk cId="1261140946" sldId="268"/>
        </pc:sldMkLst>
        <pc:spChg chg="add mod">
          <ac:chgData name="Kamila Zikavska (2332569)" userId="S::2332569@student.uwtsd.ac.uk::cf9b8d55-9cd9-42ff-9ecb-ce6f10197fe9" providerId="AD" clId="Web-{C8A39A47-5DBE-F024-3D0B-5ABB14A25DFB}" dt="2026-06-24T10:45:20.261" v="296" actId="20577"/>
          <ac:spMkLst>
            <pc:docMk/>
            <pc:sldMk cId="1261140946" sldId="268"/>
            <ac:spMk id="2" creationId="{3607FB5A-A427-71C4-F631-FB21AF54F7CB}"/>
          </ac:spMkLst>
        </pc:spChg>
        <pc:spChg chg="add del mod">
          <ac:chgData name="Kamila Zikavska (2332569)" userId="S::2332569@student.uwtsd.ac.uk::cf9b8d55-9cd9-42ff-9ecb-ce6f10197fe9" providerId="AD" clId="Web-{C8A39A47-5DBE-F024-3D0B-5ABB14A25DFB}" dt="2026-06-24T10:44:57.181" v="291"/>
          <ac:spMkLst>
            <pc:docMk/>
            <pc:sldMk cId="1261140946" sldId="268"/>
            <ac:spMk id="5" creationId="{CD1C9E5D-EF66-6EA3-2AF5-E5B93912A067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57:31.907" v="889" actId="1076"/>
          <ac:spMkLst>
            <pc:docMk/>
            <pc:sldMk cId="1261140946" sldId="268"/>
            <ac:spMk id="7" creationId="{CEE83799-E8BD-A106-F8B7-C2D16D30A7E4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10:21.783" v="1528" actId="20577"/>
          <ac:spMkLst>
            <pc:docMk/>
            <pc:sldMk cId="1261140946" sldId="268"/>
            <ac:spMk id="8" creationId="{61359378-5320-A454-C807-F923EA776DD5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10:25.689" v="1529" actId="14100"/>
          <ac:spMkLst>
            <pc:docMk/>
            <pc:sldMk cId="1261140946" sldId="268"/>
            <ac:spMk id="9" creationId="{A8DC1849-5EDA-3F67-E27A-BFC97264F0CD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07:56.207" v="1497" actId="1076"/>
          <ac:spMkLst>
            <pc:docMk/>
            <pc:sldMk cId="1261140946" sldId="268"/>
            <ac:spMk id="11" creationId="{F8FAC732-F71C-E555-6F01-F9485236067E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1:13:16.451" v="508"/>
          <ac:picMkLst>
            <pc:docMk/>
            <pc:sldMk cId="1261140946" sldId="268"/>
            <ac:picMk id="4" creationId="{A0E7774D-2F8C-1C4A-CE77-31862F13B796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3:07:22.328" v="1488" actId="1076"/>
          <ac:picMkLst>
            <pc:docMk/>
            <pc:sldMk cId="1261140946" sldId="268"/>
            <ac:picMk id="10" creationId="{DC2D2ABA-8704-F099-8311-00E0059DC774}"/>
          </ac:picMkLst>
        </pc:pic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3:08:40.462" v="1504"/>
        <pc:sldMkLst>
          <pc:docMk/>
          <pc:sldMk cId="3982135121" sldId="269"/>
        </pc:sldMkLst>
        <pc:spChg chg="del mod">
          <ac:chgData name="Kamila Zikavska (2332569)" userId="S::2332569@student.uwtsd.ac.uk::cf9b8d55-9cd9-42ff-9ecb-ce6f10197fe9" providerId="AD" clId="Web-{C8A39A47-5DBE-F024-3D0B-5ABB14A25DFB}" dt="2026-06-24T12:59:50.909" v="1420"/>
          <ac:spMkLst>
            <pc:docMk/>
            <pc:sldMk cId="3982135121" sldId="269"/>
            <ac:spMk id="2" creationId="{2BADA95E-5877-05BA-CA6B-6874B5ECFB01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55:39.120" v="865" actId="1076"/>
          <ac:spMkLst>
            <pc:docMk/>
            <pc:sldMk cId="3982135121" sldId="269"/>
            <ac:spMk id="5" creationId="{4D850CE0-10F0-B02D-9C62-B482D5BD335A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46:00.795" v="307"/>
          <ac:spMkLst>
            <pc:docMk/>
            <pc:sldMk cId="3982135121" sldId="269"/>
            <ac:spMk id="6" creationId="{9CA05500-4479-914A-1BA8-8A86998B8709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00:12.239" v="1425" actId="14100"/>
          <ac:spMkLst>
            <pc:docMk/>
            <pc:sldMk cId="3982135121" sldId="269"/>
            <ac:spMk id="7" creationId="{2921B86E-6A4C-414A-5EBA-675E26935C69}"/>
          </ac:spMkLst>
        </pc:spChg>
        <pc:spChg chg="add del">
          <ac:chgData name="Kamila Zikavska (2332569)" userId="S::2332569@student.uwtsd.ac.uk::cf9b8d55-9cd9-42ff-9ecb-ce6f10197fe9" providerId="AD" clId="Web-{C8A39A47-5DBE-F024-3D0B-5ABB14A25DFB}" dt="2026-06-24T10:47:30.456" v="327"/>
          <ac:spMkLst>
            <pc:docMk/>
            <pc:sldMk cId="3982135121" sldId="269"/>
            <ac:spMk id="8" creationId="{ED998EFB-91AC-1A75-217B-710A8DCE5C3A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57:00.738" v="1392" actId="1076"/>
          <ac:spMkLst>
            <pc:docMk/>
            <pc:sldMk cId="3982135121" sldId="269"/>
            <ac:spMk id="9" creationId="{2D806138-77F1-350D-90D2-62184DB1AFBE}"/>
          </ac:spMkLst>
        </pc:spChg>
        <pc:picChg chg="del">
          <ac:chgData name="Kamila Zikavska (2332569)" userId="S::2332569@student.uwtsd.ac.uk::cf9b8d55-9cd9-42ff-9ecb-ce6f10197fe9" providerId="AD" clId="Web-{C8A39A47-5DBE-F024-3D0B-5ABB14A25DFB}" dt="2026-06-24T11:29:50.028" v="617"/>
          <ac:picMkLst>
            <pc:docMk/>
            <pc:sldMk cId="3982135121" sldId="269"/>
            <ac:picMk id="4" creationId="{236FA7AE-7EB8-8CB3-9E31-21D76B8936A5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59:34.893" v="1417" actId="1076"/>
          <ac:picMkLst>
            <pc:docMk/>
            <pc:sldMk cId="3982135121" sldId="269"/>
            <ac:picMk id="11" creationId="{0A8C881A-527D-21CD-C8CA-068AC74CACC7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59:27.798" v="1416" actId="1076"/>
          <ac:picMkLst>
            <pc:docMk/>
            <pc:sldMk cId="3982135121" sldId="269"/>
            <ac:picMk id="13" creationId="{EF3A5618-10BF-A499-870B-A1752FEDBC60}"/>
          </ac:picMkLst>
        </pc:pic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2:19:44.905" v="1031" actId="20577"/>
        <pc:sldMkLst>
          <pc:docMk/>
          <pc:sldMk cId="704890620" sldId="270"/>
        </pc:sldMkLst>
        <pc:spChg chg="add or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2" creationId="{21208EC2-55E2-FF6E-F9A3-EA19EA6B64BD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3" creationId="{A63F24EC-9361-25A5-CF50-7ED1000432F3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1:10.320" v="958" actId="20577"/>
          <ac:spMkLst>
            <pc:docMk/>
            <pc:sldMk cId="704890620" sldId="270"/>
            <ac:spMk id="5" creationId="{E9A67031-5E1D-C195-1BD0-226263DEFF72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0:06.176" v="957" actId="20577"/>
          <ac:spMkLst>
            <pc:docMk/>
            <pc:sldMk cId="704890620" sldId="270"/>
            <ac:spMk id="7" creationId="{D33ABE5E-53A8-7DCF-1A0A-CD092CC8F54D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9:44.905" v="1031" actId="20577"/>
          <ac:spMkLst>
            <pc:docMk/>
            <pc:sldMk cId="704890620" sldId="270"/>
            <ac:spMk id="8" creationId="{C4258477-E65E-9866-7EAC-0784B76E738E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11" creationId="{A3363022-C969-41E9-8EB2-E4C94908C1FA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13" creationId="{8D1AD6B3-BE88-4CEB-BA17-790657CC4729}"/>
          </ac:spMkLst>
        </pc:spChg>
        <pc:grpChg chg="add">
          <ac:chgData name="Kamila Zikavska (2332569)" userId="S::2332569@student.uwtsd.ac.uk::cf9b8d55-9cd9-42ff-9ecb-ce6f10197fe9" providerId="AD" clId="Web-{C8A39A47-5DBE-F024-3D0B-5ABB14A25DFB}" dt="2026-06-24T11:36:31.486" v="653"/>
          <ac:grpSpMkLst>
            <pc:docMk/>
            <pc:sldMk cId="704890620" sldId="270"/>
            <ac:grpSpMk id="15" creationId="{89D1390B-7E13-4B4F-9CB2-391063412E54}"/>
          </ac:grpSpMkLst>
        </pc:grpChg>
        <pc:picChg chg="del">
          <ac:chgData name="Kamila Zikavska (2332569)" userId="S::2332569@student.uwtsd.ac.uk::cf9b8d55-9cd9-42ff-9ecb-ce6f10197fe9" providerId="AD" clId="Web-{C8A39A47-5DBE-F024-3D0B-5ABB14A25DFB}" dt="2026-06-24T11:31:53.574" v="630"/>
          <ac:picMkLst>
            <pc:docMk/>
            <pc:sldMk cId="704890620" sldId="270"/>
            <ac:picMk id="4" creationId="{77003C23-98A8-E572-84EA-08436F890F94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1:38:41.259" v="690" actId="1076"/>
          <ac:picMkLst>
            <pc:docMk/>
            <pc:sldMk cId="704890620" sldId="270"/>
            <ac:picMk id="6" creationId="{FE07A9C4-F6F7-DF34-0AE2-A650C0610B9A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1:43:02.685" v="739" actId="1076"/>
          <ac:picMkLst>
            <pc:docMk/>
            <pc:sldMk cId="704890620" sldId="270"/>
            <ac:picMk id="9" creationId="{D3805FF2-EF0A-87DB-B9B8-383D491F8AB6}"/>
          </ac:picMkLst>
        </pc:picChg>
        <pc:picChg chg="add mod modCrop">
          <ac:chgData name="Kamila Zikavska (2332569)" userId="S::2332569@student.uwtsd.ac.uk::cf9b8d55-9cd9-42ff-9ecb-ce6f10197fe9" providerId="AD" clId="Web-{C8A39A47-5DBE-F024-3D0B-5ABB14A25DFB}" dt="2026-06-24T12:13:11.905" v="969" actId="1076"/>
          <ac:picMkLst>
            <pc:docMk/>
            <pc:sldMk cId="704890620" sldId="270"/>
            <ac:picMk id="10" creationId="{F1C2DA4C-021E-EDE9-FF40-677D9EB0AF23}"/>
          </ac:picMkLst>
        </pc:picChg>
      </pc:sldChg>
      <pc:sldChg chg="new del mod modShow">
        <pc:chgData name="Kamila Zikavska (2332569)" userId="S::2332569@student.uwtsd.ac.uk::cf9b8d55-9cd9-42ff-9ecb-ce6f10197fe9" providerId="AD" clId="Web-{C8A39A47-5DBE-F024-3D0B-5ABB14A25DFB}" dt="2026-06-24T11:57:19.360" v="888"/>
        <pc:sldMkLst>
          <pc:docMk/>
          <pc:sldMk cId="1602767554" sldId="271"/>
        </pc:sldMkLst>
      </pc:sldChg>
      <pc:sldChg chg="addSp modSp add ord replId">
        <pc:chgData name="Kamila Zikavska (2332569)" userId="S::2332569@student.uwtsd.ac.uk::cf9b8d55-9cd9-42ff-9ecb-ce6f10197fe9" providerId="AD" clId="Web-{C8A39A47-5DBE-F024-3D0B-5ABB14A25DFB}" dt="2026-06-24T13:00:31.756" v="1427" actId="1076"/>
        <pc:sldMkLst>
          <pc:docMk/>
          <pc:sldMk cId="202911302" sldId="272"/>
        </pc:sldMkLst>
        <pc:spChg chg="add mod">
          <ac:chgData name="Kamila Zikavska (2332569)" userId="S::2332569@student.uwtsd.ac.uk::cf9b8d55-9cd9-42ff-9ecb-ce6f10197fe9" providerId="AD" clId="Web-{C8A39A47-5DBE-F024-3D0B-5ABB14A25DFB}" dt="2026-06-24T12:58:14.933" v="1409" actId="1076"/>
          <ac:spMkLst>
            <pc:docMk/>
            <pc:sldMk cId="202911302" sldId="272"/>
            <ac:spMk id="2" creationId="{4DBB257F-9F4C-AFD6-CE25-3A4C733DBAEC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00:31.756" v="1427" actId="1076"/>
          <ac:spMkLst>
            <pc:docMk/>
            <pc:sldMk cId="202911302" sldId="272"/>
            <ac:spMk id="8" creationId="{5F0C144D-05B2-AA74-1B0D-115125F2B066}"/>
          </ac:spMkLst>
        </pc:spChg>
        <pc:picChg chg="mod">
          <ac:chgData name="Kamila Zikavska (2332569)" userId="S::2332569@student.uwtsd.ac.uk::cf9b8d55-9cd9-42ff-9ecb-ce6f10197fe9" providerId="AD" clId="Web-{C8A39A47-5DBE-F024-3D0B-5ABB14A25DFB}" dt="2026-06-24T12:59:13.969" v="1413" actId="1076"/>
          <ac:picMkLst>
            <pc:docMk/>
            <pc:sldMk cId="202911302" sldId="272"/>
            <ac:picMk id="4" creationId="{73A4F9DB-4F9B-C3D2-2DCB-532CDA9DE9DB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2:59:03.546" v="1412" actId="1076"/>
          <ac:picMkLst>
            <pc:docMk/>
            <pc:sldMk cId="202911302" sldId="272"/>
            <ac:picMk id="6" creationId="{43C86893-6095-010F-299F-D8E43FC9B63C}"/>
          </ac:picMkLst>
        </pc:picChg>
      </pc:sldChg>
      <pc:sldChg chg="modSp add replId">
        <pc:chgData name="Kamila Zikavska (2332569)" userId="S::2332569@student.uwtsd.ac.uk::cf9b8d55-9cd9-42ff-9ecb-ce6f10197fe9" providerId="AD" clId="Web-{C8A39A47-5DBE-F024-3D0B-5ABB14A25DFB}" dt="2026-06-24T13:11:13.818" v="1547" actId="1076"/>
        <pc:sldMkLst>
          <pc:docMk/>
          <pc:sldMk cId="2352127027" sldId="273"/>
        </pc:sldMkLst>
        <pc:spChg chg="mod">
          <ac:chgData name="Kamila Zikavska (2332569)" userId="S::2332569@student.uwtsd.ac.uk::cf9b8d55-9cd9-42ff-9ecb-ce6f10197fe9" providerId="AD" clId="Web-{C8A39A47-5DBE-F024-3D0B-5ABB14A25DFB}" dt="2026-06-24T13:09:26.262" v="1517" actId="20577"/>
          <ac:spMkLst>
            <pc:docMk/>
            <pc:sldMk cId="2352127027" sldId="273"/>
            <ac:spMk id="7" creationId="{C55DFA79-CEEC-58B0-412A-F3BA95529D09}"/>
          </ac:spMkLst>
        </pc:spChg>
        <pc:spChg chg="mod">
          <ac:chgData name="Kamila Zikavska (2332569)" userId="S::2332569@student.uwtsd.ac.uk::cf9b8d55-9cd9-42ff-9ecb-ce6f10197fe9" providerId="AD" clId="Web-{C8A39A47-5DBE-F024-3D0B-5ABB14A25DFB}" dt="2026-06-24T13:09:09.636" v="1513" actId="20577"/>
          <ac:spMkLst>
            <pc:docMk/>
            <pc:sldMk cId="2352127027" sldId="273"/>
            <ac:spMk id="9" creationId="{98F3DBDA-AEFA-F721-D2D2-F48C30A1CC9E}"/>
          </ac:spMkLst>
        </pc:spChg>
        <pc:picChg chg="mod">
          <ac:chgData name="Kamila Zikavska (2332569)" userId="S::2332569@student.uwtsd.ac.uk::cf9b8d55-9cd9-42ff-9ecb-ce6f10197fe9" providerId="AD" clId="Web-{C8A39A47-5DBE-F024-3D0B-5ABB14A25DFB}" dt="2026-06-24T13:11:13.818" v="1547" actId="1076"/>
          <ac:picMkLst>
            <pc:docMk/>
            <pc:sldMk cId="2352127027" sldId="273"/>
            <ac:picMk id="13" creationId="{D52F6F92-7FBB-7FCC-2B7B-C974FC8637AE}"/>
          </ac:picMkLst>
        </pc:picChg>
      </pc:sldChg>
      <pc:sldChg chg="new del">
        <pc:chgData name="Kamila Zikavska (2332569)" userId="S::2332569@student.uwtsd.ac.uk::cf9b8d55-9cd9-42ff-9ecb-ce6f10197fe9" providerId="AD" clId="Web-{C8A39A47-5DBE-F024-3D0B-5ABB14A25DFB}" dt="2026-06-24T13:08:08.380" v="1499"/>
        <pc:sldMkLst>
          <pc:docMk/>
          <pc:sldMk cId="4193127397" sldId="273"/>
        </pc:sldMkLst>
      </pc:sldChg>
      <pc:sldChg chg="modSp add replId">
        <pc:chgData name="Kamila Zikavska (2332569)" userId="S::2332569@student.uwtsd.ac.uk::cf9b8d55-9cd9-42ff-9ecb-ce6f10197fe9" providerId="AD" clId="Web-{C8A39A47-5DBE-F024-3D0B-5ABB14A25DFB}" dt="2026-06-24T13:11:06.739" v="1546" actId="14100"/>
        <pc:sldMkLst>
          <pc:docMk/>
          <pc:sldMk cId="760752894" sldId="274"/>
        </pc:sldMkLst>
        <pc:spChg chg="mod">
          <ac:chgData name="Kamila Zikavska (2332569)" userId="S::2332569@student.uwtsd.ac.uk::cf9b8d55-9cd9-42ff-9ecb-ce6f10197fe9" providerId="AD" clId="Web-{C8A39A47-5DBE-F024-3D0B-5ABB14A25DFB}" dt="2026-06-24T13:11:03.504" v="1545" actId="20577"/>
          <ac:spMkLst>
            <pc:docMk/>
            <pc:sldMk cId="760752894" sldId="274"/>
            <ac:spMk id="9" creationId="{8D0D2027-D411-C576-2072-F7765C503B85}"/>
          </ac:spMkLst>
        </pc:spChg>
        <pc:picChg chg="mod">
          <ac:chgData name="Kamila Zikavska (2332569)" userId="S::2332569@student.uwtsd.ac.uk::cf9b8d55-9cd9-42ff-9ecb-ce6f10197fe9" providerId="AD" clId="Web-{C8A39A47-5DBE-F024-3D0B-5ABB14A25DFB}" dt="2026-06-24T13:11:06.739" v="1546" actId="14100"/>
          <ac:picMkLst>
            <pc:docMk/>
            <pc:sldMk cId="760752894" sldId="274"/>
            <ac:picMk id="13" creationId="{72B434E8-A5AD-35A4-5AFA-70A5AF6F5F3C}"/>
          </ac:picMkLst>
        </pc:picChg>
      </pc:sldChg>
      <pc:sldMasterChg chg="del delSldLayout">
        <pc:chgData name="Kamila Zikavska (2332569)" userId="S::2332569@student.uwtsd.ac.uk::cf9b8d55-9cd9-42ff-9ecb-ce6f10197fe9" providerId="AD" clId="Web-{C8A39A47-5DBE-F024-3D0B-5ABB14A25DFB}" dt="2026-06-24T10:04:49.347" v="2"/>
        <pc:sldMasterMkLst>
          <pc:docMk/>
          <pc:sldMasterMk cId="2460954070" sldId="2147483660"/>
        </pc:sldMasterMkLst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amila Zikavska (2332569)" userId="S::2332569@student.uwtsd.ac.uk::cf9b8d55-9cd9-42ff-9ecb-ce6f10197fe9" providerId="AD" clId="Web-{C8A39A47-5DBE-F024-3D0B-5ABB14A25DFB}" dt="2026-06-24T10:04:49.347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mod setBg addSldLayout modSldLayout">
        <pc:chgData name="Kamila Zikavska (2332569)" userId="S::2332569@student.uwtsd.ac.uk::cf9b8d55-9cd9-42ff-9ecb-ce6f10197fe9" providerId="AD" clId="Web-{C8A39A47-5DBE-F024-3D0B-5ABB14A25DFB}" dt="2026-06-24T10:08:33.292" v="27"/>
        <pc:sldMasterMkLst>
          <pc:docMk/>
          <pc:sldMasterMk cId="3572928697" sldId="2147483672"/>
        </pc:sldMasterMkLst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143714443" sldId="2147483673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860436459" sldId="2147483674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3644037770" sldId="2147483675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647802487" sldId="2147483676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645117402" sldId="2147483677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2140425596" sldId="2147483678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2342737779" sldId="2147483679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2588601621" sldId="2147483680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3374224273" sldId="2147483681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392669751" sldId="2147483682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958521461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714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436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037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802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11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425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737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601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224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66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521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928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bioscipublisher.com/index.php/cmb/article/view/3975/3024" TargetMode="External"/><Relationship Id="rId3" Type="http://schemas.openxmlformats.org/officeDocument/2006/relationships/hyperlink" Target="https://www.gov.uk/government/publications/data-saves-lives-reshaping-health-and-social-care-with-data" TargetMode="External"/><Relationship Id="rId7" Type="http://schemas.openxmlformats.org/officeDocument/2006/relationships/hyperlink" Target="https://ico.org.uk/for-organisations/uk-gdpr-guidance-and-resources/data-protection-principles/" TargetMode="External"/><Relationship Id="rId2" Type="http://schemas.openxmlformats.org/officeDocument/2006/relationships/hyperlink" Target="https://assets.publishing.service.gov.uk/media/63766ddf8fa8f57721e34e30/intelligent-open-science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ood.gov.uk/our-work/path-safe-novel-foodborne-pathogen-and-associated-antimicrobial-resistance-knowledge-and-surveillance-approaches" TargetMode="External"/><Relationship Id="rId5" Type="http://schemas.openxmlformats.org/officeDocument/2006/relationships/hyperlink" Target="https://link.springer.com/article/10.1007/s42452-025-07053-7" TargetMode="External"/><Relationship Id="rId4" Type="http://schemas.openxmlformats.org/officeDocument/2006/relationships/hyperlink" Target="https://future.nhs.uk/WhatGoodLooksLikeKnowledge/grouphome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initiatives/genomic-surveillance-strategy" TargetMode="External"/><Relationship Id="rId3" Type="http://schemas.openxmlformats.org/officeDocument/2006/relationships/hyperlink" Target="https://www.nature.com/collections/fhdbcciefa?gad_source=1&amp;gad_campaignid=21668541333&amp;gbraid=0AAAAADu685PDcLEBvMoxmf_rcpSsPLtQZ&amp;gclid=CjwKCAjw3ejRBhAdEiwADkqPnw4iXxQIeb7TINxuwV7EsymvqWHVIZ1l3N0832pxS9cFyedkhfPmohoCLhoQAvD_BwE" TargetMode="External"/><Relationship Id="rId7" Type="http://schemas.openxmlformats.org/officeDocument/2006/relationships/hyperlink" Target="https://assets.publishing.service.gov.uk/media/650d530e52e73c00139426c1/UKHSA_3_year_strategy.pdf" TargetMode="External"/><Relationship Id="rId2" Type="http://schemas.openxmlformats.org/officeDocument/2006/relationships/hyperlink" Target="https://pmc.ncbi.nlm.nih.gov/articles/PMC9519096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ssets.publishing.service.gov.uk/media/65aff68ef2718c000dfb1bd8/Pathogen_Genomics_Strategy_2024.pdf" TargetMode="External"/><Relationship Id="rId5" Type="http://schemas.openxmlformats.org/officeDocument/2006/relationships/hyperlink" Target="https://www.phgfoundation.org/blog/metagenomic-sequencing-in-public-health/" TargetMode="External"/><Relationship Id="rId10" Type="http://schemas.openxmlformats.org/officeDocument/2006/relationships/image" Target="../media/image9.png"/><Relationship Id="rId4" Type="http://schemas.openxmlformats.org/officeDocument/2006/relationships/hyperlink" Target="https://www.england.nhs.uk/digitaltechnology/digitising-the-frontline/" TargetMode="External"/><Relationship Id="rId9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socialcare.blog.gov.uk/2021/03/24/strengths-based-practice-makes-perfect/" TargetMode="External"/><Relationship Id="rId7" Type="http://schemas.openxmlformats.org/officeDocument/2006/relationships/image" Target="../media/image3.png"/><Relationship Id="rId2" Type="http://schemas.openxmlformats.org/officeDocument/2006/relationships/hyperlink" Target="https://www.data4life.care/en/library/journal/viruses-simply-explained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m/search?q=https%3A%2F%2Fwww.forbes.com%2Fsites%2Fblakemorgan%2F2019%2F09%2F30%2Fcompanies-that-failed-at-digital-transformation-and-what-we-can-learn-from-them%2F" TargetMode="External"/><Relationship Id="rId5" Type="http://schemas.openxmlformats.org/officeDocument/2006/relationships/hyperlink" Target="https://news.mit.edu/2025/scientists-discover-compounds-helping-cells-fight-wide-range-viruses-0714" TargetMode="External"/><Relationship Id="rId4" Type="http://schemas.openxmlformats.org/officeDocument/2006/relationships/hyperlink" Target="https://www.dreamstime.com/stock-image-overcome-threats-concept-man-jumping-over-word-over-white-base-image33215231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search?q=https%3A%2F%2Fwww.thealternativeboard.com%2Fblog%2Fhow-to-do-a-swot-analysis" TargetMode="External"/><Relationship Id="rId3" Type="http://schemas.openxmlformats.org/officeDocument/2006/relationships/hyperlink" Target="https://www.personneltoday.com/hr/does-the-future-of-work-lie-in-workplace-communities/" TargetMode="External"/><Relationship Id="rId7" Type="http://schemas.openxmlformats.org/officeDocument/2006/relationships/hyperlink" Target="https://www.stralynn.com/post/breaking-boundaries-unpacking-the-swot-dynamics-in-the-ai-enhanced-digital-transformation-era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ecuritybrief.com.au/story/ai-driven-dns-threats-malicious-adtech-fuel-cybercrime-surge" TargetMode="External"/><Relationship Id="rId5" Type="http://schemas.openxmlformats.org/officeDocument/2006/relationships/hyperlink" Target="https://www.sciencedaily.com/releases/2026/06/260619101349.htm" TargetMode="External"/><Relationship Id="rId4" Type="http://schemas.openxmlformats.org/officeDocument/2006/relationships/hyperlink" Target="https://robertsontrainingsystems.com/blog/addressing-weaknesses-in-training-and-life/" TargetMode="External"/><Relationship Id="rId9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Virus Concept Free Stock Photo - Public Domain Pictures">
            <a:extLst>
              <a:ext uri="{FF2B5EF4-FFF2-40B4-BE49-F238E27FC236}">
                <a16:creationId xmlns:a16="http://schemas.microsoft.com/office/drawing/2014/main" id="{F1DB5098-BDDC-98E0-3E76-0D65A3F54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D43CD-E692-85B0-7B04-DCFD61CD2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7803" y="3428273"/>
            <a:ext cx="4570297" cy="77147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>
                <a:latin typeface="Arial"/>
                <a:cs typeface="Arial"/>
              </a:rPr>
              <a:t>Tutors Details:</a:t>
            </a:r>
            <a:r>
              <a:rPr lang="en-GB" sz="2000" b="1">
                <a:latin typeface="Arial"/>
                <a:cs typeface="Arial"/>
              </a:rPr>
              <a:t> Martin Svejda    </a:t>
            </a:r>
            <a:endParaRPr lang="en-US" sz="2000" b="1" dirty="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000">
                <a:latin typeface="Arial"/>
                <a:cs typeface="Arial"/>
              </a:rPr>
              <a:t>Internal Verifier:</a:t>
            </a:r>
            <a:r>
              <a:rPr lang="en-GB" sz="2000" b="1">
                <a:latin typeface="Arial"/>
                <a:cs typeface="Arial"/>
              </a:rPr>
              <a:t> Chloe Harries</a:t>
            </a:r>
            <a:r>
              <a:rPr lang="en-US" sz="2000" dirty="0">
                <a:latin typeface="Arial"/>
                <a:cs typeface="Arial"/>
              </a:rPr>
              <a:t> 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B20C27-EDC5-C751-755E-4051EDD9CCD6}"/>
              </a:ext>
            </a:extLst>
          </p:cNvPr>
          <p:cNvSpPr txBox="1"/>
          <p:nvPr/>
        </p:nvSpPr>
        <p:spPr>
          <a:xfrm>
            <a:off x="420914" y="308428"/>
            <a:ext cx="11350171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  <a:latin typeface="WordVisi"/>
              </a:rPr>
              <a:t>A Critical Evaluation of </a:t>
            </a:r>
            <a:r>
              <a:rPr lang="en-GB" sz="4000" b="1" i="0" u="none" strike="noStrike" baseline="0">
                <a:solidFill>
                  <a:srgbClr val="FF0000"/>
                </a:solidFill>
                <a:latin typeface="WordVisi"/>
              </a:rPr>
              <a:t>Genomic Surveillance </a:t>
            </a:r>
            <a:r>
              <a:rPr lang="en-GB" sz="4000" b="1">
                <a:solidFill>
                  <a:srgbClr val="FF0000"/>
                </a:solidFill>
                <a:latin typeface="WordVisi"/>
              </a:rPr>
              <a:t>as a Digital Innovation in the UK Healthcare System</a:t>
            </a:r>
          </a:p>
          <a:p>
            <a:pPr algn="ctr"/>
            <a:endParaRPr lang="en-GB"/>
          </a:p>
        </p:txBody>
      </p:sp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29F15B22-DF35-CCD9-3A3F-1E9657ABD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466" y="4303939"/>
            <a:ext cx="4342039" cy="19294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TextBox 7">
            <a:extLst>
              <a:ext uri="{FF2B5EF4-FFF2-40B4-BE49-F238E27FC236}">
                <a16:creationId xmlns:a16="http://schemas.microsoft.com/office/drawing/2014/main" id="{FF3F066B-2D8A-E878-E5E5-9CBD1DEAEE1C}"/>
              </a:ext>
            </a:extLst>
          </p:cNvPr>
          <p:cNvSpPr txBox="1"/>
          <p:nvPr/>
        </p:nvSpPr>
        <p:spPr>
          <a:xfrm>
            <a:off x="6524172" y="6404428"/>
            <a:ext cx="5479143" cy="317500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+mn-lt"/>
                <a:cs typeface="+mn-lt"/>
              </a:rPr>
              <a:t>Image licensed via Microsoft PowerPoint Online image library (Creative Commons Attribution)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DD9CB9-60CA-CBC6-BDBD-7455BB78059F}"/>
              </a:ext>
            </a:extLst>
          </p:cNvPr>
          <p:cNvSpPr txBox="1"/>
          <p:nvPr/>
        </p:nvSpPr>
        <p:spPr>
          <a:xfrm>
            <a:off x="5907314" y="2224315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i="0">
                <a:solidFill>
                  <a:srgbClr val="000000"/>
                </a:solidFill>
                <a:latin typeface="WordVisi_MSFontService"/>
              </a:rPr>
              <a:t>Digital Transformation in the Health and Care Professions (BMHP6026_BIRM)</a:t>
            </a:r>
            <a:endParaRPr lang="en-GB"/>
          </a:p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4DA22F-AEC8-7EEA-903C-ED7E07C433E1}"/>
              </a:ext>
            </a:extLst>
          </p:cNvPr>
          <p:cNvSpPr txBox="1"/>
          <p:nvPr/>
        </p:nvSpPr>
        <p:spPr>
          <a:xfrm>
            <a:off x="268515" y="2224314"/>
            <a:ext cx="521788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Presented by: 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Kamila </a:t>
            </a:r>
            <a:r>
              <a:rPr lang="en-GB" sz="2400" b="1" i="0" u="none" strike="noStrike" baseline="0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Zikavska</a:t>
            </a:r>
            <a:r>
              <a:rPr lang="en-US" sz="2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Student number: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233 25 69</a:t>
            </a:r>
            <a:r>
              <a:rPr lang="en-US" sz="2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GB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68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Digital transformation technology strategy, digitization and digitalization of business processes and data, optimize and automate operations, customer service management, internet and cloud computing">
            <a:extLst>
              <a:ext uri="{FF2B5EF4-FFF2-40B4-BE49-F238E27FC236}">
                <a16:creationId xmlns:a16="http://schemas.microsoft.com/office/drawing/2014/main" id="{B1168FAE-9772-EC8A-3307-3165F23477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t="9091" r="1" b="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9C5DFA-516F-1E88-83BD-6F68771D9057}"/>
              </a:ext>
            </a:extLst>
          </p:cNvPr>
          <p:cNvSpPr txBox="1"/>
          <p:nvPr/>
        </p:nvSpPr>
        <p:spPr>
          <a:xfrm>
            <a:off x="477981" y="490992"/>
            <a:ext cx="4415246" cy="1919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sz="2000" b="1"/>
          </a:p>
          <a:p>
            <a:pPr algn="l"/>
            <a:endParaRPr lang="en-US" sz="2000" b="1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7B81C1-5CE9-6CD0-14FE-C1C22A8A0803}"/>
              </a:ext>
            </a:extLst>
          </p:cNvPr>
          <p:cNvSpPr txBox="1"/>
          <p:nvPr/>
        </p:nvSpPr>
        <p:spPr>
          <a:xfrm>
            <a:off x="478971" y="1839686"/>
            <a:ext cx="60960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sz="24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Digital Transformation:</a:t>
            </a:r>
            <a:r>
              <a:rPr lang="en-US" sz="2400" b="0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​</a:t>
            </a:r>
            <a:r>
              <a:rPr lang="en-US" sz="2400" b="0" i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Transitioning from traditional, analogue microbiology to high-throughput digital data environments.​</a:t>
            </a:r>
            <a:r>
              <a:rPr lang="en-US" sz="1800" b="0" i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24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Core Technology:</a:t>
            </a:r>
            <a:r>
              <a:rPr lang="en-US" sz="24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r>
              <a:rPr lang="en-GB" sz="2400" b="0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​</a:t>
            </a:r>
            <a:r>
              <a:rPr lang="en-US" sz="2400" b="0" i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 u="none" strike="noStrike" baseline="0" dirty="0" err="1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Utilising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 Whole Genome Sequencing (WGS) to transform biological sequences into actionable bioinformatic datasets. ​</a:t>
            </a:r>
            <a:r>
              <a:rPr lang="en-US" sz="1800" b="0" i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sz="2400" b="0" i="0" dirty="0">
              <a:solidFill>
                <a:schemeClr val="tx2">
                  <a:lumMod val="49000"/>
                  <a:lumOff val="51000"/>
                </a:schemeClr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24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Mechanism:</a:t>
            </a:r>
            <a:r>
              <a:rPr lang="en-US" sz="24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r>
              <a:rPr lang="en-GB" sz="2400" b="0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​</a:t>
            </a:r>
            <a:r>
              <a:rPr lang="en-US" sz="2400" b="0" i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Applying complex algorithms to map real-time pathogen mutations and identify transmission pathways. </a:t>
            </a: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23DAAB-88E7-52EA-99B1-93F2909959BC}"/>
              </a:ext>
            </a:extLst>
          </p:cNvPr>
          <p:cNvSpPr txBox="1"/>
          <p:nvPr/>
        </p:nvSpPr>
        <p:spPr>
          <a:xfrm>
            <a:off x="181428" y="5823857"/>
            <a:ext cx="574765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Sources: </a:t>
            </a:r>
          </a:p>
          <a:p>
            <a:r>
              <a:rPr lang="en-US" dirty="0"/>
              <a:t>UKHSA (2023); Food Standards Agency (2026); </a:t>
            </a:r>
            <a:r>
              <a:rPr lang="en-US"/>
              <a:t>Nature Portfolio (2026). Morgan, B., (2019), Forbes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6C2448-CCDE-EE93-01E9-7DF6EA969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looking at different bacteria&#10;&#10;AI-generated content may be incorrect.">
            <a:extLst>
              <a:ext uri="{FF2B5EF4-FFF2-40B4-BE49-F238E27FC236}">
                <a16:creationId xmlns:a16="http://schemas.microsoft.com/office/drawing/2014/main" id="{4FE8633F-42BD-A53C-6170-A9C66B4B20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393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BA1608-C81C-2E29-CD04-96830A14877B}"/>
              </a:ext>
            </a:extLst>
          </p:cNvPr>
          <p:cNvSpPr txBox="1"/>
          <p:nvPr/>
        </p:nvSpPr>
        <p:spPr>
          <a:xfrm>
            <a:off x="349885" y="1077275"/>
            <a:ext cx="10657213" cy="13334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Evolution and Integration of Genomic Infrastructure</a:t>
            </a:r>
            <a:endParaRPr lang="en-US" sz="4800">
              <a:solidFill>
                <a:srgbClr val="FF000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A5FE5D-05D4-8B15-0EE7-14416F5478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b="1"/>
          </a:p>
          <a:p>
            <a:pPr algn="l"/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7CDC42-39BA-7E9C-82EF-D23A18E15806}"/>
              </a:ext>
            </a:extLst>
          </p:cNvPr>
          <p:cNvSpPr txBox="1"/>
          <p:nvPr/>
        </p:nvSpPr>
        <p:spPr>
          <a:xfrm>
            <a:off x="2052437" y="697054"/>
            <a:ext cx="5537709" cy="20911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4423B9-CE68-90E3-A745-9AAA03DA0C06}"/>
              </a:ext>
            </a:extLst>
          </p:cNvPr>
          <p:cNvSpPr txBox="1"/>
          <p:nvPr/>
        </p:nvSpPr>
        <p:spPr>
          <a:xfrm>
            <a:off x="348343" y="2304143"/>
            <a:ext cx="60960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18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The Catalyst:</a:t>
            </a:r>
            <a:r>
              <a:rPr lang="en-US" sz="18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lvl="0" algn="l"/>
            <a:r>
              <a:rPr lang="en-US" sz="1800" b="0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The COVID-19 pandemic acted as a primary driver, accelerating the establishment of the COG-UK Consortium infrastructure. </a:t>
            </a:r>
            <a:r>
              <a:rPr lang="en-US" sz="1800" b="0" i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  <a:endParaRPr lang="en-US"/>
          </a:p>
          <a:p>
            <a:endParaRPr lang="en-US" dirty="0">
              <a:solidFill>
                <a:srgbClr val="000000"/>
              </a:solidFill>
              <a:latin typeface="Google Sans Text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18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Contemporary Expansion:</a:t>
            </a:r>
            <a:r>
              <a:rPr lang="en-US" sz="18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  <a:latin typeface="Google Sans Text"/>
              <a:ea typeface="Arial"/>
              <a:cs typeface="Arial"/>
            </a:endParaRPr>
          </a:p>
          <a:p>
            <a:pPr lvl="0" algn="l"/>
            <a:r>
              <a:rPr lang="en-US" sz="1800" b="0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Moving beyond pandemic-era emergency measures towards a wider integration within acute NHS trusts. </a:t>
            </a:r>
            <a:r>
              <a:rPr lang="en-US" sz="1800" b="0" i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  <a:endParaRPr lang="en-US"/>
          </a:p>
          <a:p>
            <a:endParaRPr lang="en-US" dirty="0">
              <a:solidFill>
                <a:srgbClr val="000000"/>
              </a:solidFill>
              <a:latin typeface="Google Sans Text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18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Current Infrastructure:</a:t>
            </a:r>
            <a:r>
              <a:rPr lang="en-US" sz="18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  <a:latin typeface="Google Sans Text"/>
              <a:ea typeface="Arial"/>
              <a:cs typeface="Arial"/>
            </a:endParaRPr>
          </a:p>
          <a:p>
            <a:pPr lvl="0" algn="l"/>
            <a:r>
              <a:rPr lang="en-US" sz="1800" b="0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Systematic embedding of pathogen genomics via the </a:t>
            </a:r>
            <a:r>
              <a:rPr lang="en-US" sz="1800" b="0" i="0" u="none" strike="noStrike" baseline="0" dirty="0" err="1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mSCAPE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 </a:t>
            </a:r>
            <a:r>
              <a:rPr lang="en-US" sz="1800" b="0" i="0" u="none" strike="noStrike" baseline="0" dirty="0" err="1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Programme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.</a:t>
            </a:r>
            <a:r>
              <a:rPr lang="en-US" sz="1800" b="0" i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  <a:endParaRPr lang="en-US" dirty="0"/>
          </a:p>
          <a:p>
            <a:pPr algn="ctr" rtl="0"/>
            <a:r>
              <a:rPr lang="en-GB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5FF25A-B01D-A81A-7633-BF276FA84116}"/>
              </a:ext>
            </a:extLst>
          </p:cNvPr>
          <p:cNvSpPr txBox="1"/>
          <p:nvPr/>
        </p:nvSpPr>
        <p:spPr>
          <a:xfrm>
            <a:off x="5268686" y="5990772"/>
            <a:ext cx="76635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Sources:</a:t>
            </a:r>
            <a:endParaRPr lang="en-GB" b="1" dirty="0"/>
          </a:p>
          <a:p>
            <a:r>
              <a:rPr lang="en-GB"/>
              <a:t>(Marjanovic et al., 2022); (PHG Foundation, 2025). </a:t>
            </a:r>
            <a:r>
              <a:rPr lang="en-GB">
                <a:ea typeface="+mn-lt"/>
                <a:cs typeface="+mn-lt"/>
              </a:rPr>
              <a:t>Data4Life (2024).</a:t>
            </a:r>
            <a:r>
              <a:rPr lang="en-GB" dirty="0"/>
              <a:t>  </a:t>
            </a:r>
            <a: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13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C09EDB-B279-6E16-F64D-0BBC05419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process&#10;&#10;AI-generated content may be incorrect.">
            <a:extLst>
              <a:ext uri="{FF2B5EF4-FFF2-40B4-BE49-F238E27FC236}">
                <a16:creationId xmlns:a16="http://schemas.microsoft.com/office/drawing/2014/main" id="{01E50BB0-9D10-6BE9-1D5A-FE25A51FC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61" y="1068483"/>
            <a:ext cx="7474908" cy="4724722"/>
          </a:xfrm>
          <a:prstGeom prst="rect">
            <a:avLst/>
          </a:prstGeom>
        </p:spPr>
      </p:pic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3" y="623275"/>
            <a:ext cx="401217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FAAA1D-65A3-1871-686D-2D3F41DB4411}"/>
              </a:ext>
            </a:extLst>
          </p:cNvPr>
          <p:cNvSpPr txBox="1"/>
          <p:nvPr/>
        </p:nvSpPr>
        <p:spPr>
          <a:xfrm>
            <a:off x="8052497" y="1564640"/>
            <a:ext cx="3197660" cy="31257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0" u="none" strike="noStrike" kern="1200" baseline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The molecular surveillance workflow, detailing process stages, </a:t>
            </a:r>
            <a:r>
              <a:rPr lang="en-US" sz="28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operational challenges </a:t>
            </a:r>
            <a:r>
              <a:rPr lang="en-US" sz="2800" b="1" i="0" u="none" strike="noStrike" kern="1200" baseline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, and strategic interventions</a:t>
            </a:r>
            <a:r>
              <a:rPr lang="en-US" sz="2800" b="0" i="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​</a:t>
            </a:r>
            <a:endParaRPr lang="en-US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BF732-B8DB-40F8-2330-372E56E428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2496" y="4301656"/>
            <a:ext cx="2705619" cy="762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l"/>
            <a:endParaRPr lang="en-US" sz="20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E855F7-69ED-D93B-C688-056839DA7BC9}"/>
              </a:ext>
            </a:extLst>
          </p:cNvPr>
          <p:cNvSpPr txBox="1"/>
          <p:nvPr/>
        </p:nvSpPr>
        <p:spPr>
          <a:xfrm>
            <a:off x="1632857" y="61722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Source: Díaz-López </a:t>
            </a:r>
            <a:r>
              <a:rPr lang="en-US" i="1"/>
              <a:t>et al.</a:t>
            </a:r>
            <a:r>
              <a:rPr lang="en-US"/>
              <a:t> (2022).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560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90DCB4-33E8-D0F1-CCE0-D1CD44B0A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D8BFA81-EFDB-A3DB-1E5B-1E5A2FF10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541C93-0857-8690-03B1-DCA035C439C9}"/>
              </a:ext>
            </a:extLst>
          </p:cNvPr>
          <p:cNvSpPr txBox="1"/>
          <p:nvPr/>
        </p:nvSpPr>
        <p:spPr>
          <a:xfrm>
            <a:off x="304800" y="468085"/>
            <a:ext cx="664754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SWOT Analysis: Workforce Strengths and Digital Transformation</a:t>
            </a:r>
            <a:endParaRPr lang="en-US" b="1"/>
          </a:p>
          <a:p>
            <a:pPr algn="ctr"/>
            <a:endParaRPr lang="en-GB"/>
          </a:p>
        </p:txBody>
      </p:sp>
      <p:pic>
        <p:nvPicPr>
          <p:cNvPr id="6" name="Picture 5" descr="A diagram of swot analysis&#10;&#10;AI-generated content may be incorrect.">
            <a:extLst>
              <a:ext uri="{FF2B5EF4-FFF2-40B4-BE49-F238E27FC236}">
                <a16:creationId xmlns:a16="http://schemas.microsoft.com/office/drawing/2014/main" id="{D8C13A93-5DC1-7F91-DDDC-FA604CBEE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0229" y="1037771"/>
            <a:ext cx="5820230" cy="4318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3C02D3C-E58B-F57F-55EF-C67AB02067E8}"/>
              </a:ext>
            </a:extLst>
          </p:cNvPr>
          <p:cNvSpPr txBox="1"/>
          <p:nvPr/>
        </p:nvSpPr>
        <p:spPr>
          <a:xfrm>
            <a:off x="616857" y="2180772"/>
            <a:ext cx="6502399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000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Frontline </a:t>
            </a:r>
            <a:r>
              <a:rPr lang="en-US" sz="2000" b="1" dirty="0" err="1">
                <a:solidFill>
                  <a:schemeClr val="tx2">
                    <a:lumMod val="49000"/>
                    <a:lumOff val="51000"/>
                  </a:schemeClr>
                </a:solidFill>
              </a:rPr>
              <a:t>Digitisation</a:t>
            </a:r>
            <a:r>
              <a:rPr lang="en-US" sz="2000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:</a:t>
            </a:r>
            <a:r>
              <a:rPr lang="en-US" sz="2000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sz="2000" dirty="0"/>
              <a:t>Supported by the £1.9 billion national investment framework, which provides the necessary financial backbone for </a:t>
            </a:r>
            <a:r>
              <a:rPr lang="en-US" sz="2000" dirty="0" err="1"/>
              <a:t>modernising</a:t>
            </a:r>
            <a:r>
              <a:rPr lang="en-US" sz="2000" dirty="0"/>
              <a:t> NHS services.</a:t>
            </a:r>
          </a:p>
          <a:p>
            <a:endParaRPr lang="en-US" sz="2000" dirty="0"/>
          </a:p>
          <a:p>
            <a:pPr marL="228600" indent="-228600">
              <a:buFont typeface=""/>
              <a:buChar char="•"/>
            </a:pPr>
            <a:r>
              <a:rPr lang="en-US" sz="2000" b="1">
                <a:solidFill>
                  <a:schemeClr val="tx2">
                    <a:lumMod val="49000"/>
                    <a:lumOff val="51000"/>
                  </a:schemeClr>
                </a:solidFill>
              </a:rPr>
              <a:t>Administrative Efficiency:</a:t>
            </a:r>
            <a:r>
              <a:rPr lang="en-US" sz="2000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sz="2000" dirty="0"/>
              <a:t>We are moving away from manual, analogue documentation towards automated data integration, which significantly </a:t>
            </a:r>
            <a:r>
              <a:rPr lang="en-US" sz="2000"/>
              <a:t>reduces the workload on staff.</a:t>
            </a:r>
            <a:endParaRPr lang="en-US" sz="2000" dirty="0"/>
          </a:p>
          <a:p>
            <a:endParaRPr lang="en-US" sz="2000" dirty="0"/>
          </a:p>
          <a:p>
            <a:pPr marL="228600" indent="-228600">
              <a:buFont typeface=""/>
              <a:buChar char="•"/>
            </a:pPr>
            <a:r>
              <a:rPr lang="en-US" sz="2000" b="1">
                <a:solidFill>
                  <a:schemeClr val="tx2">
                    <a:lumMod val="49000"/>
                    <a:lumOff val="51000"/>
                  </a:schemeClr>
                </a:solidFill>
              </a:rPr>
              <a:t>Clinical Autonomy &amp; Satisfaction:</a:t>
            </a:r>
            <a:r>
              <a:rPr lang="en-US" sz="2000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sz="2000"/>
              <a:t>The implementation of high-precision reports is essential for reducing professional burnout and enhancing overall job satisfaction among clinical staff.</a:t>
            </a:r>
            <a:endParaRPr lang="en-US" sz="2000" dirty="0"/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E9069E-A42D-E0CE-DD18-4C495AD57A14}"/>
              </a:ext>
            </a:extLst>
          </p:cNvPr>
          <p:cNvSpPr txBox="1"/>
          <p:nvPr/>
        </p:nvSpPr>
        <p:spPr>
          <a:xfrm>
            <a:off x="7943168" y="5730489"/>
            <a:ext cx="297262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ea typeface="+mn-lt"/>
                <a:cs typeface="+mn-lt"/>
              </a:rPr>
              <a:t>Sources:</a:t>
            </a:r>
          </a:p>
          <a:p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200" dirty="0">
                <a:ea typeface="+mn-lt"/>
                <a:cs typeface="+mn-lt"/>
              </a:rPr>
              <a:t>NHS England (2026); DHSC (2026); PHG Foundation (2025), </a:t>
            </a:r>
            <a:r>
              <a:rPr lang="en-GB" sz="1200" dirty="0" err="1">
                <a:ea typeface="+mn-lt"/>
                <a:cs typeface="+mn-lt"/>
              </a:rPr>
              <a:t>Stralynn</a:t>
            </a:r>
            <a:r>
              <a:rPr lang="en-GB" sz="1200" dirty="0">
                <a:ea typeface="+mn-lt"/>
                <a:cs typeface="+mn-lt"/>
              </a:rPr>
              <a:t> (2025).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41057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F1C2B8-B106-CBAB-9A42-F4600DDE8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A67031-5E1D-C195-1BD0-226263DEFF72}"/>
              </a:ext>
            </a:extLst>
          </p:cNvPr>
          <p:cNvSpPr txBox="1"/>
          <p:nvPr/>
        </p:nvSpPr>
        <p:spPr>
          <a:xfrm>
            <a:off x="3658776" y="573946"/>
            <a:ext cx="5872796" cy="129711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Strategic Workforce &amp; Community </a:t>
            </a:r>
            <a:r>
              <a:rPr lang="en-US" sz="40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Strengths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F24EC-9361-25A5-CF50-7ED1000432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Picture 5" descr="A group of people walking on a staircase&#10;&#10;AI-generated content may be incorrect.">
            <a:extLst>
              <a:ext uri="{FF2B5EF4-FFF2-40B4-BE49-F238E27FC236}">
                <a16:creationId xmlns:a16="http://schemas.microsoft.com/office/drawing/2014/main" id="{FE07A9C4-F6F7-DF34-0AE2-A650C0610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898" y="1718037"/>
            <a:ext cx="4918274" cy="32695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1208EC2-55E2-FF6E-F9A3-EA19EA6B64BD}"/>
              </a:ext>
            </a:extLst>
          </p:cNvPr>
          <p:cNvSpPr txBox="1"/>
          <p:nvPr/>
        </p:nvSpPr>
        <p:spPr>
          <a:xfrm>
            <a:off x="700194" y="571212"/>
            <a:ext cx="7057231" cy="2358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3ABE5E-53A8-7DCF-1A0A-CD092CC8F54D}"/>
              </a:ext>
            </a:extLst>
          </p:cNvPr>
          <p:cNvSpPr txBox="1"/>
          <p:nvPr/>
        </p:nvSpPr>
        <p:spPr>
          <a:xfrm>
            <a:off x="5381288" y="2365973"/>
            <a:ext cx="648601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Workforce Digital Transformation:</a:t>
            </a:r>
            <a:r>
              <a:rPr lang="en-GB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Leveraging the £1.9bn national framework to automate workflows, thereby shifting clinical focus from administrative logging to high-precision patient care.</a:t>
            </a:r>
          </a:p>
          <a:p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Proactive Community Health:</a:t>
            </a:r>
            <a:r>
              <a:rPr lang="en-GB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GB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Aligning with the 'Healthy Populations' core dimension of the National Data Strategy to pivot from reactive treatment to prevention-first models.</a:t>
            </a:r>
            <a:endParaRPr lang="en-GB"/>
          </a:p>
          <a:p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b="1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Operational Synergy:</a:t>
            </a:r>
            <a:r>
              <a:rPr lang="en-GB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</a:p>
          <a:p>
            <a:r>
              <a:rPr lang="en-GB" dirty="0">
                <a:ea typeface="+mn-lt"/>
                <a:cs typeface="+mn-lt"/>
              </a:rPr>
              <a:t>Real-world applications, such as the UKHSA Border Bio-surveillance programme at London Heathrow, demonstrate how integrated data strategies serve as a critical frontline </a:t>
            </a:r>
            <a:r>
              <a:rPr lang="en-GB" dirty="0" err="1">
                <a:ea typeface="+mn-lt"/>
                <a:cs typeface="+mn-lt"/>
              </a:rPr>
              <a:t>defense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258477-E65E-9866-7EAC-0784B76E738E}"/>
              </a:ext>
            </a:extLst>
          </p:cNvPr>
          <p:cNvSpPr txBox="1"/>
          <p:nvPr/>
        </p:nvSpPr>
        <p:spPr>
          <a:xfrm>
            <a:off x="269812" y="5235871"/>
            <a:ext cx="461093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r>
              <a:rPr lang="en-GB" b="1">
                <a:ea typeface="+mn-lt"/>
                <a:cs typeface="+mn-lt"/>
              </a:rPr>
              <a:t>Sources</a:t>
            </a:r>
            <a:r>
              <a:rPr lang="en-GB">
                <a:ea typeface="+mn-lt"/>
                <a:cs typeface="+mn-lt"/>
              </a:rPr>
              <a:t>: </a:t>
            </a:r>
          </a:p>
          <a:p>
            <a:r>
              <a:rPr lang="en-GB" sz="1200" dirty="0">
                <a:ea typeface="+mn-lt"/>
                <a:cs typeface="+mn-lt"/>
              </a:rPr>
              <a:t>DHSC (2022); BEIS (2022); UKHSA (2024); Food Standards Agency (2026), Department of Health and Social Care (2021), </a:t>
            </a:r>
            <a:r>
              <a:rPr lang="en-GB" sz="1200">
                <a:ea typeface="+mn-lt"/>
                <a:cs typeface="+mn-lt"/>
              </a:rPr>
              <a:t>NFCR (2024), The Alternative Board (2024).</a:t>
            </a:r>
            <a:endParaRPr lang="en-GB" sz="12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805FF2-EF0A-87DB-B9B8-383D491F8A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2060" y="237670"/>
            <a:ext cx="2635251" cy="22751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A light bulb with words written on it&#10;&#10;AI-generated content may be incorrect.">
            <a:extLst>
              <a:ext uri="{FF2B5EF4-FFF2-40B4-BE49-F238E27FC236}">
                <a16:creationId xmlns:a16="http://schemas.microsoft.com/office/drawing/2014/main" id="{F1C2DA4C-021E-EDE9-FF40-677D9EB0AF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707" t="421" r="-541" b="154"/>
          <a:stretch>
            <a:fillRect/>
          </a:stretch>
        </p:blipFill>
        <p:spPr>
          <a:xfrm>
            <a:off x="698953" y="572972"/>
            <a:ext cx="1822493" cy="11426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704890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2E7383-3E6E-1118-C3F5-F08EC490E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43A7A40-1AE6-4218-A8E0-8248174A5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8AB40A-4374-4897-B5EE-9F8913476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6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A5E1AE-8206-81E2-5B30-F24EE25AF60E}"/>
              </a:ext>
            </a:extLst>
          </p:cNvPr>
          <p:cNvSpPr txBox="1"/>
          <p:nvPr/>
        </p:nvSpPr>
        <p:spPr>
          <a:xfrm>
            <a:off x="1402537" y="190023"/>
            <a:ext cx="5415165" cy="19647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Weaknesses: Workforce &amp; Community Friction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009164-69DF-77C6-7A71-0A3C8502CE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25852" y="4025019"/>
            <a:ext cx="3404937" cy="17140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783379C-045E-4010-ABDC-A270A0AA1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176401" y="170308"/>
            <a:ext cx="2514948" cy="2174333"/>
            <a:chOff x="-305" y="-4155"/>
            <a:chExt cx="2514948" cy="2174333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0AB1BF-11AE-4CFF-85EC-E51DBD316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26548A0-953E-4FBA-97A5-592ACAF42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4FA27B-CD1F-421B-BB4F-B141F02FF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DBD6AB-1AC7-4807-9C34-01139BB7C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 descr="A cartoon character with a ball and chain&#10;&#10;AI-generated content may be incorrect.">
            <a:extLst>
              <a:ext uri="{FF2B5EF4-FFF2-40B4-BE49-F238E27FC236}">
                <a16:creationId xmlns:a16="http://schemas.microsoft.com/office/drawing/2014/main" id="{E1149B30-B4C2-7075-D567-855121B80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86" y="2462322"/>
            <a:ext cx="6137549" cy="408147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F5FDDF18-F156-4D2D-82C6-F55008E33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130553" y="4560734"/>
            <a:ext cx="3061446" cy="2297265"/>
            <a:chOff x="-305" y="-1"/>
            <a:chExt cx="3832880" cy="287613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822C29E-FFDD-45BC-A286-9C00C8E2D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9E2381D-1763-4D42-A3A2-B2345DD35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2A622D5-9532-4E0C-B9A8-DAEDD4646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C0ABE88-5ADF-4A31-8505-78968DBB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1FD66D1-D24B-5BA4-B4D6-DE92B99C8AE6}"/>
              </a:ext>
            </a:extLst>
          </p:cNvPr>
          <p:cNvSpPr txBox="1"/>
          <p:nvPr/>
        </p:nvSpPr>
        <p:spPr>
          <a:xfrm>
            <a:off x="6424562" y="631352"/>
            <a:ext cx="5404559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Socio-Technical Digital Overload: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US" sz="200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Frontline staff experience significant resistance to new systems, driven by complex socio-technical friction that hampers adoption rates.</a:t>
            </a:r>
            <a:endParaRPr lang="en-US" sz="2000">
              <a:ea typeface="+mn-lt"/>
              <a:cs typeface="+mn-lt"/>
            </a:endParaRPr>
          </a:p>
          <a:p>
            <a:endParaRPr lang="en-GB" sz="2000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Innovation Asynchrony: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A misalignment exists between the rapid development cycles of private IT vendors and the specific, operational requirements of the public NHS.</a:t>
            </a:r>
            <a:endParaRPr lang="en-GB">
              <a:ea typeface="+mn-lt"/>
              <a:cs typeface="+mn-lt"/>
            </a:endParaRPr>
          </a:p>
          <a:p>
            <a:endParaRPr lang="en-GB" sz="2000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Legacy Data Silos: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Current workflows remain hindered by isolated data systems and a critical deficit in specialised informatics training for existing personnel.</a:t>
            </a: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9" name="Picture 8" descr="A dna structure with light coming out of it&#10;&#10;AI-generated content may be incorrect.">
            <a:extLst>
              <a:ext uri="{FF2B5EF4-FFF2-40B4-BE49-F238E27FC236}">
                <a16:creationId xmlns:a16="http://schemas.microsoft.com/office/drawing/2014/main" id="{1438F3E5-B587-345E-017B-C5B027CC7D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514" y="2859315"/>
            <a:ext cx="2017488" cy="16473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920506-383C-FE10-6987-7E05071511C4}"/>
              </a:ext>
            </a:extLst>
          </p:cNvPr>
          <p:cNvSpPr txBox="1"/>
          <p:nvPr/>
        </p:nvSpPr>
        <p:spPr>
          <a:xfrm>
            <a:off x="4897782" y="5913675"/>
            <a:ext cx="729134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ea typeface="+mn-lt"/>
                <a:cs typeface="+mn-lt"/>
              </a:rPr>
              <a:t>Sources:</a:t>
            </a:r>
            <a:r>
              <a:rPr lang="en-GB" sz="1600" dirty="0">
                <a:ea typeface="+mn-lt"/>
                <a:cs typeface="+mn-lt"/>
              </a:rPr>
              <a:t> </a:t>
            </a:r>
          </a:p>
          <a:p>
            <a:r>
              <a:rPr lang="en-GB" sz="1200" dirty="0">
                <a:ea typeface="+mn-lt"/>
                <a:cs typeface="+mn-lt"/>
              </a:rPr>
              <a:t>UKHSA (2023); Discover Applied Sciences (2025); ICO </a:t>
            </a:r>
            <a:r>
              <a:rPr lang="en-GB" sz="1200">
                <a:ea typeface="+mn-lt"/>
                <a:cs typeface="+mn-lt"/>
              </a:rPr>
              <a:t>(2023), Robertson (2024), ScienceDaily (2026),The Alternative Board (2024). </a:t>
            </a:r>
            <a:endParaRPr lang="en-GB" sz="1200"/>
          </a:p>
        </p:txBody>
      </p:sp>
      <p:pic>
        <p:nvPicPr>
          <p:cNvPr id="13" name="Picture 12" descr="A light bulb with words written on it&#10;&#10;AI-generated content may be incorrect.">
            <a:extLst>
              <a:ext uri="{FF2B5EF4-FFF2-40B4-BE49-F238E27FC236}">
                <a16:creationId xmlns:a16="http://schemas.microsoft.com/office/drawing/2014/main" id="{0C28BF0A-3A9D-DA8C-2382-0C70DDB373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707" t="421" r="-541" b="154"/>
          <a:stretch>
            <a:fillRect/>
          </a:stretch>
        </p:blipFill>
        <p:spPr>
          <a:xfrm>
            <a:off x="343353" y="362515"/>
            <a:ext cx="1822493" cy="11426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89434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B45C3B-8B71-1819-B8EE-49BFFE930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talking&#10;&#10;AI-generated content may be incorrect.">
            <a:extLst>
              <a:ext uri="{FF2B5EF4-FFF2-40B4-BE49-F238E27FC236}">
                <a16:creationId xmlns:a16="http://schemas.microsoft.com/office/drawing/2014/main" id="{7FBF3696-84EC-896B-4E4C-A1A09ACC5D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90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8B033-1444-8D34-EA8D-9BF8C0D37C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sz="2000" b="1"/>
          </a:p>
          <a:p>
            <a:pPr algn="l"/>
            <a:endParaRPr lang="en-GB" sz="2000" b="1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194E55-CEF2-843F-9EB5-993C90770D11}"/>
              </a:ext>
            </a:extLst>
          </p:cNvPr>
          <p:cNvSpPr txBox="1"/>
          <p:nvPr/>
        </p:nvSpPr>
        <p:spPr>
          <a:xfrm>
            <a:off x="281295" y="697484"/>
            <a:ext cx="648647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solidFill>
                  <a:srgbClr val="FF0000"/>
                </a:solidFill>
                <a:ea typeface="+mn-lt"/>
                <a:cs typeface="+mn-lt"/>
              </a:rPr>
              <a:t>Strategic Opportunities: Workforce Evolution &amp; Predictive Care</a:t>
            </a:r>
            <a:endParaRPr lang="en-GB" sz="3600" b="1">
              <a:solidFill>
                <a:srgbClr val="FF0000"/>
              </a:solidFill>
            </a:endParaRPr>
          </a:p>
        </p:txBody>
      </p:sp>
      <p:pic>
        <p:nvPicPr>
          <p:cNvPr id="7" name="Picture 6" descr="A light bulb with words written on it&#10;&#10;AI-generated content may be incorrect.">
            <a:extLst>
              <a:ext uri="{FF2B5EF4-FFF2-40B4-BE49-F238E27FC236}">
                <a16:creationId xmlns:a16="http://schemas.microsoft.com/office/drawing/2014/main" id="{BDAD8F0F-237A-77C4-0340-E95101DA0C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707" t="421" r="-541" b="154"/>
          <a:stretch>
            <a:fillRect/>
          </a:stretch>
        </p:blipFill>
        <p:spPr>
          <a:xfrm>
            <a:off x="6098267" y="768915"/>
            <a:ext cx="1822493" cy="11426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759622-9E87-3624-D32E-1C716D0B2E28}"/>
              </a:ext>
            </a:extLst>
          </p:cNvPr>
          <p:cNvSpPr txBox="1"/>
          <p:nvPr/>
        </p:nvSpPr>
        <p:spPr>
          <a:xfrm>
            <a:off x="428170" y="2340429"/>
            <a:ext cx="7003143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Workforce Evolution: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Leveraging the 'Well-led' pillar to establish national training pathways in clinical bioinformatics and integrating AI-assisted genetic interpretation directly into general practice.</a:t>
            </a:r>
          </a:p>
          <a:p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Predictive Clinical Care:</a:t>
            </a:r>
            <a:r>
              <a:rPr lang="en-US" dirty="0"/>
              <a:t> </a:t>
            </a:r>
          </a:p>
          <a:p>
            <a:r>
              <a:rPr lang="en-US"/>
              <a:t>Deploying machine learning and metagenomic sequencing within local frameworks to forecast regional mutation vectors, transforming reactive treatment into predictive strategy.</a:t>
            </a:r>
          </a:p>
          <a:p>
            <a:pPr marL="228600" indent="-228600">
              <a:buFont typeface=""/>
              <a:buChar char="•"/>
            </a:pPr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Interdisciplinary Integration: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Breaking down clinical and biological silos through co-production, enabling targeted, data-informed interventions in collaboration with local community leaders.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D2580B-AC15-5CE4-C42E-A0ADC40B98D5}"/>
              </a:ext>
            </a:extLst>
          </p:cNvPr>
          <p:cNvSpPr txBox="1"/>
          <p:nvPr/>
        </p:nvSpPr>
        <p:spPr>
          <a:xfrm>
            <a:off x="7848022" y="5752956"/>
            <a:ext cx="433816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Sources:</a:t>
            </a:r>
          </a:p>
          <a:p>
            <a:r>
              <a:rPr lang="en-GB" sz="1200">
                <a:solidFill>
                  <a:schemeClr val="bg1"/>
                </a:solidFill>
              </a:rPr>
              <a:t>DHSC</a:t>
            </a:r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 2026; Liu and Zhang 2024; Discover Applied Sciences 2025; Nature Portfolio 2026; PHG Foundation 2025; Food Standards Agency 2026; Personnel Today 2025,TheAlternative Board (2024). </a:t>
            </a:r>
          </a:p>
          <a:p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8079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DAA4C6-D82F-3EFB-6490-8E45CE823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0F143F-2DC6-918D-3AD4-F2B399843689}"/>
              </a:ext>
            </a:extLst>
          </p:cNvPr>
          <p:cNvSpPr txBox="1"/>
          <p:nvPr/>
        </p:nvSpPr>
        <p:spPr>
          <a:xfrm>
            <a:off x="505582" y="128211"/>
            <a:ext cx="6558242" cy="15699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Threats: Cybersecurity, Ethics, and Systemic Risk</a:t>
            </a:r>
            <a:endParaRPr lang="en-US">
              <a:solidFill>
                <a:srgbClr val="FF0000"/>
              </a:solidFill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A47F73-73A8-27AE-2F64-C8345392CC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b="1"/>
          </a:p>
          <a:p>
            <a:pPr algn="l"/>
            <a:endParaRPr lang="en-US" b="1"/>
          </a:p>
        </p:txBody>
      </p:sp>
      <p:pic>
        <p:nvPicPr>
          <p:cNvPr id="5" name="Picture 4" descr="A cartoon character jumping over a word&#10;&#10;AI-generated content may be incorrect.">
            <a:extLst>
              <a:ext uri="{FF2B5EF4-FFF2-40B4-BE49-F238E27FC236}">
                <a16:creationId xmlns:a16="http://schemas.microsoft.com/office/drawing/2014/main" id="{51ADFCD5-88EB-E8C3-AB01-0CDE5560C7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54" r="950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7" name="Picture 6" descr="A light bulb with words written on it&#10;&#10;AI-generated content may be incorrect.">
            <a:extLst>
              <a:ext uri="{FF2B5EF4-FFF2-40B4-BE49-F238E27FC236}">
                <a16:creationId xmlns:a16="http://schemas.microsoft.com/office/drawing/2014/main" id="{8F2EED75-35CA-C79A-6A59-6F5146CE99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707" t="421" r="-541" b="154"/>
          <a:stretch>
            <a:fillRect/>
          </a:stretch>
        </p:blipFill>
        <p:spPr>
          <a:xfrm>
            <a:off x="10155009" y="340743"/>
            <a:ext cx="1822493" cy="11426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1FD037-79E5-9A7D-E999-4C91CB944A46}"/>
              </a:ext>
            </a:extLst>
          </p:cNvPr>
          <p:cNvSpPr txBox="1"/>
          <p:nvPr/>
        </p:nvSpPr>
        <p:spPr>
          <a:xfrm>
            <a:off x="732971" y="1716315"/>
            <a:ext cx="60960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Technological &amp; Regulatory Friction: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Human clinical judgement risks being overshadowed by automated datasets, while strict UK GDPR liability and fear of severe ICO financial penalties promote defensive medicine and low morale.</a:t>
            </a:r>
          </a:p>
          <a:p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Data Integrity &amp; Ethical Vulnerabilities: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dirty="0"/>
              <a:t>Catastrophic societal and ethical damage could arise from immutable blueprint leaks, coupled with the potential for public </a:t>
            </a:r>
            <a:r>
              <a:rPr lang="en-US" dirty="0" err="1"/>
              <a:t>stigmatisation</a:t>
            </a:r>
            <a:r>
              <a:rPr lang="en-US" dirty="0"/>
              <a:t> through commercial or third-party misuse.</a:t>
            </a:r>
          </a:p>
          <a:p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Erosion of Public Trust: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Any violation of trust principles poses a risk of systemic collapse, potentially leading to a total withdrawal of community consent for data-driven initiatives.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34A13D-7CD2-3920-4F14-5CDBFF00C5C1}"/>
              </a:ext>
            </a:extLst>
          </p:cNvPr>
          <p:cNvSpPr txBox="1"/>
          <p:nvPr/>
        </p:nvSpPr>
        <p:spPr>
          <a:xfrm>
            <a:off x="5921701" y="5923763"/>
            <a:ext cx="706298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Sources:</a:t>
            </a:r>
            <a:endParaRPr lang="en-GB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ICO (2023); Nature Portfolio (2026); UKHSA (2023); WHO (2022), </a:t>
            </a:r>
          </a:p>
          <a:p>
            <a:r>
              <a:rPr lang="en-GB" sz="1200" dirty="0" err="1">
                <a:ea typeface="+mn-lt"/>
                <a:cs typeface="+mn-lt"/>
              </a:rPr>
              <a:t>Dreamstime</a:t>
            </a:r>
            <a:r>
              <a:rPr lang="en-GB" sz="1200" dirty="0">
                <a:ea typeface="+mn-lt"/>
                <a:cs typeface="+mn-lt"/>
              </a:rPr>
              <a:t>, (2026); The Alternative Brand (2024), Security Brief (2026)</a:t>
            </a:r>
            <a:endParaRPr lang="en-GB" sz="1200"/>
          </a:p>
        </p:txBody>
      </p:sp>
      <p:pic>
        <p:nvPicPr>
          <p:cNvPr id="11" name="Picture 10" descr="A computer screen with a warning sign on it&#10;&#10;AI-generated content may be incorrect.">
            <a:extLst>
              <a:ext uri="{FF2B5EF4-FFF2-40B4-BE49-F238E27FC236}">
                <a16:creationId xmlns:a16="http://schemas.microsoft.com/office/drawing/2014/main" id="{9F80042A-88C2-8537-4E48-A7BA7E96F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0257" y="2476275"/>
            <a:ext cx="1611086" cy="134665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0480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D99720-2FAC-D496-9653-FB03B64C2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light bulb&#10;&#10;AI-generated content may be incorrect.">
            <a:extLst>
              <a:ext uri="{FF2B5EF4-FFF2-40B4-BE49-F238E27FC236}">
                <a16:creationId xmlns:a16="http://schemas.microsoft.com/office/drawing/2014/main" id="{F8A2CE9B-6211-00F4-01F9-553025D9DC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77" r="24160" b="835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7DA402-EFD8-DBD4-E322-6D36993F3D61}"/>
              </a:ext>
            </a:extLst>
          </p:cNvPr>
          <p:cNvSpPr txBox="1"/>
          <p:nvPr/>
        </p:nvSpPr>
        <p:spPr>
          <a:xfrm>
            <a:off x="1327067" y="621620"/>
            <a:ext cx="5293359" cy="13027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Conclusion &amp; Strategic Recommendations</a:t>
            </a:r>
            <a:endParaRPr lang="en-US" sz="4000" b="1">
              <a:solidFill>
                <a:srgbClr val="FF0000"/>
              </a:solidFill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76588-97AA-AAD3-D1D3-3AD0412C4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sz="2000" b="1"/>
          </a:p>
          <a:p>
            <a:pPr algn="l"/>
            <a:endParaRPr lang="en-US" sz="2000" b="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45BF80-D190-43EE-F254-D729AB327F25}"/>
              </a:ext>
            </a:extLst>
          </p:cNvPr>
          <p:cNvSpPr txBox="1"/>
          <p:nvPr/>
        </p:nvSpPr>
        <p:spPr>
          <a:xfrm>
            <a:off x="478971" y="1759858"/>
            <a:ext cx="8708570" cy="51073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Conclusion: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dirty="0"/>
              <a:t>Genomic surveillance represents a landmark digital transformation within the UK healthcare landscape. While this data-centric paradigm has enhanced workforce competencies and </a:t>
            </a:r>
            <a:r>
              <a:rPr lang="en-US" dirty="0" err="1"/>
              <a:t>modernised</a:t>
            </a:r>
            <a:r>
              <a:rPr lang="en-US" dirty="0"/>
              <a:t> professional identity, long-term success requires a well-led balance between technological innovation and robust risk mitigation.</a:t>
            </a:r>
          </a:p>
          <a:p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Infrastructure Investment: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Accelerate targeted funding into fully interoperable NHS software to overcome legacy hardware limitations and data silos.</a:t>
            </a:r>
          </a:p>
          <a:p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Governance &amp; Oversight: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Enforce absolute Information Governance oversight via the ICO and CQC to maintain public trust and ensure ethical standards.</a:t>
            </a:r>
          </a:p>
          <a:p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Equity in Access: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dirty="0" err="1"/>
              <a:t>Decentralise</a:t>
            </a:r>
            <a:r>
              <a:rPr lang="en-US" dirty="0"/>
              <a:t> sequencing capabilities to eradicate regional health inequalities and ensure sustainable, equitable genomic networks.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6163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6C0381-0DAE-2823-051D-88ADC7854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1E55F28-83C5-E38A-C976-8260FF35C5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07FB5A-A427-71C4-F631-FB21AF54F7CB}"/>
              </a:ext>
            </a:extLst>
          </p:cNvPr>
          <p:cNvSpPr txBox="1"/>
          <p:nvPr/>
        </p:nvSpPr>
        <p:spPr>
          <a:xfrm>
            <a:off x="297543" y="134258"/>
            <a:ext cx="4178664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0">
                <a:solidFill>
                  <a:srgbClr val="FF0000"/>
                </a:solidFill>
                <a:latin typeface="Arial"/>
              </a:rPr>
              <a:t>REFERENCE LIST:</a:t>
            </a:r>
            <a:r>
              <a:rPr lang="en-GB" sz="1400" b="1" i="0" dirty="0">
                <a:solidFill>
                  <a:srgbClr val="FF0000"/>
                </a:solidFill>
                <a:latin typeface="Arial"/>
              </a:rPr>
              <a:t> </a:t>
            </a:r>
            <a:r>
              <a:rPr sz="1400" b="0" i="0" dirty="0">
                <a:latin typeface="Arial"/>
                <a:ea typeface="Arial"/>
                <a:cs typeface="Arial"/>
              </a:rPr>
              <a:t> </a:t>
            </a:r>
            <a:endParaRPr lang="en-GB" dirty="0"/>
          </a:p>
          <a:p>
            <a:endParaRPr lang="en-GB"/>
          </a:p>
        </p:txBody>
      </p:sp>
      <p:sp>
        <p:nvSpPr>
          <p:cNvPr id="7" name="Heart 6">
            <a:extLst>
              <a:ext uri="{FF2B5EF4-FFF2-40B4-BE49-F238E27FC236}">
                <a16:creationId xmlns:a16="http://schemas.microsoft.com/office/drawing/2014/main" id="{CEE83799-E8BD-A106-F8B7-C2D16D30A7E4}"/>
              </a:ext>
            </a:extLst>
          </p:cNvPr>
          <p:cNvSpPr/>
          <p:nvPr/>
        </p:nvSpPr>
        <p:spPr>
          <a:xfrm>
            <a:off x="3796406" y="191924"/>
            <a:ext cx="428172" cy="3773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359378-5320-A454-C807-F923EA776DD5}"/>
              </a:ext>
            </a:extLst>
          </p:cNvPr>
          <p:cNvSpPr txBox="1"/>
          <p:nvPr/>
        </p:nvSpPr>
        <p:spPr>
          <a:xfrm>
            <a:off x="4477657" y="177800"/>
            <a:ext cx="283754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000000"/>
                </a:solidFill>
                <a:latin typeface="Aptos"/>
              </a:rPr>
              <a:t>Sources: </a:t>
            </a:r>
            <a:r>
              <a:rPr sz="24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GB" sz="2400"/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DC1849-5EDA-3F67-E27A-BFC97264F0CD}"/>
              </a:ext>
            </a:extLst>
          </p:cNvPr>
          <p:cNvSpPr txBox="1"/>
          <p:nvPr/>
        </p:nvSpPr>
        <p:spPr>
          <a:xfrm>
            <a:off x="320329" y="642113"/>
            <a:ext cx="11562117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Arial"/>
              </a:rPr>
              <a:t>Department for Business, Energy &amp; Industrial Strategy, (BEIS), (2022), Intelligent open science: A case study of viral genomic data sharing during the COVID-19 pandemic, Report prepared by Research Consulting, London: BEIS., Available at: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 u="sng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2"/>
              </a:rPr>
              <a:t>A case study of viral genomic data sharing during the COVID-19 pandemic ,</a:t>
            </a:r>
            <a:r>
              <a:rPr lang="en-GB" sz="1400">
                <a:latin typeface="Arial"/>
                <a:ea typeface="+mn-lt"/>
                <a:cs typeface="Arial"/>
              </a:rPr>
              <a:t> (Accessed 13 June 2026), p.3</a:t>
            </a:r>
            <a:endParaRPr lang="en-US" sz="140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Arial"/>
              </a:rPr>
              <a:t>Department of Health and Social Care (DHSC), (2022), Data saves lives: reshaping health and social care with data, London: DHSC., Available at: </a:t>
            </a:r>
            <a:r>
              <a:rPr lang="en-GB" sz="1400" u="sng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Data saves lives: reshaping health and social care with data,</a:t>
            </a:r>
            <a:r>
              <a:rPr lang="en-GB" sz="1400">
                <a:latin typeface="Arial"/>
                <a:ea typeface="+mn-lt"/>
                <a:cs typeface="Arial"/>
              </a:rPr>
              <a:t>(Accessed 9 June 2026)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Arial"/>
              </a:rPr>
              <a:t>Department of Health and Social Care (DHSC), (2026), What Good Looks Like Hub, Future NHS, Revised domain: names pending publication, under review for 2026., Available at:</a:t>
            </a:r>
            <a:r>
              <a:rPr lang="en-GB" sz="1400" u="sng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What Good Looks Like Hub,</a:t>
            </a:r>
            <a:r>
              <a:rPr lang="en-GB" sz="1400">
                <a:latin typeface="Arial"/>
                <a:ea typeface="+mn-lt"/>
                <a:cs typeface="Arial"/>
              </a:rPr>
              <a:t>, (Accessed: 12 June 2026)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Arial"/>
              </a:rPr>
              <a:t>Discover Applied Sciences, (2025), Transforming antimicrobial resistance mitigation: the genomic revolution in one health and public health, Discover Applied Sciences, Volume 7, article number 1187 (2025), Available at: </a:t>
            </a:r>
            <a:r>
              <a:rPr lang="en-GB" sz="1400" u="sng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5"/>
              </a:rPr>
              <a:t>Transforming antimicrobial resistance mitigation: the genomic revolution in one health and public health,</a:t>
            </a:r>
            <a:r>
              <a:rPr lang="en-GB" sz="1400" u="sng">
                <a:highlight>
                  <a:srgbClr val="FFFFFF"/>
                </a:highlight>
                <a:latin typeface="Arial"/>
                <a:ea typeface="+mn-lt"/>
                <a:cs typeface="Arial"/>
              </a:rPr>
              <a:t>, </a:t>
            </a:r>
            <a:r>
              <a:rPr lang="en-GB" sz="1400">
                <a:latin typeface="Arial"/>
                <a:ea typeface="+mn-lt"/>
                <a:cs typeface="Arial"/>
              </a:rPr>
              <a:t>(Accessed 12 June 2026)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Arial"/>
              </a:rPr>
              <a:t>Food Standards Agency, (2026), PATH-SAFE: Novel Foodborne Pathogen, and associated antimicrobial resistance, knowledge and surveillance approaches, Food Standard Agency, Available at: </a:t>
            </a:r>
            <a:r>
              <a:rPr lang="en-GB" sz="1400" u="sng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6"/>
              </a:rPr>
              <a:t>PATH-SAFE: Novel Foodborne Pathogen, and associated antimicrobial resistance, knowledge and surveillance approaches,</a:t>
            </a:r>
            <a:r>
              <a:rPr lang="en-GB" sz="1400">
                <a:latin typeface="Arial"/>
                <a:ea typeface="+mn-lt"/>
                <a:cs typeface="Arial"/>
              </a:rPr>
              <a:t> (Accessed 10 June 2026)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Information Commissioner’s Office (ICO), (2023), Data protection principles - guidance </a:t>
            </a:r>
            <a:r>
              <a:rPr lang="en-GB" sz="1400" dirty="0" err="1">
                <a:latin typeface="Arial"/>
                <a:cs typeface="Arial"/>
              </a:rPr>
              <a:t>andresources,Available</a:t>
            </a:r>
            <a:r>
              <a:rPr lang="en-GB" sz="1400" dirty="0">
                <a:latin typeface="Arial"/>
                <a:cs typeface="Arial"/>
              </a:rPr>
              <a:t> at: 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UK GDPR guidance and resources,</a:t>
            </a:r>
            <a:r>
              <a:rPr lang="en-GB" sz="1400" dirty="0">
                <a:latin typeface="Arial"/>
                <a:cs typeface="Arial"/>
              </a:rPr>
              <a:t>, (Accessed: 5 June 2026)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Liu X.M., and Zhang W., (2024), Bioinformatics in the age of big data: leveraging </a:t>
            </a:r>
            <a:r>
              <a:rPr lang="en-GB" sz="1400" dirty="0" err="1">
                <a:latin typeface="Arial"/>
                <a:cs typeface="Arial"/>
              </a:rPr>
              <a:t>computationaltools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dirty="0" err="1">
                <a:latin typeface="Arial"/>
                <a:cs typeface="Arial"/>
              </a:rPr>
              <a:t>forbiological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dirty="0" err="1">
                <a:latin typeface="Arial"/>
                <a:cs typeface="Arial"/>
              </a:rPr>
              <a:t>discoveries,Computational</a:t>
            </a:r>
            <a:r>
              <a:rPr lang="en-GB" sz="1400" dirty="0">
                <a:latin typeface="Arial"/>
                <a:cs typeface="Arial"/>
              </a:rPr>
              <a:t> Molecular Biology, 14(4),Available at: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Bioinformatics in the Age of Big Data: Leveraging Computational ToolsforBiological Discoveries,</a:t>
            </a:r>
            <a:r>
              <a:rPr lang="en-GB" sz="1400" dirty="0">
                <a:latin typeface="Arial"/>
                <a:cs typeface="Arial"/>
              </a:rPr>
              <a:t> (Accessed 13 June 2026), pp.173-18</a:t>
            </a:r>
            <a:endParaRPr lang="en-GB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409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7A6CCA-7D11-1F7F-A4F1-99D13C26B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1150D9-CE79-7466-2341-4FB59DE1A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747873-04DA-81C7-C06F-822DA4211108}"/>
              </a:ext>
            </a:extLst>
          </p:cNvPr>
          <p:cNvSpPr txBox="1"/>
          <p:nvPr/>
        </p:nvSpPr>
        <p:spPr>
          <a:xfrm>
            <a:off x="1974987" y="1219845"/>
            <a:ext cx="3272282" cy="1064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0D2027-D411-C576-2072-F7765C503B85}"/>
              </a:ext>
            </a:extLst>
          </p:cNvPr>
          <p:cNvSpPr txBox="1"/>
          <p:nvPr/>
        </p:nvSpPr>
        <p:spPr>
          <a:xfrm>
            <a:off x="457203" y="148772"/>
            <a:ext cx="10406739" cy="68941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/>
          </a:p>
          <a:p>
            <a:pPr marL="285750" indent="-285750">
              <a:buFont typeface="Arial,Sans-Serif"/>
              <a:buChar char="•"/>
            </a:pPr>
            <a:endParaRPr lang="en-GB" sz="1400" dirty="0"/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Marjanovic. S., Romanelli. R.J., Ali. G.C., Leach. B., Bonsu. M., Rodriguez-Rincon. D., Ling. T.,(2022),COVID-19 Genomics UK (COG-UK) Consortium: Final Report, </a:t>
            </a:r>
            <a:r>
              <a:rPr lang="en-GB" sz="1400" dirty="0" err="1">
                <a:latin typeface="Arial"/>
                <a:cs typeface="Arial"/>
              </a:rPr>
              <a:t>RandHealth</a:t>
            </a:r>
            <a:r>
              <a:rPr lang="en-GB" sz="1400" dirty="0">
                <a:latin typeface="Arial"/>
                <a:cs typeface="Arial"/>
              </a:rPr>
              <a:t> Q. 2022 Aug31;9(4), Pub </a:t>
            </a:r>
            <a:r>
              <a:rPr lang="en-GB" sz="1400" dirty="0" err="1">
                <a:latin typeface="Arial"/>
                <a:cs typeface="Arial"/>
              </a:rPr>
              <a:t>MedCentral</a:t>
            </a:r>
            <a:r>
              <a:rPr lang="en-GB" sz="1400" dirty="0">
                <a:latin typeface="Arial"/>
                <a:cs typeface="Arial"/>
              </a:rPr>
              <a:t>, National Library of Medicine, Available at: 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COVID-19 Genomics UK (COG-UK) Consortium: Final Report,</a:t>
            </a:r>
            <a:r>
              <a:rPr lang="en-GB" sz="1400" dirty="0">
                <a:latin typeface="Arial"/>
                <a:cs typeface="Arial"/>
              </a:rPr>
              <a:t>, (Accessed 11 June2026)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Nature Portfolio, (2026), Computational biology and mathematical modelling of </a:t>
            </a:r>
            <a:r>
              <a:rPr lang="en-GB" sz="1400" dirty="0" err="1">
                <a:latin typeface="Arial"/>
                <a:cs typeface="Arial"/>
              </a:rPr>
              <a:t>biologicalsystems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dirty="0" err="1">
                <a:latin typeface="Arial"/>
                <a:cs typeface="Arial"/>
              </a:rPr>
              <a:t>GuestEdited</a:t>
            </a:r>
            <a:r>
              <a:rPr lang="en-GB" sz="1400" dirty="0">
                <a:latin typeface="Arial"/>
                <a:cs typeface="Arial"/>
              </a:rPr>
              <a:t> by Brunner. G., Cheng, R. H., and </a:t>
            </a:r>
            <a:r>
              <a:rPr lang="en-GB" sz="1400" dirty="0" err="1">
                <a:latin typeface="Arial"/>
                <a:cs typeface="Arial"/>
              </a:rPr>
              <a:t>Kirmizialtin</a:t>
            </a:r>
            <a:r>
              <a:rPr lang="en-GB" sz="1400" dirty="0">
                <a:latin typeface="Arial"/>
                <a:cs typeface="Arial"/>
              </a:rPr>
              <a:t>. S., </a:t>
            </a:r>
            <a:r>
              <a:rPr lang="en-GB" sz="1400" dirty="0" err="1">
                <a:latin typeface="Arial"/>
                <a:cs typeface="Arial"/>
              </a:rPr>
              <a:t>London:Springer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dirty="0" err="1">
                <a:latin typeface="Arial"/>
                <a:cs typeface="Arial"/>
              </a:rPr>
              <a:t>Nature.,Available</a:t>
            </a:r>
            <a:r>
              <a:rPr lang="en-GB" sz="1400" dirty="0">
                <a:latin typeface="Arial"/>
                <a:cs typeface="Arial"/>
              </a:rPr>
              <a:t> at: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Computational biology and mathematical modelling of biological systems,</a:t>
            </a:r>
            <a:r>
              <a:rPr lang="en-GB" sz="1400" dirty="0">
                <a:latin typeface="Arial"/>
                <a:cs typeface="Arial"/>
              </a:rPr>
              <a:t> (Accessed17 June 2026)</a:t>
            </a:r>
            <a:endParaRPr lang="en-US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rial"/>
                <a:cs typeface="Arial"/>
              </a:rPr>
              <a:t>NHS England, (2026), Digitising the frontline, London: NHS England, Available at: 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Digitising the frontline</a:t>
            </a:r>
            <a:r>
              <a:rPr lang="en-GB" sz="1400" dirty="0">
                <a:latin typeface="Arial"/>
                <a:cs typeface="Arial"/>
                <a:hlinkClick r:id="rId4"/>
              </a:rPr>
              <a:t>,</a:t>
            </a:r>
            <a:r>
              <a:rPr lang="en-GB" sz="1400">
                <a:latin typeface="Arial"/>
                <a:cs typeface="Arial"/>
              </a:rPr>
              <a:t>,(Accessed 11 June 2026)</a:t>
            </a:r>
            <a:endParaRPr lang="en-US" sz="140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rial"/>
                <a:cs typeface="Arial"/>
              </a:rPr>
              <a:t>PHG Foundation, 2025. Metagenomic sequencing in public health – can long read sequencing </a:t>
            </a:r>
            <a:r>
              <a:rPr lang="en-GB" sz="1400" dirty="0" err="1">
                <a:latin typeface="Arial"/>
                <a:cs typeface="Arial"/>
              </a:rPr>
              <a:t>beused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dirty="0" err="1">
                <a:latin typeface="Arial"/>
                <a:cs typeface="Arial"/>
              </a:rPr>
              <a:t>totackle</a:t>
            </a:r>
            <a:r>
              <a:rPr lang="en-GB" sz="1400" dirty="0">
                <a:latin typeface="Arial"/>
                <a:cs typeface="Arial"/>
              </a:rPr>
              <a:t> antimicrobial resistance, Making Science work for Health, Cambridge: University </a:t>
            </a:r>
            <a:r>
              <a:rPr lang="en-GB" sz="1400" dirty="0" err="1">
                <a:latin typeface="Arial"/>
                <a:cs typeface="Arial"/>
              </a:rPr>
              <a:t>ofCambridge,Available</a:t>
            </a:r>
            <a:r>
              <a:rPr lang="en-GB" sz="1400" dirty="0">
                <a:latin typeface="Arial"/>
                <a:cs typeface="Arial"/>
              </a:rPr>
              <a:t> at: 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Metagenomic sequencing in public health – can long read sequencing be used to tackle antimicrobial resistance,</a:t>
            </a:r>
            <a:r>
              <a:rPr lang="en-GB" sz="1400" dirty="0">
                <a:latin typeface="Arial"/>
                <a:cs typeface="Arial"/>
              </a:rPr>
              <a:t>  (Accessed 22 June 2026)</a:t>
            </a:r>
            <a:endParaRPr lang="en-US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rial"/>
                <a:cs typeface="Arial"/>
              </a:rPr>
              <a:t>UKHSA, (2024), Pathogen Genomics Strategy, UK Health Security Agency, Available at: 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Pathogen Genomics Strategy,</a:t>
            </a:r>
            <a:r>
              <a:rPr lang="en-GB" sz="1400">
                <a:latin typeface="Arial"/>
                <a:cs typeface="Arial"/>
              </a:rPr>
              <a:t> (Accessed: 5 </a:t>
            </a:r>
            <a:r>
              <a:rPr lang="en-GB" sz="1400" dirty="0">
                <a:latin typeface="Arial"/>
                <a:cs typeface="Arial"/>
              </a:rPr>
              <a:t>June 2026)</a:t>
            </a: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rial"/>
                <a:cs typeface="Arial"/>
              </a:rPr>
              <a:t>UKHSA, (2023), UKHSA Strategic Plan 2023 to 2026, UK Health Security Agency, Available at: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UKHSA Strategic Plan 2023 to 2026,</a:t>
            </a:r>
            <a:r>
              <a:rPr lang="en-GB" sz="1400">
                <a:latin typeface="Arial"/>
                <a:cs typeface="Arial"/>
              </a:rPr>
              <a:t> (Accessed 10 June 2026), p.7, 9</a:t>
            </a:r>
            <a:endParaRPr lang="en-US" sz="140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rial"/>
                <a:cs typeface="Arial"/>
              </a:rPr>
              <a:t>WHO, (2022), Global genomic surveillance strategy for pathogens with pandemic and epidemicpotential2022–2032, World Health Organization, Available at: </a:t>
            </a:r>
            <a:r>
              <a:rPr lang="en-GB" sz="14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Global genomic surveillance strategy for pathogens with pandemic and epidemic potential 2022–2032,</a:t>
            </a:r>
            <a:r>
              <a:rPr lang="en-GB" sz="1400">
                <a:latin typeface="Arial"/>
                <a:cs typeface="Arial"/>
              </a:rPr>
              <a:t>  (Accessed 13 June2026)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 algn="ctr">
              <a:buFont typeface="Arial"/>
              <a:buChar char="•"/>
            </a:pPr>
            <a:endParaRPr lang="en-GB" dirty="0"/>
          </a:p>
          <a:p>
            <a:pPr marL="285750" indent="-285750">
              <a:buFont typeface="Arial,Sans-Serif"/>
              <a:buChar char="•"/>
            </a:pPr>
            <a:endParaRPr lang="en-GB" dirty="0"/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1716B4F6-282A-A431-8F4E-099E8A2F35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522" y="5900510"/>
            <a:ext cx="2201183" cy="9570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2B434E8-A5AD-35A4-5AFA-70A5AF6F5F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-180000">
            <a:off x="7830003" y="5513613"/>
            <a:ext cx="1495880" cy="13026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6DB73A-6E01-52FA-53D2-E22DA4A722D7}"/>
              </a:ext>
            </a:extLst>
          </p:cNvPr>
          <p:cNvSpPr txBox="1"/>
          <p:nvPr/>
        </p:nvSpPr>
        <p:spPr>
          <a:xfrm>
            <a:off x="9956800" y="5990771"/>
            <a:ext cx="223519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Source: </a:t>
            </a:r>
            <a:endParaRPr lang="en-US" sz="1400" b="1" dirty="0"/>
          </a:p>
          <a:p>
            <a:r>
              <a:rPr lang="en-GB" sz="1200"/>
              <a:t>The Alternative Board (2024)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752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EA3B5C-D324-C161-D8C7-585BC9BFB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2993B52-870B-9746-987D-77A193690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5" name="Heart 4">
            <a:extLst>
              <a:ext uri="{FF2B5EF4-FFF2-40B4-BE49-F238E27FC236}">
                <a16:creationId xmlns:a16="http://schemas.microsoft.com/office/drawing/2014/main" id="{4D850CE0-10F0-B02D-9C62-B482D5BD335A}"/>
              </a:ext>
            </a:extLst>
          </p:cNvPr>
          <p:cNvSpPr/>
          <p:nvPr/>
        </p:nvSpPr>
        <p:spPr>
          <a:xfrm>
            <a:off x="4006863" y="133867"/>
            <a:ext cx="660400" cy="5297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05500-4479-914A-1BA8-8A86998B8709}"/>
              </a:ext>
            </a:extLst>
          </p:cNvPr>
          <p:cNvSpPr txBox="1"/>
          <p:nvPr/>
        </p:nvSpPr>
        <p:spPr>
          <a:xfrm>
            <a:off x="1974987" y="1219845"/>
            <a:ext cx="3272282" cy="1064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21B86E-6A4C-414A-5EBA-675E26935C69}"/>
              </a:ext>
            </a:extLst>
          </p:cNvPr>
          <p:cNvSpPr txBox="1"/>
          <p:nvPr/>
        </p:nvSpPr>
        <p:spPr>
          <a:xfrm>
            <a:off x="5250705" y="170183"/>
            <a:ext cx="278083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/>
              <a:t>Pictures: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806138-77F1-350D-90D2-62184DB1AFBE}"/>
              </a:ext>
            </a:extLst>
          </p:cNvPr>
          <p:cNvSpPr txBox="1"/>
          <p:nvPr/>
        </p:nvSpPr>
        <p:spPr>
          <a:xfrm>
            <a:off x="457203" y="758373"/>
            <a:ext cx="9448796" cy="63094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Data4Life (2024). Viruses: Simply Explained. Available at: </a:t>
            </a:r>
            <a:r>
              <a:rPr lang="en-US" sz="1400" dirty="0">
                <a:hlinkClick r:id="rId2"/>
              </a:rPr>
              <a:t>https://www.data4life.care/en/library/journal/viruses-simply-explained/</a:t>
            </a:r>
            <a:r>
              <a:rPr lang="en-US" sz="1400" dirty="0"/>
              <a:t> </a:t>
            </a:r>
            <a:r>
              <a:rPr lang="en-US" sz="1400"/>
              <a:t>, (Accessed: 22 June 2026).</a:t>
            </a:r>
            <a:endParaRPr lang="en-US" sz="1400" dirty="0"/>
          </a:p>
          <a:p>
            <a:endParaRPr lang="en-US" sz="1400" dirty="0"/>
          </a:p>
          <a:p>
            <a:r>
              <a:rPr lang="en-US" sz="1400"/>
              <a:t>Department of Health and Social Care (2021). Strengths-based practice makes perfect. Available at: </a:t>
            </a:r>
            <a:r>
              <a:rPr lang="en-US" sz="1400" dirty="0">
                <a:hlinkClick r:id="rId3"/>
              </a:rPr>
              <a:t>https://socialcare.blog.gov.uk/2021/03/24/strengths-based-practice-makes-perfect/</a:t>
            </a:r>
            <a:r>
              <a:rPr lang="en-US" sz="1400"/>
              <a:t>  (Accessed: 24 June 2026).</a:t>
            </a:r>
          </a:p>
          <a:p>
            <a:endParaRPr lang="en-US" sz="1400" dirty="0"/>
          </a:p>
          <a:p>
            <a:r>
              <a:rPr lang="en-US" sz="1400" dirty="0"/>
              <a:t>Díaz-López, M., et al. (2022). Genomic Surveillance of Viruses: A Pathway to Future Pandemic Preparedness. Viruses, </a:t>
            </a:r>
            <a:r>
              <a:rPr lang="en-US" sz="1400"/>
              <a:t>14(11), 2532. Available at: https://www.mdpi.com/1999-4915/14/11/2532 (Accessed: 22 June 2026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 err="1"/>
              <a:t>Dreamstime</a:t>
            </a:r>
            <a:r>
              <a:rPr lang="en-US" sz="1400" dirty="0"/>
              <a:t> (2026). Business man holding light bulb with review concept. Available at: https://www.dreamstime.com/stock-image-businessman-holding-light-bulb-review-concept-image33215231 (Accessed: 19 June 2026).</a:t>
            </a:r>
            <a:endParaRPr lang="en-US" dirty="0"/>
          </a:p>
          <a:p>
            <a:endParaRPr lang="en-US" sz="1400" dirty="0"/>
          </a:p>
          <a:p>
            <a:r>
              <a:rPr lang="en-US" sz="1400" dirty="0" err="1"/>
              <a:t>Dreamstime</a:t>
            </a:r>
            <a:r>
              <a:rPr lang="en-US" sz="1400" dirty="0"/>
              <a:t> (2026). Overcome threats concept man jumping over word over white base. Available at: </a:t>
            </a:r>
            <a:r>
              <a:rPr lang="en-US" sz="1400" dirty="0">
                <a:hlinkClick r:id="rId4"/>
              </a:rPr>
              <a:t>https://www.dreamstime.</a:t>
            </a:r>
            <a:r>
              <a:rPr lang="en-US" dirty="0">
                <a:hlinkClick r:id="rId4"/>
              </a:rPr>
              <a:t>com</a:t>
            </a:r>
            <a:r>
              <a:rPr lang="en-US" sz="1400" dirty="0">
                <a:hlinkClick r:id="rId4"/>
              </a:rPr>
              <a:t>/stock-image-</a:t>
            </a:r>
            <a:r>
              <a:rPr lang="en-US" dirty="0">
                <a:hlinkClick r:id="rId4"/>
              </a:rPr>
              <a:t>overcome</a:t>
            </a:r>
            <a:r>
              <a:rPr lang="en-US" sz="1400" dirty="0">
                <a:hlinkClick r:id="rId4"/>
              </a:rPr>
              <a:t>-threats-concept-man-jumping-over-word-over-white-base-image33215231</a:t>
            </a:r>
            <a:r>
              <a:rPr lang="en-US" sz="1400" dirty="0"/>
              <a:t>  (Accessed: 21 June 2026)</a:t>
            </a:r>
            <a:endParaRPr lang="en-US" dirty="0"/>
          </a:p>
          <a:p>
            <a:endParaRPr lang="en-US" sz="1400" dirty="0"/>
          </a:p>
          <a:p>
            <a:r>
              <a:rPr lang="en-US" sz="1400"/>
              <a:t>MIT News (2025). Scientists discover compounds </a:t>
            </a:r>
            <a:r>
              <a:rPr lang="en-US"/>
              <a:t>helping</a:t>
            </a:r>
            <a:r>
              <a:rPr lang="en-US" sz="1400"/>
              <a:t> cells fight wide range of viruses. Available at: </a:t>
            </a:r>
            <a:r>
              <a:rPr lang="en-US" sz="1400" dirty="0">
                <a:hlinkClick r:id="rId5"/>
              </a:rPr>
              <a:t>https://news.mit.edu/2025/scientists-discover-compounds-helping-cells-fight-wide-range-viruses-0714</a:t>
            </a:r>
            <a:r>
              <a:rPr lang="en-US" sz="1400" dirty="0"/>
              <a:t>  </a:t>
            </a:r>
            <a:r>
              <a:rPr lang="en-US" sz="1400"/>
              <a:t>(Accessed: 24 June 2026).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Morgan, B. (2019). Companies That Failed At Digital Transformation And What We Can Learn From Them. </a:t>
            </a:r>
            <a:r>
              <a:rPr lang="en-US" sz="1400" i="1" dirty="0"/>
              <a:t>Forbes</a:t>
            </a:r>
            <a:r>
              <a:rPr lang="en-US" sz="1400" dirty="0"/>
              <a:t>. Available at: </a:t>
            </a:r>
            <a:r>
              <a:rPr lang="en-US" sz="1400" dirty="0">
                <a:hlinkClick r:id="rId6"/>
              </a:rPr>
              <a:t>https://www.forbes.com/sites/blakemorgan/2019/09/30/companies-that-failed-at-digital-transformation-and-what-we-can-learn-from-them/</a:t>
            </a:r>
            <a:r>
              <a:rPr lang="en-US" sz="1400" dirty="0"/>
              <a:t> </a:t>
            </a:r>
            <a:r>
              <a:rPr lang="en-US" sz="1400"/>
              <a:t>(Accessed: 23 June 2026)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pPr algn="ctr"/>
            <a:endParaRPr lang="en-GB"/>
          </a:p>
        </p:txBody>
      </p:sp>
      <p:pic>
        <p:nvPicPr>
          <p:cNvPr id="11" name="Picture 10" descr="A close-up of a sign&#10;&#10;AI-generated content may be incorrect.">
            <a:extLst>
              <a:ext uri="{FF2B5EF4-FFF2-40B4-BE49-F238E27FC236}">
                <a16:creationId xmlns:a16="http://schemas.microsoft.com/office/drawing/2014/main" id="{0A8C881A-527D-21CD-C8CA-068AC74CAC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79893" y="5348967"/>
            <a:ext cx="2201183" cy="9570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3A5618-10BF-A499-870B-A1752FEDBC6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5202" y="1217384"/>
            <a:ext cx="1815194" cy="15639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7AEF45-94DB-CA46-AFC1-D12EB4D0E540}"/>
              </a:ext>
            </a:extLst>
          </p:cNvPr>
          <p:cNvSpPr txBox="1"/>
          <p:nvPr/>
        </p:nvSpPr>
        <p:spPr>
          <a:xfrm>
            <a:off x="10127768" y="3087702"/>
            <a:ext cx="169520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/>
              <a:t>Source: </a:t>
            </a:r>
            <a:endParaRPr lang="en-US" sz="1400"/>
          </a:p>
          <a:p>
            <a:r>
              <a:rPr lang="en-GB" sz="1200"/>
              <a:t>The Alternative Board (2024)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1351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749ADB-739B-3BDE-946F-ADBE25989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DE05B94-3529-AE5C-2D73-4B05B2652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73A4F9DB-4F9B-C3D2-2DCB-532CDA9DE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381" y="5726339"/>
            <a:ext cx="2099582" cy="99332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DBB257F-9F4C-AFD6-CE25-3A4C733DBAEC}"/>
              </a:ext>
            </a:extLst>
          </p:cNvPr>
          <p:cNvSpPr txBox="1"/>
          <p:nvPr/>
        </p:nvSpPr>
        <p:spPr>
          <a:xfrm>
            <a:off x="394426" y="872209"/>
            <a:ext cx="11408608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National Foundation for Cancer Research (2024). What is Genomic Sequencing and Who Can Benefit? Available at: https://www.nfcr.org/blog/what-is-genomic-sequencing-and-who-can-benefit/ (Accessed: 24 June 2026)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Personnel Today (2025). Does the future of work lie in workplace communities? Available at: </a:t>
            </a:r>
            <a:r>
              <a:rPr lang="en-US" sz="1400" dirty="0">
                <a:ea typeface="+mn-lt"/>
                <a:cs typeface="+mn-lt"/>
                <a:hlinkClick r:id="rId3"/>
              </a:rPr>
              <a:t>https://www.personneltoday.com/hr/does-the-future-of-work-lie-in-workplace-communities/</a:t>
            </a:r>
            <a:r>
              <a:rPr lang="en-US" sz="1400">
                <a:ea typeface="+mn-lt"/>
                <a:cs typeface="+mn-lt"/>
              </a:rPr>
              <a:t> (Accessed: 21 June 2026).</a:t>
            </a:r>
            <a:endParaRPr lang="en-US"/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Robertson, M. (2024). Addressing Weaknesses in Training and Life. Available at: </a:t>
            </a:r>
            <a:r>
              <a:rPr lang="en-US" sz="1400" dirty="0">
                <a:ea typeface="+mn-lt"/>
                <a:cs typeface="+mn-lt"/>
                <a:hlinkClick r:id="rId4"/>
              </a:rPr>
              <a:t>https://robertsontrainingsystems.com/blog/addressing-weaknesses-in-training-and-life/</a:t>
            </a:r>
            <a:r>
              <a:rPr lang="en-US" sz="1400">
                <a:ea typeface="+mn-lt"/>
                <a:cs typeface="+mn-lt"/>
              </a:rPr>
              <a:t> (Accessed: 24 June 2026)</a:t>
            </a:r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ScienceDaily (2026). New genetic insights pave the way for advanced pathogen surveillance. Available at: </a:t>
            </a:r>
            <a:r>
              <a:rPr lang="en-US" sz="1400" dirty="0">
                <a:ea typeface="+mn-lt"/>
                <a:cs typeface="+mn-lt"/>
                <a:hlinkClick r:id="rId5"/>
              </a:rPr>
              <a:t>https://www.sciencedaily.com/releases/2026/06/260619101349.htm</a:t>
            </a:r>
            <a:r>
              <a:rPr lang="en-US" sz="1400">
                <a:ea typeface="+mn-lt"/>
                <a:cs typeface="+mn-lt"/>
              </a:rPr>
              <a:t> (Accessed: 21 June 2026)</a:t>
            </a:r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Security Brief (2026). AI-driven DNS threats and malicious </a:t>
            </a:r>
            <a:r>
              <a:rPr lang="en-US" sz="1400" dirty="0" err="1">
                <a:ea typeface="+mn-lt"/>
                <a:cs typeface="+mn-lt"/>
              </a:rPr>
              <a:t>adtech</a:t>
            </a:r>
            <a:r>
              <a:rPr lang="en-US" sz="1400" dirty="0">
                <a:ea typeface="+mn-lt"/>
                <a:cs typeface="+mn-lt"/>
              </a:rPr>
              <a:t> fuel cybercrime surge. Available at: </a:t>
            </a:r>
            <a:r>
              <a:rPr lang="en-US" sz="1400" dirty="0">
                <a:ea typeface="+mn-lt"/>
                <a:cs typeface="+mn-lt"/>
                <a:hlinkClick r:id="rId6"/>
              </a:rPr>
              <a:t>https://securitybrief.com.au/story/ai-driven-dns-threats-malicious-adtech-fuel-cybercrime-surge</a:t>
            </a:r>
            <a:r>
              <a:rPr lang="en-US" sz="1400" dirty="0">
                <a:ea typeface="+mn-lt"/>
                <a:cs typeface="+mn-lt"/>
              </a:rPr>
              <a:t> , (Accessed: 19 June 2026)</a:t>
            </a:r>
            <a:endParaRPr lang="en-US" dirty="0"/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Stralynn (2025). Breaking Boundaries: Unpacking the SWOT Dynamics in the AI-Enhanced Digital Transformation Era. Available at: </a:t>
            </a:r>
            <a:r>
              <a:rPr lang="en-US" sz="1400" dirty="0">
                <a:ea typeface="+mn-lt"/>
                <a:cs typeface="+mn-lt"/>
                <a:hlinkClick r:id="rId7"/>
              </a:rPr>
              <a:t>https://www.stralynn.com/post/breaking-boundaries-unpacking-the-swot-dynamics-in-the-ai-enhanced-digital-transformation-era</a:t>
            </a:r>
            <a:r>
              <a:rPr lang="en-US" sz="1400">
                <a:ea typeface="+mn-lt"/>
                <a:cs typeface="+mn-lt"/>
              </a:rPr>
              <a:t> (Accessed: 24 June 2026).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The Alternative Board (2024). </a:t>
            </a:r>
            <a:r>
              <a:rPr lang="en-GB" sz="1400" i="1" dirty="0">
                <a:ea typeface="+mn-lt"/>
                <a:cs typeface="+mn-lt"/>
              </a:rPr>
              <a:t>How to Do a SWOT Analysis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8"/>
              </a:rPr>
              <a:t>https://www.thealternativeboard.com/blog/how-to-do-a-swot-analysis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>
                <a:ea typeface="+mn-lt"/>
                <a:cs typeface="+mn-lt"/>
              </a:rPr>
              <a:t>(Accessed: 25 June 2026)</a:t>
            </a:r>
            <a:endParaRPr lang="en-GB"/>
          </a:p>
          <a:p>
            <a:endParaRPr lang="en-GB" sz="1400" dirty="0"/>
          </a:p>
          <a:p>
            <a:endParaRPr lang="en-GB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C86893-6095-010F-299F-D8E43FC9B63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69259" y="-1816"/>
            <a:ext cx="1807938" cy="16364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B64166-6FCE-5499-156A-CC0BC3AB2F1E}"/>
              </a:ext>
            </a:extLst>
          </p:cNvPr>
          <p:cNvSpPr txBox="1"/>
          <p:nvPr/>
        </p:nvSpPr>
        <p:spPr>
          <a:xfrm>
            <a:off x="9228688" y="5983978"/>
            <a:ext cx="2579666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/>
              <a:t>Source: </a:t>
            </a:r>
            <a:endParaRPr lang="en-US" sz="1400"/>
          </a:p>
          <a:p>
            <a:r>
              <a:rPr lang="en-GB" sz="1200"/>
              <a:t>The Alternative Board(2024)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13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54B252-A703-2A4D-EC91-169941E50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nd Leave Pen · Free photo on Pixabay">
            <a:extLst>
              <a:ext uri="{FF2B5EF4-FFF2-40B4-BE49-F238E27FC236}">
                <a16:creationId xmlns:a16="http://schemas.microsoft.com/office/drawing/2014/main" id="{C1BBBCFC-CB01-550B-C475-E80B7EFA53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101" r="1" b="1"/>
          <a:stretch>
            <a:fillRect/>
          </a:stretch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21AE5A-0C84-85F6-A097-31BFFD3EF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028" y="5737867"/>
            <a:ext cx="7942381" cy="61847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sz="2000" b="1">
              <a:solidFill>
                <a:srgbClr val="FFFFFF"/>
              </a:solidFill>
            </a:endParaRPr>
          </a:p>
          <a:p>
            <a:pPr algn="l"/>
            <a:endParaRPr lang="en-GB" sz="2000" b="1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8C3394-5DE9-6C70-F6C3-487E927BCB48}"/>
              </a:ext>
            </a:extLst>
          </p:cNvPr>
          <p:cNvSpPr txBox="1"/>
          <p:nvPr/>
        </p:nvSpPr>
        <p:spPr>
          <a:xfrm>
            <a:off x="-159657" y="5359400"/>
            <a:ext cx="484051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ctr">
              <a:buFont typeface=""/>
              <a:buChar char="•"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GB" sz="2400" b="1" i="0" u="none" strike="noStrike" baseline="0" dirty="0">
                <a:latin typeface="Baguet Script"/>
                <a:ea typeface="Arial"/>
                <a:cs typeface="Arial"/>
              </a:rPr>
              <a:t>Kamila </a:t>
            </a:r>
            <a:r>
              <a:rPr lang="en-GB" sz="2400" b="1" i="0" u="none" strike="noStrike" baseline="0" dirty="0" err="1">
                <a:latin typeface="Baguet Script"/>
                <a:ea typeface="Arial"/>
                <a:cs typeface="Arial"/>
              </a:rPr>
              <a:t>Zikavska</a:t>
            </a:r>
            <a:r>
              <a:rPr lang="en-US" sz="2400" b="0" i="0" u="none" strike="noStrike" baseline="0" dirty="0">
                <a:latin typeface="Baguet Script"/>
                <a:ea typeface="Arial"/>
                <a:cs typeface="Arial"/>
              </a:rPr>
              <a:t> ​</a:t>
            </a:r>
            <a:r>
              <a:rPr lang="en-US" sz="2400" b="0" i="0" dirty="0">
                <a:latin typeface="Baguet Script"/>
                <a:ea typeface="Arial"/>
                <a:cs typeface="Arial"/>
              </a:rPr>
              <a:t>​</a:t>
            </a:r>
            <a:endParaRPr lang="en-US" dirty="0">
              <a:latin typeface="Baguet Script"/>
              <a:ea typeface="Arial"/>
              <a:cs typeface="Arial"/>
            </a:endParaRPr>
          </a:p>
          <a:p>
            <a:pPr algn="ctr"/>
            <a:r>
              <a:rPr lang="en-GB" sz="2400" b="1" i="0" u="none" strike="noStrike" baseline="0">
                <a:latin typeface="Baguet Script"/>
                <a:ea typeface="Arial"/>
                <a:cs typeface="Arial"/>
              </a:rPr>
              <a:t> </a:t>
            </a:r>
            <a:r>
              <a:rPr lang="en-GB" sz="2400" b="1">
                <a:latin typeface="Baguet Script"/>
                <a:ea typeface="Arial"/>
                <a:cs typeface="Arial"/>
              </a:rPr>
              <a:t>   </a:t>
            </a:r>
            <a:r>
              <a:rPr lang="en-GB" sz="2400" b="1" i="0" u="none" strike="noStrike" baseline="0">
                <a:latin typeface="Baguet Script"/>
                <a:ea typeface="Arial"/>
                <a:cs typeface="Arial"/>
              </a:rPr>
              <a:t>233 25 69</a:t>
            </a:r>
            <a:r>
              <a:rPr lang="en-US" sz="2400" b="0" i="0" u="none" strike="noStrike" baseline="0" dirty="0">
                <a:latin typeface="Baguet Script"/>
                <a:ea typeface="Arial"/>
                <a:cs typeface="Arial"/>
              </a:rPr>
              <a:t> ​</a:t>
            </a:r>
            <a:r>
              <a:rPr lang="en-US" sz="2400" b="0" i="0" dirty="0">
                <a:latin typeface="Baguet Script"/>
                <a:ea typeface="Arial"/>
                <a:cs typeface="Arial"/>
              </a:rPr>
              <a:t>​</a:t>
            </a:r>
            <a:endParaRPr lang="en-US">
              <a:latin typeface="Baguet Script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72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863</cp:revision>
  <dcterms:created xsi:type="dcterms:W3CDTF">2026-06-24T10:02:59Z</dcterms:created>
  <dcterms:modified xsi:type="dcterms:W3CDTF">2026-06-25T11:42:48Z</dcterms:modified>
</cp:coreProperties>
</file>