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6" r:id="rId4"/>
    <p:sldId id="258" r:id="rId5"/>
    <p:sldId id="277" r:id="rId6"/>
    <p:sldId id="259" r:id="rId7"/>
    <p:sldId id="263" r:id="rId8"/>
    <p:sldId id="266" r:id="rId9"/>
    <p:sldId id="278" r:id="rId10"/>
    <p:sldId id="280" r:id="rId11"/>
    <p:sldId id="279" r:id="rId12"/>
    <p:sldId id="271" r:id="rId13"/>
    <p:sldId id="275" r:id="rId14"/>
    <p:sldId id="269" r:id="rId15"/>
    <p:sldId id="270" r:id="rId16"/>
    <p:sldId id="272" r:id="rId17"/>
    <p:sldId id="273" r:id="rId18"/>
    <p:sldId id="274" r:id="rId19"/>
    <p:sldId id="261"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4ED2BF2-01EE-4BE0-A58F-E0BDFF750457}">
          <p14:sldIdLst>
            <p14:sldId id="262"/>
            <p14:sldId id="257"/>
            <p14:sldId id="256"/>
            <p14:sldId id="258"/>
            <p14:sldId id="277"/>
            <p14:sldId id="259"/>
            <p14:sldId id="263"/>
            <p14:sldId id="266"/>
            <p14:sldId id="278"/>
            <p14:sldId id="280"/>
            <p14:sldId id="279"/>
            <p14:sldId id="271"/>
            <p14:sldId id="275"/>
            <p14:sldId id="269"/>
            <p14:sldId id="270"/>
            <p14:sldId id="272"/>
            <p14:sldId id="273"/>
            <p14:sldId id="274"/>
            <p14:sldId id="261"/>
          </p14:sldIdLst>
        </p14:section>
        <p14:section name="Untitled Section" id="{E6C9C438-13BF-4201-B99D-1910FD4B766A}">
          <p14:sldIdLst>
            <p14:sldId id="28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6" dt="2026-10-06T20:15:22.485"/>
    <p1510:client id="{8823968D-1874-7E6B-93B8-2888D4F12E66}" v="664" dt="2026-10-07T11:38:25.875"/>
    <p1510:client id="{AF3264A5-6619-A2F8-08C7-CF5756D2B512}" v="235" dt="2026-10-06T10:44:07.326"/>
    <p1510:client id="{B37D6CD5-45D9-0247-903D-621375BB3344}" v="520" dt="2026-10-07T09:29:56.609"/>
    <p1510:client id="{C2A3C7AF-76CA-D796-95A4-DD4007F74430}" v="135" dt="2026-10-07T11:31:59.667"/>
    <p1510:client id="{C99F4B43-4A50-4EEE-BA7E-91B57C41421E}" v="513" dt="2026-10-07T00:06:33.207"/>
    <p1510:client id="{FF4DA0A2-ED59-49A0-10B2-AC1D3E311DF1}" v="2" dt="2026-10-07T11:46:32.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helia Graham (2523178)" userId="S::2523178@student.uwtsd.ac.uk::5c317a65-81fe-4b0f-872b-333d3bafb458" providerId="AD" clId="Web-{37A3658F-DA77-BE75-3F65-8C82B8F5646B}"/>
    <pc:docChg chg="addSld delSld modSld">
      <pc:chgData name="Akhelia Graham (2523178)" userId="S::2523178@student.uwtsd.ac.uk::5c317a65-81fe-4b0f-872b-333d3bafb458" providerId="AD" clId="Web-{37A3658F-DA77-BE75-3F65-8C82B8F5646B}" dt="2026-09-29T20:41:10.342" v="778" actId="20577"/>
      <pc:docMkLst>
        <pc:docMk/>
      </pc:docMkLst>
      <pc:sldChg chg="addSp delSp modSp mod setBg">
        <pc:chgData name="Akhelia Graham (2523178)" userId="S::2523178@student.uwtsd.ac.uk::5c317a65-81fe-4b0f-872b-333d3bafb458" providerId="AD" clId="Web-{37A3658F-DA77-BE75-3F65-8C82B8F5646B}" dt="2026-09-29T12:26:56.262" v="618"/>
        <pc:sldMkLst>
          <pc:docMk/>
          <pc:sldMk cId="2578718581" sldId="257"/>
        </pc:sldMkLst>
        <pc:spChg chg="mod ord">
          <ac:chgData name="Akhelia Graham (2523178)" userId="S::2523178@student.uwtsd.ac.uk::5c317a65-81fe-4b0f-872b-333d3bafb458" providerId="AD" clId="Web-{37A3658F-DA77-BE75-3F65-8C82B8F5646B}" dt="2026-09-29T12:25:59.854" v="616"/>
          <ac:spMkLst>
            <pc:docMk/>
            <pc:sldMk cId="2578718581" sldId="257"/>
            <ac:spMk id="3" creationId="{A491FFF0-13C2-C82C-8DB6-219CDD69B78B}"/>
          </ac:spMkLst>
        </pc:spChg>
        <pc:spChg chg="add">
          <ac:chgData name="Akhelia Graham (2523178)" userId="S::2523178@student.uwtsd.ac.uk::5c317a65-81fe-4b0f-872b-333d3bafb458" providerId="AD" clId="Web-{37A3658F-DA77-BE75-3F65-8C82B8F5646B}" dt="2026-09-29T12:25:59.870" v="617"/>
          <ac:spMkLst>
            <pc:docMk/>
            <pc:sldMk cId="2578718581" sldId="257"/>
            <ac:spMk id="34" creationId="{B6FACB3C-9069-4791-BC5C-0DB7CD19B853}"/>
          </ac:spMkLst>
        </pc:spChg>
        <pc:spChg chg="add">
          <ac:chgData name="Akhelia Graham (2523178)" userId="S::2523178@student.uwtsd.ac.uk::5c317a65-81fe-4b0f-872b-333d3bafb458" providerId="AD" clId="Web-{37A3658F-DA77-BE75-3F65-8C82B8F5646B}" dt="2026-09-29T12:25:59.870" v="617"/>
          <ac:spMkLst>
            <pc:docMk/>
            <pc:sldMk cId="2578718581" sldId="257"/>
            <ac:spMk id="35" creationId="{71F2038E-D777-4B76-81DD-DD13EE91B9DD}"/>
          </ac:spMkLst>
        </pc:spChg>
        <pc:grpChg chg="add">
          <ac:chgData name="Akhelia Graham (2523178)" userId="S::2523178@student.uwtsd.ac.uk::5c317a65-81fe-4b0f-872b-333d3bafb458" providerId="AD" clId="Web-{37A3658F-DA77-BE75-3F65-8C82B8F5646B}" dt="2026-09-29T12:25:59.870" v="617"/>
          <ac:grpSpMkLst>
            <pc:docMk/>
            <pc:sldMk cId="2578718581" sldId="257"/>
            <ac:grpSpMk id="36" creationId="{DD354807-230F-4402-B1B9-F733A8F1F190}"/>
          </ac:grpSpMkLst>
        </pc:grpChg>
        <pc:picChg chg="mod">
          <ac:chgData name="Akhelia Graham (2523178)" userId="S::2523178@student.uwtsd.ac.uk::5c317a65-81fe-4b0f-872b-333d3bafb458" providerId="AD" clId="Web-{37A3658F-DA77-BE75-3F65-8C82B8F5646B}" dt="2026-09-29T12:25:59.854" v="616"/>
          <ac:picMkLst>
            <pc:docMk/>
            <pc:sldMk cId="2578718581" sldId="257"/>
            <ac:picMk id="6" creationId="{36E7CE4D-8B65-EF93-B7B1-1F8EA3EC4D06}"/>
          </ac:picMkLst>
        </pc:picChg>
      </pc:sldChg>
      <pc:sldChg chg="modSp">
        <pc:chgData name="Akhelia Graham (2523178)" userId="S::2523178@student.uwtsd.ac.uk::5c317a65-81fe-4b0f-872b-333d3bafb458" providerId="AD" clId="Web-{37A3658F-DA77-BE75-3F65-8C82B8F5646B}" dt="2026-09-29T11:30:37.390" v="589" actId="20577"/>
        <pc:sldMkLst>
          <pc:docMk/>
          <pc:sldMk cId="2145392916" sldId="258"/>
        </pc:sldMkLst>
        <pc:spChg chg="mod">
          <ac:chgData name="Akhelia Graham (2523178)" userId="S::2523178@student.uwtsd.ac.uk::5c317a65-81fe-4b0f-872b-333d3bafb458" providerId="AD" clId="Web-{37A3658F-DA77-BE75-3F65-8C82B8F5646B}" dt="2026-09-29T11:30:37.390" v="589" actId="20577"/>
          <ac:spMkLst>
            <pc:docMk/>
            <pc:sldMk cId="2145392916" sldId="258"/>
            <ac:spMk id="3" creationId="{13CA894B-9CF3-DB24-CD23-505DF9FB8D5A}"/>
          </ac:spMkLst>
        </pc:spChg>
      </pc:sldChg>
      <pc:sldChg chg="addSp delSp modSp mod setBg">
        <pc:chgData name="Akhelia Graham (2523178)" userId="S::2523178@student.uwtsd.ac.uk::5c317a65-81fe-4b0f-872b-333d3bafb458" providerId="AD" clId="Web-{37A3658F-DA77-BE75-3F65-8C82B8F5646B}" dt="2026-09-29T12:21:40.254" v="610"/>
        <pc:sldMkLst>
          <pc:docMk/>
          <pc:sldMk cId="2987631755" sldId="262"/>
        </pc:sldMkLst>
        <pc:spChg chg="mod">
          <ac:chgData name="Akhelia Graham (2523178)" userId="S::2523178@student.uwtsd.ac.uk::5c317a65-81fe-4b0f-872b-333d3bafb458" providerId="AD" clId="Web-{37A3658F-DA77-BE75-3F65-8C82B8F5646B}" dt="2026-09-29T12:21:40.254" v="610"/>
          <ac:spMkLst>
            <pc:docMk/>
            <pc:sldMk cId="2987631755" sldId="262"/>
            <ac:spMk id="3" creationId="{A5EF4DF0-85C5-14A8-F9EB-D09DF17A3147}"/>
          </ac:spMkLst>
        </pc:spChg>
      </pc:sldChg>
      <pc:sldChg chg="modSp mod modClrScheme chgLayout">
        <pc:chgData name="Akhelia Graham (2523178)" userId="S::2523178@student.uwtsd.ac.uk::5c317a65-81fe-4b0f-872b-333d3bafb458" providerId="AD" clId="Web-{37A3658F-DA77-BE75-3F65-8C82B8F5646B}" dt="2026-09-29T10:49:24.549" v="459" actId="20577"/>
        <pc:sldMkLst>
          <pc:docMk/>
          <pc:sldMk cId="3875113702" sldId="263"/>
        </pc:sldMkLst>
        <pc:spChg chg="mod ord">
          <ac:chgData name="Akhelia Graham (2523178)" userId="S::2523178@student.uwtsd.ac.uk::5c317a65-81fe-4b0f-872b-333d3bafb458" providerId="AD" clId="Web-{37A3658F-DA77-BE75-3F65-8C82B8F5646B}" dt="2026-09-29T10:40:07.240" v="336"/>
          <ac:spMkLst>
            <pc:docMk/>
            <pc:sldMk cId="3875113702" sldId="263"/>
            <ac:spMk id="2" creationId="{BA8D57C7-C7AA-AD00-CD56-BC26A0328D71}"/>
          </ac:spMkLst>
        </pc:spChg>
        <pc:spChg chg="mod ord">
          <ac:chgData name="Akhelia Graham (2523178)" userId="S::2523178@student.uwtsd.ac.uk::5c317a65-81fe-4b0f-872b-333d3bafb458" providerId="AD" clId="Web-{37A3658F-DA77-BE75-3F65-8C82B8F5646B}" dt="2026-09-29T10:40:07.240" v="336"/>
          <ac:spMkLst>
            <pc:docMk/>
            <pc:sldMk cId="3875113702" sldId="263"/>
            <ac:spMk id="3" creationId="{1F10E8D2-B7DE-EC82-9DDB-59048DE597B8}"/>
          </ac:spMkLst>
        </pc:spChg>
        <pc:spChg chg="mod ord">
          <ac:chgData name="Akhelia Graham (2523178)" userId="S::2523178@student.uwtsd.ac.uk::5c317a65-81fe-4b0f-872b-333d3bafb458" providerId="AD" clId="Web-{37A3658F-DA77-BE75-3F65-8C82B8F5646B}" dt="2026-09-29T10:40:07.240" v="336"/>
          <ac:spMkLst>
            <pc:docMk/>
            <pc:sldMk cId="3875113702" sldId="263"/>
            <ac:spMk id="5" creationId="{D60F987B-743A-A353-5821-36C9791178D5}"/>
          </ac:spMkLst>
        </pc:spChg>
        <pc:spChg chg="mod ord">
          <ac:chgData name="Akhelia Graham (2523178)" userId="S::2523178@student.uwtsd.ac.uk::5c317a65-81fe-4b0f-872b-333d3bafb458" providerId="AD" clId="Web-{37A3658F-DA77-BE75-3F65-8C82B8F5646B}" dt="2026-09-29T10:49:24.549" v="459" actId="20577"/>
          <ac:spMkLst>
            <pc:docMk/>
            <pc:sldMk cId="3875113702" sldId="263"/>
            <ac:spMk id="6" creationId="{B80D8878-81BB-12F6-CEB7-9B816245F4DB}"/>
          </ac:spMkLst>
        </pc:spChg>
        <pc:spChg chg="mod ord">
          <ac:chgData name="Akhelia Graham (2523178)" userId="S::2523178@student.uwtsd.ac.uk::5c317a65-81fe-4b0f-872b-333d3bafb458" providerId="AD" clId="Web-{37A3658F-DA77-BE75-3F65-8C82B8F5646B}" dt="2026-09-29T10:49:01.095" v="451" actId="20577"/>
          <ac:spMkLst>
            <pc:docMk/>
            <pc:sldMk cId="3875113702" sldId="263"/>
            <ac:spMk id="7" creationId="{9800D125-49C6-D110-7143-AAE0D49074A7}"/>
          </ac:spMkLst>
        </pc:spChg>
      </pc:sldChg>
    </pc:docChg>
  </pc:docChgLst>
  <pc:docChgLst>
    <pc:chgData name="Akhelia Graham (2523178)" userId="S::2523178@student.uwtsd.ac.uk::5c317a65-81fe-4b0f-872b-333d3bafb458" providerId="AD" clId="Web-{8823968D-1874-7E6B-93B8-2888D4F12E66}"/>
    <pc:docChg chg="addSld delSld modSld sldOrd">
      <pc:chgData name="Akhelia Graham (2523178)" userId="S::2523178@student.uwtsd.ac.uk::5c317a65-81fe-4b0f-872b-333d3bafb458" providerId="AD" clId="Web-{8823968D-1874-7E6B-93B8-2888D4F12E66}" dt="2026-10-07T11:38:25.875" v="645" actId="1076"/>
      <pc:docMkLst>
        <pc:docMk/>
      </pc:docMkLst>
      <pc:sldChg chg="delSp modSp">
        <pc:chgData name="Akhelia Graham (2523178)" userId="S::2523178@student.uwtsd.ac.uk::5c317a65-81fe-4b0f-872b-333d3bafb458" providerId="AD" clId="Web-{8823968D-1874-7E6B-93B8-2888D4F12E66}" dt="2026-10-07T09:22:19.843" v="46" actId="14100"/>
        <pc:sldMkLst>
          <pc:docMk/>
          <pc:sldMk cId="12555759" sldId="256"/>
        </pc:sldMkLst>
        <pc:spChg chg="mod">
          <ac:chgData name="Akhelia Graham (2523178)" userId="S::2523178@student.uwtsd.ac.uk::5c317a65-81fe-4b0f-872b-333d3bafb458" providerId="AD" clId="Web-{8823968D-1874-7E6B-93B8-2888D4F12E66}" dt="2026-10-07T09:21:54.187" v="45" actId="20577"/>
          <ac:spMkLst>
            <pc:docMk/>
            <pc:sldMk cId="12555759" sldId="256"/>
            <ac:spMk id="5" creationId="{106AE650-6113-DF13-3961-EEEAA8DACFF9}"/>
          </ac:spMkLst>
        </pc:spChg>
        <pc:spChg chg="del mod">
          <ac:chgData name="Akhelia Graham (2523178)" userId="S::2523178@student.uwtsd.ac.uk::5c317a65-81fe-4b0f-872b-333d3bafb458" providerId="AD" clId="Web-{8823968D-1874-7E6B-93B8-2888D4F12E66}" dt="2026-10-07T09:15:53.095" v="19"/>
          <ac:spMkLst>
            <pc:docMk/>
            <pc:sldMk cId="12555759" sldId="256"/>
            <ac:spMk id="35" creationId="{7D320045-89EC-A075-C91A-0B803C17A3C8}"/>
          </ac:spMkLst>
        </pc:spChg>
        <pc:picChg chg="mod">
          <ac:chgData name="Akhelia Graham (2523178)" userId="S::2523178@student.uwtsd.ac.uk::5c317a65-81fe-4b0f-872b-333d3bafb458" providerId="AD" clId="Web-{8823968D-1874-7E6B-93B8-2888D4F12E66}" dt="2026-10-07T09:22:19.843" v="46" actId="14100"/>
          <ac:picMkLst>
            <pc:docMk/>
            <pc:sldMk cId="12555759" sldId="256"/>
            <ac:picMk id="4" creationId="{31E1BD84-5E30-227D-3641-97CD13A0451F}"/>
          </ac:picMkLst>
        </pc:picChg>
      </pc:sldChg>
      <pc:sldChg chg="modSp ord">
        <pc:chgData name="Akhelia Graham (2523178)" userId="S::2523178@student.uwtsd.ac.uk::5c317a65-81fe-4b0f-872b-333d3bafb458" providerId="AD" clId="Web-{8823968D-1874-7E6B-93B8-2888D4F12E66}" dt="2026-10-07T11:34:48.811" v="638" actId="20577"/>
        <pc:sldMkLst>
          <pc:docMk/>
          <pc:sldMk cId="520296555" sldId="261"/>
        </pc:sldMkLst>
        <pc:spChg chg="mod">
          <ac:chgData name="Akhelia Graham (2523178)" userId="S::2523178@student.uwtsd.ac.uk::5c317a65-81fe-4b0f-872b-333d3bafb458" providerId="AD" clId="Web-{8823968D-1874-7E6B-93B8-2888D4F12E66}" dt="2026-10-07T11:34:48.811" v="638" actId="20577"/>
          <ac:spMkLst>
            <pc:docMk/>
            <pc:sldMk cId="520296555" sldId="261"/>
            <ac:spMk id="3" creationId="{EFFC70B5-B50F-8CE3-A6C9-9F2AAC8D40F8}"/>
          </ac:spMkLst>
        </pc:spChg>
      </pc:sldChg>
      <pc:sldChg chg="modSp">
        <pc:chgData name="Akhelia Graham (2523178)" userId="S::2523178@student.uwtsd.ac.uk::5c317a65-81fe-4b0f-872b-333d3bafb458" providerId="AD" clId="Web-{8823968D-1874-7E6B-93B8-2888D4F12E66}" dt="2026-10-07T11:16:38.767" v="194" actId="20577"/>
        <pc:sldMkLst>
          <pc:docMk/>
          <pc:sldMk cId="4084152143" sldId="269"/>
        </pc:sldMkLst>
        <pc:spChg chg="mod">
          <ac:chgData name="Akhelia Graham (2523178)" userId="S::2523178@student.uwtsd.ac.uk::5c317a65-81fe-4b0f-872b-333d3bafb458" providerId="AD" clId="Web-{8823968D-1874-7E6B-93B8-2888D4F12E66}" dt="2026-10-07T11:16:38.767" v="194" actId="20577"/>
          <ac:spMkLst>
            <pc:docMk/>
            <pc:sldMk cId="4084152143" sldId="269"/>
            <ac:spMk id="3" creationId="{90EABD1D-7E95-309C-E16B-5675187DAA53}"/>
          </ac:spMkLst>
        </pc:spChg>
      </pc:sldChg>
      <pc:sldChg chg="modSp">
        <pc:chgData name="Akhelia Graham (2523178)" userId="S::2523178@student.uwtsd.ac.uk::5c317a65-81fe-4b0f-872b-333d3bafb458" providerId="AD" clId="Web-{8823968D-1874-7E6B-93B8-2888D4F12E66}" dt="2026-10-07T11:17:35.848" v="205" actId="20577"/>
        <pc:sldMkLst>
          <pc:docMk/>
          <pc:sldMk cId="2081046656" sldId="270"/>
        </pc:sldMkLst>
        <pc:spChg chg="mod">
          <ac:chgData name="Akhelia Graham (2523178)" userId="S::2523178@student.uwtsd.ac.uk::5c317a65-81fe-4b0f-872b-333d3bafb458" providerId="AD" clId="Web-{8823968D-1874-7E6B-93B8-2888D4F12E66}" dt="2026-10-07T11:17:35.848" v="205" actId="20577"/>
          <ac:spMkLst>
            <pc:docMk/>
            <pc:sldMk cId="2081046656" sldId="270"/>
            <ac:spMk id="3" creationId="{3E110EEE-3C47-4469-A224-A9AA90A110DB}"/>
          </ac:spMkLst>
        </pc:spChg>
      </pc:sldChg>
      <pc:sldChg chg="modSp">
        <pc:chgData name="Akhelia Graham (2523178)" userId="S::2523178@student.uwtsd.ac.uk::5c317a65-81fe-4b0f-872b-333d3bafb458" providerId="AD" clId="Web-{8823968D-1874-7E6B-93B8-2888D4F12E66}" dt="2026-10-07T09:51:08.338" v="136" actId="20577"/>
        <pc:sldMkLst>
          <pc:docMk/>
          <pc:sldMk cId="3949459959" sldId="271"/>
        </pc:sldMkLst>
        <pc:spChg chg="mod">
          <ac:chgData name="Akhelia Graham (2523178)" userId="S::2523178@student.uwtsd.ac.uk::5c317a65-81fe-4b0f-872b-333d3bafb458" providerId="AD" clId="Web-{8823968D-1874-7E6B-93B8-2888D4F12E66}" dt="2026-10-07T09:51:08.338" v="136" actId="20577"/>
          <ac:spMkLst>
            <pc:docMk/>
            <pc:sldMk cId="3949459959" sldId="271"/>
            <ac:spMk id="3" creationId="{7D814FC6-5738-C267-03C9-028273711282}"/>
          </ac:spMkLst>
        </pc:spChg>
      </pc:sldChg>
      <pc:sldChg chg="modSp">
        <pc:chgData name="Akhelia Graham (2523178)" userId="S::2523178@student.uwtsd.ac.uk::5c317a65-81fe-4b0f-872b-333d3bafb458" providerId="AD" clId="Web-{8823968D-1874-7E6B-93B8-2888D4F12E66}" dt="2026-10-07T09:31:25.795" v="72" actId="20577"/>
        <pc:sldMkLst>
          <pc:docMk/>
          <pc:sldMk cId="5410170" sldId="273"/>
        </pc:sldMkLst>
        <pc:spChg chg="mod">
          <ac:chgData name="Akhelia Graham (2523178)" userId="S::2523178@student.uwtsd.ac.uk::5c317a65-81fe-4b0f-872b-333d3bafb458" providerId="AD" clId="Web-{8823968D-1874-7E6B-93B8-2888D4F12E66}" dt="2026-10-07T09:31:25.795" v="72" actId="20577"/>
          <ac:spMkLst>
            <pc:docMk/>
            <pc:sldMk cId="5410170" sldId="273"/>
            <ac:spMk id="4" creationId="{91228750-3A3E-3944-4DD6-35BBE5D0725D}"/>
          </ac:spMkLst>
        </pc:spChg>
      </pc:sldChg>
      <pc:sldChg chg="modSp">
        <pc:chgData name="Akhelia Graham (2523178)" userId="S::2523178@student.uwtsd.ac.uk::5c317a65-81fe-4b0f-872b-333d3bafb458" providerId="AD" clId="Web-{8823968D-1874-7E6B-93B8-2888D4F12E66}" dt="2026-10-07T11:15:46.516" v="187"/>
        <pc:sldMkLst>
          <pc:docMk/>
          <pc:sldMk cId="1501972252" sldId="277"/>
        </pc:sldMkLst>
        <pc:graphicFrameChg chg="mod modGraphic">
          <ac:chgData name="Akhelia Graham (2523178)" userId="S::2523178@student.uwtsd.ac.uk::5c317a65-81fe-4b0f-872b-333d3bafb458" providerId="AD" clId="Web-{8823968D-1874-7E6B-93B8-2888D4F12E66}" dt="2026-10-07T11:15:46.516" v="187"/>
          <ac:graphicFrameMkLst>
            <pc:docMk/>
            <pc:sldMk cId="1501972252" sldId="277"/>
            <ac:graphicFrameMk id="7" creationId="{B341AD88-F6D2-4797-A8F4-F18FAB0DCC60}"/>
          </ac:graphicFrameMkLst>
        </pc:graphicFrameChg>
      </pc:sldChg>
      <pc:sldChg chg="modSp">
        <pc:chgData name="Akhelia Graham (2523178)" userId="S::2523178@student.uwtsd.ac.uk::5c317a65-81fe-4b0f-872b-333d3bafb458" providerId="AD" clId="Web-{8823968D-1874-7E6B-93B8-2888D4F12E66}" dt="2026-10-07T09:30:11.244" v="70" actId="20577"/>
        <pc:sldMkLst>
          <pc:docMk/>
          <pc:sldMk cId="563153877" sldId="280"/>
        </pc:sldMkLst>
        <pc:spChg chg="mod">
          <ac:chgData name="Akhelia Graham (2523178)" userId="S::2523178@student.uwtsd.ac.uk::5c317a65-81fe-4b0f-872b-333d3bafb458" providerId="AD" clId="Web-{8823968D-1874-7E6B-93B8-2888D4F12E66}" dt="2026-10-07T09:30:11.244" v="70" actId="20577"/>
          <ac:spMkLst>
            <pc:docMk/>
            <pc:sldMk cId="563153877" sldId="280"/>
            <ac:spMk id="4" creationId="{1240EFC5-A519-F40C-926F-10C388010BC5}"/>
          </ac:spMkLst>
        </pc:spChg>
      </pc:sldChg>
      <pc:sldChg chg="modSp new del">
        <pc:chgData name="Akhelia Graham (2523178)" userId="S::2523178@student.uwtsd.ac.uk::5c317a65-81fe-4b0f-872b-333d3bafb458" providerId="AD" clId="Web-{8823968D-1874-7E6B-93B8-2888D4F12E66}" dt="2026-10-07T09:18:46.529" v="38"/>
        <pc:sldMkLst>
          <pc:docMk/>
          <pc:sldMk cId="414151949" sldId="281"/>
        </pc:sldMkLst>
        <pc:spChg chg="mod">
          <ac:chgData name="Akhelia Graham (2523178)" userId="S::2523178@student.uwtsd.ac.uk::5c317a65-81fe-4b0f-872b-333d3bafb458" providerId="AD" clId="Web-{8823968D-1874-7E6B-93B8-2888D4F12E66}" dt="2026-10-07T09:08:10.880" v="17"/>
          <ac:spMkLst>
            <pc:docMk/>
            <pc:sldMk cId="414151949" sldId="281"/>
            <ac:spMk id="3" creationId="{53FAB419-0027-6BD2-415E-1A1953954461}"/>
          </ac:spMkLst>
        </pc:spChg>
      </pc:sldChg>
      <pc:sldChg chg="delSp modSp new mod modClrScheme chgLayout">
        <pc:chgData name="Akhelia Graham (2523178)" userId="S::2523178@student.uwtsd.ac.uk::5c317a65-81fe-4b0f-872b-333d3bafb458" providerId="AD" clId="Web-{8823968D-1874-7E6B-93B8-2888D4F12E66}" dt="2026-10-07T11:38:25.875" v="645" actId="1076"/>
        <pc:sldMkLst>
          <pc:docMk/>
          <pc:sldMk cId="1266016823" sldId="281"/>
        </pc:sldMkLst>
        <pc:spChg chg="del">
          <ac:chgData name="Akhelia Graham (2523178)" userId="S::2523178@student.uwtsd.ac.uk::5c317a65-81fe-4b0f-872b-333d3bafb458" providerId="AD" clId="Web-{8823968D-1874-7E6B-93B8-2888D4F12E66}" dt="2026-10-07T09:56:57.276" v="140"/>
          <ac:spMkLst>
            <pc:docMk/>
            <pc:sldMk cId="1266016823" sldId="281"/>
            <ac:spMk id="2" creationId="{4D1297BA-1FCA-984F-53A1-DA894D8904D4}"/>
          </ac:spMkLst>
        </pc:spChg>
        <pc:spChg chg="mod ord">
          <ac:chgData name="Akhelia Graham (2523178)" userId="S::2523178@student.uwtsd.ac.uk::5c317a65-81fe-4b0f-872b-333d3bafb458" providerId="AD" clId="Web-{8823968D-1874-7E6B-93B8-2888D4F12E66}" dt="2026-10-07T11:38:25.875" v="645" actId="1076"/>
          <ac:spMkLst>
            <pc:docMk/>
            <pc:sldMk cId="1266016823" sldId="281"/>
            <ac:spMk id="3" creationId="{986DA535-6DA4-8849-149D-0780BFC1B715}"/>
          </ac:spMkLst>
        </pc:spChg>
      </pc:sldChg>
    </pc:docChg>
  </pc:docChgLst>
  <pc:docChgLst>
    <pc:chgData name="Akhelia Graham (2523178)" userId="S::2523178@student.uwtsd.ac.uk::5c317a65-81fe-4b0f-872b-333d3bafb458" providerId="AD" clId="Web-{AF3264A5-6619-A2F8-08C7-CF5756D2B512}"/>
    <pc:docChg chg="addSld delSld modSld sldOrd">
      <pc:chgData name="Akhelia Graham (2523178)" userId="S::2523178@student.uwtsd.ac.uk::5c317a65-81fe-4b0f-872b-333d3bafb458" providerId="AD" clId="Web-{AF3264A5-6619-A2F8-08C7-CF5756D2B512}" dt="2026-10-06T10:44:29.812" v="341"/>
      <pc:docMkLst>
        <pc:docMk/>
      </pc:docMkLst>
      <pc:sldChg chg="del">
        <pc:chgData name="Akhelia Graham (2523178)" userId="S::2523178@student.uwtsd.ac.uk::5c317a65-81fe-4b0f-872b-333d3bafb458" providerId="AD" clId="Web-{AF3264A5-6619-A2F8-08C7-CF5756D2B512}" dt="2026-10-06T09:53:54.911" v="212"/>
        <pc:sldMkLst>
          <pc:docMk/>
          <pc:sldMk cId="2333314449" sldId="260"/>
        </pc:sldMkLst>
      </pc:sldChg>
      <pc:sldChg chg="addSp delSp modSp new mod ord setBg setClrOvrMap">
        <pc:chgData name="Akhelia Graham (2523178)" userId="S::2523178@student.uwtsd.ac.uk::5c317a65-81fe-4b0f-872b-333d3bafb458" providerId="AD" clId="Web-{AF3264A5-6619-A2F8-08C7-CF5756D2B512}" dt="2026-10-06T10:44:29.812" v="341"/>
        <pc:sldMkLst>
          <pc:docMk/>
          <pc:sldMk cId="3456443936" sldId="278"/>
        </pc:sldMkLst>
        <pc:spChg chg="mod">
          <ac:chgData name="Akhelia Graham (2523178)" userId="S::2523178@student.uwtsd.ac.uk::5c317a65-81fe-4b0f-872b-333d3bafb458" providerId="AD" clId="Web-{AF3264A5-6619-A2F8-08C7-CF5756D2B512}" dt="2026-10-06T10:44:29.812" v="341"/>
          <ac:spMkLst>
            <pc:docMk/>
            <pc:sldMk cId="3456443936" sldId="278"/>
            <ac:spMk id="2" creationId="{36CD5766-0FEE-DF6A-0B84-7F27D083F11E}"/>
          </ac:spMkLst>
        </pc:spChg>
        <pc:spChg chg="add del mod">
          <ac:chgData name="Akhelia Graham (2523178)" userId="S::2523178@student.uwtsd.ac.uk::5c317a65-81fe-4b0f-872b-333d3bafb458" providerId="AD" clId="Web-{AF3264A5-6619-A2F8-08C7-CF5756D2B512}" dt="2026-10-06T10:38:14.788" v="330"/>
          <ac:spMkLst>
            <pc:docMk/>
            <pc:sldMk cId="3456443936" sldId="278"/>
            <ac:spMk id="3" creationId="{F4B3CA25-89A0-3D67-E268-BAD89EDBE7CB}"/>
          </ac:spMkLst>
        </pc:spChg>
        <pc:spChg chg="add del">
          <ac:chgData name="Akhelia Graham (2523178)" userId="S::2523178@student.uwtsd.ac.uk::5c317a65-81fe-4b0f-872b-333d3bafb458" providerId="AD" clId="Web-{AF3264A5-6619-A2F8-08C7-CF5756D2B512}" dt="2026-10-06T10:09:34.269" v="279"/>
          <ac:spMkLst>
            <pc:docMk/>
            <pc:sldMk cId="3456443936" sldId="278"/>
            <ac:spMk id="8" creationId="{907EF6B7-1338-4443-8C46-6A318D952DFD}"/>
          </ac:spMkLst>
        </pc:spChg>
        <pc:spChg chg="add del">
          <ac:chgData name="Akhelia Graham (2523178)" userId="S::2523178@student.uwtsd.ac.uk::5c317a65-81fe-4b0f-872b-333d3bafb458" providerId="AD" clId="Web-{AF3264A5-6619-A2F8-08C7-CF5756D2B512}" dt="2026-10-06T10:09:34.269" v="279"/>
          <ac:spMkLst>
            <pc:docMk/>
            <pc:sldMk cId="3456443936" sldId="278"/>
            <ac:spMk id="10" creationId="{DAAE4CDD-124C-4DCF-9584-B6033B545DD5}"/>
          </ac:spMkLst>
        </pc:spChg>
        <pc:spChg chg="add del">
          <ac:chgData name="Akhelia Graham (2523178)" userId="S::2523178@student.uwtsd.ac.uk::5c317a65-81fe-4b0f-872b-333d3bafb458" providerId="AD" clId="Web-{AF3264A5-6619-A2F8-08C7-CF5756D2B512}" dt="2026-10-06T10:09:34.269" v="279"/>
          <ac:spMkLst>
            <pc:docMk/>
            <pc:sldMk cId="3456443936" sldId="278"/>
            <ac:spMk id="12" creationId="{081E4A58-353D-44AE-B2FC-2A74E2E400F7}"/>
          </ac:spMkLst>
        </pc:spChg>
        <pc:spChg chg="add del">
          <ac:chgData name="Akhelia Graham (2523178)" userId="S::2523178@student.uwtsd.ac.uk::5c317a65-81fe-4b0f-872b-333d3bafb458" providerId="AD" clId="Web-{AF3264A5-6619-A2F8-08C7-CF5756D2B512}" dt="2026-10-06T10:11:40.246" v="284"/>
          <ac:spMkLst>
            <pc:docMk/>
            <pc:sldMk cId="3456443936" sldId="278"/>
            <ac:spMk id="14" creationId="{375E0459-6403-40CD-989D-56A4407CA12E}"/>
          </ac:spMkLst>
        </pc:spChg>
        <pc:spChg chg="add del">
          <ac:chgData name="Akhelia Graham (2523178)" userId="S::2523178@student.uwtsd.ac.uk::5c317a65-81fe-4b0f-872b-333d3bafb458" providerId="AD" clId="Web-{AF3264A5-6619-A2F8-08C7-CF5756D2B512}" dt="2026-10-06T10:11:40.246" v="284"/>
          <ac:spMkLst>
            <pc:docMk/>
            <pc:sldMk cId="3456443936" sldId="278"/>
            <ac:spMk id="16" creationId="{53E5B1A8-3AC9-4BD1-9BBC-78CA94F2D1BA}"/>
          </ac:spMkLst>
        </pc:spChg>
        <pc:spChg chg="add del">
          <ac:chgData name="Akhelia Graham (2523178)" userId="S::2523178@student.uwtsd.ac.uk::5c317a65-81fe-4b0f-872b-333d3bafb458" providerId="AD" clId="Web-{AF3264A5-6619-A2F8-08C7-CF5756D2B512}" dt="2026-10-06T10:09:42.676" v="281"/>
          <ac:spMkLst>
            <pc:docMk/>
            <pc:sldMk cId="3456443936" sldId="278"/>
            <ac:spMk id="17" creationId="{18873D23-2DCF-4B31-A009-95721C06E8E1}"/>
          </ac:spMkLst>
        </pc:spChg>
        <pc:spChg chg="add del">
          <ac:chgData name="Akhelia Graham (2523178)" userId="S::2523178@student.uwtsd.ac.uk::5c317a65-81fe-4b0f-872b-333d3bafb458" providerId="AD" clId="Web-{AF3264A5-6619-A2F8-08C7-CF5756D2B512}" dt="2026-10-06T10:09:42.676" v="281"/>
          <ac:spMkLst>
            <pc:docMk/>
            <pc:sldMk cId="3456443936" sldId="278"/>
            <ac:spMk id="18" creationId="{C13EF075-D4EF-4929-ADBC-91B27DA19955}"/>
          </ac:spMkLst>
        </pc:spChg>
        <pc:spChg chg="add del">
          <ac:chgData name="Akhelia Graham (2523178)" userId="S::2523178@student.uwtsd.ac.uk::5c317a65-81fe-4b0f-872b-333d3bafb458" providerId="AD" clId="Web-{AF3264A5-6619-A2F8-08C7-CF5756D2B512}" dt="2026-10-06T10:11:40.246" v="284"/>
          <ac:spMkLst>
            <pc:docMk/>
            <pc:sldMk cId="3456443936" sldId="278"/>
            <ac:spMk id="21" creationId="{1B15ED52-F352-441B-82BF-E0EA34836D08}"/>
          </ac:spMkLst>
        </pc:spChg>
        <pc:spChg chg="add del">
          <ac:chgData name="Akhelia Graham (2523178)" userId="S::2523178@student.uwtsd.ac.uk::5c317a65-81fe-4b0f-872b-333d3bafb458" providerId="AD" clId="Web-{AF3264A5-6619-A2F8-08C7-CF5756D2B512}" dt="2026-10-06T10:11:40.246" v="284"/>
          <ac:spMkLst>
            <pc:docMk/>
            <pc:sldMk cId="3456443936" sldId="278"/>
            <ac:spMk id="22" creationId="{3B2E3793-BFE6-45A2-9B7B-E18844431C99}"/>
          </ac:spMkLst>
        </pc:spChg>
        <pc:spChg chg="add del">
          <ac:chgData name="Akhelia Graham (2523178)" userId="S::2523178@student.uwtsd.ac.uk::5c317a65-81fe-4b0f-872b-333d3bafb458" providerId="AD" clId="Web-{AF3264A5-6619-A2F8-08C7-CF5756D2B512}" dt="2026-10-06T10:11:40.246" v="284"/>
          <ac:spMkLst>
            <pc:docMk/>
            <pc:sldMk cId="3456443936" sldId="278"/>
            <ac:spMk id="23" creationId="{BC4C4868-CB8F-4AF9-9CDB-8108F2C19B67}"/>
          </ac:spMkLst>
        </pc:spChg>
        <pc:spChg chg="add del">
          <ac:chgData name="Akhelia Graham (2523178)" userId="S::2523178@student.uwtsd.ac.uk::5c317a65-81fe-4b0f-872b-333d3bafb458" providerId="AD" clId="Web-{AF3264A5-6619-A2F8-08C7-CF5756D2B512}" dt="2026-10-06T10:38:14.788" v="330"/>
          <ac:spMkLst>
            <pc:docMk/>
            <pc:sldMk cId="3456443936" sldId="278"/>
            <ac:spMk id="30" creationId="{E02239D2-A05D-4A1C-9F06-FBA7FC730E1B}"/>
          </ac:spMkLst>
        </pc:spChg>
        <pc:spChg chg="add del">
          <ac:chgData name="Akhelia Graham (2523178)" userId="S::2523178@student.uwtsd.ac.uk::5c317a65-81fe-4b0f-872b-333d3bafb458" providerId="AD" clId="Web-{AF3264A5-6619-A2F8-08C7-CF5756D2B512}" dt="2026-10-06T10:37:32.332" v="323"/>
          <ac:spMkLst>
            <pc:docMk/>
            <pc:sldMk cId="3456443936" sldId="278"/>
            <ac:spMk id="35" creationId="{E8A8EAB8-D2FF-444D-B34B-7D32F106AD0E}"/>
          </ac:spMkLst>
        </pc:spChg>
        <pc:spChg chg="add del">
          <ac:chgData name="Akhelia Graham (2523178)" userId="S::2523178@student.uwtsd.ac.uk::5c317a65-81fe-4b0f-872b-333d3bafb458" providerId="AD" clId="Web-{AF3264A5-6619-A2F8-08C7-CF5756D2B512}" dt="2026-10-06T10:38:14.788" v="329"/>
          <ac:spMkLst>
            <pc:docMk/>
            <pc:sldMk cId="3456443936" sldId="278"/>
            <ac:spMk id="36" creationId="{5A0118C5-4F8D-4CF4-BADD-53FEACC6C42A}"/>
          </ac:spMkLst>
        </pc:spChg>
        <pc:spChg chg="add del">
          <ac:chgData name="Akhelia Graham (2523178)" userId="S::2523178@student.uwtsd.ac.uk::5c317a65-81fe-4b0f-872b-333d3bafb458" providerId="AD" clId="Web-{AF3264A5-6619-A2F8-08C7-CF5756D2B512}" dt="2026-10-06T10:37:37.036" v="325"/>
          <ac:spMkLst>
            <pc:docMk/>
            <pc:sldMk cId="3456443936" sldId="278"/>
            <ac:spMk id="55" creationId="{5A0118C5-4F8D-4CF4-BADD-53FEACC6C42A}"/>
          </ac:spMkLst>
        </pc:spChg>
        <pc:spChg chg="add del">
          <ac:chgData name="Akhelia Graham (2523178)" userId="S::2523178@student.uwtsd.ac.uk::5c317a65-81fe-4b0f-872b-333d3bafb458" providerId="AD" clId="Web-{AF3264A5-6619-A2F8-08C7-CF5756D2B512}" dt="2026-10-06T10:37:37.036" v="325"/>
          <ac:spMkLst>
            <pc:docMk/>
            <pc:sldMk cId="3456443936" sldId="278"/>
            <ac:spMk id="56" creationId="{EC11F68A-CC71-4196-BBF3-20CDCD75D4E6}"/>
          </ac:spMkLst>
        </pc:spChg>
        <pc:spChg chg="add del">
          <ac:chgData name="Akhelia Graham (2523178)" userId="S::2523178@student.uwtsd.ac.uk::5c317a65-81fe-4b0f-872b-333d3bafb458" providerId="AD" clId="Web-{AF3264A5-6619-A2F8-08C7-CF5756D2B512}" dt="2026-10-06T10:37:37.036" v="325"/>
          <ac:spMkLst>
            <pc:docMk/>
            <pc:sldMk cId="3456443936" sldId="278"/>
            <ac:spMk id="58" creationId="{085F9950-F10E-4E64-962B-F70345789875}"/>
          </ac:spMkLst>
        </pc:spChg>
        <pc:spChg chg="add del">
          <ac:chgData name="Akhelia Graham (2523178)" userId="S::2523178@student.uwtsd.ac.uk::5c317a65-81fe-4b0f-872b-333d3bafb458" providerId="AD" clId="Web-{AF3264A5-6619-A2F8-08C7-CF5756D2B512}" dt="2026-10-06T10:38:14.788" v="329"/>
          <ac:spMkLst>
            <pc:docMk/>
            <pc:sldMk cId="3456443936" sldId="278"/>
            <ac:spMk id="61" creationId="{EC11F68A-CC71-4196-BBF3-20CDCD75D4E6}"/>
          </ac:spMkLst>
        </pc:spChg>
        <pc:spChg chg="add del">
          <ac:chgData name="Akhelia Graham (2523178)" userId="S::2523178@student.uwtsd.ac.uk::5c317a65-81fe-4b0f-872b-333d3bafb458" providerId="AD" clId="Web-{AF3264A5-6619-A2F8-08C7-CF5756D2B512}" dt="2026-10-06T10:38:14.788" v="329"/>
          <ac:spMkLst>
            <pc:docMk/>
            <pc:sldMk cId="3456443936" sldId="278"/>
            <ac:spMk id="62" creationId="{085F9950-F10E-4E64-962B-F70345789875}"/>
          </ac:spMkLst>
        </pc:spChg>
        <pc:spChg chg="add del">
          <ac:chgData name="Akhelia Graham (2523178)" userId="S::2523178@student.uwtsd.ac.uk::5c317a65-81fe-4b0f-872b-333d3bafb458" providerId="AD" clId="Web-{AF3264A5-6619-A2F8-08C7-CF5756D2B512}" dt="2026-10-06T10:38:14.788" v="329"/>
          <ac:spMkLst>
            <pc:docMk/>
            <pc:sldMk cId="3456443936" sldId="278"/>
            <ac:spMk id="63" creationId="{F4B3CA25-89A0-3D67-E268-BAD89EDBE7CB}"/>
          </ac:spMkLst>
        </pc:spChg>
        <pc:spChg chg="add del">
          <ac:chgData name="Akhelia Graham (2523178)" userId="S::2523178@student.uwtsd.ac.uk::5c317a65-81fe-4b0f-872b-333d3bafb458" providerId="AD" clId="Web-{AF3264A5-6619-A2F8-08C7-CF5756D2B512}" dt="2026-10-06T10:43:06.494" v="332"/>
          <ac:spMkLst>
            <pc:docMk/>
            <pc:sldMk cId="3456443936" sldId="278"/>
            <ac:spMk id="65" creationId="{E02239D2-A05D-4A1C-9F06-FBA7FC730E1B}"/>
          </ac:spMkLst>
        </pc:spChg>
        <pc:spChg chg="add mod">
          <ac:chgData name="Akhelia Graham (2523178)" userId="S::2523178@student.uwtsd.ac.uk::5c317a65-81fe-4b0f-872b-333d3bafb458" providerId="AD" clId="Web-{AF3264A5-6619-A2F8-08C7-CF5756D2B512}" dt="2026-10-06T10:44:29.812" v="341"/>
          <ac:spMkLst>
            <pc:docMk/>
            <pc:sldMk cId="3456443936" sldId="278"/>
            <ac:spMk id="66" creationId="{F4B3CA25-89A0-3D67-E268-BAD89EDBE7CB}"/>
          </ac:spMkLst>
        </pc:spChg>
        <pc:spChg chg="add del">
          <ac:chgData name="Akhelia Graham (2523178)" userId="S::2523178@student.uwtsd.ac.uk::5c317a65-81fe-4b0f-872b-333d3bafb458" providerId="AD" clId="Web-{AF3264A5-6619-A2F8-08C7-CF5756D2B512}" dt="2026-10-06T10:44:29.812" v="341"/>
          <ac:spMkLst>
            <pc:docMk/>
            <pc:sldMk cId="3456443936" sldId="278"/>
            <ac:spMk id="71" creationId="{D009D6D5-DAC2-4A8B-A17A-E206B9012D09}"/>
          </ac:spMkLst>
        </pc:spChg>
        <pc:spChg chg="add del">
          <ac:chgData name="Akhelia Graham (2523178)" userId="S::2523178@student.uwtsd.ac.uk::5c317a65-81fe-4b0f-872b-333d3bafb458" providerId="AD" clId="Web-{AF3264A5-6619-A2F8-08C7-CF5756D2B512}" dt="2026-10-06T10:44:07.326" v="336"/>
          <ac:spMkLst>
            <pc:docMk/>
            <pc:sldMk cId="3456443936" sldId="278"/>
            <ac:spMk id="76" creationId="{9AA72BD9-2C5A-4EDC-931F-5AA08EACA0F3}"/>
          </ac:spMkLst>
        </pc:spChg>
        <pc:spChg chg="add del">
          <ac:chgData name="Akhelia Graham (2523178)" userId="S::2523178@student.uwtsd.ac.uk::5c317a65-81fe-4b0f-872b-333d3bafb458" providerId="AD" clId="Web-{AF3264A5-6619-A2F8-08C7-CF5756D2B512}" dt="2026-10-06T10:44:07.326" v="336"/>
          <ac:spMkLst>
            <pc:docMk/>
            <pc:sldMk cId="3456443936" sldId="278"/>
            <ac:spMk id="78" creationId="{DD3981AC-7B61-4947-BCF3-F7AA7FA385B9}"/>
          </ac:spMkLst>
        </pc:spChg>
        <pc:spChg chg="add del">
          <ac:chgData name="Akhelia Graham (2523178)" userId="S::2523178@student.uwtsd.ac.uk::5c317a65-81fe-4b0f-872b-333d3bafb458" providerId="AD" clId="Web-{AF3264A5-6619-A2F8-08C7-CF5756D2B512}" dt="2026-10-06T10:44:07.326" v="336"/>
          <ac:spMkLst>
            <pc:docMk/>
            <pc:sldMk cId="3456443936" sldId="278"/>
            <ac:spMk id="80" creationId="{55D4142C-5077-457F-A6AD-3FECFDB39685}"/>
          </ac:spMkLst>
        </pc:spChg>
        <pc:spChg chg="add del">
          <ac:chgData name="Akhelia Graham (2523178)" userId="S::2523178@student.uwtsd.ac.uk::5c317a65-81fe-4b0f-872b-333d3bafb458" providerId="AD" clId="Web-{AF3264A5-6619-A2F8-08C7-CF5756D2B512}" dt="2026-10-06T10:44:07.326" v="336"/>
          <ac:spMkLst>
            <pc:docMk/>
            <pc:sldMk cId="3456443936" sldId="278"/>
            <ac:spMk id="82" creationId="{7A5F0580-5EE9-419F-96EE-B6529EF6E7D0}"/>
          </ac:spMkLst>
        </pc:spChg>
        <pc:spChg chg="add del">
          <ac:chgData name="Akhelia Graham (2523178)" userId="S::2523178@student.uwtsd.ac.uk::5c317a65-81fe-4b0f-872b-333d3bafb458" providerId="AD" clId="Web-{AF3264A5-6619-A2F8-08C7-CF5756D2B512}" dt="2026-10-06T10:44:13.296" v="338"/>
          <ac:spMkLst>
            <pc:docMk/>
            <pc:sldMk cId="3456443936" sldId="278"/>
            <ac:spMk id="84" creationId="{D009D6D5-DAC2-4A8B-A17A-E206B9012D09}"/>
          </ac:spMkLst>
        </pc:spChg>
        <pc:spChg chg="add del">
          <ac:chgData name="Akhelia Graham (2523178)" userId="S::2523178@student.uwtsd.ac.uk::5c317a65-81fe-4b0f-872b-333d3bafb458" providerId="AD" clId="Web-{AF3264A5-6619-A2F8-08C7-CF5756D2B512}" dt="2026-10-06T10:44:29.812" v="340"/>
          <ac:spMkLst>
            <pc:docMk/>
            <pc:sldMk cId="3456443936" sldId="278"/>
            <ac:spMk id="86" creationId="{9228552E-C8B1-4A80-8448-0787CE0FC704}"/>
          </ac:spMkLst>
        </pc:spChg>
        <pc:grpChg chg="add del">
          <ac:chgData name="Akhelia Graham (2523178)" userId="S::2523178@student.uwtsd.ac.uk::5c317a65-81fe-4b0f-872b-333d3bafb458" providerId="AD" clId="Web-{AF3264A5-6619-A2F8-08C7-CF5756D2B512}" dt="2026-10-06T10:09:42.676" v="281"/>
          <ac:grpSpMkLst>
            <pc:docMk/>
            <pc:sldMk cId="3456443936" sldId="278"/>
            <ac:grpSpMk id="19" creationId="{DAA26DFA-AAB2-4973-9C17-16D587C7B198}"/>
          </ac:grpSpMkLst>
        </pc:grpChg>
        <pc:grpChg chg="add del">
          <ac:chgData name="Akhelia Graham (2523178)" userId="S::2523178@student.uwtsd.ac.uk::5c317a65-81fe-4b0f-872b-333d3bafb458" providerId="AD" clId="Web-{AF3264A5-6619-A2F8-08C7-CF5756D2B512}" dt="2026-10-06T10:38:14.788" v="329"/>
          <ac:grpSpMkLst>
            <pc:docMk/>
            <pc:sldMk cId="3456443936" sldId="278"/>
            <ac:grpSpMk id="40" creationId="{1E8369D0-2C3B-4E27-AC6C-A246AC28CDA1}"/>
          </ac:grpSpMkLst>
        </pc:grpChg>
        <pc:grpChg chg="add del">
          <ac:chgData name="Akhelia Graham (2523178)" userId="S::2523178@student.uwtsd.ac.uk::5c317a65-81fe-4b0f-872b-333d3bafb458" providerId="AD" clId="Web-{AF3264A5-6619-A2F8-08C7-CF5756D2B512}" dt="2026-10-06T10:37:37.036" v="325"/>
          <ac:grpSpMkLst>
            <pc:docMk/>
            <pc:sldMk cId="3456443936" sldId="278"/>
            <ac:grpSpMk id="41" creationId="{C6F74901-2A71-43C3-837C-27CCD6B6D636}"/>
          </ac:grpSpMkLst>
        </pc:grpChg>
        <pc:grpChg chg="add del">
          <ac:chgData name="Akhelia Graham (2523178)" userId="S::2523178@student.uwtsd.ac.uk::5c317a65-81fe-4b0f-872b-333d3bafb458" providerId="AD" clId="Web-{AF3264A5-6619-A2F8-08C7-CF5756D2B512}" dt="2026-10-06T10:37:37.036" v="325"/>
          <ac:grpSpMkLst>
            <pc:docMk/>
            <pc:sldMk cId="3456443936" sldId="278"/>
            <ac:grpSpMk id="57" creationId="{1E8369D0-2C3B-4E27-AC6C-A246AC28CDA1}"/>
          </ac:grpSpMkLst>
        </pc:grpChg>
        <pc:grpChg chg="add del">
          <ac:chgData name="Akhelia Graham (2523178)" userId="S::2523178@student.uwtsd.ac.uk::5c317a65-81fe-4b0f-872b-333d3bafb458" providerId="AD" clId="Web-{AF3264A5-6619-A2F8-08C7-CF5756D2B512}" dt="2026-10-06T10:38:14.788" v="329"/>
          <ac:grpSpMkLst>
            <pc:docMk/>
            <pc:sldMk cId="3456443936" sldId="278"/>
            <ac:grpSpMk id="60" creationId="{C6F74901-2A71-43C3-837C-27CCD6B6D636}"/>
          </ac:grpSpMkLst>
        </pc:grpChg>
        <pc:graphicFrameChg chg="add del">
          <ac:chgData name="Akhelia Graham (2523178)" userId="S::2523178@student.uwtsd.ac.uk::5c317a65-81fe-4b0f-872b-333d3bafb458" providerId="AD" clId="Web-{AF3264A5-6619-A2F8-08C7-CF5756D2B512}" dt="2026-10-06T10:37:40.567" v="327"/>
          <ac:graphicFrameMkLst>
            <pc:docMk/>
            <pc:sldMk cId="3456443936" sldId="278"/>
            <ac:graphicFrameMk id="32" creationId="{8AFC8AAC-ABEF-9141-B673-E73B40A0541B}"/>
          </ac:graphicFrameMkLst>
        </pc:graphicFrameChg>
        <pc:picChg chg="add del">
          <ac:chgData name="Akhelia Graham (2523178)" userId="S::2523178@student.uwtsd.ac.uk::5c317a65-81fe-4b0f-872b-333d3bafb458" providerId="AD" clId="Web-{AF3264A5-6619-A2F8-08C7-CF5756D2B512}" dt="2026-10-06T10:09:31.660" v="277"/>
          <ac:picMkLst>
            <pc:docMk/>
            <pc:sldMk cId="3456443936" sldId="278"/>
            <ac:picMk id="5" creationId="{266B3421-D6BB-14BB-D59D-59A44DBA2A0B}"/>
          </ac:picMkLst>
        </pc:picChg>
        <pc:picChg chg="add mod ord">
          <ac:chgData name="Akhelia Graham (2523178)" userId="S::2523178@student.uwtsd.ac.uk::5c317a65-81fe-4b0f-872b-333d3bafb458" providerId="AD" clId="Web-{AF3264A5-6619-A2F8-08C7-CF5756D2B512}" dt="2026-10-06T10:44:29.812" v="341"/>
          <ac:picMkLst>
            <pc:docMk/>
            <pc:sldMk cId="3456443936" sldId="278"/>
            <ac:picMk id="25" creationId="{CFF3D645-A2CA-5DB0-EE8E-48E57FC0C42B}"/>
          </ac:picMkLst>
        </pc:picChg>
        <pc:picChg chg="add del ord">
          <ac:chgData name="Akhelia Graham (2523178)" userId="S::2523178@student.uwtsd.ac.uk::5c317a65-81fe-4b0f-872b-333d3bafb458" providerId="AD" clId="Web-{AF3264A5-6619-A2F8-08C7-CF5756D2B512}" dt="2026-10-06T10:43:38.950" v="333"/>
          <ac:picMkLst>
            <pc:docMk/>
            <pc:sldMk cId="3456443936" sldId="278"/>
            <ac:picMk id="27" creationId="{12EDFA3B-0AC7-798C-882C-B0B863D83967}"/>
          </ac:picMkLst>
        </pc:picChg>
        <pc:picChg chg="add del">
          <ac:chgData name="Akhelia Graham (2523178)" userId="S::2523178@student.uwtsd.ac.uk::5c317a65-81fe-4b0f-872b-333d3bafb458" providerId="AD" clId="Web-{AF3264A5-6619-A2F8-08C7-CF5756D2B512}" dt="2026-10-06T10:37:40.567" v="327"/>
          <ac:picMkLst>
            <pc:docMk/>
            <pc:sldMk cId="3456443936" sldId="278"/>
            <ac:picMk id="33" creationId="{2CE5FD24-753A-5487-7F4F-C7AF8593131A}"/>
          </ac:picMkLst>
        </pc:picChg>
        <pc:picChg chg="add del ord">
          <ac:chgData name="Akhelia Graham (2523178)" userId="S::2523178@student.uwtsd.ac.uk::5c317a65-81fe-4b0f-872b-333d3bafb458" providerId="AD" clId="Web-{AF3264A5-6619-A2F8-08C7-CF5756D2B512}" dt="2026-10-06T10:43:46.497" v="334"/>
          <ac:picMkLst>
            <pc:docMk/>
            <pc:sldMk cId="3456443936" sldId="278"/>
            <ac:picMk id="34" creationId="{3C1539BE-1499-47EC-B6D4-4AADD6AF07C2}"/>
          </ac:picMkLst>
        </pc:picChg>
        <pc:cxnChg chg="add del">
          <ac:chgData name="Akhelia Graham (2523178)" userId="S::2523178@student.uwtsd.ac.uk::5c317a65-81fe-4b0f-872b-333d3bafb458" providerId="AD" clId="Web-{AF3264A5-6619-A2F8-08C7-CF5756D2B512}" dt="2026-10-06T10:09:31.660" v="277"/>
          <ac:cxnSpMkLst>
            <pc:docMk/>
            <pc:sldMk cId="3456443936" sldId="278"/>
            <ac:cxnSpMk id="9" creationId="{1503BFE4-729B-D9D0-C17B-501E6AF1127A}"/>
          </ac:cxnSpMkLst>
        </pc:cxnChg>
        <pc:cxnChg chg="add del">
          <ac:chgData name="Akhelia Graham (2523178)" userId="S::2523178@student.uwtsd.ac.uk::5c317a65-81fe-4b0f-872b-333d3bafb458" providerId="AD" clId="Web-{AF3264A5-6619-A2F8-08C7-CF5756D2B512}" dt="2026-10-06T10:37:32.332" v="323"/>
          <ac:cxnSpMkLst>
            <pc:docMk/>
            <pc:sldMk cId="3456443936" sldId="278"/>
            <ac:cxnSpMk id="37" creationId="{067633D1-6EE6-4118-B9F0-B363477BEE7A}"/>
          </ac:cxnSpMkLst>
        </pc:cxnChg>
        <pc:cxnChg chg="add del">
          <ac:chgData name="Akhelia Graham (2523178)" userId="S::2523178@student.uwtsd.ac.uk::5c317a65-81fe-4b0f-872b-333d3bafb458" providerId="AD" clId="Web-{AF3264A5-6619-A2F8-08C7-CF5756D2B512}" dt="2026-10-06T10:37:32.332" v="323"/>
          <ac:cxnSpMkLst>
            <pc:docMk/>
            <pc:sldMk cId="3456443936" sldId="278"/>
            <ac:cxnSpMk id="39" creationId="{4AD7FFC6-42A9-49CB-B5E9-B3F6B038331B}"/>
          </ac:cxnSpMkLst>
        </pc:cxnChg>
        <pc:cxnChg chg="add">
          <ac:chgData name="Akhelia Graham (2523178)" userId="S::2523178@student.uwtsd.ac.uk::5c317a65-81fe-4b0f-872b-333d3bafb458" providerId="AD" clId="Web-{AF3264A5-6619-A2F8-08C7-CF5756D2B512}" dt="2026-10-06T10:44:29.812" v="341"/>
          <ac:cxnSpMkLst>
            <pc:docMk/>
            <pc:sldMk cId="3456443936" sldId="278"/>
            <ac:cxnSpMk id="88" creationId="{FC23E3B9-5ABF-58B3-E2B0-E9A5DAA90037}"/>
          </ac:cxnSpMkLst>
        </pc:cxnChg>
      </pc:sldChg>
      <pc:sldChg chg="addSp delSp modSp new mod ord setBg modClrScheme chgLayout">
        <pc:chgData name="Akhelia Graham (2523178)" userId="S::2523178@student.uwtsd.ac.uk::5c317a65-81fe-4b0f-872b-333d3bafb458" providerId="AD" clId="Web-{AF3264A5-6619-A2F8-08C7-CF5756D2B512}" dt="2026-10-06T10:36:20.327" v="321"/>
        <pc:sldMkLst>
          <pc:docMk/>
          <pc:sldMk cId="1470642615" sldId="279"/>
        </pc:sldMkLst>
        <pc:spChg chg="del">
          <ac:chgData name="Akhelia Graham (2523178)" userId="S::2523178@student.uwtsd.ac.uk::5c317a65-81fe-4b0f-872b-333d3bafb458" providerId="AD" clId="Web-{AF3264A5-6619-A2F8-08C7-CF5756D2B512}" dt="2026-10-06T09:54:25.585" v="213"/>
          <ac:spMkLst>
            <pc:docMk/>
            <pc:sldMk cId="1470642615" sldId="279"/>
            <ac:spMk id="2" creationId="{D1A9864F-C79A-6BB0-0820-FDA6A28ED32C}"/>
          </ac:spMkLst>
        </pc:spChg>
        <pc:spChg chg="mod ord">
          <ac:chgData name="Akhelia Graham (2523178)" userId="S::2523178@student.uwtsd.ac.uk::5c317a65-81fe-4b0f-872b-333d3bafb458" providerId="AD" clId="Web-{AF3264A5-6619-A2F8-08C7-CF5756D2B512}" dt="2026-10-06T10:36:20.327" v="321"/>
          <ac:spMkLst>
            <pc:docMk/>
            <pc:sldMk cId="1470642615" sldId="279"/>
            <ac:spMk id="3" creationId="{62D31C49-AA56-3F20-9875-820175813F66}"/>
          </ac:spMkLst>
        </pc:spChg>
        <pc:spChg chg="add del">
          <ac:chgData name="Akhelia Graham (2523178)" userId="S::2523178@student.uwtsd.ac.uk::5c317a65-81fe-4b0f-872b-333d3bafb458" providerId="AD" clId="Web-{AF3264A5-6619-A2F8-08C7-CF5756D2B512}" dt="2026-10-06T10:32:14.311" v="298"/>
          <ac:spMkLst>
            <pc:docMk/>
            <pc:sldMk cId="1470642615" sldId="279"/>
            <ac:spMk id="9" creationId="{79BB35BC-D5C2-4C8B-A22A-A71E6191913B}"/>
          </ac:spMkLst>
        </pc:spChg>
        <pc:spChg chg="add del">
          <ac:chgData name="Akhelia Graham (2523178)" userId="S::2523178@student.uwtsd.ac.uk::5c317a65-81fe-4b0f-872b-333d3bafb458" providerId="AD" clId="Web-{AF3264A5-6619-A2F8-08C7-CF5756D2B512}" dt="2026-10-06T10:32:37.266" v="300"/>
          <ac:spMkLst>
            <pc:docMk/>
            <pc:sldMk cId="1470642615" sldId="279"/>
            <ac:spMk id="11" creationId="{5E46F2E7-848F-4A6C-A098-4764FDEA771A}"/>
          </ac:spMkLst>
        </pc:spChg>
        <pc:spChg chg="add del">
          <ac:chgData name="Akhelia Graham (2523178)" userId="S::2523178@student.uwtsd.ac.uk::5c317a65-81fe-4b0f-872b-333d3bafb458" providerId="AD" clId="Web-{AF3264A5-6619-A2F8-08C7-CF5756D2B512}" dt="2026-10-06T10:32:37.266" v="300"/>
          <ac:spMkLst>
            <pc:docMk/>
            <pc:sldMk cId="1470642615" sldId="279"/>
            <ac:spMk id="12" creationId="{8F90786E-B72D-4C32-BDCE-A170B007822D}"/>
          </ac:spMkLst>
        </pc:spChg>
        <pc:spChg chg="add del">
          <ac:chgData name="Akhelia Graham (2523178)" userId="S::2523178@student.uwtsd.ac.uk::5c317a65-81fe-4b0f-872b-333d3bafb458" providerId="AD" clId="Web-{AF3264A5-6619-A2F8-08C7-CF5756D2B512}" dt="2026-10-06T10:32:46.173" v="302"/>
          <ac:spMkLst>
            <pc:docMk/>
            <pc:sldMk cId="1470642615" sldId="279"/>
            <ac:spMk id="13" creationId="{8A17784E-76D8-4521-A77D-0D2EBB923004}"/>
          </ac:spMkLst>
        </pc:spChg>
        <pc:spChg chg="add del">
          <ac:chgData name="Akhelia Graham (2523178)" userId="S::2523178@student.uwtsd.ac.uk::5c317a65-81fe-4b0f-872b-333d3bafb458" providerId="AD" clId="Web-{AF3264A5-6619-A2F8-08C7-CF5756D2B512}" dt="2026-10-06T10:32:46.173" v="302"/>
          <ac:spMkLst>
            <pc:docMk/>
            <pc:sldMk cId="1470642615" sldId="279"/>
            <ac:spMk id="14" creationId="{560AFAAC-EA6C-45A9-9E03-C9C9F0193B4F}"/>
          </ac:spMkLst>
        </pc:spChg>
        <pc:spChg chg="add del">
          <ac:chgData name="Akhelia Graham (2523178)" userId="S::2523178@student.uwtsd.ac.uk::5c317a65-81fe-4b0f-872b-333d3bafb458" providerId="AD" clId="Web-{AF3264A5-6619-A2F8-08C7-CF5756D2B512}" dt="2026-10-06T10:32:46.173" v="302"/>
          <ac:spMkLst>
            <pc:docMk/>
            <pc:sldMk cId="1470642615" sldId="279"/>
            <ac:spMk id="15" creationId="{C0036C6B-F09C-4EAB-AE02-8D056EE74856}"/>
          </ac:spMkLst>
        </pc:spChg>
        <pc:spChg chg="add del">
          <ac:chgData name="Akhelia Graham (2523178)" userId="S::2523178@student.uwtsd.ac.uk::5c317a65-81fe-4b0f-872b-333d3bafb458" providerId="AD" clId="Web-{AF3264A5-6619-A2F8-08C7-CF5756D2B512}" dt="2026-10-06T10:32:46.173" v="302"/>
          <ac:spMkLst>
            <pc:docMk/>
            <pc:sldMk cId="1470642615" sldId="279"/>
            <ac:spMk id="16" creationId="{83549E37-C86B-4401-90BD-D8BF83859F14}"/>
          </ac:spMkLst>
        </pc:spChg>
        <pc:spChg chg="add del">
          <ac:chgData name="Akhelia Graham (2523178)" userId="S::2523178@student.uwtsd.ac.uk::5c317a65-81fe-4b0f-872b-333d3bafb458" providerId="AD" clId="Web-{AF3264A5-6619-A2F8-08C7-CF5756D2B512}" dt="2026-10-06T10:32:46.173" v="302"/>
          <ac:spMkLst>
            <pc:docMk/>
            <pc:sldMk cId="1470642615" sldId="279"/>
            <ac:spMk id="17" creationId="{FC8D5885-2804-4D3C-BE31-902E4D3279B0}"/>
          </ac:spMkLst>
        </pc:spChg>
        <pc:spChg chg="add del">
          <ac:chgData name="Akhelia Graham (2523178)" userId="S::2523178@student.uwtsd.ac.uk::5c317a65-81fe-4b0f-872b-333d3bafb458" providerId="AD" clId="Web-{AF3264A5-6619-A2F8-08C7-CF5756D2B512}" dt="2026-10-06T10:32:56.033" v="304"/>
          <ac:spMkLst>
            <pc:docMk/>
            <pc:sldMk cId="1470642615" sldId="279"/>
            <ac:spMk id="19" creationId="{21A75659-5A6F-4F77-9679-678A00B9D8DC}"/>
          </ac:spMkLst>
        </pc:spChg>
        <pc:spChg chg="add del">
          <ac:chgData name="Akhelia Graham (2523178)" userId="S::2523178@student.uwtsd.ac.uk::5c317a65-81fe-4b0f-872b-333d3bafb458" providerId="AD" clId="Web-{AF3264A5-6619-A2F8-08C7-CF5756D2B512}" dt="2026-10-06T10:32:56.033" v="304"/>
          <ac:spMkLst>
            <pc:docMk/>
            <pc:sldMk cId="1470642615" sldId="279"/>
            <ac:spMk id="20" creationId="{E30A3A45-140E-431E-AED0-07EF836310B3}"/>
          </ac:spMkLst>
        </pc:spChg>
        <pc:spChg chg="add del">
          <ac:chgData name="Akhelia Graham (2523178)" userId="S::2523178@student.uwtsd.ac.uk::5c317a65-81fe-4b0f-872b-333d3bafb458" providerId="AD" clId="Web-{AF3264A5-6619-A2F8-08C7-CF5756D2B512}" dt="2026-10-06T10:32:56.033" v="304"/>
          <ac:spMkLst>
            <pc:docMk/>
            <pc:sldMk cId="1470642615" sldId="279"/>
            <ac:spMk id="21" creationId="{55D4142C-5077-457F-A6AD-3FECFDB39685}"/>
          </ac:spMkLst>
        </pc:spChg>
        <pc:spChg chg="add del">
          <ac:chgData name="Akhelia Graham (2523178)" userId="S::2523178@student.uwtsd.ac.uk::5c317a65-81fe-4b0f-872b-333d3bafb458" providerId="AD" clId="Web-{AF3264A5-6619-A2F8-08C7-CF5756D2B512}" dt="2026-10-06T10:32:56.033" v="304"/>
          <ac:spMkLst>
            <pc:docMk/>
            <pc:sldMk cId="1470642615" sldId="279"/>
            <ac:spMk id="22" creationId="{7A5F0580-5EE9-419F-96EE-B6529EF6E7D0}"/>
          </ac:spMkLst>
        </pc:spChg>
        <pc:spChg chg="add del">
          <ac:chgData name="Akhelia Graham (2523178)" userId="S::2523178@student.uwtsd.ac.uk::5c317a65-81fe-4b0f-872b-333d3bafb458" providerId="AD" clId="Web-{AF3264A5-6619-A2F8-08C7-CF5756D2B512}" dt="2026-10-06T10:36:20.327" v="321"/>
          <ac:spMkLst>
            <pc:docMk/>
            <pc:sldMk cId="1470642615" sldId="279"/>
            <ac:spMk id="24" creationId="{D009D6D5-DAC2-4A8B-A17A-E206B9012D09}"/>
          </ac:spMkLst>
        </pc:spChg>
        <pc:spChg chg="add del">
          <ac:chgData name="Akhelia Graham (2523178)" userId="S::2523178@student.uwtsd.ac.uk::5c317a65-81fe-4b0f-872b-333d3bafb458" providerId="AD" clId="Web-{AF3264A5-6619-A2F8-08C7-CF5756D2B512}" dt="2026-10-06T10:35:28.074" v="308"/>
          <ac:spMkLst>
            <pc:docMk/>
            <pc:sldMk cId="1470642615" sldId="279"/>
            <ac:spMk id="29" creationId="{2172A0AC-3DCE-4672-BCAF-28FEF91F6020}"/>
          </ac:spMkLst>
        </pc:spChg>
        <pc:spChg chg="add del">
          <ac:chgData name="Akhelia Graham (2523178)" userId="S::2523178@student.uwtsd.ac.uk::5c317a65-81fe-4b0f-872b-333d3bafb458" providerId="AD" clId="Web-{AF3264A5-6619-A2F8-08C7-CF5756D2B512}" dt="2026-10-06T10:35:28.074" v="308"/>
          <ac:spMkLst>
            <pc:docMk/>
            <pc:sldMk cId="1470642615" sldId="279"/>
            <ac:spMk id="31" creationId="{AE6F1C77-EDC9-4C5F-8C1C-62DD46BDA3C3}"/>
          </ac:spMkLst>
        </pc:spChg>
        <pc:spChg chg="add del">
          <ac:chgData name="Akhelia Graham (2523178)" userId="S::2523178@student.uwtsd.ac.uk::5c317a65-81fe-4b0f-872b-333d3bafb458" providerId="AD" clId="Web-{AF3264A5-6619-A2F8-08C7-CF5756D2B512}" dt="2026-10-06T10:35:36.137" v="310"/>
          <ac:spMkLst>
            <pc:docMk/>
            <pc:sldMk cId="1470642615" sldId="279"/>
            <ac:spMk id="33" creationId="{99F1FFA9-D672-408C-9220-ADEEC6ABDD09}"/>
          </ac:spMkLst>
        </pc:spChg>
        <pc:spChg chg="add del">
          <ac:chgData name="Akhelia Graham (2523178)" userId="S::2523178@student.uwtsd.ac.uk::5c317a65-81fe-4b0f-872b-333d3bafb458" providerId="AD" clId="Web-{AF3264A5-6619-A2F8-08C7-CF5756D2B512}" dt="2026-10-06T10:36:01.373" v="312"/>
          <ac:spMkLst>
            <pc:docMk/>
            <pc:sldMk cId="1470642615" sldId="279"/>
            <ac:spMk id="35" creationId="{80B30ED8-273E-4C07-8568-2FE5CC5C483D}"/>
          </ac:spMkLst>
        </pc:spChg>
        <pc:spChg chg="add del">
          <ac:chgData name="Akhelia Graham (2523178)" userId="S::2523178@student.uwtsd.ac.uk::5c317a65-81fe-4b0f-872b-333d3bafb458" providerId="AD" clId="Web-{AF3264A5-6619-A2F8-08C7-CF5756D2B512}" dt="2026-10-06T10:36:01.373" v="312"/>
          <ac:spMkLst>
            <pc:docMk/>
            <pc:sldMk cId="1470642615" sldId="279"/>
            <ac:spMk id="36" creationId="{A7AE9375-4664-4DB2-922D-2782A6E439AC}"/>
          </ac:spMkLst>
        </pc:spChg>
        <pc:spChg chg="add del">
          <ac:chgData name="Akhelia Graham (2523178)" userId="S::2523178@student.uwtsd.ac.uk::5c317a65-81fe-4b0f-872b-333d3bafb458" providerId="AD" clId="Web-{AF3264A5-6619-A2F8-08C7-CF5756D2B512}" dt="2026-10-06T10:36:01.373" v="312"/>
          <ac:spMkLst>
            <pc:docMk/>
            <pc:sldMk cId="1470642615" sldId="279"/>
            <ac:spMk id="38" creationId="{C87417AF-190E-4D6E-AFA6-7D3E84B0B430}"/>
          </ac:spMkLst>
        </pc:spChg>
        <pc:spChg chg="add del">
          <ac:chgData name="Akhelia Graham (2523178)" userId="S::2523178@student.uwtsd.ac.uk::5c317a65-81fe-4b0f-872b-333d3bafb458" providerId="AD" clId="Web-{AF3264A5-6619-A2F8-08C7-CF5756D2B512}" dt="2026-10-06T10:36:04.405" v="314"/>
          <ac:spMkLst>
            <pc:docMk/>
            <pc:sldMk cId="1470642615" sldId="279"/>
            <ac:spMk id="40" creationId="{2172A0AC-3DCE-4672-BCAF-28FEF91F6020}"/>
          </ac:spMkLst>
        </pc:spChg>
        <pc:spChg chg="add del">
          <ac:chgData name="Akhelia Graham (2523178)" userId="S::2523178@student.uwtsd.ac.uk::5c317a65-81fe-4b0f-872b-333d3bafb458" providerId="AD" clId="Web-{AF3264A5-6619-A2F8-08C7-CF5756D2B512}" dt="2026-10-06T10:36:04.405" v="314"/>
          <ac:spMkLst>
            <pc:docMk/>
            <pc:sldMk cId="1470642615" sldId="279"/>
            <ac:spMk id="41" creationId="{AE6F1C77-EDC9-4C5F-8C1C-62DD46BDA3C3}"/>
          </ac:spMkLst>
        </pc:spChg>
        <pc:spChg chg="add del">
          <ac:chgData name="Akhelia Graham (2523178)" userId="S::2523178@student.uwtsd.ac.uk::5c317a65-81fe-4b0f-872b-333d3bafb458" providerId="AD" clId="Web-{AF3264A5-6619-A2F8-08C7-CF5756D2B512}" dt="2026-10-06T10:36:08.686" v="316"/>
          <ac:spMkLst>
            <pc:docMk/>
            <pc:sldMk cId="1470642615" sldId="279"/>
            <ac:spMk id="43" creationId="{99F1FFA9-D672-408C-9220-ADEEC6ABDD09}"/>
          </ac:spMkLst>
        </pc:spChg>
        <pc:spChg chg="add del">
          <ac:chgData name="Akhelia Graham (2523178)" userId="S::2523178@student.uwtsd.ac.uk::5c317a65-81fe-4b0f-872b-333d3bafb458" providerId="AD" clId="Web-{AF3264A5-6619-A2F8-08C7-CF5756D2B512}" dt="2026-10-06T10:36:14.905" v="318"/>
          <ac:spMkLst>
            <pc:docMk/>
            <pc:sldMk cId="1470642615" sldId="279"/>
            <ac:spMk id="45" creationId="{AAB8EDC3-1C0D-4505-A2C7-839A5161FB53}"/>
          </ac:spMkLst>
        </pc:spChg>
        <pc:spChg chg="add del">
          <ac:chgData name="Akhelia Graham (2523178)" userId="S::2523178@student.uwtsd.ac.uk::5c317a65-81fe-4b0f-872b-333d3bafb458" providerId="AD" clId="Web-{AF3264A5-6619-A2F8-08C7-CF5756D2B512}" dt="2026-10-06T10:36:14.905" v="318"/>
          <ac:spMkLst>
            <pc:docMk/>
            <pc:sldMk cId="1470642615" sldId="279"/>
            <ac:spMk id="46" creationId="{2069E294-3813-4588-9E9C-AEA08F9C4DA1}"/>
          </ac:spMkLst>
        </pc:spChg>
        <pc:spChg chg="add del">
          <ac:chgData name="Akhelia Graham (2523178)" userId="S::2523178@student.uwtsd.ac.uk::5c317a65-81fe-4b0f-872b-333d3bafb458" providerId="AD" clId="Web-{AF3264A5-6619-A2F8-08C7-CF5756D2B512}" dt="2026-10-06T10:36:20.312" v="320"/>
          <ac:spMkLst>
            <pc:docMk/>
            <pc:sldMk cId="1470642615" sldId="279"/>
            <ac:spMk id="48" creationId="{E8A8EAB8-D2FF-444D-B34B-7D32F106AD0E}"/>
          </ac:spMkLst>
        </pc:spChg>
        <pc:spChg chg="add">
          <ac:chgData name="Akhelia Graham (2523178)" userId="S::2523178@student.uwtsd.ac.uk::5c317a65-81fe-4b0f-872b-333d3bafb458" providerId="AD" clId="Web-{AF3264A5-6619-A2F8-08C7-CF5756D2B512}" dt="2026-10-06T10:36:20.327" v="321"/>
          <ac:spMkLst>
            <pc:docMk/>
            <pc:sldMk cId="1470642615" sldId="279"/>
            <ac:spMk id="53" creationId="{5A0118C5-4F8D-4CF4-BADD-53FEACC6C42A}"/>
          </ac:spMkLst>
        </pc:spChg>
        <pc:grpChg chg="add">
          <ac:chgData name="Akhelia Graham (2523178)" userId="S::2523178@student.uwtsd.ac.uk::5c317a65-81fe-4b0f-872b-333d3bafb458" providerId="AD" clId="Web-{AF3264A5-6619-A2F8-08C7-CF5756D2B512}" dt="2026-10-06T10:36:20.327" v="321"/>
          <ac:grpSpMkLst>
            <pc:docMk/>
            <pc:sldMk cId="1470642615" sldId="279"/>
            <ac:grpSpMk id="54" creationId="{3CC7AA9C-C2F2-4084-9DA2-10496BF4B262}"/>
          </ac:grpSpMkLst>
        </pc:grpChg>
        <pc:grpChg chg="add">
          <ac:chgData name="Akhelia Graham (2523178)" userId="S::2523178@student.uwtsd.ac.uk::5c317a65-81fe-4b0f-872b-333d3bafb458" providerId="AD" clId="Web-{AF3264A5-6619-A2F8-08C7-CF5756D2B512}" dt="2026-10-06T10:36:20.327" v="321"/>
          <ac:grpSpMkLst>
            <pc:docMk/>
            <pc:sldMk cId="1470642615" sldId="279"/>
            <ac:grpSpMk id="56" creationId="{332ED93E-F1F1-46BF-B18E-134CB31A2FEE}"/>
          </ac:grpSpMkLst>
        </pc:grpChg>
        <pc:picChg chg="add mod ord">
          <ac:chgData name="Akhelia Graham (2523178)" userId="S::2523178@student.uwtsd.ac.uk::5c317a65-81fe-4b0f-872b-333d3bafb458" providerId="AD" clId="Web-{AF3264A5-6619-A2F8-08C7-CF5756D2B512}" dt="2026-10-06T10:36:20.327" v="321"/>
          <ac:picMkLst>
            <pc:docMk/>
            <pc:sldMk cId="1470642615" sldId="279"/>
            <ac:picMk id="4" creationId="{D8762049-0807-15B9-BED4-7FD36815E87F}"/>
          </ac:picMkLst>
        </pc:picChg>
        <pc:picChg chg="add mod ord">
          <ac:chgData name="Akhelia Graham (2523178)" userId="S::2523178@student.uwtsd.ac.uk::5c317a65-81fe-4b0f-872b-333d3bafb458" providerId="AD" clId="Web-{AF3264A5-6619-A2F8-08C7-CF5756D2B512}" dt="2026-10-06T10:36:20.327" v="321"/>
          <ac:picMkLst>
            <pc:docMk/>
            <pc:sldMk cId="1470642615" sldId="279"/>
            <ac:picMk id="5" creationId="{29B621EB-2329-7E07-EBEE-11FEAF250786}"/>
          </ac:picMkLst>
        </pc:picChg>
        <pc:cxnChg chg="add del">
          <ac:chgData name="Akhelia Graham (2523178)" userId="S::2523178@student.uwtsd.ac.uk::5c317a65-81fe-4b0f-872b-333d3bafb458" providerId="AD" clId="Web-{AF3264A5-6619-A2F8-08C7-CF5756D2B512}" dt="2026-10-06T10:36:01.373" v="312"/>
          <ac:cxnSpMkLst>
            <pc:docMk/>
            <pc:sldMk cId="1470642615" sldId="279"/>
            <ac:cxnSpMk id="37" creationId="{EE504C98-6397-41C1-A8D8-2D9C4ED307E0}"/>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49" creationId="{EEA38897-7BA3-4408-8083-3235339C4A60}"/>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50" creationId="{CA240C79-242E-4918-9F28-B101847D1CC6}"/>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51" creationId="{F11AD06B-AB20-4097-8606-5DA00DBACE88}"/>
          </ac:cxnSpMkLst>
        </pc:cxnChg>
      </pc:sldChg>
      <pc:sldChg chg="addSp delSp modSp new del mod setBg modClrScheme setClrOvrMap chgLayout">
        <pc:chgData name="Akhelia Graham (2523178)" userId="S::2523178@student.uwtsd.ac.uk::5c317a65-81fe-4b0f-872b-333d3bafb458" providerId="AD" clId="Web-{AF3264A5-6619-A2F8-08C7-CF5756D2B512}" dt="2026-10-06T09:45:28.940" v="186"/>
        <pc:sldMkLst>
          <pc:docMk/>
          <pc:sldMk cId="3550953981" sldId="279"/>
        </pc:sldMkLst>
        <pc:spChg chg="del">
          <ac:chgData name="Akhelia Graham (2523178)" userId="S::2523178@student.uwtsd.ac.uk::5c317a65-81fe-4b0f-872b-333d3bafb458" providerId="AD" clId="Web-{AF3264A5-6619-A2F8-08C7-CF5756D2B512}" dt="2026-10-06T09:15:26.791" v="70"/>
          <ac:spMkLst>
            <pc:docMk/>
            <pc:sldMk cId="3550953981" sldId="279"/>
            <ac:spMk id="2" creationId="{0EEF710F-10CA-B2B0-79F1-B69BFBD811E9}"/>
          </ac:spMkLst>
        </pc:spChg>
        <pc:spChg chg="add del mod ord">
          <ac:chgData name="Akhelia Graham (2523178)" userId="S::2523178@student.uwtsd.ac.uk::5c317a65-81fe-4b0f-872b-333d3bafb458" providerId="AD" clId="Web-{AF3264A5-6619-A2F8-08C7-CF5756D2B512}" dt="2026-10-06T09:17:16.017" v="79"/>
          <ac:spMkLst>
            <pc:docMk/>
            <pc:sldMk cId="3550953981" sldId="279"/>
            <ac:spMk id="3" creationId="{2A8E1732-B24A-86E5-562D-846FE9028D4B}"/>
          </ac:spMkLst>
        </pc:spChg>
        <pc:spChg chg="add del">
          <ac:chgData name="Akhelia Graham (2523178)" userId="S::2523178@student.uwtsd.ac.uk::5c317a65-81fe-4b0f-872b-333d3bafb458" providerId="AD" clId="Web-{AF3264A5-6619-A2F8-08C7-CF5756D2B512}" dt="2026-10-06T09:16:48.750" v="72"/>
          <ac:spMkLst>
            <pc:docMk/>
            <pc:sldMk cId="3550953981" sldId="279"/>
            <ac:spMk id="9" creationId="{53B021B3-DE93-4AB7-8A18-CF5F1CED88B8}"/>
          </ac:spMkLst>
        </pc:spChg>
        <pc:spChg chg="add del">
          <ac:chgData name="Akhelia Graham (2523178)" userId="S::2523178@student.uwtsd.ac.uk::5c317a65-81fe-4b0f-872b-333d3bafb458" providerId="AD" clId="Web-{AF3264A5-6619-A2F8-08C7-CF5756D2B512}" dt="2026-10-06T09:16:48.750" v="72"/>
          <ac:spMkLst>
            <pc:docMk/>
            <pc:sldMk cId="3550953981" sldId="279"/>
            <ac:spMk id="11" creationId="{52D502E5-F6B4-4D58-B4AE-FC466FF15EE8}"/>
          </ac:spMkLst>
        </pc:spChg>
        <pc:spChg chg="add del">
          <ac:chgData name="Akhelia Graham (2523178)" userId="S::2523178@student.uwtsd.ac.uk::5c317a65-81fe-4b0f-872b-333d3bafb458" providerId="AD" clId="Web-{AF3264A5-6619-A2F8-08C7-CF5756D2B512}" dt="2026-10-06T09:16:48.750" v="72"/>
          <ac:spMkLst>
            <pc:docMk/>
            <pc:sldMk cId="3550953981" sldId="279"/>
            <ac:spMk id="13" creationId="{9DECDBF4-02B6-4BB4-B65B-B8107AD6A9E8}"/>
          </ac:spMkLst>
        </pc:spChg>
        <pc:spChg chg="add del">
          <ac:chgData name="Akhelia Graham (2523178)" userId="S::2523178@student.uwtsd.ac.uk::5c317a65-81fe-4b0f-872b-333d3bafb458" providerId="AD" clId="Web-{AF3264A5-6619-A2F8-08C7-CF5756D2B512}" dt="2026-10-06T09:17:00.750" v="74"/>
          <ac:spMkLst>
            <pc:docMk/>
            <pc:sldMk cId="3550953981" sldId="279"/>
            <ac:spMk id="15" creationId="{3150CB11-0C61-439E-910F-5787759E72A0}"/>
          </ac:spMkLst>
        </pc:spChg>
        <pc:spChg chg="add del">
          <ac:chgData name="Akhelia Graham (2523178)" userId="S::2523178@student.uwtsd.ac.uk::5c317a65-81fe-4b0f-872b-333d3bafb458" providerId="AD" clId="Web-{AF3264A5-6619-A2F8-08C7-CF5756D2B512}" dt="2026-10-06T09:17:00.750" v="74"/>
          <ac:spMkLst>
            <pc:docMk/>
            <pc:sldMk cId="3550953981" sldId="279"/>
            <ac:spMk id="16" creationId="{BACC6370-2D7E-4714-9D71-7542949D7D5D}"/>
          </ac:spMkLst>
        </pc:spChg>
        <pc:spChg chg="add del">
          <ac:chgData name="Akhelia Graham (2523178)" userId="S::2523178@student.uwtsd.ac.uk::5c317a65-81fe-4b0f-872b-333d3bafb458" providerId="AD" clId="Web-{AF3264A5-6619-A2F8-08C7-CF5756D2B512}" dt="2026-10-06T09:17:00.750" v="74"/>
          <ac:spMkLst>
            <pc:docMk/>
            <pc:sldMk cId="3550953981" sldId="279"/>
            <ac:spMk id="17" creationId="{43F8A58B-5155-44CE-A5FF-7647B47D0A7A}"/>
          </ac:spMkLst>
        </pc:spChg>
        <pc:spChg chg="add del">
          <ac:chgData name="Akhelia Graham (2523178)" userId="S::2523178@student.uwtsd.ac.uk::5c317a65-81fe-4b0f-872b-333d3bafb458" providerId="AD" clId="Web-{AF3264A5-6619-A2F8-08C7-CF5756D2B512}" dt="2026-10-06T09:17:00.750" v="74"/>
          <ac:spMkLst>
            <pc:docMk/>
            <pc:sldMk cId="3550953981" sldId="279"/>
            <ac:spMk id="18" creationId="{256B2C21-A230-48C0-8DF1-C46611373C44}"/>
          </ac:spMkLst>
        </pc:spChg>
        <pc:spChg chg="add del">
          <ac:chgData name="Akhelia Graham (2523178)" userId="S::2523178@student.uwtsd.ac.uk::5c317a65-81fe-4b0f-872b-333d3bafb458" providerId="AD" clId="Web-{AF3264A5-6619-A2F8-08C7-CF5756D2B512}" dt="2026-10-06T09:17:00.750" v="74"/>
          <ac:spMkLst>
            <pc:docMk/>
            <pc:sldMk cId="3550953981" sldId="279"/>
            <ac:spMk id="19" creationId="{443F2ACA-E6D6-4028-82DD-F03C262D5DE6}"/>
          </ac:spMkLst>
        </pc:spChg>
        <pc:spChg chg="add del">
          <ac:chgData name="Akhelia Graham (2523178)" userId="S::2523178@student.uwtsd.ac.uk::5c317a65-81fe-4b0f-872b-333d3bafb458" providerId="AD" clId="Web-{AF3264A5-6619-A2F8-08C7-CF5756D2B512}" dt="2026-10-06T09:17:00.750" v="74"/>
          <ac:spMkLst>
            <pc:docMk/>
            <pc:sldMk cId="3550953981" sldId="279"/>
            <ac:spMk id="20" creationId="{3847E18C-932D-4C95-AABA-FEC7C9499AD7}"/>
          </ac:spMkLst>
        </pc:spChg>
        <pc:spChg chg="add del">
          <ac:chgData name="Akhelia Graham (2523178)" userId="S::2523178@student.uwtsd.ac.uk::5c317a65-81fe-4b0f-872b-333d3bafb458" providerId="AD" clId="Web-{AF3264A5-6619-A2F8-08C7-CF5756D2B512}" dt="2026-10-06T09:28:17.076" v="99"/>
          <ac:spMkLst>
            <pc:docMk/>
            <pc:sldMk cId="3550953981" sldId="279"/>
            <ac:spMk id="27" creationId="{53B021B3-DE93-4AB7-8A18-CF5F1CED88B8}"/>
          </ac:spMkLst>
        </pc:spChg>
        <pc:spChg chg="add del">
          <ac:chgData name="Akhelia Graham (2523178)" userId="S::2523178@student.uwtsd.ac.uk::5c317a65-81fe-4b0f-872b-333d3bafb458" providerId="AD" clId="Web-{AF3264A5-6619-A2F8-08C7-CF5756D2B512}" dt="2026-10-06T09:28:17.076" v="99"/>
          <ac:spMkLst>
            <pc:docMk/>
            <pc:sldMk cId="3550953981" sldId="279"/>
            <ac:spMk id="28" creationId="{52D502E5-F6B4-4D58-B4AE-FC466FF15EE8}"/>
          </ac:spMkLst>
        </pc:spChg>
        <pc:spChg chg="add del">
          <ac:chgData name="Akhelia Graham (2523178)" userId="S::2523178@student.uwtsd.ac.uk::5c317a65-81fe-4b0f-872b-333d3bafb458" providerId="AD" clId="Web-{AF3264A5-6619-A2F8-08C7-CF5756D2B512}" dt="2026-10-06T09:28:17.076" v="99"/>
          <ac:spMkLst>
            <pc:docMk/>
            <pc:sldMk cId="3550953981" sldId="279"/>
            <ac:spMk id="29" creationId="{9DECDBF4-02B6-4BB4-B65B-B8107AD6A9E8}"/>
          </ac:spMkLst>
        </pc:spChg>
        <pc:spChg chg="add del">
          <ac:chgData name="Akhelia Graham (2523178)" userId="S::2523178@student.uwtsd.ac.uk::5c317a65-81fe-4b0f-872b-333d3bafb458" providerId="AD" clId="Web-{AF3264A5-6619-A2F8-08C7-CF5756D2B512}" dt="2026-10-06T09:41:32.409" v="173"/>
          <ac:spMkLst>
            <pc:docMk/>
            <pc:sldMk cId="3550953981" sldId="279"/>
            <ac:spMk id="35" creationId="{BACC6370-2D7E-4714-9D71-7542949D7D5D}"/>
          </ac:spMkLst>
        </pc:spChg>
        <pc:spChg chg="add del">
          <ac:chgData name="Akhelia Graham (2523178)" userId="S::2523178@student.uwtsd.ac.uk::5c317a65-81fe-4b0f-872b-333d3bafb458" providerId="AD" clId="Web-{AF3264A5-6619-A2F8-08C7-CF5756D2B512}" dt="2026-10-06T09:41:32.409" v="173"/>
          <ac:spMkLst>
            <pc:docMk/>
            <pc:sldMk cId="3550953981" sldId="279"/>
            <ac:spMk id="37" creationId="{F68B3F68-107C-434F-AA38-110D5EA91B85}"/>
          </ac:spMkLst>
        </pc:spChg>
        <pc:spChg chg="add del">
          <ac:chgData name="Akhelia Graham (2523178)" userId="S::2523178@student.uwtsd.ac.uk::5c317a65-81fe-4b0f-872b-333d3bafb458" providerId="AD" clId="Web-{AF3264A5-6619-A2F8-08C7-CF5756D2B512}" dt="2026-10-06T09:41:32.409" v="173"/>
          <ac:spMkLst>
            <pc:docMk/>
            <pc:sldMk cId="3550953981" sldId="279"/>
            <ac:spMk id="39" creationId="{AAD0DBB9-1A4B-4391-81D4-CB19F9AB918A}"/>
          </ac:spMkLst>
        </pc:spChg>
        <pc:spChg chg="add del">
          <ac:chgData name="Akhelia Graham (2523178)" userId="S::2523178@student.uwtsd.ac.uk::5c317a65-81fe-4b0f-872b-333d3bafb458" providerId="AD" clId="Web-{AF3264A5-6619-A2F8-08C7-CF5756D2B512}" dt="2026-10-06T09:41:32.409" v="173"/>
          <ac:spMkLst>
            <pc:docMk/>
            <pc:sldMk cId="3550953981" sldId="279"/>
            <ac:spMk id="41" creationId="{063BBA22-50EA-4C4D-BE05-F1CE4E63AA56}"/>
          </ac:spMkLst>
        </pc:spChg>
        <pc:spChg chg="add del">
          <ac:chgData name="Akhelia Graham (2523178)" userId="S::2523178@student.uwtsd.ac.uk::5c317a65-81fe-4b0f-872b-333d3bafb458" providerId="AD" clId="Web-{AF3264A5-6619-A2F8-08C7-CF5756D2B512}" dt="2026-10-06T09:39:29.307" v="166"/>
          <ac:spMkLst>
            <pc:docMk/>
            <pc:sldMk cId="3550953981" sldId="279"/>
            <ac:spMk id="46" creationId="{BACC6370-2D7E-4714-9D71-7542949D7D5D}"/>
          </ac:spMkLst>
        </pc:spChg>
        <pc:spChg chg="add del">
          <ac:chgData name="Akhelia Graham (2523178)" userId="S::2523178@student.uwtsd.ac.uk::5c317a65-81fe-4b0f-872b-333d3bafb458" providerId="AD" clId="Web-{AF3264A5-6619-A2F8-08C7-CF5756D2B512}" dt="2026-10-06T09:41:26.753" v="170"/>
          <ac:spMkLst>
            <pc:docMk/>
            <pc:sldMk cId="3550953981" sldId="279"/>
            <ac:spMk id="47" creationId="{E10650BA-D090-4A23-98E3-B48BBAEA9201}"/>
          </ac:spMkLst>
        </pc:spChg>
        <pc:spChg chg="add del">
          <ac:chgData name="Akhelia Graham (2523178)" userId="S::2523178@student.uwtsd.ac.uk::5c317a65-81fe-4b0f-872b-333d3bafb458" providerId="AD" clId="Web-{AF3264A5-6619-A2F8-08C7-CF5756D2B512}" dt="2026-10-06T09:39:29.307" v="166"/>
          <ac:spMkLst>
            <pc:docMk/>
            <pc:sldMk cId="3550953981" sldId="279"/>
            <ac:spMk id="48" creationId="{F68B3F68-107C-434F-AA38-110D5EA91B85}"/>
          </ac:spMkLst>
        </pc:spChg>
        <pc:spChg chg="add del">
          <ac:chgData name="Akhelia Graham (2523178)" userId="S::2523178@student.uwtsd.ac.uk::5c317a65-81fe-4b0f-872b-333d3bafb458" providerId="AD" clId="Web-{AF3264A5-6619-A2F8-08C7-CF5756D2B512}" dt="2026-10-06T09:39:29.307" v="166"/>
          <ac:spMkLst>
            <pc:docMk/>
            <pc:sldMk cId="3550953981" sldId="279"/>
            <ac:spMk id="50" creationId="{AAD0DBB9-1A4B-4391-81D4-CB19F9AB918A}"/>
          </ac:spMkLst>
        </pc:spChg>
        <pc:spChg chg="add del">
          <ac:chgData name="Akhelia Graham (2523178)" userId="S::2523178@student.uwtsd.ac.uk::5c317a65-81fe-4b0f-872b-333d3bafb458" providerId="AD" clId="Web-{AF3264A5-6619-A2F8-08C7-CF5756D2B512}" dt="2026-10-06T09:39:29.307" v="166"/>
          <ac:spMkLst>
            <pc:docMk/>
            <pc:sldMk cId="3550953981" sldId="279"/>
            <ac:spMk id="52" creationId="{063BBA22-50EA-4C4D-BE05-F1CE4E63AA56}"/>
          </ac:spMkLst>
        </pc:spChg>
        <pc:spChg chg="add del">
          <ac:chgData name="Akhelia Graham (2523178)" userId="S::2523178@student.uwtsd.ac.uk::5c317a65-81fe-4b0f-872b-333d3bafb458" providerId="AD" clId="Web-{AF3264A5-6619-A2F8-08C7-CF5756D2B512}" dt="2026-10-06T09:41:18.268" v="168"/>
          <ac:spMkLst>
            <pc:docMk/>
            <pc:sldMk cId="3550953981" sldId="279"/>
            <ac:spMk id="54" creationId="{BACC6370-2D7E-4714-9D71-7542949D7D5D}"/>
          </ac:spMkLst>
        </pc:spChg>
        <pc:spChg chg="add del">
          <ac:chgData name="Akhelia Graham (2523178)" userId="S::2523178@student.uwtsd.ac.uk::5c317a65-81fe-4b0f-872b-333d3bafb458" providerId="AD" clId="Web-{AF3264A5-6619-A2F8-08C7-CF5756D2B512}" dt="2026-10-06T09:41:18.268" v="168"/>
          <ac:spMkLst>
            <pc:docMk/>
            <pc:sldMk cId="3550953981" sldId="279"/>
            <ac:spMk id="55" creationId="{F68B3F68-107C-434F-AA38-110D5EA91B85}"/>
          </ac:spMkLst>
        </pc:spChg>
        <pc:spChg chg="add del">
          <ac:chgData name="Akhelia Graham (2523178)" userId="S::2523178@student.uwtsd.ac.uk::5c317a65-81fe-4b0f-872b-333d3bafb458" providerId="AD" clId="Web-{AF3264A5-6619-A2F8-08C7-CF5756D2B512}" dt="2026-10-06T09:41:18.268" v="168"/>
          <ac:spMkLst>
            <pc:docMk/>
            <pc:sldMk cId="3550953981" sldId="279"/>
            <ac:spMk id="56" creationId="{AAD0DBB9-1A4B-4391-81D4-CB19F9AB918A}"/>
          </ac:spMkLst>
        </pc:spChg>
        <pc:spChg chg="add del">
          <ac:chgData name="Akhelia Graham (2523178)" userId="S::2523178@student.uwtsd.ac.uk::5c317a65-81fe-4b0f-872b-333d3bafb458" providerId="AD" clId="Web-{AF3264A5-6619-A2F8-08C7-CF5756D2B512}" dt="2026-10-06T09:41:18.268" v="168"/>
          <ac:spMkLst>
            <pc:docMk/>
            <pc:sldMk cId="3550953981" sldId="279"/>
            <ac:spMk id="57" creationId="{063BBA22-50EA-4C4D-BE05-F1CE4E63AA56}"/>
          </ac:spMkLst>
        </pc:spChg>
        <pc:spChg chg="add del">
          <ac:chgData name="Akhelia Graham (2523178)" userId="S::2523178@student.uwtsd.ac.uk::5c317a65-81fe-4b0f-872b-333d3bafb458" providerId="AD" clId="Web-{AF3264A5-6619-A2F8-08C7-CF5756D2B512}" dt="2026-10-06T09:41:32.269" v="172"/>
          <ac:spMkLst>
            <pc:docMk/>
            <pc:sldMk cId="3550953981" sldId="279"/>
            <ac:spMk id="64" creationId="{B50AB553-2A96-4A92-96F2-93548E096954}"/>
          </ac:spMkLst>
        </pc:spChg>
        <pc:spChg chg="add">
          <ac:chgData name="Akhelia Graham (2523178)" userId="S::2523178@student.uwtsd.ac.uk::5c317a65-81fe-4b0f-872b-333d3bafb458" providerId="AD" clId="Web-{AF3264A5-6619-A2F8-08C7-CF5756D2B512}" dt="2026-10-06T09:41:32.409" v="173"/>
          <ac:spMkLst>
            <pc:docMk/>
            <pc:sldMk cId="3550953981" sldId="279"/>
            <ac:spMk id="66" creationId="{BACC6370-2D7E-4714-9D71-7542949D7D5D}"/>
          </ac:spMkLst>
        </pc:spChg>
        <pc:spChg chg="add">
          <ac:chgData name="Akhelia Graham (2523178)" userId="S::2523178@student.uwtsd.ac.uk::5c317a65-81fe-4b0f-872b-333d3bafb458" providerId="AD" clId="Web-{AF3264A5-6619-A2F8-08C7-CF5756D2B512}" dt="2026-10-06T09:41:32.409" v="173"/>
          <ac:spMkLst>
            <pc:docMk/>
            <pc:sldMk cId="3550953981" sldId="279"/>
            <ac:spMk id="67" creationId="{F68B3F68-107C-434F-AA38-110D5EA91B85}"/>
          </ac:spMkLst>
        </pc:spChg>
        <pc:spChg chg="add">
          <ac:chgData name="Akhelia Graham (2523178)" userId="S::2523178@student.uwtsd.ac.uk::5c317a65-81fe-4b0f-872b-333d3bafb458" providerId="AD" clId="Web-{AF3264A5-6619-A2F8-08C7-CF5756D2B512}" dt="2026-10-06T09:41:32.409" v="173"/>
          <ac:spMkLst>
            <pc:docMk/>
            <pc:sldMk cId="3550953981" sldId="279"/>
            <ac:spMk id="68" creationId="{AAD0DBB9-1A4B-4391-81D4-CB19F9AB918A}"/>
          </ac:spMkLst>
        </pc:spChg>
        <pc:spChg chg="add">
          <ac:chgData name="Akhelia Graham (2523178)" userId="S::2523178@student.uwtsd.ac.uk::5c317a65-81fe-4b0f-872b-333d3bafb458" providerId="AD" clId="Web-{AF3264A5-6619-A2F8-08C7-CF5756D2B512}" dt="2026-10-06T09:41:32.409" v="173"/>
          <ac:spMkLst>
            <pc:docMk/>
            <pc:sldMk cId="3550953981" sldId="279"/>
            <ac:spMk id="69" creationId="{063BBA22-50EA-4C4D-BE05-F1CE4E63AA56}"/>
          </ac:spMkLst>
        </pc:spChg>
        <pc:grpChg chg="add del">
          <ac:chgData name="Akhelia Graham (2523178)" userId="S::2523178@student.uwtsd.ac.uk::5c317a65-81fe-4b0f-872b-333d3bafb458" providerId="AD" clId="Web-{AF3264A5-6619-A2F8-08C7-CF5756D2B512}" dt="2026-10-06T09:41:26.753" v="170"/>
          <ac:grpSpMkLst>
            <pc:docMk/>
            <pc:sldMk cId="3550953981" sldId="279"/>
            <ac:grpSpMk id="49" creationId="{FFB939B9-73CE-4644-87BB-72AEBF001142}"/>
          </ac:grpSpMkLst>
        </pc:grpChg>
        <pc:graphicFrameChg chg="add del">
          <ac:chgData name="Akhelia Graham (2523178)" userId="S::2523178@student.uwtsd.ac.uk::5c317a65-81fe-4b0f-872b-333d3bafb458" providerId="AD" clId="Web-{AF3264A5-6619-A2F8-08C7-CF5756D2B512}" dt="2026-10-06T09:16:48.750" v="72"/>
          <ac:graphicFrameMkLst>
            <pc:docMk/>
            <pc:sldMk cId="3550953981" sldId="279"/>
            <ac:graphicFrameMk id="5" creationId="{C795AB6C-69A8-3275-E7C4-1CD7122DF164}"/>
          </ac:graphicFrameMkLst>
        </pc:graphicFrameChg>
        <pc:graphicFrameChg chg="add del">
          <ac:chgData name="Akhelia Graham (2523178)" userId="S::2523178@student.uwtsd.ac.uk::5c317a65-81fe-4b0f-872b-333d3bafb458" providerId="AD" clId="Web-{AF3264A5-6619-A2F8-08C7-CF5756D2B512}" dt="2026-10-06T09:17:00.750" v="74"/>
          <ac:graphicFrameMkLst>
            <pc:docMk/>
            <pc:sldMk cId="3550953981" sldId="279"/>
            <ac:graphicFrameMk id="21" creationId="{9ED7B3AA-E1A1-E0B5-0BAC-8A3241841180}"/>
          </ac:graphicFrameMkLst>
        </pc:graphicFrameChg>
        <pc:graphicFrameChg chg="add del">
          <ac:chgData name="Akhelia Graham (2523178)" userId="S::2523178@student.uwtsd.ac.uk::5c317a65-81fe-4b0f-872b-333d3bafb458" providerId="AD" clId="Web-{AF3264A5-6619-A2F8-08C7-CF5756D2B512}" dt="2026-10-06T09:17:12.564" v="76"/>
          <ac:graphicFrameMkLst>
            <pc:docMk/>
            <pc:sldMk cId="3550953981" sldId="279"/>
            <ac:graphicFrameMk id="23" creationId="{8A88B857-F2A9-2B80-A83F-AD0A99DAF52D}"/>
          </ac:graphicFrameMkLst>
        </pc:graphicFrameChg>
        <pc:graphicFrameChg chg="add del">
          <ac:chgData name="Akhelia Graham (2523178)" userId="S::2523178@student.uwtsd.ac.uk::5c317a65-81fe-4b0f-872b-333d3bafb458" providerId="AD" clId="Web-{AF3264A5-6619-A2F8-08C7-CF5756D2B512}" dt="2026-10-06T09:17:15.954" v="78"/>
          <ac:graphicFrameMkLst>
            <pc:docMk/>
            <pc:sldMk cId="3550953981" sldId="279"/>
            <ac:graphicFrameMk id="25" creationId="{00EBE3FA-84F0-A1B8-34B2-CE7966C06BEA}"/>
          </ac:graphicFrameMkLst>
        </pc:graphicFrameChg>
        <pc:graphicFrameChg chg="add mod modGraphic">
          <ac:chgData name="Akhelia Graham (2523178)" userId="S::2523178@student.uwtsd.ac.uk::5c317a65-81fe-4b0f-872b-333d3bafb458" providerId="AD" clId="Web-{AF3264A5-6619-A2F8-08C7-CF5756D2B512}" dt="2026-10-06T09:43:15.369" v="176" actId="20577"/>
          <ac:graphicFrameMkLst>
            <pc:docMk/>
            <pc:sldMk cId="3550953981" sldId="279"/>
            <ac:graphicFrameMk id="30" creationId="{C795AB6C-69A8-3275-E7C4-1CD7122DF164}"/>
          </ac:graphicFrameMkLst>
        </pc:graphicFrameChg>
        <pc:picChg chg="add del">
          <ac:chgData name="Akhelia Graham (2523178)" userId="S::2523178@student.uwtsd.ac.uk::5c317a65-81fe-4b0f-872b-333d3bafb458" providerId="AD" clId="Web-{AF3264A5-6619-A2F8-08C7-CF5756D2B512}" dt="2026-10-06T09:17:15.954" v="78"/>
          <ac:picMkLst>
            <pc:docMk/>
            <pc:sldMk cId="3550953981" sldId="279"/>
            <ac:picMk id="6" creationId="{6BD2BEC7-2691-9C10-D076-0B2AF52A2780}"/>
          </ac:picMkLst>
        </pc:picChg>
        <pc:picChg chg="add del">
          <ac:chgData name="Akhelia Graham (2523178)" userId="S::2523178@student.uwtsd.ac.uk::5c317a65-81fe-4b0f-872b-333d3bafb458" providerId="AD" clId="Web-{AF3264A5-6619-A2F8-08C7-CF5756D2B512}" dt="2026-10-06T09:41:26.753" v="170"/>
          <ac:picMkLst>
            <pc:docMk/>
            <pc:sldMk cId="3550953981" sldId="279"/>
            <ac:picMk id="43" creationId="{04B90689-D555-8CBE-25EB-B8C635C2DC8F}"/>
          </ac:picMkLst>
        </pc:picChg>
        <pc:picChg chg="add del">
          <ac:chgData name="Akhelia Graham (2523178)" userId="S::2523178@student.uwtsd.ac.uk::5c317a65-81fe-4b0f-872b-333d3bafb458" providerId="AD" clId="Web-{AF3264A5-6619-A2F8-08C7-CF5756D2B512}" dt="2026-10-06T09:41:32.269" v="172"/>
          <ac:picMkLst>
            <pc:docMk/>
            <pc:sldMk cId="3550953981" sldId="279"/>
            <ac:picMk id="63" creationId="{CAB3D50F-E339-2DEF-34A9-288590D61F01}"/>
          </ac:picMkLst>
        </pc:picChg>
      </pc:sldChg>
      <pc:sldChg chg="addSp modSp new del">
        <pc:chgData name="Akhelia Graham (2523178)" userId="S::2523178@student.uwtsd.ac.uk::5c317a65-81fe-4b0f-872b-333d3bafb458" providerId="AD" clId="Web-{AF3264A5-6619-A2F8-08C7-CF5756D2B512}" dt="2026-10-06T09:44:58.048" v="185"/>
        <pc:sldMkLst>
          <pc:docMk/>
          <pc:sldMk cId="1034319464" sldId="280"/>
        </pc:sldMkLst>
        <pc:spChg chg="add mod">
          <ac:chgData name="Akhelia Graham (2523178)" userId="S::2523178@student.uwtsd.ac.uk::5c317a65-81fe-4b0f-872b-333d3bafb458" providerId="AD" clId="Web-{AF3264A5-6619-A2F8-08C7-CF5756D2B512}" dt="2026-10-06T09:44:36.078" v="184" actId="20577"/>
          <ac:spMkLst>
            <pc:docMk/>
            <pc:sldMk cId="1034319464" sldId="280"/>
            <ac:spMk id="2" creationId="{0E767DA9-D2CE-FA9E-DC3A-6D3983634C97}"/>
          </ac:spMkLst>
        </pc:spChg>
      </pc:sldChg>
    </pc:docChg>
  </pc:docChgLst>
  <pc:docChgLst>
    <pc:chgData clId="Web-{8823968D-1874-7E6B-93B8-2888D4F12E66}"/>
    <pc:docChg chg="sldOrd">
      <pc:chgData name="" userId="" providerId="" clId="Web-{8823968D-1874-7E6B-93B8-2888D4F12E66}" dt="2026-10-07T08:46:41.874" v="0"/>
      <pc:docMkLst>
        <pc:docMk/>
      </pc:docMkLst>
      <pc:sldChg chg="ord">
        <pc:chgData name="" userId="" providerId="" clId="Web-{8823968D-1874-7E6B-93B8-2888D4F12E66}" dt="2026-10-07T08:46:41.874" v="0"/>
        <pc:sldMkLst>
          <pc:docMk/>
          <pc:sldMk cId="2578718581" sldId="257"/>
        </pc:sldMkLst>
      </pc:sldChg>
    </pc:docChg>
  </pc:docChgLst>
  <pc:docChgLst>
    <pc:chgData name="Akhelia Graham (2523178)" userId="S::2523178@student.uwtsd.ac.uk::5c317a65-81fe-4b0f-872b-333d3bafb458" providerId="AD" clId="Web-{00000000-0000-0000-0000-000000000000}"/>
    <pc:docChg chg="modSld">
      <pc:chgData name="Akhelia Graham (2523178)" userId="S::2523178@student.uwtsd.ac.uk::5c317a65-81fe-4b0f-872b-333d3bafb458" providerId="AD" clId="Web-{00000000-0000-0000-0000-000000000000}" dt="2026-10-06T20:15:22.485" v="55" actId="20577"/>
      <pc:docMkLst>
        <pc:docMk/>
      </pc:docMkLst>
      <pc:sldChg chg="modSp">
        <pc:chgData name="Akhelia Graham (2523178)" userId="S::2523178@student.uwtsd.ac.uk::5c317a65-81fe-4b0f-872b-333d3bafb458" providerId="AD" clId="Web-{00000000-0000-0000-0000-000000000000}" dt="2026-10-06T20:12:22.584" v="15" actId="14100"/>
        <pc:sldMkLst>
          <pc:docMk/>
          <pc:sldMk cId="3949459959" sldId="271"/>
        </pc:sldMkLst>
        <pc:spChg chg="mod">
          <ac:chgData name="Akhelia Graham (2523178)" userId="S::2523178@student.uwtsd.ac.uk::5c317a65-81fe-4b0f-872b-333d3bafb458" providerId="AD" clId="Web-{00000000-0000-0000-0000-000000000000}" dt="2026-10-06T20:12:22.584" v="15" actId="14100"/>
          <ac:spMkLst>
            <pc:docMk/>
            <pc:sldMk cId="3949459959" sldId="271"/>
            <ac:spMk id="3" creationId="{7D814FC6-5738-C267-03C9-028273711282}"/>
          </ac:spMkLst>
        </pc:spChg>
      </pc:sldChg>
      <pc:sldChg chg="modSp">
        <pc:chgData name="Akhelia Graham (2523178)" userId="S::2523178@student.uwtsd.ac.uk::5c317a65-81fe-4b0f-872b-333d3bafb458" providerId="AD" clId="Web-{00000000-0000-0000-0000-000000000000}" dt="2026-10-06T20:15:22.485" v="55" actId="20577"/>
        <pc:sldMkLst>
          <pc:docMk/>
          <pc:sldMk cId="3456443936" sldId="278"/>
        </pc:sldMkLst>
        <pc:spChg chg="mod">
          <ac:chgData name="Akhelia Graham (2523178)" userId="S::2523178@student.uwtsd.ac.uk::5c317a65-81fe-4b0f-872b-333d3bafb458" providerId="AD" clId="Web-{00000000-0000-0000-0000-000000000000}" dt="2026-10-06T20:15:22.485" v="55" actId="20577"/>
          <ac:spMkLst>
            <pc:docMk/>
            <pc:sldMk cId="3456443936" sldId="278"/>
            <ac:spMk id="2" creationId="{36CD5766-0FEE-DF6A-0B84-7F27D083F11E}"/>
          </ac:spMkLst>
        </pc:spChg>
        <pc:spChg chg="mod">
          <ac:chgData name="Akhelia Graham (2523178)" userId="S::2523178@student.uwtsd.ac.uk::5c317a65-81fe-4b0f-872b-333d3bafb458" providerId="AD" clId="Web-{00000000-0000-0000-0000-000000000000}" dt="2026-10-06T20:14:12.872" v="19" actId="20577"/>
          <ac:spMkLst>
            <pc:docMk/>
            <pc:sldMk cId="3456443936" sldId="278"/>
            <ac:spMk id="66" creationId="{F4B3CA25-89A0-3D67-E268-BAD89EDBE7CB}"/>
          </ac:spMkLst>
        </pc:spChg>
      </pc:sldChg>
      <pc:sldChg chg="modSp">
        <pc:chgData name="Akhelia Graham (2523178)" userId="S::2523178@student.uwtsd.ac.uk::5c317a65-81fe-4b0f-872b-333d3bafb458" providerId="AD" clId="Web-{00000000-0000-0000-0000-000000000000}" dt="2026-10-06T20:04:49.619" v="5" actId="20577"/>
        <pc:sldMkLst>
          <pc:docMk/>
          <pc:sldMk cId="1470642615" sldId="279"/>
        </pc:sldMkLst>
        <pc:spChg chg="mod">
          <ac:chgData name="Akhelia Graham (2523178)" userId="S::2523178@student.uwtsd.ac.uk::5c317a65-81fe-4b0f-872b-333d3bafb458" providerId="AD" clId="Web-{00000000-0000-0000-0000-000000000000}" dt="2026-10-06T20:04:49.619" v="5" actId="20577"/>
          <ac:spMkLst>
            <pc:docMk/>
            <pc:sldMk cId="1470642615" sldId="279"/>
            <ac:spMk id="3" creationId="{62D31C49-AA56-3F20-9875-820175813F66}"/>
          </ac:spMkLst>
        </pc:spChg>
      </pc:sldChg>
    </pc:docChg>
  </pc:docChgLst>
  <pc:docChgLst>
    <pc:chgData name="Akhelia Graham (2523178)" userId="S::2523178@student.uwtsd.ac.uk::5c317a65-81fe-4b0f-872b-333d3bafb458" providerId="AD" clId="Web-{4520B822-C864-445D-D323-0DCD9D98BA07}"/>
    <pc:docChg chg="addSld delSld modSld sldOrd">
      <pc:chgData name="Akhelia Graham (2523178)" userId="S::2523178@student.uwtsd.ac.uk::5c317a65-81fe-4b0f-872b-333d3bafb458" providerId="AD" clId="Web-{4520B822-C864-445D-D323-0DCD9D98BA07}" dt="2026-09-26T18:59:50.899" v="1229" actId="20577"/>
      <pc:docMkLst>
        <pc:docMk/>
      </pc:docMkLst>
      <pc:sldChg chg="addSp delSp modSp new mod setBg modClrScheme setClrOvrMap chgLayout">
        <pc:chgData name="Akhelia Graham (2523178)" userId="S::2523178@student.uwtsd.ac.uk::5c317a65-81fe-4b0f-872b-333d3bafb458" providerId="AD" clId="Web-{4520B822-C864-445D-D323-0DCD9D98BA07}" dt="2026-09-26T18:59:50.899" v="1229" actId="20577"/>
        <pc:sldMkLst>
          <pc:docMk/>
          <pc:sldMk cId="3875113702" sldId="263"/>
        </pc:sldMkLst>
        <pc:spChg chg="mod ord">
          <ac:chgData name="Akhelia Graham (2523178)" userId="S::2523178@student.uwtsd.ac.uk::5c317a65-81fe-4b0f-872b-333d3bafb458" providerId="AD" clId="Web-{4520B822-C864-445D-D323-0DCD9D98BA07}" dt="2026-09-26T15:31:13.031" v="1195"/>
          <ac:spMkLst>
            <pc:docMk/>
            <pc:sldMk cId="3875113702" sldId="263"/>
            <ac:spMk id="2" creationId="{BA8D57C7-C7AA-AD00-CD56-BC26A0328D71}"/>
          </ac:spMkLst>
        </pc:spChg>
        <pc:spChg chg="mod ord">
          <ac:chgData name="Akhelia Graham (2523178)" userId="S::2523178@student.uwtsd.ac.uk::5c317a65-81fe-4b0f-872b-333d3bafb458" providerId="AD" clId="Web-{4520B822-C864-445D-D323-0DCD9D98BA07}" dt="2026-09-26T18:59:31.897" v="1227" actId="20577"/>
          <ac:spMkLst>
            <pc:docMk/>
            <pc:sldMk cId="3875113702" sldId="263"/>
            <ac:spMk id="3" creationId="{1F10E8D2-B7DE-EC82-9DDB-59048DE597B8}"/>
          </ac:spMkLst>
        </pc:spChg>
        <pc:spChg chg="add mod ord">
          <ac:chgData name="Akhelia Graham (2523178)" userId="S::2523178@student.uwtsd.ac.uk::5c317a65-81fe-4b0f-872b-333d3bafb458" providerId="AD" clId="Web-{4520B822-C864-445D-D323-0DCD9D98BA07}" dt="2026-09-26T18:59:50.899" v="1229" actId="20577"/>
          <ac:spMkLst>
            <pc:docMk/>
            <pc:sldMk cId="3875113702" sldId="263"/>
            <ac:spMk id="5" creationId="{D60F987B-743A-A353-5821-36C9791178D5}"/>
          </ac:spMkLst>
        </pc:spChg>
        <pc:spChg chg="add mod ord">
          <ac:chgData name="Akhelia Graham (2523178)" userId="S::2523178@student.uwtsd.ac.uk::5c317a65-81fe-4b0f-872b-333d3bafb458" providerId="AD" clId="Web-{4520B822-C864-445D-D323-0DCD9D98BA07}" dt="2026-09-26T15:32:53.820" v="1200"/>
          <ac:spMkLst>
            <pc:docMk/>
            <pc:sldMk cId="3875113702" sldId="263"/>
            <ac:spMk id="6" creationId="{B80D8878-81BB-12F6-CEB7-9B816245F4DB}"/>
          </ac:spMkLst>
        </pc:spChg>
        <pc:spChg chg="add mod ord">
          <ac:chgData name="Akhelia Graham (2523178)" userId="S::2523178@student.uwtsd.ac.uk::5c317a65-81fe-4b0f-872b-333d3bafb458" providerId="AD" clId="Web-{4520B822-C864-445D-D323-0DCD9D98BA07}" dt="2026-09-26T15:32:15.801" v="1197"/>
          <ac:spMkLst>
            <pc:docMk/>
            <pc:sldMk cId="3875113702" sldId="263"/>
            <ac:spMk id="7" creationId="{9800D125-49C6-D110-7143-AAE0D49074A7}"/>
          </ac:spMkLst>
        </pc:spChg>
      </pc:sldChg>
      <pc:sldChg chg="modSp new mod setBg">
        <pc:chgData name="Akhelia Graham (2523178)" userId="S::2523178@student.uwtsd.ac.uk::5c317a65-81fe-4b0f-872b-333d3bafb458" providerId="AD" clId="Web-{4520B822-C864-445D-D323-0DCD9D98BA07}" dt="2026-09-26T14:40:28.595" v="828"/>
        <pc:sldMkLst>
          <pc:docMk/>
          <pc:sldMk cId="2889543122" sldId="266"/>
        </pc:sldMkLst>
        <pc:spChg chg="mod">
          <ac:chgData name="Akhelia Graham (2523178)" userId="S::2523178@student.uwtsd.ac.uk::5c317a65-81fe-4b0f-872b-333d3bafb458" providerId="AD" clId="Web-{4520B822-C864-445D-D323-0DCD9D98BA07}" dt="2026-09-26T14:38:29.899" v="827" actId="20577"/>
          <ac:spMkLst>
            <pc:docMk/>
            <pc:sldMk cId="2889543122" sldId="266"/>
            <ac:spMk id="3" creationId="{8FB1892B-EDC0-AC3C-18B0-428D14D02268}"/>
          </ac:spMkLst>
        </pc:spChg>
      </pc:sldChg>
      <pc:sldChg chg="modSp new mod setBg">
        <pc:chgData name="Akhelia Graham (2523178)" userId="S::2523178@student.uwtsd.ac.uk::5c317a65-81fe-4b0f-872b-333d3bafb458" providerId="AD" clId="Web-{4520B822-C864-445D-D323-0DCD9D98BA07}" dt="2026-09-26T14:57:31.783" v="900"/>
        <pc:sldMkLst>
          <pc:docMk/>
          <pc:sldMk cId="4084152143" sldId="269"/>
        </pc:sldMkLst>
        <pc:spChg chg="mod">
          <ac:chgData name="Akhelia Graham (2523178)" userId="S::2523178@student.uwtsd.ac.uk::5c317a65-81fe-4b0f-872b-333d3bafb458" providerId="AD" clId="Web-{4520B822-C864-445D-D323-0DCD9D98BA07}" dt="2026-09-26T14:48:55.056" v="843" actId="20577"/>
          <ac:spMkLst>
            <pc:docMk/>
            <pc:sldMk cId="4084152143" sldId="269"/>
            <ac:spMk id="2" creationId="{8FEC8298-2C3C-2BB4-DB8C-6A558AD02C1D}"/>
          </ac:spMkLst>
        </pc:spChg>
        <pc:spChg chg="mod">
          <ac:chgData name="Akhelia Graham (2523178)" userId="S::2523178@student.uwtsd.ac.uk::5c317a65-81fe-4b0f-872b-333d3bafb458" providerId="AD" clId="Web-{4520B822-C864-445D-D323-0DCD9D98BA07}" dt="2026-09-26T14:51:16.723" v="872" actId="20577"/>
          <ac:spMkLst>
            <pc:docMk/>
            <pc:sldMk cId="4084152143" sldId="269"/>
            <ac:spMk id="3" creationId="{90EABD1D-7E95-309C-E16B-5675187DAA53}"/>
          </ac:spMkLst>
        </pc:spChg>
      </pc:sldChg>
      <pc:sldChg chg="modSp new mod setBg">
        <pc:chgData name="Akhelia Graham (2523178)" userId="S::2523178@student.uwtsd.ac.uk::5c317a65-81fe-4b0f-872b-333d3bafb458" providerId="AD" clId="Web-{4520B822-C864-445D-D323-0DCD9D98BA07}" dt="2026-09-26T14:55:33.681" v="899"/>
        <pc:sldMkLst>
          <pc:docMk/>
          <pc:sldMk cId="2081046656" sldId="270"/>
        </pc:sldMkLst>
        <pc:spChg chg="mod">
          <ac:chgData name="Akhelia Graham (2523178)" userId="S::2523178@student.uwtsd.ac.uk::5c317a65-81fe-4b0f-872b-333d3bafb458" providerId="AD" clId="Web-{4520B822-C864-445D-D323-0DCD9D98BA07}" dt="2026-09-26T14:52:33.979" v="887" actId="20577"/>
          <ac:spMkLst>
            <pc:docMk/>
            <pc:sldMk cId="2081046656" sldId="270"/>
            <ac:spMk id="2" creationId="{A7FB373F-7FB0-0F86-673E-D1234EE5B0A4}"/>
          </ac:spMkLst>
        </pc:spChg>
        <pc:spChg chg="mod">
          <ac:chgData name="Akhelia Graham (2523178)" userId="S::2523178@student.uwtsd.ac.uk::5c317a65-81fe-4b0f-872b-333d3bafb458" providerId="AD" clId="Web-{4520B822-C864-445D-D323-0DCD9D98BA07}" dt="2026-09-26T14:53:41.750" v="896" actId="20577"/>
          <ac:spMkLst>
            <pc:docMk/>
            <pc:sldMk cId="2081046656" sldId="270"/>
            <ac:spMk id="3" creationId="{3E110EEE-3C47-4469-A224-A9AA90A110DB}"/>
          </ac:spMkLst>
        </pc:spChg>
      </pc:sldChg>
    </pc:docChg>
  </pc:docChgLst>
  <pc:docChgLst>
    <pc:chgData name="Akhelia Graham (2523178)" userId="S::2523178@student.uwtsd.ac.uk::5c317a65-81fe-4b0f-872b-333d3bafb458" providerId="AD" clId="Web-{E3D2EEC7-5DD4-E3FF-E8AC-81F77DDCD38A}"/>
    <pc:docChg chg="addSld modSld sldOrd">
      <pc:chgData name="Akhelia Graham (2523178)" userId="S::2523178@student.uwtsd.ac.uk::5c317a65-81fe-4b0f-872b-333d3bafb458" providerId="AD" clId="Web-{E3D2EEC7-5DD4-E3FF-E8AC-81F77DDCD38A}" dt="2026-10-03T16:29:25.331" v="282" actId="20577"/>
      <pc:docMkLst>
        <pc:docMk/>
      </pc:docMkLst>
      <pc:sldChg chg="ord">
        <pc:chgData name="Akhelia Graham (2523178)" userId="S::2523178@student.uwtsd.ac.uk::5c317a65-81fe-4b0f-872b-333d3bafb458" providerId="AD" clId="Web-{E3D2EEC7-5DD4-E3FF-E8AC-81F77DDCD38A}" dt="2026-10-02T13:19:58.610" v="71"/>
        <pc:sldMkLst>
          <pc:docMk/>
          <pc:sldMk cId="2889543122" sldId="266"/>
        </pc:sldMkLst>
      </pc:sldChg>
      <pc:sldChg chg="ord">
        <pc:chgData name="Akhelia Graham (2523178)" userId="S::2523178@student.uwtsd.ac.uk::5c317a65-81fe-4b0f-872b-333d3bafb458" providerId="AD" clId="Web-{E3D2EEC7-5DD4-E3FF-E8AC-81F77DDCD38A}" dt="2026-10-02T13:20:23.299" v="75"/>
        <pc:sldMkLst>
          <pc:docMk/>
          <pc:sldMk cId="4084152143" sldId="269"/>
        </pc:sldMkLst>
      </pc:sldChg>
      <pc:sldChg chg="modSp new mod ord modClrScheme chgLayout">
        <pc:chgData name="Akhelia Graham (2523178)" userId="S::2523178@student.uwtsd.ac.uk::5c317a65-81fe-4b0f-872b-333d3bafb458" providerId="AD" clId="Web-{E3D2EEC7-5DD4-E3FF-E8AC-81F77DDCD38A}" dt="2026-10-03T16:05:41.968" v="218" actId="20577"/>
        <pc:sldMkLst>
          <pc:docMk/>
          <pc:sldMk cId="3949459959" sldId="271"/>
        </pc:sldMkLst>
        <pc:spChg chg="mod ord">
          <ac:chgData name="Akhelia Graham (2523178)" userId="S::2523178@student.uwtsd.ac.uk::5c317a65-81fe-4b0f-872b-333d3bafb458" providerId="AD" clId="Web-{E3D2EEC7-5DD4-E3FF-E8AC-81F77DDCD38A}" dt="2026-10-03T15:59:13.016" v="197" actId="20577"/>
          <ac:spMkLst>
            <pc:docMk/>
            <pc:sldMk cId="3949459959" sldId="271"/>
            <ac:spMk id="2" creationId="{1B5324A5-34E6-36C1-C90D-0D331A8D0E5D}"/>
          </ac:spMkLst>
        </pc:spChg>
        <pc:spChg chg="mod ord">
          <ac:chgData name="Akhelia Graham (2523178)" userId="S::2523178@student.uwtsd.ac.uk::5c317a65-81fe-4b0f-872b-333d3bafb458" providerId="AD" clId="Web-{E3D2EEC7-5DD4-E3FF-E8AC-81F77DDCD38A}" dt="2026-10-03T16:05:41.968" v="218" actId="20577"/>
          <ac:spMkLst>
            <pc:docMk/>
            <pc:sldMk cId="3949459959" sldId="271"/>
            <ac:spMk id="3" creationId="{7D814FC6-5738-C267-03C9-028273711282}"/>
          </ac:spMkLst>
        </pc:spChg>
      </pc:sldChg>
      <pc:sldChg chg="modSp new">
        <pc:chgData name="Akhelia Graham (2523178)" userId="S::2523178@student.uwtsd.ac.uk::5c317a65-81fe-4b0f-872b-333d3bafb458" providerId="AD" clId="Web-{E3D2EEC7-5DD4-E3FF-E8AC-81F77DDCD38A}" dt="2026-10-03T16:06:24.829" v="219" actId="20577"/>
        <pc:sldMkLst>
          <pc:docMk/>
          <pc:sldMk cId="4273977585" sldId="275"/>
        </pc:sldMkLst>
        <pc:spChg chg="mod">
          <ac:chgData name="Akhelia Graham (2523178)" userId="S::2523178@student.uwtsd.ac.uk::5c317a65-81fe-4b0f-872b-333d3bafb458" providerId="AD" clId="Web-{E3D2EEC7-5DD4-E3FF-E8AC-81F77DDCD38A}" dt="2026-10-03T16:04:54.325" v="211" actId="20577"/>
          <ac:spMkLst>
            <pc:docMk/>
            <pc:sldMk cId="4273977585" sldId="275"/>
            <ac:spMk id="2" creationId="{E894493A-D055-A2B3-DDF2-F0632F4062D2}"/>
          </ac:spMkLst>
        </pc:spChg>
        <pc:spChg chg="mod">
          <ac:chgData name="Akhelia Graham (2523178)" userId="S::2523178@student.uwtsd.ac.uk::5c317a65-81fe-4b0f-872b-333d3bafb458" providerId="AD" clId="Web-{E3D2EEC7-5DD4-E3FF-E8AC-81F77DDCD38A}" dt="2026-10-03T16:06:24.829" v="219" actId="20577"/>
          <ac:spMkLst>
            <pc:docMk/>
            <pc:sldMk cId="4273977585" sldId="275"/>
            <ac:spMk id="3" creationId="{112C61F9-B546-E808-84E3-0C685866FB2C}"/>
          </ac:spMkLst>
        </pc:spChg>
      </pc:sldChg>
    </pc:docChg>
  </pc:docChgLst>
  <pc:docChgLst>
    <pc:chgData name="Akhelia Graham (2523178)" userId="S::2523178@student.uwtsd.ac.uk::5c317a65-81fe-4b0f-872b-333d3bafb458" providerId="AD" clId="Web-{C99F4B43-4A50-4EEE-BA7E-91B57C41421E}"/>
    <pc:docChg chg="addSld delSld modSld sldOrd">
      <pc:chgData name="Akhelia Graham (2523178)" userId="S::2523178@student.uwtsd.ac.uk::5c317a65-81fe-4b0f-872b-333d3bafb458" providerId="AD" clId="Web-{C99F4B43-4A50-4EEE-BA7E-91B57C41421E}" dt="2026-10-07T00:06:33.207" v="409"/>
      <pc:docMkLst>
        <pc:docMk/>
      </pc:docMkLst>
      <pc:sldChg chg="modSp">
        <pc:chgData name="Akhelia Graham (2523178)" userId="S::2523178@student.uwtsd.ac.uk::5c317a65-81fe-4b0f-872b-333d3bafb458" providerId="AD" clId="Web-{C99F4B43-4A50-4EEE-BA7E-91B57C41421E}" dt="2026-10-06T23:44:56.437" v="380" actId="1076"/>
        <pc:sldMkLst>
          <pc:docMk/>
          <pc:sldMk cId="12555759" sldId="256"/>
        </pc:sldMkLst>
        <pc:spChg chg="mod">
          <ac:chgData name="Akhelia Graham (2523178)" userId="S::2523178@student.uwtsd.ac.uk::5c317a65-81fe-4b0f-872b-333d3bafb458" providerId="AD" clId="Web-{C99F4B43-4A50-4EEE-BA7E-91B57C41421E}" dt="2026-10-06T23:44:40.843" v="379" actId="1076"/>
          <ac:spMkLst>
            <pc:docMk/>
            <pc:sldMk cId="12555759" sldId="256"/>
            <ac:spMk id="5" creationId="{106AE650-6113-DF13-3961-EEEAA8DACFF9}"/>
          </ac:spMkLst>
        </pc:spChg>
        <pc:spChg chg="mod">
          <ac:chgData name="Akhelia Graham (2523178)" userId="S::2523178@student.uwtsd.ac.uk::5c317a65-81fe-4b0f-872b-333d3bafb458" providerId="AD" clId="Web-{C99F4B43-4A50-4EEE-BA7E-91B57C41421E}" dt="2026-10-06T23:44:56.437" v="380" actId="1076"/>
          <ac:spMkLst>
            <pc:docMk/>
            <pc:sldMk cId="12555759" sldId="256"/>
            <ac:spMk id="35" creationId="{7D320045-89EC-A075-C91A-0B803C17A3C8}"/>
          </ac:spMkLst>
        </pc:spChg>
      </pc:sldChg>
      <pc:sldChg chg="modSp">
        <pc:chgData name="Akhelia Graham (2523178)" userId="S::2523178@student.uwtsd.ac.uk::5c317a65-81fe-4b0f-872b-333d3bafb458" providerId="AD" clId="Web-{C99F4B43-4A50-4EEE-BA7E-91B57C41421E}" dt="2026-10-06T23:41:42.555" v="375" actId="20577"/>
        <pc:sldMkLst>
          <pc:docMk/>
          <pc:sldMk cId="2145392916" sldId="258"/>
        </pc:sldMkLst>
        <pc:spChg chg="mod">
          <ac:chgData name="Akhelia Graham (2523178)" userId="S::2523178@student.uwtsd.ac.uk::5c317a65-81fe-4b0f-872b-333d3bafb458" providerId="AD" clId="Web-{C99F4B43-4A50-4EEE-BA7E-91B57C41421E}" dt="2026-10-06T23:41:42.555" v="375" actId="20577"/>
          <ac:spMkLst>
            <pc:docMk/>
            <pc:sldMk cId="2145392916" sldId="258"/>
            <ac:spMk id="3" creationId="{13CA894B-9CF3-DB24-CD23-505DF9FB8D5A}"/>
          </ac:spMkLst>
        </pc:spChg>
      </pc:sldChg>
      <pc:sldChg chg="modSp">
        <pc:chgData name="Akhelia Graham (2523178)" userId="S::2523178@student.uwtsd.ac.uk::5c317a65-81fe-4b0f-872b-333d3bafb458" providerId="AD" clId="Web-{C99F4B43-4A50-4EEE-BA7E-91B57C41421E}" dt="2026-10-06T23:57:35.545" v="406" actId="20577"/>
        <pc:sldMkLst>
          <pc:docMk/>
          <pc:sldMk cId="2987631755" sldId="262"/>
        </pc:sldMkLst>
        <pc:spChg chg="mod">
          <ac:chgData name="Akhelia Graham (2523178)" userId="S::2523178@student.uwtsd.ac.uk::5c317a65-81fe-4b0f-872b-333d3bafb458" providerId="AD" clId="Web-{C99F4B43-4A50-4EEE-BA7E-91B57C41421E}" dt="2026-10-06T23:57:35.545" v="406" actId="20577"/>
          <ac:spMkLst>
            <pc:docMk/>
            <pc:sldMk cId="2987631755" sldId="262"/>
            <ac:spMk id="3" creationId="{A5EF4DF0-85C5-14A8-F9EB-D09DF17A3147}"/>
          </ac:spMkLst>
        </pc:spChg>
      </pc:sldChg>
      <pc:sldChg chg="modSp del">
        <pc:chgData name="Akhelia Graham (2523178)" userId="S::2523178@student.uwtsd.ac.uk::5c317a65-81fe-4b0f-872b-333d3bafb458" providerId="AD" clId="Web-{C99F4B43-4A50-4EEE-BA7E-91B57C41421E}" dt="2026-10-06T22:20:40.541" v="318"/>
        <pc:sldMkLst>
          <pc:docMk/>
          <pc:sldMk cId="2576235362" sldId="264"/>
        </pc:sldMkLst>
        <pc:spChg chg="mod">
          <ac:chgData name="Akhelia Graham (2523178)" userId="S::2523178@student.uwtsd.ac.uk::5c317a65-81fe-4b0f-872b-333d3bafb458" providerId="AD" clId="Web-{C99F4B43-4A50-4EEE-BA7E-91B57C41421E}" dt="2026-10-06T21:59:02.886" v="301" actId="20577"/>
          <ac:spMkLst>
            <pc:docMk/>
            <pc:sldMk cId="2576235362" sldId="264"/>
            <ac:spMk id="3" creationId="{87431F25-E4C7-7D7E-0632-C874D7249E7B}"/>
          </ac:spMkLst>
        </pc:spChg>
      </pc:sldChg>
      <pc:sldChg chg="del">
        <pc:chgData name="Akhelia Graham (2523178)" userId="S::2523178@student.uwtsd.ac.uk::5c317a65-81fe-4b0f-872b-333d3bafb458" providerId="AD" clId="Web-{C99F4B43-4A50-4EEE-BA7E-91B57C41421E}" dt="2026-10-06T22:21:14.012" v="319"/>
        <pc:sldMkLst>
          <pc:docMk/>
          <pc:sldMk cId="3631460576" sldId="265"/>
        </pc:sldMkLst>
      </pc:sldChg>
      <pc:sldChg chg="addSp delSp modSp ord">
        <pc:chgData name="Akhelia Graham (2523178)" userId="S::2523178@student.uwtsd.ac.uk::5c317a65-81fe-4b0f-872b-333d3bafb458" providerId="AD" clId="Web-{C99F4B43-4A50-4EEE-BA7E-91B57C41421E}" dt="2026-10-06T22:05:03.615" v="316" actId="20577"/>
        <pc:sldMkLst>
          <pc:docMk/>
          <pc:sldMk cId="2889543122" sldId="266"/>
        </pc:sldMkLst>
        <pc:spChg chg="mod ord">
          <ac:chgData name="Akhelia Graham (2523178)" userId="S::2523178@student.uwtsd.ac.uk::5c317a65-81fe-4b0f-872b-333d3bafb458" providerId="AD" clId="Web-{C99F4B43-4A50-4EEE-BA7E-91B57C41421E}" dt="2026-10-06T22:05:03.615" v="316" actId="20577"/>
          <ac:spMkLst>
            <pc:docMk/>
            <pc:sldMk cId="2889543122" sldId="266"/>
            <ac:spMk id="3" creationId="{8FB1892B-EDC0-AC3C-18B0-428D14D02268}"/>
          </ac:spMkLst>
        </pc:spChg>
        <pc:spChg chg="mod">
          <ac:chgData name="Akhelia Graham (2523178)" userId="S::2523178@student.uwtsd.ac.uk::5c317a65-81fe-4b0f-872b-333d3bafb458" providerId="AD" clId="Web-{C99F4B43-4A50-4EEE-BA7E-91B57C41421E}" dt="2026-10-06T22:04:38.269" v="314"/>
          <ac:spMkLst>
            <pc:docMk/>
            <pc:sldMk cId="2889543122" sldId="266"/>
            <ac:spMk id="5" creationId="{780FA544-D8F8-05E0-EAE4-2D9FB5877065}"/>
          </ac:spMkLst>
        </pc:spChg>
        <pc:spChg chg="del">
          <ac:chgData name="Akhelia Graham (2523178)" userId="S::2523178@student.uwtsd.ac.uk::5c317a65-81fe-4b0f-872b-333d3bafb458" providerId="AD" clId="Web-{C99F4B43-4A50-4EEE-BA7E-91B57C41421E}" dt="2026-10-06T22:04:38.269" v="314"/>
          <ac:spMkLst>
            <pc:docMk/>
            <pc:sldMk cId="2889543122" sldId="266"/>
            <ac:spMk id="16" creationId="{04812C46-200A-4DEB-A05E-3ED6C68C2387}"/>
          </ac:spMkLst>
        </pc:spChg>
        <pc:spChg chg="add">
          <ac:chgData name="Akhelia Graham (2523178)" userId="S::2523178@student.uwtsd.ac.uk::5c317a65-81fe-4b0f-872b-333d3bafb458" providerId="AD" clId="Web-{C99F4B43-4A50-4EEE-BA7E-91B57C41421E}" dt="2026-10-06T22:04:38.269" v="314"/>
          <ac:spMkLst>
            <pc:docMk/>
            <pc:sldMk cId="2889543122" sldId="266"/>
            <ac:spMk id="21" creationId="{79BB35BC-D5C2-4C8B-A22A-A71E6191913B}"/>
          </ac:spMkLst>
        </pc:spChg>
        <pc:picChg chg="add mod">
          <ac:chgData name="Akhelia Graham (2523178)" userId="S::2523178@student.uwtsd.ac.uk::5c317a65-81fe-4b0f-872b-333d3bafb458" providerId="AD" clId="Web-{C99F4B43-4A50-4EEE-BA7E-91B57C41421E}" dt="2026-10-06T22:04:38.269" v="314"/>
          <ac:picMkLst>
            <pc:docMk/>
            <pc:sldMk cId="2889543122" sldId="266"/>
            <ac:picMk id="2" creationId="{70496769-524B-F539-EAFA-B8B7C3C54218}"/>
          </ac:picMkLst>
        </pc:picChg>
        <pc:picChg chg="del">
          <ac:chgData name="Akhelia Graham (2523178)" userId="S::2523178@student.uwtsd.ac.uk::5c317a65-81fe-4b0f-872b-333d3bafb458" providerId="AD" clId="Web-{C99F4B43-4A50-4EEE-BA7E-91B57C41421E}" dt="2026-10-06T22:03:17.248" v="312"/>
          <ac:picMkLst>
            <pc:docMk/>
            <pc:sldMk cId="2889543122" sldId="266"/>
            <ac:picMk id="7" creationId="{2ED27B03-6E3F-913D-E8A8-C8194E656CEE}"/>
          </ac:picMkLst>
        </pc:picChg>
      </pc:sldChg>
      <pc:sldChg chg="ord">
        <pc:chgData name="Akhelia Graham (2523178)" userId="S::2523178@student.uwtsd.ac.uk::5c317a65-81fe-4b0f-872b-333d3bafb458" providerId="AD" clId="Web-{C99F4B43-4A50-4EEE-BA7E-91B57C41421E}" dt="2026-10-06T21:45:35.626" v="267"/>
        <pc:sldMkLst>
          <pc:docMk/>
          <pc:sldMk cId="3949459959" sldId="271"/>
        </pc:sldMkLst>
      </pc:sldChg>
      <pc:sldChg chg="ord">
        <pc:chgData name="Akhelia Graham (2523178)" userId="S::2523178@student.uwtsd.ac.uk::5c317a65-81fe-4b0f-872b-333d3bafb458" providerId="AD" clId="Web-{C99F4B43-4A50-4EEE-BA7E-91B57C41421E}" dt="2026-10-06T21:45:51.033" v="268"/>
        <pc:sldMkLst>
          <pc:docMk/>
          <pc:sldMk cId="4273977585" sldId="275"/>
        </pc:sldMkLst>
      </pc:sldChg>
      <pc:sldChg chg="del">
        <pc:chgData name="Akhelia Graham (2523178)" userId="S::2523178@student.uwtsd.ac.uk::5c317a65-81fe-4b0f-872b-333d3bafb458" providerId="AD" clId="Web-{C99F4B43-4A50-4EEE-BA7E-91B57C41421E}" dt="2026-10-06T22:19:09.503" v="317"/>
        <pc:sldMkLst>
          <pc:docMk/>
          <pc:sldMk cId="3410217334" sldId="276"/>
        </pc:sldMkLst>
      </pc:sldChg>
      <pc:sldChg chg="modSp">
        <pc:chgData name="Akhelia Graham (2523178)" userId="S::2523178@student.uwtsd.ac.uk::5c317a65-81fe-4b0f-872b-333d3bafb458" providerId="AD" clId="Web-{C99F4B43-4A50-4EEE-BA7E-91B57C41421E}" dt="2026-10-06T23:46:56.755" v="396" actId="1076"/>
        <pc:sldMkLst>
          <pc:docMk/>
          <pc:sldMk cId="3456443936" sldId="278"/>
        </pc:sldMkLst>
        <pc:spChg chg="mod">
          <ac:chgData name="Akhelia Graham (2523178)" userId="S::2523178@student.uwtsd.ac.uk::5c317a65-81fe-4b0f-872b-333d3bafb458" providerId="AD" clId="Web-{C99F4B43-4A50-4EEE-BA7E-91B57C41421E}" dt="2026-10-06T23:46:25.347" v="395" actId="20577"/>
          <ac:spMkLst>
            <pc:docMk/>
            <pc:sldMk cId="3456443936" sldId="278"/>
            <ac:spMk id="2" creationId="{36CD5766-0FEE-DF6A-0B84-7F27D083F11E}"/>
          </ac:spMkLst>
        </pc:spChg>
        <pc:spChg chg="mod">
          <ac:chgData name="Akhelia Graham (2523178)" userId="S::2523178@student.uwtsd.ac.uk::5c317a65-81fe-4b0f-872b-333d3bafb458" providerId="AD" clId="Web-{C99F4B43-4A50-4EEE-BA7E-91B57C41421E}" dt="2026-10-06T23:46:56.755" v="396" actId="1076"/>
          <ac:spMkLst>
            <pc:docMk/>
            <pc:sldMk cId="3456443936" sldId="278"/>
            <ac:spMk id="66" creationId="{F4B3CA25-89A0-3D67-E268-BAD89EDBE7CB}"/>
          </ac:spMkLst>
        </pc:spChg>
      </pc:sldChg>
      <pc:sldChg chg="modSp">
        <pc:chgData name="Akhelia Graham (2523178)" userId="S::2523178@student.uwtsd.ac.uk::5c317a65-81fe-4b0f-872b-333d3bafb458" providerId="AD" clId="Web-{C99F4B43-4A50-4EEE-BA7E-91B57C41421E}" dt="2026-10-06T21:57:29.520" v="299" actId="20577"/>
        <pc:sldMkLst>
          <pc:docMk/>
          <pc:sldMk cId="1470642615" sldId="279"/>
        </pc:sldMkLst>
        <pc:spChg chg="mod">
          <ac:chgData name="Akhelia Graham (2523178)" userId="S::2523178@student.uwtsd.ac.uk::5c317a65-81fe-4b0f-872b-333d3bafb458" providerId="AD" clId="Web-{C99F4B43-4A50-4EEE-BA7E-91B57C41421E}" dt="2026-10-06T21:57:29.520" v="299" actId="20577"/>
          <ac:spMkLst>
            <pc:docMk/>
            <pc:sldMk cId="1470642615" sldId="279"/>
            <ac:spMk id="3" creationId="{62D31C49-AA56-3F20-9875-820175813F66}"/>
          </ac:spMkLst>
        </pc:spChg>
      </pc:sldChg>
      <pc:sldChg chg="addSp delSp modSp new mod ord setBg modClrScheme chgLayout">
        <pc:chgData name="Akhelia Graham (2523178)" userId="S::2523178@student.uwtsd.ac.uk::5c317a65-81fe-4b0f-872b-333d3bafb458" providerId="AD" clId="Web-{C99F4B43-4A50-4EEE-BA7E-91B57C41421E}" dt="2026-10-07T00:06:33.207" v="409"/>
        <pc:sldMkLst>
          <pc:docMk/>
          <pc:sldMk cId="563153877" sldId="280"/>
        </pc:sldMkLst>
        <pc:spChg chg="del">
          <ac:chgData name="Akhelia Graham (2523178)" userId="S::2523178@student.uwtsd.ac.uk::5c317a65-81fe-4b0f-872b-333d3bafb458" providerId="AD" clId="Web-{C99F4B43-4A50-4EEE-BA7E-91B57C41421E}" dt="2026-10-06T21:21:23.145" v="175"/>
          <ac:spMkLst>
            <pc:docMk/>
            <pc:sldMk cId="563153877" sldId="280"/>
            <ac:spMk id="2" creationId="{C7749E3C-D1E0-3945-032E-9A9F0E9C95DF}"/>
          </ac:spMkLst>
        </pc:spChg>
        <pc:spChg chg="del">
          <ac:chgData name="Akhelia Graham (2523178)" userId="S::2523178@student.uwtsd.ac.uk::5c317a65-81fe-4b0f-872b-333d3bafb458" providerId="AD" clId="Web-{C99F4B43-4A50-4EEE-BA7E-91B57C41421E}" dt="2026-10-06T21:21:23.145" v="175"/>
          <ac:spMkLst>
            <pc:docMk/>
            <pc:sldMk cId="563153877" sldId="280"/>
            <ac:spMk id="3" creationId="{56BB892A-DAFA-F56C-FDC5-F3910B2BB5E0}"/>
          </ac:spMkLst>
        </pc:spChg>
        <pc:spChg chg="add mod">
          <ac:chgData name="Akhelia Graham (2523178)" userId="S::2523178@student.uwtsd.ac.uk::5c317a65-81fe-4b0f-872b-333d3bafb458" providerId="AD" clId="Web-{C99F4B43-4A50-4EEE-BA7E-91B57C41421E}" dt="2026-10-06T23:54:53.289" v="403" actId="1076"/>
          <ac:spMkLst>
            <pc:docMk/>
            <pc:sldMk cId="563153877" sldId="280"/>
            <ac:spMk id="4" creationId="{1240EFC5-A519-F40C-926F-10C388010BC5}"/>
          </ac:spMkLst>
        </pc:spChg>
      </pc:sldChg>
      <pc:sldChg chg="addSp modSp new del">
        <pc:chgData name="Akhelia Graham (2523178)" userId="S::2523178@student.uwtsd.ac.uk::5c317a65-81fe-4b0f-872b-333d3bafb458" providerId="AD" clId="Web-{C99F4B43-4A50-4EEE-BA7E-91B57C41421E}" dt="2026-10-06T21:00:06.945" v="86"/>
        <pc:sldMkLst>
          <pc:docMk/>
          <pc:sldMk cId="2744532852" sldId="280"/>
        </pc:sldMkLst>
        <pc:spChg chg="add mod">
          <ac:chgData name="Akhelia Graham (2523178)" userId="S::2523178@student.uwtsd.ac.uk::5c317a65-81fe-4b0f-872b-333d3bafb458" providerId="AD" clId="Web-{C99F4B43-4A50-4EEE-BA7E-91B57C41421E}" dt="2026-10-06T20:59:54.584" v="85" actId="14100"/>
          <ac:spMkLst>
            <pc:docMk/>
            <pc:sldMk cId="2744532852" sldId="280"/>
            <ac:spMk id="2" creationId="{B23E1F29-215A-1045-8618-043AC4EED171}"/>
          </ac:spMkLst>
        </pc:spChg>
      </pc:sldChg>
      <pc:sldChg chg="add del">
        <pc:chgData name="Akhelia Graham (2523178)" userId="S::2523178@student.uwtsd.ac.uk::5c317a65-81fe-4b0f-872b-333d3bafb458" providerId="AD" clId="Web-{C99F4B43-4A50-4EEE-BA7E-91B57C41421E}" dt="2026-10-06T21:04:51.887" v="126"/>
        <pc:sldMkLst>
          <pc:docMk/>
          <pc:sldMk cId="2744532852" sldId="281"/>
        </pc:sldMkLst>
      </pc:sldChg>
      <pc:sldChg chg="add del">
        <pc:chgData name="Akhelia Graham (2523178)" userId="S::2523178@student.uwtsd.ac.uk::5c317a65-81fe-4b0f-872b-333d3bafb458" providerId="AD" clId="Web-{C99F4B43-4A50-4EEE-BA7E-91B57C41421E}" dt="2026-10-06T21:05:07.232" v="127"/>
        <pc:sldMkLst>
          <pc:docMk/>
          <pc:sldMk cId="2247697895" sldId="282"/>
        </pc:sldMkLst>
      </pc:sldChg>
      <pc:sldChg chg="addSp delSp modSp add del mod ord setBg">
        <pc:chgData name="Akhelia Graham (2523178)" userId="S::2523178@student.uwtsd.ac.uk::5c317a65-81fe-4b0f-872b-333d3bafb458" providerId="AD" clId="Web-{C99F4B43-4A50-4EEE-BA7E-91B57C41421E}" dt="2026-10-06T21:21:56.132" v="179"/>
        <pc:sldMkLst>
          <pc:docMk/>
          <pc:sldMk cId="1099907335" sldId="283"/>
        </pc:sldMkLst>
        <pc:spChg chg="add del mod">
          <ac:chgData name="Akhelia Graham (2523178)" userId="S::2523178@student.uwtsd.ac.uk::5c317a65-81fe-4b0f-872b-333d3bafb458" providerId="AD" clId="Web-{C99F4B43-4A50-4EEE-BA7E-91B57C41421E}" dt="2026-10-06T21:18:10.881" v="169"/>
          <ac:spMkLst>
            <pc:docMk/>
            <pc:sldMk cId="1099907335" sldId="283"/>
            <ac:spMk id="2" creationId="{B23E1F29-215A-1045-8618-043AC4EED171}"/>
          </ac:spMkLst>
        </pc:spChg>
        <pc:spChg chg="add del">
          <ac:chgData name="Akhelia Graham (2523178)" userId="S::2523178@student.uwtsd.ac.uk::5c317a65-81fe-4b0f-872b-333d3bafb458" providerId="AD" clId="Web-{C99F4B43-4A50-4EEE-BA7E-91B57C41421E}" dt="2026-10-06T21:18:03.849" v="166"/>
          <ac:spMkLst>
            <pc:docMk/>
            <pc:sldMk cId="1099907335" sldId="283"/>
            <ac:spMk id="7" creationId="{081EA652-8C6A-4E69-BEB9-170809474553}"/>
          </ac:spMkLst>
        </pc:spChg>
        <pc:spChg chg="add del">
          <ac:chgData name="Akhelia Graham (2523178)" userId="S::2523178@student.uwtsd.ac.uk::5c317a65-81fe-4b0f-872b-333d3bafb458" providerId="AD" clId="Web-{C99F4B43-4A50-4EEE-BA7E-91B57C41421E}" dt="2026-10-06T21:18:03.849" v="166"/>
          <ac:spMkLst>
            <pc:docMk/>
            <pc:sldMk cId="1099907335" sldId="283"/>
            <ac:spMk id="8" creationId="{B23E1F29-215A-1045-8618-043AC4EED171}"/>
          </ac:spMkLst>
        </pc:spChg>
        <pc:spChg chg="add del">
          <ac:chgData name="Akhelia Graham (2523178)" userId="S::2523178@student.uwtsd.ac.uk::5c317a65-81fe-4b0f-872b-333d3bafb458" providerId="AD" clId="Web-{C99F4B43-4A50-4EEE-BA7E-91B57C41421E}" dt="2026-10-06T21:18:03.849" v="166"/>
          <ac:spMkLst>
            <pc:docMk/>
            <pc:sldMk cId="1099907335" sldId="283"/>
            <ac:spMk id="9" creationId="{5298780A-33B9-4EA2-8F67-DE68AD62841B}"/>
          </ac:spMkLst>
        </pc:spChg>
        <pc:spChg chg="add del">
          <ac:chgData name="Akhelia Graham (2523178)" userId="S::2523178@student.uwtsd.ac.uk::5c317a65-81fe-4b0f-872b-333d3bafb458" providerId="AD" clId="Web-{C99F4B43-4A50-4EEE-BA7E-91B57C41421E}" dt="2026-10-06T21:18:03.849" v="166"/>
          <ac:spMkLst>
            <pc:docMk/>
            <pc:sldMk cId="1099907335" sldId="283"/>
            <ac:spMk id="11" creationId="{7F488E8B-4E1E-4402-8935-D4E6C02615C7}"/>
          </ac:spMkLst>
        </pc:spChg>
        <pc:spChg chg="add del">
          <ac:chgData name="Akhelia Graham (2523178)" userId="S::2523178@student.uwtsd.ac.uk::5c317a65-81fe-4b0f-872b-333d3bafb458" providerId="AD" clId="Web-{C99F4B43-4A50-4EEE-BA7E-91B57C41421E}" dt="2026-10-06T21:18:10.881" v="168"/>
          <ac:spMkLst>
            <pc:docMk/>
            <pc:sldMk cId="1099907335" sldId="283"/>
            <ac:spMk id="13" creationId="{E51BA4DF-2BD4-4EC2-B1DB-B27C8AC71864}"/>
          </ac:spMkLst>
        </pc:spChg>
        <pc:spChg chg="add">
          <ac:chgData name="Akhelia Graham (2523178)" userId="S::2523178@student.uwtsd.ac.uk::5c317a65-81fe-4b0f-872b-333d3bafb458" providerId="AD" clId="Web-{C99F4B43-4A50-4EEE-BA7E-91B57C41421E}" dt="2026-10-06T21:18:10.881" v="169"/>
          <ac:spMkLst>
            <pc:docMk/>
            <pc:sldMk cId="1099907335" sldId="283"/>
            <ac:spMk id="17" creationId="{B6CDA21F-E7AF-4C75-8395-33F58D5B0E45}"/>
          </ac:spMkLst>
        </pc:spChg>
        <pc:spChg chg="add">
          <ac:chgData name="Akhelia Graham (2523178)" userId="S::2523178@student.uwtsd.ac.uk::5c317a65-81fe-4b0f-872b-333d3bafb458" providerId="AD" clId="Web-{C99F4B43-4A50-4EEE-BA7E-91B57C41421E}" dt="2026-10-06T21:18:10.881" v="169"/>
          <ac:spMkLst>
            <pc:docMk/>
            <pc:sldMk cId="1099907335" sldId="283"/>
            <ac:spMk id="20" creationId="{D5B0017B-2ECA-49AF-B397-DC140825DF8D}"/>
          </ac:spMkLst>
        </pc:spChg>
        <pc:spChg chg="add">
          <ac:chgData name="Akhelia Graham (2523178)" userId="S::2523178@student.uwtsd.ac.uk::5c317a65-81fe-4b0f-872b-333d3bafb458" providerId="AD" clId="Web-{C99F4B43-4A50-4EEE-BA7E-91B57C41421E}" dt="2026-10-06T21:18:10.881" v="169"/>
          <ac:spMkLst>
            <pc:docMk/>
            <pc:sldMk cId="1099907335" sldId="283"/>
            <ac:spMk id="21" creationId="{B23E1F29-215A-1045-8618-043AC4EED171}"/>
          </ac:spMkLst>
        </pc:spChg>
        <pc:grpChg chg="add">
          <ac:chgData name="Akhelia Graham (2523178)" userId="S::2523178@student.uwtsd.ac.uk::5c317a65-81fe-4b0f-872b-333d3bafb458" providerId="AD" clId="Web-{C99F4B43-4A50-4EEE-BA7E-91B57C41421E}" dt="2026-10-06T21:18:10.881" v="169"/>
          <ac:grpSpMkLst>
            <pc:docMk/>
            <pc:sldMk cId="1099907335" sldId="283"/>
            <ac:grpSpMk id="18" creationId="{AE1C45F0-260A-458C-96ED-C1F6D2151219}"/>
          </ac:grpSpMkLst>
        </pc:grpChg>
        <pc:graphicFrameChg chg="add del">
          <ac:chgData name="Akhelia Graham (2523178)" userId="S::2523178@student.uwtsd.ac.uk::5c317a65-81fe-4b0f-872b-333d3bafb458" providerId="AD" clId="Web-{C99F4B43-4A50-4EEE-BA7E-91B57C41421E}" dt="2026-10-06T21:17:26.925" v="164"/>
          <ac:graphicFrameMkLst>
            <pc:docMk/>
            <pc:sldMk cId="1099907335" sldId="283"/>
            <ac:graphicFrameMk id="4" creationId="{748F57A5-35F5-46A3-203F-7589639765C9}"/>
          </ac:graphicFrameMkLst>
        </pc:graphicFrameChg>
        <pc:graphicFrameChg chg="add del">
          <ac:chgData name="Akhelia Graham (2523178)" userId="S::2523178@student.uwtsd.ac.uk::5c317a65-81fe-4b0f-872b-333d3bafb458" providerId="AD" clId="Web-{C99F4B43-4A50-4EEE-BA7E-91B57C41421E}" dt="2026-10-06T21:18:10.881" v="168"/>
          <ac:graphicFrameMkLst>
            <pc:docMk/>
            <pc:sldMk cId="1099907335" sldId="283"/>
            <ac:graphicFrameMk id="15" creationId="{77875C4E-AA38-5387-BDE4-3D001A7A3192}"/>
          </ac:graphicFrameMkLst>
        </pc:graphicFrameChg>
        <pc:picChg chg="add del mod">
          <ac:chgData name="Akhelia Graham (2523178)" userId="S::2523178@student.uwtsd.ac.uk::5c317a65-81fe-4b0f-872b-333d3bafb458" providerId="AD" clId="Web-{C99F4B43-4A50-4EEE-BA7E-91B57C41421E}" dt="2026-10-06T21:17:12.111" v="162"/>
          <ac:picMkLst>
            <pc:docMk/>
            <pc:sldMk cId="1099907335" sldId="283"/>
            <ac:picMk id="3" creationId="{1D45047F-E81C-9A7B-5BE4-5A96D2602935}"/>
          </ac:picMkLst>
        </pc:picChg>
        <pc:picChg chg="add del">
          <ac:chgData name="Akhelia Graham (2523178)" userId="S::2523178@student.uwtsd.ac.uk::5c317a65-81fe-4b0f-872b-333d3bafb458" providerId="AD" clId="Web-{C99F4B43-4A50-4EEE-BA7E-91B57C41421E}" dt="2026-10-06T21:17:26.925" v="164"/>
          <ac:picMkLst>
            <pc:docMk/>
            <pc:sldMk cId="1099907335" sldId="283"/>
            <ac:picMk id="5" creationId="{8B1DD25F-C79B-41F3-7BE2-1143249785D0}"/>
          </ac:picMkLst>
        </pc:picChg>
        <pc:picChg chg="add del">
          <ac:chgData name="Akhelia Graham (2523178)" userId="S::2523178@student.uwtsd.ac.uk::5c317a65-81fe-4b0f-872b-333d3bafb458" providerId="AD" clId="Web-{C99F4B43-4A50-4EEE-BA7E-91B57C41421E}" dt="2026-10-06T21:18:10.881" v="168"/>
          <ac:picMkLst>
            <pc:docMk/>
            <pc:sldMk cId="1099907335" sldId="283"/>
            <ac:picMk id="14" creationId="{257C654A-F0EB-DB45-1758-5EADA95BDFEC}"/>
          </ac:picMkLst>
        </pc:picChg>
        <pc:cxnChg chg="add">
          <ac:chgData name="Akhelia Graham (2523178)" userId="S::2523178@student.uwtsd.ac.uk::5c317a65-81fe-4b0f-872b-333d3bafb458" providerId="AD" clId="Web-{C99F4B43-4A50-4EEE-BA7E-91B57C41421E}" dt="2026-10-06T21:18:10.881" v="169"/>
          <ac:cxnSpMkLst>
            <pc:docMk/>
            <pc:sldMk cId="1099907335" sldId="283"/>
            <ac:cxnSpMk id="16" creationId="{6CF1BAF6-AD41-4082-B212-8A1F9A2E8779}"/>
          </ac:cxnSpMkLst>
        </pc:cxnChg>
      </pc:sldChg>
      <pc:sldChg chg="modSp new del">
        <pc:chgData name="Akhelia Graham (2523178)" userId="S::2523178@student.uwtsd.ac.uk::5c317a65-81fe-4b0f-872b-333d3bafb458" providerId="AD" clId="Web-{C99F4B43-4A50-4EEE-BA7E-91B57C41421E}" dt="2026-10-06T21:19:53.795" v="172"/>
        <pc:sldMkLst>
          <pc:docMk/>
          <pc:sldMk cId="1127316982" sldId="284"/>
        </pc:sldMkLst>
        <pc:spChg chg="mod">
          <ac:chgData name="Akhelia Graham (2523178)" userId="S::2523178@student.uwtsd.ac.uk::5c317a65-81fe-4b0f-872b-333d3bafb458" providerId="AD" clId="Web-{C99F4B43-4A50-4EEE-BA7E-91B57C41421E}" dt="2026-10-06T21:19:32.715" v="171"/>
          <ac:spMkLst>
            <pc:docMk/>
            <pc:sldMk cId="1127316982" sldId="284"/>
            <ac:spMk id="3" creationId="{702620D3-D330-B39A-9541-776C3219A506}"/>
          </ac:spMkLst>
        </pc:spChg>
      </pc:sldChg>
    </pc:docChg>
  </pc:docChgLst>
  <pc:docChgLst>
    <pc:chgData name="Akhelia Graham (2523178)" userId="S::2523178@student.uwtsd.ac.uk::5c317a65-81fe-4b0f-872b-333d3bafb458" providerId="AD" clId="Web-{6BAB3D4A-AD14-DF82-9ADE-E58F5724EC7A}"/>
    <pc:docChg chg="modSld sldOrd">
      <pc:chgData name="Akhelia Graham (2523178)" userId="S::2523178@student.uwtsd.ac.uk::5c317a65-81fe-4b0f-872b-333d3bafb458" providerId="AD" clId="Web-{6BAB3D4A-AD14-DF82-9ADE-E58F5724EC7A}" dt="2026-09-30T11:01:15.211" v="51" actId="20577"/>
      <pc:docMkLst>
        <pc:docMk/>
      </pc:docMkLst>
      <pc:sldChg chg="modSp">
        <pc:chgData name="Akhelia Graham (2523178)" userId="S::2523178@student.uwtsd.ac.uk::5c317a65-81fe-4b0f-872b-333d3bafb458" providerId="AD" clId="Web-{6BAB3D4A-AD14-DF82-9ADE-E58F5724EC7A}" dt="2026-09-30T10:33:23.976" v="48" actId="20577"/>
        <pc:sldMkLst>
          <pc:docMk/>
          <pc:sldMk cId="2145392916" sldId="258"/>
        </pc:sldMkLst>
        <pc:spChg chg="mod">
          <ac:chgData name="Akhelia Graham (2523178)" userId="S::2523178@student.uwtsd.ac.uk::5c317a65-81fe-4b0f-872b-333d3bafb458" providerId="AD" clId="Web-{6BAB3D4A-AD14-DF82-9ADE-E58F5724EC7A}" dt="2026-09-30T10:33:23.976" v="48" actId="20577"/>
          <ac:spMkLst>
            <pc:docMk/>
            <pc:sldMk cId="2145392916" sldId="258"/>
            <ac:spMk id="3" creationId="{13CA894B-9CF3-DB24-CD23-505DF9FB8D5A}"/>
          </ac:spMkLst>
        </pc:spChg>
      </pc:sldChg>
      <pc:sldChg chg="modSp">
        <pc:chgData name="Akhelia Graham (2523178)" userId="S::2523178@student.uwtsd.ac.uk::5c317a65-81fe-4b0f-872b-333d3bafb458" providerId="AD" clId="Web-{6BAB3D4A-AD14-DF82-9ADE-E58F5724EC7A}" dt="2026-09-30T11:01:15.211" v="51" actId="20577"/>
        <pc:sldMkLst>
          <pc:docMk/>
          <pc:sldMk cId="2987631755" sldId="262"/>
        </pc:sldMkLst>
      </pc:sldChg>
    </pc:docChg>
  </pc:docChgLst>
  <pc:docChgLst>
    <pc:chgData name="Liliana Carmo Monteiro Alves (2617092)" userId="65e11b82-1e1b-4602-b0b8-131a377a4bf1" providerId="ADAL" clId="{9B40DF01-FF03-41BD-B978-E468B9023D06}"/>
    <pc:docChg chg="undo custSel addSld delSld modSld sldOrd">
      <pc:chgData name="Liliana Carmo Monteiro Alves (2617092)" userId="65e11b82-1e1b-4602-b0b8-131a377a4bf1" providerId="ADAL" clId="{9B40DF01-FF03-41BD-B978-E468B9023D06}" dt="2026-10-07T09:29:56.609" v="1652" actId="20577"/>
      <pc:docMkLst>
        <pc:docMk/>
      </pc:docMkLst>
      <pc:sldChg chg="addSp delSp modSp mod ord">
        <pc:chgData name="Liliana Carmo Monteiro Alves (2617092)" userId="65e11b82-1e1b-4602-b0b8-131a377a4bf1" providerId="ADAL" clId="{9B40DF01-FF03-41BD-B978-E468B9023D06}" dt="2026-10-07T08:58:03.915" v="1167" actId="1076"/>
        <pc:sldMkLst>
          <pc:docMk/>
          <pc:sldMk cId="12555759" sldId="256"/>
        </pc:sldMkLst>
        <pc:spChg chg="mod">
          <ac:chgData name="Liliana Carmo Monteiro Alves (2617092)" userId="65e11b82-1e1b-4602-b0b8-131a377a4bf1" providerId="ADAL" clId="{9B40DF01-FF03-41BD-B978-E468B9023D06}" dt="2026-10-03T14:13:43.149" v="700" actId="26606"/>
          <ac:spMkLst>
            <pc:docMk/>
            <pc:sldMk cId="12555759" sldId="256"/>
            <ac:spMk id="5" creationId="{106AE650-6113-DF13-3961-EEEAA8DACFF9}"/>
          </ac:spMkLst>
        </pc:spChg>
        <pc:spChg chg="mod">
          <ac:chgData name="Liliana Carmo Monteiro Alves (2617092)" userId="65e11b82-1e1b-4602-b0b8-131a377a4bf1" providerId="ADAL" clId="{9B40DF01-FF03-41BD-B978-E468B9023D06}" dt="2026-10-07T08:58:03.915" v="1167" actId="1076"/>
          <ac:spMkLst>
            <pc:docMk/>
            <pc:sldMk cId="12555759" sldId="256"/>
            <ac:spMk id="35" creationId="{7D320045-89EC-A075-C91A-0B803C17A3C8}"/>
          </ac:spMkLst>
        </pc:spChg>
        <pc:spChg chg="add">
          <ac:chgData name="Liliana Carmo Monteiro Alves (2617092)" userId="65e11b82-1e1b-4602-b0b8-131a377a4bf1" providerId="ADAL" clId="{9B40DF01-FF03-41BD-B978-E468B9023D06}" dt="2026-10-03T14:13:43.149" v="700" actId="26606"/>
          <ac:spMkLst>
            <pc:docMk/>
            <pc:sldMk cId="12555759" sldId="256"/>
            <ac:spMk id="57" creationId="{04812C46-200A-4DEB-A05E-3ED6C68C2387}"/>
          </ac:spMkLst>
        </pc:spChg>
        <pc:spChg chg="add">
          <ac:chgData name="Liliana Carmo Monteiro Alves (2617092)" userId="65e11b82-1e1b-4602-b0b8-131a377a4bf1" providerId="ADAL" clId="{9B40DF01-FF03-41BD-B978-E468B9023D06}" dt="2026-10-03T14:13:43.149" v="700" actId="26606"/>
          <ac:spMkLst>
            <pc:docMk/>
            <pc:sldMk cId="12555759" sldId="256"/>
            <ac:spMk id="58" creationId="{D1EA859B-E555-4109-94F3-6700E046E008}"/>
          </ac:spMkLst>
        </pc:spChg>
      </pc:sldChg>
      <pc:sldChg chg="addSp delSp modSp mod ord">
        <pc:chgData name="Liliana Carmo Monteiro Alves (2617092)" userId="65e11b82-1e1b-4602-b0b8-131a377a4bf1" providerId="ADAL" clId="{9B40DF01-FF03-41BD-B978-E468B9023D06}" dt="2026-10-07T09:26:41.274" v="1530" actId="20577"/>
        <pc:sldMkLst>
          <pc:docMk/>
          <pc:sldMk cId="2578718581" sldId="257"/>
        </pc:sldMkLst>
        <pc:spChg chg="mod">
          <ac:chgData name="Liliana Carmo Monteiro Alves (2617092)" userId="65e11b82-1e1b-4602-b0b8-131a377a4bf1" providerId="ADAL" clId="{9B40DF01-FF03-41BD-B978-E468B9023D06}" dt="2026-10-07T09:26:41.274" v="1530" actId="20577"/>
          <ac:spMkLst>
            <pc:docMk/>
            <pc:sldMk cId="2578718581" sldId="257"/>
            <ac:spMk id="3" creationId="{A491FFF0-13C2-C82C-8DB6-219CDD69B78B}"/>
          </ac:spMkLst>
        </pc:spChg>
        <pc:picChg chg="add mod ord">
          <ac:chgData name="Liliana Carmo Monteiro Alves (2617092)" userId="65e11b82-1e1b-4602-b0b8-131a377a4bf1" providerId="ADAL" clId="{9B40DF01-FF03-41BD-B978-E468B9023D06}" dt="2026-09-18T12:05:50.918" v="203" actId="1076"/>
          <ac:picMkLst>
            <pc:docMk/>
            <pc:sldMk cId="2578718581" sldId="257"/>
            <ac:picMk id="6" creationId="{36E7CE4D-8B65-EF93-B7B1-1F8EA3EC4D06}"/>
          </ac:picMkLst>
        </pc:picChg>
      </pc:sldChg>
      <pc:sldChg chg="addSp delSp modSp mod ord setBg setClrOvrMap">
        <pc:chgData name="Liliana Carmo Monteiro Alves (2617092)" userId="65e11b82-1e1b-4602-b0b8-131a377a4bf1" providerId="ADAL" clId="{9B40DF01-FF03-41BD-B978-E468B9023D06}" dt="2026-10-06T19:49:17.819" v="1142" actId="1076"/>
        <pc:sldMkLst>
          <pc:docMk/>
          <pc:sldMk cId="2145392916" sldId="258"/>
        </pc:sldMkLst>
        <pc:spChg chg="del mod ord">
          <ac:chgData name="Liliana Carmo Monteiro Alves (2617092)" userId="65e11b82-1e1b-4602-b0b8-131a377a4bf1" providerId="ADAL" clId="{9B40DF01-FF03-41BD-B978-E468B9023D06}" dt="2026-10-06T19:47:52.037" v="1131" actId="478"/>
          <ac:spMkLst>
            <pc:docMk/>
            <pc:sldMk cId="2145392916" sldId="258"/>
            <ac:spMk id="2" creationId="{14D97047-5C15-B6BB-D23E-C5C4A0B56A74}"/>
          </ac:spMkLst>
        </pc:spChg>
        <pc:spChg chg="mod ord">
          <ac:chgData name="Liliana Carmo Monteiro Alves (2617092)" userId="65e11b82-1e1b-4602-b0b8-131a377a4bf1" providerId="ADAL" clId="{9B40DF01-FF03-41BD-B978-E468B9023D06}" dt="2026-10-06T19:49:17.819" v="1142" actId="1076"/>
          <ac:spMkLst>
            <pc:docMk/>
            <pc:sldMk cId="2145392916" sldId="258"/>
            <ac:spMk id="3" creationId="{13CA894B-9CF3-DB24-CD23-505DF9FB8D5A}"/>
          </ac:spMkLst>
        </pc:spChg>
        <pc:spChg chg="add">
          <ac:chgData name="Liliana Carmo Monteiro Alves (2617092)" userId="65e11b82-1e1b-4602-b0b8-131a377a4bf1" providerId="ADAL" clId="{9B40DF01-FF03-41BD-B978-E468B9023D06}" dt="2026-10-03T14:13:09.146" v="689" actId="26606"/>
          <ac:spMkLst>
            <pc:docMk/>
            <pc:sldMk cId="2145392916" sldId="258"/>
            <ac:spMk id="62" creationId="{1CD81A2A-6ED4-4EF4-A14C-912D31E14800}"/>
          </ac:spMkLst>
        </pc:spChg>
        <pc:spChg chg="add">
          <ac:chgData name="Liliana Carmo Monteiro Alves (2617092)" userId="65e11b82-1e1b-4602-b0b8-131a377a4bf1" providerId="ADAL" clId="{9B40DF01-FF03-41BD-B978-E468B9023D06}" dt="2026-10-03T14:13:09.146" v="689" actId="26606"/>
          <ac:spMkLst>
            <pc:docMk/>
            <pc:sldMk cId="2145392916" sldId="258"/>
            <ac:spMk id="63" creationId="{1661932C-CA15-4E17-B115-FAE7CBEE4789}"/>
          </ac:spMkLst>
        </pc:spChg>
        <pc:spChg chg="add">
          <ac:chgData name="Liliana Carmo Monteiro Alves (2617092)" userId="65e11b82-1e1b-4602-b0b8-131a377a4bf1" providerId="ADAL" clId="{9B40DF01-FF03-41BD-B978-E468B9023D06}" dt="2026-10-03T14:13:09.146" v="689" actId="26606"/>
          <ac:spMkLst>
            <pc:docMk/>
            <pc:sldMk cId="2145392916" sldId="258"/>
            <ac:spMk id="64" creationId="{8590ADD5-9383-4D3D-9047-3DA2593CCB5D}"/>
          </ac:spMkLst>
        </pc:spChg>
        <pc:spChg chg="add">
          <ac:chgData name="Liliana Carmo Monteiro Alves (2617092)" userId="65e11b82-1e1b-4602-b0b8-131a377a4bf1" providerId="ADAL" clId="{9B40DF01-FF03-41BD-B978-E468B9023D06}" dt="2026-10-03T14:13:09.146" v="689" actId="26606"/>
          <ac:spMkLst>
            <pc:docMk/>
            <pc:sldMk cId="2145392916" sldId="258"/>
            <ac:spMk id="65" creationId="{DABE3E45-88CF-45D8-8D40-C773324D93F6}"/>
          </ac:spMkLst>
        </pc:spChg>
        <pc:spChg chg="add">
          <ac:chgData name="Liliana Carmo Monteiro Alves (2617092)" userId="65e11b82-1e1b-4602-b0b8-131a377a4bf1" providerId="ADAL" clId="{9B40DF01-FF03-41BD-B978-E468B9023D06}" dt="2026-10-03T14:13:09.146" v="689" actId="26606"/>
          <ac:spMkLst>
            <pc:docMk/>
            <pc:sldMk cId="2145392916" sldId="258"/>
            <ac:spMk id="68" creationId="{75F47824-961D-465D-84F9-EAE11BC6173B}"/>
          </ac:spMkLst>
        </pc:spChg>
        <pc:picChg chg="add mod">
          <ac:chgData name="Liliana Carmo Monteiro Alves (2617092)" userId="65e11b82-1e1b-4602-b0b8-131a377a4bf1" providerId="ADAL" clId="{9B40DF01-FF03-41BD-B978-E468B9023D06}" dt="2026-10-03T14:13:09.117" v="688" actId="26606"/>
          <ac:picMkLst>
            <pc:docMk/>
            <pc:sldMk cId="2145392916" sldId="258"/>
            <ac:picMk id="4" creationId="{D5BD5C0C-EEFC-E439-8481-E60791CFC714}"/>
          </ac:picMkLst>
        </pc:picChg>
      </pc:sldChg>
      <pc:sldChg chg="addSp delSp modSp new mod ord setBg">
        <pc:chgData name="Liliana Carmo Monteiro Alves (2617092)" userId="65e11b82-1e1b-4602-b0b8-131a377a4bf1" providerId="ADAL" clId="{9B40DF01-FF03-41BD-B978-E468B9023D06}" dt="2026-10-04T20:39:04.908" v="779" actId="1076"/>
        <pc:sldMkLst>
          <pc:docMk/>
          <pc:sldMk cId="4215412887" sldId="259"/>
        </pc:sldMkLst>
        <pc:spChg chg="mod">
          <ac:chgData name="Liliana Carmo Monteiro Alves (2617092)" userId="65e11b82-1e1b-4602-b0b8-131a377a4bf1" providerId="ADAL" clId="{9B40DF01-FF03-41BD-B978-E468B9023D06}" dt="2026-10-03T14:16:49.767" v="722" actId="26606"/>
          <ac:spMkLst>
            <pc:docMk/>
            <pc:sldMk cId="4215412887" sldId="259"/>
            <ac:spMk id="2" creationId="{E38ABBD1-DC2F-5D55-5284-D9B145FE412A}"/>
          </ac:spMkLst>
        </pc:spChg>
        <pc:spChg chg="add">
          <ac:chgData name="Liliana Carmo Monteiro Alves (2617092)" userId="65e11b82-1e1b-4602-b0b8-131a377a4bf1" providerId="ADAL" clId="{9B40DF01-FF03-41BD-B978-E468B9023D06}" dt="2026-10-03T14:16:49.767" v="722" actId="26606"/>
          <ac:spMkLst>
            <pc:docMk/>
            <pc:sldMk cId="4215412887" sldId="259"/>
            <ac:spMk id="20" creationId="{3B47FC9C-2ED3-4100-A4EF-E8CDFEE106C9}"/>
          </ac:spMkLst>
        </pc:spChg>
        <pc:graphicFrameChg chg="add mod modGraphic">
          <ac:chgData name="Liliana Carmo Monteiro Alves (2617092)" userId="65e11b82-1e1b-4602-b0b8-131a377a4bf1" providerId="ADAL" clId="{9B40DF01-FF03-41BD-B978-E468B9023D06}" dt="2026-10-03T14:16:49.767" v="722" actId="26606"/>
          <ac:graphicFrameMkLst>
            <pc:docMk/>
            <pc:sldMk cId="4215412887" sldId="259"/>
            <ac:graphicFrameMk id="5" creationId="{914F6CCE-6E8E-E7D9-F28A-5C81FD9CC115}"/>
          </ac:graphicFrameMkLst>
        </pc:graphicFrameChg>
      </pc:sldChg>
      <pc:sldChg chg="modSp new mod ord">
        <pc:chgData name="Liliana Carmo Monteiro Alves (2617092)" userId="65e11b82-1e1b-4602-b0b8-131a377a4bf1" providerId="ADAL" clId="{9B40DF01-FF03-41BD-B978-E468B9023D06}" dt="2026-10-07T09:29:56.609" v="1652" actId="20577"/>
        <pc:sldMkLst>
          <pc:docMk/>
          <pc:sldMk cId="520296555" sldId="261"/>
        </pc:sldMkLst>
        <pc:spChg chg="mod">
          <ac:chgData name="Liliana Carmo Monteiro Alves (2617092)" userId="65e11b82-1e1b-4602-b0b8-131a377a4bf1" providerId="ADAL" clId="{9B40DF01-FF03-41BD-B978-E468B9023D06}" dt="2026-10-05T19:28:52.211" v="1067" actId="1076"/>
          <ac:spMkLst>
            <pc:docMk/>
            <pc:sldMk cId="520296555" sldId="261"/>
            <ac:spMk id="2" creationId="{FF28713C-0E4F-5F7B-7534-20E6A4E446B2}"/>
          </ac:spMkLst>
        </pc:spChg>
        <pc:spChg chg="mod">
          <ac:chgData name="Liliana Carmo Monteiro Alves (2617092)" userId="65e11b82-1e1b-4602-b0b8-131a377a4bf1" providerId="ADAL" clId="{9B40DF01-FF03-41BD-B978-E468B9023D06}" dt="2026-10-07T09:29:56.609" v="1652" actId="20577"/>
          <ac:spMkLst>
            <pc:docMk/>
            <pc:sldMk cId="520296555" sldId="261"/>
            <ac:spMk id="3" creationId="{EFFC70B5-B50F-8CE3-A6C9-9F2AAC8D40F8}"/>
          </ac:spMkLst>
        </pc:spChg>
      </pc:sldChg>
      <pc:sldChg chg="addSp delSp modSp new mod ord">
        <pc:chgData name="Liliana Carmo Monteiro Alves (2617092)" userId="65e11b82-1e1b-4602-b0b8-131a377a4bf1" providerId="ADAL" clId="{9B40DF01-FF03-41BD-B978-E468B9023D06}" dt="2026-10-03T14:12:36.916" v="680" actId="1076"/>
        <pc:sldMkLst>
          <pc:docMk/>
          <pc:sldMk cId="2987631755" sldId="262"/>
        </pc:sldMkLst>
        <pc:spChg chg="mod">
          <ac:chgData name="Liliana Carmo Monteiro Alves (2617092)" userId="65e11b82-1e1b-4602-b0b8-131a377a4bf1" providerId="ADAL" clId="{9B40DF01-FF03-41BD-B978-E468B9023D06}" dt="2026-10-03T14:12:36.916" v="680" actId="1076"/>
          <ac:spMkLst>
            <pc:docMk/>
            <pc:sldMk cId="2987631755" sldId="262"/>
            <ac:spMk id="3" creationId="{A5EF4DF0-85C5-14A8-F9EB-D09DF17A3147}"/>
          </ac:spMkLst>
        </pc:spChg>
        <pc:spChg chg="add">
          <ac:chgData name="Liliana Carmo Monteiro Alves (2617092)" userId="65e11b82-1e1b-4602-b0b8-131a377a4bf1" providerId="ADAL" clId="{9B40DF01-FF03-41BD-B978-E468B9023D06}" dt="2026-10-03T14:12:28.727" v="679" actId="26606"/>
          <ac:spMkLst>
            <pc:docMk/>
            <pc:sldMk cId="2987631755" sldId="262"/>
            <ac:spMk id="43" creationId="{5D7F64A8-D625-4F61-A290-B499BB62ACFF}"/>
          </ac:spMkLst>
        </pc:spChg>
        <pc:picChg chg="add">
          <ac:chgData name="Liliana Carmo Monteiro Alves (2617092)" userId="65e11b82-1e1b-4602-b0b8-131a377a4bf1" providerId="ADAL" clId="{9B40DF01-FF03-41BD-B978-E468B9023D06}" dt="2026-10-03T14:12:28.727" v="679" actId="26606"/>
          <ac:picMkLst>
            <pc:docMk/>
            <pc:sldMk cId="2987631755" sldId="262"/>
            <ac:picMk id="44" creationId="{93BDBC69-9D05-A866-5F2C-DCE5CAB3CF9A}"/>
          </ac:picMkLst>
        </pc:picChg>
        <pc:picChg chg="add">
          <ac:chgData name="Liliana Carmo Monteiro Alves (2617092)" userId="65e11b82-1e1b-4602-b0b8-131a377a4bf1" providerId="ADAL" clId="{9B40DF01-FF03-41BD-B978-E468B9023D06}" dt="2026-10-03T14:12:28.727" v="679" actId="26606"/>
          <ac:picMkLst>
            <pc:docMk/>
            <pc:sldMk cId="2987631755" sldId="262"/>
            <ac:picMk id="45" creationId="{1584A438-91BE-4AAA-97CF-6FEEA3CCED4E}"/>
          </ac:picMkLst>
        </pc:picChg>
      </pc:sldChg>
      <pc:sldChg chg="modSp mod">
        <pc:chgData name="Liliana Carmo Monteiro Alves (2617092)" userId="65e11b82-1e1b-4602-b0b8-131a377a4bf1" providerId="ADAL" clId="{9B40DF01-FF03-41BD-B978-E468B9023D06}" dt="2026-10-07T09:01:42.259" v="1178" actId="20577"/>
        <pc:sldMkLst>
          <pc:docMk/>
          <pc:sldMk cId="3875113702" sldId="263"/>
        </pc:sldMkLst>
        <pc:spChg chg="mod">
          <ac:chgData name="Liliana Carmo Monteiro Alves (2617092)" userId="65e11b82-1e1b-4602-b0b8-131a377a4bf1" providerId="ADAL" clId="{9B40DF01-FF03-41BD-B978-E468B9023D06}" dt="2026-10-07T09:01:42.259" v="1178" actId="20577"/>
          <ac:spMkLst>
            <pc:docMk/>
            <pc:sldMk cId="3875113702" sldId="263"/>
            <ac:spMk id="7" creationId="{9800D125-49C6-D110-7143-AAE0D49074A7}"/>
          </ac:spMkLst>
        </pc:spChg>
      </pc:sldChg>
      <pc:sldChg chg="addSp delSp modSp mod setBg">
        <pc:chgData name="Liliana Carmo Monteiro Alves (2617092)" userId="65e11b82-1e1b-4602-b0b8-131a377a4bf1" providerId="ADAL" clId="{9B40DF01-FF03-41BD-B978-E468B9023D06}" dt="2026-10-03T14:17:44.192" v="759" actId="27636"/>
        <pc:sldMkLst>
          <pc:docMk/>
          <pc:sldMk cId="2889543122" sldId="266"/>
        </pc:sldMkLst>
        <pc:spChg chg="mod ord">
          <ac:chgData name="Liliana Carmo Monteiro Alves (2617092)" userId="65e11b82-1e1b-4602-b0b8-131a377a4bf1" providerId="ADAL" clId="{9B40DF01-FF03-41BD-B978-E468B9023D06}" dt="2026-10-03T14:17:44.192" v="759" actId="27636"/>
          <ac:spMkLst>
            <pc:docMk/>
            <pc:sldMk cId="2889543122" sldId="266"/>
            <ac:spMk id="3" creationId="{8FB1892B-EDC0-AC3C-18B0-428D14D02268}"/>
          </ac:spMkLst>
        </pc:spChg>
        <pc:spChg chg="mod">
          <ac:chgData name="Liliana Carmo Monteiro Alves (2617092)" userId="65e11b82-1e1b-4602-b0b8-131a377a4bf1" providerId="ADAL" clId="{9B40DF01-FF03-41BD-B978-E468B9023D06}" dt="2026-10-03T14:17:21.885" v="737" actId="20577"/>
          <ac:spMkLst>
            <pc:docMk/>
            <pc:sldMk cId="2889543122" sldId="266"/>
            <ac:spMk id="5" creationId="{780FA544-D8F8-05E0-EAE4-2D9FB5877065}"/>
          </ac:spMkLst>
        </pc:spChg>
      </pc:sldChg>
      <pc:sldChg chg="addSp delSp modSp mod setBg">
        <pc:chgData name="Liliana Carmo Monteiro Alves (2617092)" userId="65e11b82-1e1b-4602-b0b8-131a377a4bf1" providerId="ADAL" clId="{9B40DF01-FF03-41BD-B978-E468B9023D06}" dt="2026-10-07T09:06:50.331" v="1214" actId="2"/>
        <pc:sldMkLst>
          <pc:docMk/>
          <pc:sldMk cId="4084152143" sldId="269"/>
        </pc:sldMkLst>
        <pc:spChg chg="mod">
          <ac:chgData name="Liliana Carmo Monteiro Alves (2617092)" userId="65e11b82-1e1b-4602-b0b8-131a377a4bf1" providerId="ADAL" clId="{9B40DF01-FF03-41BD-B978-E468B9023D06}" dt="2026-10-07T09:06:50.331" v="1214" actId="2"/>
          <ac:spMkLst>
            <pc:docMk/>
            <pc:sldMk cId="4084152143" sldId="269"/>
            <ac:spMk id="2" creationId="{8FEC8298-2C3C-2BB4-DB8C-6A558AD02C1D}"/>
          </ac:spMkLst>
        </pc:spChg>
        <pc:spChg chg="mod">
          <ac:chgData name="Liliana Carmo Monteiro Alves (2617092)" userId="65e11b82-1e1b-4602-b0b8-131a377a4bf1" providerId="ADAL" clId="{9B40DF01-FF03-41BD-B978-E468B9023D06}" dt="2026-10-07T09:03:06.121" v="1179" actId="2"/>
          <ac:spMkLst>
            <pc:docMk/>
            <pc:sldMk cId="4084152143" sldId="269"/>
            <ac:spMk id="3" creationId="{90EABD1D-7E95-309C-E16B-5675187DAA53}"/>
          </ac:spMkLst>
        </pc:spChg>
        <pc:spChg chg="add">
          <ac:chgData name="Liliana Carmo Monteiro Alves (2617092)" userId="65e11b82-1e1b-4602-b0b8-131a377a4bf1" providerId="ADAL" clId="{9B40DF01-FF03-41BD-B978-E468B9023D06}" dt="2026-09-30T09:38:29.019" v="507" actId="26606"/>
          <ac:spMkLst>
            <pc:docMk/>
            <pc:sldMk cId="4084152143" sldId="269"/>
            <ac:spMk id="60" creationId="{1BB867FF-FC45-48F7-8104-F89BE54909F1}"/>
          </ac:spMkLst>
        </pc:spChg>
        <pc:spChg chg="add">
          <ac:chgData name="Liliana Carmo Monteiro Alves (2617092)" userId="65e11b82-1e1b-4602-b0b8-131a377a4bf1" providerId="ADAL" clId="{9B40DF01-FF03-41BD-B978-E468B9023D06}" dt="2026-09-30T09:38:29.019" v="507" actId="26606"/>
          <ac:spMkLst>
            <pc:docMk/>
            <pc:sldMk cId="4084152143" sldId="269"/>
            <ac:spMk id="61" creationId="{8BB56887-D0D5-4F0C-9E19-7247EB83C8B7}"/>
          </ac:spMkLst>
        </pc:spChg>
        <pc:spChg chg="add">
          <ac:chgData name="Liliana Carmo Monteiro Alves (2617092)" userId="65e11b82-1e1b-4602-b0b8-131a377a4bf1" providerId="ADAL" clId="{9B40DF01-FF03-41BD-B978-E468B9023D06}" dt="2026-09-30T09:38:29.019" v="507" actId="26606"/>
          <ac:spMkLst>
            <pc:docMk/>
            <pc:sldMk cId="4084152143" sldId="269"/>
            <ac:spMk id="62" creationId="{081E4A58-353D-44AE-B2FC-2A74E2E400F7}"/>
          </ac:spMkLst>
        </pc:spChg>
      </pc:sldChg>
      <pc:sldChg chg="addSp delSp modSp mod ord setBg">
        <pc:chgData name="Liliana Carmo Monteiro Alves (2617092)" userId="65e11b82-1e1b-4602-b0b8-131a377a4bf1" providerId="ADAL" clId="{9B40DF01-FF03-41BD-B978-E468B9023D06}" dt="2026-10-07T09:08:16.547" v="1225" actId="1076"/>
        <pc:sldMkLst>
          <pc:docMk/>
          <pc:sldMk cId="2081046656" sldId="270"/>
        </pc:sldMkLst>
        <pc:spChg chg="mod">
          <ac:chgData name="Liliana Carmo Monteiro Alves (2617092)" userId="65e11b82-1e1b-4602-b0b8-131a377a4bf1" providerId="ADAL" clId="{9B40DF01-FF03-41BD-B978-E468B9023D06}" dt="2026-10-07T09:06:25.160" v="1213" actId="1076"/>
          <ac:spMkLst>
            <pc:docMk/>
            <pc:sldMk cId="2081046656" sldId="270"/>
            <ac:spMk id="2" creationId="{A7FB373F-7FB0-0F86-673E-D1234EE5B0A4}"/>
          </ac:spMkLst>
        </pc:spChg>
        <pc:spChg chg="mod">
          <ac:chgData name="Liliana Carmo Monteiro Alves (2617092)" userId="65e11b82-1e1b-4602-b0b8-131a377a4bf1" providerId="ADAL" clId="{9B40DF01-FF03-41BD-B978-E468B9023D06}" dt="2026-10-07T09:08:16.547" v="1225" actId="1076"/>
          <ac:spMkLst>
            <pc:docMk/>
            <pc:sldMk cId="2081046656" sldId="270"/>
            <ac:spMk id="3" creationId="{3E110EEE-3C47-4469-A224-A9AA90A110DB}"/>
          </ac:spMkLst>
        </pc:spChg>
        <pc:spChg chg="add del">
          <ac:chgData name="Liliana Carmo Monteiro Alves (2617092)" userId="65e11b82-1e1b-4602-b0b8-131a377a4bf1" providerId="ADAL" clId="{9B40DF01-FF03-41BD-B978-E468B9023D06}" dt="2026-10-07T09:03:59.917" v="1186" actId="26606"/>
          <ac:spMkLst>
            <pc:docMk/>
            <pc:sldMk cId="2081046656" sldId="270"/>
            <ac:spMk id="20" creationId="{55F7ABCA-A68A-47DD-B732-76FF34C6FB7D}"/>
          </ac:spMkLst>
        </pc:spChg>
        <pc:spChg chg="add">
          <ac:chgData name="Liliana Carmo Monteiro Alves (2617092)" userId="65e11b82-1e1b-4602-b0b8-131a377a4bf1" providerId="ADAL" clId="{9B40DF01-FF03-41BD-B978-E468B9023D06}" dt="2026-10-07T09:03:59.917" v="1186" actId="26606"/>
          <ac:spMkLst>
            <pc:docMk/>
            <pc:sldMk cId="2081046656" sldId="270"/>
            <ac:spMk id="26" creationId="{3346177D-ADC4-4968-B747-5CFCD390B5B9}"/>
          </ac:spMkLst>
        </pc:spChg>
        <pc:spChg chg="add">
          <ac:chgData name="Liliana Carmo Monteiro Alves (2617092)" userId="65e11b82-1e1b-4602-b0b8-131a377a4bf1" providerId="ADAL" clId="{9B40DF01-FF03-41BD-B978-E468B9023D06}" dt="2026-10-07T09:03:59.917" v="1186" actId="26606"/>
          <ac:spMkLst>
            <pc:docMk/>
            <pc:sldMk cId="2081046656" sldId="270"/>
            <ac:spMk id="28" creationId="{0844A943-BF79-4FEA-ABB1-3BD54D236606}"/>
          </ac:spMkLst>
        </pc:spChg>
        <pc:spChg chg="add">
          <ac:chgData name="Liliana Carmo Monteiro Alves (2617092)" userId="65e11b82-1e1b-4602-b0b8-131a377a4bf1" providerId="ADAL" clId="{9B40DF01-FF03-41BD-B978-E468B9023D06}" dt="2026-10-07T09:03:59.917" v="1186" actId="26606"/>
          <ac:spMkLst>
            <pc:docMk/>
            <pc:sldMk cId="2081046656" sldId="270"/>
            <ac:spMk id="30" creationId="{6437CC72-F4A8-4DC3-AFAB-D22C482C8100}"/>
          </ac:spMkLst>
        </pc:spChg>
        <pc:picChg chg="add mod">
          <ac:chgData name="Liliana Carmo Monteiro Alves (2617092)" userId="65e11b82-1e1b-4602-b0b8-131a377a4bf1" providerId="ADAL" clId="{9B40DF01-FF03-41BD-B978-E468B9023D06}" dt="2026-10-07T09:03:59.917" v="1186" actId="26606"/>
          <ac:picMkLst>
            <pc:docMk/>
            <pc:sldMk cId="2081046656" sldId="270"/>
            <ac:picMk id="21" creationId="{1E398992-536C-BA74-CDFC-217B74200938}"/>
          </ac:picMkLst>
        </pc:picChg>
      </pc:sldChg>
      <pc:sldChg chg="addSp delSp modSp mod setBg">
        <pc:chgData name="Liliana Carmo Monteiro Alves (2617092)" userId="65e11b82-1e1b-4602-b0b8-131a377a4bf1" providerId="ADAL" clId="{9B40DF01-FF03-41BD-B978-E468B9023D06}" dt="2026-10-03T14:18:48.223" v="777" actId="1076"/>
        <pc:sldMkLst>
          <pc:docMk/>
          <pc:sldMk cId="3949459959" sldId="271"/>
        </pc:sldMkLst>
        <pc:spChg chg="mod">
          <ac:chgData name="Liliana Carmo Monteiro Alves (2617092)" userId="65e11b82-1e1b-4602-b0b8-131a377a4bf1" providerId="ADAL" clId="{9B40DF01-FF03-41BD-B978-E468B9023D06}" dt="2026-10-03T14:18:29.148" v="772" actId="26606"/>
          <ac:spMkLst>
            <pc:docMk/>
            <pc:sldMk cId="3949459959" sldId="271"/>
            <ac:spMk id="2" creationId="{1B5324A5-34E6-36C1-C90D-0D331A8D0E5D}"/>
          </ac:spMkLst>
        </pc:spChg>
        <pc:spChg chg="mod">
          <ac:chgData name="Liliana Carmo Monteiro Alves (2617092)" userId="65e11b82-1e1b-4602-b0b8-131a377a4bf1" providerId="ADAL" clId="{9B40DF01-FF03-41BD-B978-E468B9023D06}" dt="2026-10-03T14:18:48.223" v="777" actId="1076"/>
          <ac:spMkLst>
            <pc:docMk/>
            <pc:sldMk cId="3949459959" sldId="271"/>
            <ac:spMk id="3" creationId="{7D814FC6-5738-C267-03C9-028273711282}"/>
          </ac:spMkLst>
        </pc:spChg>
        <pc:spChg chg="add">
          <ac:chgData name="Liliana Carmo Monteiro Alves (2617092)" userId="65e11b82-1e1b-4602-b0b8-131a377a4bf1" providerId="ADAL" clId="{9B40DF01-FF03-41BD-B978-E468B9023D06}" dt="2026-10-03T14:18:29.148" v="772" actId="26606"/>
          <ac:spMkLst>
            <pc:docMk/>
            <pc:sldMk cId="3949459959" sldId="271"/>
            <ac:spMk id="29" creationId="{D1D34770-47A8-402C-AF23-2B653F2D88C1}"/>
          </ac:spMkLst>
        </pc:spChg>
        <pc:picChg chg="add">
          <ac:chgData name="Liliana Carmo Monteiro Alves (2617092)" userId="65e11b82-1e1b-4602-b0b8-131a377a4bf1" providerId="ADAL" clId="{9B40DF01-FF03-41BD-B978-E468B9023D06}" dt="2026-10-03T14:18:29.148" v="772" actId="26606"/>
          <ac:picMkLst>
            <pc:docMk/>
            <pc:sldMk cId="3949459959" sldId="271"/>
            <ac:picMk id="30" creationId="{C47C13A0-06A9-76D3-6BCC-C218052228D1}"/>
          </ac:picMkLst>
        </pc:picChg>
      </pc:sldChg>
      <pc:sldChg chg="addSp delSp modSp new mod">
        <pc:chgData name="Liliana Carmo Monteiro Alves (2617092)" userId="65e11b82-1e1b-4602-b0b8-131a377a4bf1" providerId="ADAL" clId="{9B40DF01-FF03-41BD-B978-E468B9023D06}" dt="2026-10-07T09:13:24.381" v="1229" actId="25668"/>
        <pc:sldMkLst>
          <pc:docMk/>
          <pc:sldMk cId="3346380168" sldId="272"/>
        </pc:sldMkLst>
        <pc:spChg chg="add mod">
          <ac:chgData name="Liliana Carmo Monteiro Alves (2617092)" userId="65e11b82-1e1b-4602-b0b8-131a377a4bf1" providerId="ADAL" clId="{9B40DF01-FF03-41BD-B978-E468B9023D06}" dt="2026-10-07T09:08:33.773" v="1227" actId="20577"/>
          <ac:spMkLst>
            <pc:docMk/>
            <pc:sldMk cId="3346380168" sldId="272"/>
            <ac:spMk id="3" creationId="{944EF6C9-E6CB-6A51-C044-A8D1E8C3E5E4}"/>
          </ac:spMkLst>
        </pc:spChg>
        <pc:spChg chg="add mod">
          <ac:chgData name="Liliana Carmo Monteiro Alves (2617092)" userId="65e11b82-1e1b-4602-b0b8-131a377a4bf1" providerId="ADAL" clId="{9B40DF01-FF03-41BD-B978-E468B9023D06}" dt="2026-10-07T09:13:24.381" v="1229" actId="25668"/>
          <ac:spMkLst>
            <pc:docMk/>
            <pc:sldMk cId="3346380168" sldId="272"/>
            <ac:spMk id="5" creationId="{BBF963E4-3125-488E-4C41-EB61CBAA0581}"/>
          </ac:spMkLst>
        </pc:spChg>
        <pc:spChg chg="add">
          <ac:chgData name="Liliana Carmo Monteiro Alves (2617092)" userId="65e11b82-1e1b-4602-b0b8-131a377a4bf1" providerId="ADAL" clId="{9B40DF01-FF03-41BD-B978-E468B9023D06}" dt="2026-10-03T12:53:16.888" v="575" actId="139"/>
          <ac:spMkLst>
            <pc:docMk/>
            <pc:sldMk cId="3346380168" sldId="272"/>
            <ac:spMk id="7" creationId="{26C637D7-F3DE-9D98-DBEA-6A9638C4EA93}"/>
          </ac:spMkLst>
        </pc:spChg>
        <pc:picChg chg="add mod">
          <ac:chgData name="Liliana Carmo Monteiro Alves (2617092)" userId="65e11b82-1e1b-4602-b0b8-131a377a4bf1" providerId="ADAL" clId="{9B40DF01-FF03-41BD-B978-E468B9023D06}" dt="2026-10-03T12:54:18.830" v="583" actId="1076"/>
          <ac:picMkLst>
            <pc:docMk/>
            <pc:sldMk cId="3346380168" sldId="272"/>
            <ac:picMk id="6" creationId="{B30AC9C8-80AA-C167-C1F3-8C53BC194821}"/>
          </ac:picMkLst>
        </pc:picChg>
      </pc:sldChg>
      <pc:sldChg chg="addSp delSp modSp new mod setBg">
        <pc:chgData name="Liliana Carmo Monteiro Alves (2617092)" userId="65e11b82-1e1b-4602-b0b8-131a377a4bf1" providerId="ADAL" clId="{9B40DF01-FF03-41BD-B978-E468B9023D06}" dt="2026-10-07T09:13:43.920" v="1232" actId="14100"/>
        <pc:sldMkLst>
          <pc:docMk/>
          <pc:sldMk cId="5410170" sldId="273"/>
        </pc:sldMkLst>
        <pc:spChg chg="add mod">
          <ac:chgData name="Liliana Carmo Monteiro Alves (2617092)" userId="65e11b82-1e1b-4602-b0b8-131a377a4bf1" providerId="ADAL" clId="{9B40DF01-FF03-41BD-B978-E468B9023D06}" dt="2026-10-03T13:01:07.076" v="661" actId="26606"/>
          <ac:spMkLst>
            <pc:docMk/>
            <pc:sldMk cId="5410170" sldId="273"/>
            <ac:spMk id="3" creationId="{7F344B66-EBFF-1AA7-1178-662B280D6A04}"/>
          </ac:spMkLst>
        </pc:spChg>
        <pc:spChg chg="add mod">
          <ac:chgData name="Liliana Carmo Monteiro Alves (2617092)" userId="65e11b82-1e1b-4602-b0b8-131a377a4bf1" providerId="ADAL" clId="{9B40DF01-FF03-41BD-B978-E468B9023D06}" dt="2026-10-07T09:13:43.920" v="1232" actId="14100"/>
          <ac:spMkLst>
            <pc:docMk/>
            <pc:sldMk cId="5410170" sldId="273"/>
            <ac:spMk id="4" creationId="{91228750-3A3E-3944-4DD6-35BBE5D0725D}"/>
          </ac:spMkLst>
        </pc:spChg>
        <pc:spChg chg="add">
          <ac:chgData name="Liliana Carmo Monteiro Alves (2617092)" userId="65e11b82-1e1b-4602-b0b8-131a377a4bf1" providerId="ADAL" clId="{9B40DF01-FF03-41BD-B978-E468B9023D06}" dt="2026-10-03T13:01:07.076" v="661" actId="26606"/>
          <ac:spMkLst>
            <pc:docMk/>
            <pc:sldMk cId="5410170" sldId="273"/>
            <ac:spMk id="81" creationId="{0671A8AE-40A1-4631-A6B8-581AFF065482}"/>
          </ac:spMkLst>
        </pc:spChg>
        <pc:spChg chg="add">
          <ac:chgData name="Liliana Carmo Monteiro Alves (2617092)" userId="65e11b82-1e1b-4602-b0b8-131a377a4bf1" providerId="ADAL" clId="{9B40DF01-FF03-41BD-B978-E468B9023D06}" dt="2026-10-03T13:01:07.076" v="661" actId="26606"/>
          <ac:spMkLst>
            <pc:docMk/>
            <pc:sldMk cId="5410170" sldId="273"/>
            <ac:spMk id="82" creationId="{AB58EF07-17C2-48CF-ABB0-EEF1F17CB8F0}"/>
          </ac:spMkLst>
        </pc:spChg>
        <pc:spChg chg="add">
          <ac:chgData name="Liliana Carmo Monteiro Alves (2617092)" userId="65e11b82-1e1b-4602-b0b8-131a377a4bf1" providerId="ADAL" clId="{9B40DF01-FF03-41BD-B978-E468B9023D06}" dt="2026-10-03T13:01:07.076" v="661" actId="26606"/>
          <ac:spMkLst>
            <pc:docMk/>
            <pc:sldMk cId="5410170" sldId="273"/>
            <ac:spMk id="83" creationId="{AF2F604E-43BE-4DC3-B983-E071523364F8}"/>
          </ac:spMkLst>
        </pc:spChg>
        <pc:spChg chg="add">
          <ac:chgData name="Liliana Carmo Monteiro Alves (2617092)" userId="65e11b82-1e1b-4602-b0b8-131a377a4bf1" providerId="ADAL" clId="{9B40DF01-FF03-41BD-B978-E468B9023D06}" dt="2026-10-03T13:01:07.076" v="661" actId="26606"/>
          <ac:spMkLst>
            <pc:docMk/>
            <pc:sldMk cId="5410170" sldId="273"/>
            <ac:spMk id="84" creationId="{08C9B587-E65E-4B52-B37C-ABEBB6E87928}"/>
          </ac:spMkLst>
        </pc:spChg>
        <pc:picChg chg="add mod ord">
          <ac:chgData name="Liliana Carmo Monteiro Alves (2617092)" userId="65e11b82-1e1b-4602-b0b8-131a377a4bf1" providerId="ADAL" clId="{9B40DF01-FF03-41BD-B978-E468B9023D06}" dt="2026-10-03T13:01:03.787" v="656" actId="26606"/>
          <ac:picMkLst>
            <pc:docMk/>
            <pc:sldMk cId="5410170" sldId="273"/>
            <ac:picMk id="5" creationId="{3D7BC368-3C2B-591E-7FD5-6BACE10B65E2}"/>
          </ac:picMkLst>
        </pc:picChg>
      </pc:sldChg>
      <pc:sldChg chg="addSp delSp modSp new mod ord">
        <pc:chgData name="Liliana Carmo Monteiro Alves (2617092)" userId="65e11b82-1e1b-4602-b0b8-131a377a4bf1" providerId="ADAL" clId="{9B40DF01-FF03-41BD-B978-E468B9023D06}" dt="2026-10-03T13:02:46.823" v="671" actId="1076"/>
        <pc:sldMkLst>
          <pc:docMk/>
          <pc:sldMk cId="2755115637" sldId="274"/>
        </pc:sldMkLst>
        <pc:spChg chg="add mod">
          <ac:chgData name="Liliana Carmo Monteiro Alves (2617092)" userId="65e11b82-1e1b-4602-b0b8-131a377a4bf1" providerId="ADAL" clId="{9B40DF01-FF03-41BD-B978-E468B9023D06}" dt="2026-10-03T13:02:40.948" v="670" actId="25668"/>
          <ac:spMkLst>
            <pc:docMk/>
            <pc:sldMk cId="2755115637" sldId="274"/>
            <ac:spMk id="4" creationId="{BAAD20E7-A1F8-7E83-5E4E-27A41B3CE8B1}"/>
          </ac:spMkLst>
        </pc:spChg>
        <pc:spChg chg="add mod">
          <ac:chgData name="Liliana Carmo Monteiro Alves (2617092)" userId="65e11b82-1e1b-4602-b0b8-131a377a4bf1" providerId="ADAL" clId="{9B40DF01-FF03-41BD-B978-E468B9023D06}" dt="2026-10-03T13:02:29.354" v="667" actId="25668"/>
          <ac:spMkLst>
            <pc:docMk/>
            <pc:sldMk cId="2755115637" sldId="274"/>
            <ac:spMk id="7" creationId="{A3D9F035-2387-5E36-6B84-4600006BCF30}"/>
          </ac:spMkLst>
        </pc:spChg>
      </pc:sldChg>
      <pc:sldChg chg="addSp delSp modSp new mod ord">
        <pc:chgData name="Liliana Carmo Monteiro Alves (2617092)" userId="65e11b82-1e1b-4602-b0b8-131a377a4bf1" providerId="ADAL" clId="{9B40DF01-FF03-41BD-B978-E468B9023D06}" dt="2026-10-06T19:56:27.774" v="1158" actId="1076"/>
        <pc:sldMkLst>
          <pc:docMk/>
          <pc:sldMk cId="1501972252" sldId="277"/>
        </pc:sldMkLst>
        <pc:spChg chg="mod">
          <ac:chgData name="Liliana Carmo Monteiro Alves (2617092)" userId="65e11b82-1e1b-4602-b0b8-131a377a4bf1" providerId="ADAL" clId="{9B40DF01-FF03-41BD-B978-E468B9023D06}" dt="2026-10-06T19:56:20.597" v="1156" actId="1076"/>
          <ac:spMkLst>
            <pc:docMk/>
            <pc:sldMk cId="1501972252" sldId="277"/>
            <ac:spMk id="2" creationId="{3341E24F-D8C9-7596-2907-4F68BB0A837F}"/>
          </ac:spMkLst>
        </pc:spChg>
        <pc:spChg chg="mod">
          <ac:chgData name="Liliana Carmo Monteiro Alves (2617092)" userId="65e11b82-1e1b-4602-b0b8-131a377a4bf1" providerId="ADAL" clId="{9B40DF01-FF03-41BD-B978-E468B9023D06}" dt="2026-10-06T19:56:22.848" v="1157" actId="1076"/>
          <ac:spMkLst>
            <pc:docMk/>
            <pc:sldMk cId="1501972252" sldId="277"/>
            <ac:spMk id="3" creationId="{E099B83C-FB6A-B0A8-C3FE-F0B08EB9CA7C}"/>
          </ac:spMkLst>
        </pc:spChg>
        <pc:graphicFrameChg chg="add mod modGraphic">
          <ac:chgData name="Liliana Carmo Monteiro Alves (2617092)" userId="65e11b82-1e1b-4602-b0b8-131a377a4bf1" providerId="ADAL" clId="{9B40DF01-FF03-41BD-B978-E468B9023D06}" dt="2026-10-06T19:56:27.774" v="1158" actId="1076"/>
          <ac:graphicFrameMkLst>
            <pc:docMk/>
            <pc:sldMk cId="1501972252" sldId="277"/>
            <ac:graphicFrameMk id="7" creationId="{B341AD88-F6D2-4797-A8F4-F18FAB0DCC60}"/>
          </ac:graphicFrameMkLst>
        </pc:graphicFrameChg>
      </pc:sldChg>
      <pc:sldChg chg="addSp delSp modSp mod setBg">
        <pc:chgData name="Liliana Carmo Monteiro Alves (2617092)" userId="65e11b82-1e1b-4602-b0b8-131a377a4bf1" providerId="ADAL" clId="{9B40DF01-FF03-41BD-B978-E468B9023D06}" dt="2026-10-07T09:00:54.271" v="1175" actId="26606"/>
        <pc:sldMkLst>
          <pc:docMk/>
          <pc:sldMk cId="563153877" sldId="280"/>
        </pc:sldMkLst>
        <pc:spChg chg="mod">
          <ac:chgData name="Liliana Carmo Monteiro Alves (2617092)" userId="65e11b82-1e1b-4602-b0b8-131a377a4bf1" providerId="ADAL" clId="{9B40DF01-FF03-41BD-B978-E468B9023D06}" dt="2026-10-07T09:00:54.271" v="1175" actId="26606"/>
          <ac:spMkLst>
            <pc:docMk/>
            <pc:sldMk cId="563153877" sldId="280"/>
            <ac:spMk id="4" creationId="{1240EFC5-A519-F40C-926F-10C388010BC5}"/>
          </ac:spMkLst>
        </pc:spChg>
        <pc:spChg chg="add del">
          <ac:chgData name="Liliana Carmo Monteiro Alves (2617092)" userId="65e11b82-1e1b-4602-b0b8-131a377a4bf1" providerId="ADAL" clId="{9B40DF01-FF03-41BD-B978-E468B9023D06}" dt="2026-10-07T09:00:48.809" v="1169" actId="26606"/>
          <ac:spMkLst>
            <pc:docMk/>
            <pc:sldMk cId="563153877" sldId="280"/>
            <ac:spMk id="9" creationId="{DEE2AD96-B495-4E06-9291-B71706F728CB}"/>
          </ac:spMkLst>
        </pc:spChg>
        <pc:spChg chg="add del">
          <ac:chgData name="Liliana Carmo Monteiro Alves (2617092)" userId="65e11b82-1e1b-4602-b0b8-131a377a4bf1" providerId="ADAL" clId="{9B40DF01-FF03-41BD-B978-E468B9023D06}" dt="2026-10-07T09:00:48.809" v="1169" actId="26606"/>
          <ac:spMkLst>
            <pc:docMk/>
            <pc:sldMk cId="563153877" sldId="280"/>
            <ac:spMk id="11" creationId="{53CF6D67-C5A8-4ADD-9E8E-1E38CA1D3166}"/>
          </ac:spMkLst>
        </pc:spChg>
        <pc:spChg chg="add del">
          <ac:chgData name="Liliana Carmo Monteiro Alves (2617092)" userId="65e11b82-1e1b-4602-b0b8-131a377a4bf1" providerId="ADAL" clId="{9B40DF01-FF03-41BD-B978-E468B9023D06}" dt="2026-10-07T09:00:48.809" v="1169" actId="26606"/>
          <ac:spMkLst>
            <pc:docMk/>
            <pc:sldMk cId="563153877" sldId="280"/>
            <ac:spMk id="13" creationId="{86909FA0-B515-4681-B7A8-FA281D133B94}"/>
          </ac:spMkLst>
        </pc:spChg>
        <pc:spChg chg="add del">
          <ac:chgData name="Liliana Carmo Monteiro Alves (2617092)" userId="65e11b82-1e1b-4602-b0b8-131a377a4bf1" providerId="ADAL" clId="{9B40DF01-FF03-41BD-B978-E468B9023D06}" dt="2026-10-07T09:00:48.809" v="1169" actId="26606"/>
          <ac:spMkLst>
            <pc:docMk/>
            <pc:sldMk cId="563153877" sldId="280"/>
            <ac:spMk id="15" creationId="{21C9FE86-FCC3-4A31-AA1C-C882262B7FE7}"/>
          </ac:spMkLst>
        </pc:spChg>
        <pc:spChg chg="add del">
          <ac:chgData name="Liliana Carmo Monteiro Alves (2617092)" userId="65e11b82-1e1b-4602-b0b8-131a377a4bf1" providerId="ADAL" clId="{9B40DF01-FF03-41BD-B978-E468B9023D06}" dt="2026-10-07T09:00:48.809" v="1169" actId="26606"/>
          <ac:spMkLst>
            <pc:docMk/>
            <pc:sldMk cId="563153877" sldId="280"/>
            <ac:spMk id="17" creationId="{7D96243B-ECED-4B71-8E06-AE9A285EAD20}"/>
          </ac:spMkLst>
        </pc:spChg>
        <pc:spChg chg="add del">
          <ac:chgData name="Liliana Carmo Monteiro Alves (2617092)" userId="65e11b82-1e1b-4602-b0b8-131a377a4bf1" providerId="ADAL" clId="{9B40DF01-FF03-41BD-B978-E468B9023D06}" dt="2026-10-07T09:00:48.809" v="1169" actId="26606"/>
          <ac:spMkLst>
            <pc:docMk/>
            <pc:sldMk cId="563153877" sldId="280"/>
            <ac:spMk id="19" creationId="{A09989E4-EFDC-4A90-A633-E0525FB4139E}"/>
          </ac:spMkLst>
        </pc:spChg>
        <pc:spChg chg="add del">
          <ac:chgData name="Liliana Carmo Monteiro Alves (2617092)" userId="65e11b82-1e1b-4602-b0b8-131a377a4bf1" providerId="ADAL" clId="{9B40DF01-FF03-41BD-B978-E468B9023D06}" dt="2026-10-07T09:00:49.819" v="1171" actId="26606"/>
          <ac:spMkLst>
            <pc:docMk/>
            <pc:sldMk cId="563153877" sldId="280"/>
            <ac:spMk id="21" creationId="{5C8908E2-EE49-44D2-9428-A28D2312A8D5}"/>
          </ac:spMkLst>
        </pc:spChg>
        <pc:spChg chg="add del">
          <ac:chgData name="Liliana Carmo Monteiro Alves (2617092)" userId="65e11b82-1e1b-4602-b0b8-131a377a4bf1" providerId="ADAL" clId="{9B40DF01-FF03-41BD-B978-E468B9023D06}" dt="2026-10-07T09:00:49.819" v="1171" actId="26606"/>
          <ac:spMkLst>
            <pc:docMk/>
            <pc:sldMk cId="563153877" sldId="280"/>
            <ac:spMk id="24" creationId="{BD92035A-AA2F-4CD8-A556-1CE8BDEC75BD}"/>
          </ac:spMkLst>
        </pc:spChg>
        <pc:spChg chg="add del">
          <ac:chgData name="Liliana Carmo Monteiro Alves (2617092)" userId="65e11b82-1e1b-4602-b0b8-131a377a4bf1" providerId="ADAL" clId="{9B40DF01-FF03-41BD-B978-E468B9023D06}" dt="2026-10-07T09:00:49.819" v="1171" actId="26606"/>
          <ac:spMkLst>
            <pc:docMk/>
            <pc:sldMk cId="563153877" sldId="280"/>
            <ac:spMk id="25" creationId="{ED888B23-07FA-482A-96DF-47E31AF1A603}"/>
          </ac:spMkLst>
        </pc:spChg>
        <pc:spChg chg="add del">
          <ac:chgData name="Liliana Carmo Monteiro Alves (2617092)" userId="65e11b82-1e1b-4602-b0b8-131a377a4bf1" providerId="ADAL" clId="{9B40DF01-FF03-41BD-B978-E468B9023D06}" dt="2026-10-07T09:00:51.512" v="1173" actId="26606"/>
          <ac:spMkLst>
            <pc:docMk/>
            <pc:sldMk cId="563153877" sldId="280"/>
            <ac:spMk id="27" creationId="{5D7F64A8-D625-4F61-A290-B499BB62ACFF}"/>
          </ac:spMkLst>
        </pc:spChg>
        <pc:spChg chg="add del">
          <ac:chgData name="Liliana Carmo Monteiro Alves (2617092)" userId="65e11b82-1e1b-4602-b0b8-131a377a4bf1" providerId="ADAL" clId="{9B40DF01-FF03-41BD-B978-E468B9023D06}" dt="2026-10-07T09:00:54.271" v="1175" actId="26606"/>
          <ac:spMkLst>
            <pc:docMk/>
            <pc:sldMk cId="563153877" sldId="280"/>
            <ac:spMk id="29" creationId="{5D7F64A8-D625-4F61-A290-B499BB62ACFF}"/>
          </ac:spMkLst>
        </pc:spChg>
        <pc:grpChg chg="add del">
          <ac:chgData name="Liliana Carmo Monteiro Alves (2617092)" userId="65e11b82-1e1b-4602-b0b8-131a377a4bf1" providerId="ADAL" clId="{9B40DF01-FF03-41BD-B978-E468B9023D06}" dt="2026-10-07T09:00:49.819" v="1171" actId="26606"/>
          <ac:grpSpMkLst>
            <pc:docMk/>
            <pc:sldMk cId="563153877" sldId="280"/>
            <ac:grpSpMk id="22" creationId="{5D1A9D8B-3117-4D9D-BDA4-DD81895098B0}"/>
          </ac:grpSpMkLst>
        </pc:grpChg>
        <pc:picChg chg="add del">
          <ac:chgData name="Liliana Carmo Monteiro Alves (2617092)" userId="65e11b82-1e1b-4602-b0b8-131a377a4bf1" providerId="ADAL" clId="{9B40DF01-FF03-41BD-B978-E468B9023D06}" dt="2026-10-07T09:00:51.512" v="1173" actId="26606"/>
          <ac:picMkLst>
            <pc:docMk/>
            <pc:sldMk cId="563153877" sldId="280"/>
            <ac:picMk id="8" creationId="{63CFCE10-EC00-7D18-6B3F-EFC2F94B7026}"/>
          </ac:picMkLst>
        </pc:picChg>
        <pc:picChg chg="add del">
          <ac:chgData name="Liliana Carmo Monteiro Alves (2617092)" userId="65e11b82-1e1b-4602-b0b8-131a377a4bf1" providerId="ADAL" clId="{9B40DF01-FF03-41BD-B978-E468B9023D06}" dt="2026-10-07T09:00:51.512" v="1173" actId="26606"/>
          <ac:picMkLst>
            <pc:docMk/>
            <pc:sldMk cId="563153877" sldId="280"/>
            <ac:picMk id="10" creationId="{CF8C6A08-A4D3-4014-BE3B-CFF1B67FF355}"/>
          </ac:picMkLst>
        </pc:picChg>
        <pc:picChg chg="add del">
          <ac:chgData name="Liliana Carmo Monteiro Alves (2617092)" userId="65e11b82-1e1b-4602-b0b8-131a377a4bf1" providerId="ADAL" clId="{9B40DF01-FF03-41BD-B978-E468B9023D06}" dt="2026-10-07T09:00:54.271" v="1175" actId="26606"/>
          <ac:picMkLst>
            <pc:docMk/>
            <pc:sldMk cId="563153877" sldId="280"/>
            <ac:picMk id="30" creationId="{C2F57243-0960-ED4E-1311-10226BB6F342}"/>
          </ac:picMkLst>
        </pc:picChg>
        <pc:picChg chg="add del">
          <ac:chgData name="Liliana Carmo Monteiro Alves (2617092)" userId="65e11b82-1e1b-4602-b0b8-131a377a4bf1" providerId="ADAL" clId="{9B40DF01-FF03-41BD-B978-E468B9023D06}" dt="2026-10-07T09:00:54.271" v="1175" actId="26606"/>
          <ac:picMkLst>
            <pc:docMk/>
            <pc:sldMk cId="563153877" sldId="280"/>
            <ac:picMk id="31" creationId="{A3A1A4C2-DC48-41BA-B64C-9D05BF405DF7}"/>
          </ac:picMkLst>
        </pc:picChg>
      </pc:sldChg>
    </pc:docChg>
  </pc:docChgLst>
  <pc:docChgLst>
    <pc:chgData name="Akhelia Graham (2523178)" userId="S::2523178@student.uwtsd.ac.uk::5c317a65-81fe-4b0f-872b-333d3bafb458" providerId="AD" clId="Web-{FF4DA0A2-ED59-49A0-10B2-AC1D3E311DF1}"/>
    <pc:docChg chg="sldOrd">
      <pc:chgData name="Akhelia Graham (2523178)" userId="S::2523178@student.uwtsd.ac.uk::5c317a65-81fe-4b0f-872b-333d3bafb458" providerId="AD" clId="Web-{FF4DA0A2-ED59-49A0-10B2-AC1D3E311DF1}" dt="2026-10-07T11:46:32.122" v="1"/>
      <pc:docMkLst>
        <pc:docMk/>
      </pc:docMkLst>
      <pc:sldChg chg="ord">
        <pc:chgData name="Akhelia Graham (2523178)" userId="S::2523178@student.uwtsd.ac.uk::5c317a65-81fe-4b0f-872b-333d3bafb458" providerId="AD" clId="Web-{FF4DA0A2-ED59-49A0-10B2-AC1D3E311DF1}" dt="2026-10-07T11:46:32.122" v="1"/>
        <pc:sldMkLst>
          <pc:docMk/>
          <pc:sldMk cId="4215412887" sldId="259"/>
        </pc:sldMkLst>
      </pc:sldChg>
      <pc:sldChg chg="ord">
        <pc:chgData name="Akhelia Graham (2523178)" userId="S::2523178@student.uwtsd.ac.uk::5c317a65-81fe-4b0f-872b-333d3bafb458" providerId="AD" clId="Web-{FF4DA0A2-ED59-49A0-10B2-AC1D3E311DF1}" dt="2026-10-07T11:46:27.825" v="0"/>
        <pc:sldMkLst>
          <pc:docMk/>
          <pc:sldMk cId="1501972252" sldId="277"/>
        </pc:sldMkLst>
      </pc:sldChg>
    </pc:docChg>
  </pc:docChgLst>
  <pc:docChgLst>
    <pc:chgData name="Akhelia Graham (2523178)" userId="S::2523178@student.uwtsd.ac.uk::5c317a65-81fe-4b0f-872b-333d3bafb458" providerId="AD" clId="Web-{B01D80A1-430F-2659-5EF6-A81568787092}"/>
    <pc:docChg chg="modSld">
      <pc:chgData name="Akhelia Graham (2523178)" userId="S::2523178@student.uwtsd.ac.uk::5c317a65-81fe-4b0f-872b-333d3bafb458" providerId="AD" clId="Web-{B01D80A1-430F-2659-5EF6-A81568787092}" dt="2026-09-28T23:37:55.277" v="795" actId="20577"/>
      <pc:docMkLst>
        <pc:docMk/>
      </pc:docMkLst>
      <pc:sldChg chg="modSp">
        <pc:chgData name="Akhelia Graham (2523178)" userId="S::2523178@student.uwtsd.ac.uk::5c317a65-81fe-4b0f-872b-333d3bafb458" providerId="AD" clId="Web-{B01D80A1-430F-2659-5EF6-A81568787092}" dt="2026-09-28T23:19:43.320" v="666" actId="20577"/>
        <pc:sldMkLst>
          <pc:docMk/>
          <pc:sldMk cId="3875113702" sldId="263"/>
        </pc:sldMkLst>
        <pc:spChg chg="mod">
          <ac:chgData name="Akhelia Graham (2523178)" userId="S::2523178@student.uwtsd.ac.uk::5c317a65-81fe-4b0f-872b-333d3bafb458" providerId="AD" clId="Web-{B01D80A1-430F-2659-5EF6-A81568787092}" dt="2026-09-28T23:19:43.320" v="666" actId="20577"/>
          <ac:spMkLst>
            <pc:docMk/>
            <pc:sldMk cId="3875113702" sldId="263"/>
            <ac:spMk id="3" creationId="{1F10E8D2-B7DE-EC82-9DDB-59048DE597B8}"/>
          </ac:spMkLst>
        </pc:spChg>
        <pc:spChg chg="mod">
          <ac:chgData name="Akhelia Graham (2523178)" userId="S::2523178@student.uwtsd.ac.uk::5c317a65-81fe-4b0f-872b-333d3bafb458" providerId="AD" clId="Web-{B01D80A1-430F-2659-5EF6-A81568787092}" dt="2026-09-28T23:09:18.253" v="609" actId="20577"/>
          <ac:spMkLst>
            <pc:docMk/>
            <pc:sldMk cId="3875113702" sldId="263"/>
            <ac:spMk id="5" creationId="{D60F987B-743A-A353-5821-36C9791178D5}"/>
          </ac:spMkLst>
        </pc:spChg>
        <pc:spChg chg="mod">
          <ac:chgData name="Akhelia Graham (2523178)" userId="S::2523178@student.uwtsd.ac.uk::5c317a65-81fe-4b0f-872b-333d3bafb458" providerId="AD" clId="Web-{B01D80A1-430F-2659-5EF6-A81568787092}" dt="2026-09-28T23:02:51.475" v="459" actId="20577"/>
          <ac:spMkLst>
            <pc:docMk/>
            <pc:sldMk cId="3875113702" sldId="263"/>
            <ac:spMk id="7" creationId="{9800D125-49C6-D110-7143-AAE0D49074A7}"/>
          </ac:spMkLst>
        </pc:spChg>
      </pc:sldChg>
      <pc:sldChg chg="addSp delSp modSp">
        <pc:chgData name="Akhelia Graham (2523178)" userId="S::2523178@student.uwtsd.ac.uk::5c317a65-81fe-4b0f-872b-333d3bafb458" providerId="AD" clId="Web-{B01D80A1-430F-2659-5EF6-A81568787092}" dt="2026-09-28T22:48:53.651" v="432" actId="20577"/>
        <pc:sldMkLst>
          <pc:docMk/>
          <pc:sldMk cId="2889543122" sldId="266"/>
        </pc:sldMkLst>
        <pc:spChg chg="add mod">
          <ac:chgData name="Akhelia Graham (2523178)" userId="S::2523178@student.uwtsd.ac.uk::5c317a65-81fe-4b0f-872b-333d3bafb458" providerId="AD" clId="Web-{B01D80A1-430F-2659-5EF6-A81568787092}" dt="2026-09-28T22:48:53.651" v="432" actId="20577"/>
          <ac:spMkLst>
            <pc:docMk/>
            <pc:sldMk cId="2889543122" sldId="266"/>
            <ac:spMk id="5" creationId="{780FA544-D8F8-05E0-EAE4-2D9FB5877065}"/>
          </ac:spMkLst>
        </pc:spChg>
      </pc:sldChg>
    </pc:docChg>
  </pc:docChgLst>
  <pc:docChgLst>
    <pc:chgData name="Faval Hesson (1912521)" userId="S::1912521@student.uwtsd.ac.uk::b997d7a3-eac7-4965-ba9a-ea16f25b8f3b" providerId="AD" clId="Web-{C2A3C7AF-76CA-D796-95A4-DD4007F74430}"/>
    <pc:docChg chg="modSld sldOrd addSection">
      <pc:chgData name="Faval Hesson (1912521)" userId="S::1912521@student.uwtsd.ac.uk::b997d7a3-eac7-4965-ba9a-ea16f25b8f3b" providerId="AD" clId="Web-{C2A3C7AF-76CA-D796-95A4-DD4007F74430}" dt="2026-10-07T11:31:59.667" v="134" actId="20577"/>
      <pc:docMkLst>
        <pc:docMk/>
      </pc:docMkLst>
      <pc:sldChg chg="ord">
        <pc:chgData name="Faval Hesson (1912521)" userId="S::1912521@student.uwtsd.ac.uk::b997d7a3-eac7-4965-ba9a-ea16f25b8f3b" providerId="AD" clId="Web-{C2A3C7AF-76CA-D796-95A4-DD4007F74430}" dt="2026-10-07T11:20:54.217" v="89"/>
        <pc:sldMkLst>
          <pc:docMk/>
          <pc:sldMk cId="2578718581" sldId="257"/>
        </pc:sldMkLst>
      </pc:sldChg>
      <pc:sldChg chg="modSp">
        <pc:chgData name="Faval Hesson (1912521)" userId="S::1912521@student.uwtsd.ac.uk::b997d7a3-eac7-4965-ba9a-ea16f25b8f3b" providerId="AD" clId="Web-{C2A3C7AF-76CA-D796-95A4-DD4007F74430}" dt="2026-10-07T09:36:47.921" v="87" actId="20577"/>
        <pc:sldMkLst>
          <pc:docMk/>
          <pc:sldMk cId="4084152143" sldId="269"/>
        </pc:sldMkLst>
        <pc:spChg chg="mod">
          <ac:chgData name="Faval Hesson (1912521)" userId="S::1912521@student.uwtsd.ac.uk::b997d7a3-eac7-4965-ba9a-ea16f25b8f3b" providerId="AD" clId="Web-{C2A3C7AF-76CA-D796-95A4-DD4007F74430}" dt="2026-10-07T09:36:47.921" v="87" actId="20577"/>
          <ac:spMkLst>
            <pc:docMk/>
            <pc:sldMk cId="4084152143" sldId="269"/>
            <ac:spMk id="3" creationId="{90EABD1D-7E95-309C-E16B-5675187DAA53}"/>
          </ac:spMkLst>
        </pc:spChg>
      </pc:sldChg>
      <pc:sldChg chg="modSp">
        <pc:chgData name="Faval Hesson (1912521)" userId="S::1912521@student.uwtsd.ac.uk::b997d7a3-eac7-4965-ba9a-ea16f25b8f3b" providerId="AD" clId="Web-{C2A3C7AF-76CA-D796-95A4-DD4007F74430}" dt="2026-10-07T11:24:38.601" v="97" actId="20577"/>
        <pc:sldMkLst>
          <pc:docMk/>
          <pc:sldMk cId="3346380168" sldId="272"/>
        </pc:sldMkLst>
        <pc:spChg chg="mod">
          <ac:chgData name="Faval Hesson (1912521)" userId="S::1912521@student.uwtsd.ac.uk::b997d7a3-eac7-4965-ba9a-ea16f25b8f3b" providerId="AD" clId="Web-{C2A3C7AF-76CA-D796-95A4-DD4007F74430}" dt="2026-10-07T11:24:38.601" v="97" actId="20577"/>
          <ac:spMkLst>
            <pc:docMk/>
            <pc:sldMk cId="3346380168" sldId="272"/>
            <ac:spMk id="5" creationId="{BBF963E4-3125-488E-4C41-EB61CBAA0581}"/>
          </ac:spMkLst>
        </pc:spChg>
      </pc:sldChg>
      <pc:sldChg chg="modSp">
        <pc:chgData name="Faval Hesson (1912521)" userId="S::1912521@student.uwtsd.ac.uk::b997d7a3-eac7-4965-ba9a-ea16f25b8f3b" providerId="AD" clId="Web-{C2A3C7AF-76CA-D796-95A4-DD4007F74430}" dt="2026-10-07T09:10:47.537" v="44" actId="20577"/>
        <pc:sldMkLst>
          <pc:docMk/>
          <pc:sldMk cId="5410170" sldId="273"/>
        </pc:sldMkLst>
        <pc:spChg chg="mod">
          <ac:chgData name="Faval Hesson (1912521)" userId="S::1912521@student.uwtsd.ac.uk::b997d7a3-eac7-4965-ba9a-ea16f25b8f3b" providerId="AD" clId="Web-{C2A3C7AF-76CA-D796-95A4-DD4007F74430}" dt="2026-10-07T09:10:47.537" v="44" actId="20577"/>
          <ac:spMkLst>
            <pc:docMk/>
            <pc:sldMk cId="5410170" sldId="273"/>
            <ac:spMk id="4" creationId="{91228750-3A3E-3944-4DD6-35BBE5D0725D}"/>
          </ac:spMkLst>
        </pc:spChg>
      </pc:sldChg>
      <pc:sldChg chg="modSp">
        <pc:chgData name="Faval Hesson (1912521)" userId="S::1912521@student.uwtsd.ac.uk::b997d7a3-eac7-4965-ba9a-ea16f25b8f3b" providerId="AD" clId="Web-{C2A3C7AF-76CA-D796-95A4-DD4007F74430}" dt="2026-10-07T11:25:10.462" v="99" actId="20577"/>
        <pc:sldMkLst>
          <pc:docMk/>
          <pc:sldMk cId="2755115637" sldId="274"/>
        </pc:sldMkLst>
        <pc:spChg chg="mod">
          <ac:chgData name="Faval Hesson (1912521)" userId="S::1912521@student.uwtsd.ac.uk::b997d7a3-eac7-4965-ba9a-ea16f25b8f3b" providerId="AD" clId="Web-{C2A3C7AF-76CA-D796-95A4-DD4007F74430}" dt="2026-10-07T11:25:10.462" v="99" actId="20577"/>
          <ac:spMkLst>
            <pc:docMk/>
            <pc:sldMk cId="2755115637" sldId="274"/>
            <ac:spMk id="4" creationId="{BAAD20E7-A1F8-7E83-5E4E-27A41B3CE8B1}"/>
          </ac:spMkLst>
        </pc:spChg>
      </pc:sldChg>
      <pc:sldChg chg="modSp">
        <pc:chgData name="Faval Hesson (1912521)" userId="S::1912521@student.uwtsd.ac.uk::b997d7a3-eac7-4965-ba9a-ea16f25b8f3b" providerId="AD" clId="Web-{C2A3C7AF-76CA-D796-95A4-DD4007F74430}" dt="2026-10-07T11:31:59.667" v="134" actId="20577"/>
        <pc:sldMkLst>
          <pc:docMk/>
          <pc:sldMk cId="1266016823" sldId="281"/>
        </pc:sldMkLst>
        <pc:spChg chg="mod">
          <ac:chgData name="Faval Hesson (1912521)" userId="S::1912521@student.uwtsd.ac.uk::b997d7a3-eac7-4965-ba9a-ea16f25b8f3b" providerId="AD" clId="Web-{C2A3C7AF-76CA-D796-95A4-DD4007F74430}" dt="2026-10-07T11:31:59.667" v="134" actId="20577"/>
          <ac:spMkLst>
            <pc:docMk/>
            <pc:sldMk cId="1266016823" sldId="281"/>
            <ac:spMk id="3" creationId="{986DA535-6DA4-8849-149D-0780BFC1B71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912D-5C41-1A14-725D-125DD5808E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DD0806D-7CC8-4904-7957-D2C095A449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DDBE49-4844-FAEC-0161-0512279CA2F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31E26E05-247B-1440-E9E2-6901A3DE2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A59BF4-D61D-187A-98BD-B43DF4C18464}"/>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581427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5096-D944-338F-78EA-03ED943B75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259712-9AA1-CEC4-0435-64A0DE619B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B6C2F-6856-3BA6-FD64-D14593365C8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158D22DA-4538-088D-CAAE-27AAA59EF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E3400-105A-AEA0-34A2-0D8EC33EC6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6068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375B-97FB-7DFE-3A8F-54619E1B5B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3F2159-9C41-606B-3FE3-A8D4417FC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31CBA3-FC87-6917-FF07-1068F1D22C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268FED90-993D-2031-6518-1BDE57409C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03E4D-2263-1119-10A0-B37B12BB105D}"/>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34330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D5FE-6D22-6365-8FB9-C750C50010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BAD718-EA91-572D-072B-FDEFE9FAC5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CB1178-8192-7AED-C0F4-2EBEEE0404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9D854D9-BFBF-FBA7-50FF-A462622975C9}"/>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E5C55B9-1320-DCCE-0635-4B611E21C5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1C35A-E6B8-53B2-F8B3-8B0312833F0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92758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076C-51E3-8354-A8A5-9219176692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2E8D52-A6D1-C3D4-E065-729EAA9FAC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109AA4-D824-9D8E-EEE4-845AD2FDB2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CB2967-AD30-D1A3-B0D2-EB8A663CE4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8E7F27-5AA4-C290-180D-29B32A329A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0648A5-CD68-2D2A-5C84-402A54E6591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8" name="Footer Placeholder 7">
            <a:extLst>
              <a:ext uri="{FF2B5EF4-FFF2-40B4-BE49-F238E27FC236}">
                <a16:creationId xmlns:a16="http://schemas.microsoft.com/office/drawing/2014/main" id="{66369E97-A4D3-D7D6-EF71-9091213FA3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CC47DB-3CDB-A113-3FC3-8B72A595A709}"/>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92645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E383-0D4D-E8EC-FB1B-FBEDEC00DA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F4ACEF-B74E-4AA6-108B-5202DA714BC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4" name="Footer Placeholder 3">
            <a:extLst>
              <a:ext uri="{FF2B5EF4-FFF2-40B4-BE49-F238E27FC236}">
                <a16:creationId xmlns:a16="http://schemas.microsoft.com/office/drawing/2014/main" id="{C73181B7-E63A-7A86-8F6B-F97880B0A0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143F1-CEF0-F780-BB9C-4647F6635486}"/>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9428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6C4D1-F326-6924-1845-B07418F71B34}"/>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3" name="Footer Placeholder 2">
            <a:extLst>
              <a:ext uri="{FF2B5EF4-FFF2-40B4-BE49-F238E27FC236}">
                <a16:creationId xmlns:a16="http://schemas.microsoft.com/office/drawing/2014/main" id="{E4584967-7FFE-DE60-5577-A050C2B35B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DBBA6-D64A-E86D-83D5-4B8D121DEE47}"/>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328298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40281-870D-E77D-09EE-A5ED139B9E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806892-8883-8FC6-41B2-E36C45E0F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610618-1D52-D632-62EB-1DD2D6220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41A4F-D54E-0454-C41E-5C3CCA4404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47293D0C-E858-0431-9BA1-654E75B52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5352D-E92B-3D24-B525-B144178979E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50679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CEEA-6D5A-3816-19C7-6E6FEF9EB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4C650BF-2B59-1AAD-61E4-AFC71B53B6F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D3C284-5CB9-5DD5-B71A-E3C4EFB4B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7C834-4ABB-42A2-AAA8-6419B8717D6A}"/>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AAAA52C-964A-B789-B570-5BA0900292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261D1-4EFD-CE23-AC46-3B5B177EE9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414286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D5C6-67F7-6241-85B4-2E46D97865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955FF-CC3F-5479-FD48-7A5E05D01D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EB6851-9185-85B9-286B-3897B75207A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A52B0B9F-0C77-2029-AE70-2A5FB7E10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CE47E-69E8-325D-7CF8-9C578F52AD9A}"/>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45030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B2505-3102-D3BF-36E1-5288958B58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C12C57-17B8-53E7-F723-D105C7B86F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8A028-F3AC-9F6F-DE1D-008DC8555E01}"/>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81E8AB1A-CD21-C7B9-DB64-BB6C9EBDB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9438E-001C-8E42-40E0-0B3F6A7CA6C3}"/>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281033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25F7E-0D1C-0E1F-D9F6-81EDF6946F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D19D3D-FD57-F9FE-55DE-4F2CDA8BE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CC0D8A-6FD9-36AD-55C2-5931D7C61C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F7D38D9F-7F6E-6D3C-6EAF-AE4D6A8AC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B63A38-0D9B-0899-3D52-56B071974E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CACDBD-C33A-FC42-B37A-19CB9C8FE401}" type="slidenum">
              <a:rPr lang="en-US" smtClean="0"/>
              <a:t>‹#›</a:t>
            </a:fld>
            <a:endParaRPr lang="en-US"/>
          </a:p>
        </p:txBody>
      </p:sp>
    </p:spTree>
    <p:extLst>
      <p:ext uri="{BB962C8B-B14F-4D97-AF65-F5344CB8AC3E}">
        <p14:creationId xmlns:p14="http://schemas.microsoft.com/office/powerpoint/2010/main" val="4115630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mustasim@uwtsd.ac.uk" TargetMode="External"/><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data-protection-act-2018-guidance-for-health-and-social-care"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cqc.org.uk/guidance-providers/adult-social-care/effective-communication-adult-social-care"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teams/limits-specifications-teams" TargetMode="External"/><Relationship Id="rId5" Type="http://schemas.openxmlformats.org/officeDocument/2006/relationships/hyperlink" Target="https://www.microsoft.com/en-us/microsoft-teams/group-chat-software" TargetMode="External"/><Relationship Id="rId4" Type="http://schemas.openxmlformats.org/officeDocument/2006/relationships/hyperlink" Target="https://www.microsoft.com/en-gb/microsoft-teams/healthcar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space.mit.edu/handle/1721.1/15192" TargetMode="External"/><Relationship Id="rId2" Type="http://schemas.openxmlformats.org/officeDocument/2006/relationships/hyperlink" Target="https://learn.microsoft.com/en-gb/training/modules/create-manage-teams-channels-microsoft-teams/2-plan-team" TargetMode="External"/><Relationship Id="rId1" Type="http://schemas.openxmlformats.org/officeDocument/2006/relationships/slideLayout" Target="../slideLayouts/slideLayout7.xml"/><Relationship Id="rId4" Type="http://schemas.openxmlformats.org/officeDocument/2006/relationships/hyperlink" Target="https://news.microsoft.com/source/2017/03/14/microsoft-teams-rolls-out-to-office-365-customers-worldw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Graphic 43" descr="Fingerprint">
            <a:extLst>
              <a:ext uri="{FF2B5EF4-FFF2-40B4-BE49-F238E27FC236}">
                <a16:creationId xmlns:a16="http://schemas.microsoft.com/office/drawing/2014/main" id="{93BDBC69-9D05-A866-5F2C-DCE5CAB3CF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5EF4DF0-85C5-14A8-F9EB-D09DF17A3147}"/>
              </a:ext>
            </a:extLst>
          </p:cNvPr>
          <p:cNvSpPr>
            <a:spLocks noGrp="1"/>
          </p:cNvSpPr>
          <p:nvPr>
            <p:ph idx="1"/>
          </p:nvPr>
        </p:nvSpPr>
        <p:spPr>
          <a:xfrm>
            <a:off x="1935480" y="1244917"/>
            <a:ext cx="6706268" cy="3212605"/>
          </a:xfrm>
        </p:spPr>
        <p:txBody>
          <a:bodyPr vert="horz" lIns="91440" tIns="45720" rIns="91440" bIns="45720" rtlCol="0" anchor="t">
            <a:normAutofit fontScale="70000" lnSpcReduction="20000"/>
          </a:bodyPr>
          <a:lstStyle/>
          <a:p>
            <a:pPr marL="457200" lvl="1" indent="0">
              <a:buNone/>
            </a:pPr>
            <a:r>
              <a:rPr lang="en-GB" sz="4800" b="1">
                <a:latin typeface="Corbel"/>
              </a:rPr>
              <a:t>Digital Skills and Research Methods</a:t>
            </a:r>
            <a:endParaRPr lang="en-US" sz="4800">
              <a:latin typeface="Corbel"/>
            </a:endParaRPr>
          </a:p>
          <a:p>
            <a:pPr marL="457200" lvl="1" indent="0">
              <a:buNone/>
            </a:pPr>
            <a:endParaRPr lang="en-GB" sz="2000" b="1"/>
          </a:p>
          <a:p>
            <a:pPr marL="457200" lvl="1" indent="0">
              <a:buNone/>
            </a:pPr>
            <a:endParaRPr lang="en-GB" sz="2000" b="1"/>
          </a:p>
          <a:p>
            <a:pPr marL="457200" lvl="1" indent="0">
              <a:buNone/>
            </a:pPr>
            <a:r>
              <a:rPr lang="en-GB" sz="3600" b="1"/>
              <a:t>Students</a:t>
            </a:r>
            <a:r>
              <a:rPr lang="en-GB" sz="3600"/>
              <a:t>: </a:t>
            </a:r>
            <a:r>
              <a:rPr lang="en-GB" sz="3600" err="1"/>
              <a:t>Faval</a:t>
            </a:r>
            <a:r>
              <a:rPr lang="en-GB" sz="3600"/>
              <a:t> Hesson (1912521), Liliana Alves (2617092), </a:t>
            </a:r>
            <a:r>
              <a:rPr lang="en-GB" sz="3600" err="1"/>
              <a:t>Akhelia</a:t>
            </a:r>
            <a:r>
              <a:rPr lang="en-GB" sz="3600"/>
              <a:t> Graham (2523178)</a:t>
            </a:r>
          </a:p>
          <a:p>
            <a:pPr marL="0" indent="0">
              <a:buNone/>
            </a:pPr>
            <a:endParaRPr lang="en-GB" sz="3600"/>
          </a:p>
          <a:p>
            <a:pPr marL="457200" lvl="1" indent="0">
              <a:buNone/>
            </a:pPr>
            <a:r>
              <a:rPr lang="en-GB" sz="3600" b="1"/>
              <a:t>Tutor: </a:t>
            </a:r>
            <a:r>
              <a:rPr lang="en-GB" sz="3600"/>
              <a:t>Hajra Mustasim (</a:t>
            </a:r>
            <a:r>
              <a:rPr lang="en-GB" sz="3600">
                <a:hlinkClick r:id="rId3"/>
              </a:rPr>
              <a:t>h.mustasim@uwtsd.ac.uk</a:t>
            </a:r>
            <a:r>
              <a:rPr lang="en-GB" sz="3600"/>
              <a:t>)</a:t>
            </a:r>
          </a:p>
          <a:p>
            <a:pPr marL="0" indent="0">
              <a:buNone/>
            </a:pPr>
            <a:endParaRPr lang="en-GB" sz="2000"/>
          </a:p>
          <a:p>
            <a:pPr marL="0" indent="0">
              <a:buNone/>
            </a:pPr>
            <a:endParaRPr lang="en-US" sz="2000"/>
          </a:p>
        </p:txBody>
      </p:sp>
      <p:pic>
        <p:nvPicPr>
          <p:cNvPr id="45" name="Graphic 44" descr="Fingerprint">
            <a:extLst>
              <a:ext uri="{FF2B5EF4-FFF2-40B4-BE49-F238E27FC236}">
                <a16:creationId xmlns:a16="http://schemas.microsoft.com/office/drawing/2014/main" id="{1584A438-91BE-4AAA-97CF-6FEEA3CCED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987631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91FFF0-13C2-C82C-8DB6-219CDD69B78B}"/>
              </a:ext>
            </a:extLst>
          </p:cNvPr>
          <p:cNvSpPr>
            <a:spLocks noGrp="1"/>
          </p:cNvSpPr>
          <p:nvPr>
            <p:ph idx="1"/>
          </p:nvPr>
        </p:nvSpPr>
        <p:spPr>
          <a:xfrm>
            <a:off x="132482" y="1153535"/>
            <a:ext cx="5391418" cy="4534215"/>
          </a:xfrm>
        </p:spPr>
        <p:txBody>
          <a:bodyPr>
            <a:normAutofit/>
          </a:bodyPr>
          <a:lstStyle/>
          <a:p>
            <a:pPr marL="0" indent="0">
              <a:buNone/>
            </a:pPr>
            <a:r>
              <a:rPr lang="en-GB" sz="2000" b="1">
                <a:solidFill>
                  <a:schemeClr val="tx2"/>
                </a:solidFill>
              </a:rPr>
              <a:t>Staff communication and daily updates</a:t>
            </a:r>
          </a:p>
          <a:p>
            <a:pPr marL="0" indent="0">
              <a:buNone/>
            </a:pPr>
            <a:r>
              <a:rPr lang="en-GB" sz="2000">
                <a:solidFill>
                  <a:schemeClr val="tx2"/>
                </a:solidFill>
              </a:rPr>
              <a:t>Recommended tool: Microsoft Teams</a:t>
            </a:r>
          </a:p>
          <a:p>
            <a:pPr marL="0" indent="0">
              <a:buNone/>
            </a:pPr>
            <a:endParaRPr lang="en-GB" sz="2000">
              <a:solidFill>
                <a:schemeClr val="tx2"/>
              </a:solidFill>
            </a:endParaRPr>
          </a:p>
          <a:p>
            <a:pPr marL="0" indent="0">
              <a:buNone/>
            </a:pPr>
            <a:r>
              <a:rPr lang="en-US" sz="2000">
                <a:solidFill>
                  <a:schemeClr val="tx2"/>
                </a:solidFill>
              </a:rPr>
              <a:t>Today our group will </a:t>
            </a:r>
            <a:r>
              <a:rPr lang="en-GB" sz="2000">
                <a:solidFill>
                  <a:schemeClr val="tx2"/>
                </a:solidFill>
              </a:rPr>
              <a:t>be presenting </a:t>
            </a:r>
            <a:r>
              <a:rPr lang="en-US" sz="2000">
                <a:solidFill>
                  <a:schemeClr val="tx2"/>
                </a:solidFill>
              </a:rPr>
              <a:t>our Microsoft 365 recommendation for Ashford Community Care Service</a:t>
            </a:r>
            <a:r>
              <a:rPr lang="en-GB" sz="2000">
                <a:solidFill>
                  <a:schemeClr val="tx2"/>
                </a:solidFill>
              </a:rPr>
              <a:t> to which w</a:t>
            </a:r>
            <a:r>
              <a:rPr lang="en-US" sz="2000">
                <a:solidFill>
                  <a:schemeClr val="tx2"/>
                </a:solidFill>
              </a:rPr>
              <a:t>e’ve focused on </a:t>
            </a:r>
            <a:r>
              <a:rPr lang="en-GB" sz="2000">
                <a:solidFill>
                  <a:schemeClr val="tx2"/>
                </a:solidFill>
              </a:rPr>
              <a:t>s</a:t>
            </a:r>
            <a:r>
              <a:rPr lang="en-US" sz="2000">
                <a:solidFill>
                  <a:schemeClr val="tx2"/>
                </a:solidFill>
              </a:rPr>
              <a:t>taff </a:t>
            </a:r>
            <a:r>
              <a:rPr lang="en-GB" sz="2000">
                <a:solidFill>
                  <a:schemeClr val="tx2"/>
                </a:solidFill>
              </a:rPr>
              <a:t>c</a:t>
            </a:r>
            <a:r>
              <a:rPr lang="en-US" sz="2000">
                <a:solidFill>
                  <a:schemeClr val="tx2"/>
                </a:solidFill>
              </a:rPr>
              <a:t>ommunication</a:t>
            </a:r>
            <a:r>
              <a:rPr lang="en-GB" sz="2000">
                <a:solidFill>
                  <a:schemeClr val="tx2"/>
                </a:solidFill>
              </a:rPr>
              <a:t> </a:t>
            </a:r>
            <a:r>
              <a:rPr lang="en-US" sz="2000">
                <a:solidFill>
                  <a:schemeClr val="tx2"/>
                </a:solidFill>
              </a:rPr>
              <a:t>and </a:t>
            </a:r>
            <a:r>
              <a:rPr lang="en-GB" sz="2000">
                <a:solidFill>
                  <a:schemeClr val="tx2"/>
                </a:solidFill>
              </a:rPr>
              <a:t>d</a:t>
            </a:r>
            <a:r>
              <a:rPr lang="en-US" sz="2000">
                <a:solidFill>
                  <a:schemeClr val="tx2"/>
                </a:solidFill>
              </a:rPr>
              <a:t>aily </a:t>
            </a:r>
            <a:r>
              <a:rPr lang="en-GB" sz="2000">
                <a:solidFill>
                  <a:schemeClr val="tx2"/>
                </a:solidFill>
              </a:rPr>
              <a:t>u</a:t>
            </a:r>
            <a:r>
              <a:rPr lang="en-US" sz="2000">
                <a:solidFill>
                  <a:schemeClr val="tx2"/>
                </a:solidFill>
              </a:rPr>
              <a:t>pdates</a:t>
            </a:r>
            <a:r>
              <a:rPr lang="en-GB" sz="2000">
                <a:solidFill>
                  <a:schemeClr val="tx2"/>
                </a:solidFill>
              </a:rPr>
              <a:t>,</a:t>
            </a:r>
            <a:r>
              <a:rPr lang="en-US" sz="2000">
                <a:solidFill>
                  <a:schemeClr val="tx2"/>
                </a:solidFill>
              </a:rPr>
              <a:t> </a:t>
            </a:r>
            <a:r>
              <a:rPr lang="en-GB" sz="2000">
                <a:solidFill>
                  <a:schemeClr val="tx2"/>
                </a:solidFill>
              </a:rPr>
              <a:t>hence our recommendation for </a:t>
            </a:r>
            <a:r>
              <a:rPr lang="en-US" sz="2000" u="sng">
                <a:solidFill>
                  <a:schemeClr val="tx2"/>
                </a:solidFill>
              </a:rPr>
              <a:t>Microsoft Teams</a:t>
            </a:r>
            <a:r>
              <a:rPr lang="en-US" sz="2000">
                <a:solidFill>
                  <a:schemeClr val="tx2"/>
                </a:solidFill>
              </a:rPr>
              <a:t> as the best tool to solve their current challenges. I’m </a:t>
            </a:r>
            <a:r>
              <a:rPr lang="en-GB" sz="2000">
                <a:solidFill>
                  <a:schemeClr val="tx2"/>
                </a:solidFill>
              </a:rPr>
              <a:t>Lily</a:t>
            </a:r>
            <a:r>
              <a:rPr lang="en-US" sz="2000">
                <a:solidFill>
                  <a:schemeClr val="tx2"/>
                </a:solidFill>
              </a:rPr>
              <a:t>, and with me are </a:t>
            </a:r>
            <a:r>
              <a:rPr lang="en-GB" sz="2000">
                <a:solidFill>
                  <a:schemeClr val="tx2"/>
                </a:solidFill>
              </a:rPr>
              <a:t>Kiki</a:t>
            </a:r>
            <a:r>
              <a:rPr lang="en-US" sz="2000">
                <a:solidFill>
                  <a:schemeClr val="tx2"/>
                </a:solidFill>
              </a:rPr>
              <a:t> and </a:t>
            </a:r>
            <a:r>
              <a:rPr lang="en-GB" sz="2000">
                <a:solidFill>
                  <a:schemeClr val="tx2"/>
                </a:solidFill>
              </a:rPr>
              <a:t>Fav and together w</a:t>
            </a:r>
            <a:r>
              <a:rPr lang="en-US" sz="2000">
                <a:solidFill>
                  <a:schemeClr val="tx2"/>
                </a:solidFill>
              </a:rPr>
              <a:t>e’ll cover the task, our chosen tool, its benefits, and exactly how Ashford can implement these changes.</a:t>
            </a:r>
          </a:p>
        </p:txBody>
      </p:sp>
      <p:grpSp>
        <p:nvGrpSpPr>
          <p:cNvPr id="36" name="Group 3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9" name="Freeform: Shape 2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36E7CE4D-8B65-EF93-B7B1-1F8EA3EC4D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8392" y="2037123"/>
            <a:ext cx="4142232" cy="3707297"/>
          </a:xfrm>
          <a:prstGeom prst="rect">
            <a:avLst/>
          </a:prstGeom>
        </p:spPr>
      </p:pic>
    </p:spTree>
    <p:extLst>
      <p:ext uri="{BB962C8B-B14F-4D97-AF65-F5344CB8AC3E}">
        <p14:creationId xmlns:p14="http://schemas.microsoft.com/office/powerpoint/2010/main" val="257871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E1BD84-5E30-227D-3641-97CD13A0451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18762"/>
            <a:ext cx="6265384" cy="6709550"/>
          </a:xfrm>
          <a:prstGeom prst="rect">
            <a:avLst/>
          </a:prstGeom>
        </p:spPr>
      </p:pic>
      <p:sp>
        <p:nvSpPr>
          <p:cNvPr id="58" name="Rectangle 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6AE650-6113-DF13-3961-EEEAA8DACFF9}"/>
              </a:ext>
            </a:extLst>
          </p:cNvPr>
          <p:cNvSpPr txBox="1"/>
          <p:nvPr/>
        </p:nvSpPr>
        <p:spPr>
          <a:xfrm>
            <a:off x="6452935" y="509760"/>
            <a:ext cx="5742032" cy="6165132"/>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100">
                <a:latin typeface="+mj-lt"/>
                <a:ea typeface="+mj-ea"/>
                <a:cs typeface="+mj-cs"/>
              </a:rPr>
              <a:t>Ashford Community Care Service: Staff communication and daily updates</a:t>
            </a:r>
          </a:p>
          <a:p>
            <a:pPr>
              <a:lnSpc>
                <a:spcPct val="90000"/>
              </a:lnSpc>
              <a:spcBef>
                <a:spcPct val="0"/>
              </a:spcBef>
              <a:spcAft>
                <a:spcPts val="600"/>
              </a:spcAft>
            </a:pPr>
            <a:endParaRPr lang="en-US" sz="1600">
              <a:latin typeface="Aptos Display"/>
              <a:ea typeface="+mj-ea"/>
              <a:cs typeface="+mj-cs"/>
            </a:endParaRPr>
          </a:p>
          <a:p>
            <a:r>
              <a:rPr lang="en-US">
                <a:latin typeface="Arial"/>
                <a:ea typeface="+mj-ea"/>
                <a:cs typeface="Arial"/>
              </a:rPr>
              <a:t>This task covers all of the daily information sharing across Ashford Community Care Services- between support workers, nurses, care coordinators, and administrative staff -across three settings. Service homes, supported living, and the main office.</a:t>
            </a:r>
          </a:p>
          <a:p>
            <a:endParaRPr lang="en-US" sz="1600">
              <a:solidFill>
                <a:srgbClr val="242424"/>
              </a:solidFill>
              <a:highlight>
                <a:srgbClr val="FFFFFF"/>
              </a:highlight>
              <a:latin typeface="Arial"/>
              <a:ea typeface="+mj-ea"/>
              <a:cs typeface="Arial"/>
            </a:endParaRPr>
          </a:p>
          <a:p>
            <a:r>
              <a:rPr lang="en-US">
                <a:latin typeface="Arial"/>
                <a:ea typeface="+mj-ea"/>
                <a:cs typeface="Arial"/>
              </a:rPr>
              <a:t>•</a:t>
            </a:r>
            <a:r>
              <a:rPr lang="en-US" b="1">
                <a:latin typeface="Arial"/>
                <a:ea typeface="+mj-ea"/>
                <a:cs typeface="Arial"/>
              </a:rPr>
              <a:t> Core activities included are:</a:t>
            </a:r>
          </a:p>
          <a:p>
            <a:endParaRPr lang="en-US">
              <a:latin typeface="Arial"/>
              <a:ea typeface="+mj-ea"/>
              <a:cs typeface="Arial"/>
            </a:endParaRPr>
          </a:p>
          <a:p>
            <a:r>
              <a:rPr lang="en-US">
                <a:latin typeface="Arial"/>
                <a:ea typeface="+mj-ea"/>
                <a:cs typeface="Arial"/>
              </a:rPr>
              <a:t>• Daily handover notes between shifts.</a:t>
            </a:r>
          </a:p>
          <a:p>
            <a:r>
              <a:rPr lang="en-US">
                <a:latin typeface="Arial"/>
                <a:ea typeface="+mj-ea"/>
                <a:cs typeface="Arial"/>
              </a:rPr>
              <a:t>• Real-time updates: appointment changes, medication alerts, health/wellbeing observations across the whole team.</a:t>
            </a:r>
          </a:p>
          <a:p>
            <a:r>
              <a:rPr lang="en-US">
                <a:latin typeface="Arial"/>
                <a:ea typeface="+mj-ea"/>
                <a:cs typeface="Arial"/>
              </a:rPr>
              <a:t>• Responding to urgent queries from staff in the community.</a:t>
            </a:r>
          </a:p>
          <a:p>
            <a:r>
              <a:rPr lang="en-US">
                <a:latin typeface="Arial"/>
                <a:ea typeface="+mj-ea"/>
                <a:cs typeface="Arial"/>
              </a:rPr>
              <a:t>• Sharing general announcements and policy reminders</a:t>
            </a:r>
          </a:p>
          <a:p>
            <a:pPr>
              <a:lnSpc>
                <a:spcPct val="90000"/>
              </a:lnSpc>
              <a:spcAft>
                <a:spcPts val="600"/>
              </a:spcAft>
            </a:pPr>
            <a:r>
              <a:rPr lang="en-US">
                <a:latin typeface="Arial"/>
                <a:ea typeface="+mj-ea"/>
                <a:cs typeface="Arial"/>
              </a:rPr>
              <a:t>• Recording and referencing past updates for continuity of care.</a:t>
            </a:r>
          </a:p>
          <a:p>
            <a:pPr>
              <a:lnSpc>
                <a:spcPct val="90000"/>
              </a:lnSpc>
              <a:spcBef>
                <a:spcPct val="0"/>
              </a:spcBef>
              <a:spcAft>
                <a:spcPts val="600"/>
              </a:spcAft>
            </a:pPr>
            <a:endParaRPr lang="en-US" sz="3100">
              <a:latin typeface="+mj-lt"/>
              <a:ea typeface="+mj-ea"/>
              <a:cs typeface="+mj-cs"/>
            </a:endParaRPr>
          </a:p>
        </p:txBody>
      </p:sp>
    </p:spTree>
    <p:extLst>
      <p:ext uri="{BB962C8B-B14F-4D97-AF65-F5344CB8AC3E}">
        <p14:creationId xmlns:p14="http://schemas.microsoft.com/office/powerpoint/2010/main" val="1255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CA894B-9CF3-DB24-CD23-505DF9FB8D5A}"/>
              </a:ext>
            </a:extLst>
          </p:cNvPr>
          <p:cNvSpPr>
            <a:spLocks noGrp="1"/>
          </p:cNvSpPr>
          <p:nvPr>
            <p:ph idx="1"/>
          </p:nvPr>
        </p:nvSpPr>
        <p:spPr>
          <a:xfrm>
            <a:off x="574883" y="1248290"/>
            <a:ext cx="5393361" cy="4351338"/>
          </a:xfrm>
        </p:spPr>
        <p:txBody>
          <a:bodyPr vert="horz" lIns="91440" tIns="45720" rIns="91440" bIns="45720" rtlCol="0" anchor="t">
            <a:normAutofit/>
          </a:bodyPr>
          <a:lstStyle/>
          <a:p>
            <a:pPr marL="0" indent="0">
              <a:buNone/>
            </a:pPr>
            <a:r>
              <a:rPr lang="en-US" sz="1500" b="1"/>
              <a:t>Staff Communication and Daily Updates.</a:t>
            </a:r>
            <a:endParaRPr lang="en-GB" sz="1500" b="1"/>
          </a:p>
          <a:p>
            <a:pPr marL="342900" indent="-342900">
              <a:buFont typeface="Wingdings" panose="020B0604020202020204" pitchFamily="34" charset="0"/>
              <a:buChar char="§"/>
            </a:pPr>
            <a:r>
              <a:rPr lang="en-US" sz="1500"/>
              <a:t> This is the backbone of Ashford’s work</a:t>
            </a:r>
            <a:r>
              <a:rPr lang="en-GB" sz="1500"/>
              <a:t> and is inclusive of, s</a:t>
            </a:r>
            <a:r>
              <a:rPr lang="en-US" sz="1500"/>
              <a:t>haring handovers, appointment changes, medication alerts, and wellbeing observations across the whole team. </a:t>
            </a:r>
            <a:endParaRPr lang="en-GB" sz="1500"/>
          </a:p>
          <a:p>
            <a:pPr marL="342900" indent="-342900">
              <a:buFont typeface="Wingdings" panose="020B0604020202020204" pitchFamily="34" charset="0"/>
              <a:buChar char="§"/>
            </a:pPr>
            <a:r>
              <a:rPr lang="en-US" sz="1500"/>
              <a:t>The challenge is that staff work across three different settings </a:t>
            </a:r>
            <a:r>
              <a:rPr lang="en-GB" sz="1500"/>
              <a:t>including </a:t>
            </a:r>
            <a:r>
              <a:rPr lang="en-US" sz="1500"/>
              <a:t>people’s homes, supported living, and the main office</a:t>
            </a:r>
            <a:r>
              <a:rPr lang="en-GB" sz="1500"/>
              <a:t> making </a:t>
            </a:r>
            <a:r>
              <a:rPr lang="en-US" sz="1500"/>
              <a:t>Information</a:t>
            </a:r>
            <a:r>
              <a:rPr lang="en-GB" sz="1500"/>
              <a:t> sharing a </a:t>
            </a:r>
            <a:r>
              <a:rPr lang="en-US" sz="1500"/>
              <a:t>need to travel fast and reliably between every role — support workers, senior care workers, nurses, coordinators, and admin staff. </a:t>
            </a:r>
            <a:endParaRPr lang="en-GB" sz="1500"/>
          </a:p>
          <a:p>
            <a:pPr marL="342900" indent="-342900">
              <a:buFont typeface="Wingdings" panose="020B0604020202020204" pitchFamily="34" charset="0"/>
              <a:buChar char="§"/>
            </a:pPr>
            <a:r>
              <a:rPr lang="en-US" sz="1500"/>
              <a:t>But right now, there’s no single shared system. Staff use texts, emails, paper notes, and verbal messages leading to exactly the problems described in the case study: </a:t>
            </a:r>
            <a:r>
              <a:rPr lang="en-GB" sz="1500"/>
              <a:t>‘</a:t>
            </a:r>
            <a:r>
              <a:rPr lang="en-US" sz="1500"/>
              <a:t>missed updates, duplicated work, conflicting information, and inefficiency</a:t>
            </a:r>
            <a:r>
              <a:rPr lang="en-GB" sz="1500"/>
              <a:t>’</a:t>
            </a:r>
            <a:r>
              <a:rPr lang="en-US" sz="1500"/>
              <a:t> (Microsoft, 2026).</a:t>
            </a:r>
            <a:endParaRPr lang="en-GB" sz="1500"/>
          </a:p>
          <a:p>
            <a:pPr marL="342900" indent="-342900">
              <a:buFont typeface="Wingdings" panose="020B0604020202020204" pitchFamily="34" charset="0"/>
              <a:buChar char="§"/>
            </a:pPr>
            <a:r>
              <a:rPr lang="en-US" sz="1500"/>
              <a:t> That’s why we chose this task — because better communication isn’t just convenient — it’s essential for safe, consistent care.</a:t>
            </a:r>
            <a:endParaRPr lang="en-GB" sz="1500"/>
          </a:p>
          <a:p>
            <a:pPr marL="0" indent="0">
              <a:buNone/>
            </a:pPr>
            <a:endParaRPr lang="en-US" sz="1500"/>
          </a:p>
        </p:txBody>
      </p:sp>
      <p:sp>
        <p:nvSpPr>
          <p:cNvPr id="64" name="Oval 6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BD5C0C-EEFC-E439-8481-E60791CFC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5" name="Freeform: Shape 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6" name="Straight Connector 6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7" name="Freeform: Shape 6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1453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E24F-D8C9-7596-2907-4F68BB0A837F}"/>
              </a:ext>
            </a:extLst>
          </p:cNvPr>
          <p:cNvSpPr>
            <a:spLocks noGrp="1"/>
          </p:cNvSpPr>
          <p:nvPr>
            <p:ph type="title"/>
          </p:nvPr>
        </p:nvSpPr>
        <p:spPr>
          <a:xfrm>
            <a:off x="3913489" y="69283"/>
            <a:ext cx="6340974" cy="705454"/>
          </a:xfrm>
        </p:spPr>
        <p:txBody>
          <a:bodyPr/>
          <a:lstStyle/>
          <a:p>
            <a:r>
              <a:rPr lang="en-GB"/>
              <a:t>Microsoft teams  </a:t>
            </a:r>
            <a:endParaRPr lang="en-US"/>
          </a:p>
        </p:txBody>
      </p:sp>
      <p:sp>
        <p:nvSpPr>
          <p:cNvPr id="3" name="Content Placeholder 2">
            <a:extLst>
              <a:ext uri="{FF2B5EF4-FFF2-40B4-BE49-F238E27FC236}">
                <a16:creationId xmlns:a16="http://schemas.microsoft.com/office/drawing/2014/main" id="{E099B83C-FB6A-B0A8-C3FE-F0B08EB9CA7C}"/>
              </a:ext>
            </a:extLst>
          </p:cNvPr>
          <p:cNvSpPr>
            <a:spLocks noGrp="1"/>
          </p:cNvSpPr>
          <p:nvPr>
            <p:ph idx="1"/>
          </p:nvPr>
        </p:nvSpPr>
        <p:spPr>
          <a:xfrm>
            <a:off x="225686" y="774737"/>
            <a:ext cx="12099006" cy="4351338"/>
          </a:xfrm>
        </p:spPr>
        <p:txBody>
          <a:bodyPr>
            <a:normAutofit/>
          </a:bodyPr>
          <a:lstStyle/>
          <a:p>
            <a:pPr marL="0" indent="0">
              <a:buNone/>
            </a:pPr>
            <a:r>
              <a:rPr lang="en-US" sz="2000"/>
              <a:t>"Microsoft Teams is the hub for teamwork in Microsoft 365, bringing together people, content, and tools in one shared workspace" (Microsoft, 2026). Launched in 2017, it is a unified communication and collaboration platform that integrates workplace chat, video meetings, calling, file storage, and app integration into a single interface. It serves over "320 million monthly active users" globally and has become a standard tool across healthcare, education, and business sectors (Microsoft, 2026).</a:t>
            </a:r>
            <a:endParaRPr lang="en-GB" sz="2000"/>
          </a:p>
          <a:p>
            <a:pPr marL="0" indent="0">
              <a:buNone/>
            </a:pPr>
            <a:endParaRPr lang="en-GB" sz="2000"/>
          </a:p>
          <a:p>
            <a:pPr marL="0" indent="0">
              <a:buNone/>
            </a:pPr>
            <a:endParaRPr lang="en-US" sz="2000"/>
          </a:p>
        </p:txBody>
      </p:sp>
      <p:graphicFrame>
        <p:nvGraphicFramePr>
          <p:cNvPr id="7" name="Table 6">
            <a:extLst>
              <a:ext uri="{FF2B5EF4-FFF2-40B4-BE49-F238E27FC236}">
                <a16:creationId xmlns:a16="http://schemas.microsoft.com/office/drawing/2014/main" id="{B341AD88-F6D2-4797-A8F4-F18FAB0DCC60}"/>
              </a:ext>
            </a:extLst>
          </p:cNvPr>
          <p:cNvGraphicFramePr/>
          <p:nvPr>
            <p:extLst>
              <p:ext uri="{D42A27DB-BD31-4B8C-83A1-F6EECF244321}">
                <p14:modId xmlns:p14="http://schemas.microsoft.com/office/powerpoint/2010/main" val="1683453427"/>
              </p:ext>
            </p:extLst>
          </p:nvPr>
        </p:nvGraphicFramePr>
        <p:xfrm>
          <a:off x="225686" y="2269444"/>
          <a:ext cx="11873320" cy="4351339"/>
        </p:xfrm>
        <a:graphic>
          <a:graphicData uri="http://schemas.openxmlformats.org/drawingml/2006/table">
            <a:tbl>
              <a:tblPr>
                <a:tableStyleId>{5C22544A-7EE6-4342-B048-85BDC9FD1C3A}</a:tableStyleId>
              </a:tblPr>
              <a:tblGrid>
                <a:gridCol w="5936660">
                  <a:extLst>
                    <a:ext uri="{9D8B030D-6E8A-4147-A177-3AD203B41FA5}">
                      <a16:colId xmlns:a16="http://schemas.microsoft.com/office/drawing/2014/main" val="3815178413"/>
                    </a:ext>
                  </a:extLst>
                </a:gridCol>
                <a:gridCol w="5936660">
                  <a:extLst>
                    <a:ext uri="{9D8B030D-6E8A-4147-A177-3AD203B41FA5}">
                      <a16:colId xmlns:a16="http://schemas.microsoft.com/office/drawing/2014/main" val="756745439"/>
                    </a:ext>
                  </a:extLst>
                </a:gridCol>
              </a:tblGrid>
              <a:tr h="277597">
                <a:tc>
                  <a:txBody>
                    <a:bodyPr/>
                    <a:lstStyle/>
                    <a:p>
                      <a:pPr>
                        <a:buNone/>
                      </a:pPr>
                      <a:r>
                        <a:rPr lang="en-GB" sz="1200">
                          <a:effectLst/>
                        </a:rPr>
                        <a:t>Feature</a:t>
                      </a:r>
                    </a:p>
                  </a:txBody>
                  <a:tcPr marL="26407" marR="26407" marT="26407" marB="26407" anchor="ctr"/>
                </a:tc>
                <a:tc>
                  <a:txBody>
                    <a:bodyPr/>
                    <a:lstStyle/>
                    <a:p>
                      <a:pPr>
                        <a:buNone/>
                      </a:pPr>
                      <a:r>
                        <a:rPr lang="en-GB" sz="1200">
                          <a:effectLst/>
                        </a:rPr>
                        <a:t>Details</a:t>
                      </a:r>
                    </a:p>
                  </a:txBody>
                  <a:tcPr marL="26407" marR="26407" marT="26407" marB="26407" anchor="ctr"/>
                </a:tc>
                <a:extLst>
                  <a:ext uri="{0D108BD9-81ED-4DB2-BD59-A6C34878D82A}">
                    <a16:rowId xmlns:a16="http://schemas.microsoft.com/office/drawing/2014/main" val="3655594583"/>
                  </a:ext>
                </a:extLst>
              </a:tr>
              <a:tr h="492990">
                <a:tc>
                  <a:txBody>
                    <a:bodyPr/>
                    <a:lstStyle/>
                    <a:p>
                      <a:pPr>
                        <a:buNone/>
                      </a:pPr>
                      <a:r>
                        <a:rPr lang="en-GB" sz="1200">
                          <a:effectLst/>
                        </a:rPr>
                        <a:t>Chat &amp; Messaging</a:t>
                      </a:r>
                    </a:p>
                  </a:txBody>
                  <a:tcPr marL="26407" marR="26407" marT="26407" marB="26407" anchor="ctr"/>
                </a:tc>
                <a:tc>
                  <a:txBody>
                    <a:bodyPr/>
                    <a:lstStyle/>
                    <a:p>
                      <a:pPr>
                        <a:buNone/>
                      </a:pPr>
                      <a:r>
                        <a:rPr lang="en-GB" sz="1200">
                          <a:effectLst/>
                        </a:rPr>
                        <a:t>1:1, group, and channel-based persistent chat; @mentions, tags, priority messaging; searchable history</a:t>
                      </a:r>
                    </a:p>
                  </a:txBody>
                  <a:tcPr marL="26407" marR="26407" marT="26407" marB="26407" anchor="ctr"/>
                </a:tc>
                <a:extLst>
                  <a:ext uri="{0D108BD9-81ED-4DB2-BD59-A6C34878D82A}">
                    <a16:rowId xmlns:a16="http://schemas.microsoft.com/office/drawing/2014/main" val="2163804155"/>
                  </a:ext>
                </a:extLst>
              </a:tr>
              <a:tr h="622812">
                <a:tc>
                  <a:txBody>
                    <a:bodyPr/>
                    <a:lstStyle/>
                    <a:p>
                      <a:pPr>
                        <a:buNone/>
                      </a:pPr>
                      <a:r>
                        <a:rPr lang="en-GB" sz="1200">
                          <a:effectLst/>
                        </a:rPr>
                        <a:t>Meetings &amp; Video</a:t>
                      </a:r>
                    </a:p>
                  </a:txBody>
                  <a:tcPr marL="26407" marR="26407" marT="26407" marB="26407" anchor="ctr"/>
                </a:tc>
                <a:tc>
                  <a:txBody>
                    <a:bodyPr/>
                    <a:lstStyle/>
                    <a:p>
                      <a:pPr>
                        <a:buNone/>
                      </a:pPr>
                      <a:r>
                        <a:rPr lang="en-GB" sz="1200">
                          <a:effectLst/>
                        </a:rPr>
                        <a:t>Up to 300 participants per meeting; screen share, Whiteboard, live captions, recording &amp; transcription; breakout rooms</a:t>
                      </a:r>
                    </a:p>
                  </a:txBody>
                  <a:tcPr marL="26407" marR="26407" marT="26407" marB="26407" anchor="ctr"/>
                </a:tc>
                <a:extLst>
                  <a:ext uri="{0D108BD9-81ED-4DB2-BD59-A6C34878D82A}">
                    <a16:rowId xmlns:a16="http://schemas.microsoft.com/office/drawing/2014/main" val="90454131"/>
                  </a:ext>
                </a:extLst>
              </a:tr>
              <a:tr h="492990">
                <a:tc>
                  <a:txBody>
                    <a:bodyPr/>
                    <a:lstStyle/>
                    <a:p>
                      <a:pPr>
                        <a:buNone/>
                      </a:pPr>
                      <a:r>
                        <a:rPr lang="en-GB" sz="1200">
                          <a:effectLst/>
                        </a:rPr>
                        <a:t>Calling</a:t>
                      </a:r>
                    </a:p>
                  </a:txBody>
                  <a:tcPr marL="26407" marR="26407" marT="26407" marB="26407" anchor="ctr"/>
                </a:tc>
                <a:tc>
                  <a:txBody>
                    <a:bodyPr/>
                    <a:lstStyle/>
                    <a:p>
                      <a:pPr>
                        <a:buNone/>
                      </a:pPr>
                      <a:r>
                        <a:rPr lang="en-GB" sz="1200">
                          <a:effectLst/>
                        </a:rPr>
                        <a:t>VoIP &amp; PSTN calling, group calling, voicemail, call transfer — functions as a full business phone system</a:t>
                      </a:r>
                    </a:p>
                  </a:txBody>
                  <a:tcPr marL="26407" marR="26407" marT="26407" marB="26407" anchor="ctr"/>
                </a:tc>
                <a:extLst>
                  <a:ext uri="{0D108BD9-81ED-4DB2-BD59-A6C34878D82A}">
                    <a16:rowId xmlns:a16="http://schemas.microsoft.com/office/drawing/2014/main" val="2217972758"/>
                  </a:ext>
                </a:extLst>
              </a:tr>
              <a:tr h="492990">
                <a:tc>
                  <a:txBody>
                    <a:bodyPr/>
                    <a:lstStyle/>
                    <a:p>
                      <a:pPr>
                        <a:buNone/>
                      </a:pPr>
                      <a:r>
                        <a:rPr lang="en-GB" sz="1200">
                          <a:effectLst/>
                        </a:rPr>
                        <a:t>File Collaboration</a:t>
                      </a:r>
                    </a:p>
                  </a:txBody>
                  <a:tcPr marL="26407" marR="26407" marT="26407" marB="26407" anchor="ctr"/>
                </a:tc>
                <a:tc>
                  <a:txBody>
                    <a:bodyPr/>
                    <a:lstStyle/>
                    <a:p>
                      <a:pPr>
                        <a:buNone/>
                      </a:pPr>
                      <a:r>
                        <a:rPr lang="en-GB" sz="1200">
                          <a:effectLst/>
                        </a:rPr>
                        <a:t>Real-time co-authoring; files stored in SharePoint/OneDrive; version history; 100 MB file-size limit</a:t>
                      </a:r>
                    </a:p>
                  </a:txBody>
                  <a:tcPr marL="26407" marR="26407" marT="26407" marB="26407" anchor="ctr"/>
                </a:tc>
                <a:extLst>
                  <a:ext uri="{0D108BD9-81ED-4DB2-BD59-A6C34878D82A}">
                    <a16:rowId xmlns:a16="http://schemas.microsoft.com/office/drawing/2014/main" val="3657483651"/>
                  </a:ext>
                </a:extLst>
              </a:tr>
              <a:tr h="492990">
                <a:tc>
                  <a:txBody>
                    <a:bodyPr/>
                    <a:lstStyle/>
                    <a:p>
                      <a:pPr>
                        <a:buNone/>
                      </a:pPr>
                      <a:r>
                        <a:rPr lang="en-GB" sz="1200">
                          <a:effectLst/>
                        </a:rPr>
                        <a:t>Teams &amp; Channels</a:t>
                      </a:r>
                    </a:p>
                  </a:txBody>
                  <a:tcPr marL="26407" marR="26407" marT="26407" marB="26407" anchor="ctr"/>
                </a:tc>
                <a:tc>
                  <a:txBody>
                    <a:bodyPr/>
                    <a:lstStyle/>
                    <a:p>
                      <a:pPr>
                        <a:buNone/>
                      </a:pPr>
                      <a:r>
                        <a:rPr lang="en-GB" sz="1200">
                          <a:effectLst/>
                        </a:rPr>
                        <a:t>Organise by department, project, or role; public/private channels; tabs for quick access to files, apps, and tools</a:t>
                      </a:r>
                    </a:p>
                  </a:txBody>
                  <a:tcPr marL="26407" marR="26407" marT="26407" marB="26407" anchor="ctr"/>
                </a:tc>
                <a:extLst>
                  <a:ext uri="{0D108BD9-81ED-4DB2-BD59-A6C34878D82A}">
                    <a16:rowId xmlns:a16="http://schemas.microsoft.com/office/drawing/2014/main" val="4129519892"/>
                  </a:ext>
                </a:extLst>
              </a:tr>
              <a:tr h="492990">
                <a:tc>
                  <a:txBody>
                    <a:bodyPr/>
                    <a:lstStyle/>
                    <a:p>
                      <a:pPr>
                        <a:buNone/>
                      </a:pPr>
                      <a:r>
                        <a:rPr lang="en-GB" sz="1200">
                          <a:effectLst/>
                        </a:rPr>
                        <a:t>Integration</a:t>
                      </a:r>
                    </a:p>
                  </a:txBody>
                  <a:tcPr marL="26407" marR="26407" marT="26407" marB="26407" anchor="ctr"/>
                </a:tc>
                <a:tc>
                  <a:txBody>
                    <a:bodyPr/>
                    <a:lstStyle/>
                    <a:p>
                      <a:pPr>
                        <a:buNone/>
                      </a:pPr>
                      <a:r>
                        <a:rPr lang="en-GB" sz="1200">
                          <a:effectLst/>
                        </a:rPr>
                        <a:t>Native connection to Outlook, Word, Excel, SharePoint, Planner, OneNote; 3,000+ third-party apps</a:t>
                      </a:r>
                    </a:p>
                  </a:txBody>
                  <a:tcPr marL="26407" marR="26407" marT="26407" marB="26407" anchor="ctr"/>
                </a:tc>
                <a:extLst>
                  <a:ext uri="{0D108BD9-81ED-4DB2-BD59-A6C34878D82A}">
                    <a16:rowId xmlns:a16="http://schemas.microsoft.com/office/drawing/2014/main" val="2087898251"/>
                  </a:ext>
                </a:extLst>
              </a:tr>
              <a:tr h="492990">
                <a:tc>
                  <a:txBody>
                    <a:bodyPr/>
                    <a:lstStyle/>
                    <a:p>
                      <a:pPr>
                        <a:buNone/>
                      </a:pPr>
                      <a:r>
                        <a:rPr lang="en-GB" sz="1200">
                          <a:effectLst/>
                        </a:rPr>
                        <a:t>Mobile &amp; Offline</a:t>
                      </a:r>
                    </a:p>
                  </a:txBody>
                  <a:tcPr marL="26407" marR="26407" marT="26407" marB="26407" anchor="ctr"/>
                </a:tc>
                <a:tc>
                  <a:txBody>
                    <a:bodyPr/>
                    <a:lstStyle/>
                    <a:p>
                      <a:pPr>
                        <a:buNone/>
                      </a:pPr>
                      <a:r>
                        <a:rPr lang="en-GB" sz="1200">
                          <a:effectLst/>
                        </a:rPr>
                        <a:t>Full functionality across iOS, Android, desktop, and web — ideal for mobile care teams</a:t>
                      </a:r>
                    </a:p>
                  </a:txBody>
                  <a:tcPr marL="26407" marR="26407" marT="26407" marB="26407" anchor="ctr"/>
                </a:tc>
                <a:extLst>
                  <a:ext uri="{0D108BD9-81ED-4DB2-BD59-A6C34878D82A}">
                    <a16:rowId xmlns:a16="http://schemas.microsoft.com/office/drawing/2014/main" val="796576773"/>
                  </a:ext>
                </a:extLst>
              </a:tr>
              <a:tr h="492990">
                <a:tc>
                  <a:txBody>
                    <a:bodyPr/>
                    <a:lstStyle/>
                    <a:p>
                      <a:pPr>
                        <a:buNone/>
                      </a:pPr>
                      <a:r>
                        <a:rPr lang="en-GB" sz="1200">
                          <a:effectLst/>
                        </a:rPr>
                        <a:t>Security &amp; Compliance</a:t>
                      </a:r>
                    </a:p>
                  </a:txBody>
                  <a:tcPr marL="26407" marR="26407" marT="26407" marB="26407" anchor="ctr"/>
                </a:tc>
                <a:tc>
                  <a:txBody>
                    <a:bodyPr/>
                    <a:lstStyle/>
                    <a:p>
                      <a:pPr>
                        <a:buNone/>
                      </a:pPr>
                      <a:r>
                        <a:rPr lang="en-GB" sz="1200">
                          <a:effectLst/>
                        </a:rPr>
                        <a:t>End-to-end encryption for meetings; multi-factor auth; HIPAA, GDPR, NHS DSP Toolkit compliant</a:t>
                      </a:r>
                    </a:p>
                  </a:txBody>
                  <a:tcPr marL="26407" marR="26407" marT="26407" marB="26407" anchor="ctr"/>
                </a:tc>
                <a:extLst>
                  <a:ext uri="{0D108BD9-81ED-4DB2-BD59-A6C34878D82A}">
                    <a16:rowId xmlns:a16="http://schemas.microsoft.com/office/drawing/2014/main" val="2656648532"/>
                  </a:ext>
                </a:extLst>
              </a:tr>
            </a:tbl>
          </a:graphicData>
        </a:graphic>
      </p:graphicFrame>
    </p:spTree>
    <p:extLst>
      <p:ext uri="{BB962C8B-B14F-4D97-AF65-F5344CB8AC3E}">
        <p14:creationId xmlns:p14="http://schemas.microsoft.com/office/powerpoint/2010/main" val="1501972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ABBD1-DC2F-5D55-5284-D9B145FE412A}"/>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it suitable?</a:t>
            </a:r>
          </a:p>
        </p:txBody>
      </p:sp>
      <p:graphicFrame>
        <p:nvGraphicFramePr>
          <p:cNvPr id="5" name="Table 4">
            <a:extLst>
              <a:ext uri="{FF2B5EF4-FFF2-40B4-BE49-F238E27FC236}">
                <a16:creationId xmlns:a16="http://schemas.microsoft.com/office/drawing/2014/main" id="{914F6CCE-6E8E-E7D9-F28A-5C81FD9CC115}"/>
              </a:ext>
            </a:extLst>
          </p:cNvPr>
          <p:cNvGraphicFramePr/>
          <p:nvPr>
            <p:extLst>
              <p:ext uri="{D42A27DB-BD31-4B8C-83A1-F6EECF244321}">
                <p14:modId xmlns:p14="http://schemas.microsoft.com/office/powerpoint/2010/main" val="288991716"/>
              </p:ext>
            </p:extLst>
          </p:nvPr>
        </p:nvGraphicFramePr>
        <p:xfrm>
          <a:off x="643467" y="748382"/>
          <a:ext cx="10905066" cy="4246853"/>
        </p:xfrm>
        <a:graphic>
          <a:graphicData uri="http://schemas.openxmlformats.org/drawingml/2006/table">
            <a:tbl>
              <a:tblPr>
                <a:solidFill>
                  <a:schemeClr val="bg1"/>
                </a:solidFill>
                <a:tableStyleId>{5C22544A-7EE6-4342-B048-85BDC9FD1C3A}</a:tableStyleId>
              </a:tblPr>
              <a:tblGrid>
                <a:gridCol w="4353937">
                  <a:extLst>
                    <a:ext uri="{9D8B030D-6E8A-4147-A177-3AD203B41FA5}">
                      <a16:colId xmlns:a16="http://schemas.microsoft.com/office/drawing/2014/main" val="517607132"/>
                    </a:ext>
                  </a:extLst>
                </a:gridCol>
                <a:gridCol w="6551129">
                  <a:extLst>
                    <a:ext uri="{9D8B030D-6E8A-4147-A177-3AD203B41FA5}">
                      <a16:colId xmlns:a16="http://schemas.microsoft.com/office/drawing/2014/main" val="2108048805"/>
                    </a:ext>
                  </a:extLst>
                </a:gridCol>
              </a:tblGrid>
              <a:tr h="501708">
                <a:tc>
                  <a:txBody>
                    <a:bodyPr/>
                    <a:lstStyle/>
                    <a:p>
                      <a:pPr>
                        <a:buNone/>
                      </a:pPr>
                      <a:r>
                        <a:rPr lang="en-GB" sz="1600" cap="none" spc="0">
                          <a:solidFill>
                            <a:schemeClr val="tx1"/>
                          </a:solidFill>
                          <a:effectLst/>
                        </a:rPr>
                        <a:t>Ashford’s Need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How Microsoft Teams Meets It</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62556557"/>
                  </a:ext>
                </a:extLst>
              </a:tr>
              <a:tr h="749029">
                <a:tc>
                  <a:txBody>
                    <a:bodyPr/>
                    <a:lstStyle/>
                    <a:p>
                      <a:pPr>
                        <a:buNone/>
                      </a:pPr>
                      <a:r>
                        <a:rPr lang="en-GB" sz="1600" cap="none" spc="0">
                          <a:solidFill>
                            <a:schemeClr val="tx1"/>
                          </a:solidFill>
                          <a:effectLst/>
                        </a:rPr>
                        <a:t>Works across all locations</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Accessible via phone, tablet, laptop — anywhere, anytime (Smith and Jones,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23276696"/>
                  </a:ext>
                </a:extLst>
              </a:tr>
              <a:tr h="749029">
                <a:tc>
                  <a:txBody>
                    <a:bodyPr/>
                    <a:lstStyle/>
                    <a:p>
                      <a:pPr>
                        <a:buNone/>
                      </a:pPr>
                      <a:r>
                        <a:rPr lang="en-GB" sz="1600" cap="none" spc="0">
                          <a:solidFill>
                            <a:schemeClr val="tx1"/>
                          </a:solidFill>
                          <a:effectLst/>
                        </a:rPr>
                        <a:t>Real-time updates needed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Instant chat, notifications, @mentions — urgent info seen immediately (CQC,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70880490"/>
                  </a:ext>
                </a:extLst>
              </a:tr>
              <a:tr h="749029">
                <a:tc>
                  <a:txBody>
                    <a:bodyPr/>
                    <a:lstStyle/>
                    <a:p>
                      <a:pPr>
                        <a:buNone/>
                      </a:pPr>
                      <a:r>
                        <a:rPr lang="en-GB" sz="1600" cap="none" spc="0">
                          <a:solidFill>
                            <a:schemeClr val="tx1"/>
                          </a:solidFill>
                          <a:effectLst/>
                        </a:rPr>
                        <a:t>Organised, searchable info</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Channels group conversations by topic — nothing gets lost (Lee,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41783075"/>
                  </a:ext>
                </a:extLst>
              </a:tr>
              <a:tr h="749029">
                <a:tc>
                  <a:txBody>
                    <a:bodyPr/>
                    <a:lstStyle/>
                    <a:p>
                      <a:pPr>
                        <a:buNone/>
                      </a:pPr>
                      <a:r>
                        <a:rPr lang="en-GB" sz="1600" cap="none" spc="0">
                          <a:solidFill>
                            <a:schemeClr val="tx1"/>
                          </a:solidFill>
                          <a:effectLst/>
                        </a:rPr>
                        <a:t>Secure for care</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Meets UK GDPR — safe for sensitive service user data (Gov.uk,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868716238"/>
                  </a:ext>
                </a:extLst>
              </a:tr>
              <a:tr h="749029">
                <a:tc>
                  <a:txBody>
                    <a:bodyPr/>
                    <a:lstStyle/>
                    <a:p>
                      <a:pPr>
                        <a:buNone/>
                      </a:pPr>
                      <a:r>
                        <a:rPr lang="en-GB" sz="1600" cap="none" spc="0">
                          <a:solidFill>
                            <a:schemeClr val="tx1"/>
                          </a:solidFill>
                          <a:effectLst/>
                        </a:rPr>
                        <a:t>Integrates with M365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600" cap="none" spc="0">
                          <a:solidFill>
                            <a:schemeClr val="tx1"/>
                          </a:solidFill>
                          <a:effectLst/>
                        </a:rPr>
                        <a:t>Attach Word, Excel, SharePoint files directly — no duplicate versions (Brown,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953603517"/>
                  </a:ext>
                </a:extLst>
              </a:tr>
            </a:tbl>
          </a:graphicData>
        </a:graphic>
      </p:graphicFrame>
    </p:spTree>
    <p:extLst>
      <p:ext uri="{BB962C8B-B14F-4D97-AF65-F5344CB8AC3E}">
        <p14:creationId xmlns:p14="http://schemas.microsoft.com/office/powerpoint/2010/main" val="4215412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57C7-C7AA-AD00-CD56-BC26A0328D71}"/>
              </a:ext>
            </a:extLst>
          </p:cNvPr>
          <p:cNvSpPr>
            <a:spLocks noGrp="1"/>
          </p:cNvSpPr>
          <p:nvPr>
            <p:ph type="title"/>
          </p:nvPr>
        </p:nvSpPr>
        <p:spPr/>
        <p:txBody>
          <a:bodyPr vert="horz" lIns="91440" tIns="45720" rIns="91440" bIns="45720" rtlCol="0" anchor="b">
            <a:normAutofit/>
          </a:bodyPr>
          <a:lstStyle/>
          <a:p>
            <a:pPr marL="228600" indent="-228600"/>
            <a:r>
              <a:rPr lang="en-US" sz="4000">
                <a:highlight>
                  <a:srgbClr val="FFFFFF"/>
                </a:highlight>
              </a:rPr>
              <a:t>  </a:t>
            </a:r>
          </a:p>
          <a:p>
            <a:pPr marL="228600" indent="-228600"/>
            <a:endParaRPr lang="en-US" sz="4000">
              <a:highlight>
                <a:srgbClr val="FFFFFF"/>
              </a:highlight>
            </a:endParaRPr>
          </a:p>
          <a:p>
            <a:endParaRPr lang="en-US" sz="4000"/>
          </a:p>
        </p:txBody>
      </p:sp>
      <p:sp>
        <p:nvSpPr>
          <p:cNvPr id="6" name="Text Placeholder 5">
            <a:extLst>
              <a:ext uri="{FF2B5EF4-FFF2-40B4-BE49-F238E27FC236}">
                <a16:creationId xmlns:a16="http://schemas.microsoft.com/office/drawing/2014/main" id="{B80D8878-81BB-12F6-CEB7-9B816245F4DB}"/>
              </a:ext>
            </a:extLst>
          </p:cNvPr>
          <p:cNvSpPr>
            <a:spLocks noGrp="1"/>
          </p:cNvSpPr>
          <p:nvPr>
            <p:ph type="body" idx="1"/>
          </p:nvPr>
        </p:nvSpPr>
        <p:spPr>
          <a:xfrm>
            <a:off x="839788" y="1681163"/>
            <a:ext cx="4979658" cy="1922379"/>
          </a:xfrm>
        </p:spPr>
        <p:txBody>
          <a:bodyPr>
            <a:normAutofit fontScale="92500" lnSpcReduction="10000"/>
          </a:bodyPr>
          <a:lstStyle/>
          <a:p>
            <a:r>
              <a:rPr lang="en-US" sz="2800">
                <a:highlight>
                  <a:srgbClr val="FFFFFF"/>
                </a:highlight>
              </a:rPr>
              <a:t>Useful and easy to use:</a:t>
            </a:r>
          </a:p>
          <a:p>
            <a:r>
              <a:rPr lang="en-US" sz="2800" b="0">
                <a:highlight>
                  <a:srgbClr val="FFFFFF"/>
                </a:highlight>
              </a:rPr>
              <a:t>Microsoft teams made a positive impact when staff couldn’t connect in person to share knowledge or to update others.</a:t>
            </a:r>
          </a:p>
        </p:txBody>
      </p:sp>
      <p:sp>
        <p:nvSpPr>
          <p:cNvPr id="3" name="Content Placeholder 2">
            <a:extLst>
              <a:ext uri="{FF2B5EF4-FFF2-40B4-BE49-F238E27FC236}">
                <a16:creationId xmlns:a16="http://schemas.microsoft.com/office/drawing/2014/main" id="{1F10E8D2-B7DE-EC82-9DDB-59048DE597B8}"/>
              </a:ext>
            </a:extLst>
          </p:cNvPr>
          <p:cNvSpPr>
            <a:spLocks noGrp="1"/>
          </p:cNvSpPr>
          <p:nvPr>
            <p:ph sz="half" idx="2"/>
          </p:nvPr>
        </p:nvSpPr>
        <p:spPr/>
        <p:txBody>
          <a:bodyPr vert="horz" lIns="91440" tIns="45720" rIns="91440" bIns="45720" rtlCol="0" anchor="t">
            <a:normAutofit/>
          </a:bodyPr>
          <a:lstStyle/>
          <a:p>
            <a:endParaRPr lang="en-US" sz="2400">
              <a:highlight>
                <a:srgbClr val="FFFFFF"/>
              </a:highlight>
            </a:endParaRPr>
          </a:p>
          <a:p>
            <a:endParaRPr lang="en-US" sz="1800"/>
          </a:p>
        </p:txBody>
      </p:sp>
      <p:sp>
        <p:nvSpPr>
          <p:cNvPr id="7" name="Text Placeholder 6">
            <a:extLst>
              <a:ext uri="{FF2B5EF4-FFF2-40B4-BE49-F238E27FC236}">
                <a16:creationId xmlns:a16="http://schemas.microsoft.com/office/drawing/2014/main" id="{9800D125-49C6-D110-7143-AAE0D49074A7}"/>
              </a:ext>
            </a:extLst>
          </p:cNvPr>
          <p:cNvSpPr>
            <a:spLocks noGrp="1"/>
          </p:cNvSpPr>
          <p:nvPr>
            <p:ph type="body" sz="quarter" idx="3"/>
          </p:nvPr>
        </p:nvSpPr>
        <p:spPr>
          <a:xfrm>
            <a:off x="6348577" y="1418766"/>
            <a:ext cx="5183188" cy="823912"/>
          </a:xfrm>
        </p:spPr>
        <p:txBody>
          <a:bodyPr>
            <a:normAutofit fontScale="92500" lnSpcReduction="10000"/>
          </a:bodyPr>
          <a:lstStyle/>
          <a:p>
            <a:r>
              <a:rPr lang="en-US">
                <a:highlight>
                  <a:srgbClr val="FFFFFF"/>
                </a:highlight>
              </a:rPr>
              <a:t>Why may staff accept and use </a:t>
            </a:r>
            <a:r>
              <a:rPr lang="en-GB">
                <a:highlight>
                  <a:srgbClr val="FFFFFF"/>
                </a:highlight>
              </a:rPr>
              <a:t>M</a:t>
            </a:r>
            <a:r>
              <a:rPr lang="en-US">
                <a:highlight>
                  <a:srgbClr val="FFFFFF"/>
                </a:highlight>
              </a:rPr>
              <a:t>icrosoft teams:</a:t>
            </a:r>
          </a:p>
        </p:txBody>
      </p:sp>
      <p:sp>
        <p:nvSpPr>
          <p:cNvPr id="5" name="Content Placeholder 4" title="Assorted cloth face masks">
            <a:extLst>
              <a:ext uri="{FF2B5EF4-FFF2-40B4-BE49-F238E27FC236}">
                <a16:creationId xmlns:a16="http://schemas.microsoft.com/office/drawing/2014/main" id="{D60F987B-743A-A353-5821-36C9791178D5}"/>
              </a:ext>
            </a:extLst>
          </p:cNvPr>
          <p:cNvSpPr>
            <a:spLocks noGrp="1"/>
          </p:cNvSpPr>
          <p:nvPr>
            <p:ph sz="quarter" idx="4"/>
          </p:nvPr>
        </p:nvSpPr>
        <p:spPr/>
        <p:txBody>
          <a:bodyPr vert="horz" lIns="91440" tIns="45720" rIns="91440" bIns="45720" rtlCol="0" anchor="t">
            <a:normAutofit/>
          </a:bodyPr>
          <a:lstStyle/>
          <a:p>
            <a:pPr>
              <a:buFont typeface=""/>
              <a:buChar char="•"/>
            </a:pPr>
            <a:r>
              <a:rPr lang="en-US" sz="2400">
                <a:highlight>
                  <a:srgbClr val="FFFFFF"/>
                </a:highlight>
                <a:cs typeface="Arial"/>
              </a:rPr>
              <a:t>According to Davis (1985) " people are more likely to accept technology when they believe its useful and easy to use".</a:t>
            </a:r>
          </a:p>
        </p:txBody>
      </p:sp>
    </p:spTree>
    <p:extLst>
      <p:ext uri="{BB962C8B-B14F-4D97-AF65-F5344CB8AC3E}">
        <p14:creationId xmlns:p14="http://schemas.microsoft.com/office/powerpoint/2010/main" val="387511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80FA544-D8F8-05E0-EAE4-2D9FB5877065}"/>
              </a:ext>
            </a:extLst>
          </p:cNvPr>
          <p:cNvSpPr>
            <a:spLocks noGrp="1"/>
          </p:cNvSpPr>
          <p:nvPr>
            <p:ph type="title"/>
          </p:nvPr>
        </p:nvSpPr>
        <p:spPr>
          <a:xfrm>
            <a:off x="6513788" y="365125"/>
            <a:ext cx="4840010" cy="1807305"/>
          </a:xfrm>
        </p:spPr>
        <p:txBody>
          <a:bodyPr>
            <a:normAutofit/>
          </a:bodyPr>
          <a:lstStyle/>
          <a:p>
            <a:r>
              <a:rPr lang="en-US" sz="3100"/>
              <a:t>How Microsoft teams improves efficiency and communications? </a:t>
            </a:r>
            <a:br>
              <a:rPr lang="en-US" sz="3100"/>
            </a:br>
            <a:endParaRPr lang="en-US" sz="3100"/>
          </a:p>
        </p:txBody>
      </p:sp>
      <p:pic>
        <p:nvPicPr>
          <p:cNvPr id="2" name="Picture 1" descr="A person in a suit holding his head&#10;&#10;AI-generated content may be incorrect." title="Frustrated old businessman">
            <a:extLst>
              <a:ext uri="{FF2B5EF4-FFF2-40B4-BE49-F238E27FC236}">
                <a16:creationId xmlns:a16="http://schemas.microsoft.com/office/drawing/2014/main" id="{70496769-524B-F539-EAFA-B8B7C3C54218}"/>
              </a:ext>
            </a:extLst>
          </p:cNvPr>
          <p:cNvPicPr>
            <a:picLocks noChangeAspect="1"/>
          </p:cNvPicPr>
          <p:nvPr/>
        </p:nvPicPr>
        <p:blipFill>
          <a:blip r:embed="rId2"/>
          <a:srcRect l="28465" r="1200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FB1892B-EDC0-AC3C-18B0-428D14D02268}"/>
              </a:ext>
            </a:extLst>
          </p:cNvPr>
          <p:cNvSpPr>
            <a:spLocks noGrp="1"/>
          </p:cNvSpPr>
          <p:nvPr>
            <p:ph idx="1"/>
          </p:nvPr>
        </p:nvSpPr>
        <p:spPr>
          <a:xfrm>
            <a:off x="6513788" y="2333297"/>
            <a:ext cx="4840010" cy="3843666"/>
          </a:xfrm>
        </p:spPr>
        <p:txBody>
          <a:bodyPr vert="horz" lIns="91440" tIns="45720" rIns="91440" bIns="45720" rtlCol="0" anchor="t">
            <a:normAutofit/>
          </a:bodyPr>
          <a:lstStyle/>
          <a:p>
            <a:pPr marL="0" indent="0">
              <a:buNone/>
            </a:pPr>
            <a:r>
              <a:rPr lang="en-GB" sz="1900" b="1">
                <a:highlight>
                  <a:srgbClr val="FFFFFF"/>
                </a:highlight>
                <a:latin typeface="Segoe UI"/>
                <a:cs typeface="Segoe UI"/>
              </a:rPr>
              <a:t>Ashford today:</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•Missed updates when messages are scattered.</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•Duplicated work between staff</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•Inconsistent information and records</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•Inefficient, unclear ways of working</a:t>
            </a:r>
            <a:endParaRPr lang="en-US" sz="1900"/>
          </a:p>
          <a:p>
            <a:pPr marL="0" indent="0">
              <a:buNone/>
            </a:pPr>
            <a:endParaRPr lang="en-US" sz="1900"/>
          </a:p>
          <a:p>
            <a:endParaRPr lang="en-US" sz="1900">
              <a:latin typeface="Aptos" panose="02110004020202020204"/>
              <a:cs typeface="Segoe UI"/>
            </a:endParaRPr>
          </a:p>
        </p:txBody>
      </p:sp>
    </p:spTree>
    <p:extLst>
      <p:ext uri="{BB962C8B-B14F-4D97-AF65-F5344CB8AC3E}">
        <p14:creationId xmlns:p14="http://schemas.microsoft.com/office/powerpoint/2010/main" val="288954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5766-0FEE-DF6A-0B84-7F27D083F11E}"/>
              </a:ext>
            </a:extLst>
          </p:cNvPr>
          <p:cNvSpPr>
            <a:spLocks noGrp="1"/>
          </p:cNvSpPr>
          <p:nvPr>
            <p:ph type="title"/>
          </p:nvPr>
        </p:nvSpPr>
        <p:spPr>
          <a:xfrm>
            <a:off x="761840" y="-507655"/>
            <a:ext cx="4544762" cy="3047103"/>
          </a:xfrm>
        </p:spPr>
        <p:txBody>
          <a:bodyPr>
            <a:normAutofit/>
          </a:bodyPr>
          <a:lstStyle/>
          <a:p>
            <a:pPr marL="228600" indent="-228600">
              <a:spcBef>
                <a:spcPts val="1000"/>
              </a:spcBef>
            </a:pPr>
            <a:endParaRPr lang="en-US" sz="2200" b="1">
              <a:latin typeface="Aptos"/>
            </a:endParaRPr>
          </a:p>
          <a:p>
            <a:endParaRPr lang="en-US" sz="2200"/>
          </a:p>
        </p:txBody>
      </p:sp>
      <p:cxnSp>
        <p:nvCxnSpPr>
          <p:cNvPr id="88" name="Straight Connector 8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F4B3CA25-89A0-3D67-E268-BAD89EDBE7CB}"/>
              </a:ext>
            </a:extLst>
          </p:cNvPr>
          <p:cNvSpPr>
            <a:spLocks noGrp="1"/>
          </p:cNvSpPr>
          <p:nvPr>
            <p:ph idx="1"/>
          </p:nvPr>
        </p:nvSpPr>
        <p:spPr>
          <a:xfrm>
            <a:off x="808647" y="823492"/>
            <a:ext cx="4447155" cy="4912272"/>
          </a:xfrm>
        </p:spPr>
        <p:txBody>
          <a:bodyPr vert="horz" lIns="91440" tIns="45720" rIns="91440" bIns="45720" rtlCol="0" anchor="t">
            <a:noAutofit/>
          </a:bodyPr>
          <a:lstStyle/>
          <a:p>
            <a:pPr marL="0" indent="0">
              <a:buNone/>
            </a:pPr>
            <a:endParaRPr lang="en-US" sz="1100"/>
          </a:p>
          <a:p>
            <a:pPr marL="0" indent="0">
              <a:buNone/>
            </a:pPr>
            <a:r>
              <a:rPr lang="en-US" sz="2000" i="1"/>
              <a:t>Microsoft Teams can make Ashford Community Care Service more efficient and improve communication by giving staff a single, secure place to communicate, share updates and organise their work.</a:t>
            </a:r>
            <a:r>
              <a:rPr lang="en-US" sz="1600"/>
              <a:t>(Gov.uk, 2025).</a:t>
            </a:r>
          </a:p>
          <a:p>
            <a:pPr marL="0" indent="0">
              <a:buNone/>
            </a:pPr>
            <a:endParaRPr lang="en-US" sz="2000" i="1"/>
          </a:p>
          <a:p>
            <a:pPr marL="457200" indent="-457200">
              <a:buAutoNum type="arabicPeriod"/>
            </a:pPr>
            <a:r>
              <a:rPr lang="en-US" sz="2000" b="1"/>
              <a:t>Microsoft Teams can enhance everyday communication:</a:t>
            </a:r>
            <a:endParaRPr lang="en-US" sz="2000" i="1"/>
          </a:p>
          <a:p>
            <a:pPr marL="0" indent="0">
              <a:buNone/>
            </a:pPr>
            <a:r>
              <a:rPr lang="en-US" sz="1600"/>
              <a:t>Care workers can use Teams to send important updates to other staff quickly. </a:t>
            </a:r>
          </a:p>
          <a:p>
            <a:pPr marL="0" indent="0">
              <a:buNone/>
            </a:pPr>
            <a:r>
              <a:rPr lang="en-US" sz="1600"/>
              <a:t>For example, if there is a change in a service user’s needs, staff can share the information with the relevant team members. </a:t>
            </a:r>
          </a:p>
          <a:p>
            <a:pPr marL="0" indent="0">
              <a:buNone/>
            </a:pPr>
            <a:endParaRPr lang="en-US" sz="1600"/>
          </a:p>
          <a:p>
            <a:pPr marL="0" indent="0">
              <a:buNone/>
            </a:pPr>
            <a:r>
              <a:rPr lang="en-US" sz="1600"/>
              <a:t>This can reduce delays and help staff receive important information without waiting for a face-to-face meeting.</a:t>
            </a:r>
          </a:p>
          <a:p>
            <a:pPr>
              <a:buAutoNum type="arabicPeriod"/>
            </a:pPr>
            <a:endParaRPr lang="en-US" sz="1600"/>
          </a:p>
        </p:txBody>
      </p:sp>
      <p:pic>
        <p:nvPicPr>
          <p:cNvPr id="25" name="Picture 24">
            <a:extLst>
              <a:ext uri="{FF2B5EF4-FFF2-40B4-BE49-F238E27FC236}">
                <a16:creationId xmlns:a16="http://schemas.microsoft.com/office/drawing/2014/main" id="{CFF3D645-A2CA-5DB0-EE8E-48E57FC0C42B}"/>
              </a:ext>
            </a:extLst>
          </p:cNvPr>
          <p:cNvPicPr>
            <a:picLocks noChangeAspect="1"/>
          </p:cNvPicPr>
          <p:nvPr/>
        </p:nvPicPr>
        <p:blipFill>
          <a:blip r:embed="rId2"/>
          <a:srcRect l="10127" r="31836" b="-1"/>
          <a:stretch>
            <a:fillRect/>
          </a:stretch>
        </p:blipFill>
        <p:spPr>
          <a:xfrm>
            <a:off x="6438763" y="771753"/>
            <a:ext cx="4622130" cy="5316095"/>
          </a:xfrm>
          <a:prstGeom prst="rect">
            <a:avLst/>
          </a:prstGeom>
        </p:spPr>
      </p:pic>
    </p:spTree>
    <p:extLst>
      <p:ext uri="{BB962C8B-B14F-4D97-AF65-F5344CB8AC3E}">
        <p14:creationId xmlns:p14="http://schemas.microsoft.com/office/powerpoint/2010/main" val="345644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40EFC5-A519-F40C-926F-10C388010BC5}"/>
              </a:ext>
            </a:extLst>
          </p:cNvPr>
          <p:cNvSpPr txBox="1"/>
          <p:nvPr/>
        </p:nvSpPr>
        <p:spPr>
          <a:xfrm>
            <a:off x="1717040" y="116840"/>
            <a:ext cx="6096000" cy="73404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2000" b="1" baseline="0">
                <a:latin typeface="Aptos"/>
                <a:ea typeface="Arial"/>
                <a:cs typeface="Arial"/>
              </a:rPr>
              <a:t>2.  Teams may improve the handovers between staff:</a:t>
            </a:r>
            <a:r>
              <a:rPr lang="en-US" sz="2000"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Use teams for sharing important updates with staff working different shifts before the next shift starts. This means that the staff coming on duty can see what has happened during the day and what needs to be followed up.</a:t>
            </a:r>
            <a:r>
              <a:rPr lang="en-US" sz="2000">
                <a:latin typeface="Aptos"/>
                <a:ea typeface="Arial"/>
                <a:cs typeface="Arial"/>
              </a:rPr>
              <a:t> (Melati,2025)</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It can help to improve continuity of care and reduce missed information.​</a:t>
            </a:r>
            <a:r>
              <a:rPr lang="en-US" sz="2000">
                <a:latin typeface="Aptos"/>
                <a:ea typeface="Arial"/>
                <a:cs typeface="Arial"/>
              </a:rPr>
              <a:t>​</a:t>
            </a:r>
            <a:endParaRPr lang="en-US" sz="2000"/>
          </a:p>
          <a:p>
            <a:pPr marL="228600" lvl="0" indent="-228600" rtl="0">
              <a:buFont typeface="Arial,Sans-Serif"/>
              <a:buChar char="•"/>
            </a:pPr>
            <a:endParaRPr lang="en-US" sz="2000">
              <a:latin typeface="Arial"/>
              <a:ea typeface="Arial"/>
              <a:cs typeface="Arial"/>
            </a:endParaRPr>
          </a:p>
          <a:p>
            <a:pPr marL="228600" lvl="0" indent="-228600" rtl="0">
              <a:buFont typeface="Arial,Sans-Serif"/>
              <a:buChar char="•"/>
            </a:pPr>
            <a:r>
              <a:rPr lang="en-US" sz="2000" b="1" baseline="0">
                <a:latin typeface="Aptos"/>
                <a:ea typeface="Arial"/>
                <a:cs typeface="Arial"/>
              </a:rPr>
              <a:t>3. Teams can help with planning </a:t>
            </a:r>
            <a:r>
              <a:rPr lang="en-US" sz="2000" b="1" baseline="0" err="1">
                <a:latin typeface="Aptos"/>
                <a:ea typeface="Arial"/>
                <a:cs typeface="Arial"/>
              </a:rPr>
              <a:t>rotas</a:t>
            </a:r>
            <a:r>
              <a:rPr lang="en-US" sz="2000" b="1"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The Shifts feature may allow staff to view their work schedules, to see who is working and to discuss shift changes.</a:t>
            </a:r>
            <a:endParaRPr lang="en-US" sz="2000">
              <a:latin typeface="Aptos"/>
              <a:ea typeface="Arial"/>
              <a:cs typeface="Arial"/>
            </a:endParaRP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Teams can also be used for staff to discuss their availability. </a:t>
            </a:r>
            <a:r>
              <a:rPr lang="en-US" sz="2000">
                <a:latin typeface="Aptos"/>
                <a:ea typeface="Arial"/>
                <a:cs typeface="Arial"/>
              </a:rPr>
              <a:t>This</a:t>
            </a:r>
            <a:r>
              <a:rPr lang="en-US" sz="2000" baseline="0">
                <a:latin typeface="Aptos"/>
                <a:ea typeface="Arial"/>
                <a:cs typeface="Arial"/>
              </a:rPr>
              <a:t> can make </a:t>
            </a:r>
            <a:r>
              <a:rPr lang="en-US" sz="2000" baseline="0" err="1">
                <a:latin typeface="Aptos"/>
                <a:ea typeface="Arial"/>
                <a:cs typeface="Arial"/>
              </a:rPr>
              <a:t>organising</a:t>
            </a:r>
            <a:r>
              <a:rPr lang="en-US" sz="2000" baseline="0">
                <a:latin typeface="Aptos"/>
                <a:ea typeface="Arial"/>
                <a:cs typeface="Arial"/>
              </a:rPr>
              <a:t> shifts quicker and reduce confusion over </a:t>
            </a:r>
            <a:r>
              <a:rPr lang="en-US" sz="2000" baseline="0" err="1">
                <a:latin typeface="Aptos"/>
                <a:ea typeface="Arial"/>
                <a:cs typeface="Arial"/>
              </a:rPr>
              <a:t>rotas</a:t>
            </a:r>
            <a:r>
              <a:rPr lang="en-US" sz="2000" baseline="0">
                <a:latin typeface="Aptos"/>
                <a:ea typeface="Arial"/>
                <a:cs typeface="Arial"/>
              </a:rPr>
              <a:t>.</a:t>
            </a:r>
            <a:r>
              <a:rPr lang="en-US" sz="2000">
                <a:latin typeface="Aptos"/>
                <a:ea typeface="Arial"/>
                <a:cs typeface="Arial"/>
              </a:rPr>
              <a:t>​</a:t>
            </a:r>
            <a:endParaRPr lang="en-US" sz="2000"/>
          </a:p>
          <a:p>
            <a:pPr marL="228600" lvl="0" indent="-228600" rtl="0">
              <a:buFont typeface="Arial,Sans-Serif"/>
              <a:buChar char="•"/>
            </a:pPr>
            <a:endParaRPr lang="en-US">
              <a:latin typeface="Arial"/>
              <a:ea typeface="Arial"/>
              <a:cs typeface="Arial"/>
            </a:endParaRPr>
          </a:p>
          <a:p>
            <a:pPr lvl="0" rtl="0"/>
            <a:endParaRPr lang="en-US" sz="1500">
              <a:latin typeface="Aptos"/>
              <a:ea typeface="Arial"/>
              <a:cs typeface="Arial"/>
            </a:endParaRPr>
          </a:p>
          <a:p>
            <a:pPr algn="ctr"/>
            <a:endParaRPr lang="en-US"/>
          </a:p>
        </p:txBody>
      </p:sp>
    </p:spTree>
    <p:extLst>
      <p:ext uri="{BB962C8B-B14F-4D97-AF65-F5344CB8AC3E}">
        <p14:creationId xmlns:p14="http://schemas.microsoft.com/office/powerpoint/2010/main" val="563153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aphic 38">
            <a:extLst>
              <a:ext uri="{FF2B5EF4-FFF2-40B4-BE49-F238E27FC236}">
                <a16:creationId xmlns:a16="http://schemas.microsoft.com/office/drawing/2014/main" id="{3CC7AA9C-C2F2-4084-9DA2-10496BF4B2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888" y="1448890"/>
            <a:ext cx="1910252" cy="709660"/>
            <a:chOff x="2267504" y="2540250"/>
            <a:chExt cx="1990951" cy="739640"/>
          </a:xfrm>
          <a:solidFill>
            <a:schemeClr val="bg1"/>
          </a:solidFill>
        </p:grpSpPr>
        <p:sp>
          <p:nvSpPr>
            <p:cNvPr id="32" name="Freeform: Shape 31">
              <a:extLst>
                <a:ext uri="{FF2B5EF4-FFF2-40B4-BE49-F238E27FC236}">
                  <a16:creationId xmlns:a16="http://schemas.microsoft.com/office/drawing/2014/main" id="{06B230D1-A85F-4C7D-AE8A-7E30FA1E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 name="Freeform: Shape 54">
              <a:extLst>
                <a:ext uri="{FF2B5EF4-FFF2-40B4-BE49-F238E27FC236}">
                  <a16:creationId xmlns:a16="http://schemas.microsoft.com/office/drawing/2014/main" id="{B37842DD-6004-4ED8-AEF6-E6E38A4DA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5" name="Picture 4">
            <a:extLst>
              <a:ext uri="{FF2B5EF4-FFF2-40B4-BE49-F238E27FC236}">
                <a16:creationId xmlns:a16="http://schemas.microsoft.com/office/drawing/2014/main" id="{29B621EB-2329-7E07-EBEE-11FEAF250786}"/>
              </a:ext>
            </a:extLst>
          </p:cNvPr>
          <p:cNvPicPr>
            <a:picLocks noChangeAspect="1"/>
          </p:cNvPicPr>
          <p:nvPr/>
        </p:nvPicPr>
        <p:blipFill>
          <a:blip r:embed="rId2"/>
          <a:srcRect l="6175" r="5" b="5"/>
          <a:stretch>
            <a:fillRect/>
          </a:stretch>
        </p:blipFill>
        <p:spPr>
          <a:xfrm>
            <a:off x="1483457" y="501535"/>
            <a:ext cx="3400388" cy="2546005"/>
          </a:xfrm>
          <a:prstGeom prst="rect">
            <a:avLst/>
          </a:prstGeom>
        </p:spPr>
      </p:pic>
      <p:sp>
        <p:nvSpPr>
          <p:cNvPr id="3" name="Content Placeholder 2">
            <a:extLst>
              <a:ext uri="{FF2B5EF4-FFF2-40B4-BE49-F238E27FC236}">
                <a16:creationId xmlns:a16="http://schemas.microsoft.com/office/drawing/2014/main" id="{62D31C49-AA56-3F20-9875-820175813F66}"/>
              </a:ext>
            </a:extLst>
          </p:cNvPr>
          <p:cNvSpPr>
            <a:spLocks noGrp="1"/>
          </p:cNvSpPr>
          <p:nvPr>
            <p:ph idx="4294967295"/>
          </p:nvPr>
        </p:nvSpPr>
        <p:spPr>
          <a:xfrm>
            <a:off x="6234868" y="349530"/>
            <a:ext cx="5217173" cy="5927474"/>
          </a:xfrm>
        </p:spPr>
        <p:txBody>
          <a:bodyPr vert="horz" lIns="91440" tIns="45720" rIns="91440" bIns="45720" rtlCol="0" anchor="t">
            <a:noAutofit/>
          </a:bodyPr>
          <a:lstStyle/>
          <a:p>
            <a:endParaRPr lang="en-US" sz="1600" b="1">
              <a:solidFill>
                <a:schemeClr val="bg1"/>
              </a:solidFill>
            </a:endParaRPr>
          </a:p>
          <a:p>
            <a:pPr marL="0"/>
            <a:r>
              <a:rPr lang="en-US" sz="1800" b="1">
                <a:solidFill>
                  <a:schemeClr val="bg1"/>
                </a:solidFill>
              </a:rPr>
              <a:t>4. Teams can provide communication between different members of the care team:</a:t>
            </a:r>
          </a:p>
          <a:p>
            <a:pPr marL="0"/>
            <a:endParaRPr lang="en-US" sz="1800" b="1">
              <a:solidFill>
                <a:schemeClr val="bg1"/>
              </a:solidFill>
            </a:endParaRPr>
          </a:p>
          <a:p>
            <a:pPr marL="0"/>
            <a:r>
              <a:rPr lang="en-US" sz="1600">
                <a:solidFill>
                  <a:schemeClr val="bg1"/>
                </a:solidFill>
              </a:rPr>
              <a:t>Support workers, senior workers, nurses and care coordinators can all talk to each other in one place.</a:t>
            </a:r>
          </a:p>
          <a:p>
            <a:pPr marL="0"/>
            <a:endParaRPr lang="en-US" sz="1600">
              <a:solidFill>
                <a:schemeClr val="bg1"/>
              </a:solidFill>
            </a:endParaRPr>
          </a:p>
          <a:p>
            <a:pPr marL="0"/>
            <a:r>
              <a:rPr lang="en-US" sz="1600">
                <a:solidFill>
                  <a:schemeClr val="bg1"/>
                </a:solidFill>
              </a:rPr>
              <a:t> Teams gives staff a way of keeping work-related communication together rather than using different methods of communication, such as phone calls, text messages and emails. (Chaushi,Nastovska and Veseli-Kurtishi,2024).</a:t>
            </a:r>
          </a:p>
          <a:p>
            <a:endParaRPr lang="en-US" sz="1600" b="1">
              <a:solidFill>
                <a:schemeClr val="bg1"/>
              </a:solidFill>
            </a:endParaRPr>
          </a:p>
          <a:p>
            <a:pPr marL="0"/>
            <a:r>
              <a:rPr lang="en-US" sz="1800" b="1">
                <a:solidFill>
                  <a:schemeClr val="bg1"/>
                </a:solidFill>
              </a:rPr>
              <a:t>5.  Microsoft Teams can help save time and improve efficiency:</a:t>
            </a:r>
          </a:p>
          <a:p>
            <a:pPr marL="57150" indent="-285750"/>
            <a:r>
              <a:rPr lang="en-US" sz="1600">
                <a:solidFill>
                  <a:schemeClr val="bg1"/>
                </a:solidFill>
              </a:rPr>
              <a:t>Staff can talk on their phones, tablets or computers whether they are in the main office or out in the community. This means staff are not always having to come back into the office just to get or give an update.</a:t>
            </a:r>
            <a:r>
              <a:rPr lang="en-US" sz="2000">
                <a:solidFill>
                  <a:srgbClr val="000000"/>
                </a:solidFill>
              </a:rPr>
              <a:t>(</a:t>
            </a:r>
            <a:r>
              <a:rPr lang="en-US" sz="2000">
                <a:solidFill>
                  <a:schemeClr val="bg1"/>
                </a:solidFill>
              </a:rPr>
              <a:t>(Sharp and Snapp,2026)</a:t>
            </a:r>
          </a:p>
          <a:p>
            <a:pPr marL="57150" indent="-285750"/>
            <a:endParaRPr lang="en-US" sz="2000">
              <a:solidFill>
                <a:schemeClr val="bg1"/>
              </a:solidFill>
            </a:endParaRPr>
          </a:p>
          <a:p>
            <a:pPr marL="0"/>
            <a:endParaRPr lang="en-US" sz="1600">
              <a:solidFill>
                <a:schemeClr val="bg1"/>
              </a:solidFill>
            </a:endParaRPr>
          </a:p>
        </p:txBody>
      </p:sp>
      <p:grpSp>
        <p:nvGrpSpPr>
          <p:cNvPr id="56" name="Group 55">
            <a:extLst>
              <a:ext uri="{FF2B5EF4-FFF2-40B4-BE49-F238E27FC236}">
                <a16:creationId xmlns:a16="http://schemas.microsoft.com/office/drawing/2014/main" id="{332ED93E-F1F1-46BF-B18E-134CB31A2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bg1"/>
          </a:solidFill>
        </p:grpSpPr>
        <p:sp>
          <p:nvSpPr>
            <p:cNvPr id="57" name="Freeform: Shape 56">
              <a:extLst>
                <a:ext uri="{FF2B5EF4-FFF2-40B4-BE49-F238E27FC236}">
                  <a16:creationId xmlns:a16="http://schemas.microsoft.com/office/drawing/2014/main" id="{88ADD0EB-6B6C-435F-A36D-DAF69F1D2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577B89E7-9C9A-47AD-B18E-3236F45C5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9" name="Freeform: Shape 58">
              <a:extLst>
                <a:ext uri="{FF2B5EF4-FFF2-40B4-BE49-F238E27FC236}">
                  <a16:creationId xmlns:a16="http://schemas.microsoft.com/office/drawing/2014/main" id="{20BE6390-943A-4781-973F-8FDBE0F16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Freeform: Shape 38">
              <a:extLst>
                <a:ext uri="{FF2B5EF4-FFF2-40B4-BE49-F238E27FC236}">
                  <a16:creationId xmlns:a16="http://schemas.microsoft.com/office/drawing/2014/main" id="{7BA70C61-9271-43B4-859C-21D0C45E7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0" name="Freeform: Shape 59">
              <a:extLst>
                <a:ext uri="{FF2B5EF4-FFF2-40B4-BE49-F238E27FC236}">
                  <a16:creationId xmlns:a16="http://schemas.microsoft.com/office/drawing/2014/main" id="{11930234-4E48-42E8-94C4-10EB33536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1" name="Freeform: Shape 60">
              <a:extLst>
                <a:ext uri="{FF2B5EF4-FFF2-40B4-BE49-F238E27FC236}">
                  <a16:creationId xmlns:a16="http://schemas.microsoft.com/office/drawing/2014/main" id="{F58BF244-D3E0-4434-AF8F-D3DAE9CA5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87CD605C-BB14-40E3-9DC2-97FD8B5F7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Freeform: Shape 61">
              <a:extLst>
                <a:ext uri="{FF2B5EF4-FFF2-40B4-BE49-F238E27FC236}">
                  <a16:creationId xmlns:a16="http://schemas.microsoft.com/office/drawing/2014/main" id="{6578A481-26C9-46DA-8395-2CE5CEDD2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14F9F061-747F-4F62-9E1E-63A9C3432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3" name="Freeform: Shape 62">
              <a:extLst>
                <a:ext uri="{FF2B5EF4-FFF2-40B4-BE49-F238E27FC236}">
                  <a16:creationId xmlns:a16="http://schemas.microsoft.com/office/drawing/2014/main" id="{B62560A9-6C17-42CF-B426-CA707D2DC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4" name="Freeform: Shape 63">
              <a:extLst>
                <a:ext uri="{FF2B5EF4-FFF2-40B4-BE49-F238E27FC236}">
                  <a16:creationId xmlns:a16="http://schemas.microsoft.com/office/drawing/2014/main" id="{E4DCEABC-85D3-4F63-889B-FA698C7B56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Freeform: Shape 46">
              <a:extLst>
                <a:ext uri="{FF2B5EF4-FFF2-40B4-BE49-F238E27FC236}">
                  <a16:creationId xmlns:a16="http://schemas.microsoft.com/office/drawing/2014/main" id="{F5F42E8C-AC6F-4951-83C9-179D824B1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5" name="Freeform: Shape 64">
              <a:extLst>
                <a:ext uri="{FF2B5EF4-FFF2-40B4-BE49-F238E27FC236}">
                  <a16:creationId xmlns:a16="http://schemas.microsoft.com/office/drawing/2014/main" id="{71E7EC34-DE0F-47D9-B3B2-C4AA686E9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4" name="Picture 3">
            <a:extLst>
              <a:ext uri="{FF2B5EF4-FFF2-40B4-BE49-F238E27FC236}">
                <a16:creationId xmlns:a16="http://schemas.microsoft.com/office/drawing/2014/main" id="{D8762049-0807-15B9-BED4-7FD36815E87F}"/>
              </a:ext>
            </a:extLst>
          </p:cNvPr>
          <p:cNvPicPr>
            <a:picLocks noChangeAspect="1"/>
          </p:cNvPicPr>
          <p:nvPr/>
        </p:nvPicPr>
        <p:blipFill>
          <a:blip r:embed="rId3"/>
          <a:srcRect r="10854" b="4"/>
          <a:stretch>
            <a:fillRect/>
          </a:stretch>
        </p:blipFill>
        <p:spPr>
          <a:xfrm>
            <a:off x="883756" y="3371680"/>
            <a:ext cx="3400388" cy="2546005"/>
          </a:xfrm>
          <a:prstGeom prst="rect">
            <a:avLst/>
          </a:prstGeom>
        </p:spPr>
      </p:pic>
    </p:spTree>
    <p:extLst>
      <p:ext uri="{BB962C8B-B14F-4D97-AF65-F5344CB8AC3E}">
        <p14:creationId xmlns:p14="http://schemas.microsoft.com/office/powerpoint/2010/main" val="147064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324A5-34E6-36C1-C90D-0D331A8D0E5D}"/>
              </a:ext>
            </a:extLst>
          </p:cNvPr>
          <p:cNvSpPr>
            <a:spLocks noGrp="1"/>
          </p:cNvSpPr>
          <p:nvPr>
            <p:ph type="title"/>
          </p:nvPr>
        </p:nvSpPr>
        <p:spPr>
          <a:xfrm>
            <a:off x="836679" y="723898"/>
            <a:ext cx="6002110" cy="1495425"/>
          </a:xfrm>
        </p:spPr>
        <p:txBody>
          <a:bodyPr>
            <a:normAutofit/>
          </a:bodyPr>
          <a:lstStyle/>
          <a:p>
            <a:pPr marL="228600" indent="-228600">
              <a:spcBef>
                <a:spcPts val="1000"/>
              </a:spcBef>
            </a:pPr>
            <a:r>
              <a:rPr lang="en-US" sz="2800" b="1">
                <a:latin typeface="inherit"/>
              </a:rPr>
              <a:t>A daily update in practice</a:t>
            </a:r>
            <a:br>
              <a:rPr lang="en-US" sz="4000" b="1">
                <a:latin typeface="inherit"/>
              </a:rPr>
            </a:br>
            <a:endParaRPr lang="en-US" sz="4000" b="1"/>
          </a:p>
        </p:txBody>
      </p:sp>
      <p:sp>
        <p:nvSpPr>
          <p:cNvPr id="3" name="Subtitle 2">
            <a:extLst>
              <a:ext uri="{FF2B5EF4-FFF2-40B4-BE49-F238E27FC236}">
                <a16:creationId xmlns:a16="http://schemas.microsoft.com/office/drawing/2014/main" id="{7D814FC6-5738-C267-03C9-028273711282}"/>
              </a:ext>
            </a:extLst>
          </p:cNvPr>
          <p:cNvSpPr>
            <a:spLocks noGrp="1"/>
          </p:cNvSpPr>
          <p:nvPr>
            <p:ph idx="1"/>
          </p:nvPr>
        </p:nvSpPr>
        <p:spPr>
          <a:xfrm>
            <a:off x="598665" y="1708969"/>
            <a:ext cx="6002110" cy="4991293"/>
          </a:xfrm>
        </p:spPr>
        <p:txBody>
          <a:bodyPr vert="horz" lIns="91440" tIns="45720" rIns="91440" bIns="45720" rtlCol="0" anchor="t">
            <a:noAutofit/>
          </a:bodyPr>
          <a:lstStyle/>
          <a:p>
            <a:pPr marL="0" indent="0">
              <a:buNone/>
            </a:pPr>
            <a:r>
              <a:rPr lang="en-US" sz="1300" b="1">
                <a:latin typeface="inherit"/>
                <a:ea typeface="inherit"/>
                <a:cs typeface="inherit"/>
              </a:rPr>
              <a:t>1. </a:t>
            </a:r>
            <a:r>
              <a:rPr lang="en-US" sz="1800" b="1">
                <a:latin typeface="inherit"/>
                <a:ea typeface="inherit"/>
                <a:cs typeface="inherit"/>
              </a:rPr>
              <a:t>Post</a:t>
            </a:r>
          </a:p>
          <a:p>
            <a:r>
              <a:rPr lang="en-US" sz="1800">
                <a:latin typeface="inherit"/>
                <a:ea typeface="inherit"/>
                <a:cs typeface="inherit"/>
              </a:rPr>
              <a:t>A senior care worker posts the daily update in the team channel. (Microsoft, no date)</a:t>
            </a:r>
          </a:p>
          <a:p>
            <a:endParaRPr lang="en-US" sz="1800">
              <a:latin typeface="inherit"/>
              <a:ea typeface="inherit"/>
              <a:cs typeface="inherit"/>
            </a:endParaRPr>
          </a:p>
          <a:p>
            <a:r>
              <a:rPr lang="en-US" sz="1800" b="1">
                <a:latin typeface="inherit"/>
                <a:ea typeface="inherit"/>
                <a:cs typeface="inherit"/>
              </a:rPr>
              <a:t>2. Alert</a:t>
            </a:r>
            <a:endParaRPr lang="en-US" sz="1800">
              <a:latin typeface="inherit"/>
              <a:ea typeface="inherit"/>
              <a:cs typeface="inherit"/>
            </a:endParaRPr>
          </a:p>
          <a:p>
            <a:r>
              <a:rPr lang="en-US" sz="1800">
                <a:latin typeface="inherit"/>
                <a:ea typeface="inherit"/>
                <a:cs typeface="inherit"/>
              </a:rPr>
              <a:t>@mentions and notifications flag urgent updates to the right people.</a:t>
            </a:r>
          </a:p>
          <a:p>
            <a:endParaRPr lang="en-US" sz="1800">
              <a:latin typeface="inherit"/>
              <a:ea typeface="inherit"/>
              <a:cs typeface="inherit"/>
            </a:endParaRPr>
          </a:p>
          <a:p>
            <a:r>
              <a:rPr lang="en-US" sz="1800" b="1">
                <a:latin typeface="inherit"/>
                <a:ea typeface="inherit"/>
                <a:cs typeface="inherit"/>
              </a:rPr>
              <a:t>3. Respond</a:t>
            </a:r>
          </a:p>
          <a:p>
            <a:r>
              <a:rPr lang="en-US" sz="1800">
                <a:latin typeface="inherit"/>
                <a:ea typeface="inherit"/>
                <a:cs typeface="inherit"/>
              </a:rPr>
              <a:t>Staff reply, call or share a photo from the mobile app while out visiting. </a:t>
            </a:r>
            <a:r>
              <a:rPr lang="en-US" sz="1800">
                <a:highlight>
                  <a:srgbClr val="F5F5F5"/>
                </a:highlight>
                <a:latin typeface="inherit"/>
                <a:ea typeface="inherit"/>
                <a:cs typeface="inherit"/>
              </a:rPr>
              <a:t>(</a:t>
            </a:r>
            <a:r>
              <a:rPr lang="en-US" sz="1800" err="1">
                <a:highlight>
                  <a:srgbClr val="F5F5F5"/>
                </a:highlight>
                <a:latin typeface="inherit"/>
                <a:ea typeface="inherit"/>
                <a:cs typeface="inherit"/>
              </a:rPr>
              <a:t>Hargreaves,Clarke</a:t>
            </a:r>
            <a:r>
              <a:rPr lang="en-US" sz="1800">
                <a:highlight>
                  <a:srgbClr val="F5F5F5"/>
                </a:highlight>
                <a:latin typeface="inherit"/>
                <a:ea typeface="inherit"/>
                <a:cs typeface="inherit"/>
              </a:rPr>
              <a:t> and Lester,2022)</a:t>
            </a:r>
          </a:p>
          <a:p>
            <a:endParaRPr lang="en-US" sz="1800">
              <a:latin typeface="inherit"/>
              <a:ea typeface="+mj-ea"/>
              <a:cs typeface="+mj-cs"/>
            </a:endParaRPr>
          </a:p>
          <a:p>
            <a:r>
              <a:rPr lang="en-US" sz="1800" b="1">
                <a:latin typeface="inherit"/>
                <a:ea typeface="inherit"/>
                <a:cs typeface="inherit"/>
              </a:rPr>
              <a:t>4. Record</a:t>
            </a:r>
          </a:p>
          <a:p>
            <a:r>
              <a:rPr lang="en-US" sz="1800">
                <a:latin typeface="inherit"/>
                <a:ea typeface="inherit"/>
                <a:cs typeface="inherit"/>
              </a:rPr>
              <a:t>Messages and files stay in the channel, so the history is easy to find. (Microsoft, no date)</a:t>
            </a: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p:txBody>
      </p:sp>
      <p:pic>
        <p:nvPicPr>
          <p:cNvPr id="30" name="Picture 29" descr="Person watching empty phone">
            <a:extLst>
              <a:ext uri="{FF2B5EF4-FFF2-40B4-BE49-F238E27FC236}">
                <a16:creationId xmlns:a16="http://schemas.microsoft.com/office/drawing/2014/main" id="{C47C13A0-06A9-76D3-6BCC-C218052228D1}"/>
              </a:ext>
            </a:extLst>
          </p:cNvPr>
          <p:cNvPicPr>
            <a:picLocks noChangeAspect="1"/>
          </p:cNvPicPr>
          <p:nvPr/>
        </p:nvPicPr>
        <p:blipFill>
          <a:blip r:embed="rId2"/>
          <a:srcRect l="41283" r="10123"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949459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493A-D055-A2B3-DDF2-F0632F4062D2}"/>
              </a:ext>
            </a:extLst>
          </p:cNvPr>
          <p:cNvSpPr>
            <a:spLocks noGrp="1"/>
          </p:cNvSpPr>
          <p:nvPr>
            <p:ph type="title"/>
          </p:nvPr>
        </p:nvSpPr>
        <p:spPr/>
        <p:txBody>
          <a:bodyPr/>
          <a:lstStyle/>
          <a:p>
            <a:r>
              <a:rPr lang="en-US"/>
              <a:t>Results :</a:t>
            </a:r>
          </a:p>
        </p:txBody>
      </p:sp>
      <p:sp>
        <p:nvSpPr>
          <p:cNvPr id="3" name="Content Placeholder 2">
            <a:extLst>
              <a:ext uri="{FF2B5EF4-FFF2-40B4-BE49-F238E27FC236}">
                <a16:creationId xmlns:a16="http://schemas.microsoft.com/office/drawing/2014/main" id="{112C61F9-B546-E808-84E3-0C685866FB2C}"/>
              </a:ext>
            </a:extLst>
          </p:cNvPr>
          <p:cNvSpPr>
            <a:spLocks noGrp="1"/>
          </p:cNvSpPr>
          <p:nvPr>
            <p:ph idx="1"/>
          </p:nvPr>
        </p:nvSpPr>
        <p:spPr/>
        <p:txBody>
          <a:bodyPr vert="horz" lIns="91440" tIns="45720" rIns="91440" bIns="45720" rtlCol="0" anchor="t">
            <a:normAutofit/>
          </a:bodyPr>
          <a:lstStyle/>
          <a:p>
            <a:pPr marL="0" indent="0">
              <a:buNone/>
            </a:pPr>
            <a:r>
              <a:rPr lang="en-US" sz="2400">
                <a:latin typeface="inherit"/>
                <a:ea typeface="Arial"/>
                <a:cs typeface="Arial"/>
              </a:rPr>
              <a:t>Fewer</a:t>
            </a:r>
            <a:r>
              <a:rPr lang="en-US" sz="2400" baseline="0">
                <a:latin typeface="inherit"/>
                <a:ea typeface="Arial"/>
                <a:cs typeface="Arial"/>
              </a:rPr>
              <a:t> missed updates, less duplicated work and faster responses, leading to more consistent care for service users.</a:t>
            </a:r>
          </a:p>
          <a:p>
            <a:pPr marL="0" indent="0">
              <a:buNone/>
            </a:pPr>
            <a:endParaRPr lang="en-US" sz="2400">
              <a:latin typeface="inherit"/>
              <a:cs typeface="Arial"/>
            </a:endParaRPr>
          </a:p>
          <a:p>
            <a:pPr marL="0" indent="0">
              <a:buNone/>
            </a:pPr>
            <a:endParaRPr lang="en-US" sz="2400">
              <a:latin typeface="inherit"/>
              <a:cs typeface="Arial"/>
            </a:endParaRPr>
          </a:p>
        </p:txBody>
      </p:sp>
    </p:spTree>
    <p:extLst>
      <p:ext uri="{BB962C8B-B14F-4D97-AF65-F5344CB8AC3E}">
        <p14:creationId xmlns:p14="http://schemas.microsoft.com/office/powerpoint/2010/main" val="4273977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EC8298-2C3C-2BB4-DB8C-6A558AD02C1D}"/>
              </a:ext>
            </a:extLst>
          </p:cNvPr>
          <p:cNvSpPr>
            <a:spLocks noGrp="1"/>
          </p:cNvSpPr>
          <p:nvPr>
            <p:ph type="title"/>
          </p:nvPr>
        </p:nvSpPr>
        <p:spPr>
          <a:xfrm>
            <a:off x="838200" y="365125"/>
            <a:ext cx="10515600" cy="1325563"/>
          </a:xfrm>
        </p:spPr>
        <p:txBody>
          <a:bodyPr>
            <a:normAutofit/>
          </a:bodyPr>
          <a:lstStyle/>
          <a:p>
            <a:r>
              <a:rPr lang="en-US"/>
              <a:t>Advantages of </a:t>
            </a:r>
            <a:r>
              <a:rPr lang="en-GB"/>
              <a:t>Mi</a:t>
            </a:r>
            <a:r>
              <a:rPr lang="en-US"/>
              <a:t>crosoft Teams:</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EABD1D-7E95-309C-E16B-5675187DAA53}"/>
              </a:ext>
            </a:extLst>
          </p:cNvPr>
          <p:cNvSpPr>
            <a:spLocks noGrp="1"/>
          </p:cNvSpPr>
          <p:nvPr>
            <p:ph idx="1"/>
          </p:nvPr>
        </p:nvSpPr>
        <p:spPr>
          <a:xfrm>
            <a:off x="1257300" y="1468765"/>
            <a:ext cx="10515600" cy="4351338"/>
          </a:xfrm>
        </p:spPr>
        <p:txBody>
          <a:bodyPr vert="horz" lIns="91440" tIns="45720" rIns="91440" bIns="45720" rtlCol="0" anchor="t">
            <a:normAutofit fontScale="92500" lnSpcReduction="10000"/>
          </a:bodyPr>
          <a:lstStyle/>
          <a:p>
            <a:endParaRPr lang="en-US" sz="2000"/>
          </a:p>
          <a:p>
            <a:r>
              <a:rPr lang="en-US" sz="2000">
                <a:latin typeface="Segoe UI"/>
                <a:ea typeface="Segoe UI"/>
                <a:cs typeface="Segoe UI"/>
              </a:rPr>
              <a:t>Microsoft teams allows community and other health professionals to communicate without being in the same location.</a:t>
            </a:r>
            <a:r>
              <a:rPr lang="en-GB" sz="2000">
                <a:latin typeface="Segoe UI"/>
                <a:ea typeface="Segoe UI"/>
                <a:cs typeface="Segoe UI"/>
              </a:rPr>
              <a:t> For example, </a:t>
            </a:r>
            <a:r>
              <a:rPr lang="en-US" sz="2000">
                <a:latin typeface="Segoe UI"/>
                <a:ea typeface="Segoe UI"/>
                <a:cs typeface="Segoe UI"/>
              </a:rPr>
              <a:t>a community nurse could attend a virtual meeting with a GP, social worker and an occupational therapist to discuss a persons care plan.</a:t>
            </a:r>
          </a:p>
          <a:p>
            <a:r>
              <a:rPr lang="en-US" sz="2000">
                <a:latin typeface="Segoe UI"/>
                <a:ea typeface="Segoe UI"/>
                <a:cs typeface="Segoe UI"/>
              </a:rPr>
              <a:t>This can make communication quicker and more cost effective when I comes to traveling . When you are giving support or advice to your patient with a physical disability or a long term condition multiple professionals may need</a:t>
            </a:r>
          </a:p>
          <a:p>
            <a:r>
              <a:rPr lang="en-US" sz="2000">
                <a:latin typeface="Segoe UI"/>
                <a:ea typeface="Segoe UI"/>
                <a:cs typeface="Segoe UI"/>
              </a:rPr>
              <a:t>to discuss your care Another advantage a community nurse who is visiting through out the day could potentially join a scheduled meeting remotely back to the health</a:t>
            </a:r>
            <a:r>
              <a:rPr lang="en-GB" sz="2000">
                <a:latin typeface="Segoe UI"/>
                <a:ea typeface="Segoe UI"/>
                <a:cs typeface="Segoe UI"/>
              </a:rPr>
              <a:t> c</a:t>
            </a:r>
            <a:r>
              <a:rPr lang="en-US" sz="2000">
                <a:latin typeface="Segoe UI"/>
                <a:ea typeface="Segoe UI"/>
                <a:cs typeface="Segoe UI"/>
              </a:rPr>
              <a:t>entre or office.</a:t>
            </a:r>
            <a:endParaRPr lang="en-GB" sz="2000">
              <a:latin typeface="Segoe UI"/>
              <a:ea typeface="Segoe UI"/>
              <a:cs typeface="Segoe UI"/>
            </a:endParaRPr>
          </a:p>
          <a:p>
            <a:r>
              <a:rPr lang="en-GB" sz="2000">
                <a:latin typeface="Segoe UI"/>
                <a:ea typeface="Segoe UI"/>
                <a:cs typeface="Segoe UI"/>
              </a:rPr>
              <a:t>All-in-one platform reducing app-switching; chat, meetings, files, and calls in one place</a:t>
            </a:r>
          </a:p>
          <a:p>
            <a:r>
              <a:rPr lang="en-GB" sz="2000">
                <a:latin typeface="Segoe UI"/>
                <a:ea typeface="Segoe UI"/>
                <a:cs typeface="Segoe UI"/>
              </a:rPr>
              <a:t>Familiar ecosystem as in seamless with Microsoft 365 tools already in use</a:t>
            </a:r>
          </a:p>
          <a:p>
            <a:r>
              <a:rPr lang="en-GB" sz="2000">
                <a:latin typeface="Segoe UI"/>
                <a:ea typeface="Segoe UI"/>
                <a:cs typeface="Segoe UI"/>
              </a:rPr>
              <a:t>Strong security — enterprise-grade protection; compliant with care data standards</a:t>
            </a:r>
          </a:p>
          <a:p>
            <a:r>
              <a:rPr lang="en-GB" sz="2000">
                <a:latin typeface="Segoe UI"/>
                <a:ea typeface="Segoe UI"/>
                <a:cs typeface="Segoe UI"/>
              </a:rPr>
              <a:t>Scalable — works for small teams to large organisations</a:t>
            </a:r>
          </a:p>
        </p:txBody>
      </p:sp>
    </p:spTree>
    <p:extLst>
      <p:ext uri="{BB962C8B-B14F-4D97-AF65-F5344CB8AC3E}">
        <p14:creationId xmlns:p14="http://schemas.microsoft.com/office/powerpoint/2010/main" val="4084152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373F-7FB0-0F86-673E-D1234EE5B0A4}"/>
              </a:ext>
            </a:extLst>
          </p:cNvPr>
          <p:cNvSpPr>
            <a:spLocks noGrp="1"/>
          </p:cNvSpPr>
          <p:nvPr>
            <p:ph type="title"/>
          </p:nvPr>
        </p:nvSpPr>
        <p:spPr>
          <a:xfrm>
            <a:off x="6345476" y="330840"/>
            <a:ext cx="4830306" cy="1302017"/>
          </a:xfrm>
        </p:spPr>
        <p:txBody>
          <a:bodyPr anchor="b">
            <a:normAutofit/>
          </a:bodyPr>
          <a:lstStyle/>
          <a:p>
            <a:pPr marL="228600" indent="-228600">
              <a:spcBef>
                <a:spcPts val="1000"/>
              </a:spcBef>
            </a:pPr>
            <a:r>
              <a:rPr lang="en-US" sz="3600" b="1">
                <a:latin typeface="Segoe UI"/>
                <a:cs typeface="Segoe UI"/>
              </a:rPr>
              <a:t>Disadvantages of Microsoft Teams:</a:t>
            </a:r>
          </a:p>
          <a:p>
            <a:endParaRPr lang="en-US" sz="3600"/>
          </a:p>
        </p:txBody>
      </p:sp>
      <p:pic>
        <p:nvPicPr>
          <p:cNvPr id="21" name="Graphic 20" descr="User Network">
            <a:extLst>
              <a:ext uri="{FF2B5EF4-FFF2-40B4-BE49-F238E27FC236}">
                <a16:creationId xmlns:a16="http://schemas.microsoft.com/office/drawing/2014/main" id="{1E398992-536C-BA74-CDFC-217B742009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3E110EEE-3C47-4469-A224-A9AA90A110DB}"/>
              </a:ext>
            </a:extLst>
          </p:cNvPr>
          <p:cNvSpPr>
            <a:spLocks noGrp="1"/>
          </p:cNvSpPr>
          <p:nvPr>
            <p:ph idx="1"/>
          </p:nvPr>
        </p:nvSpPr>
        <p:spPr>
          <a:xfrm>
            <a:off x="5524114" y="1147614"/>
            <a:ext cx="6473029" cy="4871971"/>
          </a:xfrm>
        </p:spPr>
        <p:txBody>
          <a:bodyPr vert="horz" lIns="91440" tIns="45720" rIns="91440" bIns="45720" rtlCol="0" anchor="t">
            <a:noAutofit/>
          </a:bodyPr>
          <a:lstStyle/>
          <a:p>
            <a:endParaRPr lang="en-US" sz="1500"/>
          </a:p>
          <a:p>
            <a:pPr marL="0" indent="0">
              <a:buNone/>
            </a:pPr>
            <a:r>
              <a:rPr lang="en-US" sz="1500">
                <a:latin typeface="Segoe UI"/>
                <a:cs typeface="Segoe UI"/>
              </a:rPr>
              <a:t>• Some of the disadvantages of </a:t>
            </a:r>
            <a:r>
              <a:rPr lang="en-GB" sz="1500">
                <a:latin typeface="Segoe UI"/>
                <a:cs typeface="Segoe UI"/>
              </a:rPr>
              <a:t>Mi</a:t>
            </a:r>
            <a:r>
              <a:rPr lang="en-US" sz="1500" err="1">
                <a:latin typeface="Segoe UI"/>
                <a:cs typeface="Segoe UI"/>
              </a:rPr>
              <a:t>crosoft</a:t>
            </a:r>
            <a:r>
              <a:rPr lang="en-US" sz="1500">
                <a:latin typeface="Segoe UI"/>
                <a:cs typeface="Segoe UI"/>
              </a:rPr>
              <a:t> teams could be technical issues poor internet connection.</a:t>
            </a:r>
          </a:p>
          <a:p>
            <a:pPr marL="0" indent="0">
              <a:buNone/>
            </a:pPr>
            <a:r>
              <a:rPr lang="en-US" sz="1500">
                <a:latin typeface="Segoe UI"/>
                <a:cs typeface="Segoe UI"/>
              </a:rPr>
              <a:t>• A client might not have a private or quiet space to conduct a call.</a:t>
            </a:r>
          </a:p>
          <a:p>
            <a:r>
              <a:rPr lang="en-US" sz="1500">
                <a:latin typeface="Segoe UI"/>
                <a:cs typeface="Segoe UI"/>
              </a:rPr>
              <a:t>People some people may have limited technical experience so doing a virtual call would be quite challenging.</a:t>
            </a:r>
          </a:p>
          <a:p>
            <a:r>
              <a:rPr lang="en-US" sz="1500">
                <a:latin typeface="Segoe UI"/>
                <a:cs typeface="Segoe UI"/>
              </a:rPr>
              <a:t>Theres also other issues to be taken into consideration </a:t>
            </a:r>
            <a:r>
              <a:rPr lang="en-US" sz="1500" err="1">
                <a:latin typeface="Segoe UI"/>
                <a:cs typeface="Segoe UI"/>
              </a:rPr>
              <a:t>eg</a:t>
            </a:r>
            <a:r>
              <a:rPr lang="en-US" sz="1500">
                <a:latin typeface="Segoe UI"/>
                <a:cs typeface="Segoe UI"/>
              </a:rPr>
              <a:t> power cuts and also the patient may not have the right facilities to receive</a:t>
            </a:r>
          </a:p>
          <a:p>
            <a:r>
              <a:rPr lang="en-US" sz="1500">
                <a:latin typeface="Segoe UI"/>
                <a:cs typeface="Segoe UI"/>
              </a:rPr>
              <a:t>A video call especially the older generation these are a few points to considered.</a:t>
            </a:r>
          </a:p>
          <a:p>
            <a:r>
              <a:rPr lang="en-US" sz="1500"/>
              <a:t>Learning curve </a:t>
            </a:r>
            <a:r>
              <a:rPr lang="en-GB" sz="1500"/>
              <a:t>with </a:t>
            </a:r>
            <a:r>
              <a:rPr lang="en-US" sz="1500"/>
              <a:t>extensive features can overwhelm new users</a:t>
            </a:r>
            <a:endParaRPr lang="en-GB" sz="1500"/>
          </a:p>
          <a:p>
            <a:r>
              <a:rPr lang="en-US" sz="1500"/>
              <a:t> Performance </a:t>
            </a:r>
            <a:r>
              <a:rPr lang="en-GB" sz="1500"/>
              <a:t>like </a:t>
            </a:r>
            <a:r>
              <a:rPr lang="en-US" sz="1500"/>
              <a:t>occasional lag with large meetings or heavy file sharing</a:t>
            </a:r>
            <a:endParaRPr lang="en-GB" sz="1500"/>
          </a:p>
          <a:p>
            <a:r>
              <a:rPr lang="en-US" sz="1500"/>
              <a:t>Connectivity — relies on internet access; limited functionality offline</a:t>
            </a:r>
            <a:endParaRPr lang="en-GB" sz="1500"/>
          </a:p>
          <a:p>
            <a:r>
              <a:rPr lang="en-US" sz="1500"/>
              <a:t>Permissions complexity — over-sharing risks if not configured carefully</a:t>
            </a:r>
            <a:endParaRPr lang="en-GB" sz="1500"/>
          </a:p>
          <a:p>
            <a:r>
              <a:rPr lang="en-US" sz="1500"/>
              <a:t>No standalone backup — data tied to Microsoft 365 retention policies</a:t>
            </a:r>
          </a:p>
        </p:txBody>
      </p:sp>
      <p:sp>
        <p:nvSpPr>
          <p:cNvPr id="28" name="Rectangle 2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1046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lanet earth with dots and lines around it&#10;&#10;AI-generated content may be incorrect." title="Earth as a particle with gold and blue">
            <a:extLst>
              <a:ext uri="{FF2B5EF4-FFF2-40B4-BE49-F238E27FC236}">
                <a16:creationId xmlns:a16="http://schemas.microsoft.com/office/drawing/2014/main" id="{B30AC9C8-80AA-C167-C1F3-8C53BC194821}"/>
              </a:ext>
            </a:extLst>
          </p:cNvPr>
          <p:cNvPicPr>
            <a:picLocks noChangeAspect="1"/>
          </p:cNvPicPr>
          <p:nvPr/>
        </p:nvPicPr>
        <p:blipFill>
          <a:blip r:embed="rId2"/>
          <a:srcRect l="20570" r="20096" b="-1"/>
          <a:stretch>
            <a:fillRect/>
          </a:stretch>
        </p:blipFill>
        <p:spPr>
          <a:xfrm>
            <a:off x="6253438" y="0"/>
            <a:ext cx="6096000" cy="6857990"/>
          </a:xfrm>
          <a:prstGeom prst="rect">
            <a:avLst/>
          </a:prstGeom>
          <a:noFill/>
        </p:spPr>
      </p:pic>
      <p:sp>
        <p:nvSpPr>
          <p:cNvPr id="7" name="TextBox 6">
            <a:extLst>
              <a:ext uri="{FF2B5EF4-FFF2-40B4-BE49-F238E27FC236}">
                <a16:creationId xmlns:a16="http://schemas.microsoft.com/office/drawing/2014/main" id="{26C637D7-F3DE-9D98-DBEA-6A9638C4EA93}"/>
              </a:ext>
            </a:extLst>
          </p:cNvPr>
          <p:cNvSpPr txBox="1"/>
          <p:nvPr/>
        </p:nvSpPr>
        <p:spPr>
          <a:xfrm>
            <a:off x="5183699" y="2517749"/>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944EF6C9-E6CB-6A51-C044-A8D1E8C3E5E4}"/>
              </a:ext>
            </a:extLst>
          </p:cNvPr>
          <p:cNvSpPr txBox="1"/>
          <p:nvPr/>
        </p:nvSpPr>
        <p:spPr>
          <a:xfrm>
            <a:off x="166674" y="129939"/>
            <a:ext cx="5929326" cy="1708160"/>
          </a:xfrm>
          <a:prstGeom prst="rect">
            <a:avLst/>
          </a:prstGeom>
          <a:noFill/>
        </p:spPr>
        <p:txBody>
          <a:bodyPr wrap="square" rtlCol="0">
            <a:spAutoFit/>
          </a:bodyPr>
          <a:lstStyle/>
          <a:p>
            <a:pPr algn="ctr"/>
            <a:r>
              <a:rPr lang="en-GB" sz="3500" b="1"/>
              <a:t>A brief history of Microsoft teams</a:t>
            </a:r>
          </a:p>
          <a:p>
            <a:pPr algn="l"/>
            <a:endParaRPr lang="en-US" sz="3500" b="1"/>
          </a:p>
        </p:txBody>
      </p:sp>
      <p:sp>
        <p:nvSpPr>
          <p:cNvPr id="5" name="Subtitle 2">
            <a:extLst>
              <a:ext uri="{FF2B5EF4-FFF2-40B4-BE49-F238E27FC236}">
                <a16:creationId xmlns:a16="http://schemas.microsoft.com/office/drawing/2014/main" id="{BBF963E4-3125-488E-4C41-EB61CBAA0581}"/>
              </a:ext>
            </a:extLst>
          </p:cNvPr>
          <p:cNvSpPr txBox="1">
            <a:spLocks/>
          </p:cNvSpPr>
          <p:nvPr/>
        </p:nvSpPr>
        <p:spPr>
          <a:xfrm>
            <a:off x="272893" y="1490413"/>
            <a:ext cx="5665669" cy="4796087"/>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GB" sz="1800"/>
              <a:t>Micro soft teams was created for communication and collaboration</a:t>
            </a:r>
          </a:p>
          <a:p>
            <a:pPr>
              <a:spcAft>
                <a:spcPts val="600"/>
              </a:spcAft>
            </a:pPr>
            <a:r>
              <a:rPr lang="en-GB" sz="1800"/>
              <a:t>It brings together messaging meetings and shared content.</a:t>
            </a:r>
          </a:p>
          <a:p>
            <a:pPr>
              <a:spcAft>
                <a:spcPts val="600"/>
              </a:spcAft>
            </a:pPr>
            <a:endParaRPr lang="en-GB" sz="1800"/>
          </a:p>
          <a:p>
            <a:pPr>
              <a:spcAft>
                <a:spcPts val="600"/>
              </a:spcAft>
            </a:pPr>
            <a:r>
              <a:rPr lang="en-GB" sz="1800"/>
              <a:t>Microsoft teams was announced in November 2016 it became generally available in march 2017 as we would all appreciate this opened many more opportunities for the people around the world to communicate and collaborate remotely</a:t>
            </a:r>
          </a:p>
          <a:p>
            <a:pPr>
              <a:spcAft>
                <a:spcPts val="600"/>
              </a:spcAft>
            </a:pPr>
            <a:r>
              <a:rPr lang="en-GB" sz="1800"/>
              <a:t>(Microsoft teams 2026)</a:t>
            </a:r>
          </a:p>
          <a:p>
            <a:pPr>
              <a:spcAft>
                <a:spcPts val="600"/>
              </a:spcAft>
            </a:pPr>
            <a:endParaRPr lang="en-GB" sz="1800"/>
          </a:p>
        </p:txBody>
      </p:sp>
    </p:spTree>
    <p:extLst>
      <p:ext uri="{BB962C8B-B14F-4D97-AF65-F5344CB8AC3E}">
        <p14:creationId xmlns:p14="http://schemas.microsoft.com/office/powerpoint/2010/main" val="334638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amp;#39;s hands pointing at a circuit board&#10;&#10;AI-generated content may be incorrect." title="Two people tinkering with an electronic circuitboard">
            <a:extLst>
              <a:ext uri="{FF2B5EF4-FFF2-40B4-BE49-F238E27FC236}">
                <a16:creationId xmlns:a16="http://schemas.microsoft.com/office/drawing/2014/main" id="{3D7BC368-3C2B-591E-7FD5-6BACE10B65E2}"/>
              </a:ext>
            </a:extLst>
          </p:cNvPr>
          <p:cNvPicPr>
            <a:picLocks noChangeAspect="1"/>
          </p:cNvPicPr>
          <p:nvPr/>
        </p:nvPicPr>
        <p:blipFill>
          <a:blip r:embed="rId2"/>
          <a:srcRect t="9091" r="23298"/>
          <a:stretch>
            <a:fillRect/>
          </a:stretch>
        </p:blipFill>
        <p:spPr>
          <a:xfrm>
            <a:off x="3523488" y="10"/>
            <a:ext cx="8668512" cy="6857990"/>
          </a:xfrm>
          <a:prstGeom prst="rect">
            <a:avLst/>
          </a:prstGeom>
          <a:noFill/>
        </p:spPr>
      </p:pic>
      <p:sp>
        <p:nvSpPr>
          <p:cNvPr id="82" name="Rectangle 8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2">
            <a:extLst>
              <a:ext uri="{FF2B5EF4-FFF2-40B4-BE49-F238E27FC236}">
                <a16:creationId xmlns:a16="http://schemas.microsoft.com/office/drawing/2014/main" id="{91228750-3A3E-3944-4DD6-35BBE5D0725D}"/>
              </a:ext>
            </a:extLst>
          </p:cNvPr>
          <p:cNvSpPr txBox="1">
            <a:spLocks noGrp="1"/>
          </p:cNvSpPr>
          <p:nvPr>
            <p:ph type="title"/>
          </p:nvPr>
        </p:nvSpPr>
        <p:spPr>
          <a:xfrm>
            <a:off x="477981" y="808564"/>
            <a:ext cx="4203176" cy="3517933"/>
          </a:xfrm>
          <a:prstGeom prst="rect">
            <a:avLst/>
          </a:prstGeom>
        </p:spPr>
        <p:txBody>
          <a:bodyPr vert="horz" lIns="91440" tIns="45720" rIns="91440" bIns="45720" rtlCol="0" anchor="b">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Bef>
                <a:spcPct val="0"/>
              </a:spcBef>
              <a:spcAft>
                <a:spcPts val="600"/>
              </a:spcAft>
            </a:pPr>
            <a:r>
              <a:rPr lang="en-US">
                <a:solidFill>
                  <a:schemeClr val="bg1"/>
                </a:solidFill>
                <a:latin typeface="+mj-lt"/>
                <a:ea typeface="+mj-ea"/>
                <a:cs typeface="+mj-cs"/>
              </a:rPr>
              <a:t>Microsoft teams was created for communication and collaboration</a:t>
            </a:r>
          </a:p>
          <a:p>
            <a:pPr>
              <a:lnSpc>
                <a:spcPct val="90000"/>
              </a:lnSpc>
              <a:spcBef>
                <a:spcPct val="0"/>
              </a:spcBef>
              <a:spcAft>
                <a:spcPts val="600"/>
              </a:spcAft>
            </a:pPr>
            <a:r>
              <a:rPr lang="en-US">
                <a:solidFill>
                  <a:schemeClr val="bg1"/>
                </a:solidFill>
                <a:latin typeface="+mj-lt"/>
                <a:ea typeface="+mj-ea"/>
                <a:cs typeface="+mj-cs"/>
              </a:rPr>
              <a:t>It brings together messaging meetings and shared content.</a:t>
            </a:r>
          </a:p>
          <a:p>
            <a:pPr>
              <a:lnSpc>
                <a:spcPct val="90000"/>
              </a:lnSpc>
              <a:spcBef>
                <a:spcPct val="0"/>
              </a:spcBef>
              <a:spcAft>
                <a:spcPts val="600"/>
              </a:spcAft>
            </a:pPr>
            <a:endParaRPr lang="en-US">
              <a:solidFill>
                <a:schemeClr val="bg1"/>
              </a:solidFill>
              <a:latin typeface="+mj-lt"/>
              <a:ea typeface="+mj-ea"/>
              <a:cs typeface="+mj-cs"/>
            </a:endParaRPr>
          </a:p>
          <a:p>
            <a:pPr>
              <a:lnSpc>
                <a:spcPct val="90000"/>
              </a:lnSpc>
              <a:spcBef>
                <a:spcPct val="0"/>
              </a:spcBef>
              <a:spcAft>
                <a:spcPts val="600"/>
              </a:spcAft>
            </a:pPr>
            <a:r>
              <a:rPr lang="en-US">
                <a:solidFill>
                  <a:schemeClr val="bg1"/>
                </a:solidFill>
                <a:latin typeface="+mj-lt"/>
                <a:ea typeface="+mj-ea"/>
                <a:cs typeface="+mj-cs"/>
              </a:rPr>
              <a:t>Microsoft teams was announced in November 2016 it became generally available in march 2017 as we would all appreciate this opened many more opportunities for the people around the world to communicate and collaborate remotely</a:t>
            </a:r>
          </a:p>
          <a:p>
            <a:pPr>
              <a:lnSpc>
                <a:spcPct val="90000"/>
              </a:lnSpc>
              <a:spcBef>
                <a:spcPct val="0"/>
              </a:spcBef>
              <a:spcAft>
                <a:spcPts val="600"/>
              </a:spcAft>
            </a:pPr>
            <a:r>
              <a:rPr lang="en-US">
                <a:solidFill>
                  <a:schemeClr val="bg1"/>
                </a:solidFill>
                <a:latin typeface="+mj-lt"/>
                <a:ea typeface="+mj-ea"/>
                <a:cs typeface="+mj-cs"/>
              </a:rPr>
              <a:t>(Microsoft (2017)</a:t>
            </a:r>
          </a:p>
          <a:p>
            <a:pPr>
              <a:lnSpc>
                <a:spcPct val="90000"/>
              </a:lnSpc>
              <a:spcBef>
                <a:spcPct val="0"/>
              </a:spcBef>
              <a:spcAft>
                <a:spcPts val="600"/>
              </a:spcAft>
            </a:pPr>
            <a:endParaRPr lang="en-US">
              <a:solidFill>
                <a:schemeClr val="bg1"/>
              </a:solidFill>
              <a:latin typeface="+mj-lt"/>
              <a:ea typeface="+mj-ea"/>
              <a:cs typeface="+mj-cs"/>
            </a:endParaRPr>
          </a:p>
        </p:txBody>
      </p:sp>
      <p:sp>
        <p:nvSpPr>
          <p:cNvPr id="3" name="Title 1">
            <a:extLst>
              <a:ext uri="{FF2B5EF4-FFF2-40B4-BE49-F238E27FC236}">
                <a16:creationId xmlns:a16="http://schemas.microsoft.com/office/drawing/2014/main" id="{7F344B66-EBFF-1AA7-1178-662B280D6A04}"/>
              </a:ext>
            </a:extLst>
          </p:cNvPr>
          <p:cNvSpPr txBox="1">
            <a:spLocks/>
          </p:cNvSpPr>
          <p:nvPr/>
        </p:nvSpPr>
        <p:spPr>
          <a:xfrm>
            <a:off x="477980" y="4872922"/>
            <a:ext cx="4023359" cy="1208141"/>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a:solidFill>
                  <a:schemeClr val="bg1"/>
                </a:solidFill>
                <a:latin typeface="+mn-lt"/>
                <a:ea typeface="+mn-ea"/>
                <a:cs typeface="+mn-cs"/>
              </a:rPr>
              <a:t>A brief history of Microsoft teams</a:t>
            </a:r>
          </a:p>
        </p:txBody>
      </p:sp>
      <p:sp>
        <p:nvSpPr>
          <p:cNvPr id="83" name="Rectangle 8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4"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10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D9F035-2387-5E36-6B84-4600006BCF30}"/>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brief history of Microsoft teams</a:t>
            </a:r>
          </a:p>
        </p:txBody>
      </p:sp>
      <p:sp>
        <p:nvSpPr>
          <p:cNvPr id="4" name="Subtitle 2">
            <a:extLst>
              <a:ext uri="{FF2B5EF4-FFF2-40B4-BE49-F238E27FC236}">
                <a16:creationId xmlns:a16="http://schemas.microsoft.com/office/drawing/2014/main" id="{BAAD20E7-A1F8-7E83-5E4E-27A41B3CE8B1}"/>
              </a:ext>
            </a:extLst>
          </p:cNvPr>
          <p:cNvSpPr txBox="1">
            <a:spLocks noGrp="1"/>
          </p:cNvSpPr>
          <p:nvPr>
            <p:ph idx="1"/>
          </p:nvPr>
        </p:nvSpPr>
        <p:spPr>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Micro soft teams was created for communication and collaboration</a:t>
            </a:r>
          </a:p>
          <a:p>
            <a:r>
              <a:rPr lang="en-GB"/>
              <a:t>It brings together messaging meetings and shared content.</a:t>
            </a:r>
          </a:p>
          <a:p>
            <a:endParaRPr lang="en-GB"/>
          </a:p>
          <a:p>
            <a:r>
              <a:rPr lang="en-GB"/>
              <a:t>Microsoft teams was announced in November 2016 it became generally available in march 2017 as we would all appreciate this opened many more opportunities for the people around the world to communicate and collaborate remotely</a:t>
            </a:r>
          </a:p>
          <a:p>
            <a:r>
              <a:rPr lang="en-GB"/>
              <a:t>(Microsoft teams 2017)</a:t>
            </a:r>
          </a:p>
          <a:p>
            <a:endParaRPr lang="en-GB"/>
          </a:p>
        </p:txBody>
      </p:sp>
    </p:spTree>
    <p:extLst>
      <p:ext uri="{BB962C8B-B14F-4D97-AF65-F5344CB8AC3E}">
        <p14:creationId xmlns:p14="http://schemas.microsoft.com/office/powerpoint/2010/main" val="2755115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713C-0E4F-5F7B-7534-20E6A4E446B2}"/>
              </a:ext>
            </a:extLst>
          </p:cNvPr>
          <p:cNvSpPr>
            <a:spLocks noGrp="1"/>
          </p:cNvSpPr>
          <p:nvPr>
            <p:ph type="title"/>
          </p:nvPr>
        </p:nvSpPr>
        <p:spPr>
          <a:xfrm>
            <a:off x="207866" y="0"/>
            <a:ext cx="10476345" cy="631982"/>
          </a:xfrm>
        </p:spPr>
        <p:txBody>
          <a:bodyPr>
            <a:normAutofit fontScale="90000"/>
          </a:bodyPr>
          <a:lstStyle/>
          <a:p>
            <a:r>
              <a:rPr lang="en-GB"/>
              <a:t>References</a:t>
            </a:r>
            <a:endParaRPr lang="en-US"/>
          </a:p>
        </p:txBody>
      </p:sp>
      <p:sp>
        <p:nvSpPr>
          <p:cNvPr id="3" name="Content Placeholder 2">
            <a:extLst>
              <a:ext uri="{FF2B5EF4-FFF2-40B4-BE49-F238E27FC236}">
                <a16:creationId xmlns:a16="http://schemas.microsoft.com/office/drawing/2014/main" id="{EFFC70B5-B50F-8CE3-A6C9-9F2AAC8D40F8}"/>
              </a:ext>
            </a:extLst>
          </p:cNvPr>
          <p:cNvSpPr>
            <a:spLocks noGrp="1"/>
          </p:cNvSpPr>
          <p:nvPr>
            <p:ph idx="1"/>
          </p:nvPr>
        </p:nvSpPr>
        <p:spPr>
          <a:xfrm>
            <a:off x="70289" y="631982"/>
            <a:ext cx="11913845" cy="5791489"/>
          </a:xfrm>
        </p:spPr>
        <p:txBody>
          <a:bodyPr vert="horz" lIns="91440" tIns="45720" rIns="91440" bIns="45720" rtlCol="0" anchor="t">
            <a:normAutofit/>
          </a:bodyPr>
          <a:lstStyle/>
          <a:p>
            <a:r>
              <a:rPr lang="en-US" sz="1200"/>
              <a:t>Brown, K. (2025) Digital tools in social care: best practice guide. London: Social Care Institute for Excellence.</a:t>
            </a:r>
            <a:r>
              <a:rPr lang="en-GB" sz="1200"/>
              <a:t> (Accessed 19</a:t>
            </a:r>
            <a:r>
              <a:rPr lang="en-GB" sz="1200" baseline="30000"/>
              <a:t>th</a:t>
            </a:r>
            <a:r>
              <a:rPr lang="en-GB" sz="1200"/>
              <a:t> September 2026)</a:t>
            </a:r>
          </a:p>
          <a:p>
            <a:r>
              <a:rPr lang="en-US" sz="1200"/>
              <a:t>• Care Quality Commission (2024) Effective communication in adult social care. Available at: </a:t>
            </a:r>
            <a:r>
              <a:rPr lang="en-US" sz="1200">
                <a:hlinkClick r:id="rId2"/>
              </a:rPr>
              <a:t>https://</a:t>
            </a:r>
            <a:r>
              <a:rPr lang="en-US" sz="1200" err="1">
                <a:hlinkClick r:id="rId2"/>
              </a:rPr>
              <a:t>www.cqc.org.uk</a:t>
            </a:r>
            <a:r>
              <a:rPr lang="en-US" sz="1200">
                <a:hlinkClick r:id="rId2"/>
              </a:rPr>
              <a:t>/guidance-providers/adult-social-care/effective-communication-adult-social-care</a:t>
            </a:r>
            <a:r>
              <a:rPr lang="en-GB" sz="1200"/>
              <a:t> </a:t>
            </a:r>
            <a:r>
              <a:rPr lang="en-US" sz="1200"/>
              <a:t> (Accessed: 16 September 2026). :</a:t>
            </a:r>
            <a:endParaRPr lang="en-GB" sz="1200"/>
          </a:p>
          <a:p>
            <a:r>
              <a:rPr lang="en-US" sz="1200"/>
              <a:t>• </a:t>
            </a:r>
            <a:r>
              <a:rPr lang="en-US" sz="1200" err="1"/>
              <a:t>Chaushi</a:t>
            </a:r>
            <a:r>
              <a:rPr lang="en-US" sz="1200"/>
              <a:t>, B.A., </a:t>
            </a:r>
            <a:r>
              <a:rPr lang="en-US" sz="1200" err="1"/>
              <a:t>Nastovska</a:t>
            </a:r>
            <a:r>
              <a:rPr lang="en-US" sz="1200"/>
              <a:t>, M. and Veseli-</a:t>
            </a:r>
            <a:r>
              <a:rPr lang="en-US" sz="1200" err="1"/>
              <a:t>Kurtishi</a:t>
            </a:r>
            <a:r>
              <a:rPr lang="en-US" sz="1200"/>
              <a:t>, T. (2024) ‘MS Teams for virtual collaboration – An overview’, 4th International Conference on Educational Technology and Online Learning (ICETOL 2024), Full Paper Proceedings.</a:t>
            </a:r>
            <a:r>
              <a:rPr lang="en-GB" sz="1200"/>
              <a:t> (Accessed 23</a:t>
            </a:r>
            <a:r>
              <a:rPr lang="en-GB" sz="1200" baseline="30000"/>
              <a:t>rd</a:t>
            </a:r>
            <a:r>
              <a:rPr lang="en-GB" sz="1200"/>
              <a:t> September 2026)</a:t>
            </a:r>
          </a:p>
          <a:p>
            <a:r>
              <a:rPr lang="en-US" sz="1200"/>
              <a:t>• Gov.uk (2025) Data protection for care services: using digital platforms. Available at: </a:t>
            </a:r>
            <a:r>
              <a:rPr lang="en-US" sz="1200">
                <a:hlinkClick r:id="rId3"/>
              </a:rPr>
              <a:t>https://www.gov.uk/government/publications/data-protection-act-2018-guidance-for-health-and-social-care</a:t>
            </a:r>
            <a:r>
              <a:rPr lang="en-GB" sz="1200"/>
              <a:t> </a:t>
            </a:r>
            <a:r>
              <a:rPr lang="en-US" sz="1200"/>
              <a:t>(Accessed: 16 September 2026)</a:t>
            </a:r>
            <a:endParaRPr lang="en-GB" sz="1200"/>
          </a:p>
          <a:p>
            <a:r>
              <a:rPr lang="en-US" sz="1200"/>
              <a:t>.• Lee, M. (2025) ‘Microsoft 365 for care </a:t>
            </a:r>
            <a:r>
              <a:rPr lang="en-US" sz="1200" err="1"/>
              <a:t>organisations</a:t>
            </a:r>
            <a:r>
              <a:rPr lang="en-US" sz="1200"/>
              <a:t>: implementation challenges’, Journal of Digital Health &amp; Social Care, 12(1), pp. 45–58.</a:t>
            </a:r>
            <a:r>
              <a:rPr lang="en-GB" sz="1200"/>
              <a:t> (Accessed 23</a:t>
            </a:r>
            <a:r>
              <a:rPr lang="en-GB" sz="1200" baseline="30000"/>
              <a:t>rd</a:t>
            </a:r>
            <a:r>
              <a:rPr lang="en-GB" sz="1200"/>
              <a:t> September 2026)</a:t>
            </a:r>
          </a:p>
          <a:p>
            <a:r>
              <a:rPr lang="en-US" sz="1200"/>
              <a:t>• Melati, R. (2025) ‘Analysis of the advantages of Microsoft Teams as a corporate communication tool in supporting employee performance’, </a:t>
            </a:r>
            <a:r>
              <a:rPr lang="en-US" sz="1200" err="1"/>
              <a:t>Eduvest</a:t>
            </a:r>
            <a:r>
              <a:rPr lang="en-US" sz="1200"/>
              <a:t> – Journal of Universal Studies, 5(3), pp. 2893–2899.</a:t>
            </a:r>
            <a:r>
              <a:rPr lang="en-GB" sz="1200"/>
              <a:t> (Accessed 22</a:t>
            </a:r>
            <a:r>
              <a:rPr lang="en-GB" sz="1200" baseline="30000"/>
              <a:t>nd</a:t>
            </a:r>
            <a:r>
              <a:rPr lang="en-GB" sz="1200"/>
              <a:t> September 2026)</a:t>
            </a:r>
          </a:p>
          <a:p>
            <a:r>
              <a:rPr lang="en-US" sz="1200"/>
              <a:t>• Microsoft (2026) Microsoft Teams for healthcare and social care. Available at: </a:t>
            </a:r>
            <a:r>
              <a:rPr lang="en-US" sz="1200">
                <a:hlinkClick r:id="rId4"/>
              </a:rPr>
              <a:t>https://</a:t>
            </a:r>
            <a:r>
              <a:rPr lang="en-US" sz="1200" err="1">
                <a:hlinkClick r:id="rId4"/>
              </a:rPr>
              <a:t>www.microsoft.com</a:t>
            </a:r>
            <a:r>
              <a:rPr lang="en-US" sz="1200">
                <a:hlinkClick r:id="rId4"/>
              </a:rPr>
              <a:t>/en-gb/</a:t>
            </a:r>
            <a:r>
              <a:rPr lang="en-US" sz="1200" err="1">
                <a:hlinkClick r:id="rId4"/>
              </a:rPr>
              <a:t>microsoft-teams</a:t>
            </a:r>
            <a:r>
              <a:rPr lang="en-US" sz="1200">
                <a:hlinkClick r:id="rId4"/>
              </a:rPr>
              <a:t>/healthcare</a:t>
            </a:r>
            <a:r>
              <a:rPr lang="en-US" sz="1200"/>
              <a:t> (Accessed</a:t>
            </a:r>
            <a:r>
              <a:rPr lang="en-GB" sz="1200"/>
              <a:t> </a:t>
            </a:r>
            <a:r>
              <a:rPr lang="en-US" sz="1200"/>
              <a:t>16</a:t>
            </a:r>
            <a:r>
              <a:rPr lang="en-GB" sz="1200" err="1"/>
              <a:t>th</a:t>
            </a:r>
            <a:r>
              <a:rPr lang="en-US" sz="1200"/>
              <a:t> September 2026)</a:t>
            </a:r>
            <a:endParaRPr lang="en-GB" sz="1200"/>
          </a:p>
          <a:p>
            <a:r>
              <a:rPr lang="en-US" sz="1200"/>
              <a:t>• Microsoft. (2026). Microsoft Teams: Group Chat &amp; Collaboration Software. Retrieved from </a:t>
            </a:r>
            <a:r>
              <a:rPr lang="en-US" sz="1200">
                <a:hlinkClick r:id="rId5"/>
              </a:rPr>
              <a:t>https://</a:t>
            </a:r>
            <a:r>
              <a:rPr lang="en-US" sz="1200" err="1">
                <a:hlinkClick r:id="rId5"/>
              </a:rPr>
              <a:t>www.microsoft.com</a:t>
            </a:r>
            <a:r>
              <a:rPr lang="en-US" sz="1200">
                <a:hlinkClick r:id="rId5"/>
              </a:rPr>
              <a:t>/en-us/</a:t>
            </a:r>
            <a:r>
              <a:rPr lang="en-US" sz="1200" err="1">
                <a:hlinkClick r:id="rId5"/>
              </a:rPr>
              <a:t>microsoft-teams</a:t>
            </a:r>
            <a:r>
              <a:rPr lang="en-US" sz="1200">
                <a:hlinkClick r:id="rId5"/>
              </a:rPr>
              <a:t>/group-chat-software</a:t>
            </a:r>
            <a:r>
              <a:rPr lang="en-GB" sz="1200"/>
              <a:t> (Accessed 17th September 2026)</a:t>
            </a:r>
          </a:p>
          <a:p>
            <a:r>
              <a:rPr lang="en-US" sz="1200"/>
              <a:t>• Microsoft Learn. (2026). Limits and Specifications for Microsoft Teams. Retrieved from </a:t>
            </a:r>
            <a:r>
              <a:rPr lang="en-US" sz="1200">
                <a:hlinkClick r:id="rId6"/>
              </a:rPr>
              <a:t>https://</a:t>
            </a:r>
            <a:r>
              <a:rPr lang="en-US" sz="1200" err="1">
                <a:hlinkClick r:id="rId6"/>
              </a:rPr>
              <a:t>learn.microsoft.com</a:t>
            </a:r>
            <a:r>
              <a:rPr lang="en-US" sz="1200">
                <a:hlinkClick r:id="rId6"/>
              </a:rPr>
              <a:t>/en-us/</a:t>
            </a:r>
            <a:r>
              <a:rPr lang="en-US" sz="1200" err="1">
                <a:hlinkClick r:id="rId6"/>
              </a:rPr>
              <a:t>microsoftteams</a:t>
            </a:r>
            <a:r>
              <a:rPr lang="en-US" sz="1200">
                <a:hlinkClick r:id="rId6"/>
              </a:rPr>
              <a:t>/limits-specifications-teams</a:t>
            </a:r>
            <a:r>
              <a:rPr lang="en-US" sz="1200"/>
              <a:t>.</a:t>
            </a:r>
            <a:r>
              <a:rPr lang="en-GB" sz="1200"/>
              <a:t> (Accessed 23rd September 2026)</a:t>
            </a:r>
          </a:p>
          <a:p>
            <a:r>
              <a:rPr lang="en-US" sz="1200"/>
              <a:t>• NHS England. (2025). Microsoft Teams and Remote Working. Version 1.1. Retrieved from </a:t>
            </a:r>
            <a:r>
              <a:rPr lang="en-US" sz="1200">
                <a:hlinkClick r:id="rId7"/>
              </a:rPr>
              <a:t>https://</a:t>
            </a:r>
            <a:r>
              <a:rPr lang="en-US" sz="1200" err="1">
                <a:hlinkClick r:id="rId7"/>
              </a:rPr>
              <a:t>www.england.nhs.uk</a:t>
            </a:r>
            <a:r>
              <a:rPr lang="en-US" sz="1200">
                <a:hlinkClick r:id="rId7"/>
              </a:rPr>
              <a:t>/long-read/</a:t>
            </a:r>
            <a:r>
              <a:rPr lang="en-US" sz="1200" err="1">
                <a:hlinkClick r:id="rId7"/>
              </a:rPr>
              <a:t>microsoft-teams-and</a:t>
            </a:r>
            <a:r>
              <a:rPr lang="en-US" sz="1200">
                <a:hlinkClick r:id="rId7"/>
              </a:rPr>
              <a:t>-remote-working/</a:t>
            </a:r>
            <a:r>
              <a:rPr lang="en-GB" sz="1200"/>
              <a:t> (Accessed 24</a:t>
            </a:r>
            <a:r>
              <a:rPr lang="en-GB" sz="1200" baseline="30000"/>
              <a:t>th</a:t>
            </a:r>
            <a:r>
              <a:rPr lang="en-GB" sz="1200"/>
              <a:t> September 2026)</a:t>
            </a:r>
          </a:p>
          <a:p>
            <a:r>
              <a:rPr lang="en-US" sz="1200"/>
              <a:t>• Sharp, S. and </a:t>
            </a:r>
            <a:r>
              <a:rPr lang="en-US" sz="1200" err="1"/>
              <a:t>Snapp</a:t>
            </a:r>
            <a:r>
              <a:rPr lang="en-US" sz="1200"/>
              <a:t>, L. (2026) ‘Digital communication methods with health care providers and direct correlation to patient response times in a remote triage setting’, Oncology Nursing Forum, 53(2), p. 291.</a:t>
            </a:r>
            <a:r>
              <a:rPr lang="en-GB" sz="1200"/>
              <a:t> (Accessed 19</a:t>
            </a:r>
            <a:r>
              <a:rPr lang="en-GB" sz="1200" baseline="30000"/>
              <a:t>th</a:t>
            </a:r>
            <a:r>
              <a:rPr lang="en-GB" sz="1200"/>
              <a:t> September 2026)</a:t>
            </a:r>
          </a:p>
          <a:p>
            <a:r>
              <a:rPr lang="en-US" sz="1200"/>
              <a:t>• Smith, A. and Jones, L. (2024) Mobile working in community care: a practical guide. Birmingham: Care Sector Press.</a:t>
            </a:r>
            <a:r>
              <a:rPr lang="en-GB" sz="1200"/>
              <a:t> (Accessed 4</a:t>
            </a:r>
            <a:r>
              <a:rPr lang="en-GB" sz="1200" baseline="30000"/>
              <a:t>th</a:t>
            </a:r>
            <a:r>
              <a:rPr lang="en-GB" sz="1200"/>
              <a:t> October 2026)</a:t>
            </a:r>
          </a:p>
          <a:p>
            <a:endParaRPr lang="en-US" sz="1200"/>
          </a:p>
        </p:txBody>
      </p:sp>
    </p:spTree>
    <p:extLst>
      <p:ext uri="{BB962C8B-B14F-4D97-AF65-F5344CB8AC3E}">
        <p14:creationId xmlns:p14="http://schemas.microsoft.com/office/powerpoint/2010/main" val="520296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DA535-6DA4-8849-149D-0780BFC1B715}"/>
              </a:ext>
            </a:extLst>
          </p:cNvPr>
          <p:cNvSpPr>
            <a:spLocks noGrp="1"/>
          </p:cNvSpPr>
          <p:nvPr>
            <p:ph idx="4294967295"/>
          </p:nvPr>
        </p:nvSpPr>
        <p:spPr>
          <a:xfrm>
            <a:off x="0" y="489651"/>
            <a:ext cx="10515600" cy="4351338"/>
          </a:xfrm>
        </p:spPr>
        <p:txBody>
          <a:bodyPr vert="horz" lIns="91440" tIns="45720" rIns="91440" bIns="45720" rtlCol="0" anchor="t">
            <a:normAutofit/>
          </a:bodyPr>
          <a:lstStyle/>
          <a:p>
            <a:r>
              <a:rPr lang="en-US" sz="1400"/>
              <a:t>Hargreaves, C., Clarke, A. and Lester, K.R. (2022) ‘Microsoft Teams and team performance in the COVID-19 pandemic within an NHS Trust Community Service in North-West England’, Team Performance Management, 28(1/2), pp. 79–94.</a:t>
            </a:r>
          </a:p>
          <a:p>
            <a:r>
              <a:rPr lang="en-US" sz="1400">
                <a:ea typeface="+mn-lt"/>
                <a:cs typeface="+mn-lt"/>
              </a:rPr>
              <a:t>Microsoft (no date) Plan your team. Available at: </a:t>
            </a:r>
            <a:r>
              <a:rPr lang="en-US" sz="1400">
                <a:ea typeface="+mn-lt"/>
                <a:cs typeface="+mn-lt"/>
                <a:hlinkClick r:id="rId2"/>
              </a:rPr>
              <a:t>https://learn.microsoft.com/en-gb/training/modules/create-manage-teams-channels-microsoft-teams/2-plan-team</a:t>
            </a:r>
            <a:r>
              <a:rPr lang="en-US" sz="1400">
                <a:ea typeface="+mn-lt"/>
                <a:cs typeface="+mn-lt"/>
              </a:rPr>
              <a:t>  (Accessed: 20 September 2026).</a:t>
            </a:r>
          </a:p>
          <a:p>
            <a:r>
              <a:rPr lang="en-US" sz="1400">
                <a:ea typeface="+mn-lt"/>
                <a:cs typeface="+mn-lt"/>
              </a:rPr>
              <a:t>Davis, F.D. (1985) A technology acceptance model for empirically testing new end-user information systems: Theory and results. PhD thesis. Massachusetts Institute of Technology. Available at: </a:t>
            </a:r>
            <a:r>
              <a:rPr lang="en-US" sz="1400">
                <a:ea typeface="+mn-lt"/>
                <a:cs typeface="+mn-lt"/>
                <a:hlinkClick r:id="rId3"/>
              </a:rPr>
              <a:t>https://dspace.mit.edu/handle/1721.1/15192</a:t>
            </a:r>
            <a:r>
              <a:rPr lang="en-US" sz="1400">
                <a:ea typeface="+mn-lt"/>
                <a:cs typeface="+mn-lt"/>
              </a:rPr>
              <a:t>  (Accessed: 7 October 2026).</a:t>
            </a:r>
            <a:endParaRPr lang="en-US">
              <a:ea typeface="+mn-lt"/>
              <a:cs typeface="+mn-lt"/>
            </a:endParaRPr>
          </a:p>
          <a:p>
            <a:r>
              <a:rPr lang="en-US" sz="1400">
                <a:ea typeface="+mn-lt"/>
                <a:cs typeface="+mn-lt"/>
              </a:rPr>
              <a:t>Microsoft (2017) ‘Microsoft Teams rolls out to Office 365 customers worldwide’. Microsoft News Centre, 14 March. Available at: </a:t>
            </a:r>
            <a:r>
              <a:rPr lang="en-US" sz="1400">
                <a:ea typeface="+mn-lt"/>
                <a:cs typeface="+mn-lt"/>
                <a:hlinkClick r:id="rId4"/>
              </a:rPr>
              <a:t>https://news.microsoft.com/source/2017/03/14/microsoft-teams-rolls-out-to-office-365-customers-worldwide/</a:t>
            </a:r>
            <a:r>
              <a:rPr lang="en-US" sz="1400">
                <a:ea typeface="+mn-lt"/>
                <a:cs typeface="+mn-lt"/>
              </a:rPr>
              <a:t>  (Accessed: 7 October 2026).</a:t>
            </a:r>
            <a:endParaRPr lang="en-US"/>
          </a:p>
          <a:p>
            <a:endParaRPr lang="en-US" sz="1400"/>
          </a:p>
          <a:p>
            <a:endParaRPr lang="en-US" sz="1400"/>
          </a:p>
        </p:txBody>
      </p:sp>
    </p:spTree>
    <p:extLst>
      <p:ext uri="{BB962C8B-B14F-4D97-AF65-F5344CB8AC3E}">
        <p14:creationId xmlns:p14="http://schemas.microsoft.com/office/powerpoint/2010/main" val="1266016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Microsoft teams  </vt:lpstr>
      <vt:lpstr>Why is it suitable?</vt:lpstr>
      <vt:lpstr>    </vt:lpstr>
      <vt:lpstr>How Microsoft teams improves efficiency and communications?  </vt:lpstr>
      <vt:lpstr> </vt:lpstr>
      <vt:lpstr>PowerPoint Presentation</vt:lpstr>
      <vt:lpstr>PowerPoint Presentation</vt:lpstr>
      <vt:lpstr>A daily update in practice </vt:lpstr>
      <vt:lpstr>Results :</vt:lpstr>
      <vt:lpstr>Advantages of Microsoft Teams:</vt:lpstr>
      <vt:lpstr>Disadvantages of Microsoft Teams: </vt:lpstr>
      <vt:lpstr>PowerPoint Presentation</vt:lpstr>
      <vt:lpstr>Microsoft teams was created for communication and collaboration It brings together messaging meetings and shared content.  Microsoft teams was announced in November 2016 it became generally available in march 2017 as we would all appreciate this opened many more opportunities for the people around the world to communicate and collaborate remotely (Microsoft (2017) </vt:lpstr>
      <vt:lpstr>A brief history of Microsoft teams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 </dc:title>
  <dc:creator>Liliana Carmo Monteiro Alves (2617092)</dc:creator>
  <cp:revision>1</cp:revision>
  <dcterms:created xsi:type="dcterms:W3CDTF">2026-09-16T17:36:20Z</dcterms:created>
  <dcterms:modified xsi:type="dcterms:W3CDTF">2026-10-07T11:47:16Z</dcterms:modified>
</cp:coreProperties>
</file>