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2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3A9803C-8399-4942-94FA-930A942DF2AC}" v="26" dt="2026-08-10T12:57:08.62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73" d="100"/>
          <a:sy n="73" d="100"/>
        </p:scale>
        <p:origin x="364" y="40"/>
      </p:cViewPr>
      <p:guideLst/>
    </p:cSldViewPr>
  </p:slideViewPr>
  <p:notesTextViewPr>
    <p:cViewPr>
      <p:scale>
        <a:sx n="200" d="100"/>
        <a:sy n="2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gne eidukiene" userId="49e2c159b5a4d3e2" providerId="LiveId" clId="{1B042110-EEE8-4055-84B1-41B772C9BD5D}"/>
    <pc:docChg chg="undo custSel modSld modMainMaster">
      <pc:chgData name="agne eidukiene" userId="49e2c159b5a4d3e2" providerId="LiveId" clId="{1B042110-EEE8-4055-84B1-41B772C9BD5D}" dt="2026-08-10T12:57:08.622" v="87"/>
      <pc:docMkLst>
        <pc:docMk/>
      </pc:docMkLst>
      <pc:sldChg chg="addSp delSp modSp mod modTransition modAnim">
        <pc:chgData name="agne eidukiene" userId="49e2c159b5a4d3e2" providerId="LiveId" clId="{1B042110-EEE8-4055-84B1-41B772C9BD5D}" dt="2026-08-10T12:51:00.779" v="84"/>
        <pc:sldMkLst>
          <pc:docMk/>
          <pc:sldMk cId="642648099" sldId="256"/>
        </pc:sldMkLst>
        <pc:spChg chg="add mod">
          <ac:chgData name="agne eidukiene" userId="49e2c159b5a4d3e2" providerId="LiveId" clId="{1B042110-EEE8-4055-84B1-41B772C9BD5D}" dt="2026-08-10T11:47:23.076" v="41" actId="767"/>
          <ac:spMkLst>
            <pc:docMk/>
            <pc:sldMk cId="642648099" sldId="256"/>
            <ac:spMk id="2" creationId="{CA9F4B24-89B0-5FC6-CC2F-90160C06E0D7}"/>
          </ac:spMkLst>
        </pc:spChg>
        <pc:picChg chg="add del mod">
          <ac:chgData name="agne eidukiene" userId="49e2c159b5a4d3e2" providerId="LiveId" clId="{1B042110-EEE8-4055-84B1-41B772C9BD5D}" dt="2026-08-10T12:10:59.535" v="54"/>
          <ac:picMkLst>
            <pc:docMk/>
            <pc:sldMk cId="642648099" sldId="256"/>
            <ac:picMk id="17" creationId="{789F970B-7018-DB70-AD73-30B2EB7A2322}"/>
          </ac:picMkLst>
        </pc:picChg>
        <pc:picChg chg="add del mod ord">
          <ac:chgData name="agne eidukiene" userId="49e2c159b5a4d3e2" providerId="LiveId" clId="{1B042110-EEE8-4055-84B1-41B772C9BD5D}" dt="2026-08-10T12:11:35.436" v="55"/>
          <ac:picMkLst>
            <pc:docMk/>
            <pc:sldMk cId="642648099" sldId="256"/>
            <ac:picMk id="23" creationId="{58DB5151-CAC9-9137-691C-12DD0CC1858E}"/>
          </ac:picMkLst>
        </pc:picChg>
        <pc:picChg chg="add del mod">
          <ac:chgData name="agne eidukiene" userId="49e2c159b5a4d3e2" providerId="LiveId" clId="{1B042110-EEE8-4055-84B1-41B772C9BD5D}" dt="2026-08-10T12:17:42.170" v="58"/>
          <ac:picMkLst>
            <pc:docMk/>
            <pc:sldMk cId="642648099" sldId="256"/>
            <ac:picMk id="27" creationId="{86B3441D-7F66-4FCB-A3C4-1F328AB6C09B}"/>
          </ac:picMkLst>
        </pc:picChg>
        <pc:picChg chg="add del mod">
          <ac:chgData name="agne eidukiene" userId="49e2c159b5a4d3e2" providerId="LiveId" clId="{1B042110-EEE8-4055-84B1-41B772C9BD5D}" dt="2026-08-10T12:17:53.378" v="61"/>
          <ac:picMkLst>
            <pc:docMk/>
            <pc:sldMk cId="642648099" sldId="256"/>
            <ac:picMk id="29" creationId="{3236C68B-9261-9E1B-8965-37193FB05CC7}"/>
          </ac:picMkLst>
        </pc:picChg>
        <pc:picChg chg="add del mod ord">
          <ac:chgData name="agne eidukiene" userId="49e2c159b5a4d3e2" providerId="LiveId" clId="{1B042110-EEE8-4055-84B1-41B772C9BD5D}" dt="2026-08-10T12:22:11.577" v="62"/>
          <ac:picMkLst>
            <pc:docMk/>
            <pc:sldMk cId="642648099" sldId="256"/>
            <ac:picMk id="31" creationId="{E50D6C93-B011-DA26-429F-A5BF3CD2CD17}"/>
          </ac:picMkLst>
        </pc:picChg>
        <pc:picChg chg="add del mod">
          <ac:chgData name="agne eidukiene" userId="49e2c159b5a4d3e2" providerId="LiveId" clId="{1B042110-EEE8-4055-84B1-41B772C9BD5D}" dt="2026-08-10T12:24:57.903" v="67"/>
          <ac:picMkLst>
            <pc:docMk/>
            <pc:sldMk cId="642648099" sldId="256"/>
            <ac:picMk id="32" creationId="{0158C734-9988-F16D-5371-E6FAF657B72E}"/>
          </ac:picMkLst>
        </pc:picChg>
        <pc:picChg chg="add del mod ord">
          <ac:chgData name="agne eidukiene" userId="49e2c159b5a4d3e2" providerId="LiveId" clId="{1B042110-EEE8-4055-84B1-41B772C9BD5D}" dt="2026-08-10T12:25:32.174" v="68"/>
          <ac:picMkLst>
            <pc:docMk/>
            <pc:sldMk cId="642648099" sldId="256"/>
            <ac:picMk id="33" creationId="{43584BB6-62E2-C535-015C-F06F8D4901E2}"/>
          </ac:picMkLst>
        </pc:picChg>
        <pc:picChg chg="add del mod">
          <ac:chgData name="agne eidukiene" userId="49e2c159b5a4d3e2" providerId="LiveId" clId="{1B042110-EEE8-4055-84B1-41B772C9BD5D}" dt="2026-08-10T12:25:48.093" v="70"/>
          <ac:picMkLst>
            <pc:docMk/>
            <pc:sldMk cId="642648099" sldId="256"/>
            <ac:picMk id="34" creationId="{2EA042C5-C24B-E6A7-A260-F489223DA212}"/>
          </ac:picMkLst>
        </pc:picChg>
        <pc:picChg chg="add del mod ord">
          <ac:chgData name="agne eidukiene" userId="49e2c159b5a4d3e2" providerId="LiveId" clId="{1B042110-EEE8-4055-84B1-41B772C9BD5D}" dt="2026-08-10T12:36:17.573" v="71"/>
          <ac:picMkLst>
            <pc:docMk/>
            <pc:sldMk cId="642648099" sldId="256"/>
            <ac:picMk id="36" creationId="{63C19A7D-D287-3BC0-CCCE-D4E96BE7107A}"/>
          </ac:picMkLst>
        </pc:picChg>
        <pc:picChg chg="add del mod">
          <ac:chgData name="agne eidukiene" userId="49e2c159b5a4d3e2" providerId="LiveId" clId="{1B042110-EEE8-4055-84B1-41B772C9BD5D}" dt="2026-08-10T12:39:05.484" v="83"/>
          <ac:picMkLst>
            <pc:docMk/>
            <pc:sldMk cId="642648099" sldId="256"/>
            <ac:picMk id="37" creationId="{4CC2941F-6173-30D4-496F-A35ECDE6F592}"/>
          </ac:picMkLst>
        </pc:picChg>
        <pc:picChg chg="add del mod ord">
          <ac:chgData name="agne eidukiene" userId="49e2c159b5a4d3e2" providerId="LiveId" clId="{1B042110-EEE8-4055-84B1-41B772C9BD5D}" dt="2026-08-10T12:51:00.779" v="84"/>
          <ac:picMkLst>
            <pc:docMk/>
            <pc:sldMk cId="642648099" sldId="256"/>
            <ac:picMk id="40" creationId="{04E865F7-3FC8-0B28-A9F3-FC03716AD55C}"/>
          </ac:picMkLst>
        </pc:picChg>
        <pc:picChg chg="add mod">
          <ac:chgData name="agne eidukiene" userId="49e2c159b5a4d3e2" providerId="LiveId" clId="{1B042110-EEE8-4055-84B1-41B772C9BD5D}" dt="2026-08-10T12:51:00.779" v="84"/>
          <ac:picMkLst>
            <pc:docMk/>
            <pc:sldMk cId="642648099" sldId="256"/>
            <ac:picMk id="41" creationId="{5E76C73D-B4DF-6672-95B4-4B3E9DD5C286}"/>
          </ac:picMkLst>
        </pc:picChg>
      </pc:sldChg>
      <pc:sldChg chg="addSp delSp modSp mod modTransition modAnim">
        <pc:chgData name="agne eidukiene" userId="49e2c159b5a4d3e2" providerId="LiveId" clId="{1B042110-EEE8-4055-84B1-41B772C9BD5D}" dt="2026-08-10T12:51:00.779" v="84"/>
        <pc:sldMkLst>
          <pc:docMk/>
          <pc:sldMk cId="3338020866" sldId="257"/>
        </pc:sldMkLst>
        <pc:picChg chg="add del mod">
          <ac:chgData name="agne eidukiene" userId="49e2c159b5a4d3e2" providerId="LiveId" clId="{1B042110-EEE8-4055-84B1-41B772C9BD5D}" dt="2026-08-10T12:10:59.535" v="54"/>
          <ac:picMkLst>
            <pc:docMk/>
            <pc:sldMk cId="3338020866" sldId="257"/>
            <ac:picMk id="13" creationId="{811F96AA-BA61-8EE1-46C9-2759B23BE652}"/>
          </ac:picMkLst>
        </pc:picChg>
        <pc:picChg chg="add del mod ord">
          <ac:chgData name="agne eidukiene" userId="49e2c159b5a4d3e2" providerId="LiveId" clId="{1B042110-EEE8-4055-84B1-41B772C9BD5D}" dt="2026-08-10T12:17:42.170" v="58"/>
          <ac:picMkLst>
            <pc:docMk/>
            <pc:sldMk cId="3338020866" sldId="257"/>
            <ac:picMk id="16" creationId="{066DEC3B-8C88-0B47-501E-9378CE77B8EE}"/>
          </ac:picMkLst>
        </pc:picChg>
        <pc:picChg chg="add del mod">
          <ac:chgData name="agne eidukiene" userId="49e2c159b5a4d3e2" providerId="LiveId" clId="{1B042110-EEE8-4055-84B1-41B772C9BD5D}" dt="2026-08-10T12:17:53.378" v="61"/>
          <ac:picMkLst>
            <pc:docMk/>
            <pc:sldMk cId="3338020866" sldId="257"/>
            <ac:picMk id="17" creationId="{C46D76EF-ACEC-2A7C-A862-F7597E2EEF72}"/>
          </ac:picMkLst>
        </pc:picChg>
        <pc:picChg chg="add del mod ord">
          <ac:chgData name="agne eidukiene" userId="49e2c159b5a4d3e2" providerId="LiveId" clId="{1B042110-EEE8-4055-84B1-41B772C9BD5D}" dt="2026-08-10T12:22:11.577" v="62"/>
          <ac:picMkLst>
            <pc:docMk/>
            <pc:sldMk cId="3338020866" sldId="257"/>
            <ac:picMk id="19" creationId="{9D868783-BA65-2F63-7354-7BF78A7E03B2}"/>
          </ac:picMkLst>
        </pc:picChg>
        <pc:picChg chg="add del mod">
          <ac:chgData name="agne eidukiene" userId="49e2c159b5a4d3e2" providerId="LiveId" clId="{1B042110-EEE8-4055-84B1-41B772C9BD5D}" dt="2026-08-10T12:24:57.903" v="67"/>
          <ac:picMkLst>
            <pc:docMk/>
            <pc:sldMk cId="3338020866" sldId="257"/>
            <ac:picMk id="20" creationId="{E803493F-409F-19B0-8B33-5C5710DEA608}"/>
          </ac:picMkLst>
        </pc:picChg>
        <pc:picChg chg="add del mod ord">
          <ac:chgData name="agne eidukiene" userId="49e2c159b5a4d3e2" providerId="LiveId" clId="{1B042110-EEE8-4055-84B1-41B772C9BD5D}" dt="2026-08-10T12:36:17.573" v="71"/>
          <ac:picMkLst>
            <pc:docMk/>
            <pc:sldMk cId="3338020866" sldId="257"/>
            <ac:picMk id="21" creationId="{EB4520D7-2A0D-6D81-F565-019BE1FE77D6}"/>
          </ac:picMkLst>
        </pc:picChg>
        <pc:picChg chg="add del mod">
          <ac:chgData name="agne eidukiene" userId="49e2c159b5a4d3e2" providerId="LiveId" clId="{1B042110-EEE8-4055-84B1-41B772C9BD5D}" dt="2026-08-10T12:39:05.484" v="83"/>
          <ac:picMkLst>
            <pc:docMk/>
            <pc:sldMk cId="3338020866" sldId="257"/>
            <ac:picMk id="22" creationId="{EDB55A1A-5745-001A-8CAE-1C734D68FF17}"/>
          </ac:picMkLst>
        </pc:picChg>
        <pc:picChg chg="add del mod ord">
          <ac:chgData name="agne eidukiene" userId="49e2c159b5a4d3e2" providerId="LiveId" clId="{1B042110-EEE8-4055-84B1-41B772C9BD5D}" dt="2026-08-10T12:51:00.779" v="84"/>
          <ac:picMkLst>
            <pc:docMk/>
            <pc:sldMk cId="3338020866" sldId="257"/>
            <ac:picMk id="25" creationId="{F307BD3E-7DAC-7189-A56D-6EF779B7E95F}"/>
          </ac:picMkLst>
        </pc:picChg>
        <pc:picChg chg="add mod">
          <ac:chgData name="agne eidukiene" userId="49e2c159b5a4d3e2" providerId="LiveId" clId="{1B042110-EEE8-4055-84B1-41B772C9BD5D}" dt="2026-08-10T12:51:00.779" v="84"/>
          <ac:picMkLst>
            <pc:docMk/>
            <pc:sldMk cId="3338020866" sldId="257"/>
            <ac:picMk id="26" creationId="{6FBBF50E-98A1-9DE0-1E84-E22387D061BB}"/>
          </ac:picMkLst>
        </pc:picChg>
      </pc:sldChg>
      <pc:sldChg chg="addSp delSp modSp mod modTransition modAnim">
        <pc:chgData name="agne eidukiene" userId="49e2c159b5a4d3e2" providerId="LiveId" clId="{1B042110-EEE8-4055-84B1-41B772C9BD5D}" dt="2026-08-10T12:57:08.622" v="87"/>
        <pc:sldMkLst>
          <pc:docMk/>
          <pc:sldMk cId="3533374489" sldId="258"/>
        </pc:sldMkLst>
        <pc:picChg chg="add del mod">
          <ac:chgData name="agne eidukiene" userId="49e2c159b5a4d3e2" providerId="LiveId" clId="{1B042110-EEE8-4055-84B1-41B772C9BD5D}" dt="2026-08-10T12:10:59.535" v="54"/>
          <ac:picMkLst>
            <pc:docMk/>
            <pc:sldMk cId="3533374489" sldId="258"/>
            <ac:picMk id="7" creationId="{08C432EE-843E-6414-60A4-89ADD1F807B2}"/>
          </ac:picMkLst>
        </pc:picChg>
        <pc:picChg chg="add del mod ord">
          <ac:chgData name="agne eidukiene" userId="49e2c159b5a4d3e2" providerId="LiveId" clId="{1B042110-EEE8-4055-84B1-41B772C9BD5D}" dt="2026-08-10T12:22:11.577" v="62"/>
          <ac:picMkLst>
            <pc:docMk/>
            <pc:sldMk cId="3533374489" sldId="258"/>
            <ac:picMk id="10" creationId="{AED8C540-DF35-85FD-0358-7A5125077D90}"/>
          </ac:picMkLst>
        </pc:picChg>
        <pc:picChg chg="add del mod">
          <ac:chgData name="agne eidukiene" userId="49e2c159b5a4d3e2" providerId="LiveId" clId="{1B042110-EEE8-4055-84B1-41B772C9BD5D}" dt="2026-08-10T12:24:57.903" v="67"/>
          <ac:picMkLst>
            <pc:docMk/>
            <pc:sldMk cId="3533374489" sldId="258"/>
            <ac:picMk id="11" creationId="{0E7C565A-1A58-168F-875F-22B05F2829C7}"/>
          </ac:picMkLst>
        </pc:picChg>
        <pc:picChg chg="add del mod ord">
          <ac:chgData name="agne eidukiene" userId="49e2c159b5a4d3e2" providerId="LiveId" clId="{1B042110-EEE8-4055-84B1-41B772C9BD5D}" dt="2026-08-10T12:36:17.573" v="71"/>
          <ac:picMkLst>
            <pc:docMk/>
            <pc:sldMk cId="3533374489" sldId="258"/>
            <ac:picMk id="12" creationId="{7DE7C9E8-60D7-319A-7430-95DDAAA1CB92}"/>
          </ac:picMkLst>
        </pc:picChg>
        <pc:picChg chg="add del mod">
          <ac:chgData name="agne eidukiene" userId="49e2c159b5a4d3e2" providerId="LiveId" clId="{1B042110-EEE8-4055-84B1-41B772C9BD5D}" dt="2026-08-10T12:39:05.484" v="83"/>
          <ac:picMkLst>
            <pc:docMk/>
            <pc:sldMk cId="3533374489" sldId="258"/>
            <ac:picMk id="13" creationId="{C26CB4AC-3902-BA7E-35B9-8FABE18D2C9F}"/>
          </ac:picMkLst>
        </pc:picChg>
        <pc:picChg chg="add del mod ord">
          <ac:chgData name="agne eidukiene" userId="49e2c159b5a4d3e2" providerId="LiveId" clId="{1B042110-EEE8-4055-84B1-41B772C9BD5D}" dt="2026-08-10T12:51:00.779" v="84"/>
          <ac:picMkLst>
            <pc:docMk/>
            <pc:sldMk cId="3533374489" sldId="258"/>
            <ac:picMk id="16" creationId="{AA19AEA8-03F6-35A4-EBCF-3AF4F8E394B9}"/>
          </ac:picMkLst>
        </pc:picChg>
        <pc:picChg chg="add del mod">
          <ac:chgData name="agne eidukiene" userId="49e2c159b5a4d3e2" providerId="LiveId" clId="{1B042110-EEE8-4055-84B1-41B772C9BD5D}" dt="2026-08-10T12:55:50.580" v="86"/>
          <ac:picMkLst>
            <pc:docMk/>
            <pc:sldMk cId="3533374489" sldId="258"/>
            <ac:picMk id="17" creationId="{795F25BF-5918-DBD3-27A8-612258B889A9}"/>
          </ac:picMkLst>
        </pc:picChg>
        <pc:picChg chg="add del mod ord">
          <ac:chgData name="agne eidukiene" userId="49e2c159b5a4d3e2" providerId="LiveId" clId="{1B042110-EEE8-4055-84B1-41B772C9BD5D}" dt="2026-08-10T12:57:08.622" v="87"/>
          <ac:picMkLst>
            <pc:docMk/>
            <pc:sldMk cId="3533374489" sldId="258"/>
            <ac:picMk id="22" creationId="{B6D877CC-E876-613D-228A-FA581C604FFC}"/>
          </ac:picMkLst>
        </pc:picChg>
        <pc:picChg chg="add mod">
          <ac:chgData name="agne eidukiene" userId="49e2c159b5a4d3e2" providerId="LiveId" clId="{1B042110-EEE8-4055-84B1-41B772C9BD5D}" dt="2026-08-10T12:57:08.622" v="87"/>
          <ac:picMkLst>
            <pc:docMk/>
            <pc:sldMk cId="3533374489" sldId="258"/>
            <ac:picMk id="24" creationId="{827F7A33-BEFE-D4DC-F746-80816EE97220}"/>
          </ac:picMkLst>
        </pc:picChg>
      </pc:sldChg>
      <pc:sldChg chg="addSp delSp modSp mod modTransition modAnim">
        <pc:chgData name="agne eidukiene" userId="49e2c159b5a4d3e2" providerId="LiveId" clId="{1B042110-EEE8-4055-84B1-41B772C9BD5D}" dt="2026-08-10T12:51:00.779" v="84"/>
        <pc:sldMkLst>
          <pc:docMk/>
          <pc:sldMk cId="3213510597" sldId="259"/>
        </pc:sldMkLst>
        <pc:picChg chg="add del mod">
          <ac:chgData name="agne eidukiene" userId="49e2c159b5a4d3e2" providerId="LiveId" clId="{1B042110-EEE8-4055-84B1-41B772C9BD5D}" dt="2026-08-10T12:10:59.535" v="54"/>
          <ac:picMkLst>
            <pc:docMk/>
            <pc:sldMk cId="3213510597" sldId="259"/>
            <ac:picMk id="8" creationId="{8DDEF4B9-307B-27CE-DBE8-BC69B19BE7BF}"/>
          </ac:picMkLst>
        </pc:picChg>
        <pc:picChg chg="add del mod ord">
          <ac:chgData name="agne eidukiene" userId="49e2c159b5a4d3e2" providerId="LiveId" clId="{1B042110-EEE8-4055-84B1-41B772C9BD5D}" dt="2026-08-10T12:22:11.577" v="62"/>
          <ac:picMkLst>
            <pc:docMk/>
            <pc:sldMk cId="3213510597" sldId="259"/>
            <ac:picMk id="11" creationId="{A4533457-F4F2-8C88-6092-116174548E58}"/>
          </ac:picMkLst>
        </pc:picChg>
        <pc:picChg chg="add del mod">
          <ac:chgData name="agne eidukiene" userId="49e2c159b5a4d3e2" providerId="LiveId" clId="{1B042110-EEE8-4055-84B1-41B772C9BD5D}" dt="2026-08-10T12:24:57.903" v="67"/>
          <ac:picMkLst>
            <pc:docMk/>
            <pc:sldMk cId="3213510597" sldId="259"/>
            <ac:picMk id="12" creationId="{D9F54859-3DD6-3E8B-5233-0D3D5CFEDC9D}"/>
          </ac:picMkLst>
        </pc:picChg>
        <pc:picChg chg="add del mod ord">
          <ac:chgData name="agne eidukiene" userId="49e2c159b5a4d3e2" providerId="LiveId" clId="{1B042110-EEE8-4055-84B1-41B772C9BD5D}" dt="2026-08-10T12:36:17.573" v="71"/>
          <ac:picMkLst>
            <pc:docMk/>
            <pc:sldMk cId="3213510597" sldId="259"/>
            <ac:picMk id="15" creationId="{1DB7CA1A-E61A-ECF3-B488-46D1409A715F}"/>
          </ac:picMkLst>
        </pc:picChg>
        <pc:picChg chg="add del mod">
          <ac:chgData name="agne eidukiene" userId="49e2c159b5a4d3e2" providerId="LiveId" clId="{1B042110-EEE8-4055-84B1-41B772C9BD5D}" dt="2026-08-10T12:39:05.484" v="83"/>
          <ac:picMkLst>
            <pc:docMk/>
            <pc:sldMk cId="3213510597" sldId="259"/>
            <ac:picMk id="16" creationId="{2163D823-B055-25B5-85F4-0E6A9F510C65}"/>
          </ac:picMkLst>
        </pc:picChg>
        <pc:picChg chg="add del mod ord">
          <ac:chgData name="agne eidukiene" userId="49e2c159b5a4d3e2" providerId="LiveId" clId="{1B042110-EEE8-4055-84B1-41B772C9BD5D}" dt="2026-08-10T12:51:00.779" v="84"/>
          <ac:picMkLst>
            <pc:docMk/>
            <pc:sldMk cId="3213510597" sldId="259"/>
            <ac:picMk id="19" creationId="{40C6A71A-DEBD-4B36-7521-88101F60C60D}"/>
          </ac:picMkLst>
        </pc:picChg>
        <pc:picChg chg="add mod">
          <ac:chgData name="agne eidukiene" userId="49e2c159b5a4d3e2" providerId="LiveId" clId="{1B042110-EEE8-4055-84B1-41B772C9BD5D}" dt="2026-08-10T12:51:00.779" v="84"/>
          <ac:picMkLst>
            <pc:docMk/>
            <pc:sldMk cId="3213510597" sldId="259"/>
            <ac:picMk id="20" creationId="{70744CE5-655F-5B90-ADA8-9C6B056F8206}"/>
          </ac:picMkLst>
        </pc:picChg>
      </pc:sldChg>
      <pc:sldChg chg="addSp delSp modSp mod modTransition modAnim">
        <pc:chgData name="agne eidukiene" userId="49e2c159b5a4d3e2" providerId="LiveId" clId="{1B042110-EEE8-4055-84B1-41B772C9BD5D}" dt="2026-08-10T12:51:00.779" v="84"/>
        <pc:sldMkLst>
          <pc:docMk/>
          <pc:sldMk cId="3923432363" sldId="260"/>
        </pc:sldMkLst>
        <pc:picChg chg="add del mod">
          <ac:chgData name="agne eidukiene" userId="49e2c159b5a4d3e2" providerId="LiveId" clId="{1B042110-EEE8-4055-84B1-41B772C9BD5D}" dt="2026-08-10T12:10:59.535" v="54"/>
          <ac:picMkLst>
            <pc:docMk/>
            <pc:sldMk cId="3923432363" sldId="260"/>
            <ac:picMk id="6" creationId="{F8A40E91-A33A-B61E-AE23-7F577190B59E}"/>
          </ac:picMkLst>
        </pc:picChg>
        <pc:picChg chg="add del mod ord">
          <ac:chgData name="agne eidukiene" userId="49e2c159b5a4d3e2" providerId="LiveId" clId="{1B042110-EEE8-4055-84B1-41B772C9BD5D}" dt="2026-08-10T12:36:17.573" v="71"/>
          <ac:picMkLst>
            <pc:docMk/>
            <pc:sldMk cId="3923432363" sldId="260"/>
            <ac:picMk id="9" creationId="{423B81B0-5793-8B5B-9090-00781F9E1DD6}"/>
          </ac:picMkLst>
        </pc:picChg>
        <pc:picChg chg="add del mod">
          <ac:chgData name="agne eidukiene" userId="49e2c159b5a4d3e2" providerId="LiveId" clId="{1B042110-EEE8-4055-84B1-41B772C9BD5D}" dt="2026-08-10T12:39:05.484" v="83"/>
          <ac:picMkLst>
            <pc:docMk/>
            <pc:sldMk cId="3923432363" sldId="260"/>
            <ac:picMk id="11" creationId="{723FCCC7-0DCC-8F1A-D731-499D9F6B139E}"/>
          </ac:picMkLst>
        </pc:picChg>
        <pc:picChg chg="add del mod ord">
          <ac:chgData name="agne eidukiene" userId="49e2c159b5a4d3e2" providerId="LiveId" clId="{1B042110-EEE8-4055-84B1-41B772C9BD5D}" dt="2026-08-10T12:51:00.779" v="84"/>
          <ac:picMkLst>
            <pc:docMk/>
            <pc:sldMk cId="3923432363" sldId="260"/>
            <ac:picMk id="17" creationId="{072781BB-913C-D490-4776-E81459D91F99}"/>
          </ac:picMkLst>
        </pc:picChg>
        <pc:picChg chg="add mod">
          <ac:chgData name="agne eidukiene" userId="49e2c159b5a4d3e2" providerId="LiveId" clId="{1B042110-EEE8-4055-84B1-41B772C9BD5D}" dt="2026-08-10T12:51:00.779" v="84"/>
          <ac:picMkLst>
            <pc:docMk/>
            <pc:sldMk cId="3923432363" sldId="260"/>
            <ac:picMk id="18" creationId="{F0C8179B-AD43-B221-905E-0ACD50CD007E}"/>
          </ac:picMkLst>
        </pc:picChg>
      </pc:sldChg>
      <pc:sldChg chg="addSp delSp modSp mod modTransition modAnim">
        <pc:chgData name="agne eidukiene" userId="49e2c159b5a4d3e2" providerId="LiveId" clId="{1B042110-EEE8-4055-84B1-41B772C9BD5D}" dt="2026-08-10T12:51:00.779" v="84"/>
        <pc:sldMkLst>
          <pc:docMk/>
          <pc:sldMk cId="2019032046" sldId="261"/>
        </pc:sldMkLst>
        <pc:picChg chg="add del mod">
          <ac:chgData name="agne eidukiene" userId="49e2c159b5a4d3e2" providerId="LiveId" clId="{1B042110-EEE8-4055-84B1-41B772C9BD5D}" dt="2026-08-10T12:10:59.535" v="54"/>
          <ac:picMkLst>
            <pc:docMk/>
            <pc:sldMk cId="2019032046" sldId="261"/>
            <ac:picMk id="5" creationId="{1E722516-0308-507A-126A-7FBCAFD944C5}"/>
          </ac:picMkLst>
        </pc:picChg>
        <pc:picChg chg="add del mod ord">
          <ac:chgData name="agne eidukiene" userId="49e2c159b5a4d3e2" providerId="LiveId" clId="{1B042110-EEE8-4055-84B1-41B772C9BD5D}" dt="2026-08-10T12:36:17.573" v="71"/>
          <ac:picMkLst>
            <pc:docMk/>
            <pc:sldMk cId="2019032046" sldId="261"/>
            <ac:picMk id="8" creationId="{CE076B3A-F1F4-A3F7-C060-F364100923CA}"/>
          </ac:picMkLst>
        </pc:picChg>
        <pc:picChg chg="add del mod">
          <ac:chgData name="agne eidukiene" userId="49e2c159b5a4d3e2" providerId="LiveId" clId="{1B042110-EEE8-4055-84B1-41B772C9BD5D}" dt="2026-08-10T12:39:05.484" v="83"/>
          <ac:picMkLst>
            <pc:docMk/>
            <pc:sldMk cId="2019032046" sldId="261"/>
            <ac:picMk id="9" creationId="{232CD639-43F7-0B23-6671-ECD9936F85B7}"/>
          </ac:picMkLst>
        </pc:picChg>
        <pc:picChg chg="add del mod ord">
          <ac:chgData name="agne eidukiene" userId="49e2c159b5a4d3e2" providerId="LiveId" clId="{1B042110-EEE8-4055-84B1-41B772C9BD5D}" dt="2026-08-10T12:51:00.779" v="84"/>
          <ac:picMkLst>
            <pc:docMk/>
            <pc:sldMk cId="2019032046" sldId="261"/>
            <ac:picMk id="12" creationId="{63A71591-728F-0AC5-AF07-1485914B15DB}"/>
          </ac:picMkLst>
        </pc:picChg>
        <pc:picChg chg="add mod">
          <ac:chgData name="agne eidukiene" userId="49e2c159b5a4d3e2" providerId="LiveId" clId="{1B042110-EEE8-4055-84B1-41B772C9BD5D}" dt="2026-08-10T12:51:00.779" v="84"/>
          <ac:picMkLst>
            <pc:docMk/>
            <pc:sldMk cId="2019032046" sldId="261"/>
            <ac:picMk id="13" creationId="{484BD36C-5B17-4A49-90A4-FB2DCFB42250}"/>
          </ac:picMkLst>
        </pc:picChg>
      </pc:sldChg>
      <pc:sldChg chg="addSp delSp modSp mod modTransition modAnim">
        <pc:chgData name="agne eidukiene" userId="49e2c159b5a4d3e2" providerId="LiveId" clId="{1B042110-EEE8-4055-84B1-41B772C9BD5D}" dt="2026-08-10T12:51:00.779" v="84"/>
        <pc:sldMkLst>
          <pc:docMk/>
          <pc:sldMk cId="3892596530" sldId="262"/>
        </pc:sldMkLst>
        <pc:picChg chg="add del mod">
          <ac:chgData name="agne eidukiene" userId="49e2c159b5a4d3e2" providerId="LiveId" clId="{1B042110-EEE8-4055-84B1-41B772C9BD5D}" dt="2026-08-10T12:10:59.535" v="54"/>
          <ac:picMkLst>
            <pc:docMk/>
            <pc:sldMk cId="3892596530" sldId="262"/>
            <ac:picMk id="6" creationId="{5912FD36-AD1D-4F6F-D566-2503D8C8CC90}"/>
          </ac:picMkLst>
        </pc:picChg>
        <pc:picChg chg="add del mod ord">
          <ac:chgData name="agne eidukiene" userId="49e2c159b5a4d3e2" providerId="LiveId" clId="{1B042110-EEE8-4055-84B1-41B772C9BD5D}" dt="2026-08-10T12:36:17.573" v="71"/>
          <ac:picMkLst>
            <pc:docMk/>
            <pc:sldMk cId="3892596530" sldId="262"/>
            <ac:picMk id="9" creationId="{552A5F7B-A71A-331E-4964-30E1C48063FD}"/>
          </ac:picMkLst>
        </pc:picChg>
        <pc:picChg chg="add del mod">
          <ac:chgData name="agne eidukiene" userId="49e2c159b5a4d3e2" providerId="LiveId" clId="{1B042110-EEE8-4055-84B1-41B772C9BD5D}" dt="2026-08-10T12:39:05.484" v="83"/>
          <ac:picMkLst>
            <pc:docMk/>
            <pc:sldMk cId="3892596530" sldId="262"/>
            <ac:picMk id="11" creationId="{37B04F5A-59AA-18AA-664C-22D01A9664C4}"/>
          </ac:picMkLst>
        </pc:picChg>
        <pc:picChg chg="add del mod ord">
          <ac:chgData name="agne eidukiene" userId="49e2c159b5a4d3e2" providerId="LiveId" clId="{1B042110-EEE8-4055-84B1-41B772C9BD5D}" dt="2026-08-10T12:51:00.779" v="84"/>
          <ac:picMkLst>
            <pc:docMk/>
            <pc:sldMk cId="3892596530" sldId="262"/>
            <ac:picMk id="15" creationId="{CB1650A1-B276-5494-8B19-C84BFEB37179}"/>
          </ac:picMkLst>
        </pc:picChg>
        <pc:picChg chg="add mod">
          <ac:chgData name="agne eidukiene" userId="49e2c159b5a4d3e2" providerId="LiveId" clId="{1B042110-EEE8-4055-84B1-41B772C9BD5D}" dt="2026-08-10T12:51:00.779" v="84"/>
          <ac:picMkLst>
            <pc:docMk/>
            <pc:sldMk cId="3892596530" sldId="262"/>
            <ac:picMk id="16" creationId="{3DBB1B3D-4B1D-C782-C717-5C69F40B9356}"/>
          </ac:picMkLst>
        </pc:picChg>
      </pc:sldChg>
      <pc:sldChg chg="addSp delSp modSp mod modTransition modAnim">
        <pc:chgData name="agne eidukiene" userId="49e2c159b5a4d3e2" providerId="LiveId" clId="{1B042110-EEE8-4055-84B1-41B772C9BD5D}" dt="2026-08-10T12:51:00.779" v="84"/>
        <pc:sldMkLst>
          <pc:docMk/>
          <pc:sldMk cId="599681442" sldId="263"/>
        </pc:sldMkLst>
        <pc:picChg chg="add del mod">
          <ac:chgData name="agne eidukiene" userId="49e2c159b5a4d3e2" providerId="LiveId" clId="{1B042110-EEE8-4055-84B1-41B772C9BD5D}" dt="2026-08-10T12:10:59.535" v="54"/>
          <ac:picMkLst>
            <pc:docMk/>
            <pc:sldMk cId="599681442" sldId="263"/>
            <ac:picMk id="6" creationId="{A5C4E01B-A792-09FE-7C1D-983CE0FCF4A4}"/>
          </ac:picMkLst>
        </pc:picChg>
        <pc:picChg chg="add del mod ord">
          <ac:chgData name="agne eidukiene" userId="49e2c159b5a4d3e2" providerId="LiveId" clId="{1B042110-EEE8-4055-84B1-41B772C9BD5D}" dt="2026-08-10T12:36:17.573" v="71"/>
          <ac:picMkLst>
            <pc:docMk/>
            <pc:sldMk cId="599681442" sldId="263"/>
            <ac:picMk id="9" creationId="{4D7682D6-1C64-91E7-5AF7-490B3C356DFB}"/>
          </ac:picMkLst>
        </pc:picChg>
        <pc:picChg chg="add del mod">
          <ac:chgData name="agne eidukiene" userId="49e2c159b5a4d3e2" providerId="LiveId" clId="{1B042110-EEE8-4055-84B1-41B772C9BD5D}" dt="2026-08-10T12:39:05.484" v="83"/>
          <ac:picMkLst>
            <pc:docMk/>
            <pc:sldMk cId="599681442" sldId="263"/>
            <ac:picMk id="10" creationId="{DC2D3330-03A5-9505-088E-175D58DAE148}"/>
          </ac:picMkLst>
        </pc:picChg>
        <pc:picChg chg="add del mod ord">
          <ac:chgData name="agne eidukiene" userId="49e2c159b5a4d3e2" providerId="LiveId" clId="{1B042110-EEE8-4055-84B1-41B772C9BD5D}" dt="2026-08-10T12:51:00.779" v="84"/>
          <ac:picMkLst>
            <pc:docMk/>
            <pc:sldMk cId="599681442" sldId="263"/>
            <ac:picMk id="13" creationId="{E7DBD81A-DC65-0588-76A3-AF0E8B218DFE}"/>
          </ac:picMkLst>
        </pc:picChg>
        <pc:picChg chg="add mod">
          <ac:chgData name="agne eidukiene" userId="49e2c159b5a4d3e2" providerId="LiveId" clId="{1B042110-EEE8-4055-84B1-41B772C9BD5D}" dt="2026-08-10T12:51:00.779" v="84"/>
          <ac:picMkLst>
            <pc:docMk/>
            <pc:sldMk cId="599681442" sldId="263"/>
            <ac:picMk id="14" creationId="{1314019E-4FE7-2951-76F7-FC52CE7A2BA7}"/>
          </ac:picMkLst>
        </pc:picChg>
      </pc:sldChg>
      <pc:sldChg chg="addSp delSp modSp mod modTransition setBg modAnim setClrOvrMap">
        <pc:chgData name="agne eidukiene" userId="49e2c159b5a4d3e2" providerId="LiveId" clId="{1B042110-EEE8-4055-84B1-41B772C9BD5D}" dt="2026-08-10T12:51:00.779" v="84"/>
        <pc:sldMkLst>
          <pc:docMk/>
          <pc:sldMk cId="785415691" sldId="264"/>
        </pc:sldMkLst>
        <pc:spChg chg="mod">
          <ac:chgData name="agne eidukiene" userId="49e2c159b5a4d3e2" providerId="LiveId" clId="{1B042110-EEE8-4055-84B1-41B772C9BD5D}" dt="2026-08-06T12:46:41.532" v="1" actId="26606"/>
          <ac:spMkLst>
            <pc:docMk/>
            <pc:sldMk cId="785415691" sldId="264"/>
            <ac:spMk id="2" creationId="{0EE15679-5497-2061-C877-A91E06DC1D85}"/>
          </ac:spMkLst>
        </pc:spChg>
        <pc:spChg chg="mod ord">
          <ac:chgData name="agne eidukiene" userId="49e2c159b5a4d3e2" providerId="LiveId" clId="{1B042110-EEE8-4055-84B1-41B772C9BD5D}" dt="2026-08-06T12:48:59.603" v="26" actId="255"/>
          <ac:spMkLst>
            <pc:docMk/>
            <pc:sldMk cId="785415691" sldId="264"/>
            <ac:spMk id="3" creationId="{AAE2D863-6628-9B7F-EB25-289436EBBD58}"/>
          </ac:spMkLst>
        </pc:spChg>
        <pc:spChg chg="add">
          <ac:chgData name="agne eidukiene" userId="49e2c159b5a4d3e2" providerId="LiveId" clId="{1B042110-EEE8-4055-84B1-41B772C9BD5D}" dt="2026-08-06T12:46:41.532" v="1" actId="26606"/>
          <ac:spMkLst>
            <pc:docMk/>
            <pc:sldMk cId="785415691" sldId="264"/>
            <ac:spMk id="10" creationId="{B4AAD3FD-83A5-4B89-9F8F-01B8870865BE}"/>
          </ac:spMkLst>
        </pc:spChg>
        <pc:spChg chg="add">
          <ac:chgData name="agne eidukiene" userId="49e2c159b5a4d3e2" providerId="LiveId" clId="{1B042110-EEE8-4055-84B1-41B772C9BD5D}" dt="2026-08-06T12:46:41.532" v="1" actId="26606"/>
          <ac:spMkLst>
            <pc:docMk/>
            <pc:sldMk cId="785415691" sldId="264"/>
            <ac:spMk id="12" creationId="{61752F1D-FC0F-4103-9584-630E643CCDA6}"/>
          </ac:spMkLst>
        </pc:spChg>
        <pc:spChg chg="add">
          <ac:chgData name="agne eidukiene" userId="49e2c159b5a4d3e2" providerId="LiveId" clId="{1B042110-EEE8-4055-84B1-41B772C9BD5D}" dt="2026-08-06T12:46:41.532" v="1" actId="26606"/>
          <ac:spMkLst>
            <pc:docMk/>
            <pc:sldMk cId="785415691" sldId="264"/>
            <ac:spMk id="14" creationId="{70151CB7-E7DE-4917-B831-01DF9CE01306}"/>
          </ac:spMkLst>
        </pc:spChg>
        <pc:spChg chg="add">
          <ac:chgData name="agne eidukiene" userId="49e2c159b5a4d3e2" providerId="LiveId" clId="{1B042110-EEE8-4055-84B1-41B772C9BD5D}" dt="2026-08-06T12:46:41.532" v="1" actId="26606"/>
          <ac:spMkLst>
            <pc:docMk/>
            <pc:sldMk cId="785415691" sldId="264"/>
            <ac:spMk id="16" creationId="{A92A1116-1C84-41DF-B803-1F7B0883EC82}"/>
          </ac:spMkLst>
        </pc:spChg>
        <pc:picChg chg="add mod">
          <ac:chgData name="agne eidukiene" userId="49e2c159b5a4d3e2" providerId="LiveId" clId="{1B042110-EEE8-4055-84B1-41B772C9BD5D}" dt="2026-08-06T12:46:41.532" v="1" actId="26606"/>
          <ac:picMkLst>
            <pc:docMk/>
            <pc:sldMk cId="785415691" sldId="264"/>
            <ac:picMk id="5" creationId="{AF683A10-A9AA-895E-C2F9-3B9878D6AA0E}"/>
          </ac:picMkLst>
        </pc:picChg>
        <pc:picChg chg="add del mod">
          <ac:chgData name="agne eidukiene" userId="49e2c159b5a4d3e2" providerId="LiveId" clId="{1B042110-EEE8-4055-84B1-41B772C9BD5D}" dt="2026-08-10T12:10:59.535" v="54"/>
          <ac:picMkLst>
            <pc:docMk/>
            <pc:sldMk cId="785415691" sldId="264"/>
            <ac:picMk id="6" creationId="{5C241B20-94DA-AA54-4DF9-0791D12AE888}"/>
          </ac:picMkLst>
        </pc:picChg>
        <pc:picChg chg="add del mod ord">
          <ac:chgData name="agne eidukiene" userId="49e2c159b5a4d3e2" providerId="LiveId" clId="{1B042110-EEE8-4055-84B1-41B772C9BD5D}" dt="2026-08-10T12:36:17.573" v="71"/>
          <ac:picMkLst>
            <pc:docMk/>
            <pc:sldMk cId="785415691" sldId="264"/>
            <ac:picMk id="9" creationId="{5A73ABFC-1A11-5CEB-4D01-0338D8C0F08B}"/>
          </ac:picMkLst>
        </pc:picChg>
        <pc:picChg chg="add del mod">
          <ac:chgData name="agne eidukiene" userId="49e2c159b5a4d3e2" providerId="LiveId" clId="{1B042110-EEE8-4055-84B1-41B772C9BD5D}" dt="2026-08-10T12:39:05.484" v="83"/>
          <ac:picMkLst>
            <pc:docMk/>
            <pc:sldMk cId="785415691" sldId="264"/>
            <ac:picMk id="11" creationId="{D567D1EE-7E62-0111-413B-464521546183}"/>
          </ac:picMkLst>
        </pc:picChg>
        <pc:picChg chg="add del mod ord">
          <ac:chgData name="agne eidukiene" userId="49e2c159b5a4d3e2" providerId="LiveId" clId="{1B042110-EEE8-4055-84B1-41B772C9BD5D}" dt="2026-08-10T12:51:00.779" v="84"/>
          <ac:picMkLst>
            <pc:docMk/>
            <pc:sldMk cId="785415691" sldId="264"/>
            <ac:picMk id="17" creationId="{F9FCCB6E-B652-5579-FFDD-015CFEC86B24}"/>
          </ac:picMkLst>
        </pc:picChg>
        <pc:picChg chg="add mod">
          <ac:chgData name="agne eidukiene" userId="49e2c159b5a4d3e2" providerId="LiveId" clId="{1B042110-EEE8-4055-84B1-41B772C9BD5D}" dt="2026-08-10T12:51:00.779" v="84"/>
          <ac:picMkLst>
            <pc:docMk/>
            <pc:sldMk cId="785415691" sldId="264"/>
            <ac:picMk id="18" creationId="{0B2A8702-55C6-AD21-6914-FFC55FDCD1BF}"/>
          </ac:picMkLst>
        </pc:picChg>
      </pc:sldChg>
      <pc:sldChg chg="addSp delSp modSp mod modTransition setBg modAnim setClrOvrMap">
        <pc:chgData name="agne eidukiene" userId="49e2c159b5a4d3e2" providerId="LiveId" clId="{1B042110-EEE8-4055-84B1-41B772C9BD5D}" dt="2026-08-10T12:51:00.779" v="84"/>
        <pc:sldMkLst>
          <pc:docMk/>
          <pc:sldMk cId="2339941810" sldId="265"/>
        </pc:sldMkLst>
        <pc:spChg chg="mod">
          <ac:chgData name="agne eidukiene" userId="49e2c159b5a4d3e2" providerId="LiveId" clId="{1B042110-EEE8-4055-84B1-41B772C9BD5D}" dt="2026-08-06T12:47:59.821" v="9" actId="26606"/>
          <ac:spMkLst>
            <pc:docMk/>
            <pc:sldMk cId="2339941810" sldId="265"/>
            <ac:spMk id="2" creationId="{1124A8C9-FE5C-2066-020A-C4B650902C59}"/>
          </ac:spMkLst>
        </pc:spChg>
        <pc:graphicFrameChg chg="add mod">
          <ac:chgData name="agne eidukiene" userId="49e2c159b5a4d3e2" providerId="LiveId" clId="{1B042110-EEE8-4055-84B1-41B772C9BD5D}" dt="2026-08-06T12:49:49.357" v="31" actId="113"/>
          <ac:graphicFrameMkLst>
            <pc:docMk/>
            <pc:sldMk cId="2339941810" sldId="265"/>
            <ac:graphicFrameMk id="6" creationId="{10B10245-4E5F-0331-D78A-E013956A6B02}"/>
          </ac:graphicFrameMkLst>
        </pc:graphicFrameChg>
        <pc:picChg chg="add del mod">
          <ac:chgData name="agne eidukiene" userId="49e2c159b5a4d3e2" providerId="LiveId" clId="{1B042110-EEE8-4055-84B1-41B772C9BD5D}" dt="2026-08-10T12:10:59.535" v="54"/>
          <ac:picMkLst>
            <pc:docMk/>
            <pc:sldMk cId="2339941810" sldId="265"/>
            <ac:picMk id="4" creationId="{4DC0F792-A7EB-2466-0FA6-4749F3A99200}"/>
          </ac:picMkLst>
        </pc:picChg>
        <pc:picChg chg="add del mod ord">
          <ac:chgData name="agne eidukiene" userId="49e2c159b5a4d3e2" providerId="LiveId" clId="{1B042110-EEE8-4055-84B1-41B772C9BD5D}" dt="2026-08-10T12:36:17.573" v="71"/>
          <ac:picMkLst>
            <pc:docMk/>
            <pc:sldMk cId="2339941810" sldId="265"/>
            <ac:picMk id="8" creationId="{7F4D2159-F03D-D103-1953-D2518DB134C4}"/>
          </ac:picMkLst>
        </pc:picChg>
        <pc:picChg chg="add del mod">
          <ac:chgData name="agne eidukiene" userId="49e2c159b5a4d3e2" providerId="LiveId" clId="{1B042110-EEE8-4055-84B1-41B772C9BD5D}" dt="2026-08-10T12:39:05.484" v="83"/>
          <ac:picMkLst>
            <pc:docMk/>
            <pc:sldMk cId="2339941810" sldId="265"/>
            <ac:picMk id="9" creationId="{E6E66247-7811-04ED-B639-BC50375D6E1B}"/>
          </ac:picMkLst>
        </pc:picChg>
        <pc:picChg chg="add del mod ord">
          <ac:chgData name="agne eidukiene" userId="49e2c159b5a4d3e2" providerId="LiveId" clId="{1B042110-EEE8-4055-84B1-41B772C9BD5D}" dt="2026-08-10T12:51:00.779" v="84"/>
          <ac:picMkLst>
            <pc:docMk/>
            <pc:sldMk cId="2339941810" sldId="265"/>
            <ac:picMk id="12" creationId="{F5D0DE87-50BE-0A61-15E6-7921B44921E4}"/>
          </ac:picMkLst>
        </pc:picChg>
        <pc:picChg chg="add mod">
          <ac:chgData name="agne eidukiene" userId="49e2c159b5a4d3e2" providerId="LiveId" clId="{1B042110-EEE8-4055-84B1-41B772C9BD5D}" dt="2026-08-10T12:51:00.779" v="84"/>
          <ac:picMkLst>
            <pc:docMk/>
            <pc:sldMk cId="2339941810" sldId="265"/>
            <ac:picMk id="13" creationId="{27AF8A2F-AF7D-622F-91BC-0E9DFC06B5E2}"/>
          </ac:picMkLst>
        </pc:picChg>
      </pc:sldChg>
      <pc:sldChg chg="addSp delSp modSp mod modTransition setBg modAnim">
        <pc:chgData name="agne eidukiene" userId="49e2c159b5a4d3e2" providerId="LiveId" clId="{1B042110-EEE8-4055-84B1-41B772C9BD5D}" dt="2026-08-10T12:51:00.779" v="84"/>
        <pc:sldMkLst>
          <pc:docMk/>
          <pc:sldMk cId="2383432466" sldId="266"/>
        </pc:sldMkLst>
        <pc:spChg chg="mod">
          <ac:chgData name="agne eidukiene" userId="49e2c159b5a4d3e2" providerId="LiveId" clId="{1B042110-EEE8-4055-84B1-41B772C9BD5D}" dt="2026-08-06T12:50:47.341" v="37" actId="26606"/>
          <ac:spMkLst>
            <pc:docMk/>
            <pc:sldMk cId="2383432466" sldId="266"/>
            <ac:spMk id="2" creationId="{05AD3570-95E5-599A-75DA-EA8EFD275DC6}"/>
          </ac:spMkLst>
        </pc:spChg>
        <pc:spChg chg="mod">
          <ac:chgData name="agne eidukiene" userId="49e2c159b5a4d3e2" providerId="LiveId" clId="{1B042110-EEE8-4055-84B1-41B772C9BD5D}" dt="2026-08-06T12:50:47.341" v="37" actId="26606"/>
          <ac:spMkLst>
            <pc:docMk/>
            <pc:sldMk cId="2383432466" sldId="266"/>
            <ac:spMk id="3" creationId="{627BEF58-9830-ADA3-0AA8-7B6AB8B2E994}"/>
          </ac:spMkLst>
        </pc:spChg>
        <pc:picChg chg="add del mod">
          <ac:chgData name="agne eidukiene" userId="49e2c159b5a4d3e2" providerId="LiveId" clId="{1B042110-EEE8-4055-84B1-41B772C9BD5D}" dt="2026-08-10T12:10:59.535" v="54"/>
          <ac:picMkLst>
            <pc:docMk/>
            <pc:sldMk cId="2383432466" sldId="266"/>
            <ac:picMk id="5" creationId="{667CAD73-56FD-F7A7-49EB-FC70980A1833}"/>
          </ac:picMkLst>
        </pc:picChg>
        <pc:picChg chg="add del mod ord">
          <ac:chgData name="agne eidukiene" userId="49e2c159b5a4d3e2" providerId="LiveId" clId="{1B042110-EEE8-4055-84B1-41B772C9BD5D}" dt="2026-08-10T12:36:17.573" v="71"/>
          <ac:picMkLst>
            <pc:docMk/>
            <pc:sldMk cId="2383432466" sldId="266"/>
            <ac:picMk id="12" creationId="{9FEDB090-463B-FA87-151A-530666D737F6}"/>
          </ac:picMkLst>
        </pc:picChg>
        <pc:picChg chg="add del mod">
          <ac:chgData name="agne eidukiene" userId="49e2c159b5a4d3e2" providerId="LiveId" clId="{1B042110-EEE8-4055-84B1-41B772C9BD5D}" dt="2026-08-10T12:39:05.484" v="83"/>
          <ac:picMkLst>
            <pc:docMk/>
            <pc:sldMk cId="2383432466" sldId="266"/>
            <ac:picMk id="13" creationId="{671F5047-E684-6336-5A0C-282088A113FB}"/>
          </ac:picMkLst>
        </pc:picChg>
        <pc:picChg chg="add del mod ord">
          <ac:chgData name="agne eidukiene" userId="49e2c159b5a4d3e2" providerId="LiveId" clId="{1B042110-EEE8-4055-84B1-41B772C9BD5D}" dt="2026-08-10T12:51:00.779" v="84"/>
          <ac:picMkLst>
            <pc:docMk/>
            <pc:sldMk cId="2383432466" sldId="266"/>
            <ac:picMk id="18" creationId="{971D8440-3DFC-ED08-D1CF-31E5CEBD0F0D}"/>
          </ac:picMkLst>
        </pc:picChg>
        <pc:picChg chg="add mod">
          <ac:chgData name="agne eidukiene" userId="49e2c159b5a4d3e2" providerId="LiveId" clId="{1B042110-EEE8-4055-84B1-41B772C9BD5D}" dt="2026-08-10T12:51:00.779" v="84"/>
          <ac:picMkLst>
            <pc:docMk/>
            <pc:sldMk cId="2383432466" sldId="266"/>
            <ac:picMk id="19" creationId="{739ED987-AB44-39A2-FBE2-E0B7AC4CA452}"/>
          </ac:picMkLst>
        </pc:picChg>
      </pc:sldChg>
      <pc:sldMasterChg chg="modTransition modSldLayout">
        <pc:chgData name="agne eidukiene" userId="49e2c159b5a4d3e2" providerId="LiveId" clId="{1B042110-EEE8-4055-84B1-41B772C9BD5D}" dt="2026-08-07T12:17:06.973" v="40"/>
        <pc:sldMasterMkLst>
          <pc:docMk/>
          <pc:sldMasterMk cId="3081690845" sldId="2147483882"/>
        </pc:sldMasterMkLst>
        <pc:sldLayoutChg chg="modTransition">
          <pc:chgData name="agne eidukiene" userId="49e2c159b5a4d3e2" providerId="LiveId" clId="{1B042110-EEE8-4055-84B1-41B772C9BD5D}" dt="2026-08-07T12:17:06.973" v="40"/>
          <pc:sldLayoutMkLst>
            <pc:docMk/>
            <pc:sldMasterMk cId="3081690845" sldId="2147483882"/>
            <pc:sldLayoutMk cId="250061505" sldId="2147483883"/>
          </pc:sldLayoutMkLst>
        </pc:sldLayoutChg>
        <pc:sldLayoutChg chg="modTransition">
          <pc:chgData name="agne eidukiene" userId="49e2c159b5a4d3e2" providerId="LiveId" clId="{1B042110-EEE8-4055-84B1-41B772C9BD5D}" dt="2026-08-07T12:17:06.973" v="40"/>
          <pc:sldLayoutMkLst>
            <pc:docMk/>
            <pc:sldMasterMk cId="3081690845" sldId="2147483882"/>
            <pc:sldLayoutMk cId="3599744559" sldId="2147483884"/>
          </pc:sldLayoutMkLst>
        </pc:sldLayoutChg>
        <pc:sldLayoutChg chg="modTransition">
          <pc:chgData name="agne eidukiene" userId="49e2c159b5a4d3e2" providerId="LiveId" clId="{1B042110-EEE8-4055-84B1-41B772C9BD5D}" dt="2026-08-07T12:17:06.973" v="40"/>
          <pc:sldLayoutMkLst>
            <pc:docMk/>
            <pc:sldMasterMk cId="3081690845" sldId="2147483882"/>
            <pc:sldLayoutMk cId="3186650293" sldId="2147483885"/>
          </pc:sldLayoutMkLst>
        </pc:sldLayoutChg>
        <pc:sldLayoutChg chg="modTransition">
          <pc:chgData name="agne eidukiene" userId="49e2c159b5a4d3e2" providerId="LiveId" clId="{1B042110-EEE8-4055-84B1-41B772C9BD5D}" dt="2026-08-07T12:17:06.973" v="40"/>
          <pc:sldLayoutMkLst>
            <pc:docMk/>
            <pc:sldMasterMk cId="3081690845" sldId="2147483882"/>
            <pc:sldLayoutMk cId="2819883189" sldId="2147483886"/>
          </pc:sldLayoutMkLst>
        </pc:sldLayoutChg>
        <pc:sldLayoutChg chg="modTransition">
          <pc:chgData name="agne eidukiene" userId="49e2c159b5a4d3e2" providerId="LiveId" clId="{1B042110-EEE8-4055-84B1-41B772C9BD5D}" dt="2026-08-07T12:17:06.973" v="40"/>
          <pc:sldLayoutMkLst>
            <pc:docMk/>
            <pc:sldMasterMk cId="3081690845" sldId="2147483882"/>
            <pc:sldLayoutMk cId="419621906" sldId="2147483887"/>
          </pc:sldLayoutMkLst>
        </pc:sldLayoutChg>
        <pc:sldLayoutChg chg="modTransition">
          <pc:chgData name="agne eidukiene" userId="49e2c159b5a4d3e2" providerId="LiveId" clId="{1B042110-EEE8-4055-84B1-41B772C9BD5D}" dt="2026-08-07T12:17:06.973" v="40"/>
          <pc:sldLayoutMkLst>
            <pc:docMk/>
            <pc:sldMasterMk cId="3081690845" sldId="2147483882"/>
            <pc:sldLayoutMk cId="1667124002" sldId="2147483888"/>
          </pc:sldLayoutMkLst>
        </pc:sldLayoutChg>
        <pc:sldLayoutChg chg="modTransition">
          <pc:chgData name="agne eidukiene" userId="49e2c159b5a4d3e2" providerId="LiveId" clId="{1B042110-EEE8-4055-84B1-41B772C9BD5D}" dt="2026-08-07T12:17:06.973" v="40"/>
          <pc:sldLayoutMkLst>
            <pc:docMk/>
            <pc:sldMasterMk cId="3081690845" sldId="2147483882"/>
            <pc:sldLayoutMk cId="3896419476" sldId="2147483889"/>
          </pc:sldLayoutMkLst>
        </pc:sldLayoutChg>
        <pc:sldLayoutChg chg="modTransition">
          <pc:chgData name="agne eidukiene" userId="49e2c159b5a4d3e2" providerId="LiveId" clId="{1B042110-EEE8-4055-84B1-41B772C9BD5D}" dt="2026-08-07T12:17:06.973" v="40"/>
          <pc:sldLayoutMkLst>
            <pc:docMk/>
            <pc:sldMasterMk cId="3081690845" sldId="2147483882"/>
            <pc:sldLayoutMk cId="1080554625" sldId="2147483890"/>
          </pc:sldLayoutMkLst>
        </pc:sldLayoutChg>
        <pc:sldLayoutChg chg="modTransition">
          <pc:chgData name="agne eidukiene" userId="49e2c159b5a4d3e2" providerId="LiveId" clId="{1B042110-EEE8-4055-84B1-41B772C9BD5D}" dt="2026-08-07T12:17:06.973" v="40"/>
          <pc:sldLayoutMkLst>
            <pc:docMk/>
            <pc:sldMasterMk cId="3081690845" sldId="2147483882"/>
            <pc:sldLayoutMk cId="4257750014" sldId="2147483891"/>
          </pc:sldLayoutMkLst>
        </pc:sldLayoutChg>
        <pc:sldLayoutChg chg="modTransition">
          <pc:chgData name="agne eidukiene" userId="49e2c159b5a4d3e2" providerId="LiveId" clId="{1B042110-EEE8-4055-84B1-41B772C9BD5D}" dt="2026-08-07T12:17:06.973" v="40"/>
          <pc:sldLayoutMkLst>
            <pc:docMk/>
            <pc:sldMasterMk cId="3081690845" sldId="2147483882"/>
            <pc:sldLayoutMk cId="1253849719" sldId="2147483892"/>
          </pc:sldLayoutMkLst>
        </pc:sldLayoutChg>
        <pc:sldLayoutChg chg="modTransition">
          <pc:chgData name="agne eidukiene" userId="49e2c159b5a4d3e2" providerId="LiveId" clId="{1B042110-EEE8-4055-84B1-41B772C9BD5D}" dt="2026-08-07T12:17:06.973" v="40"/>
          <pc:sldLayoutMkLst>
            <pc:docMk/>
            <pc:sldMasterMk cId="3081690845" sldId="2147483882"/>
            <pc:sldLayoutMk cId="3089325972" sldId="2147483893"/>
          </pc:sldLayoutMkLst>
        </pc:sldLayoutChg>
        <pc:sldLayoutChg chg="modTransition">
          <pc:chgData name="agne eidukiene" userId="49e2c159b5a4d3e2" providerId="LiveId" clId="{1B042110-EEE8-4055-84B1-41B772C9BD5D}" dt="2026-08-07T12:17:06.973" v="40"/>
          <pc:sldLayoutMkLst>
            <pc:docMk/>
            <pc:sldMasterMk cId="3081690845" sldId="2147483882"/>
            <pc:sldLayoutMk cId="106461271" sldId="2147483894"/>
          </pc:sldLayoutMkLst>
        </pc:sldLayoutChg>
        <pc:sldLayoutChg chg="modTransition">
          <pc:chgData name="agne eidukiene" userId="49e2c159b5a4d3e2" providerId="LiveId" clId="{1B042110-EEE8-4055-84B1-41B772C9BD5D}" dt="2026-08-07T12:17:06.973" v="40"/>
          <pc:sldLayoutMkLst>
            <pc:docMk/>
            <pc:sldMasterMk cId="3081690845" sldId="2147483882"/>
            <pc:sldLayoutMk cId="2547244772" sldId="2147483895"/>
          </pc:sldLayoutMkLst>
        </pc:sldLayoutChg>
        <pc:sldLayoutChg chg="modTransition">
          <pc:chgData name="agne eidukiene" userId="49e2c159b5a4d3e2" providerId="LiveId" clId="{1B042110-EEE8-4055-84B1-41B772C9BD5D}" dt="2026-08-07T12:17:06.973" v="40"/>
          <pc:sldLayoutMkLst>
            <pc:docMk/>
            <pc:sldMasterMk cId="3081690845" sldId="2147483882"/>
            <pc:sldLayoutMk cId="3269155677" sldId="2147483896"/>
          </pc:sldLayoutMkLst>
        </pc:sldLayoutChg>
        <pc:sldLayoutChg chg="modTransition">
          <pc:chgData name="agne eidukiene" userId="49e2c159b5a4d3e2" providerId="LiveId" clId="{1B042110-EEE8-4055-84B1-41B772C9BD5D}" dt="2026-08-07T12:17:06.973" v="40"/>
          <pc:sldLayoutMkLst>
            <pc:docMk/>
            <pc:sldMasterMk cId="3081690845" sldId="2147483882"/>
            <pc:sldLayoutMk cId="1674776598" sldId="2147483897"/>
          </pc:sldLayoutMkLst>
        </pc:sldLayoutChg>
        <pc:sldLayoutChg chg="modTransition">
          <pc:chgData name="agne eidukiene" userId="49e2c159b5a4d3e2" providerId="LiveId" clId="{1B042110-EEE8-4055-84B1-41B772C9BD5D}" dt="2026-08-07T12:17:06.973" v="40"/>
          <pc:sldLayoutMkLst>
            <pc:docMk/>
            <pc:sldMasterMk cId="3081690845" sldId="2147483882"/>
            <pc:sldLayoutMk cId="1797813263" sldId="2147483898"/>
          </pc:sldLayoutMkLst>
        </pc:sldLayoutChg>
        <pc:sldLayoutChg chg="modTransition">
          <pc:chgData name="agne eidukiene" userId="49e2c159b5a4d3e2" providerId="LiveId" clId="{1B042110-EEE8-4055-84B1-41B772C9BD5D}" dt="2026-08-07T12:17:06.973" v="40"/>
          <pc:sldLayoutMkLst>
            <pc:docMk/>
            <pc:sldMasterMk cId="3081690845" sldId="2147483882"/>
            <pc:sldLayoutMk cId="17970962" sldId="2147483899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91E039E-AB3B-4833-87C1-050FA81EC96F}" type="doc">
      <dgm:prSet loTypeId="urn:microsoft.com/office/officeart/2005/8/layout/process4" loCatId="process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9732DBCB-3737-48C6-9A4D-0E7273F5ADAA}">
      <dgm:prSet custT="1"/>
      <dgm:spPr/>
      <dgm:t>
        <a:bodyPr/>
        <a:lstStyle/>
        <a:p>
          <a:r>
            <a:rPr lang="en-GB" sz="1800" b="1" dirty="0">
              <a:latin typeface="Arial" panose="020B0604020202020204" pitchFamily="34" charset="0"/>
              <a:cs typeface="Arial" panose="020B0604020202020204" pitchFamily="34" charset="0"/>
            </a:rPr>
            <a:t>Breast Cancer 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549B533-057C-41D8-ACFD-1D6FE413F2F5}" type="parTrans" cxnId="{57AA91D1-FDE3-4AE6-B15B-B65EBE563000}">
      <dgm:prSet/>
      <dgm:spPr/>
      <dgm:t>
        <a:bodyPr/>
        <a:lstStyle/>
        <a:p>
          <a:endParaRPr lang="en-US"/>
        </a:p>
      </dgm:t>
    </dgm:pt>
    <dgm:pt modelId="{FE8DEDEA-DF56-4D55-975F-BA16322FB51A}" type="sibTrans" cxnId="{57AA91D1-FDE3-4AE6-B15B-B65EBE563000}">
      <dgm:prSet/>
      <dgm:spPr/>
      <dgm:t>
        <a:bodyPr/>
        <a:lstStyle/>
        <a:p>
          <a:endParaRPr lang="en-US"/>
        </a:p>
      </dgm:t>
    </dgm:pt>
    <dgm:pt modelId="{8F58AA18-4CD4-4EE5-B22B-59BC3F6A88EF}">
      <dgm:prSet custT="1"/>
      <dgm:spPr/>
      <dgm:t>
        <a:bodyPr/>
        <a:lstStyle/>
        <a:p>
          <a:r>
            <a:rPr lang="en-GB" sz="1800" b="1" dirty="0">
              <a:latin typeface="Arial" panose="020B0604020202020204" pitchFamily="34" charset="0"/>
              <a:cs typeface="Arial" panose="020B0604020202020204" pitchFamily="34" charset="0"/>
            </a:rPr>
            <a:t>Affects the breast and lymphatic system </a:t>
          </a:r>
          <a:endParaRPr lang="en-US" sz="18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5B7E0BA-1079-4934-A693-AF763FD1A791}" type="parTrans" cxnId="{DCDA2E47-6BF2-4447-8016-D96F50DB26EF}">
      <dgm:prSet/>
      <dgm:spPr/>
      <dgm:t>
        <a:bodyPr/>
        <a:lstStyle/>
        <a:p>
          <a:endParaRPr lang="en-US"/>
        </a:p>
      </dgm:t>
    </dgm:pt>
    <dgm:pt modelId="{2C2FC9BA-908F-4531-9861-84F239620B7A}" type="sibTrans" cxnId="{DCDA2E47-6BF2-4447-8016-D96F50DB26EF}">
      <dgm:prSet/>
      <dgm:spPr/>
      <dgm:t>
        <a:bodyPr/>
        <a:lstStyle/>
        <a:p>
          <a:endParaRPr lang="en-US"/>
        </a:p>
      </dgm:t>
    </dgm:pt>
    <dgm:pt modelId="{4D1BF0E2-4C21-4A8C-9A2E-04383BAA007D}">
      <dgm:prSet custT="1"/>
      <dgm:spPr/>
      <dgm:t>
        <a:bodyPr/>
        <a:lstStyle/>
        <a:p>
          <a:r>
            <a:rPr lang="en-GB" sz="1800" b="1" dirty="0">
              <a:latin typeface="Arial" panose="020B0604020202020204" pitchFamily="34" charset="0"/>
              <a:cs typeface="Arial" panose="020B0604020202020204" pitchFamily="34" charset="0"/>
            </a:rPr>
            <a:t>Healthy cells grow normally </a:t>
          </a:r>
          <a:endParaRPr lang="en-US" sz="18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389BC2F-4F56-4C3D-AFA9-7F9B151461D9}" type="parTrans" cxnId="{350CD23A-2642-4B1C-8EBF-7EA5AA4302E9}">
      <dgm:prSet/>
      <dgm:spPr/>
      <dgm:t>
        <a:bodyPr/>
        <a:lstStyle/>
        <a:p>
          <a:endParaRPr lang="en-US"/>
        </a:p>
      </dgm:t>
    </dgm:pt>
    <dgm:pt modelId="{D1C509CE-705B-4A62-A4AF-90694AF59D50}" type="sibTrans" cxnId="{350CD23A-2642-4B1C-8EBF-7EA5AA4302E9}">
      <dgm:prSet/>
      <dgm:spPr/>
      <dgm:t>
        <a:bodyPr/>
        <a:lstStyle/>
        <a:p>
          <a:endParaRPr lang="en-US"/>
        </a:p>
      </dgm:t>
    </dgm:pt>
    <dgm:pt modelId="{D43555F5-C3F5-45DB-968A-93438B82B7D8}">
      <dgm:prSet custT="1"/>
      <dgm:spPr/>
      <dgm:t>
        <a:bodyPr/>
        <a:lstStyle/>
        <a:p>
          <a:r>
            <a:rPr lang="en-GB" sz="1800" b="1" dirty="0">
              <a:latin typeface="Arial" panose="020B0604020202020204" pitchFamily="34" charset="0"/>
              <a:cs typeface="Arial" panose="020B0604020202020204" pitchFamily="34" charset="0"/>
            </a:rPr>
            <a:t>Cancer cells grow uncontrollably </a:t>
          </a:r>
          <a:endParaRPr lang="en-US" sz="18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5699FA3-8A22-4A09-8DE1-9DFEFC0AD51B}" type="parTrans" cxnId="{3DEBA43F-5303-41E5-8F75-0E90D4F67680}">
      <dgm:prSet/>
      <dgm:spPr/>
      <dgm:t>
        <a:bodyPr/>
        <a:lstStyle/>
        <a:p>
          <a:endParaRPr lang="en-US"/>
        </a:p>
      </dgm:t>
    </dgm:pt>
    <dgm:pt modelId="{91763A3B-B139-48C4-9854-E98308E53E7E}" type="sibTrans" cxnId="{3DEBA43F-5303-41E5-8F75-0E90D4F67680}">
      <dgm:prSet/>
      <dgm:spPr/>
      <dgm:t>
        <a:bodyPr/>
        <a:lstStyle/>
        <a:p>
          <a:endParaRPr lang="en-US"/>
        </a:p>
      </dgm:t>
    </dgm:pt>
    <dgm:pt modelId="{6220EACA-3362-4CBB-8FCE-55DDA7F2F9B4}">
      <dgm:prSet custT="1"/>
      <dgm:spPr/>
      <dgm:t>
        <a:bodyPr/>
        <a:lstStyle/>
        <a:p>
          <a:r>
            <a:rPr lang="en-GB" sz="1800" b="1" dirty="0">
              <a:latin typeface="Arial" panose="020B0604020202020204" pitchFamily="34" charset="0"/>
              <a:cs typeface="Arial" panose="020B0604020202020204" pitchFamily="34" charset="0"/>
            </a:rPr>
            <a:t>Cancer may spread to other organs (metastasis</a:t>
          </a:r>
          <a:r>
            <a:rPr lang="en-GB" sz="1600" dirty="0"/>
            <a:t>) </a:t>
          </a:r>
          <a:endParaRPr lang="en-US" sz="1600" dirty="0"/>
        </a:p>
      </dgm:t>
    </dgm:pt>
    <dgm:pt modelId="{A29AC9C5-EA05-454F-8641-9F657A4BCEB2}" type="parTrans" cxnId="{B7AC8A99-FBCA-4B32-9723-B72AC2B91756}">
      <dgm:prSet/>
      <dgm:spPr/>
      <dgm:t>
        <a:bodyPr/>
        <a:lstStyle/>
        <a:p>
          <a:endParaRPr lang="en-US"/>
        </a:p>
      </dgm:t>
    </dgm:pt>
    <dgm:pt modelId="{3DB28B4A-26AA-47B2-BB6A-7D542C6600B5}" type="sibTrans" cxnId="{B7AC8A99-FBCA-4B32-9723-B72AC2B91756}">
      <dgm:prSet/>
      <dgm:spPr/>
      <dgm:t>
        <a:bodyPr/>
        <a:lstStyle/>
        <a:p>
          <a:endParaRPr lang="en-US"/>
        </a:p>
      </dgm:t>
    </dgm:pt>
    <dgm:pt modelId="{B4467EB8-1527-4434-B27F-123FA23412EC}" type="pres">
      <dgm:prSet presAssocID="{191E039E-AB3B-4833-87C1-050FA81EC96F}" presName="Name0" presStyleCnt="0">
        <dgm:presLayoutVars>
          <dgm:dir/>
          <dgm:animLvl val="lvl"/>
          <dgm:resizeHandles val="exact"/>
        </dgm:presLayoutVars>
      </dgm:prSet>
      <dgm:spPr/>
    </dgm:pt>
    <dgm:pt modelId="{DF588950-D020-4D59-B099-6B982353113E}" type="pres">
      <dgm:prSet presAssocID="{6220EACA-3362-4CBB-8FCE-55DDA7F2F9B4}" presName="boxAndChildren" presStyleCnt="0"/>
      <dgm:spPr/>
    </dgm:pt>
    <dgm:pt modelId="{ECF811D1-FB29-4163-9691-3DB607EAEAE2}" type="pres">
      <dgm:prSet presAssocID="{6220EACA-3362-4CBB-8FCE-55DDA7F2F9B4}" presName="parentTextBox" presStyleLbl="node1" presStyleIdx="0" presStyleCnt="5"/>
      <dgm:spPr/>
    </dgm:pt>
    <dgm:pt modelId="{6F4BA7BE-CD54-4429-AE7A-4DACC8C26F04}" type="pres">
      <dgm:prSet presAssocID="{91763A3B-B139-48C4-9854-E98308E53E7E}" presName="sp" presStyleCnt="0"/>
      <dgm:spPr/>
    </dgm:pt>
    <dgm:pt modelId="{03ECA90E-4853-44C0-BC59-95B716991233}" type="pres">
      <dgm:prSet presAssocID="{D43555F5-C3F5-45DB-968A-93438B82B7D8}" presName="arrowAndChildren" presStyleCnt="0"/>
      <dgm:spPr/>
    </dgm:pt>
    <dgm:pt modelId="{9AC13BCB-5E3C-4FD3-AD82-E8DA777AD9F9}" type="pres">
      <dgm:prSet presAssocID="{D43555F5-C3F5-45DB-968A-93438B82B7D8}" presName="parentTextArrow" presStyleLbl="node1" presStyleIdx="1" presStyleCnt="5"/>
      <dgm:spPr/>
    </dgm:pt>
    <dgm:pt modelId="{A85807FA-79EA-47FF-8523-6B265677C0E8}" type="pres">
      <dgm:prSet presAssocID="{D1C509CE-705B-4A62-A4AF-90694AF59D50}" presName="sp" presStyleCnt="0"/>
      <dgm:spPr/>
    </dgm:pt>
    <dgm:pt modelId="{4FC10205-82D9-4A6C-A16B-99FC24C49105}" type="pres">
      <dgm:prSet presAssocID="{4D1BF0E2-4C21-4A8C-9A2E-04383BAA007D}" presName="arrowAndChildren" presStyleCnt="0"/>
      <dgm:spPr/>
    </dgm:pt>
    <dgm:pt modelId="{74C0594C-668A-44AE-B03C-6535D584A45A}" type="pres">
      <dgm:prSet presAssocID="{4D1BF0E2-4C21-4A8C-9A2E-04383BAA007D}" presName="parentTextArrow" presStyleLbl="node1" presStyleIdx="2" presStyleCnt="5"/>
      <dgm:spPr/>
    </dgm:pt>
    <dgm:pt modelId="{E02B26DD-CF02-462D-9EAA-A115E262A660}" type="pres">
      <dgm:prSet presAssocID="{2C2FC9BA-908F-4531-9861-84F239620B7A}" presName="sp" presStyleCnt="0"/>
      <dgm:spPr/>
    </dgm:pt>
    <dgm:pt modelId="{52D6370C-53DD-420B-B668-87FED514E6BA}" type="pres">
      <dgm:prSet presAssocID="{8F58AA18-4CD4-4EE5-B22B-59BC3F6A88EF}" presName="arrowAndChildren" presStyleCnt="0"/>
      <dgm:spPr/>
    </dgm:pt>
    <dgm:pt modelId="{7C54592F-1C3E-4B8E-BAA8-2E8C9BE45C12}" type="pres">
      <dgm:prSet presAssocID="{8F58AA18-4CD4-4EE5-B22B-59BC3F6A88EF}" presName="parentTextArrow" presStyleLbl="node1" presStyleIdx="3" presStyleCnt="5"/>
      <dgm:spPr/>
    </dgm:pt>
    <dgm:pt modelId="{C0C7AB2B-3098-4053-9B38-511976714679}" type="pres">
      <dgm:prSet presAssocID="{FE8DEDEA-DF56-4D55-975F-BA16322FB51A}" presName="sp" presStyleCnt="0"/>
      <dgm:spPr/>
    </dgm:pt>
    <dgm:pt modelId="{3FF5B0D7-C1B0-40D9-BC8A-D2DFC458ABE5}" type="pres">
      <dgm:prSet presAssocID="{9732DBCB-3737-48C6-9A4D-0E7273F5ADAA}" presName="arrowAndChildren" presStyleCnt="0"/>
      <dgm:spPr/>
    </dgm:pt>
    <dgm:pt modelId="{A6BFC060-B828-4F40-AC28-E64CE00D9BFF}" type="pres">
      <dgm:prSet presAssocID="{9732DBCB-3737-48C6-9A4D-0E7273F5ADAA}" presName="parentTextArrow" presStyleLbl="node1" presStyleIdx="4" presStyleCnt="5"/>
      <dgm:spPr/>
    </dgm:pt>
  </dgm:ptLst>
  <dgm:cxnLst>
    <dgm:cxn modelId="{50508812-DD8C-4C15-9C40-7F611D3CE2E1}" type="presOf" srcId="{8F58AA18-4CD4-4EE5-B22B-59BC3F6A88EF}" destId="{7C54592F-1C3E-4B8E-BAA8-2E8C9BE45C12}" srcOrd="0" destOrd="0" presId="urn:microsoft.com/office/officeart/2005/8/layout/process4"/>
    <dgm:cxn modelId="{03DCBB26-8F25-4330-9852-9F6F8D6735C2}" type="presOf" srcId="{4D1BF0E2-4C21-4A8C-9A2E-04383BAA007D}" destId="{74C0594C-668A-44AE-B03C-6535D584A45A}" srcOrd="0" destOrd="0" presId="urn:microsoft.com/office/officeart/2005/8/layout/process4"/>
    <dgm:cxn modelId="{350CD23A-2642-4B1C-8EBF-7EA5AA4302E9}" srcId="{191E039E-AB3B-4833-87C1-050FA81EC96F}" destId="{4D1BF0E2-4C21-4A8C-9A2E-04383BAA007D}" srcOrd="2" destOrd="0" parTransId="{9389BC2F-4F56-4C3D-AFA9-7F9B151461D9}" sibTransId="{D1C509CE-705B-4A62-A4AF-90694AF59D50}"/>
    <dgm:cxn modelId="{3DEBA43F-5303-41E5-8F75-0E90D4F67680}" srcId="{191E039E-AB3B-4833-87C1-050FA81EC96F}" destId="{D43555F5-C3F5-45DB-968A-93438B82B7D8}" srcOrd="3" destOrd="0" parTransId="{15699FA3-8A22-4A09-8DE1-9DFEFC0AD51B}" sibTransId="{91763A3B-B139-48C4-9854-E98308E53E7E}"/>
    <dgm:cxn modelId="{DCDA2E47-6BF2-4447-8016-D96F50DB26EF}" srcId="{191E039E-AB3B-4833-87C1-050FA81EC96F}" destId="{8F58AA18-4CD4-4EE5-B22B-59BC3F6A88EF}" srcOrd="1" destOrd="0" parTransId="{A5B7E0BA-1079-4934-A693-AF763FD1A791}" sibTransId="{2C2FC9BA-908F-4531-9861-84F239620B7A}"/>
    <dgm:cxn modelId="{B7AC8A99-FBCA-4B32-9723-B72AC2B91756}" srcId="{191E039E-AB3B-4833-87C1-050FA81EC96F}" destId="{6220EACA-3362-4CBB-8FCE-55DDA7F2F9B4}" srcOrd="4" destOrd="0" parTransId="{A29AC9C5-EA05-454F-8641-9F657A4BCEB2}" sibTransId="{3DB28B4A-26AA-47B2-BB6A-7D542C6600B5}"/>
    <dgm:cxn modelId="{2CD0169B-0931-45D3-8F61-084D7E30ACBA}" type="presOf" srcId="{6220EACA-3362-4CBB-8FCE-55DDA7F2F9B4}" destId="{ECF811D1-FB29-4163-9691-3DB607EAEAE2}" srcOrd="0" destOrd="0" presId="urn:microsoft.com/office/officeart/2005/8/layout/process4"/>
    <dgm:cxn modelId="{14B6ADB5-056B-41B6-9304-EBE3D15D8C03}" type="presOf" srcId="{9732DBCB-3737-48C6-9A4D-0E7273F5ADAA}" destId="{A6BFC060-B828-4F40-AC28-E64CE00D9BFF}" srcOrd="0" destOrd="0" presId="urn:microsoft.com/office/officeart/2005/8/layout/process4"/>
    <dgm:cxn modelId="{57AA91D1-FDE3-4AE6-B15B-B65EBE563000}" srcId="{191E039E-AB3B-4833-87C1-050FA81EC96F}" destId="{9732DBCB-3737-48C6-9A4D-0E7273F5ADAA}" srcOrd="0" destOrd="0" parTransId="{4549B533-057C-41D8-ACFD-1D6FE413F2F5}" sibTransId="{FE8DEDEA-DF56-4D55-975F-BA16322FB51A}"/>
    <dgm:cxn modelId="{295410F8-B7E3-41E2-B6FD-EDFA45662190}" type="presOf" srcId="{D43555F5-C3F5-45DB-968A-93438B82B7D8}" destId="{9AC13BCB-5E3C-4FD3-AD82-E8DA777AD9F9}" srcOrd="0" destOrd="0" presId="urn:microsoft.com/office/officeart/2005/8/layout/process4"/>
    <dgm:cxn modelId="{E5431CFC-A61B-42E9-B052-3D8152B1CC3A}" type="presOf" srcId="{191E039E-AB3B-4833-87C1-050FA81EC96F}" destId="{B4467EB8-1527-4434-B27F-123FA23412EC}" srcOrd="0" destOrd="0" presId="urn:microsoft.com/office/officeart/2005/8/layout/process4"/>
    <dgm:cxn modelId="{D10D8A45-4044-45B5-8686-F315784DBAF5}" type="presParOf" srcId="{B4467EB8-1527-4434-B27F-123FA23412EC}" destId="{DF588950-D020-4D59-B099-6B982353113E}" srcOrd="0" destOrd="0" presId="urn:microsoft.com/office/officeart/2005/8/layout/process4"/>
    <dgm:cxn modelId="{5E2BE78D-F827-4496-9480-F5C177525546}" type="presParOf" srcId="{DF588950-D020-4D59-B099-6B982353113E}" destId="{ECF811D1-FB29-4163-9691-3DB607EAEAE2}" srcOrd="0" destOrd="0" presId="urn:microsoft.com/office/officeart/2005/8/layout/process4"/>
    <dgm:cxn modelId="{F018C9D6-96FA-4E83-B985-E5A5E8D0643A}" type="presParOf" srcId="{B4467EB8-1527-4434-B27F-123FA23412EC}" destId="{6F4BA7BE-CD54-4429-AE7A-4DACC8C26F04}" srcOrd="1" destOrd="0" presId="urn:microsoft.com/office/officeart/2005/8/layout/process4"/>
    <dgm:cxn modelId="{11ADD6FA-9055-481F-B4A8-7B3F767DB60C}" type="presParOf" srcId="{B4467EB8-1527-4434-B27F-123FA23412EC}" destId="{03ECA90E-4853-44C0-BC59-95B716991233}" srcOrd="2" destOrd="0" presId="urn:microsoft.com/office/officeart/2005/8/layout/process4"/>
    <dgm:cxn modelId="{03D0EDD5-5BDB-41DE-837D-BC5BB954E253}" type="presParOf" srcId="{03ECA90E-4853-44C0-BC59-95B716991233}" destId="{9AC13BCB-5E3C-4FD3-AD82-E8DA777AD9F9}" srcOrd="0" destOrd="0" presId="urn:microsoft.com/office/officeart/2005/8/layout/process4"/>
    <dgm:cxn modelId="{4774727C-CC6F-4620-AAC0-8BC56B0610EF}" type="presParOf" srcId="{B4467EB8-1527-4434-B27F-123FA23412EC}" destId="{A85807FA-79EA-47FF-8523-6B265677C0E8}" srcOrd="3" destOrd="0" presId="urn:microsoft.com/office/officeart/2005/8/layout/process4"/>
    <dgm:cxn modelId="{16500C7A-8649-4DCE-A5B0-9EB34D83A1CC}" type="presParOf" srcId="{B4467EB8-1527-4434-B27F-123FA23412EC}" destId="{4FC10205-82D9-4A6C-A16B-99FC24C49105}" srcOrd="4" destOrd="0" presId="urn:microsoft.com/office/officeart/2005/8/layout/process4"/>
    <dgm:cxn modelId="{FCA5BAD2-6E99-49FE-87DD-493FF2F55E32}" type="presParOf" srcId="{4FC10205-82D9-4A6C-A16B-99FC24C49105}" destId="{74C0594C-668A-44AE-B03C-6535D584A45A}" srcOrd="0" destOrd="0" presId="urn:microsoft.com/office/officeart/2005/8/layout/process4"/>
    <dgm:cxn modelId="{629E97AA-3496-44C8-B6DC-04EA3A69329D}" type="presParOf" srcId="{B4467EB8-1527-4434-B27F-123FA23412EC}" destId="{E02B26DD-CF02-462D-9EAA-A115E262A660}" srcOrd="5" destOrd="0" presId="urn:microsoft.com/office/officeart/2005/8/layout/process4"/>
    <dgm:cxn modelId="{C497FB59-D4AC-4C90-94AE-C92BDE1D4271}" type="presParOf" srcId="{B4467EB8-1527-4434-B27F-123FA23412EC}" destId="{52D6370C-53DD-420B-B668-87FED514E6BA}" srcOrd="6" destOrd="0" presId="urn:microsoft.com/office/officeart/2005/8/layout/process4"/>
    <dgm:cxn modelId="{C4B24252-46E3-40C7-A81E-F0D2C814973E}" type="presParOf" srcId="{52D6370C-53DD-420B-B668-87FED514E6BA}" destId="{7C54592F-1C3E-4B8E-BAA8-2E8C9BE45C12}" srcOrd="0" destOrd="0" presId="urn:microsoft.com/office/officeart/2005/8/layout/process4"/>
    <dgm:cxn modelId="{40DB8427-76BF-4399-B632-9BDB08AFA341}" type="presParOf" srcId="{B4467EB8-1527-4434-B27F-123FA23412EC}" destId="{C0C7AB2B-3098-4053-9B38-511976714679}" srcOrd="7" destOrd="0" presId="urn:microsoft.com/office/officeart/2005/8/layout/process4"/>
    <dgm:cxn modelId="{B3D5DF04-C4A6-4160-8B0F-7D4A8584E094}" type="presParOf" srcId="{B4467EB8-1527-4434-B27F-123FA23412EC}" destId="{3FF5B0D7-C1B0-40D9-BC8A-D2DFC458ABE5}" srcOrd="8" destOrd="0" presId="urn:microsoft.com/office/officeart/2005/8/layout/process4"/>
    <dgm:cxn modelId="{7125E1C5-87C1-4961-8BDD-BD8442A24085}" type="presParOf" srcId="{3FF5B0D7-C1B0-40D9-BC8A-D2DFC458ABE5}" destId="{A6BFC060-B828-4F40-AC28-E64CE00D9BFF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CCE5611-EF13-4398-BF95-C5BA9C0C0A70}" type="doc">
      <dgm:prSet loTypeId="urn:microsoft.com/office/officeart/2005/8/layout/arrow5" loCatId="relationship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33BE8C5-2327-4D0B-92C1-62F5871CD678}">
      <dgm:prSet custT="1"/>
      <dgm:spPr/>
      <dgm:t>
        <a:bodyPr/>
        <a:lstStyle/>
        <a:p>
          <a:r>
            <a:rPr lang="en-GB" sz="1800" b="1" i="0" dirty="0">
              <a:latin typeface="Arial" panose="020B0604020202020204" pitchFamily="34" charset="0"/>
              <a:cs typeface="Arial" panose="020B0604020202020204" pitchFamily="34" charset="0"/>
            </a:rPr>
            <a:t>Conclusion </a:t>
          </a:r>
          <a:endParaRPr lang="en-US" sz="18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1206D3D-BC08-4D09-AEF5-65A47C2C02D0}" type="parTrans" cxnId="{095F3335-397A-44EC-975A-86055C6F10B7}">
      <dgm:prSet/>
      <dgm:spPr/>
      <dgm:t>
        <a:bodyPr/>
        <a:lstStyle/>
        <a:p>
          <a:endParaRPr lang="en-US"/>
        </a:p>
      </dgm:t>
    </dgm:pt>
    <dgm:pt modelId="{3A4AF2FA-BC53-4EE1-B7CE-6072A56A36EB}" type="sibTrans" cxnId="{095F3335-397A-44EC-975A-86055C6F10B7}">
      <dgm:prSet/>
      <dgm:spPr/>
      <dgm:t>
        <a:bodyPr/>
        <a:lstStyle/>
        <a:p>
          <a:endParaRPr lang="en-US"/>
        </a:p>
      </dgm:t>
    </dgm:pt>
    <dgm:pt modelId="{E173DB6E-7356-48E5-ADCD-155E4B6594C5}">
      <dgm:prSet custT="1"/>
      <dgm:spPr/>
      <dgm:t>
        <a:bodyPr/>
        <a:lstStyle/>
        <a:p>
          <a:r>
            <a:rPr lang="en-GB" sz="1800" b="1" i="0" dirty="0">
              <a:latin typeface="Arial" panose="020B0604020202020204" pitchFamily="34" charset="0"/>
              <a:cs typeface="Arial" panose="020B0604020202020204" pitchFamily="34" charset="0"/>
            </a:rPr>
            <a:t>Breast cancer affects physical and emotional wellbeing </a:t>
          </a:r>
          <a:endParaRPr lang="en-US" sz="18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15DAAE5-74C4-4063-91AE-3A4AFEDBA78E}" type="parTrans" cxnId="{BCFF5A00-6484-4B55-8AA9-E81D429CF312}">
      <dgm:prSet/>
      <dgm:spPr/>
      <dgm:t>
        <a:bodyPr/>
        <a:lstStyle/>
        <a:p>
          <a:endParaRPr lang="en-US"/>
        </a:p>
      </dgm:t>
    </dgm:pt>
    <dgm:pt modelId="{644EA7A8-F0D5-469B-BDEE-61664CBDAF27}" type="sibTrans" cxnId="{BCFF5A00-6484-4B55-8AA9-E81D429CF312}">
      <dgm:prSet/>
      <dgm:spPr/>
      <dgm:t>
        <a:bodyPr/>
        <a:lstStyle/>
        <a:p>
          <a:endParaRPr lang="en-US"/>
        </a:p>
      </dgm:t>
    </dgm:pt>
    <dgm:pt modelId="{DC76490C-AFD7-4C8B-A9F9-CB6FA50B3671}">
      <dgm:prSet custT="1"/>
      <dgm:spPr/>
      <dgm:t>
        <a:bodyPr/>
        <a:lstStyle/>
        <a:p>
          <a:r>
            <a:rPr lang="en-GB" sz="1800" b="1" i="0" dirty="0">
              <a:latin typeface="Arial" panose="020B0604020202020204" pitchFamily="34" charset="0"/>
              <a:cs typeface="Arial" panose="020B0604020202020204" pitchFamily="34" charset="0"/>
            </a:rPr>
            <a:t>Early diagnosis improves treatment outcomes </a:t>
          </a:r>
          <a:endParaRPr lang="en-US" sz="18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6903DA8-A330-4140-859E-1599F4B5365D}" type="parTrans" cxnId="{0CEC4BD8-1201-42AB-95C5-2F5D4AE1A2BB}">
      <dgm:prSet/>
      <dgm:spPr/>
      <dgm:t>
        <a:bodyPr/>
        <a:lstStyle/>
        <a:p>
          <a:endParaRPr lang="en-US"/>
        </a:p>
      </dgm:t>
    </dgm:pt>
    <dgm:pt modelId="{43E3DA8C-818B-4963-A36D-01C9F3FDB292}" type="sibTrans" cxnId="{0CEC4BD8-1201-42AB-95C5-2F5D4AE1A2BB}">
      <dgm:prSet/>
      <dgm:spPr/>
      <dgm:t>
        <a:bodyPr/>
        <a:lstStyle/>
        <a:p>
          <a:endParaRPr lang="en-US"/>
        </a:p>
      </dgm:t>
    </dgm:pt>
    <dgm:pt modelId="{4C202CB3-DAED-4003-905C-95C24947132F}">
      <dgm:prSet custT="1"/>
      <dgm:spPr/>
      <dgm:t>
        <a:bodyPr/>
        <a:lstStyle/>
        <a:p>
          <a:r>
            <a:rPr lang="en-GB" sz="1800" b="1" i="0" dirty="0">
              <a:latin typeface="Arial" panose="020B0604020202020204" pitchFamily="34" charset="0"/>
              <a:cs typeface="Arial" panose="020B0604020202020204" pitchFamily="34" charset="0"/>
            </a:rPr>
            <a:t>Person-centred care supports recovery </a:t>
          </a:r>
          <a:endParaRPr lang="en-US" sz="18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10000DC-2521-45AD-949D-C18411ECCBAC}" type="parTrans" cxnId="{F9526645-C67A-4D8C-82DA-09D46EE64607}">
      <dgm:prSet/>
      <dgm:spPr/>
      <dgm:t>
        <a:bodyPr/>
        <a:lstStyle/>
        <a:p>
          <a:endParaRPr lang="en-US"/>
        </a:p>
      </dgm:t>
    </dgm:pt>
    <dgm:pt modelId="{A660DEE6-12B8-416D-8658-1941951E3B34}" type="sibTrans" cxnId="{F9526645-C67A-4D8C-82DA-09D46EE64607}">
      <dgm:prSet/>
      <dgm:spPr/>
      <dgm:t>
        <a:bodyPr/>
        <a:lstStyle/>
        <a:p>
          <a:endParaRPr lang="en-US"/>
        </a:p>
      </dgm:t>
    </dgm:pt>
    <dgm:pt modelId="{070719D7-2ACF-4A46-ABEA-F4E3E97F798E}">
      <dgm:prSet custT="1"/>
      <dgm:spPr/>
      <dgm:t>
        <a:bodyPr/>
        <a:lstStyle/>
        <a:p>
          <a:r>
            <a:rPr lang="en-GB" sz="1800" b="1" i="0" dirty="0">
              <a:latin typeface="Arial" panose="020B0604020202020204" pitchFamily="34" charset="0"/>
              <a:cs typeface="Arial" panose="020B0604020202020204" pitchFamily="34" charset="0"/>
            </a:rPr>
            <a:t>Healthy lifestyle choices can improve quality of life </a:t>
          </a:r>
          <a:endParaRPr lang="en-US" sz="18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1FF481D-C2BA-45DB-A9D2-7F0F6879194A}" type="parTrans" cxnId="{5A6C9B77-87A5-488C-8459-7C53A98C2891}">
      <dgm:prSet/>
      <dgm:spPr/>
      <dgm:t>
        <a:bodyPr/>
        <a:lstStyle/>
        <a:p>
          <a:endParaRPr lang="en-US"/>
        </a:p>
      </dgm:t>
    </dgm:pt>
    <dgm:pt modelId="{60B832FE-BB98-431C-831A-D64AA818BED9}" type="sibTrans" cxnId="{5A6C9B77-87A5-488C-8459-7C53A98C2891}">
      <dgm:prSet/>
      <dgm:spPr/>
      <dgm:t>
        <a:bodyPr/>
        <a:lstStyle/>
        <a:p>
          <a:endParaRPr lang="en-US"/>
        </a:p>
      </dgm:t>
    </dgm:pt>
    <dgm:pt modelId="{1776D49D-9E78-4808-B292-F969B18E84B0}" type="pres">
      <dgm:prSet presAssocID="{0CCE5611-EF13-4398-BF95-C5BA9C0C0A70}" presName="diagram" presStyleCnt="0">
        <dgm:presLayoutVars>
          <dgm:dir/>
          <dgm:resizeHandles val="exact"/>
        </dgm:presLayoutVars>
      </dgm:prSet>
      <dgm:spPr/>
    </dgm:pt>
    <dgm:pt modelId="{81A38854-D1B4-4023-A602-44F8A0938779}" type="pres">
      <dgm:prSet presAssocID="{933BE8C5-2327-4D0B-92C1-62F5871CD678}" presName="arrow" presStyleLbl="node1" presStyleIdx="0" presStyleCnt="1">
        <dgm:presLayoutVars>
          <dgm:bulletEnabled val="1"/>
        </dgm:presLayoutVars>
      </dgm:prSet>
      <dgm:spPr/>
    </dgm:pt>
  </dgm:ptLst>
  <dgm:cxnLst>
    <dgm:cxn modelId="{BCFF5A00-6484-4B55-8AA9-E81D429CF312}" srcId="{933BE8C5-2327-4D0B-92C1-62F5871CD678}" destId="{E173DB6E-7356-48E5-ADCD-155E4B6594C5}" srcOrd="0" destOrd="0" parTransId="{D15DAAE5-74C4-4063-91AE-3A4AFEDBA78E}" sibTransId="{644EA7A8-F0D5-469B-BDEE-61664CBDAF27}"/>
    <dgm:cxn modelId="{E2481C14-8875-41B7-A99B-9E089678AA16}" type="presOf" srcId="{DC76490C-AFD7-4C8B-A9F9-CB6FA50B3671}" destId="{81A38854-D1B4-4023-A602-44F8A0938779}" srcOrd="0" destOrd="2" presId="urn:microsoft.com/office/officeart/2005/8/layout/arrow5"/>
    <dgm:cxn modelId="{095F3335-397A-44EC-975A-86055C6F10B7}" srcId="{0CCE5611-EF13-4398-BF95-C5BA9C0C0A70}" destId="{933BE8C5-2327-4D0B-92C1-62F5871CD678}" srcOrd="0" destOrd="0" parTransId="{D1206D3D-BC08-4D09-AEF5-65A47C2C02D0}" sibTransId="{3A4AF2FA-BC53-4EE1-B7CE-6072A56A36EB}"/>
    <dgm:cxn modelId="{F9526645-C67A-4D8C-82DA-09D46EE64607}" srcId="{933BE8C5-2327-4D0B-92C1-62F5871CD678}" destId="{4C202CB3-DAED-4003-905C-95C24947132F}" srcOrd="2" destOrd="0" parTransId="{810000DC-2521-45AD-949D-C18411ECCBAC}" sibTransId="{A660DEE6-12B8-416D-8658-1941951E3B34}"/>
    <dgm:cxn modelId="{28B59B51-11B2-46EE-A345-71E7148B8403}" type="presOf" srcId="{070719D7-2ACF-4A46-ABEA-F4E3E97F798E}" destId="{81A38854-D1B4-4023-A602-44F8A0938779}" srcOrd="0" destOrd="4" presId="urn:microsoft.com/office/officeart/2005/8/layout/arrow5"/>
    <dgm:cxn modelId="{5A6C9B77-87A5-488C-8459-7C53A98C2891}" srcId="{933BE8C5-2327-4D0B-92C1-62F5871CD678}" destId="{070719D7-2ACF-4A46-ABEA-F4E3E97F798E}" srcOrd="3" destOrd="0" parTransId="{81FF481D-C2BA-45DB-A9D2-7F0F6879194A}" sibTransId="{60B832FE-BB98-431C-831A-D64AA818BED9}"/>
    <dgm:cxn modelId="{FEBF3FC9-7EE2-4017-80FC-BC430F3C9B1E}" type="presOf" srcId="{E173DB6E-7356-48E5-ADCD-155E4B6594C5}" destId="{81A38854-D1B4-4023-A602-44F8A0938779}" srcOrd="0" destOrd="1" presId="urn:microsoft.com/office/officeart/2005/8/layout/arrow5"/>
    <dgm:cxn modelId="{A96C91CC-7ED6-4C38-862E-DBDE26F39D91}" type="presOf" srcId="{0CCE5611-EF13-4398-BF95-C5BA9C0C0A70}" destId="{1776D49D-9E78-4808-B292-F969B18E84B0}" srcOrd="0" destOrd="0" presId="urn:microsoft.com/office/officeart/2005/8/layout/arrow5"/>
    <dgm:cxn modelId="{E9A8CDD3-2A0B-43E8-AF0F-2BD3EA9914A9}" type="presOf" srcId="{4C202CB3-DAED-4003-905C-95C24947132F}" destId="{81A38854-D1B4-4023-A602-44F8A0938779}" srcOrd="0" destOrd="3" presId="urn:microsoft.com/office/officeart/2005/8/layout/arrow5"/>
    <dgm:cxn modelId="{0CEC4BD8-1201-42AB-95C5-2F5D4AE1A2BB}" srcId="{933BE8C5-2327-4D0B-92C1-62F5871CD678}" destId="{DC76490C-AFD7-4C8B-A9F9-CB6FA50B3671}" srcOrd="1" destOrd="0" parTransId="{86903DA8-A330-4140-859E-1599F4B5365D}" sibTransId="{43E3DA8C-818B-4963-A36D-01C9F3FDB292}"/>
    <dgm:cxn modelId="{35ED9AF0-BC97-41DF-AD5B-899546A33607}" type="presOf" srcId="{933BE8C5-2327-4D0B-92C1-62F5871CD678}" destId="{81A38854-D1B4-4023-A602-44F8A0938779}" srcOrd="0" destOrd="0" presId="urn:microsoft.com/office/officeart/2005/8/layout/arrow5"/>
    <dgm:cxn modelId="{8EF06F2E-D538-4A24-A867-43D4B8CBC71F}" type="presParOf" srcId="{1776D49D-9E78-4808-B292-F969B18E84B0}" destId="{81A38854-D1B4-4023-A602-44F8A0938779}" srcOrd="0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F811D1-FB29-4163-9691-3DB607EAEAE2}">
      <dsp:nvSpPr>
        <dsp:cNvPr id="0" name=""/>
        <dsp:cNvSpPr/>
      </dsp:nvSpPr>
      <dsp:spPr>
        <a:xfrm>
          <a:off x="0" y="3474715"/>
          <a:ext cx="9404352" cy="570055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Arial" panose="020B0604020202020204" pitchFamily="34" charset="0"/>
              <a:cs typeface="Arial" panose="020B0604020202020204" pitchFamily="34" charset="0"/>
            </a:rPr>
            <a:t>Cancer may spread to other organs (metastasis</a:t>
          </a:r>
          <a:r>
            <a:rPr lang="en-GB" sz="1600" kern="1200" dirty="0"/>
            <a:t>) </a:t>
          </a:r>
          <a:endParaRPr lang="en-US" sz="1600" kern="1200" dirty="0"/>
        </a:p>
      </dsp:txBody>
      <dsp:txXfrm>
        <a:off x="0" y="3474715"/>
        <a:ext cx="9404352" cy="570055"/>
      </dsp:txXfrm>
    </dsp:sp>
    <dsp:sp modelId="{9AC13BCB-5E3C-4FD3-AD82-E8DA777AD9F9}">
      <dsp:nvSpPr>
        <dsp:cNvPr id="0" name=""/>
        <dsp:cNvSpPr/>
      </dsp:nvSpPr>
      <dsp:spPr>
        <a:xfrm rot="10800000">
          <a:off x="0" y="2606520"/>
          <a:ext cx="9404352" cy="876746"/>
        </a:xfrm>
        <a:prstGeom prst="upArrowCallou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Arial" panose="020B0604020202020204" pitchFamily="34" charset="0"/>
              <a:cs typeface="Arial" panose="020B0604020202020204" pitchFamily="34" charset="0"/>
            </a:rPr>
            <a:t>Cancer cells grow uncontrollably </a:t>
          </a:r>
          <a:endParaRPr lang="en-US" sz="18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10800000">
        <a:off x="0" y="2606520"/>
        <a:ext cx="9404352" cy="569683"/>
      </dsp:txXfrm>
    </dsp:sp>
    <dsp:sp modelId="{74C0594C-668A-44AE-B03C-6535D584A45A}">
      <dsp:nvSpPr>
        <dsp:cNvPr id="0" name=""/>
        <dsp:cNvSpPr/>
      </dsp:nvSpPr>
      <dsp:spPr>
        <a:xfrm rot="10800000">
          <a:off x="0" y="1738325"/>
          <a:ext cx="9404352" cy="876746"/>
        </a:xfrm>
        <a:prstGeom prst="upArrowCallou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Arial" panose="020B0604020202020204" pitchFamily="34" charset="0"/>
              <a:cs typeface="Arial" panose="020B0604020202020204" pitchFamily="34" charset="0"/>
            </a:rPr>
            <a:t>Healthy cells grow normally </a:t>
          </a:r>
          <a:endParaRPr lang="en-US" sz="18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10800000">
        <a:off x="0" y="1738325"/>
        <a:ext cx="9404352" cy="569683"/>
      </dsp:txXfrm>
    </dsp:sp>
    <dsp:sp modelId="{7C54592F-1C3E-4B8E-BAA8-2E8C9BE45C12}">
      <dsp:nvSpPr>
        <dsp:cNvPr id="0" name=""/>
        <dsp:cNvSpPr/>
      </dsp:nvSpPr>
      <dsp:spPr>
        <a:xfrm rot="10800000">
          <a:off x="0" y="870129"/>
          <a:ext cx="9404352" cy="876746"/>
        </a:xfrm>
        <a:prstGeom prst="upArrowCallou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Arial" panose="020B0604020202020204" pitchFamily="34" charset="0"/>
              <a:cs typeface="Arial" panose="020B0604020202020204" pitchFamily="34" charset="0"/>
            </a:rPr>
            <a:t>Affects the breast and lymphatic system </a:t>
          </a:r>
          <a:endParaRPr lang="en-US" sz="18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10800000">
        <a:off x="0" y="870129"/>
        <a:ext cx="9404352" cy="569683"/>
      </dsp:txXfrm>
    </dsp:sp>
    <dsp:sp modelId="{A6BFC060-B828-4F40-AC28-E64CE00D9BFF}">
      <dsp:nvSpPr>
        <dsp:cNvPr id="0" name=""/>
        <dsp:cNvSpPr/>
      </dsp:nvSpPr>
      <dsp:spPr>
        <a:xfrm rot="10800000">
          <a:off x="0" y="1934"/>
          <a:ext cx="9404352" cy="876746"/>
        </a:xfrm>
        <a:prstGeom prst="upArrowCallou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Arial" panose="020B0604020202020204" pitchFamily="34" charset="0"/>
              <a:cs typeface="Arial" panose="020B0604020202020204" pitchFamily="34" charset="0"/>
            </a:rPr>
            <a:t>Breast Cancer 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10800000">
        <a:off x="0" y="1934"/>
        <a:ext cx="9404352" cy="56968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A38854-D1B4-4023-A602-44F8A0938779}">
      <dsp:nvSpPr>
        <dsp:cNvPr id="0" name=""/>
        <dsp:cNvSpPr/>
      </dsp:nvSpPr>
      <dsp:spPr>
        <a:xfrm>
          <a:off x="2111423" y="4043"/>
          <a:ext cx="4977568" cy="4977568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i="0" kern="1200" dirty="0">
              <a:latin typeface="Arial" panose="020B0604020202020204" pitchFamily="34" charset="0"/>
              <a:cs typeface="Arial" panose="020B0604020202020204" pitchFamily="34" charset="0"/>
            </a:rPr>
            <a:t>Conclusion </a:t>
          </a:r>
          <a:endParaRPr lang="en-US" sz="1800" b="1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b="1" i="0" kern="1200" dirty="0">
              <a:latin typeface="Arial" panose="020B0604020202020204" pitchFamily="34" charset="0"/>
              <a:cs typeface="Arial" panose="020B0604020202020204" pitchFamily="34" charset="0"/>
            </a:rPr>
            <a:t>Breast cancer affects physical and emotional wellbeing </a:t>
          </a:r>
          <a:endParaRPr lang="en-US" sz="1800" b="1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b="1" i="0" kern="1200" dirty="0">
              <a:latin typeface="Arial" panose="020B0604020202020204" pitchFamily="34" charset="0"/>
              <a:cs typeface="Arial" panose="020B0604020202020204" pitchFamily="34" charset="0"/>
            </a:rPr>
            <a:t>Early diagnosis improves treatment outcomes </a:t>
          </a:r>
          <a:endParaRPr lang="en-US" sz="1800" b="1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b="1" i="0" kern="1200" dirty="0">
              <a:latin typeface="Arial" panose="020B0604020202020204" pitchFamily="34" charset="0"/>
              <a:cs typeface="Arial" panose="020B0604020202020204" pitchFamily="34" charset="0"/>
            </a:rPr>
            <a:t>Person-centred care supports recovery </a:t>
          </a:r>
          <a:endParaRPr lang="en-US" sz="1800" b="1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b="1" i="0" kern="1200" dirty="0">
              <a:latin typeface="Arial" panose="020B0604020202020204" pitchFamily="34" charset="0"/>
              <a:cs typeface="Arial" panose="020B0604020202020204" pitchFamily="34" charset="0"/>
            </a:rPr>
            <a:t>Healthy lifestyle choices can improve quality of life </a:t>
          </a:r>
          <a:endParaRPr lang="en-US" sz="18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355815" y="4043"/>
        <a:ext cx="2488784" cy="410649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EE6B3A-2838-44A5-871A-A9FCA1192625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9DD0A6-97B1-450E-874D-3D6E3500BD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87892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39DD0A6-97B1-450E-874D-3D6E3500BDD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25462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B0700-D534-4C1D-A269-A2F100AD85B4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6103FF-6261-4179-A831-C6EF340C6E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061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B0700-D534-4C1D-A269-A2F100AD85B4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6103FF-6261-4179-A831-C6EF340C6E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9744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B0700-D534-4C1D-A269-A2F100AD85B4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6103FF-6261-4179-A831-C6EF340C6E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6650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B0700-D534-4C1D-A269-A2F100AD85B4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6103FF-6261-4179-A831-C6EF340C6E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9883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B0700-D534-4C1D-A269-A2F100AD85B4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6103FF-6261-4179-A831-C6EF340C6E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621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B0700-D534-4C1D-A269-A2F100AD85B4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6103FF-6261-4179-A831-C6EF340C6E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71240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B0700-D534-4C1D-A269-A2F100AD85B4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6103FF-6261-4179-A831-C6EF340C6E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6419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B0700-D534-4C1D-A269-A2F100AD85B4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6103FF-6261-4179-A831-C6EF340C6E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0554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B0700-D534-4C1D-A269-A2F100AD85B4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6103FF-6261-4179-A831-C6EF340C6E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7750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B0700-D534-4C1D-A269-A2F100AD85B4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6103FF-6261-4179-A831-C6EF340C6E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3849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B0700-D534-4C1D-A269-A2F100AD85B4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6103FF-6261-4179-A831-C6EF340C6E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93259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B0700-D534-4C1D-A269-A2F100AD85B4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6103FF-6261-4179-A831-C6EF340C6EF4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64612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B0700-D534-4C1D-A269-A2F100AD85B4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6103FF-6261-4179-A831-C6EF340C6E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72447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B0700-D534-4C1D-A269-A2F100AD85B4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6103FF-6261-4179-A831-C6EF340C6E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91556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B0700-D534-4C1D-A269-A2F100AD85B4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6103FF-6261-4179-A831-C6EF340C6E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4776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B0700-D534-4C1D-A269-A2F100AD85B4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6103FF-6261-4179-A831-C6EF340C6E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78132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B0700-D534-4C1D-A269-A2F100AD85B4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6103FF-6261-4179-A831-C6EF340C6E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709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A0AB0700-D534-4C1D-A269-A2F100AD85B4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6103FF-6261-4179-A831-C6EF340C6E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69084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83" r:id="rId1"/>
    <p:sldLayoutId id="2147483884" r:id="rId2"/>
    <p:sldLayoutId id="2147483885" r:id="rId3"/>
    <p:sldLayoutId id="2147483886" r:id="rId4"/>
    <p:sldLayoutId id="2147483887" r:id="rId5"/>
    <p:sldLayoutId id="2147483888" r:id="rId6"/>
    <p:sldLayoutId id="2147483889" r:id="rId7"/>
    <p:sldLayoutId id="2147483890" r:id="rId8"/>
    <p:sldLayoutId id="2147483891" r:id="rId9"/>
    <p:sldLayoutId id="2147483892" r:id="rId10"/>
    <p:sldLayoutId id="2147483893" r:id="rId11"/>
    <p:sldLayoutId id="2147483894" r:id="rId12"/>
    <p:sldLayoutId id="2147483895" r:id="rId13"/>
    <p:sldLayoutId id="2147483896" r:id="rId14"/>
    <p:sldLayoutId id="2147483897" r:id="rId15"/>
    <p:sldLayoutId id="2147483898" r:id="rId16"/>
    <p:sldLayoutId id="2147483899" r:id="rId17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g"/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5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Relationship Id="rId9" Type="http://schemas.openxmlformats.org/officeDocument/2006/relationships/image" Target="../media/image7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7.png"/><Relationship Id="rId4" Type="http://schemas.openxmlformats.org/officeDocument/2006/relationships/image" Target="../media/image8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7.png"/><Relationship Id="rId4" Type="http://schemas.openxmlformats.org/officeDocument/2006/relationships/image" Target="../media/image1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7.png"/><Relationship Id="rId4" Type="http://schemas.openxmlformats.org/officeDocument/2006/relationships/image" Target="../media/image1.jpeg"/><Relationship Id="rId9" Type="http://schemas.microsoft.com/office/2007/relationships/diagramDrawing" Target="../diagrams/drawing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7.png"/><Relationship Id="rId4" Type="http://schemas.openxmlformats.org/officeDocument/2006/relationships/image" Target="../media/image9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7.png"/><Relationship Id="rId4" Type="http://schemas.openxmlformats.org/officeDocument/2006/relationships/image" Target="../media/image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7.png"/><Relationship Id="rId5" Type="http://schemas.openxmlformats.org/officeDocument/2006/relationships/image" Target="../media/image10.png"/><Relationship Id="rId4" Type="http://schemas.openxmlformats.org/officeDocument/2006/relationships/image" Target="../media/image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7.png"/><Relationship Id="rId5" Type="http://schemas.openxmlformats.org/officeDocument/2006/relationships/image" Target="../media/image11.jpg"/><Relationship Id="rId4" Type="http://schemas.openxmlformats.org/officeDocument/2006/relationships/image" Target="../media/image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7.png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image" Target="../media/image7.png"/><Relationship Id="rId4" Type="http://schemas.openxmlformats.org/officeDocument/2006/relationships/notesSlide" Target="../notesSlides/notesSlide1.xml"/><Relationship Id="rId9" Type="http://schemas.microsoft.com/office/2007/relationships/diagramDrawing" Target="../diagrams/drawing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crf.org/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www.nhs.uk/" TargetMode="Externa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hyperlink" Target="https://www.macmillan.org.uk/" TargetMode="External"/><Relationship Id="rId5" Type="http://schemas.openxmlformats.org/officeDocument/2006/relationships/hyperlink" Target="https://breastcancernow.org/" TargetMode="External"/><Relationship Id="rId10" Type="http://schemas.openxmlformats.org/officeDocument/2006/relationships/image" Target="../media/image7.png"/><Relationship Id="rId4" Type="http://schemas.openxmlformats.org/officeDocument/2006/relationships/hyperlink" Target="https://www.cancerresearchuk.org/" TargetMode="External"/><Relationship Id="rId9" Type="http://schemas.openxmlformats.org/officeDocument/2006/relationships/hyperlink" Target="https://www.who.in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757B325C-3E35-45CF-9D07-3BCB281F3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693A1FCB-B545-05A7-062D-D7069C9985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23424" y="1359093"/>
            <a:ext cx="3352375" cy="4323250"/>
          </a:xfrm>
        </p:spPr>
        <p:txBody>
          <a:bodyPr vert="horz" lIns="91440" tIns="45720" rIns="91440" bIns="45720" rtlCol="0" anchor="b">
            <a:noAutofit/>
          </a:bodyPr>
          <a:lstStyle/>
          <a:p>
            <a:pPr marL="0" marR="0" lvl="0" indent="0" fontAlgn="base">
              <a:lnSpc>
                <a:spcPct val="90000"/>
              </a:lnSpc>
              <a:spcAft>
                <a:spcPct val="0"/>
              </a:spcAft>
              <a:tabLst/>
              <a:defRPr/>
            </a:pPr>
            <a:r>
              <a:rPr kumimoji="0" lang="en-US" altLang="en-US" sz="2800" b="0" i="0" u="none" strike="noStrike" kern="1200" spc="-100" normalizeH="0" noProof="0" dirty="0">
                <a:ln>
                  <a:noFill/>
                </a:ln>
                <a:solidFill>
                  <a:srgbClr val="EBEBEB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BMHP5032 Introduction to Physiology</a:t>
            </a:r>
            <a:br>
              <a:rPr kumimoji="0" lang="en-US" altLang="en-US" sz="2800" b="0" i="0" u="none" strike="noStrike" kern="1200" spc="-100" normalizeH="0" noProof="0" dirty="0">
                <a:ln>
                  <a:noFill/>
                </a:ln>
                <a:solidFill>
                  <a:srgbClr val="EBEBEB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en-US" altLang="en-US" sz="2800" b="0" i="0" u="none" strike="noStrike" kern="1200" spc="-100" normalizeH="0" noProof="0" dirty="0">
                <a:ln>
                  <a:noFill/>
                </a:ln>
                <a:solidFill>
                  <a:srgbClr val="EBEBEB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Component 2 – Presentation </a:t>
            </a:r>
            <a:br>
              <a:rPr kumimoji="0" lang="en-US" altLang="en-US" sz="2800" b="0" i="0" u="none" strike="noStrike" kern="1200" spc="-100" normalizeH="0" noProof="0" dirty="0">
                <a:ln>
                  <a:noFill/>
                </a:ln>
                <a:solidFill>
                  <a:srgbClr val="EBEBEB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en-US" altLang="en-US" sz="2800" b="0" i="0" u="none" strike="noStrike" kern="1200" spc="-100" normalizeH="0" noProof="0" dirty="0">
                <a:ln>
                  <a:noFill/>
                </a:ln>
                <a:solidFill>
                  <a:srgbClr val="EBEBEB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Care Plan</a:t>
            </a:r>
            <a:br>
              <a:rPr kumimoji="0" lang="en-US" altLang="en-US" sz="2800" b="0" i="0" u="none" strike="noStrike" kern="1200" spc="-100" normalizeH="0" noProof="0" dirty="0">
                <a:ln>
                  <a:noFill/>
                </a:ln>
                <a:solidFill>
                  <a:srgbClr val="EBEBEB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kumimoji="0" lang="en-US" altLang="en-US" sz="2800" b="0" i="0" u="none" strike="noStrike" kern="1200" spc="-100" normalizeH="0" noProof="0" dirty="0">
                <a:ln>
                  <a:noFill/>
                </a:ln>
                <a:solidFill>
                  <a:srgbClr val="EBEBEB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en-US" altLang="en-US" sz="2800" b="0" i="0" u="none" strike="noStrike" kern="1200" spc="-100" normalizeH="0" noProof="0" dirty="0">
                <a:ln>
                  <a:noFill/>
                </a:ln>
                <a:solidFill>
                  <a:srgbClr val="EBEBEB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Student ID: 2435270</a:t>
            </a:r>
            <a:br>
              <a:rPr kumimoji="0" lang="en-US" altLang="en-US" sz="2800" b="0" i="0" u="none" strike="noStrike" kern="1200" spc="-100" normalizeH="0" noProof="0" dirty="0">
                <a:ln>
                  <a:noFill/>
                </a:ln>
                <a:solidFill>
                  <a:srgbClr val="EBEBEB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en-US" altLang="en-US" sz="2800" b="0" i="0" u="none" strike="noStrike" kern="1200" spc="-100" normalizeH="0" noProof="0" dirty="0">
                <a:ln>
                  <a:noFill/>
                </a:ln>
                <a:solidFill>
                  <a:srgbClr val="EBEBEB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Student name: Agne Eidukiene</a:t>
            </a:r>
            <a:br>
              <a:rPr kumimoji="0" lang="en-US" altLang="en-US" sz="2800" b="0" i="0" u="none" strike="noStrike" kern="1200" spc="-100" normalizeH="0" noProof="0" dirty="0">
                <a:ln>
                  <a:noFill/>
                </a:ln>
                <a:solidFill>
                  <a:srgbClr val="EBEBEB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en-US" altLang="en-US" sz="2800" b="0" i="0" u="none" strike="noStrike" kern="1200" spc="-100" normalizeH="0" noProof="0" dirty="0">
                <a:ln>
                  <a:noFill/>
                </a:ln>
                <a:solidFill>
                  <a:srgbClr val="EBEBEB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Lecturer Name: Soban Sadiq </a:t>
            </a:r>
            <a:endParaRPr lang="en-US" sz="2800" b="0" i="0" kern="1200" spc="-100" dirty="0">
              <a:solidFill>
                <a:srgbClr val="EBEBEB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Freeform 36">
            <a:extLst>
              <a:ext uri="{FF2B5EF4-FFF2-40B4-BE49-F238E27FC236}">
                <a16:creationId xmlns:a16="http://schemas.microsoft.com/office/drawing/2014/main" id="{C24BEC42-AFF3-40D1-93A2-A27A42E1E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463681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8" name="Freeform: Shape 27">
            <a:extLst>
              <a:ext uri="{FF2B5EF4-FFF2-40B4-BE49-F238E27FC236}">
                <a16:creationId xmlns:a16="http://schemas.microsoft.com/office/drawing/2014/main" id="{608F427C-1EC9-4280-9367-F2B3AA063E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809954" cy="6858000"/>
          </a:xfrm>
          <a:custGeom>
            <a:avLst/>
            <a:gdLst>
              <a:gd name="connsiteX0" fmla="*/ 6465239 w 7809954"/>
              <a:gd name="connsiteY0" fmla="*/ 0 h 6858000"/>
              <a:gd name="connsiteX1" fmla="*/ 7808777 w 7809954"/>
              <a:gd name="connsiteY1" fmla="*/ 0 h 6858000"/>
              <a:gd name="connsiteX2" fmla="*/ 7783732 w 7809954"/>
              <a:gd name="connsiteY2" fmla="*/ 155676 h 6858000"/>
              <a:gd name="connsiteX3" fmla="*/ 7759863 w 7809954"/>
              <a:gd name="connsiteY3" fmla="*/ 310667 h 6858000"/>
              <a:gd name="connsiteX4" fmla="*/ 7736499 w 7809954"/>
              <a:gd name="connsiteY4" fmla="*/ 466344 h 6858000"/>
              <a:gd name="connsiteX5" fmla="*/ 7716496 w 7809954"/>
              <a:gd name="connsiteY5" fmla="*/ 622706 h 6858000"/>
              <a:gd name="connsiteX6" fmla="*/ 7696325 w 7809954"/>
              <a:gd name="connsiteY6" fmla="*/ 778383 h 6858000"/>
              <a:gd name="connsiteX7" fmla="*/ 7677499 w 7809954"/>
              <a:gd name="connsiteY7" fmla="*/ 934745 h 6858000"/>
              <a:gd name="connsiteX8" fmla="*/ 7661363 w 7809954"/>
              <a:gd name="connsiteY8" fmla="*/ 1089050 h 6858000"/>
              <a:gd name="connsiteX9" fmla="*/ 7646067 w 7809954"/>
              <a:gd name="connsiteY9" fmla="*/ 1245413 h 6858000"/>
              <a:gd name="connsiteX10" fmla="*/ 7632115 w 7809954"/>
              <a:gd name="connsiteY10" fmla="*/ 1401089 h 6858000"/>
              <a:gd name="connsiteX11" fmla="*/ 7620013 w 7809954"/>
              <a:gd name="connsiteY11" fmla="*/ 1554023 h 6858000"/>
              <a:gd name="connsiteX12" fmla="*/ 7607910 w 7809954"/>
              <a:gd name="connsiteY12" fmla="*/ 1709013 h 6858000"/>
              <a:gd name="connsiteX13" fmla="*/ 7597825 w 7809954"/>
              <a:gd name="connsiteY13" fmla="*/ 1861947 h 6858000"/>
              <a:gd name="connsiteX14" fmla="*/ 7589925 w 7809954"/>
              <a:gd name="connsiteY14" fmla="*/ 2014880 h 6858000"/>
              <a:gd name="connsiteX15" fmla="*/ 7581688 w 7809954"/>
              <a:gd name="connsiteY15" fmla="*/ 2167128 h 6858000"/>
              <a:gd name="connsiteX16" fmla="*/ 7574797 w 7809954"/>
              <a:gd name="connsiteY16" fmla="*/ 2318004 h 6858000"/>
              <a:gd name="connsiteX17" fmla="*/ 7569922 w 7809954"/>
              <a:gd name="connsiteY17" fmla="*/ 2467508 h 6858000"/>
              <a:gd name="connsiteX18" fmla="*/ 7565720 w 7809954"/>
              <a:gd name="connsiteY18" fmla="*/ 2617013 h 6858000"/>
              <a:gd name="connsiteX19" fmla="*/ 7561686 w 7809954"/>
              <a:gd name="connsiteY19" fmla="*/ 2765145 h 6858000"/>
              <a:gd name="connsiteX20" fmla="*/ 7559837 w 7809954"/>
              <a:gd name="connsiteY20" fmla="*/ 2911221 h 6858000"/>
              <a:gd name="connsiteX21" fmla="*/ 7557820 w 7809954"/>
              <a:gd name="connsiteY21" fmla="*/ 3057296 h 6858000"/>
              <a:gd name="connsiteX22" fmla="*/ 7556811 w 7809954"/>
              <a:gd name="connsiteY22" fmla="*/ 3201314 h 6858000"/>
              <a:gd name="connsiteX23" fmla="*/ 7557820 w 7809954"/>
              <a:gd name="connsiteY23" fmla="*/ 3343960 h 6858000"/>
              <a:gd name="connsiteX24" fmla="*/ 7557820 w 7809954"/>
              <a:gd name="connsiteY24" fmla="*/ 3485235 h 6858000"/>
              <a:gd name="connsiteX25" fmla="*/ 7559837 w 7809954"/>
              <a:gd name="connsiteY25" fmla="*/ 3625138 h 6858000"/>
              <a:gd name="connsiteX26" fmla="*/ 7562862 w 7809954"/>
              <a:gd name="connsiteY26" fmla="*/ 3762298 h 6858000"/>
              <a:gd name="connsiteX27" fmla="*/ 7565720 w 7809954"/>
              <a:gd name="connsiteY27" fmla="*/ 3898087 h 6858000"/>
              <a:gd name="connsiteX28" fmla="*/ 7568914 w 7809954"/>
              <a:gd name="connsiteY28" fmla="*/ 4031132 h 6858000"/>
              <a:gd name="connsiteX29" fmla="*/ 7573788 w 7809954"/>
              <a:gd name="connsiteY29" fmla="*/ 4163491 h 6858000"/>
              <a:gd name="connsiteX30" fmla="*/ 7578999 w 7809954"/>
              <a:gd name="connsiteY30" fmla="*/ 4293793 h 6858000"/>
              <a:gd name="connsiteX31" fmla="*/ 7583705 w 7809954"/>
              <a:gd name="connsiteY31" fmla="*/ 4421352 h 6858000"/>
              <a:gd name="connsiteX32" fmla="*/ 7596985 w 7809954"/>
              <a:gd name="connsiteY32" fmla="*/ 4670298 h 6858000"/>
              <a:gd name="connsiteX33" fmla="*/ 7611104 w 7809954"/>
              <a:gd name="connsiteY33" fmla="*/ 4908956 h 6858000"/>
              <a:gd name="connsiteX34" fmla="*/ 7625896 w 7809954"/>
              <a:gd name="connsiteY34" fmla="*/ 5138013 h 6858000"/>
              <a:gd name="connsiteX35" fmla="*/ 7642201 w 7809954"/>
              <a:gd name="connsiteY35" fmla="*/ 5354726 h 6858000"/>
              <a:gd name="connsiteX36" fmla="*/ 7659178 w 7809954"/>
              <a:gd name="connsiteY36" fmla="*/ 5561838 h 6858000"/>
              <a:gd name="connsiteX37" fmla="*/ 7677499 w 7809954"/>
              <a:gd name="connsiteY37" fmla="*/ 5753862 h 6858000"/>
              <a:gd name="connsiteX38" fmla="*/ 7695485 w 7809954"/>
              <a:gd name="connsiteY38" fmla="*/ 5934227 h 6858000"/>
              <a:gd name="connsiteX39" fmla="*/ 7713470 w 7809954"/>
              <a:gd name="connsiteY39" fmla="*/ 6100191 h 6858000"/>
              <a:gd name="connsiteX40" fmla="*/ 7730447 w 7809954"/>
              <a:gd name="connsiteY40" fmla="*/ 6252438 h 6858000"/>
              <a:gd name="connsiteX41" fmla="*/ 7746584 w 7809954"/>
              <a:gd name="connsiteY41" fmla="*/ 6387541 h 6858000"/>
              <a:gd name="connsiteX42" fmla="*/ 7761880 w 7809954"/>
              <a:gd name="connsiteY42" fmla="*/ 6509613 h 6858000"/>
              <a:gd name="connsiteX43" fmla="*/ 7774655 w 7809954"/>
              <a:gd name="connsiteY43" fmla="*/ 6612483 h 6858000"/>
              <a:gd name="connsiteX44" fmla="*/ 7786757 w 7809954"/>
              <a:gd name="connsiteY44" fmla="*/ 6698894 h 6858000"/>
              <a:gd name="connsiteX45" fmla="*/ 7804071 w 7809954"/>
              <a:gd name="connsiteY45" fmla="*/ 6817538 h 6858000"/>
              <a:gd name="connsiteX46" fmla="*/ 7809954 w 7809954"/>
              <a:gd name="connsiteY46" fmla="*/ 6858000 h 6858000"/>
              <a:gd name="connsiteX47" fmla="*/ 7157124 w 7809954"/>
              <a:gd name="connsiteY47" fmla="*/ 6858000 h 6858000"/>
              <a:gd name="connsiteX48" fmla="*/ 7157124 w 7809954"/>
              <a:gd name="connsiteY48" fmla="*/ 6858000 h 6858000"/>
              <a:gd name="connsiteX49" fmla="*/ 0 w 7809954"/>
              <a:gd name="connsiteY49" fmla="*/ 6858000 h 6858000"/>
              <a:gd name="connsiteX50" fmla="*/ 0 w 7809954"/>
              <a:gd name="connsiteY50" fmla="*/ 0 h 6858000"/>
              <a:gd name="connsiteX51" fmla="*/ 6465239 w 7809954"/>
              <a:gd name="connsiteY51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7809954" h="6858000">
                <a:moveTo>
                  <a:pt x="6465239" y="0"/>
                </a:moveTo>
                <a:lnTo>
                  <a:pt x="7808777" y="0"/>
                </a:lnTo>
                <a:lnTo>
                  <a:pt x="7783732" y="155676"/>
                </a:lnTo>
                <a:lnTo>
                  <a:pt x="7759863" y="310667"/>
                </a:lnTo>
                <a:lnTo>
                  <a:pt x="7736499" y="466344"/>
                </a:lnTo>
                <a:lnTo>
                  <a:pt x="7716496" y="622706"/>
                </a:lnTo>
                <a:lnTo>
                  <a:pt x="7696325" y="778383"/>
                </a:lnTo>
                <a:lnTo>
                  <a:pt x="7677499" y="934745"/>
                </a:lnTo>
                <a:lnTo>
                  <a:pt x="7661363" y="1089050"/>
                </a:lnTo>
                <a:lnTo>
                  <a:pt x="7646067" y="1245413"/>
                </a:lnTo>
                <a:lnTo>
                  <a:pt x="7632115" y="1401089"/>
                </a:lnTo>
                <a:lnTo>
                  <a:pt x="7620013" y="1554023"/>
                </a:lnTo>
                <a:lnTo>
                  <a:pt x="7607910" y="1709013"/>
                </a:lnTo>
                <a:lnTo>
                  <a:pt x="7597825" y="1861947"/>
                </a:lnTo>
                <a:lnTo>
                  <a:pt x="7589925" y="2014880"/>
                </a:lnTo>
                <a:lnTo>
                  <a:pt x="7581688" y="2167128"/>
                </a:lnTo>
                <a:lnTo>
                  <a:pt x="7574797" y="2318004"/>
                </a:lnTo>
                <a:lnTo>
                  <a:pt x="7569922" y="2467508"/>
                </a:lnTo>
                <a:lnTo>
                  <a:pt x="7565720" y="2617013"/>
                </a:lnTo>
                <a:lnTo>
                  <a:pt x="7561686" y="2765145"/>
                </a:lnTo>
                <a:lnTo>
                  <a:pt x="7559837" y="2911221"/>
                </a:lnTo>
                <a:lnTo>
                  <a:pt x="7557820" y="3057296"/>
                </a:lnTo>
                <a:lnTo>
                  <a:pt x="7556811" y="3201314"/>
                </a:lnTo>
                <a:lnTo>
                  <a:pt x="7557820" y="3343960"/>
                </a:lnTo>
                <a:lnTo>
                  <a:pt x="7557820" y="3485235"/>
                </a:lnTo>
                <a:lnTo>
                  <a:pt x="7559837" y="3625138"/>
                </a:lnTo>
                <a:lnTo>
                  <a:pt x="7562862" y="3762298"/>
                </a:lnTo>
                <a:lnTo>
                  <a:pt x="7565720" y="3898087"/>
                </a:lnTo>
                <a:lnTo>
                  <a:pt x="7568914" y="4031132"/>
                </a:lnTo>
                <a:lnTo>
                  <a:pt x="7573788" y="4163491"/>
                </a:lnTo>
                <a:lnTo>
                  <a:pt x="7578999" y="4293793"/>
                </a:lnTo>
                <a:lnTo>
                  <a:pt x="7583705" y="4421352"/>
                </a:lnTo>
                <a:lnTo>
                  <a:pt x="7596985" y="4670298"/>
                </a:lnTo>
                <a:lnTo>
                  <a:pt x="7611104" y="4908956"/>
                </a:lnTo>
                <a:lnTo>
                  <a:pt x="7625896" y="5138013"/>
                </a:lnTo>
                <a:lnTo>
                  <a:pt x="7642201" y="5354726"/>
                </a:lnTo>
                <a:lnTo>
                  <a:pt x="7659178" y="5561838"/>
                </a:lnTo>
                <a:lnTo>
                  <a:pt x="7677499" y="5753862"/>
                </a:lnTo>
                <a:lnTo>
                  <a:pt x="7695485" y="5934227"/>
                </a:lnTo>
                <a:lnTo>
                  <a:pt x="7713470" y="6100191"/>
                </a:lnTo>
                <a:lnTo>
                  <a:pt x="7730447" y="6252438"/>
                </a:lnTo>
                <a:lnTo>
                  <a:pt x="7746584" y="6387541"/>
                </a:lnTo>
                <a:lnTo>
                  <a:pt x="7761880" y="6509613"/>
                </a:lnTo>
                <a:lnTo>
                  <a:pt x="7774655" y="6612483"/>
                </a:lnTo>
                <a:lnTo>
                  <a:pt x="7786757" y="6698894"/>
                </a:lnTo>
                <a:lnTo>
                  <a:pt x="7804071" y="6817538"/>
                </a:lnTo>
                <a:lnTo>
                  <a:pt x="7809954" y="6858000"/>
                </a:lnTo>
                <a:lnTo>
                  <a:pt x="7157124" y="6858000"/>
                </a:lnTo>
                <a:lnTo>
                  <a:pt x="7157124" y="6858000"/>
                </a:lnTo>
                <a:lnTo>
                  <a:pt x="0" y="6858000"/>
                </a:lnTo>
                <a:lnTo>
                  <a:pt x="0" y="0"/>
                </a:lnTo>
                <a:lnTo>
                  <a:pt x="6465239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F98810A7-E114-447A-A7D6-69B27CFB56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7" name="Picture 6" descr="University of Wales Hub: description, news and contact info">
            <a:extLst>
              <a:ext uri="{FF2B5EF4-FFF2-40B4-BE49-F238E27FC236}">
                <a16:creationId xmlns:a16="http://schemas.microsoft.com/office/drawing/2014/main" id="{B5700A5F-C6CC-40E1-2B4B-988BF9C57F3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3854" y="1861102"/>
            <a:ext cx="5593660" cy="3135331"/>
          </a:xfrm>
          <a:prstGeom prst="rect">
            <a:avLst/>
          </a:prstGeom>
          <a:effectLst/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A9F4B24-89B0-5FC6-CC2F-90160C06E0D7}"/>
              </a:ext>
            </a:extLst>
          </p:cNvPr>
          <p:cNvSpPr txBox="1"/>
          <p:nvPr/>
        </p:nvSpPr>
        <p:spPr>
          <a:xfrm>
            <a:off x="2577737" y="93181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pic>
        <p:nvPicPr>
          <p:cNvPr id="41" name="Audio 40">
            <a:hlinkClick r:id="" action="ppaction://media"/>
            <a:extLst>
              <a:ext uri="{FF2B5EF4-FFF2-40B4-BE49-F238E27FC236}">
                <a16:creationId xmlns:a16="http://schemas.microsoft.com/office/drawing/2014/main" id="{5E76C73D-B4DF-6672-95B4-4B3E9DD5C28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6426480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med" p14:dur="700" advTm="49020">
        <p:fade/>
      </p:transition>
    </mc:Choice>
    <mc:Fallback>
      <p:transition spd="med" advTm="4902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1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4AAD3FD-83A5-4B89-9F8F-01B887086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F28917-ACAD-0353-3022-8B6846ACA2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1" y="206830"/>
            <a:ext cx="4166510" cy="2044758"/>
          </a:xfrm>
        </p:spPr>
        <p:txBody>
          <a:bodyPr>
            <a:normAutofit/>
          </a:bodyPr>
          <a:lstStyle/>
          <a:p>
            <a:r>
              <a:rPr lang="en-GB" sz="3900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8" name="Freeform 31">
            <a:extLst>
              <a:ext uri="{FF2B5EF4-FFF2-40B4-BE49-F238E27FC236}">
                <a16:creationId xmlns:a16="http://schemas.microsoft.com/office/drawing/2014/main" id="{61752F1D-FC0F-4103-9584-630E643CCD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Freeform: Shape 13">
            <a:extLst>
              <a:ext uri="{FF2B5EF4-FFF2-40B4-BE49-F238E27FC236}">
                <a16:creationId xmlns:a16="http://schemas.microsoft.com/office/drawing/2014/main" id="{70151CB7-E7DE-4917-B831-01DF9CE01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270819" y="-63600"/>
            <a:ext cx="6858001" cy="6985200"/>
          </a:xfrm>
          <a:custGeom>
            <a:avLst/>
            <a:gdLst>
              <a:gd name="connsiteX0" fmla="*/ 6858001 w 6858001"/>
              <a:gd name="connsiteY0" fmla="*/ 1177 h 6985200"/>
              <a:gd name="connsiteX1" fmla="*/ 6858001 w 6858001"/>
              <a:gd name="connsiteY1" fmla="*/ 1344715 h 6985200"/>
              <a:gd name="connsiteX2" fmla="*/ 6858000 w 6858001"/>
              <a:gd name="connsiteY2" fmla="*/ 1344715 h 6985200"/>
              <a:gd name="connsiteX3" fmla="*/ 6858000 w 6858001"/>
              <a:gd name="connsiteY3" fmla="*/ 6985200 h 6985200"/>
              <a:gd name="connsiteX4" fmla="*/ 0 w 6858001"/>
              <a:gd name="connsiteY4" fmla="*/ 6985199 h 6985200"/>
              <a:gd name="connsiteX5" fmla="*/ 0 w 6858001"/>
              <a:gd name="connsiteY5" fmla="*/ 886772 h 6985200"/>
              <a:gd name="connsiteX6" fmla="*/ 1 w 6858001"/>
              <a:gd name="connsiteY6" fmla="*/ 886772 h 6985200"/>
              <a:gd name="connsiteX7" fmla="*/ 1 w 6858001"/>
              <a:gd name="connsiteY7" fmla="*/ 0 h 6985200"/>
              <a:gd name="connsiteX8" fmla="*/ 40463 w 6858001"/>
              <a:gd name="connsiteY8" fmla="*/ 5883 h 6985200"/>
              <a:gd name="connsiteX9" fmla="*/ 159107 w 6858001"/>
              <a:gd name="connsiteY9" fmla="*/ 23196 h 6985200"/>
              <a:gd name="connsiteX10" fmla="*/ 245518 w 6858001"/>
              <a:gd name="connsiteY10" fmla="*/ 35299 h 6985200"/>
              <a:gd name="connsiteX11" fmla="*/ 348388 w 6858001"/>
              <a:gd name="connsiteY11" fmla="*/ 48073 h 6985200"/>
              <a:gd name="connsiteX12" fmla="*/ 470460 w 6858001"/>
              <a:gd name="connsiteY12" fmla="*/ 63369 h 6985200"/>
              <a:gd name="connsiteX13" fmla="*/ 605563 w 6858001"/>
              <a:gd name="connsiteY13" fmla="*/ 79506 h 6985200"/>
              <a:gd name="connsiteX14" fmla="*/ 757810 w 6858001"/>
              <a:gd name="connsiteY14" fmla="*/ 96483 h 6985200"/>
              <a:gd name="connsiteX15" fmla="*/ 923774 w 6858001"/>
              <a:gd name="connsiteY15" fmla="*/ 114469 h 6985200"/>
              <a:gd name="connsiteX16" fmla="*/ 1104139 w 6858001"/>
              <a:gd name="connsiteY16" fmla="*/ 132454 h 6985200"/>
              <a:gd name="connsiteX17" fmla="*/ 1296163 w 6858001"/>
              <a:gd name="connsiteY17" fmla="*/ 150776 h 6985200"/>
              <a:gd name="connsiteX18" fmla="*/ 1503275 w 6858001"/>
              <a:gd name="connsiteY18" fmla="*/ 167753 h 6985200"/>
              <a:gd name="connsiteX19" fmla="*/ 1719988 w 6858001"/>
              <a:gd name="connsiteY19" fmla="*/ 184058 h 6985200"/>
              <a:gd name="connsiteX20" fmla="*/ 1949045 w 6858001"/>
              <a:gd name="connsiteY20" fmla="*/ 198849 h 6985200"/>
              <a:gd name="connsiteX21" fmla="*/ 2187703 w 6858001"/>
              <a:gd name="connsiteY21" fmla="*/ 212969 h 6985200"/>
              <a:gd name="connsiteX22" fmla="*/ 2436649 w 6858001"/>
              <a:gd name="connsiteY22" fmla="*/ 226248 h 6985200"/>
              <a:gd name="connsiteX23" fmla="*/ 2564208 w 6858001"/>
              <a:gd name="connsiteY23" fmla="*/ 230955 h 6985200"/>
              <a:gd name="connsiteX24" fmla="*/ 2694509 w 6858001"/>
              <a:gd name="connsiteY24" fmla="*/ 236165 h 6985200"/>
              <a:gd name="connsiteX25" fmla="*/ 2826869 w 6858001"/>
              <a:gd name="connsiteY25" fmla="*/ 241040 h 6985200"/>
              <a:gd name="connsiteX26" fmla="*/ 2959914 w 6858001"/>
              <a:gd name="connsiteY26" fmla="*/ 244234 h 6985200"/>
              <a:gd name="connsiteX27" fmla="*/ 3095702 w 6858001"/>
              <a:gd name="connsiteY27" fmla="*/ 247091 h 6985200"/>
              <a:gd name="connsiteX28" fmla="*/ 3232862 w 6858001"/>
              <a:gd name="connsiteY28" fmla="*/ 250117 h 6985200"/>
              <a:gd name="connsiteX29" fmla="*/ 3372766 w 6858001"/>
              <a:gd name="connsiteY29" fmla="*/ 252134 h 6985200"/>
              <a:gd name="connsiteX30" fmla="*/ 3514040 w 6858001"/>
              <a:gd name="connsiteY30" fmla="*/ 252134 h 6985200"/>
              <a:gd name="connsiteX31" fmla="*/ 3656686 w 6858001"/>
              <a:gd name="connsiteY31" fmla="*/ 253142 h 6985200"/>
              <a:gd name="connsiteX32" fmla="*/ 3800705 w 6858001"/>
              <a:gd name="connsiteY32" fmla="*/ 252134 h 6985200"/>
              <a:gd name="connsiteX33" fmla="*/ 3946780 w 6858001"/>
              <a:gd name="connsiteY33" fmla="*/ 250117 h 6985200"/>
              <a:gd name="connsiteX34" fmla="*/ 4092856 w 6858001"/>
              <a:gd name="connsiteY34" fmla="*/ 248268 h 6985200"/>
              <a:gd name="connsiteX35" fmla="*/ 4240988 w 6858001"/>
              <a:gd name="connsiteY35" fmla="*/ 244234 h 6985200"/>
              <a:gd name="connsiteX36" fmla="*/ 4390492 w 6858001"/>
              <a:gd name="connsiteY36" fmla="*/ 240032 h 6985200"/>
              <a:gd name="connsiteX37" fmla="*/ 4539997 w 6858001"/>
              <a:gd name="connsiteY37" fmla="*/ 235157 h 6985200"/>
              <a:gd name="connsiteX38" fmla="*/ 4690873 w 6858001"/>
              <a:gd name="connsiteY38" fmla="*/ 228266 h 6985200"/>
              <a:gd name="connsiteX39" fmla="*/ 4843120 w 6858001"/>
              <a:gd name="connsiteY39" fmla="*/ 220029 h 6985200"/>
              <a:gd name="connsiteX40" fmla="*/ 4996054 w 6858001"/>
              <a:gd name="connsiteY40" fmla="*/ 212129 h 6985200"/>
              <a:gd name="connsiteX41" fmla="*/ 5148987 w 6858001"/>
              <a:gd name="connsiteY41" fmla="*/ 202044 h 6985200"/>
              <a:gd name="connsiteX42" fmla="*/ 5303978 w 6858001"/>
              <a:gd name="connsiteY42" fmla="*/ 189941 h 6985200"/>
              <a:gd name="connsiteX43" fmla="*/ 5456911 w 6858001"/>
              <a:gd name="connsiteY43" fmla="*/ 177839 h 6985200"/>
              <a:gd name="connsiteX44" fmla="*/ 5612588 w 6858001"/>
              <a:gd name="connsiteY44" fmla="*/ 163887 h 6985200"/>
              <a:gd name="connsiteX45" fmla="*/ 5768950 w 6858001"/>
              <a:gd name="connsiteY45" fmla="*/ 148591 h 6985200"/>
              <a:gd name="connsiteX46" fmla="*/ 5923255 w 6858001"/>
              <a:gd name="connsiteY46" fmla="*/ 132455 h 6985200"/>
              <a:gd name="connsiteX47" fmla="*/ 6079618 w 6858001"/>
              <a:gd name="connsiteY47" fmla="*/ 113629 h 6985200"/>
              <a:gd name="connsiteX48" fmla="*/ 6235294 w 6858001"/>
              <a:gd name="connsiteY48" fmla="*/ 93458 h 6985200"/>
              <a:gd name="connsiteX49" fmla="*/ 6391657 w 6858001"/>
              <a:gd name="connsiteY49" fmla="*/ 73455 h 6985200"/>
              <a:gd name="connsiteX50" fmla="*/ 6547333 w 6858001"/>
              <a:gd name="connsiteY50" fmla="*/ 50091 h 6985200"/>
              <a:gd name="connsiteX51" fmla="*/ 6702324 w 6858001"/>
              <a:gd name="connsiteY51" fmla="*/ 26222 h 698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6985200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6985200"/>
                </a:lnTo>
                <a:lnTo>
                  <a:pt x="0" y="6985199"/>
                </a:lnTo>
                <a:lnTo>
                  <a:pt x="0" y="886772"/>
                </a:lnTo>
                <a:lnTo>
                  <a:pt x="1" y="886772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9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6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5" y="252134"/>
                </a:lnTo>
                <a:lnTo>
                  <a:pt x="3946780" y="250117"/>
                </a:lnTo>
                <a:lnTo>
                  <a:pt x="4092856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87EFF6C-9C72-516E-23D0-51F6D5B4246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49886" y="1854820"/>
            <a:ext cx="4661648" cy="2847567"/>
          </a:xfrm>
          <a:prstGeom prst="rect">
            <a:avLst/>
          </a:prstGeom>
          <a:effectLst/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92A1116-1C84-41DF-B803-1F7B0883EC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BC3AF4-5C04-1C24-1689-B0C2AF0706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3286" y="1284514"/>
            <a:ext cx="6281057" cy="5170715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800" b="1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Fictional Patient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800" b="1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Sarah Williams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58-year-old female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Part-time receptionist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Diagnosed with Stage 2 breast cancer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Lives with her husband </a:t>
            </a:r>
          </a:p>
          <a:p>
            <a:pPr marL="0" indent="0">
              <a:lnSpc>
                <a:spcPct val="90000"/>
              </a:lnSpc>
              <a:buNone/>
            </a:pPr>
            <a:endParaRPr lang="en-GB" sz="1800" b="1" dirty="0">
              <a:solidFill>
                <a:srgbClr val="EBEBEB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800" b="1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cancer is important?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One of the most common cancers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800" b="1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worldwide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Early diagnosis improves survival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Requires person-centred care </a:t>
            </a:r>
          </a:p>
          <a:p>
            <a:pPr marL="0" indent="0">
              <a:lnSpc>
                <a:spcPct val="90000"/>
              </a:lnSpc>
              <a:buNone/>
            </a:pPr>
            <a:endParaRPr lang="en-GB" sz="1000" b="1" dirty="0">
              <a:solidFill>
                <a:srgbClr val="EBEBEB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000" b="1" dirty="0">
              <a:solidFill>
                <a:srgbClr val="EBEBEB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400" b="1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400" i="1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Cancer Research UK, 2024; NHS, 2024)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1000" b="1" dirty="0">
              <a:solidFill>
                <a:srgbClr val="EBEBEB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000" b="1" dirty="0">
              <a:solidFill>
                <a:srgbClr val="EBEBEB"/>
              </a:solidFill>
            </a:endParaRPr>
          </a:p>
        </p:txBody>
      </p:sp>
      <p:pic>
        <p:nvPicPr>
          <p:cNvPr id="26" name="Audio 25">
            <a:hlinkClick r:id="" action="ppaction://media"/>
            <a:extLst>
              <a:ext uri="{FF2B5EF4-FFF2-40B4-BE49-F238E27FC236}">
                <a16:creationId xmlns:a16="http://schemas.microsoft.com/office/drawing/2014/main" id="{6FBBF50E-98A1-9DE0-1E84-E22387D061B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33802086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med" p14:dur="700" advTm="85906">
        <p:fade/>
      </p:transition>
    </mc:Choice>
    <mc:Fallback>
      <p:transition spd="med" advTm="85906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DDBA86CC-34C3-43C1-B328-62490FE690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D44433-C1E7-1997-0207-48A5F0F0DC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143" y="1645920"/>
            <a:ext cx="3522879" cy="4470821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Information About the Person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CF4C9D6-90BC-48A0-91E8-0F0373CA11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C2DEA2-BE97-2051-39F7-D6250E8F7D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9164" y="642257"/>
            <a:ext cx="6294448" cy="5627913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Patient Profile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58-year-old female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Lump in the left breast and fatigue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Lives independently with her husband </a:t>
            </a:r>
          </a:p>
          <a:p>
            <a:pPr marL="0" indent="0">
              <a:lnSpc>
                <a:spcPct val="90000"/>
              </a:lnSpc>
              <a:buNone/>
            </a:pP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Health Measurements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Blood pressure: 145/90 mmHg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BMI: 29 kg/m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Pulse: 88 bpm </a:t>
            </a:r>
          </a:p>
          <a:p>
            <a:pPr marL="0" indent="0">
              <a:lnSpc>
                <a:spcPct val="90000"/>
              </a:lnSpc>
              <a:buNone/>
            </a:pP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Summary: Mild hypertension and overweight. </a:t>
            </a:r>
          </a:p>
          <a:p>
            <a:pPr marL="0" indent="0">
              <a:lnSpc>
                <a:spcPct val="90000"/>
              </a:lnSpc>
              <a:buNone/>
            </a:pPr>
            <a:endParaRPr lang="en-GB" sz="1800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8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1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1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1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(NHS, 2024; NICE, 2021) </a:t>
            </a:r>
          </a:p>
        </p:txBody>
      </p:sp>
      <p:pic>
        <p:nvPicPr>
          <p:cNvPr id="24" name="Audio 23">
            <a:hlinkClick r:id="" action="ppaction://media"/>
            <a:extLst>
              <a:ext uri="{FF2B5EF4-FFF2-40B4-BE49-F238E27FC236}">
                <a16:creationId xmlns:a16="http://schemas.microsoft.com/office/drawing/2014/main" id="{827F7A33-BEFE-D4DC-F746-80816EE9722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5333744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73599">
        <p:fade/>
      </p:transition>
    </mc:Choice>
    <mc:Fallback>
      <p:transition spd="med" advTm="7359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AF0E1D-B797-4CC3-A161-7768E1D30A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>
            <a:norm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Anatomy and Physiology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39088B8-C3C2-29CF-10C8-36EFEAA651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15831212"/>
              </p:ext>
            </p:extLst>
          </p:nvPr>
        </p:nvGraphicFramePr>
        <p:xfrm>
          <a:off x="646111" y="2237362"/>
          <a:ext cx="9404352" cy="40467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0" name="Audio 19">
            <a:hlinkClick r:id="" action="ppaction://media"/>
            <a:extLst>
              <a:ext uri="{FF2B5EF4-FFF2-40B4-BE49-F238E27FC236}">
                <a16:creationId xmlns:a16="http://schemas.microsoft.com/office/drawing/2014/main" id="{70744CE5-655F-5B90-ADA8-9C6B056F820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2135105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79008">
        <p:fade/>
      </p:transition>
    </mc:Choice>
    <mc:Fallback>
      <p:transition spd="med" advTm="79008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4AAD3FD-83A5-4B89-9F8F-01B887086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327059-9ADD-39AC-E271-76D3238923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1" y="250372"/>
            <a:ext cx="4166510" cy="100148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Care Plan (1/3) </a:t>
            </a:r>
          </a:p>
        </p:txBody>
      </p:sp>
      <p:sp>
        <p:nvSpPr>
          <p:cNvPr id="12" name="Freeform 31">
            <a:extLst>
              <a:ext uri="{FF2B5EF4-FFF2-40B4-BE49-F238E27FC236}">
                <a16:creationId xmlns:a16="http://schemas.microsoft.com/office/drawing/2014/main" id="{61752F1D-FC0F-4103-9584-630E643CCD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70151CB7-E7DE-4917-B831-01DF9CE01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270819" y="-63600"/>
            <a:ext cx="6858001" cy="6985200"/>
          </a:xfrm>
          <a:custGeom>
            <a:avLst/>
            <a:gdLst>
              <a:gd name="connsiteX0" fmla="*/ 6858001 w 6858001"/>
              <a:gd name="connsiteY0" fmla="*/ 1177 h 6985200"/>
              <a:gd name="connsiteX1" fmla="*/ 6858001 w 6858001"/>
              <a:gd name="connsiteY1" fmla="*/ 1344715 h 6985200"/>
              <a:gd name="connsiteX2" fmla="*/ 6858000 w 6858001"/>
              <a:gd name="connsiteY2" fmla="*/ 1344715 h 6985200"/>
              <a:gd name="connsiteX3" fmla="*/ 6858000 w 6858001"/>
              <a:gd name="connsiteY3" fmla="*/ 6985200 h 6985200"/>
              <a:gd name="connsiteX4" fmla="*/ 0 w 6858001"/>
              <a:gd name="connsiteY4" fmla="*/ 6985199 h 6985200"/>
              <a:gd name="connsiteX5" fmla="*/ 0 w 6858001"/>
              <a:gd name="connsiteY5" fmla="*/ 886772 h 6985200"/>
              <a:gd name="connsiteX6" fmla="*/ 1 w 6858001"/>
              <a:gd name="connsiteY6" fmla="*/ 886772 h 6985200"/>
              <a:gd name="connsiteX7" fmla="*/ 1 w 6858001"/>
              <a:gd name="connsiteY7" fmla="*/ 0 h 6985200"/>
              <a:gd name="connsiteX8" fmla="*/ 40463 w 6858001"/>
              <a:gd name="connsiteY8" fmla="*/ 5883 h 6985200"/>
              <a:gd name="connsiteX9" fmla="*/ 159107 w 6858001"/>
              <a:gd name="connsiteY9" fmla="*/ 23196 h 6985200"/>
              <a:gd name="connsiteX10" fmla="*/ 245518 w 6858001"/>
              <a:gd name="connsiteY10" fmla="*/ 35299 h 6985200"/>
              <a:gd name="connsiteX11" fmla="*/ 348388 w 6858001"/>
              <a:gd name="connsiteY11" fmla="*/ 48073 h 6985200"/>
              <a:gd name="connsiteX12" fmla="*/ 470460 w 6858001"/>
              <a:gd name="connsiteY12" fmla="*/ 63369 h 6985200"/>
              <a:gd name="connsiteX13" fmla="*/ 605563 w 6858001"/>
              <a:gd name="connsiteY13" fmla="*/ 79506 h 6985200"/>
              <a:gd name="connsiteX14" fmla="*/ 757810 w 6858001"/>
              <a:gd name="connsiteY14" fmla="*/ 96483 h 6985200"/>
              <a:gd name="connsiteX15" fmla="*/ 923774 w 6858001"/>
              <a:gd name="connsiteY15" fmla="*/ 114469 h 6985200"/>
              <a:gd name="connsiteX16" fmla="*/ 1104139 w 6858001"/>
              <a:gd name="connsiteY16" fmla="*/ 132454 h 6985200"/>
              <a:gd name="connsiteX17" fmla="*/ 1296163 w 6858001"/>
              <a:gd name="connsiteY17" fmla="*/ 150776 h 6985200"/>
              <a:gd name="connsiteX18" fmla="*/ 1503275 w 6858001"/>
              <a:gd name="connsiteY18" fmla="*/ 167753 h 6985200"/>
              <a:gd name="connsiteX19" fmla="*/ 1719988 w 6858001"/>
              <a:gd name="connsiteY19" fmla="*/ 184058 h 6985200"/>
              <a:gd name="connsiteX20" fmla="*/ 1949045 w 6858001"/>
              <a:gd name="connsiteY20" fmla="*/ 198849 h 6985200"/>
              <a:gd name="connsiteX21" fmla="*/ 2187703 w 6858001"/>
              <a:gd name="connsiteY21" fmla="*/ 212969 h 6985200"/>
              <a:gd name="connsiteX22" fmla="*/ 2436649 w 6858001"/>
              <a:gd name="connsiteY22" fmla="*/ 226248 h 6985200"/>
              <a:gd name="connsiteX23" fmla="*/ 2564208 w 6858001"/>
              <a:gd name="connsiteY23" fmla="*/ 230955 h 6985200"/>
              <a:gd name="connsiteX24" fmla="*/ 2694509 w 6858001"/>
              <a:gd name="connsiteY24" fmla="*/ 236165 h 6985200"/>
              <a:gd name="connsiteX25" fmla="*/ 2826869 w 6858001"/>
              <a:gd name="connsiteY25" fmla="*/ 241040 h 6985200"/>
              <a:gd name="connsiteX26" fmla="*/ 2959914 w 6858001"/>
              <a:gd name="connsiteY26" fmla="*/ 244234 h 6985200"/>
              <a:gd name="connsiteX27" fmla="*/ 3095702 w 6858001"/>
              <a:gd name="connsiteY27" fmla="*/ 247091 h 6985200"/>
              <a:gd name="connsiteX28" fmla="*/ 3232862 w 6858001"/>
              <a:gd name="connsiteY28" fmla="*/ 250117 h 6985200"/>
              <a:gd name="connsiteX29" fmla="*/ 3372766 w 6858001"/>
              <a:gd name="connsiteY29" fmla="*/ 252134 h 6985200"/>
              <a:gd name="connsiteX30" fmla="*/ 3514040 w 6858001"/>
              <a:gd name="connsiteY30" fmla="*/ 252134 h 6985200"/>
              <a:gd name="connsiteX31" fmla="*/ 3656686 w 6858001"/>
              <a:gd name="connsiteY31" fmla="*/ 253142 h 6985200"/>
              <a:gd name="connsiteX32" fmla="*/ 3800705 w 6858001"/>
              <a:gd name="connsiteY32" fmla="*/ 252134 h 6985200"/>
              <a:gd name="connsiteX33" fmla="*/ 3946780 w 6858001"/>
              <a:gd name="connsiteY33" fmla="*/ 250117 h 6985200"/>
              <a:gd name="connsiteX34" fmla="*/ 4092856 w 6858001"/>
              <a:gd name="connsiteY34" fmla="*/ 248268 h 6985200"/>
              <a:gd name="connsiteX35" fmla="*/ 4240988 w 6858001"/>
              <a:gd name="connsiteY35" fmla="*/ 244234 h 6985200"/>
              <a:gd name="connsiteX36" fmla="*/ 4390492 w 6858001"/>
              <a:gd name="connsiteY36" fmla="*/ 240032 h 6985200"/>
              <a:gd name="connsiteX37" fmla="*/ 4539997 w 6858001"/>
              <a:gd name="connsiteY37" fmla="*/ 235157 h 6985200"/>
              <a:gd name="connsiteX38" fmla="*/ 4690873 w 6858001"/>
              <a:gd name="connsiteY38" fmla="*/ 228266 h 6985200"/>
              <a:gd name="connsiteX39" fmla="*/ 4843120 w 6858001"/>
              <a:gd name="connsiteY39" fmla="*/ 220029 h 6985200"/>
              <a:gd name="connsiteX40" fmla="*/ 4996054 w 6858001"/>
              <a:gd name="connsiteY40" fmla="*/ 212129 h 6985200"/>
              <a:gd name="connsiteX41" fmla="*/ 5148987 w 6858001"/>
              <a:gd name="connsiteY41" fmla="*/ 202044 h 6985200"/>
              <a:gd name="connsiteX42" fmla="*/ 5303978 w 6858001"/>
              <a:gd name="connsiteY42" fmla="*/ 189941 h 6985200"/>
              <a:gd name="connsiteX43" fmla="*/ 5456911 w 6858001"/>
              <a:gd name="connsiteY43" fmla="*/ 177839 h 6985200"/>
              <a:gd name="connsiteX44" fmla="*/ 5612588 w 6858001"/>
              <a:gd name="connsiteY44" fmla="*/ 163887 h 6985200"/>
              <a:gd name="connsiteX45" fmla="*/ 5768950 w 6858001"/>
              <a:gd name="connsiteY45" fmla="*/ 148591 h 6985200"/>
              <a:gd name="connsiteX46" fmla="*/ 5923255 w 6858001"/>
              <a:gd name="connsiteY46" fmla="*/ 132455 h 6985200"/>
              <a:gd name="connsiteX47" fmla="*/ 6079618 w 6858001"/>
              <a:gd name="connsiteY47" fmla="*/ 113629 h 6985200"/>
              <a:gd name="connsiteX48" fmla="*/ 6235294 w 6858001"/>
              <a:gd name="connsiteY48" fmla="*/ 93458 h 6985200"/>
              <a:gd name="connsiteX49" fmla="*/ 6391657 w 6858001"/>
              <a:gd name="connsiteY49" fmla="*/ 73455 h 6985200"/>
              <a:gd name="connsiteX50" fmla="*/ 6547333 w 6858001"/>
              <a:gd name="connsiteY50" fmla="*/ 50091 h 6985200"/>
              <a:gd name="connsiteX51" fmla="*/ 6702324 w 6858001"/>
              <a:gd name="connsiteY51" fmla="*/ 26222 h 698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6985200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6985200"/>
                </a:lnTo>
                <a:lnTo>
                  <a:pt x="0" y="6985199"/>
                </a:lnTo>
                <a:lnTo>
                  <a:pt x="0" y="886772"/>
                </a:lnTo>
                <a:lnTo>
                  <a:pt x="1" y="886772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9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6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5" y="252134"/>
                </a:lnTo>
                <a:lnTo>
                  <a:pt x="3946780" y="250117"/>
                </a:lnTo>
                <a:lnTo>
                  <a:pt x="4092856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6C000E3-5872-8F86-D449-A3E025E07E7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234" y="647698"/>
            <a:ext cx="5145405" cy="5562601"/>
          </a:xfrm>
          <a:prstGeom prst="rect">
            <a:avLst/>
          </a:prstGeom>
          <a:effectLst/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A92A1116-1C84-41DF-B803-1F7B0883EC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9AC2B5-8DA4-22D5-9BFF-811992A913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065" y="1143000"/>
            <a:ext cx="4710376" cy="5236029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800" b="1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Lifestyle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Poor diet and limited exercise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Poor sleep due to anxiety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Occasional alcohol use </a:t>
            </a:r>
          </a:p>
          <a:p>
            <a:pPr marL="0" indent="0">
              <a:lnSpc>
                <a:spcPct val="90000"/>
              </a:lnSpc>
              <a:buNone/>
            </a:pPr>
            <a:endParaRPr lang="en-GB" sz="1800" b="1" dirty="0">
              <a:solidFill>
                <a:srgbClr val="EBEBEB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800" b="1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Care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Healthy diet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Regular physical activity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Emotional support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1100" dirty="0">
              <a:solidFill>
                <a:srgbClr val="EBEBEB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1100" dirty="0">
              <a:solidFill>
                <a:srgbClr val="EBEBEB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100" i="1" dirty="0">
              <a:solidFill>
                <a:srgbClr val="EBEBEB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400" i="1" dirty="0">
              <a:solidFill>
                <a:srgbClr val="EBEBEB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400" i="1" dirty="0">
              <a:solidFill>
                <a:srgbClr val="EBEBEB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400" i="1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(World Cancer Research Fund, 2024) </a:t>
            </a:r>
          </a:p>
        </p:txBody>
      </p:sp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F0C8179B-AD43-B221-905E-0ACD50CD007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9234323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med" p14:dur="700" advTm="67247">
        <p:fade/>
      </p:transition>
    </mc:Choice>
    <mc:Fallback>
      <p:transition spd="med" advTm="67247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DDBA86CC-34C3-43C1-B328-62490FE690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715914-E237-D400-8E02-8B473914C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143" y="1645920"/>
            <a:ext cx="3522879" cy="4470821"/>
          </a:xfrm>
        </p:spPr>
        <p:txBody>
          <a:bodyPr>
            <a:normAutofit/>
          </a:bodyPr>
          <a:lstStyle/>
          <a:p>
            <a:pPr algn="r"/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Care Plan (2/3) 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CF4C9D6-90BC-48A0-91E8-0F0373CA11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593DAB-E9BE-C8B2-222F-47843D89DD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9164" y="747132"/>
            <a:ext cx="6294448" cy="5369609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Everyday Routine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Takes medication and attends chemotherapy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Needs regular rest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Walks when able </a:t>
            </a:r>
          </a:p>
          <a:p>
            <a:pPr marL="0" indent="0">
              <a:lnSpc>
                <a:spcPct val="90000"/>
              </a:lnSpc>
              <a:buNone/>
            </a:pP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Support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Husband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Oncology nurse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Cancer support group </a:t>
            </a:r>
          </a:p>
          <a:p>
            <a:pPr marL="0" indent="0">
              <a:lnSpc>
                <a:spcPct val="90000"/>
              </a:lnSpc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6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6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(Macmillan  Cancer Support, 2024)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484BD36C-5B17-4A49-90A4-FB2DCFB4225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0190320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73517">
        <p:fade/>
      </p:transition>
    </mc:Choice>
    <mc:Fallback>
      <p:transition spd="med" advTm="73517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791E0A-40AA-5195-6829-9EFA941433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301084"/>
            <a:ext cx="6188190" cy="122663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Care Plan (3/3)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5C4EBA-35EA-7A9C-5564-03AE73EAA7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1672682"/>
            <a:ext cx="6188189" cy="4551137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8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Healthcare Team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GP and Oncologist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Breast care nurse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Dietitian and Psychologist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1800" b="1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8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Goal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Manage symptoms and improve quality of life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1800" b="1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1800" b="1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13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13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400" i="1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400" i="1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400" i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(NICE, 2021)</a:t>
            </a:r>
          </a:p>
        </p:txBody>
      </p:sp>
      <p:sp>
        <p:nvSpPr>
          <p:cNvPr id="12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15974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E64D319-CB2E-E625-F0EF-777DA6FE9D2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768"/>
          <a:stretch>
            <a:fillRect/>
          </a:stretch>
        </p:blipFill>
        <p:spPr>
          <a:xfrm>
            <a:off x="7229175" y="1"/>
            <a:ext cx="4963245" cy="6858001"/>
          </a:xfrm>
          <a:custGeom>
            <a:avLst/>
            <a:gdLst/>
            <a:ahLst/>
            <a:cxnLst/>
            <a:rect l="l" t="t" r="r" b="b"/>
            <a:pathLst>
              <a:path w="4963245" h="6858001">
                <a:moveTo>
                  <a:pt x="1177" y="0"/>
                </a:moveTo>
                <a:lnTo>
                  <a:pt x="1344715" y="0"/>
                </a:lnTo>
                <a:lnTo>
                  <a:pt x="1344715" y="1"/>
                </a:lnTo>
                <a:lnTo>
                  <a:pt x="4963245" y="1"/>
                </a:lnTo>
                <a:lnTo>
                  <a:pt x="4963244" y="6858001"/>
                </a:lnTo>
                <a:lnTo>
                  <a:pt x="900697" y="6858001"/>
                </a:lnTo>
                <a:lnTo>
                  <a:pt x="900697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9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9" y="5934227"/>
                </a:lnTo>
                <a:lnTo>
                  <a:pt x="132454" y="5753862"/>
                </a:lnTo>
                <a:lnTo>
                  <a:pt x="150776" y="5561838"/>
                </a:lnTo>
                <a:lnTo>
                  <a:pt x="167753" y="5354726"/>
                </a:lnTo>
                <a:lnTo>
                  <a:pt x="184058" y="5138013"/>
                </a:lnTo>
                <a:lnTo>
                  <a:pt x="198849" y="4908956"/>
                </a:lnTo>
                <a:lnTo>
                  <a:pt x="212969" y="4670298"/>
                </a:lnTo>
                <a:lnTo>
                  <a:pt x="226248" y="4421352"/>
                </a:lnTo>
                <a:lnTo>
                  <a:pt x="230955" y="4293793"/>
                </a:lnTo>
                <a:lnTo>
                  <a:pt x="236165" y="4163492"/>
                </a:lnTo>
                <a:lnTo>
                  <a:pt x="241040" y="4031133"/>
                </a:lnTo>
                <a:lnTo>
                  <a:pt x="244234" y="3898087"/>
                </a:lnTo>
                <a:lnTo>
                  <a:pt x="247091" y="3762299"/>
                </a:lnTo>
                <a:lnTo>
                  <a:pt x="250117" y="3625139"/>
                </a:lnTo>
                <a:lnTo>
                  <a:pt x="252134" y="3485236"/>
                </a:lnTo>
                <a:lnTo>
                  <a:pt x="252134" y="3343961"/>
                </a:lnTo>
                <a:lnTo>
                  <a:pt x="253142" y="3201315"/>
                </a:lnTo>
                <a:lnTo>
                  <a:pt x="252134" y="3057297"/>
                </a:lnTo>
                <a:lnTo>
                  <a:pt x="250117" y="2911221"/>
                </a:lnTo>
                <a:lnTo>
                  <a:pt x="248268" y="2765146"/>
                </a:lnTo>
                <a:lnTo>
                  <a:pt x="244234" y="2617013"/>
                </a:lnTo>
                <a:lnTo>
                  <a:pt x="240032" y="2467509"/>
                </a:lnTo>
                <a:lnTo>
                  <a:pt x="235157" y="2318004"/>
                </a:lnTo>
                <a:lnTo>
                  <a:pt x="228266" y="2167128"/>
                </a:lnTo>
                <a:lnTo>
                  <a:pt x="220029" y="2014881"/>
                </a:lnTo>
                <a:lnTo>
                  <a:pt x="212129" y="1861947"/>
                </a:lnTo>
                <a:lnTo>
                  <a:pt x="202044" y="1709014"/>
                </a:lnTo>
                <a:lnTo>
                  <a:pt x="189941" y="1554023"/>
                </a:lnTo>
                <a:lnTo>
                  <a:pt x="177839" y="1401090"/>
                </a:lnTo>
                <a:lnTo>
                  <a:pt x="163887" y="1245413"/>
                </a:lnTo>
                <a:lnTo>
                  <a:pt x="148591" y="1089051"/>
                </a:lnTo>
                <a:lnTo>
                  <a:pt x="132455" y="934746"/>
                </a:lnTo>
                <a:lnTo>
                  <a:pt x="113629" y="778383"/>
                </a:lnTo>
                <a:lnTo>
                  <a:pt x="93458" y="622707"/>
                </a:lnTo>
                <a:lnTo>
                  <a:pt x="73455" y="466344"/>
                </a:lnTo>
                <a:lnTo>
                  <a:pt x="50091" y="310668"/>
                </a:lnTo>
                <a:lnTo>
                  <a:pt x="26222" y="155677"/>
                </a:lnTo>
                <a:close/>
              </a:path>
            </a:pathLst>
          </a:custGeom>
        </p:spPr>
      </p:pic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3DBB1B3D-4B1D-C782-C717-5C69F40B935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8925965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63047">
        <p:fade/>
      </p:transition>
    </mc:Choice>
    <mc:Fallback>
      <p:transition spd="med" advTm="63047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93B1BF-5F46-7AD5-52F9-89E124C58D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9252154" cy="1223983"/>
          </a:xfrm>
        </p:spPr>
        <p:txBody>
          <a:bodyPr>
            <a:norm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Risk Factors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DCF855-9805-99BD-9BC3-F814DA1487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4373" y="1728440"/>
            <a:ext cx="4797347" cy="4519960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Risk Factors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Age over 50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Obesity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Smoking and alcohol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Family history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Physical inactivity </a:t>
            </a:r>
          </a:p>
          <a:p>
            <a:pPr marL="0" indent="0">
              <a:lnSpc>
                <a:spcPct val="90000"/>
              </a:lnSpc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(Cancer Research UK, 2024)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C9E5011-8EB1-B730-93B3-D72FAFA9AEF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2250900"/>
            <a:ext cx="5451627" cy="261678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1314019E-4FE7-2951-76F7-FC52CE7A2BA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5996814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84709">
        <p:fade/>
      </p:transition>
    </mc:Choice>
    <mc:Fallback>
      <p:transition spd="med" advTm="8470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4AAD3FD-83A5-4B89-9F8F-01B887086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E15679-5497-2061-C877-A91E06DC1D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1" y="629266"/>
            <a:ext cx="4166510" cy="1622321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Recommendations </a:t>
            </a:r>
          </a:p>
        </p:txBody>
      </p:sp>
      <p:sp>
        <p:nvSpPr>
          <p:cNvPr id="12" name="Freeform 31">
            <a:extLst>
              <a:ext uri="{FF2B5EF4-FFF2-40B4-BE49-F238E27FC236}">
                <a16:creationId xmlns:a16="http://schemas.microsoft.com/office/drawing/2014/main" id="{61752F1D-FC0F-4103-9584-630E643CCD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70151CB7-E7DE-4917-B831-01DF9CE01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270819" y="-63600"/>
            <a:ext cx="6858001" cy="6985200"/>
          </a:xfrm>
          <a:custGeom>
            <a:avLst/>
            <a:gdLst>
              <a:gd name="connsiteX0" fmla="*/ 6858001 w 6858001"/>
              <a:gd name="connsiteY0" fmla="*/ 1177 h 6985200"/>
              <a:gd name="connsiteX1" fmla="*/ 6858001 w 6858001"/>
              <a:gd name="connsiteY1" fmla="*/ 1344715 h 6985200"/>
              <a:gd name="connsiteX2" fmla="*/ 6858000 w 6858001"/>
              <a:gd name="connsiteY2" fmla="*/ 1344715 h 6985200"/>
              <a:gd name="connsiteX3" fmla="*/ 6858000 w 6858001"/>
              <a:gd name="connsiteY3" fmla="*/ 6985200 h 6985200"/>
              <a:gd name="connsiteX4" fmla="*/ 0 w 6858001"/>
              <a:gd name="connsiteY4" fmla="*/ 6985199 h 6985200"/>
              <a:gd name="connsiteX5" fmla="*/ 0 w 6858001"/>
              <a:gd name="connsiteY5" fmla="*/ 886772 h 6985200"/>
              <a:gd name="connsiteX6" fmla="*/ 1 w 6858001"/>
              <a:gd name="connsiteY6" fmla="*/ 886772 h 6985200"/>
              <a:gd name="connsiteX7" fmla="*/ 1 w 6858001"/>
              <a:gd name="connsiteY7" fmla="*/ 0 h 6985200"/>
              <a:gd name="connsiteX8" fmla="*/ 40463 w 6858001"/>
              <a:gd name="connsiteY8" fmla="*/ 5883 h 6985200"/>
              <a:gd name="connsiteX9" fmla="*/ 159107 w 6858001"/>
              <a:gd name="connsiteY9" fmla="*/ 23196 h 6985200"/>
              <a:gd name="connsiteX10" fmla="*/ 245518 w 6858001"/>
              <a:gd name="connsiteY10" fmla="*/ 35299 h 6985200"/>
              <a:gd name="connsiteX11" fmla="*/ 348388 w 6858001"/>
              <a:gd name="connsiteY11" fmla="*/ 48073 h 6985200"/>
              <a:gd name="connsiteX12" fmla="*/ 470460 w 6858001"/>
              <a:gd name="connsiteY12" fmla="*/ 63369 h 6985200"/>
              <a:gd name="connsiteX13" fmla="*/ 605563 w 6858001"/>
              <a:gd name="connsiteY13" fmla="*/ 79506 h 6985200"/>
              <a:gd name="connsiteX14" fmla="*/ 757810 w 6858001"/>
              <a:gd name="connsiteY14" fmla="*/ 96483 h 6985200"/>
              <a:gd name="connsiteX15" fmla="*/ 923774 w 6858001"/>
              <a:gd name="connsiteY15" fmla="*/ 114469 h 6985200"/>
              <a:gd name="connsiteX16" fmla="*/ 1104139 w 6858001"/>
              <a:gd name="connsiteY16" fmla="*/ 132454 h 6985200"/>
              <a:gd name="connsiteX17" fmla="*/ 1296163 w 6858001"/>
              <a:gd name="connsiteY17" fmla="*/ 150776 h 6985200"/>
              <a:gd name="connsiteX18" fmla="*/ 1503275 w 6858001"/>
              <a:gd name="connsiteY18" fmla="*/ 167753 h 6985200"/>
              <a:gd name="connsiteX19" fmla="*/ 1719988 w 6858001"/>
              <a:gd name="connsiteY19" fmla="*/ 184058 h 6985200"/>
              <a:gd name="connsiteX20" fmla="*/ 1949045 w 6858001"/>
              <a:gd name="connsiteY20" fmla="*/ 198849 h 6985200"/>
              <a:gd name="connsiteX21" fmla="*/ 2187703 w 6858001"/>
              <a:gd name="connsiteY21" fmla="*/ 212969 h 6985200"/>
              <a:gd name="connsiteX22" fmla="*/ 2436649 w 6858001"/>
              <a:gd name="connsiteY22" fmla="*/ 226248 h 6985200"/>
              <a:gd name="connsiteX23" fmla="*/ 2564208 w 6858001"/>
              <a:gd name="connsiteY23" fmla="*/ 230955 h 6985200"/>
              <a:gd name="connsiteX24" fmla="*/ 2694509 w 6858001"/>
              <a:gd name="connsiteY24" fmla="*/ 236165 h 6985200"/>
              <a:gd name="connsiteX25" fmla="*/ 2826869 w 6858001"/>
              <a:gd name="connsiteY25" fmla="*/ 241040 h 6985200"/>
              <a:gd name="connsiteX26" fmla="*/ 2959914 w 6858001"/>
              <a:gd name="connsiteY26" fmla="*/ 244234 h 6985200"/>
              <a:gd name="connsiteX27" fmla="*/ 3095702 w 6858001"/>
              <a:gd name="connsiteY27" fmla="*/ 247091 h 6985200"/>
              <a:gd name="connsiteX28" fmla="*/ 3232862 w 6858001"/>
              <a:gd name="connsiteY28" fmla="*/ 250117 h 6985200"/>
              <a:gd name="connsiteX29" fmla="*/ 3372766 w 6858001"/>
              <a:gd name="connsiteY29" fmla="*/ 252134 h 6985200"/>
              <a:gd name="connsiteX30" fmla="*/ 3514040 w 6858001"/>
              <a:gd name="connsiteY30" fmla="*/ 252134 h 6985200"/>
              <a:gd name="connsiteX31" fmla="*/ 3656686 w 6858001"/>
              <a:gd name="connsiteY31" fmla="*/ 253142 h 6985200"/>
              <a:gd name="connsiteX32" fmla="*/ 3800705 w 6858001"/>
              <a:gd name="connsiteY32" fmla="*/ 252134 h 6985200"/>
              <a:gd name="connsiteX33" fmla="*/ 3946780 w 6858001"/>
              <a:gd name="connsiteY33" fmla="*/ 250117 h 6985200"/>
              <a:gd name="connsiteX34" fmla="*/ 4092856 w 6858001"/>
              <a:gd name="connsiteY34" fmla="*/ 248268 h 6985200"/>
              <a:gd name="connsiteX35" fmla="*/ 4240988 w 6858001"/>
              <a:gd name="connsiteY35" fmla="*/ 244234 h 6985200"/>
              <a:gd name="connsiteX36" fmla="*/ 4390492 w 6858001"/>
              <a:gd name="connsiteY36" fmla="*/ 240032 h 6985200"/>
              <a:gd name="connsiteX37" fmla="*/ 4539997 w 6858001"/>
              <a:gd name="connsiteY37" fmla="*/ 235157 h 6985200"/>
              <a:gd name="connsiteX38" fmla="*/ 4690873 w 6858001"/>
              <a:gd name="connsiteY38" fmla="*/ 228266 h 6985200"/>
              <a:gd name="connsiteX39" fmla="*/ 4843120 w 6858001"/>
              <a:gd name="connsiteY39" fmla="*/ 220029 h 6985200"/>
              <a:gd name="connsiteX40" fmla="*/ 4996054 w 6858001"/>
              <a:gd name="connsiteY40" fmla="*/ 212129 h 6985200"/>
              <a:gd name="connsiteX41" fmla="*/ 5148987 w 6858001"/>
              <a:gd name="connsiteY41" fmla="*/ 202044 h 6985200"/>
              <a:gd name="connsiteX42" fmla="*/ 5303978 w 6858001"/>
              <a:gd name="connsiteY42" fmla="*/ 189941 h 6985200"/>
              <a:gd name="connsiteX43" fmla="*/ 5456911 w 6858001"/>
              <a:gd name="connsiteY43" fmla="*/ 177839 h 6985200"/>
              <a:gd name="connsiteX44" fmla="*/ 5612588 w 6858001"/>
              <a:gd name="connsiteY44" fmla="*/ 163887 h 6985200"/>
              <a:gd name="connsiteX45" fmla="*/ 5768950 w 6858001"/>
              <a:gd name="connsiteY45" fmla="*/ 148591 h 6985200"/>
              <a:gd name="connsiteX46" fmla="*/ 5923255 w 6858001"/>
              <a:gd name="connsiteY46" fmla="*/ 132455 h 6985200"/>
              <a:gd name="connsiteX47" fmla="*/ 6079618 w 6858001"/>
              <a:gd name="connsiteY47" fmla="*/ 113629 h 6985200"/>
              <a:gd name="connsiteX48" fmla="*/ 6235294 w 6858001"/>
              <a:gd name="connsiteY48" fmla="*/ 93458 h 6985200"/>
              <a:gd name="connsiteX49" fmla="*/ 6391657 w 6858001"/>
              <a:gd name="connsiteY49" fmla="*/ 73455 h 6985200"/>
              <a:gd name="connsiteX50" fmla="*/ 6547333 w 6858001"/>
              <a:gd name="connsiteY50" fmla="*/ 50091 h 6985200"/>
              <a:gd name="connsiteX51" fmla="*/ 6702324 w 6858001"/>
              <a:gd name="connsiteY51" fmla="*/ 26222 h 698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6985200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6985200"/>
                </a:lnTo>
                <a:lnTo>
                  <a:pt x="0" y="6985199"/>
                </a:lnTo>
                <a:lnTo>
                  <a:pt x="0" y="886772"/>
                </a:lnTo>
                <a:lnTo>
                  <a:pt x="1" y="886772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9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6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5" y="252134"/>
                </a:lnTo>
                <a:lnTo>
                  <a:pt x="3946780" y="250117"/>
                </a:lnTo>
                <a:lnTo>
                  <a:pt x="4092856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F683A10-A9AA-895E-C2F9-3B9878D6AA0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3992" y="2339021"/>
            <a:ext cx="5449889" cy="2179955"/>
          </a:xfrm>
          <a:prstGeom prst="rect">
            <a:avLst/>
          </a:prstGeom>
          <a:effectLst/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A92A1116-1C84-41DF-B803-1F7B0883EC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E2D863-6628-9B7F-EB25-289436EBBD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065" y="1405054"/>
            <a:ext cx="4710376" cy="4818765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800" b="1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Recommendations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Eat healthy diet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Exercise regularly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Maintain a healthy weight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Attend breast screening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Follow the treatment plan </a:t>
            </a:r>
          </a:p>
          <a:p>
            <a:pPr marL="0" indent="0">
              <a:lnSpc>
                <a:spcPct val="90000"/>
              </a:lnSpc>
              <a:buNone/>
            </a:pPr>
            <a:endParaRPr lang="en-GB" sz="1800" b="1" dirty="0">
              <a:solidFill>
                <a:srgbClr val="EBEBEB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300" dirty="0">
              <a:solidFill>
                <a:srgbClr val="EBEBEB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300" dirty="0">
              <a:solidFill>
                <a:srgbClr val="EBEBEB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300" dirty="0">
              <a:solidFill>
                <a:srgbClr val="EBEBEB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300" dirty="0">
              <a:solidFill>
                <a:srgbClr val="EBEBEB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300" i="1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(NHS, 2024; NICE, 2021) </a:t>
            </a:r>
          </a:p>
        </p:txBody>
      </p:sp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0B2A8702-55C6-AD21-6914-FFC55FDCD1B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8541569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med" p14:dur="700" advTm="70350">
        <p:fade/>
      </p:transition>
    </mc:Choice>
    <mc:Fallback>
      <p:transition spd="med" advTm="7035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24A8C9-FE5C-2066-020A-C4B650902C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10B10245-4E5F-0331-D78A-E013956A6B0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77416266"/>
              </p:ext>
            </p:extLst>
          </p:nvPr>
        </p:nvGraphicFramePr>
        <p:xfrm>
          <a:off x="1103312" y="1262744"/>
          <a:ext cx="9200415" cy="49856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27AF8A2F-AF7D-622F-91BC-0E9DFC06B5E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3399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59101">
        <p:fade/>
      </p:transition>
    </mc:Choice>
    <mc:Fallback>
      <p:transition spd="med" advTm="59101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AD3570-95E5-599A-75DA-EA8EFD275D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130630"/>
            <a:ext cx="9404723" cy="775062"/>
          </a:xfrm>
        </p:spPr>
        <p:txBody>
          <a:bodyPr/>
          <a:lstStyle/>
          <a:p>
            <a:pPr algn="ctr"/>
            <a: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7BEF58-9830-ADA3-0AA8-7B6AB8B2E9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2846" y="748937"/>
            <a:ext cx="11504023" cy="5660571"/>
          </a:xfrm>
        </p:spPr>
        <p:txBody>
          <a:bodyPr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Cancer Research UK (2024) </a:t>
            </a:r>
            <a:r>
              <a:rPr lang="en-GB" sz="1800" i="1">
                <a:latin typeface="Arial" panose="020B0604020202020204" pitchFamily="34" charset="0"/>
                <a:cs typeface="Arial" panose="020B0604020202020204" pitchFamily="34" charset="0"/>
              </a:rPr>
              <a:t>Breast cancer</a:t>
            </a: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https://www.cancerresearchuk.org</a:t>
            </a: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 (Accessed: 2 August 2026).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Breast Cancer Now (2024) </a:t>
            </a:r>
            <a:r>
              <a:rPr lang="en-GB" sz="1800" i="1">
                <a:latin typeface="Arial" panose="020B0604020202020204" pitchFamily="34" charset="0"/>
                <a:cs typeface="Arial" panose="020B0604020202020204" pitchFamily="34" charset="0"/>
              </a:rPr>
              <a:t>Breast cancer information.</a:t>
            </a: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https://breastcancernow.org</a:t>
            </a: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 (Accessed:2 August 2026).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Macmillan Cancer Support (2024) </a:t>
            </a:r>
            <a:r>
              <a:rPr lang="en-GB" sz="1800" i="1">
                <a:latin typeface="Arial" panose="020B0604020202020204" pitchFamily="34" charset="0"/>
                <a:cs typeface="Arial" panose="020B0604020202020204" pitchFamily="34" charset="0"/>
              </a:rPr>
              <a:t>Breast cancer</a:t>
            </a: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https://www.macmillan.org.uk</a:t>
            </a: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 (Accessed: 2 August 2026).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(NICE) (2021) </a:t>
            </a:r>
            <a:r>
              <a:rPr lang="en-GB" sz="1800" i="1">
                <a:latin typeface="Arial" panose="020B0604020202020204" pitchFamily="34" charset="0"/>
                <a:cs typeface="Arial" panose="020B0604020202020204" pitchFamily="34" charset="0"/>
              </a:rPr>
              <a:t>Patient experience in adult NHS services </a:t>
            </a: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(CG138). London: NICE.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(NICE) (2021) </a:t>
            </a:r>
            <a:r>
              <a:rPr lang="en-GB" sz="1800" i="1">
                <a:latin typeface="Arial" panose="020B0604020202020204" pitchFamily="34" charset="0"/>
                <a:cs typeface="Arial" panose="020B0604020202020204" pitchFamily="34" charset="0"/>
              </a:rPr>
              <a:t>Suspected cancer: recognition and referral </a:t>
            </a: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(NG12). London: NICE.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NHS (2024) </a:t>
            </a:r>
            <a:r>
              <a:rPr lang="en-GB" sz="1800" i="1">
                <a:latin typeface="Arial" panose="020B0604020202020204" pitchFamily="34" charset="0"/>
                <a:cs typeface="Arial" panose="020B0604020202020204" pitchFamily="34" charset="0"/>
              </a:rPr>
              <a:t>Cancer</a:t>
            </a: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https://www.nhs.uk</a:t>
            </a: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 (Accessed: 2 August 2026).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NHS (2024) </a:t>
            </a:r>
            <a:r>
              <a:rPr lang="en-GB" sz="1800" i="1">
                <a:latin typeface="Arial" panose="020B0604020202020204" pitchFamily="34" charset="0"/>
                <a:cs typeface="Arial" panose="020B0604020202020204" pitchFamily="34" charset="0"/>
              </a:rPr>
              <a:t>Body mass index (BMI). </a:t>
            </a: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https://www.nhs.uk</a:t>
            </a: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 Accessed: 2 August 2026).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World Cancer Research Fund (2024</a:t>
            </a:r>
            <a:r>
              <a:rPr lang="en-GB" sz="1800" i="1">
                <a:latin typeface="Arial" panose="020B0604020202020204" pitchFamily="34" charset="0"/>
                <a:cs typeface="Arial" panose="020B0604020202020204" pitchFamily="34" charset="0"/>
              </a:rPr>
              <a:t>) Diet, nutrition, physical activity and cancer</a:t>
            </a: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https://www.wcrf.org</a:t>
            </a: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 (Accessed: 2 August 2026).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World Health Organisation (2024) Cancer. Geneva: World Health Organisation,. Available at: </a:t>
            </a: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https://www.who.int</a:t>
            </a: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 (Accessed: 2 August 2026).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Health Education England (2022) </a:t>
            </a:r>
            <a:r>
              <a:rPr lang="en-GB" sz="1800" i="1">
                <a:latin typeface="Arial" panose="020B0604020202020204" pitchFamily="34" charset="0"/>
                <a:cs typeface="Arial" panose="020B0604020202020204" pitchFamily="34" charset="0"/>
              </a:rPr>
              <a:t>Person-centred care</a:t>
            </a: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. London: Health Education England. 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9" name="Audio 18">
            <a:hlinkClick r:id="" action="ppaction://media"/>
            <a:extLst>
              <a:ext uri="{FF2B5EF4-FFF2-40B4-BE49-F238E27FC236}">
                <a16:creationId xmlns:a16="http://schemas.microsoft.com/office/drawing/2014/main" id="{739ED987-AB44-39A2-FBE2-E0B7AC4CA45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3834324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9207">
        <p:fade/>
      </p:transition>
    </mc:Choice>
    <mc:Fallback>
      <p:transition spd="med" advTm="9207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Blue">
      <a:dk1>
        <a:sysClr val="windowText" lastClr="000000"/>
      </a:dk1>
      <a:lt1>
        <a:sysClr val="window" lastClr="FFFFFF"/>
      </a:lt1>
      <a:dk2>
        <a:srgbClr val="17406D"/>
      </a:dk2>
      <a:lt2>
        <a:srgbClr val="DBEF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394</TotalTime>
  <Words>592</Words>
  <Application>Microsoft Office PowerPoint</Application>
  <PresentationFormat>Widescreen</PresentationFormat>
  <Paragraphs>131</Paragraphs>
  <Slides>11</Slides>
  <Notes>1</Notes>
  <HiddenSlides>0</HiddenSlides>
  <MMClips>11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Arial</vt:lpstr>
      <vt:lpstr>Century Gothic</vt:lpstr>
      <vt:lpstr>Wingdings 3</vt:lpstr>
      <vt:lpstr>Ion</vt:lpstr>
      <vt:lpstr>BMHP5032 Introduction to Physiology Component 2 – Presentation  Care Plan  Student ID: 2435270 Student name: Agne Eidukiene Lecturer Name: Soban Sadiq </vt:lpstr>
      <vt:lpstr>INTRODUCTION</vt:lpstr>
      <vt:lpstr>Information About the Person</vt:lpstr>
      <vt:lpstr>Anatomy and Physiology </vt:lpstr>
      <vt:lpstr>Care Plan (1/3) </vt:lpstr>
      <vt:lpstr>Care Plan (2/3) </vt:lpstr>
      <vt:lpstr>Care Plan (3/3)</vt:lpstr>
      <vt:lpstr>Risk Factors </vt:lpstr>
      <vt:lpstr>Recommendations </vt:lpstr>
      <vt:lpstr>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agne eidukiene</dc:creator>
  <cp:lastModifiedBy>agne eidukiene</cp:lastModifiedBy>
  <cp:revision>2</cp:revision>
  <dcterms:created xsi:type="dcterms:W3CDTF">2026-08-02T19:13:50Z</dcterms:created>
  <dcterms:modified xsi:type="dcterms:W3CDTF">2026-08-10T12:57:18Z</dcterms:modified>
</cp:coreProperties>
</file>