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custSel addSld delSld modSld">
      <pc:chgData name="Jessica Shore" userId="4a81739d-7633-41be-905a-53582c49e6ff" providerId="ADAL" clId="{B6F54303-D305-4D18-9CF9-91A7265247F2}" dt="2025-10-15T11:32:43.819" v="15" actId="47"/>
      <pc:docMkLst>
        <pc:docMk/>
      </pc:docMkLst>
      <pc:sldChg chg="addSp delSp modSp new del mod">
        <pc:chgData name="Jessica Shore" userId="4a81739d-7633-41be-905a-53582c49e6ff" providerId="ADAL" clId="{B6F54303-D305-4D18-9CF9-91A7265247F2}" dt="2025-10-15T11:32:43.819" v="15" actId="47"/>
        <pc:sldMkLst>
          <pc:docMk/>
          <pc:sldMk cId="3557827950" sldId="270"/>
        </pc:sldMkLst>
        <pc:spChg chg="del mod">
          <ac:chgData name="Jessica Shore" userId="4a81739d-7633-41be-905a-53582c49e6ff" providerId="ADAL" clId="{B6F54303-D305-4D18-9CF9-91A7265247F2}" dt="2025-10-15T11:32:41.627" v="14" actId="478"/>
          <ac:spMkLst>
            <pc:docMk/>
            <pc:sldMk cId="3557827950" sldId="270"/>
            <ac:spMk id="2" creationId="{0B0F4639-9FEF-6A42-D582-45198ADC8210}"/>
          </ac:spMkLst>
        </pc:spChg>
        <pc:spChg chg="add mod">
          <ac:chgData name="Jessica Shore" userId="4a81739d-7633-41be-905a-53582c49e6ff" providerId="ADAL" clId="{B6F54303-D305-4D18-9CF9-91A7265247F2}" dt="2025-10-15T11:32:41.627" v="14" actId="478"/>
          <ac:spMkLst>
            <pc:docMk/>
            <pc:sldMk cId="3557827950" sldId="270"/>
            <ac:spMk id="5" creationId="{C657BED1-6C19-A83E-F6A9-E1D363C6EE48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B42CDD-6D75-4CFC-A53A-170A111F472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1FB706-69B0-44EF-9216-A56428D7F725}">
      <dgm:prSet/>
      <dgm:spPr/>
      <dgm:t>
        <a:bodyPr/>
        <a:lstStyle/>
        <a:p>
          <a:r>
            <a:rPr lang="en-GB"/>
            <a:t>How do they achieve this typically?:</a:t>
          </a:r>
          <a:endParaRPr lang="en-US"/>
        </a:p>
      </dgm:t>
    </dgm:pt>
    <dgm:pt modelId="{154DDAD6-EFAC-4079-90F2-C60CE8483459}" type="parTrans" cxnId="{9C7B6318-7160-4AB9-B0ED-59D9A9CFACCC}">
      <dgm:prSet/>
      <dgm:spPr/>
      <dgm:t>
        <a:bodyPr/>
        <a:lstStyle/>
        <a:p>
          <a:endParaRPr lang="en-US"/>
        </a:p>
      </dgm:t>
    </dgm:pt>
    <dgm:pt modelId="{50DD9AA6-9F07-44EA-9CD1-6799B069E180}" type="sibTrans" cxnId="{9C7B6318-7160-4AB9-B0ED-59D9A9CFACCC}">
      <dgm:prSet/>
      <dgm:spPr/>
      <dgm:t>
        <a:bodyPr/>
        <a:lstStyle/>
        <a:p>
          <a:endParaRPr lang="en-US"/>
        </a:p>
      </dgm:t>
    </dgm:pt>
    <dgm:pt modelId="{135E02D7-771B-44E2-841C-31E00C35AF17}">
      <dgm:prSet/>
      <dgm:spPr/>
      <dgm:t>
        <a:bodyPr/>
        <a:lstStyle/>
        <a:p>
          <a:r>
            <a:rPr lang="en-GB"/>
            <a:t>Recognising problems worth solving</a:t>
          </a:r>
          <a:endParaRPr lang="en-US"/>
        </a:p>
      </dgm:t>
    </dgm:pt>
    <dgm:pt modelId="{5AE6C309-1C57-4BF8-93A8-E1C3FD1AEF42}" type="parTrans" cxnId="{30AF5355-E1FB-42CC-93FC-CAA30C001F14}">
      <dgm:prSet/>
      <dgm:spPr/>
      <dgm:t>
        <a:bodyPr/>
        <a:lstStyle/>
        <a:p>
          <a:endParaRPr lang="en-US"/>
        </a:p>
      </dgm:t>
    </dgm:pt>
    <dgm:pt modelId="{1A4F43A9-BC1B-4788-9112-A7BCFBE0981C}" type="sibTrans" cxnId="{30AF5355-E1FB-42CC-93FC-CAA30C001F14}">
      <dgm:prSet/>
      <dgm:spPr/>
      <dgm:t>
        <a:bodyPr/>
        <a:lstStyle/>
        <a:p>
          <a:endParaRPr lang="en-US"/>
        </a:p>
      </dgm:t>
    </dgm:pt>
    <dgm:pt modelId="{70C022D4-6D18-43C0-A066-F3F1463C81FA}">
      <dgm:prSet/>
      <dgm:spPr/>
      <dgm:t>
        <a:bodyPr/>
        <a:lstStyle/>
        <a:p>
          <a:r>
            <a:rPr lang="en-GB"/>
            <a:t>Conducting Market Research</a:t>
          </a:r>
          <a:endParaRPr lang="en-US"/>
        </a:p>
      </dgm:t>
    </dgm:pt>
    <dgm:pt modelId="{037A2DB6-F0CB-47DE-9D2E-28E39329491C}" type="parTrans" cxnId="{92281AC5-B617-4452-8023-77907883D230}">
      <dgm:prSet/>
      <dgm:spPr/>
      <dgm:t>
        <a:bodyPr/>
        <a:lstStyle/>
        <a:p>
          <a:endParaRPr lang="en-US"/>
        </a:p>
      </dgm:t>
    </dgm:pt>
    <dgm:pt modelId="{97B4254C-5E37-4BEB-9877-000A7F8B2682}" type="sibTrans" cxnId="{92281AC5-B617-4452-8023-77907883D230}">
      <dgm:prSet/>
      <dgm:spPr/>
      <dgm:t>
        <a:bodyPr/>
        <a:lstStyle/>
        <a:p>
          <a:endParaRPr lang="en-US"/>
        </a:p>
      </dgm:t>
    </dgm:pt>
    <dgm:pt modelId="{CF0DEBE5-38DC-4207-AD50-34DC69FB19A0}">
      <dgm:prSet/>
      <dgm:spPr/>
      <dgm:t>
        <a:bodyPr/>
        <a:lstStyle/>
        <a:p>
          <a:r>
            <a:rPr lang="en-GB"/>
            <a:t>Leveraging Lived Experiences and Local Knowledge</a:t>
          </a:r>
          <a:endParaRPr lang="en-US"/>
        </a:p>
      </dgm:t>
    </dgm:pt>
    <dgm:pt modelId="{B40A6E4A-FEF4-44E9-87CE-FAFF6DEDA7CA}" type="parTrans" cxnId="{1A3E189F-A202-4DDD-9AF9-A6726EBD5FBB}">
      <dgm:prSet/>
      <dgm:spPr/>
      <dgm:t>
        <a:bodyPr/>
        <a:lstStyle/>
        <a:p>
          <a:endParaRPr lang="en-US"/>
        </a:p>
      </dgm:t>
    </dgm:pt>
    <dgm:pt modelId="{CB22A4EF-12FF-4ACA-BB7B-75818246EB90}" type="sibTrans" cxnId="{1A3E189F-A202-4DDD-9AF9-A6726EBD5FBB}">
      <dgm:prSet/>
      <dgm:spPr/>
      <dgm:t>
        <a:bodyPr/>
        <a:lstStyle/>
        <a:p>
          <a:endParaRPr lang="en-US"/>
        </a:p>
      </dgm:t>
    </dgm:pt>
    <dgm:pt modelId="{08C14A8F-F57A-4C74-889E-06F0BAE8EE03}">
      <dgm:prSet/>
      <dgm:spPr/>
      <dgm:t>
        <a:bodyPr/>
        <a:lstStyle/>
        <a:p>
          <a:r>
            <a:rPr lang="en-GB"/>
            <a:t>Collaboration</a:t>
          </a:r>
          <a:endParaRPr lang="en-US"/>
        </a:p>
      </dgm:t>
    </dgm:pt>
    <dgm:pt modelId="{EA01EA63-B46E-4E7D-B5B8-B6ED347D933D}" type="parTrans" cxnId="{88BDD914-9F36-4AF2-A92F-88F3E4692081}">
      <dgm:prSet/>
      <dgm:spPr/>
      <dgm:t>
        <a:bodyPr/>
        <a:lstStyle/>
        <a:p>
          <a:endParaRPr lang="en-US"/>
        </a:p>
      </dgm:t>
    </dgm:pt>
    <dgm:pt modelId="{24E95FD8-924B-4CAC-94C5-1B457A76C1E3}" type="sibTrans" cxnId="{88BDD914-9F36-4AF2-A92F-88F3E4692081}">
      <dgm:prSet/>
      <dgm:spPr/>
      <dgm:t>
        <a:bodyPr/>
        <a:lstStyle/>
        <a:p>
          <a:endParaRPr lang="en-US"/>
        </a:p>
      </dgm:t>
    </dgm:pt>
    <dgm:pt modelId="{C825F33A-8FF6-42AE-BDA6-27B89E11611A}">
      <dgm:prSet/>
      <dgm:spPr/>
      <dgm:t>
        <a:bodyPr/>
        <a:lstStyle/>
        <a:p>
          <a:r>
            <a:rPr lang="en-GB"/>
            <a:t>Applying Creative Problem Solving</a:t>
          </a:r>
          <a:endParaRPr lang="en-US"/>
        </a:p>
      </dgm:t>
    </dgm:pt>
    <dgm:pt modelId="{9261B5DF-A954-4697-B2C8-364DBB057053}" type="parTrans" cxnId="{131DC79B-361C-469B-ADF7-F0C9C347CD88}">
      <dgm:prSet/>
      <dgm:spPr/>
      <dgm:t>
        <a:bodyPr/>
        <a:lstStyle/>
        <a:p>
          <a:endParaRPr lang="en-US"/>
        </a:p>
      </dgm:t>
    </dgm:pt>
    <dgm:pt modelId="{2B6AD5EE-DDF4-48DB-AEED-080DFFAAC512}" type="sibTrans" cxnId="{131DC79B-361C-469B-ADF7-F0C9C347CD88}">
      <dgm:prSet/>
      <dgm:spPr/>
      <dgm:t>
        <a:bodyPr/>
        <a:lstStyle/>
        <a:p>
          <a:endParaRPr lang="en-US"/>
        </a:p>
      </dgm:t>
    </dgm:pt>
    <dgm:pt modelId="{F7760C03-F409-4C73-BD9F-7A19E08531B2}">
      <dgm:prSet/>
      <dgm:spPr/>
      <dgm:t>
        <a:bodyPr/>
        <a:lstStyle/>
        <a:p>
          <a:r>
            <a:rPr lang="en-GB"/>
            <a:t>Testing for Financial Viability</a:t>
          </a:r>
          <a:endParaRPr lang="en-US"/>
        </a:p>
      </dgm:t>
    </dgm:pt>
    <dgm:pt modelId="{6AC2F93E-7E0B-440E-9485-C0BB6AD460D2}" type="parTrans" cxnId="{33099697-F6F7-4E67-BE07-1957BCB2BBD7}">
      <dgm:prSet/>
      <dgm:spPr/>
      <dgm:t>
        <a:bodyPr/>
        <a:lstStyle/>
        <a:p>
          <a:endParaRPr lang="en-US"/>
        </a:p>
      </dgm:t>
    </dgm:pt>
    <dgm:pt modelId="{027F10D2-9B81-4CC7-A8C6-52255ADABC10}" type="sibTrans" cxnId="{33099697-F6F7-4E67-BE07-1957BCB2BBD7}">
      <dgm:prSet/>
      <dgm:spPr/>
      <dgm:t>
        <a:bodyPr/>
        <a:lstStyle/>
        <a:p>
          <a:endParaRPr lang="en-US"/>
        </a:p>
      </dgm:t>
    </dgm:pt>
    <dgm:pt modelId="{661EA244-E600-460C-BE07-621720DEFAAB}">
      <dgm:prSet/>
      <dgm:spPr/>
      <dgm:t>
        <a:bodyPr/>
        <a:lstStyle/>
        <a:p>
          <a:r>
            <a:rPr lang="en-GB"/>
            <a:t>Monitoring Trends and Policy Shifts</a:t>
          </a:r>
          <a:endParaRPr lang="en-US"/>
        </a:p>
      </dgm:t>
    </dgm:pt>
    <dgm:pt modelId="{F42A113E-69FF-46C1-BE15-7E2C7B7C1E63}" type="parTrans" cxnId="{6F58C7D4-54AC-4890-A529-5D490F5A1246}">
      <dgm:prSet/>
      <dgm:spPr/>
      <dgm:t>
        <a:bodyPr/>
        <a:lstStyle/>
        <a:p>
          <a:endParaRPr lang="en-US"/>
        </a:p>
      </dgm:t>
    </dgm:pt>
    <dgm:pt modelId="{BBF2DF54-6347-4929-B67E-3917A75C390C}" type="sibTrans" cxnId="{6F58C7D4-54AC-4890-A529-5D490F5A1246}">
      <dgm:prSet/>
      <dgm:spPr/>
      <dgm:t>
        <a:bodyPr/>
        <a:lstStyle/>
        <a:p>
          <a:endParaRPr lang="en-US"/>
        </a:p>
      </dgm:t>
    </dgm:pt>
    <dgm:pt modelId="{42B35238-B046-451F-A474-04593AF8FA13}" type="pres">
      <dgm:prSet presAssocID="{8AB42CDD-6D75-4CFC-A53A-170A111F4720}" presName="vert0" presStyleCnt="0">
        <dgm:presLayoutVars>
          <dgm:dir/>
          <dgm:animOne val="branch"/>
          <dgm:animLvl val="lvl"/>
        </dgm:presLayoutVars>
      </dgm:prSet>
      <dgm:spPr/>
    </dgm:pt>
    <dgm:pt modelId="{9C99A291-8F55-4C7A-86E6-55A01EC1C527}" type="pres">
      <dgm:prSet presAssocID="{A71FB706-69B0-44EF-9216-A56428D7F725}" presName="thickLine" presStyleLbl="alignNode1" presStyleIdx="0" presStyleCnt="1"/>
      <dgm:spPr/>
    </dgm:pt>
    <dgm:pt modelId="{ACDFC770-1773-45A7-9DEB-5530C80C3885}" type="pres">
      <dgm:prSet presAssocID="{A71FB706-69B0-44EF-9216-A56428D7F725}" presName="horz1" presStyleCnt="0"/>
      <dgm:spPr/>
    </dgm:pt>
    <dgm:pt modelId="{6B9E1DBD-C3AC-4CDD-B501-BCF699DAAAB8}" type="pres">
      <dgm:prSet presAssocID="{A71FB706-69B0-44EF-9216-A56428D7F725}" presName="tx1" presStyleLbl="revTx" presStyleIdx="0" presStyleCnt="8"/>
      <dgm:spPr/>
    </dgm:pt>
    <dgm:pt modelId="{64C2ED2A-5BC2-4D1C-A63D-5BF2E78D5DB2}" type="pres">
      <dgm:prSet presAssocID="{A71FB706-69B0-44EF-9216-A56428D7F725}" presName="vert1" presStyleCnt="0"/>
      <dgm:spPr/>
    </dgm:pt>
    <dgm:pt modelId="{AF73EDC8-2413-4F6D-B376-85E3C9945B64}" type="pres">
      <dgm:prSet presAssocID="{135E02D7-771B-44E2-841C-31E00C35AF17}" presName="vertSpace2a" presStyleCnt="0"/>
      <dgm:spPr/>
    </dgm:pt>
    <dgm:pt modelId="{5108E6D4-4B05-4C45-83D4-BAE038573D1C}" type="pres">
      <dgm:prSet presAssocID="{135E02D7-771B-44E2-841C-31E00C35AF17}" presName="horz2" presStyleCnt="0"/>
      <dgm:spPr/>
    </dgm:pt>
    <dgm:pt modelId="{23C3BFA8-5A93-45E6-B900-217F1AF6C5A3}" type="pres">
      <dgm:prSet presAssocID="{135E02D7-771B-44E2-841C-31E00C35AF17}" presName="horzSpace2" presStyleCnt="0"/>
      <dgm:spPr/>
    </dgm:pt>
    <dgm:pt modelId="{D76F5BAE-3C66-4479-A5C5-6A376961A239}" type="pres">
      <dgm:prSet presAssocID="{135E02D7-771B-44E2-841C-31E00C35AF17}" presName="tx2" presStyleLbl="revTx" presStyleIdx="1" presStyleCnt="8"/>
      <dgm:spPr/>
    </dgm:pt>
    <dgm:pt modelId="{DC6D678D-DF35-4F5B-8F3F-015007CEE16F}" type="pres">
      <dgm:prSet presAssocID="{135E02D7-771B-44E2-841C-31E00C35AF17}" presName="vert2" presStyleCnt="0"/>
      <dgm:spPr/>
    </dgm:pt>
    <dgm:pt modelId="{6D3BAA9D-39DE-4287-A366-CDBF761580BF}" type="pres">
      <dgm:prSet presAssocID="{135E02D7-771B-44E2-841C-31E00C35AF17}" presName="thinLine2b" presStyleLbl="callout" presStyleIdx="0" presStyleCnt="7"/>
      <dgm:spPr/>
    </dgm:pt>
    <dgm:pt modelId="{803330AD-C7CC-4938-8C1D-E531FFB1EEC8}" type="pres">
      <dgm:prSet presAssocID="{135E02D7-771B-44E2-841C-31E00C35AF17}" presName="vertSpace2b" presStyleCnt="0"/>
      <dgm:spPr/>
    </dgm:pt>
    <dgm:pt modelId="{D6F92842-006D-4326-8215-E9F27CB482E0}" type="pres">
      <dgm:prSet presAssocID="{70C022D4-6D18-43C0-A066-F3F1463C81FA}" presName="horz2" presStyleCnt="0"/>
      <dgm:spPr/>
    </dgm:pt>
    <dgm:pt modelId="{C56F01AD-40D7-4780-A73B-39CF7F62B837}" type="pres">
      <dgm:prSet presAssocID="{70C022D4-6D18-43C0-A066-F3F1463C81FA}" presName="horzSpace2" presStyleCnt="0"/>
      <dgm:spPr/>
    </dgm:pt>
    <dgm:pt modelId="{6CDD9E69-DACC-4531-9588-7FD5A934EB86}" type="pres">
      <dgm:prSet presAssocID="{70C022D4-6D18-43C0-A066-F3F1463C81FA}" presName="tx2" presStyleLbl="revTx" presStyleIdx="2" presStyleCnt="8"/>
      <dgm:spPr/>
    </dgm:pt>
    <dgm:pt modelId="{DBECB73E-50BF-4233-A574-FF1DE7408099}" type="pres">
      <dgm:prSet presAssocID="{70C022D4-6D18-43C0-A066-F3F1463C81FA}" presName="vert2" presStyleCnt="0"/>
      <dgm:spPr/>
    </dgm:pt>
    <dgm:pt modelId="{77280A07-8FBE-4B53-A87B-2583E5593BBB}" type="pres">
      <dgm:prSet presAssocID="{70C022D4-6D18-43C0-A066-F3F1463C81FA}" presName="thinLine2b" presStyleLbl="callout" presStyleIdx="1" presStyleCnt="7"/>
      <dgm:spPr/>
    </dgm:pt>
    <dgm:pt modelId="{7C3E8B59-E460-499D-AEAD-A22F40514DBC}" type="pres">
      <dgm:prSet presAssocID="{70C022D4-6D18-43C0-A066-F3F1463C81FA}" presName="vertSpace2b" presStyleCnt="0"/>
      <dgm:spPr/>
    </dgm:pt>
    <dgm:pt modelId="{6C80EF9B-C635-40A4-AEB6-AEBD5210E282}" type="pres">
      <dgm:prSet presAssocID="{CF0DEBE5-38DC-4207-AD50-34DC69FB19A0}" presName="horz2" presStyleCnt="0"/>
      <dgm:spPr/>
    </dgm:pt>
    <dgm:pt modelId="{399BD36D-3AF9-4703-B7B0-87C6477E8111}" type="pres">
      <dgm:prSet presAssocID="{CF0DEBE5-38DC-4207-AD50-34DC69FB19A0}" presName="horzSpace2" presStyleCnt="0"/>
      <dgm:spPr/>
    </dgm:pt>
    <dgm:pt modelId="{8556320E-A29B-4EA0-9A93-AB80E08BB82D}" type="pres">
      <dgm:prSet presAssocID="{CF0DEBE5-38DC-4207-AD50-34DC69FB19A0}" presName="tx2" presStyleLbl="revTx" presStyleIdx="3" presStyleCnt="8"/>
      <dgm:spPr/>
    </dgm:pt>
    <dgm:pt modelId="{01259A4E-4617-4A13-B449-845720CCA746}" type="pres">
      <dgm:prSet presAssocID="{CF0DEBE5-38DC-4207-AD50-34DC69FB19A0}" presName="vert2" presStyleCnt="0"/>
      <dgm:spPr/>
    </dgm:pt>
    <dgm:pt modelId="{020C9C44-E833-436F-A68E-3473CC0658EE}" type="pres">
      <dgm:prSet presAssocID="{CF0DEBE5-38DC-4207-AD50-34DC69FB19A0}" presName="thinLine2b" presStyleLbl="callout" presStyleIdx="2" presStyleCnt="7"/>
      <dgm:spPr/>
    </dgm:pt>
    <dgm:pt modelId="{F4E5F1A4-106E-48DA-915F-1216A250F9B5}" type="pres">
      <dgm:prSet presAssocID="{CF0DEBE5-38DC-4207-AD50-34DC69FB19A0}" presName="vertSpace2b" presStyleCnt="0"/>
      <dgm:spPr/>
    </dgm:pt>
    <dgm:pt modelId="{E94CDBA0-1C5B-40E0-A826-368000923978}" type="pres">
      <dgm:prSet presAssocID="{08C14A8F-F57A-4C74-889E-06F0BAE8EE03}" presName="horz2" presStyleCnt="0"/>
      <dgm:spPr/>
    </dgm:pt>
    <dgm:pt modelId="{908E5A26-61C5-4EB4-8727-32993CB888B9}" type="pres">
      <dgm:prSet presAssocID="{08C14A8F-F57A-4C74-889E-06F0BAE8EE03}" presName="horzSpace2" presStyleCnt="0"/>
      <dgm:spPr/>
    </dgm:pt>
    <dgm:pt modelId="{86DB3D10-EB8F-4CB5-9967-9869442B8D37}" type="pres">
      <dgm:prSet presAssocID="{08C14A8F-F57A-4C74-889E-06F0BAE8EE03}" presName="tx2" presStyleLbl="revTx" presStyleIdx="4" presStyleCnt="8"/>
      <dgm:spPr/>
    </dgm:pt>
    <dgm:pt modelId="{9C9D4E40-275B-465C-8A67-BE3C157597A9}" type="pres">
      <dgm:prSet presAssocID="{08C14A8F-F57A-4C74-889E-06F0BAE8EE03}" presName="vert2" presStyleCnt="0"/>
      <dgm:spPr/>
    </dgm:pt>
    <dgm:pt modelId="{A732DF76-4417-442C-9D68-A19C450E58F3}" type="pres">
      <dgm:prSet presAssocID="{08C14A8F-F57A-4C74-889E-06F0BAE8EE03}" presName="thinLine2b" presStyleLbl="callout" presStyleIdx="3" presStyleCnt="7"/>
      <dgm:spPr/>
    </dgm:pt>
    <dgm:pt modelId="{39E0EA37-0A88-4401-8F97-54134B8C2659}" type="pres">
      <dgm:prSet presAssocID="{08C14A8F-F57A-4C74-889E-06F0BAE8EE03}" presName="vertSpace2b" presStyleCnt="0"/>
      <dgm:spPr/>
    </dgm:pt>
    <dgm:pt modelId="{98B44D14-AAB1-4EE7-8071-18C9FF85715E}" type="pres">
      <dgm:prSet presAssocID="{C825F33A-8FF6-42AE-BDA6-27B89E11611A}" presName="horz2" presStyleCnt="0"/>
      <dgm:spPr/>
    </dgm:pt>
    <dgm:pt modelId="{1168316F-1054-44FE-A85A-78F970112DB9}" type="pres">
      <dgm:prSet presAssocID="{C825F33A-8FF6-42AE-BDA6-27B89E11611A}" presName="horzSpace2" presStyleCnt="0"/>
      <dgm:spPr/>
    </dgm:pt>
    <dgm:pt modelId="{159EF186-FF73-42EB-9A1A-1608FDEBF575}" type="pres">
      <dgm:prSet presAssocID="{C825F33A-8FF6-42AE-BDA6-27B89E11611A}" presName="tx2" presStyleLbl="revTx" presStyleIdx="5" presStyleCnt="8"/>
      <dgm:spPr/>
    </dgm:pt>
    <dgm:pt modelId="{248B88FD-6F36-443A-BAB6-3EA120827432}" type="pres">
      <dgm:prSet presAssocID="{C825F33A-8FF6-42AE-BDA6-27B89E11611A}" presName="vert2" presStyleCnt="0"/>
      <dgm:spPr/>
    </dgm:pt>
    <dgm:pt modelId="{E478E12B-1F1B-40AF-88D2-BC95A47EB8C7}" type="pres">
      <dgm:prSet presAssocID="{C825F33A-8FF6-42AE-BDA6-27B89E11611A}" presName="thinLine2b" presStyleLbl="callout" presStyleIdx="4" presStyleCnt="7"/>
      <dgm:spPr/>
    </dgm:pt>
    <dgm:pt modelId="{7D4846B2-6EF3-4428-9A83-66546099598B}" type="pres">
      <dgm:prSet presAssocID="{C825F33A-8FF6-42AE-BDA6-27B89E11611A}" presName="vertSpace2b" presStyleCnt="0"/>
      <dgm:spPr/>
    </dgm:pt>
    <dgm:pt modelId="{9C7022A2-BBE2-4559-A747-D2D21C5AD3A0}" type="pres">
      <dgm:prSet presAssocID="{F7760C03-F409-4C73-BD9F-7A19E08531B2}" presName="horz2" presStyleCnt="0"/>
      <dgm:spPr/>
    </dgm:pt>
    <dgm:pt modelId="{2EEF9984-0158-47CA-80DB-8986F14BE465}" type="pres">
      <dgm:prSet presAssocID="{F7760C03-F409-4C73-BD9F-7A19E08531B2}" presName="horzSpace2" presStyleCnt="0"/>
      <dgm:spPr/>
    </dgm:pt>
    <dgm:pt modelId="{D76CBDB0-5533-4E0F-BA26-3EBDA6CE9B26}" type="pres">
      <dgm:prSet presAssocID="{F7760C03-F409-4C73-BD9F-7A19E08531B2}" presName="tx2" presStyleLbl="revTx" presStyleIdx="6" presStyleCnt="8"/>
      <dgm:spPr/>
    </dgm:pt>
    <dgm:pt modelId="{C9E303A0-9611-4036-83E1-EFDBF72BCD62}" type="pres">
      <dgm:prSet presAssocID="{F7760C03-F409-4C73-BD9F-7A19E08531B2}" presName="vert2" presStyleCnt="0"/>
      <dgm:spPr/>
    </dgm:pt>
    <dgm:pt modelId="{D0F78813-A386-4C2D-BE88-05429E6A90C2}" type="pres">
      <dgm:prSet presAssocID="{F7760C03-F409-4C73-BD9F-7A19E08531B2}" presName="thinLine2b" presStyleLbl="callout" presStyleIdx="5" presStyleCnt="7"/>
      <dgm:spPr/>
    </dgm:pt>
    <dgm:pt modelId="{2C2FEC88-F60A-4A6F-8CCC-06B4F88D649C}" type="pres">
      <dgm:prSet presAssocID="{F7760C03-F409-4C73-BD9F-7A19E08531B2}" presName="vertSpace2b" presStyleCnt="0"/>
      <dgm:spPr/>
    </dgm:pt>
    <dgm:pt modelId="{9A31F144-5943-461F-874B-A62EE1ACEB36}" type="pres">
      <dgm:prSet presAssocID="{661EA244-E600-460C-BE07-621720DEFAAB}" presName="horz2" presStyleCnt="0"/>
      <dgm:spPr/>
    </dgm:pt>
    <dgm:pt modelId="{C7AAE5FE-16A2-44D1-972A-89367D8B9911}" type="pres">
      <dgm:prSet presAssocID="{661EA244-E600-460C-BE07-621720DEFAAB}" presName="horzSpace2" presStyleCnt="0"/>
      <dgm:spPr/>
    </dgm:pt>
    <dgm:pt modelId="{98CFC9E9-8483-40AD-9DA5-DC3B477C8EA4}" type="pres">
      <dgm:prSet presAssocID="{661EA244-E600-460C-BE07-621720DEFAAB}" presName="tx2" presStyleLbl="revTx" presStyleIdx="7" presStyleCnt="8"/>
      <dgm:spPr/>
    </dgm:pt>
    <dgm:pt modelId="{BCEAB76D-6584-454E-8519-B90E8D341325}" type="pres">
      <dgm:prSet presAssocID="{661EA244-E600-460C-BE07-621720DEFAAB}" presName="vert2" presStyleCnt="0"/>
      <dgm:spPr/>
    </dgm:pt>
    <dgm:pt modelId="{58555718-866A-4ED1-B3FE-E497F0CCEE80}" type="pres">
      <dgm:prSet presAssocID="{661EA244-E600-460C-BE07-621720DEFAAB}" presName="thinLine2b" presStyleLbl="callout" presStyleIdx="6" presStyleCnt="7"/>
      <dgm:spPr/>
    </dgm:pt>
    <dgm:pt modelId="{F405EB29-F5C8-423B-AFA5-A744D02BB26C}" type="pres">
      <dgm:prSet presAssocID="{661EA244-E600-460C-BE07-621720DEFAAB}" presName="vertSpace2b" presStyleCnt="0"/>
      <dgm:spPr/>
    </dgm:pt>
  </dgm:ptLst>
  <dgm:cxnLst>
    <dgm:cxn modelId="{88BDD914-9F36-4AF2-A92F-88F3E4692081}" srcId="{A71FB706-69B0-44EF-9216-A56428D7F725}" destId="{08C14A8F-F57A-4C74-889E-06F0BAE8EE03}" srcOrd="3" destOrd="0" parTransId="{EA01EA63-B46E-4E7D-B5B8-B6ED347D933D}" sibTransId="{24E95FD8-924B-4CAC-94C5-1B457A76C1E3}"/>
    <dgm:cxn modelId="{9C7B6318-7160-4AB9-B0ED-59D9A9CFACCC}" srcId="{8AB42CDD-6D75-4CFC-A53A-170A111F4720}" destId="{A71FB706-69B0-44EF-9216-A56428D7F725}" srcOrd="0" destOrd="0" parTransId="{154DDAD6-EFAC-4079-90F2-C60CE8483459}" sibTransId="{50DD9AA6-9F07-44EA-9CD1-6799B069E180}"/>
    <dgm:cxn modelId="{9792E32A-67E1-45AF-A4E7-47FFAA9BAA8F}" type="presOf" srcId="{08C14A8F-F57A-4C74-889E-06F0BAE8EE03}" destId="{86DB3D10-EB8F-4CB5-9967-9869442B8D37}" srcOrd="0" destOrd="0" presId="urn:microsoft.com/office/officeart/2008/layout/LinedList"/>
    <dgm:cxn modelId="{F2B4202B-504F-47CB-9F16-7F5758F36363}" type="presOf" srcId="{F7760C03-F409-4C73-BD9F-7A19E08531B2}" destId="{D76CBDB0-5533-4E0F-BA26-3EBDA6CE9B26}" srcOrd="0" destOrd="0" presId="urn:microsoft.com/office/officeart/2008/layout/LinedList"/>
    <dgm:cxn modelId="{E043C22C-902E-4175-9D73-F1F5BEC745F1}" type="presOf" srcId="{661EA244-E600-460C-BE07-621720DEFAAB}" destId="{98CFC9E9-8483-40AD-9DA5-DC3B477C8EA4}" srcOrd="0" destOrd="0" presId="urn:microsoft.com/office/officeart/2008/layout/LinedList"/>
    <dgm:cxn modelId="{A4CBF46A-AC13-4465-9639-04D3560BE605}" type="presOf" srcId="{135E02D7-771B-44E2-841C-31E00C35AF17}" destId="{D76F5BAE-3C66-4479-A5C5-6A376961A239}" srcOrd="0" destOrd="0" presId="urn:microsoft.com/office/officeart/2008/layout/LinedList"/>
    <dgm:cxn modelId="{A2BC3555-A509-4F19-9FD9-06049BDA5D47}" type="presOf" srcId="{C825F33A-8FF6-42AE-BDA6-27B89E11611A}" destId="{159EF186-FF73-42EB-9A1A-1608FDEBF575}" srcOrd="0" destOrd="0" presId="urn:microsoft.com/office/officeart/2008/layout/LinedList"/>
    <dgm:cxn modelId="{30AF5355-E1FB-42CC-93FC-CAA30C001F14}" srcId="{A71FB706-69B0-44EF-9216-A56428D7F725}" destId="{135E02D7-771B-44E2-841C-31E00C35AF17}" srcOrd="0" destOrd="0" parTransId="{5AE6C309-1C57-4BF8-93A8-E1C3FD1AEF42}" sibTransId="{1A4F43A9-BC1B-4788-9112-A7BCFBE0981C}"/>
    <dgm:cxn modelId="{547BE784-5958-4DBF-BD3F-3B2D6A1CD103}" type="presOf" srcId="{A71FB706-69B0-44EF-9216-A56428D7F725}" destId="{6B9E1DBD-C3AC-4CDD-B501-BCF699DAAAB8}" srcOrd="0" destOrd="0" presId="urn:microsoft.com/office/officeart/2008/layout/LinedList"/>
    <dgm:cxn modelId="{33099697-F6F7-4E67-BE07-1957BCB2BBD7}" srcId="{A71FB706-69B0-44EF-9216-A56428D7F725}" destId="{F7760C03-F409-4C73-BD9F-7A19E08531B2}" srcOrd="5" destOrd="0" parTransId="{6AC2F93E-7E0B-440E-9485-C0BB6AD460D2}" sibTransId="{027F10D2-9B81-4CC7-A8C6-52255ADABC10}"/>
    <dgm:cxn modelId="{131DC79B-361C-469B-ADF7-F0C9C347CD88}" srcId="{A71FB706-69B0-44EF-9216-A56428D7F725}" destId="{C825F33A-8FF6-42AE-BDA6-27B89E11611A}" srcOrd="4" destOrd="0" parTransId="{9261B5DF-A954-4697-B2C8-364DBB057053}" sibTransId="{2B6AD5EE-DDF4-48DB-AEED-080DFFAAC512}"/>
    <dgm:cxn modelId="{1A3E189F-A202-4DDD-9AF9-A6726EBD5FBB}" srcId="{A71FB706-69B0-44EF-9216-A56428D7F725}" destId="{CF0DEBE5-38DC-4207-AD50-34DC69FB19A0}" srcOrd="2" destOrd="0" parTransId="{B40A6E4A-FEF4-44E9-87CE-FAFF6DEDA7CA}" sibTransId="{CB22A4EF-12FF-4ACA-BB7B-75818246EB90}"/>
    <dgm:cxn modelId="{92281AC5-B617-4452-8023-77907883D230}" srcId="{A71FB706-69B0-44EF-9216-A56428D7F725}" destId="{70C022D4-6D18-43C0-A066-F3F1463C81FA}" srcOrd="1" destOrd="0" parTransId="{037A2DB6-F0CB-47DE-9D2E-28E39329491C}" sibTransId="{97B4254C-5E37-4BEB-9877-000A7F8B2682}"/>
    <dgm:cxn modelId="{6F58C7D4-54AC-4890-A529-5D490F5A1246}" srcId="{A71FB706-69B0-44EF-9216-A56428D7F725}" destId="{661EA244-E600-460C-BE07-621720DEFAAB}" srcOrd="6" destOrd="0" parTransId="{F42A113E-69FF-46C1-BE15-7E2C7B7C1E63}" sibTransId="{BBF2DF54-6347-4929-B67E-3917A75C390C}"/>
    <dgm:cxn modelId="{767233D7-249B-4D08-B79C-DC7590289EB6}" type="presOf" srcId="{8AB42CDD-6D75-4CFC-A53A-170A111F4720}" destId="{42B35238-B046-451F-A474-04593AF8FA13}" srcOrd="0" destOrd="0" presId="urn:microsoft.com/office/officeart/2008/layout/LinedList"/>
    <dgm:cxn modelId="{6ED50DDF-70ED-454B-BC6D-E808E1C81129}" type="presOf" srcId="{70C022D4-6D18-43C0-A066-F3F1463C81FA}" destId="{6CDD9E69-DACC-4531-9588-7FD5A934EB86}" srcOrd="0" destOrd="0" presId="urn:microsoft.com/office/officeart/2008/layout/LinedList"/>
    <dgm:cxn modelId="{323D2EF4-772D-48DF-BD72-243575C0F211}" type="presOf" srcId="{CF0DEBE5-38DC-4207-AD50-34DC69FB19A0}" destId="{8556320E-A29B-4EA0-9A93-AB80E08BB82D}" srcOrd="0" destOrd="0" presId="urn:microsoft.com/office/officeart/2008/layout/LinedList"/>
    <dgm:cxn modelId="{5EE8A58A-B8AB-42E7-A117-ED53D53EBE32}" type="presParOf" srcId="{42B35238-B046-451F-A474-04593AF8FA13}" destId="{9C99A291-8F55-4C7A-86E6-55A01EC1C527}" srcOrd="0" destOrd="0" presId="urn:microsoft.com/office/officeart/2008/layout/LinedList"/>
    <dgm:cxn modelId="{3149B2EC-2B59-421C-A399-CCA4EEDE995C}" type="presParOf" srcId="{42B35238-B046-451F-A474-04593AF8FA13}" destId="{ACDFC770-1773-45A7-9DEB-5530C80C3885}" srcOrd="1" destOrd="0" presId="urn:microsoft.com/office/officeart/2008/layout/LinedList"/>
    <dgm:cxn modelId="{18079D3E-248C-44D5-9837-E95E43DB7334}" type="presParOf" srcId="{ACDFC770-1773-45A7-9DEB-5530C80C3885}" destId="{6B9E1DBD-C3AC-4CDD-B501-BCF699DAAAB8}" srcOrd="0" destOrd="0" presId="urn:microsoft.com/office/officeart/2008/layout/LinedList"/>
    <dgm:cxn modelId="{B21C2424-F58A-4724-BA5E-1E6F1650B8F4}" type="presParOf" srcId="{ACDFC770-1773-45A7-9DEB-5530C80C3885}" destId="{64C2ED2A-5BC2-4D1C-A63D-5BF2E78D5DB2}" srcOrd="1" destOrd="0" presId="urn:microsoft.com/office/officeart/2008/layout/LinedList"/>
    <dgm:cxn modelId="{315CD63B-2CFC-46CD-93E9-A8515AC5B7A9}" type="presParOf" srcId="{64C2ED2A-5BC2-4D1C-A63D-5BF2E78D5DB2}" destId="{AF73EDC8-2413-4F6D-B376-85E3C9945B64}" srcOrd="0" destOrd="0" presId="urn:microsoft.com/office/officeart/2008/layout/LinedList"/>
    <dgm:cxn modelId="{B20011BF-FB09-4DAD-9AFA-D07FA368B99F}" type="presParOf" srcId="{64C2ED2A-5BC2-4D1C-A63D-5BF2E78D5DB2}" destId="{5108E6D4-4B05-4C45-83D4-BAE038573D1C}" srcOrd="1" destOrd="0" presId="urn:microsoft.com/office/officeart/2008/layout/LinedList"/>
    <dgm:cxn modelId="{DCF84E4E-DDB9-48C9-ABAB-472F18A0165E}" type="presParOf" srcId="{5108E6D4-4B05-4C45-83D4-BAE038573D1C}" destId="{23C3BFA8-5A93-45E6-B900-217F1AF6C5A3}" srcOrd="0" destOrd="0" presId="urn:microsoft.com/office/officeart/2008/layout/LinedList"/>
    <dgm:cxn modelId="{21723220-B3C1-49EF-9285-28C92AC04492}" type="presParOf" srcId="{5108E6D4-4B05-4C45-83D4-BAE038573D1C}" destId="{D76F5BAE-3C66-4479-A5C5-6A376961A239}" srcOrd="1" destOrd="0" presId="urn:microsoft.com/office/officeart/2008/layout/LinedList"/>
    <dgm:cxn modelId="{943AA56A-5511-4592-A064-FD6DC25CA8EC}" type="presParOf" srcId="{5108E6D4-4B05-4C45-83D4-BAE038573D1C}" destId="{DC6D678D-DF35-4F5B-8F3F-015007CEE16F}" srcOrd="2" destOrd="0" presId="urn:microsoft.com/office/officeart/2008/layout/LinedList"/>
    <dgm:cxn modelId="{B2490713-E0C9-491E-9567-A8FFCAC151FF}" type="presParOf" srcId="{64C2ED2A-5BC2-4D1C-A63D-5BF2E78D5DB2}" destId="{6D3BAA9D-39DE-4287-A366-CDBF761580BF}" srcOrd="2" destOrd="0" presId="urn:microsoft.com/office/officeart/2008/layout/LinedList"/>
    <dgm:cxn modelId="{9FAF6704-8831-4676-8AC3-DF40467D8BC1}" type="presParOf" srcId="{64C2ED2A-5BC2-4D1C-A63D-5BF2E78D5DB2}" destId="{803330AD-C7CC-4938-8C1D-E531FFB1EEC8}" srcOrd="3" destOrd="0" presId="urn:microsoft.com/office/officeart/2008/layout/LinedList"/>
    <dgm:cxn modelId="{FFF108FF-BB98-4927-944C-D8EAE780105E}" type="presParOf" srcId="{64C2ED2A-5BC2-4D1C-A63D-5BF2E78D5DB2}" destId="{D6F92842-006D-4326-8215-E9F27CB482E0}" srcOrd="4" destOrd="0" presId="urn:microsoft.com/office/officeart/2008/layout/LinedList"/>
    <dgm:cxn modelId="{F27A26F2-8A8F-4392-A6CC-DFA14721BCB4}" type="presParOf" srcId="{D6F92842-006D-4326-8215-E9F27CB482E0}" destId="{C56F01AD-40D7-4780-A73B-39CF7F62B837}" srcOrd="0" destOrd="0" presId="urn:microsoft.com/office/officeart/2008/layout/LinedList"/>
    <dgm:cxn modelId="{31924F41-0E4E-47C8-9EF2-F2DCA475F55F}" type="presParOf" srcId="{D6F92842-006D-4326-8215-E9F27CB482E0}" destId="{6CDD9E69-DACC-4531-9588-7FD5A934EB86}" srcOrd="1" destOrd="0" presId="urn:microsoft.com/office/officeart/2008/layout/LinedList"/>
    <dgm:cxn modelId="{2F1234A0-741E-4D74-AE5F-8C3E400BCADB}" type="presParOf" srcId="{D6F92842-006D-4326-8215-E9F27CB482E0}" destId="{DBECB73E-50BF-4233-A574-FF1DE7408099}" srcOrd="2" destOrd="0" presId="urn:microsoft.com/office/officeart/2008/layout/LinedList"/>
    <dgm:cxn modelId="{413FDE09-AD5D-405F-A081-6AB40640A8ED}" type="presParOf" srcId="{64C2ED2A-5BC2-4D1C-A63D-5BF2E78D5DB2}" destId="{77280A07-8FBE-4B53-A87B-2583E5593BBB}" srcOrd="5" destOrd="0" presId="urn:microsoft.com/office/officeart/2008/layout/LinedList"/>
    <dgm:cxn modelId="{BD25FD07-F138-4C5B-B088-261E0F6D9C2B}" type="presParOf" srcId="{64C2ED2A-5BC2-4D1C-A63D-5BF2E78D5DB2}" destId="{7C3E8B59-E460-499D-AEAD-A22F40514DBC}" srcOrd="6" destOrd="0" presId="urn:microsoft.com/office/officeart/2008/layout/LinedList"/>
    <dgm:cxn modelId="{DEC6EC9B-5E78-4FAE-84B6-5EFE1940B0E3}" type="presParOf" srcId="{64C2ED2A-5BC2-4D1C-A63D-5BF2E78D5DB2}" destId="{6C80EF9B-C635-40A4-AEB6-AEBD5210E282}" srcOrd="7" destOrd="0" presId="urn:microsoft.com/office/officeart/2008/layout/LinedList"/>
    <dgm:cxn modelId="{E25094E3-E453-44F5-9A90-B4766CF6E93A}" type="presParOf" srcId="{6C80EF9B-C635-40A4-AEB6-AEBD5210E282}" destId="{399BD36D-3AF9-4703-B7B0-87C6477E8111}" srcOrd="0" destOrd="0" presId="urn:microsoft.com/office/officeart/2008/layout/LinedList"/>
    <dgm:cxn modelId="{8CBD3D56-A7F5-4D6D-984D-18FBD05011D8}" type="presParOf" srcId="{6C80EF9B-C635-40A4-AEB6-AEBD5210E282}" destId="{8556320E-A29B-4EA0-9A93-AB80E08BB82D}" srcOrd="1" destOrd="0" presId="urn:microsoft.com/office/officeart/2008/layout/LinedList"/>
    <dgm:cxn modelId="{2A70490B-2BED-4FD6-BED3-90577734FC8B}" type="presParOf" srcId="{6C80EF9B-C635-40A4-AEB6-AEBD5210E282}" destId="{01259A4E-4617-4A13-B449-845720CCA746}" srcOrd="2" destOrd="0" presId="urn:microsoft.com/office/officeart/2008/layout/LinedList"/>
    <dgm:cxn modelId="{D9B08F17-501A-4065-98F5-13885E3FB61C}" type="presParOf" srcId="{64C2ED2A-5BC2-4D1C-A63D-5BF2E78D5DB2}" destId="{020C9C44-E833-436F-A68E-3473CC0658EE}" srcOrd="8" destOrd="0" presId="urn:microsoft.com/office/officeart/2008/layout/LinedList"/>
    <dgm:cxn modelId="{850CB895-7206-4DBE-86D5-54A60C662092}" type="presParOf" srcId="{64C2ED2A-5BC2-4D1C-A63D-5BF2E78D5DB2}" destId="{F4E5F1A4-106E-48DA-915F-1216A250F9B5}" srcOrd="9" destOrd="0" presId="urn:microsoft.com/office/officeart/2008/layout/LinedList"/>
    <dgm:cxn modelId="{3EC3339F-2715-45E4-B012-42F725535D71}" type="presParOf" srcId="{64C2ED2A-5BC2-4D1C-A63D-5BF2E78D5DB2}" destId="{E94CDBA0-1C5B-40E0-A826-368000923978}" srcOrd="10" destOrd="0" presId="urn:microsoft.com/office/officeart/2008/layout/LinedList"/>
    <dgm:cxn modelId="{2A4FD5B7-085B-4D10-8E29-A63EB7645114}" type="presParOf" srcId="{E94CDBA0-1C5B-40E0-A826-368000923978}" destId="{908E5A26-61C5-4EB4-8727-32993CB888B9}" srcOrd="0" destOrd="0" presId="urn:microsoft.com/office/officeart/2008/layout/LinedList"/>
    <dgm:cxn modelId="{B0B31721-6B44-48C0-B3E1-382568AD429E}" type="presParOf" srcId="{E94CDBA0-1C5B-40E0-A826-368000923978}" destId="{86DB3D10-EB8F-4CB5-9967-9869442B8D37}" srcOrd="1" destOrd="0" presId="urn:microsoft.com/office/officeart/2008/layout/LinedList"/>
    <dgm:cxn modelId="{19D702CB-3873-40BF-9404-2A6CD3B75E84}" type="presParOf" srcId="{E94CDBA0-1C5B-40E0-A826-368000923978}" destId="{9C9D4E40-275B-465C-8A67-BE3C157597A9}" srcOrd="2" destOrd="0" presId="urn:microsoft.com/office/officeart/2008/layout/LinedList"/>
    <dgm:cxn modelId="{2C6C8A2F-56D3-495A-8E59-9F407DE3739C}" type="presParOf" srcId="{64C2ED2A-5BC2-4D1C-A63D-5BF2E78D5DB2}" destId="{A732DF76-4417-442C-9D68-A19C450E58F3}" srcOrd="11" destOrd="0" presId="urn:microsoft.com/office/officeart/2008/layout/LinedList"/>
    <dgm:cxn modelId="{43508231-C6C1-4AEF-A43A-BA1332142AD8}" type="presParOf" srcId="{64C2ED2A-5BC2-4D1C-A63D-5BF2E78D5DB2}" destId="{39E0EA37-0A88-4401-8F97-54134B8C2659}" srcOrd="12" destOrd="0" presId="urn:microsoft.com/office/officeart/2008/layout/LinedList"/>
    <dgm:cxn modelId="{285FF490-D89A-47BE-8383-E4A6E002CEBB}" type="presParOf" srcId="{64C2ED2A-5BC2-4D1C-A63D-5BF2E78D5DB2}" destId="{98B44D14-AAB1-4EE7-8071-18C9FF85715E}" srcOrd="13" destOrd="0" presId="urn:microsoft.com/office/officeart/2008/layout/LinedList"/>
    <dgm:cxn modelId="{56066AF9-DB93-46FD-A61D-412B1E3C5894}" type="presParOf" srcId="{98B44D14-AAB1-4EE7-8071-18C9FF85715E}" destId="{1168316F-1054-44FE-A85A-78F970112DB9}" srcOrd="0" destOrd="0" presId="urn:microsoft.com/office/officeart/2008/layout/LinedList"/>
    <dgm:cxn modelId="{EF5D419E-E097-44C3-B01A-348BFE39477F}" type="presParOf" srcId="{98B44D14-AAB1-4EE7-8071-18C9FF85715E}" destId="{159EF186-FF73-42EB-9A1A-1608FDEBF575}" srcOrd="1" destOrd="0" presId="urn:microsoft.com/office/officeart/2008/layout/LinedList"/>
    <dgm:cxn modelId="{471AF31F-719E-40BC-9EE7-8B84A1FE33AC}" type="presParOf" srcId="{98B44D14-AAB1-4EE7-8071-18C9FF85715E}" destId="{248B88FD-6F36-443A-BAB6-3EA120827432}" srcOrd="2" destOrd="0" presId="urn:microsoft.com/office/officeart/2008/layout/LinedList"/>
    <dgm:cxn modelId="{3E5EB466-50EF-462F-9F1A-1C5A05081D84}" type="presParOf" srcId="{64C2ED2A-5BC2-4D1C-A63D-5BF2E78D5DB2}" destId="{E478E12B-1F1B-40AF-88D2-BC95A47EB8C7}" srcOrd="14" destOrd="0" presId="urn:microsoft.com/office/officeart/2008/layout/LinedList"/>
    <dgm:cxn modelId="{BF031DCF-D46F-4607-9AA3-8DAB736ECB14}" type="presParOf" srcId="{64C2ED2A-5BC2-4D1C-A63D-5BF2E78D5DB2}" destId="{7D4846B2-6EF3-4428-9A83-66546099598B}" srcOrd="15" destOrd="0" presId="urn:microsoft.com/office/officeart/2008/layout/LinedList"/>
    <dgm:cxn modelId="{E084EE62-4B44-49D4-8D49-AC912C7B56D4}" type="presParOf" srcId="{64C2ED2A-5BC2-4D1C-A63D-5BF2E78D5DB2}" destId="{9C7022A2-BBE2-4559-A747-D2D21C5AD3A0}" srcOrd="16" destOrd="0" presId="urn:microsoft.com/office/officeart/2008/layout/LinedList"/>
    <dgm:cxn modelId="{973F91D0-0AC7-41DC-B1CC-FA4E2FA327AB}" type="presParOf" srcId="{9C7022A2-BBE2-4559-A747-D2D21C5AD3A0}" destId="{2EEF9984-0158-47CA-80DB-8986F14BE465}" srcOrd="0" destOrd="0" presId="urn:microsoft.com/office/officeart/2008/layout/LinedList"/>
    <dgm:cxn modelId="{8A2CAECA-B818-4F1B-B786-C8E1BDE4E8DB}" type="presParOf" srcId="{9C7022A2-BBE2-4559-A747-D2D21C5AD3A0}" destId="{D76CBDB0-5533-4E0F-BA26-3EBDA6CE9B26}" srcOrd="1" destOrd="0" presId="urn:microsoft.com/office/officeart/2008/layout/LinedList"/>
    <dgm:cxn modelId="{2CD45601-267F-4B91-9EB7-B747A6A93B18}" type="presParOf" srcId="{9C7022A2-BBE2-4559-A747-D2D21C5AD3A0}" destId="{C9E303A0-9611-4036-83E1-EFDBF72BCD62}" srcOrd="2" destOrd="0" presId="urn:microsoft.com/office/officeart/2008/layout/LinedList"/>
    <dgm:cxn modelId="{62C72199-7304-48D6-B186-255B62FC5D7D}" type="presParOf" srcId="{64C2ED2A-5BC2-4D1C-A63D-5BF2E78D5DB2}" destId="{D0F78813-A386-4C2D-BE88-05429E6A90C2}" srcOrd="17" destOrd="0" presId="urn:microsoft.com/office/officeart/2008/layout/LinedList"/>
    <dgm:cxn modelId="{2DA7C0D5-CA38-4B77-BC3E-629CA0F80B14}" type="presParOf" srcId="{64C2ED2A-5BC2-4D1C-A63D-5BF2E78D5DB2}" destId="{2C2FEC88-F60A-4A6F-8CCC-06B4F88D649C}" srcOrd="18" destOrd="0" presId="urn:microsoft.com/office/officeart/2008/layout/LinedList"/>
    <dgm:cxn modelId="{560CAC45-AB83-41E7-88AB-26CA403C88DF}" type="presParOf" srcId="{64C2ED2A-5BC2-4D1C-A63D-5BF2E78D5DB2}" destId="{9A31F144-5943-461F-874B-A62EE1ACEB36}" srcOrd="19" destOrd="0" presId="urn:microsoft.com/office/officeart/2008/layout/LinedList"/>
    <dgm:cxn modelId="{F3A7C2B5-492C-478D-B78D-75C65C3C22E4}" type="presParOf" srcId="{9A31F144-5943-461F-874B-A62EE1ACEB36}" destId="{C7AAE5FE-16A2-44D1-972A-89367D8B9911}" srcOrd="0" destOrd="0" presId="urn:microsoft.com/office/officeart/2008/layout/LinedList"/>
    <dgm:cxn modelId="{07A32300-2232-4609-BE78-A6A97E0F49CC}" type="presParOf" srcId="{9A31F144-5943-461F-874B-A62EE1ACEB36}" destId="{98CFC9E9-8483-40AD-9DA5-DC3B477C8EA4}" srcOrd="1" destOrd="0" presId="urn:microsoft.com/office/officeart/2008/layout/LinedList"/>
    <dgm:cxn modelId="{5B4D7400-FAA6-414C-BF0C-400C71F98333}" type="presParOf" srcId="{9A31F144-5943-461F-874B-A62EE1ACEB36}" destId="{BCEAB76D-6584-454E-8519-B90E8D341325}" srcOrd="2" destOrd="0" presId="urn:microsoft.com/office/officeart/2008/layout/LinedList"/>
    <dgm:cxn modelId="{7976E13C-7168-44A5-B411-EE7E314874C8}" type="presParOf" srcId="{64C2ED2A-5BC2-4D1C-A63D-5BF2E78D5DB2}" destId="{58555718-866A-4ED1-B3FE-E497F0CCEE80}" srcOrd="20" destOrd="0" presId="urn:microsoft.com/office/officeart/2008/layout/LinedList"/>
    <dgm:cxn modelId="{93B56AB3-D702-427D-A199-BEB77A77E67C}" type="presParOf" srcId="{64C2ED2A-5BC2-4D1C-A63D-5BF2E78D5DB2}" destId="{F405EB29-F5C8-423B-AFA5-A744D02BB26C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AA6BA3-6C71-4B73-9D74-808F3DDAE4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A3BFF1-63C6-484E-8654-99EA9A4EE475}">
      <dgm:prSet/>
      <dgm:spPr/>
      <dgm:t>
        <a:bodyPr/>
        <a:lstStyle/>
        <a:p>
          <a:r>
            <a:rPr lang="en-GB"/>
            <a:t>Social pain points—like poverty, unemployment, or environmental degradation—are often the starting point.</a:t>
          </a:r>
          <a:endParaRPr lang="en-US"/>
        </a:p>
      </dgm:t>
    </dgm:pt>
    <dgm:pt modelId="{C5BE68B1-AD85-4896-A1CA-7694D261168C}" type="parTrans" cxnId="{79A4E33B-7CFF-4777-A597-8B0763B86B45}">
      <dgm:prSet/>
      <dgm:spPr/>
      <dgm:t>
        <a:bodyPr/>
        <a:lstStyle/>
        <a:p>
          <a:endParaRPr lang="en-US"/>
        </a:p>
      </dgm:t>
    </dgm:pt>
    <dgm:pt modelId="{A953D033-BCCA-4171-AAD9-C954778A6FA0}" type="sibTrans" cxnId="{79A4E33B-7CFF-4777-A597-8B0763B86B45}">
      <dgm:prSet/>
      <dgm:spPr/>
      <dgm:t>
        <a:bodyPr/>
        <a:lstStyle/>
        <a:p>
          <a:endParaRPr lang="en-US"/>
        </a:p>
      </dgm:t>
    </dgm:pt>
    <dgm:pt modelId="{59383C7E-BBD0-4074-8EC3-A2531F1272ED}">
      <dgm:prSet/>
      <dgm:spPr/>
      <dgm:t>
        <a:bodyPr/>
        <a:lstStyle/>
        <a:p>
          <a:r>
            <a:rPr lang="en-GB"/>
            <a:t>Entrepreneurs look for gaps in services or systemic failures where traditional institutions fall short.</a:t>
          </a:r>
          <a:endParaRPr lang="en-US"/>
        </a:p>
      </dgm:t>
    </dgm:pt>
    <dgm:pt modelId="{F697F4C1-1DDB-4EFF-BA96-6AADBEB45CFF}" type="parTrans" cxnId="{99F30778-C138-4671-A704-39965F5E915B}">
      <dgm:prSet/>
      <dgm:spPr/>
      <dgm:t>
        <a:bodyPr/>
        <a:lstStyle/>
        <a:p>
          <a:endParaRPr lang="en-US"/>
        </a:p>
      </dgm:t>
    </dgm:pt>
    <dgm:pt modelId="{F93046E7-6325-4B21-8161-494499370CB7}" type="sibTrans" cxnId="{99F30778-C138-4671-A704-39965F5E915B}">
      <dgm:prSet/>
      <dgm:spPr/>
      <dgm:t>
        <a:bodyPr/>
        <a:lstStyle/>
        <a:p>
          <a:endParaRPr lang="en-US"/>
        </a:p>
      </dgm:t>
    </dgm:pt>
    <dgm:pt modelId="{736FD0F6-AB7E-42B5-B9CC-B353616C51C4}">
      <dgm:prSet/>
      <dgm:spPr/>
      <dgm:t>
        <a:bodyPr/>
        <a:lstStyle/>
        <a:p>
          <a:r>
            <a:rPr lang="en-GB"/>
            <a:t>Discussion: Thinking of an area you are familiar with, what are the problems facing your community.</a:t>
          </a:r>
          <a:endParaRPr lang="en-US"/>
        </a:p>
      </dgm:t>
    </dgm:pt>
    <dgm:pt modelId="{85688D0B-7742-44DD-B6A5-6E041A49124F}" type="parTrans" cxnId="{98041FFC-3CF1-4BB5-9F81-27B0EC697B10}">
      <dgm:prSet/>
      <dgm:spPr/>
      <dgm:t>
        <a:bodyPr/>
        <a:lstStyle/>
        <a:p>
          <a:endParaRPr lang="en-US"/>
        </a:p>
      </dgm:t>
    </dgm:pt>
    <dgm:pt modelId="{B280D606-5CBA-430B-9EEB-DC71C686AFA4}" type="sibTrans" cxnId="{98041FFC-3CF1-4BB5-9F81-27B0EC697B10}">
      <dgm:prSet/>
      <dgm:spPr/>
      <dgm:t>
        <a:bodyPr/>
        <a:lstStyle/>
        <a:p>
          <a:endParaRPr lang="en-US"/>
        </a:p>
      </dgm:t>
    </dgm:pt>
    <dgm:pt modelId="{4EC71557-45E1-439B-BC94-07C372D19E05}">
      <dgm:prSet/>
      <dgm:spPr/>
      <dgm:t>
        <a:bodyPr/>
        <a:lstStyle/>
        <a:p>
          <a:r>
            <a:rPr lang="en-GB"/>
            <a:t>Further discussion:  What could be put in place to resolve these issues</a:t>
          </a:r>
          <a:endParaRPr lang="en-US"/>
        </a:p>
      </dgm:t>
    </dgm:pt>
    <dgm:pt modelId="{F50B946E-9752-40A2-A4A2-660E9F1C3F8A}" type="parTrans" cxnId="{9C22A010-42CA-46AD-BE98-98A35FF75E4E}">
      <dgm:prSet/>
      <dgm:spPr/>
      <dgm:t>
        <a:bodyPr/>
        <a:lstStyle/>
        <a:p>
          <a:endParaRPr lang="en-US"/>
        </a:p>
      </dgm:t>
    </dgm:pt>
    <dgm:pt modelId="{B41709EC-8CF7-459E-8F8D-458A709D09FA}" type="sibTrans" cxnId="{9C22A010-42CA-46AD-BE98-98A35FF75E4E}">
      <dgm:prSet/>
      <dgm:spPr/>
      <dgm:t>
        <a:bodyPr/>
        <a:lstStyle/>
        <a:p>
          <a:endParaRPr lang="en-US"/>
        </a:p>
      </dgm:t>
    </dgm:pt>
    <dgm:pt modelId="{98A96356-0529-4EE1-8BC7-FB7B4E000E0E}" type="pres">
      <dgm:prSet presAssocID="{04AA6BA3-6C71-4B73-9D74-808F3DDAE439}" presName="root" presStyleCnt="0">
        <dgm:presLayoutVars>
          <dgm:dir/>
          <dgm:resizeHandles val="exact"/>
        </dgm:presLayoutVars>
      </dgm:prSet>
      <dgm:spPr/>
    </dgm:pt>
    <dgm:pt modelId="{4059B5CE-8341-4515-B428-BD4266FCB6ED}" type="pres">
      <dgm:prSet presAssocID="{0EA3BFF1-63C6-484E-8654-99EA9A4EE475}" presName="compNode" presStyleCnt="0"/>
      <dgm:spPr/>
    </dgm:pt>
    <dgm:pt modelId="{57354CA1-1B89-44A1-B787-31FC405F6406}" type="pres">
      <dgm:prSet presAssocID="{0EA3BFF1-63C6-484E-8654-99EA9A4EE475}" presName="bgRect" presStyleLbl="bgShp" presStyleIdx="0" presStyleCnt="4"/>
      <dgm:spPr/>
    </dgm:pt>
    <dgm:pt modelId="{09FB6EED-01D6-4EFB-9653-5E001C4118D3}" type="pres">
      <dgm:prSet presAssocID="{0EA3BFF1-63C6-484E-8654-99EA9A4EE47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0F75DF5-2D0E-46CD-ABC3-BF9E62ED2B62}" type="pres">
      <dgm:prSet presAssocID="{0EA3BFF1-63C6-484E-8654-99EA9A4EE475}" presName="spaceRect" presStyleCnt="0"/>
      <dgm:spPr/>
    </dgm:pt>
    <dgm:pt modelId="{A0666133-20A1-4B7A-B191-F30F6C0BE827}" type="pres">
      <dgm:prSet presAssocID="{0EA3BFF1-63C6-484E-8654-99EA9A4EE475}" presName="parTx" presStyleLbl="revTx" presStyleIdx="0" presStyleCnt="4">
        <dgm:presLayoutVars>
          <dgm:chMax val="0"/>
          <dgm:chPref val="0"/>
        </dgm:presLayoutVars>
      </dgm:prSet>
      <dgm:spPr/>
    </dgm:pt>
    <dgm:pt modelId="{21022425-8E4F-4958-B5B8-58FB5E87C097}" type="pres">
      <dgm:prSet presAssocID="{A953D033-BCCA-4171-AAD9-C954778A6FA0}" presName="sibTrans" presStyleCnt="0"/>
      <dgm:spPr/>
    </dgm:pt>
    <dgm:pt modelId="{18D1B0B4-2062-432D-969D-AAA30432B98E}" type="pres">
      <dgm:prSet presAssocID="{59383C7E-BBD0-4074-8EC3-A2531F1272ED}" presName="compNode" presStyleCnt="0"/>
      <dgm:spPr/>
    </dgm:pt>
    <dgm:pt modelId="{F2828970-8455-4A52-8B57-AB9D163A92FC}" type="pres">
      <dgm:prSet presAssocID="{59383C7E-BBD0-4074-8EC3-A2531F1272ED}" presName="bgRect" presStyleLbl="bgShp" presStyleIdx="1" presStyleCnt="4"/>
      <dgm:spPr/>
    </dgm:pt>
    <dgm:pt modelId="{ABDC81E5-B025-4D35-86CF-40E0D26C7F01}" type="pres">
      <dgm:prSet presAssocID="{59383C7E-BBD0-4074-8EC3-A2531F1272E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E1ACBEA-8BFB-402B-BCEE-65FFF3177806}" type="pres">
      <dgm:prSet presAssocID="{59383C7E-BBD0-4074-8EC3-A2531F1272ED}" presName="spaceRect" presStyleCnt="0"/>
      <dgm:spPr/>
    </dgm:pt>
    <dgm:pt modelId="{A2737409-3053-4BCF-9284-D2A18C8162C3}" type="pres">
      <dgm:prSet presAssocID="{59383C7E-BBD0-4074-8EC3-A2531F1272ED}" presName="parTx" presStyleLbl="revTx" presStyleIdx="1" presStyleCnt="4">
        <dgm:presLayoutVars>
          <dgm:chMax val="0"/>
          <dgm:chPref val="0"/>
        </dgm:presLayoutVars>
      </dgm:prSet>
      <dgm:spPr/>
    </dgm:pt>
    <dgm:pt modelId="{72CD3833-E655-4889-896B-33586C5EF0EF}" type="pres">
      <dgm:prSet presAssocID="{F93046E7-6325-4B21-8161-494499370CB7}" presName="sibTrans" presStyleCnt="0"/>
      <dgm:spPr/>
    </dgm:pt>
    <dgm:pt modelId="{7FFC11B1-1730-40AE-917A-575BB809C221}" type="pres">
      <dgm:prSet presAssocID="{736FD0F6-AB7E-42B5-B9CC-B353616C51C4}" presName="compNode" presStyleCnt="0"/>
      <dgm:spPr/>
    </dgm:pt>
    <dgm:pt modelId="{F17C6EAD-5E45-4E29-98FC-A3034524C336}" type="pres">
      <dgm:prSet presAssocID="{736FD0F6-AB7E-42B5-B9CC-B353616C51C4}" presName="bgRect" presStyleLbl="bgShp" presStyleIdx="2" presStyleCnt="4"/>
      <dgm:spPr/>
    </dgm:pt>
    <dgm:pt modelId="{9526D43D-08A6-4C00-B70F-668B8B7B9D5D}" type="pres">
      <dgm:prSet presAssocID="{736FD0F6-AB7E-42B5-B9CC-B353616C51C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5EC1825-D1FC-4F3A-A97D-8B1A816E5A82}" type="pres">
      <dgm:prSet presAssocID="{736FD0F6-AB7E-42B5-B9CC-B353616C51C4}" presName="spaceRect" presStyleCnt="0"/>
      <dgm:spPr/>
    </dgm:pt>
    <dgm:pt modelId="{A0A5D744-9758-43F6-A2BC-1756690C6BE0}" type="pres">
      <dgm:prSet presAssocID="{736FD0F6-AB7E-42B5-B9CC-B353616C51C4}" presName="parTx" presStyleLbl="revTx" presStyleIdx="2" presStyleCnt="4">
        <dgm:presLayoutVars>
          <dgm:chMax val="0"/>
          <dgm:chPref val="0"/>
        </dgm:presLayoutVars>
      </dgm:prSet>
      <dgm:spPr/>
    </dgm:pt>
    <dgm:pt modelId="{2693D99F-F9C8-4A19-9AD0-8BD5282BDE80}" type="pres">
      <dgm:prSet presAssocID="{B280D606-5CBA-430B-9EEB-DC71C686AFA4}" presName="sibTrans" presStyleCnt="0"/>
      <dgm:spPr/>
    </dgm:pt>
    <dgm:pt modelId="{2F6D8C0A-EC2C-40E8-8EF6-354A965ACEDD}" type="pres">
      <dgm:prSet presAssocID="{4EC71557-45E1-439B-BC94-07C372D19E05}" presName="compNode" presStyleCnt="0"/>
      <dgm:spPr/>
    </dgm:pt>
    <dgm:pt modelId="{28216E1D-6565-46D9-936F-A3296983D1DC}" type="pres">
      <dgm:prSet presAssocID="{4EC71557-45E1-439B-BC94-07C372D19E05}" presName="bgRect" presStyleLbl="bgShp" presStyleIdx="3" presStyleCnt="4"/>
      <dgm:spPr/>
    </dgm:pt>
    <dgm:pt modelId="{3E951A52-19A5-4436-8279-BD5ABE3033B4}" type="pres">
      <dgm:prSet presAssocID="{4EC71557-45E1-439B-BC94-07C372D19E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21E6DA6-6E4D-48FC-9540-1726E6E7EE08}" type="pres">
      <dgm:prSet presAssocID="{4EC71557-45E1-439B-BC94-07C372D19E05}" presName="spaceRect" presStyleCnt="0"/>
      <dgm:spPr/>
    </dgm:pt>
    <dgm:pt modelId="{B18C41ED-0F43-4EC2-92F4-A748BF9E6319}" type="pres">
      <dgm:prSet presAssocID="{4EC71557-45E1-439B-BC94-07C372D19E0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C22A010-42CA-46AD-BE98-98A35FF75E4E}" srcId="{04AA6BA3-6C71-4B73-9D74-808F3DDAE439}" destId="{4EC71557-45E1-439B-BC94-07C372D19E05}" srcOrd="3" destOrd="0" parTransId="{F50B946E-9752-40A2-A4A2-660E9F1C3F8A}" sibTransId="{B41709EC-8CF7-459E-8F8D-458A709D09FA}"/>
    <dgm:cxn modelId="{E578A51E-D8D7-4635-AC4E-C9FA913F1256}" type="presOf" srcId="{4EC71557-45E1-439B-BC94-07C372D19E05}" destId="{B18C41ED-0F43-4EC2-92F4-A748BF9E6319}" srcOrd="0" destOrd="0" presId="urn:microsoft.com/office/officeart/2018/2/layout/IconVerticalSolidList"/>
    <dgm:cxn modelId="{79A4E33B-7CFF-4777-A597-8B0763B86B45}" srcId="{04AA6BA3-6C71-4B73-9D74-808F3DDAE439}" destId="{0EA3BFF1-63C6-484E-8654-99EA9A4EE475}" srcOrd="0" destOrd="0" parTransId="{C5BE68B1-AD85-4896-A1CA-7694D261168C}" sibTransId="{A953D033-BCCA-4171-AAD9-C954778A6FA0}"/>
    <dgm:cxn modelId="{0A47F747-B624-493D-A888-320945337BB2}" type="presOf" srcId="{04AA6BA3-6C71-4B73-9D74-808F3DDAE439}" destId="{98A96356-0529-4EE1-8BC7-FB7B4E000E0E}" srcOrd="0" destOrd="0" presId="urn:microsoft.com/office/officeart/2018/2/layout/IconVerticalSolidList"/>
    <dgm:cxn modelId="{3CE65B68-E069-4EA5-A65D-B5B10E639DD9}" type="presOf" srcId="{736FD0F6-AB7E-42B5-B9CC-B353616C51C4}" destId="{A0A5D744-9758-43F6-A2BC-1756690C6BE0}" srcOrd="0" destOrd="0" presId="urn:microsoft.com/office/officeart/2018/2/layout/IconVerticalSolidList"/>
    <dgm:cxn modelId="{8F66184D-0748-41CE-8751-EBF2528CA913}" type="presOf" srcId="{0EA3BFF1-63C6-484E-8654-99EA9A4EE475}" destId="{A0666133-20A1-4B7A-B191-F30F6C0BE827}" srcOrd="0" destOrd="0" presId="urn:microsoft.com/office/officeart/2018/2/layout/IconVerticalSolidList"/>
    <dgm:cxn modelId="{99F30778-C138-4671-A704-39965F5E915B}" srcId="{04AA6BA3-6C71-4B73-9D74-808F3DDAE439}" destId="{59383C7E-BBD0-4074-8EC3-A2531F1272ED}" srcOrd="1" destOrd="0" parTransId="{F697F4C1-1DDB-4EFF-BA96-6AADBEB45CFF}" sibTransId="{F93046E7-6325-4B21-8161-494499370CB7}"/>
    <dgm:cxn modelId="{B9158CCA-E0A5-4A8A-A64F-C79D491F1AED}" type="presOf" srcId="{59383C7E-BBD0-4074-8EC3-A2531F1272ED}" destId="{A2737409-3053-4BCF-9284-D2A18C8162C3}" srcOrd="0" destOrd="0" presId="urn:microsoft.com/office/officeart/2018/2/layout/IconVerticalSolidList"/>
    <dgm:cxn modelId="{98041FFC-3CF1-4BB5-9F81-27B0EC697B10}" srcId="{04AA6BA3-6C71-4B73-9D74-808F3DDAE439}" destId="{736FD0F6-AB7E-42B5-B9CC-B353616C51C4}" srcOrd="2" destOrd="0" parTransId="{85688D0B-7742-44DD-B6A5-6E041A49124F}" sibTransId="{B280D606-5CBA-430B-9EEB-DC71C686AFA4}"/>
    <dgm:cxn modelId="{62861684-3FFE-4F6E-A123-ABF215A5DD1C}" type="presParOf" srcId="{98A96356-0529-4EE1-8BC7-FB7B4E000E0E}" destId="{4059B5CE-8341-4515-B428-BD4266FCB6ED}" srcOrd="0" destOrd="0" presId="urn:microsoft.com/office/officeart/2018/2/layout/IconVerticalSolidList"/>
    <dgm:cxn modelId="{C0AFA0FC-7936-4BD8-A3B3-FF289B471A32}" type="presParOf" srcId="{4059B5CE-8341-4515-B428-BD4266FCB6ED}" destId="{57354CA1-1B89-44A1-B787-31FC405F6406}" srcOrd="0" destOrd="0" presId="urn:microsoft.com/office/officeart/2018/2/layout/IconVerticalSolidList"/>
    <dgm:cxn modelId="{4FB9DA66-3656-4F2F-998D-0F544620B8E5}" type="presParOf" srcId="{4059B5CE-8341-4515-B428-BD4266FCB6ED}" destId="{09FB6EED-01D6-4EFB-9653-5E001C4118D3}" srcOrd="1" destOrd="0" presId="urn:microsoft.com/office/officeart/2018/2/layout/IconVerticalSolidList"/>
    <dgm:cxn modelId="{B972129F-0AFC-45A1-9CBD-00D915B6A949}" type="presParOf" srcId="{4059B5CE-8341-4515-B428-BD4266FCB6ED}" destId="{60F75DF5-2D0E-46CD-ABC3-BF9E62ED2B62}" srcOrd="2" destOrd="0" presId="urn:microsoft.com/office/officeart/2018/2/layout/IconVerticalSolidList"/>
    <dgm:cxn modelId="{4DCA1D25-5E2B-4C21-A874-C39AA5487158}" type="presParOf" srcId="{4059B5CE-8341-4515-B428-BD4266FCB6ED}" destId="{A0666133-20A1-4B7A-B191-F30F6C0BE827}" srcOrd="3" destOrd="0" presId="urn:microsoft.com/office/officeart/2018/2/layout/IconVerticalSolidList"/>
    <dgm:cxn modelId="{29114268-2462-4963-A34D-C46E2095F6E2}" type="presParOf" srcId="{98A96356-0529-4EE1-8BC7-FB7B4E000E0E}" destId="{21022425-8E4F-4958-B5B8-58FB5E87C097}" srcOrd="1" destOrd="0" presId="urn:microsoft.com/office/officeart/2018/2/layout/IconVerticalSolidList"/>
    <dgm:cxn modelId="{132E70F9-8034-4178-A6EC-6B605383AD3C}" type="presParOf" srcId="{98A96356-0529-4EE1-8BC7-FB7B4E000E0E}" destId="{18D1B0B4-2062-432D-969D-AAA30432B98E}" srcOrd="2" destOrd="0" presId="urn:microsoft.com/office/officeart/2018/2/layout/IconVerticalSolidList"/>
    <dgm:cxn modelId="{79B6227E-1F65-495D-ADB5-E39C740AF3D0}" type="presParOf" srcId="{18D1B0B4-2062-432D-969D-AAA30432B98E}" destId="{F2828970-8455-4A52-8B57-AB9D163A92FC}" srcOrd="0" destOrd="0" presId="urn:microsoft.com/office/officeart/2018/2/layout/IconVerticalSolidList"/>
    <dgm:cxn modelId="{C1511D9F-7534-4421-8ED7-721A8DEF2667}" type="presParOf" srcId="{18D1B0B4-2062-432D-969D-AAA30432B98E}" destId="{ABDC81E5-B025-4D35-86CF-40E0D26C7F01}" srcOrd="1" destOrd="0" presId="urn:microsoft.com/office/officeart/2018/2/layout/IconVerticalSolidList"/>
    <dgm:cxn modelId="{C7989E12-0D37-4D40-92D2-04248C7EF333}" type="presParOf" srcId="{18D1B0B4-2062-432D-969D-AAA30432B98E}" destId="{EE1ACBEA-8BFB-402B-BCEE-65FFF3177806}" srcOrd="2" destOrd="0" presId="urn:microsoft.com/office/officeart/2018/2/layout/IconVerticalSolidList"/>
    <dgm:cxn modelId="{3FBCA15E-35A4-4E71-8D84-F11E82C0FF67}" type="presParOf" srcId="{18D1B0B4-2062-432D-969D-AAA30432B98E}" destId="{A2737409-3053-4BCF-9284-D2A18C8162C3}" srcOrd="3" destOrd="0" presId="urn:microsoft.com/office/officeart/2018/2/layout/IconVerticalSolidList"/>
    <dgm:cxn modelId="{07357FDB-2E2B-49FD-BFC4-7A38D467D3C2}" type="presParOf" srcId="{98A96356-0529-4EE1-8BC7-FB7B4E000E0E}" destId="{72CD3833-E655-4889-896B-33586C5EF0EF}" srcOrd="3" destOrd="0" presId="urn:microsoft.com/office/officeart/2018/2/layout/IconVerticalSolidList"/>
    <dgm:cxn modelId="{7D73096F-86CC-4494-AD84-F71744BF4202}" type="presParOf" srcId="{98A96356-0529-4EE1-8BC7-FB7B4E000E0E}" destId="{7FFC11B1-1730-40AE-917A-575BB809C221}" srcOrd="4" destOrd="0" presId="urn:microsoft.com/office/officeart/2018/2/layout/IconVerticalSolidList"/>
    <dgm:cxn modelId="{9FD928BE-7347-45B1-A44C-5A208B259933}" type="presParOf" srcId="{7FFC11B1-1730-40AE-917A-575BB809C221}" destId="{F17C6EAD-5E45-4E29-98FC-A3034524C336}" srcOrd="0" destOrd="0" presId="urn:microsoft.com/office/officeart/2018/2/layout/IconVerticalSolidList"/>
    <dgm:cxn modelId="{AADE9FB3-9689-405B-9BE0-1627803B9186}" type="presParOf" srcId="{7FFC11B1-1730-40AE-917A-575BB809C221}" destId="{9526D43D-08A6-4C00-B70F-668B8B7B9D5D}" srcOrd="1" destOrd="0" presId="urn:microsoft.com/office/officeart/2018/2/layout/IconVerticalSolidList"/>
    <dgm:cxn modelId="{BE6F5816-E288-4964-B914-9956C4A44233}" type="presParOf" srcId="{7FFC11B1-1730-40AE-917A-575BB809C221}" destId="{75EC1825-D1FC-4F3A-A97D-8B1A816E5A82}" srcOrd="2" destOrd="0" presId="urn:microsoft.com/office/officeart/2018/2/layout/IconVerticalSolidList"/>
    <dgm:cxn modelId="{8F93D5BC-CB14-4F4E-AD3D-D7A8392DB658}" type="presParOf" srcId="{7FFC11B1-1730-40AE-917A-575BB809C221}" destId="{A0A5D744-9758-43F6-A2BC-1756690C6BE0}" srcOrd="3" destOrd="0" presId="urn:microsoft.com/office/officeart/2018/2/layout/IconVerticalSolidList"/>
    <dgm:cxn modelId="{E7F26D42-828F-41D4-A4E4-6DEFC6D40A09}" type="presParOf" srcId="{98A96356-0529-4EE1-8BC7-FB7B4E000E0E}" destId="{2693D99F-F9C8-4A19-9AD0-8BD5282BDE80}" srcOrd="5" destOrd="0" presId="urn:microsoft.com/office/officeart/2018/2/layout/IconVerticalSolidList"/>
    <dgm:cxn modelId="{3242C059-C419-429F-AA6E-514CDC4C8C1A}" type="presParOf" srcId="{98A96356-0529-4EE1-8BC7-FB7B4E000E0E}" destId="{2F6D8C0A-EC2C-40E8-8EF6-354A965ACEDD}" srcOrd="6" destOrd="0" presId="urn:microsoft.com/office/officeart/2018/2/layout/IconVerticalSolidList"/>
    <dgm:cxn modelId="{F6D816F2-B4F9-4BC4-8671-9ECF3E8F31A7}" type="presParOf" srcId="{2F6D8C0A-EC2C-40E8-8EF6-354A965ACEDD}" destId="{28216E1D-6565-46D9-936F-A3296983D1DC}" srcOrd="0" destOrd="0" presId="urn:microsoft.com/office/officeart/2018/2/layout/IconVerticalSolidList"/>
    <dgm:cxn modelId="{8655BAF4-9927-420A-B667-93C00E5AB636}" type="presParOf" srcId="{2F6D8C0A-EC2C-40E8-8EF6-354A965ACEDD}" destId="{3E951A52-19A5-4436-8279-BD5ABE3033B4}" srcOrd="1" destOrd="0" presId="urn:microsoft.com/office/officeart/2018/2/layout/IconVerticalSolidList"/>
    <dgm:cxn modelId="{07803094-DF1E-4995-A174-06736CE516E8}" type="presParOf" srcId="{2F6D8C0A-EC2C-40E8-8EF6-354A965ACEDD}" destId="{B21E6DA6-6E4D-48FC-9540-1726E6E7EE08}" srcOrd="2" destOrd="0" presId="urn:microsoft.com/office/officeart/2018/2/layout/IconVerticalSolidList"/>
    <dgm:cxn modelId="{9AE46AC9-A5E9-4A54-AA11-50098BF17D6E}" type="presParOf" srcId="{2F6D8C0A-EC2C-40E8-8EF6-354A965ACEDD}" destId="{B18C41ED-0F43-4EC2-92F4-A748BF9E63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4D2F1A-538E-490D-913B-2322E81DE0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565AE8-7B6B-4AB4-8E9E-750215E53C2F}">
      <dgm:prSet/>
      <dgm:spPr/>
      <dgm:t>
        <a:bodyPr/>
        <a:lstStyle/>
        <a:p>
          <a:r>
            <a:rPr lang="en-GB"/>
            <a:t>They use design thinking, systems mapping, and ideation workshops to generate innovative solutions.</a:t>
          </a:r>
          <a:endParaRPr lang="en-US"/>
        </a:p>
      </dgm:t>
    </dgm:pt>
    <dgm:pt modelId="{5286860A-E882-4515-BFD5-27D951ACEC96}" type="parTrans" cxnId="{4D905920-8FF7-4C3A-8BCF-5A716601D980}">
      <dgm:prSet/>
      <dgm:spPr/>
      <dgm:t>
        <a:bodyPr/>
        <a:lstStyle/>
        <a:p>
          <a:endParaRPr lang="en-US"/>
        </a:p>
      </dgm:t>
    </dgm:pt>
    <dgm:pt modelId="{1DB82025-9849-4A87-A319-BA342B28B473}" type="sibTrans" cxnId="{4D905920-8FF7-4C3A-8BCF-5A716601D980}">
      <dgm:prSet/>
      <dgm:spPr/>
      <dgm:t>
        <a:bodyPr/>
        <a:lstStyle/>
        <a:p>
          <a:endParaRPr lang="en-US"/>
        </a:p>
      </dgm:t>
    </dgm:pt>
    <dgm:pt modelId="{04937903-6463-40F9-842B-2B10B1A05BA7}">
      <dgm:prSet/>
      <dgm:spPr/>
      <dgm:t>
        <a:bodyPr/>
        <a:lstStyle/>
        <a:p>
          <a:r>
            <a:rPr lang="en-GB"/>
            <a:t>The goal is to find scalable interventions that balance impact with feasibility.</a:t>
          </a:r>
          <a:endParaRPr lang="en-US"/>
        </a:p>
      </dgm:t>
    </dgm:pt>
    <dgm:pt modelId="{7403C8D2-EE12-4791-BDE4-F5B660A53AB3}" type="parTrans" cxnId="{61832375-ADA7-4989-828B-D3A752C42408}">
      <dgm:prSet/>
      <dgm:spPr/>
      <dgm:t>
        <a:bodyPr/>
        <a:lstStyle/>
        <a:p>
          <a:endParaRPr lang="en-US"/>
        </a:p>
      </dgm:t>
    </dgm:pt>
    <dgm:pt modelId="{12145DAB-D211-4106-824A-2EE1CDAD5200}" type="sibTrans" cxnId="{61832375-ADA7-4989-828B-D3A752C42408}">
      <dgm:prSet/>
      <dgm:spPr/>
      <dgm:t>
        <a:bodyPr/>
        <a:lstStyle/>
        <a:p>
          <a:endParaRPr lang="en-US"/>
        </a:p>
      </dgm:t>
    </dgm:pt>
    <dgm:pt modelId="{DD2E988C-A60E-4F7A-AA37-4E5BEA4363F2}" type="pres">
      <dgm:prSet presAssocID="{6F4D2F1A-538E-490D-913B-2322E81DE068}" presName="linear" presStyleCnt="0">
        <dgm:presLayoutVars>
          <dgm:animLvl val="lvl"/>
          <dgm:resizeHandles val="exact"/>
        </dgm:presLayoutVars>
      </dgm:prSet>
      <dgm:spPr/>
    </dgm:pt>
    <dgm:pt modelId="{A591C441-5BB6-44EB-97F0-DEFD4B121B07}" type="pres">
      <dgm:prSet presAssocID="{A8565AE8-7B6B-4AB4-8E9E-750215E53C2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5E5800E-8369-4A1F-8E81-91DF227A8676}" type="pres">
      <dgm:prSet presAssocID="{1DB82025-9849-4A87-A319-BA342B28B473}" presName="spacer" presStyleCnt="0"/>
      <dgm:spPr/>
    </dgm:pt>
    <dgm:pt modelId="{C6FDF01B-F1CB-4D42-B458-1DF206B6F18F}" type="pres">
      <dgm:prSet presAssocID="{04937903-6463-40F9-842B-2B10B1A05BA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D905920-8FF7-4C3A-8BCF-5A716601D980}" srcId="{6F4D2F1A-538E-490D-913B-2322E81DE068}" destId="{A8565AE8-7B6B-4AB4-8E9E-750215E53C2F}" srcOrd="0" destOrd="0" parTransId="{5286860A-E882-4515-BFD5-27D951ACEC96}" sibTransId="{1DB82025-9849-4A87-A319-BA342B28B473}"/>
    <dgm:cxn modelId="{1848F554-39D7-4640-BCA7-467C187AD171}" type="presOf" srcId="{04937903-6463-40F9-842B-2B10B1A05BA7}" destId="{C6FDF01B-F1CB-4D42-B458-1DF206B6F18F}" srcOrd="0" destOrd="0" presId="urn:microsoft.com/office/officeart/2005/8/layout/vList2"/>
    <dgm:cxn modelId="{61832375-ADA7-4989-828B-D3A752C42408}" srcId="{6F4D2F1A-538E-490D-913B-2322E81DE068}" destId="{04937903-6463-40F9-842B-2B10B1A05BA7}" srcOrd="1" destOrd="0" parTransId="{7403C8D2-EE12-4791-BDE4-F5B660A53AB3}" sibTransId="{12145DAB-D211-4106-824A-2EE1CDAD5200}"/>
    <dgm:cxn modelId="{EC60F0B1-3066-4C04-BFC3-F41728883A01}" type="presOf" srcId="{6F4D2F1A-538E-490D-913B-2322E81DE068}" destId="{DD2E988C-A60E-4F7A-AA37-4E5BEA4363F2}" srcOrd="0" destOrd="0" presId="urn:microsoft.com/office/officeart/2005/8/layout/vList2"/>
    <dgm:cxn modelId="{CB944ECA-AD83-45B9-A686-5AA7487ACE06}" type="presOf" srcId="{A8565AE8-7B6B-4AB4-8E9E-750215E53C2F}" destId="{A591C441-5BB6-44EB-97F0-DEFD4B121B07}" srcOrd="0" destOrd="0" presId="urn:microsoft.com/office/officeart/2005/8/layout/vList2"/>
    <dgm:cxn modelId="{BB02CDC5-4205-49A0-A1B6-2D1FF1812000}" type="presParOf" srcId="{DD2E988C-A60E-4F7A-AA37-4E5BEA4363F2}" destId="{A591C441-5BB6-44EB-97F0-DEFD4B121B07}" srcOrd="0" destOrd="0" presId="urn:microsoft.com/office/officeart/2005/8/layout/vList2"/>
    <dgm:cxn modelId="{4C089B57-2E0D-4134-B394-6A6659356E4D}" type="presParOf" srcId="{DD2E988C-A60E-4F7A-AA37-4E5BEA4363F2}" destId="{D5E5800E-8369-4A1F-8E81-91DF227A8676}" srcOrd="1" destOrd="0" presId="urn:microsoft.com/office/officeart/2005/8/layout/vList2"/>
    <dgm:cxn modelId="{FDBCC80C-D70A-44CA-ADB9-E03F0A37B635}" type="presParOf" srcId="{DD2E988C-A60E-4F7A-AA37-4E5BEA4363F2}" destId="{C6FDF01B-F1CB-4D42-B458-1DF206B6F18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A924CA-C096-4064-842E-1716AFBE7B1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8E8161-C804-41CD-AD7D-88C815AF7A9D}">
      <dgm:prSet/>
      <dgm:spPr/>
      <dgm:t>
        <a:bodyPr/>
        <a:lstStyle/>
        <a:p>
          <a:r>
            <a:rPr lang="en-GB"/>
            <a:t>Mapping people, places, and networks that contribute value—such as local leaders, parks, schools, businesses, and community groups.</a:t>
          </a:r>
          <a:endParaRPr lang="en-US"/>
        </a:p>
      </dgm:t>
    </dgm:pt>
    <dgm:pt modelId="{3B092CC8-E3F0-4001-A04A-F7FC6FB7F951}" type="parTrans" cxnId="{09E0D3FA-496A-499F-9A74-48CE68D4992E}">
      <dgm:prSet/>
      <dgm:spPr/>
      <dgm:t>
        <a:bodyPr/>
        <a:lstStyle/>
        <a:p>
          <a:endParaRPr lang="en-US"/>
        </a:p>
      </dgm:t>
    </dgm:pt>
    <dgm:pt modelId="{1C9EE82E-B485-4B11-A24E-C417EADE2E80}" type="sibTrans" cxnId="{09E0D3FA-496A-499F-9A74-48CE68D4992E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C4EEEF4-9FFC-4DC5-81CB-859361FC4030}">
      <dgm:prSet/>
      <dgm:spPr/>
      <dgm:t>
        <a:bodyPr/>
        <a:lstStyle/>
        <a:p>
          <a:r>
            <a:rPr lang="en-GB"/>
            <a:t>Engaging residents to co-create a visual or digital map of assets, often through workshops, street audits, or tabletop mapping exercises.</a:t>
          </a:r>
          <a:endParaRPr lang="en-US"/>
        </a:p>
      </dgm:t>
    </dgm:pt>
    <dgm:pt modelId="{9C026910-33BD-403C-A448-AF7BEF8BDD60}" type="parTrans" cxnId="{A33656BF-E7CC-4F74-9594-6E9033C520E7}">
      <dgm:prSet/>
      <dgm:spPr/>
      <dgm:t>
        <a:bodyPr/>
        <a:lstStyle/>
        <a:p>
          <a:endParaRPr lang="en-US"/>
        </a:p>
      </dgm:t>
    </dgm:pt>
    <dgm:pt modelId="{A928C88C-0F46-4C2D-83D1-A3855057B4B4}" type="sibTrans" cxnId="{A33656BF-E7CC-4F74-9594-6E9033C520E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9B260F7-77A9-44C1-9A39-C814C06601F3}">
      <dgm:prSet/>
      <dgm:spPr/>
      <dgm:t>
        <a:bodyPr/>
        <a:lstStyle/>
        <a:p>
          <a:r>
            <a:rPr lang="en-GB"/>
            <a:t>Highlighting hidden strengths, like informal support networks, cultural knowledge, or volunteer efforts.</a:t>
          </a:r>
          <a:endParaRPr lang="en-US"/>
        </a:p>
      </dgm:t>
    </dgm:pt>
    <dgm:pt modelId="{B4AEE195-7A7B-4DBD-B59D-E24160754385}" type="parTrans" cxnId="{461B4335-E5CE-4B6F-A725-446FE7361C9C}">
      <dgm:prSet/>
      <dgm:spPr/>
      <dgm:t>
        <a:bodyPr/>
        <a:lstStyle/>
        <a:p>
          <a:endParaRPr lang="en-US"/>
        </a:p>
      </dgm:t>
    </dgm:pt>
    <dgm:pt modelId="{BEB38F77-AD07-4DBF-BB43-835231B191BE}" type="sibTrans" cxnId="{461B4335-E5CE-4B6F-A725-446FE7361C9C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EB07701-58DF-48D0-A76D-A376F09297CF}" type="pres">
      <dgm:prSet presAssocID="{E1A924CA-C096-4064-842E-1716AFBE7B13}" presName="Name0" presStyleCnt="0">
        <dgm:presLayoutVars>
          <dgm:animLvl val="lvl"/>
          <dgm:resizeHandles val="exact"/>
        </dgm:presLayoutVars>
      </dgm:prSet>
      <dgm:spPr/>
    </dgm:pt>
    <dgm:pt modelId="{4B51CA66-6191-4590-979F-5A50BD9611E7}" type="pres">
      <dgm:prSet presAssocID="{E98E8161-C804-41CD-AD7D-88C815AF7A9D}" presName="compositeNode" presStyleCnt="0">
        <dgm:presLayoutVars>
          <dgm:bulletEnabled val="1"/>
        </dgm:presLayoutVars>
      </dgm:prSet>
      <dgm:spPr/>
    </dgm:pt>
    <dgm:pt modelId="{08D06F91-AC0A-4C5A-87DB-7739DA590DF4}" type="pres">
      <dgm:prSet presAssocID="{E98E8161-C804-41CD-AD7D-88C815AF7A9D}" presName="bgRect" presStyleLbl="alignNode1" presStyleIdx="0" presStyleCnt="3"/>
      <dgm:spPr/>
    </dgm:pt>
    <dgm:pt modelId="{CFF3D0C3-6EE9-47C6-8581-52878D0B5CE8}" type="pres">
      <dgm:prSet presAssocID="{1C9EE82E-B485-4B11-A24E-C417EADE2E80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DD8867A8-238A-4AC1-A91D-168CAC7D2832}" type="pres">
      <dgm:prSet presAssocID="{E98E8161-C804-41CD-AD7D-88C815AF7A9D}" presName="nodeRect" presStyleLbl="alignNode1" presStyleIdx="0" presStyleCnt="3">
        <dgm:presLayoutVars>
          <dgm:bulletEnabled val="1"/>
        </dgm:presLayoutVars>
      </dgm:prSet>
      <dgm:spPr/>
    </dgm:pt>
    <dgm:pt modelId="{E615726E-14F9-4618-A745-9B633399C262}" type="pres">
      <dgm:prSet presAssocID="{1C9EE82E-B485-4B11-A24E-C417EADE2E80}" presName="sibTrans" presStyleCnt="0"/>
      <dgm:spPr/>
    </dgm:pt>
    <dgm:pt modelId="{FA493E75-BC83-4340-8127-5992B0D6DCE2}" type="pres">
      <dgm:prSet presAssocID="{DC4EEEF4-9FFC-4DC5-81CB-859361FC4030}" presName="compositeNode" presStyleCnt="0">
        <dgm:presLayoutVars>
          <dgm:bulletEnabled val="1"/>
        </dgm:presLayoutVars>
      </dgm:prSet>
      <dgm:spPr/>
    </dgm:pt>
    <dgm:pt modelId="{697B9F23-7786-4F7D-996B-5BC25A6B1E26}" type="pres">
      <dgm:prSet presAssocID="{DC4EEEF4-9FFC-4DC5-81CB-859361FC4030}" presName="bgRect" presStyleLbl="alignNode1" presStyleIdx="1" presStyleCnt="3"/>
      <dgm:spPr/>
    </dgm:pt>
    <dgm:pt modelId="{C90833E0-BC1B-43A8-8289-B7465C2B4038}" type="pres">
      <dgm:prSet presAssocID="{A928C88C-0F46-4C2D-83D1-A3855057B4B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DFA6B904-9E22-4BBB-8D0E-E69BBAD802BD}" type="pres">
      <dgm:prSet presAssocID="{DC4EEEF4-9FFC-4DC5-81CB-859361FC4030}" presName="nodeRect" presStyleLbl="alignNode1" presStyleIdx="1" presStyleCnt="3">
        <dgm:presLayoutVars>
          <dgm:bulletEnabled val="1"/>
        </dgm:presLayoutVars>
      </dgm:prSet>
      <dgm:spPr/>
    </dgm:pt>
    <dgm:pt modelId="{4DCDB63B-BC64-4053-A3DF-66324A27506F}" type="pres">
      <dgm:prSet presAssocID="{A928C88C-0F46-4C2D-83D1-A3855057B4B4}" presName="sibTrans" presStyleCnt="0"/>
      <dgm:spPr/>
    </dgm:pt>
    <dgm:pt modelId="{04DF8158-E9CA-4685-9952-09FF9EE0092C}" type="pres">
      <dgm:prSet presAssocID="{39B260F7-77A9-44C1-9A39-C814C06601F3}" presName="compositeNode" presStyleCnt="0">
        <dgm:presLayoutVars>
          <dgm:bulletEnabled val="1"/>
        </dgm:presLayoutVars>
      </dgm:prSet>
      <dgm:spPr/>
    </dgm:pt>
    <dgm:pt modelId="{6CB07EFD-C00E-493B-8521-C024DA2ABF6E}" type="pres">
      <dgm:prSet presAssocID="{39B260F7-77A9-44C1-9A39-C814C06601F3}" presName="bgRect" presStyleLbl="alignNode1" presStyleIdx="2" presStyleCnt="3"/>
      <dgm:spPr/>
    </dgm:pt>
    <dgm:pt modelId="{A845221E-84E7-40A0-B107-B2C0A7827A1E}" type="pres">
      <dgm:prSet presAssocID="{BEB38F77-AD07-4DBF-BB43-835231B191BE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75DF9D5F-A119-43B6-A577-AC77203E0D4F}" type="pres">
      <dgm:prSet presAssocID="{39B260F7-77A9-44C1-9A39-C814C06601F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8446D405-CA3C-4F58-88CC-4E8995B0CB53}" type="presOf" srcId="{E1A924CA-C096-4064-842E-1716AFBE7B13}" destId="{5EB07701-58DF-48D0-A76D-A376F09297CF}" srcOrd="0" destOrd="0" presId="urn:microsoft.com/office/officeart/2016/7/layout/LinearBlockProcessNumbered"/>
    <dgm:cxn modelId="{609E1107-9ABE-4C44-B84A-94C579716FD2}" type="presOf" srcId="{E98E8161-C804-41CD-AD7D-88C815AF7A9D}" destId="{08D06F91-AC0A-4C5A-87DB-7739DA590DF4}" srcOrd="0" destOrd="0" presId="urn:microsoft.com/office/officeart/2016/7/layout/LinearBlockProcessNumbered"/>
    <dgm:cxn modelId="{CE99EE0C-FA21-4FD5-AE06-E13A036F1E41}" type="presOf" srcId="{BEB38F77-AD07-4DBF-BB43-835231B191BE}" destId="{A845221E-84E7-40A0-B107-B2C0A7827A1E}" srcOrd="0" destOrd="0" presId="urn:microsoft.com/office/officeart/2016/7/layout/LinearBlockProcessNumbered"/>
    <dgm:cxn modelId="{F1AF470D-A0F6-4D29-B5DF-D979595A046A}" type="presOf" srcId="{DC4EEEF4-9FFC-4DC5-81CB-859361FC4030}" destId="{697B9F23-7786-4F7D-996B-5BC25A6B1E26}" srcOrd="0" destOrd="0" presId="urn:microsoft.com/office/officeart/2016/7/layout/LinearBlockProcessNumbered"/>
    <dgm:cxn modelId="{B6C6AC14-59B1-4A2A-B358-9CAF6E30282D}" type="presOf" srcId="{A928C88C-0F46-4C2D-83D1-A3855057B4B4}" destId="{C90833E0-BC1B-43A8-8289-B7465C2B4038}" srcOrd="0" destOrd="0" presId="urn:microsoft.com/office/officeart/2016/7/layout/LinearBlockProcessNumbered"/>
    <dgm:cxn modelId="{8C511E19-3163-4F93-BA2C-2EBF25015E95}" type="presOf" srcId="{39B260F7-77A9-44C1-9A39-C814C06601F3}" destId="{75DF9D5F-A119-43B6-A577-AC77203E0D4F}" srcOrd="1" destOrd="0" presId="urn:microsoft.com/office/officeart/2016/7/layout/LinearBlockProcessNumbered"/>
    <dgm:cxn modelId="{461B4335-E5CE-4B6F-A725-446FE7361C9C}" srcId="{E1A924CA-C096-4064-842E-1716AFBE7B13}" destId="{39B260F7-77A9-44C1-9A39-C814C06601F3}" srcOrd="2" destOrd="0" parTransId="{B4AEE195-7A7B-4DBD-B59D-E24160754385}" sibTransId="{BEB38F77-AD07-4DBF-BB43-835231B191BE}"/>
    <dgm:cxn modelId="{A33656BF-E7CC-4F74-9594-6E9033C520E7}" srcId="{E1A924CA-C096-4064-842E-1716AFBE7B13}" destId="{DC4EEEF4-9FFC-4DC5-81CB-859361FC4030}" srcOrd="1" destOrd="0" parTransId="{9C026910-33BD-403C-A448-AF7BEF8BDD60}" sibTransId="{A928C88C-0F46-4C2D-83D1-A3855057B4B4}"/>
    <dgm:cxn modelId="{0A86FAE0-CC5E-4AE4-B1BF-FB5A9F0C6E78}" type="presOf" srcId="{E98E8161-C804-41CD-AD7D-88C815AF7A9D}" destId="{DD8867A8-238A-4AC1-A91D-168CAC7D2832}" srcOrd="1" destOrd="0" presId="urn:microsoft.com/office/officeart/2016/7/layout/LinearBlockProcessNumbered"/>
    <dgm:cxn modelId="{247D73E8-4E4F-4EA6-9658-4B6E6396FA37}" type="presOf" srcId="{39B260F7-77A9-44C1-9A39-C814C06601F3}" destId="{6CB07EFD-C00E-493B-8521-C024DA2ABF6E}" srcOrd="0" destOrd="0" presId="urn:microsoft.com/office/officeart/2016/7/layout/LinearBlockProcessNumbered"/>
    <dgm:cxn modelId="{26A811FA-9EA0-461D-8EE8-5D336C95EA66}" type="presOf" srcId="{1C9EE82E-B485-4B11-A24E-C417EADE2E80}" destId="{CFF3D0C3-6EE9-47C6-8581-52878D0B5CE8}" srcOrd="0" destOrd="0" presId="urn:microsoft.com/office/officeart/2016/7/layout/LinearBlockProcessNumbered"/>
    <dgm:cxn modelId="{DCC8BDFA-1134-451C-A77C-1062BFB530FC}" type="presOf" srcId="{DC4EEEF4-9FFC-4DC5-81CB-859361FC4030}" destId="{DFA6B904-9E22-4BBB-8D0E-E69BBAD802BD}" srcOrd="1" destOrd="0" presId="urn:microsoft.com/office/officeart/2016/7/layout/LinearBlockProcessNumbered"/>
    <dgm:cxn modelId="{09E0D3FA-496A-499F-9A74-48CE68D4992E}" srcId="{E1A924CA-C096-4064-842E-1716AFBE7B13}" destId="{E98E8161-C804-41CD-AD7D-88C815AF7A9D}" srcOrd="0" destOrd="0" parTransId="{3B092CC8-E3F0-4001-A04A-F7FC6FB7F951}" sibTransId="{1C9EE82E-B485-4B11-A24E-C417EADE2E80}"/>
    <dgm:cxn modelId="{BF34EB3B-0FBC-45B1-9A3F-4B9B109FD941}" type="presParOf" srcId="{5EB07701-58DF-48D0-A76D-A376F09297CF}" destId="{4B51CA66-6191-4590-979F-5A50BD9611E7}" srcOrd="0" destOrd="0" presId="urn:microsoft.com/office/officeart/2016/7/layout/LinearBlockProcessNumbered"/>
    <dgm:cxn modelId="{9B9EC96B-97CA-471B-ABDB-16BD9B677AD5}" type="presParOf" srcId="{4B51CA66-6191-4590-979F-5A50BD9611E7}" destId="{08D06F91-AC0A-4C5A-87DB-7739DA590DF4}" srcOrd="0" destOrd="0" presId="urn:microsoft.com/office/officeart/2016/7/layout/LinearBlockProcessNumbered"/>
    <dgm:cxn modelId="{97498138-9F9D-4295-AF1B-11DEADA9391B}" type="presParOf" srcId="{4B51CA66-6191-4590-979F-5A50BD9611E7}" destId="{CFF3D0C3-6EE9-47C6-8581-52878D0B5CE8}" srcOrd="1" destOrd="0" presId="urn:microsoft.com/office/officeart/2016/7/layout/LinearBlockProcessNumbered"/>
    <dgm:cxn modelId="{6AFCAEBF-6F56-4D0A-8EDB-D9BB768A7A21}" type="presParOf" srcId="{4B51CA66-6191-4590-979F-5A50BD9611E7}" destId="{DD8867A8-238A-4AC1-A91D-168CAC7D2832}" srcOrd="2" destOrd="0" presId="urn:microsoft.com/office/officeart/2016/7/layout/LinearBlockProcessNumbered"/>
    <dgm:cxn modelId="{4B93C21F-2D89-426F-A504-A79D7FEE2941}" type="presParOf" srcId="{5EB07701-58DF-48D0-A76D-A376F09297CF}" destId="{E615726E-14F9-4618-A745-9B633399C262}" srcOrd="1" destOrd="0" presId="urn:microsoft.com/office/officeart/2016/7/layout/LinearBlockProcessNumbered"/>
    <dgm:cxn modelId="{B00ECEF6-E58C-4274-B81C-DD630C451452}" type="presParOf" srcId="{5EB07701-58DF-48D0-A76D-A376F09297CF}" destId="{FA493E75-BC83-4340-8127-5992B0D6DCE2}" srcOrd="2" destOrd="0" presId="urn:microsoft.com/office/officeart/2016/7/layout/LinearBlockProcessNumbered"/>
    <dgm:cxn modelId="{BA57513D-4789-410F-9DF4-9B48B3019297}" type="presParOf" srcId="{FA493E75-BC83-4340-8127-5992B0D6DCE2}" destId="{697B9F23-7786-4F7D-996B-5BC25A6B1E26}" srcOrd="0" destOrd="0" presId="urn:microsoft.com/office/officeart/2016/7/layout/LinearBlockProcessNumbered"/>
    <dgm:cxn modelId="{037A5651-6C5A-41DA-BA44-4F8E52C4E054}" type="presParOf" srcId="{FA493E75-BC83-4340-8127-5992B0D6DCE2}" destId="{C90833E0-BC1B-43A8-8289-B7465C2B4038}" srcOrd="1" destOrd="0" presId="urn:microsoft.com/office/officeart/2016/7/layout/LinearBlockProcessNumbered"/>
    <dgm:cxn modelId="{7A5EC355-6E9D-45D2-BCCB-CD653B7670DC}" type="presParOf" srcId="{FA493E75-BC83-4340-8127-5992B0D6DCE2}" destId="{DFA6B904-9E22-4BBB-8D0E-E69BBAD802BD}" srcOrd="2" destOrd="0" presId="urn:microsoft.com/office/officeart/2016/7/layout/LinearBlockProcessNumbered"/>
    <dgm:cxn modelId="{A7864A7E-E8AD-49F9-B358-7F31F7721B1D}" type="presParOf" srcId="{5EB07701-58DF-48D0-A76D-A376F09297CF}" destId="{4DCDB63B-BC64-4053-A3DF-66324A27506F}" srcOrd="3" destOrd="0" presId="urn:microsoft.com/office/officeart/2016/7/layout/LinearBlockProcessNumbered"/>
    <dgm:cxn modelId="{0E60682B-C9FA-4CD5-842A-4644BFCC9D0D}" type="presParOf" srcId="{5EB07701-58DF-48D0-A76D-A376F09297CF}" destId="{04DF8158-E9CA-4685-9952-09FF9EE0092C}" srcOrd="4" destOrd="0" presId="urn:microsoft.com/office/officeart/2016/7/layout/LinearBlockProcessNumbered"/>
    <dgm:cxn modelId="{6C563B66-AB90-45AF-90C8-49BFB77D4BAD}" type="presParOf" srcId="{04DF8158-E9CA-4685-9952-09FF9EE0092C}" destId="{6CB07EFD-C00E-493B-8521-C024DA2ABF6E}" srcOrd="0" destOrd="0" presId="urn:microsoft.com/office/officeart/2016/7/layout/LinearBlockProcessNumbered"/>
    <dgm:cxn modelId="{CEDC4089-ADD6-4EFA-B54F-1EFA7E2CFC2D}" type="presParOf" srcId="{04DF8158-E9CA-4685-9952-09FF9EE0092C}" destId="{A845221E-84E7-40A0-B107-B2C0A7827A1E}" srcOrd="1" destOrd="0" presId="urn:microsoft.com/office/officeart/2016/7/layout/LinearBlockProcessNumbered"/>
    <dgm:cxn modelId="{AE9D4A65-87C5-46EA-9EA5-31EA6E4765F0}" type="presParOf" srcId="{04DF8158-E9CA-4685-9952-09FF9EE0092C}" destId="{75DF9D5F-A119-43B6-A577-AC77203E0D4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9C83D2-C8EA-4668-9EE9-10F714C7B0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5D81CA-0009-4537-AEE0-726F49E67AC8}">
      <dgm:prSet/>
      <dgm:spPr/>
      <dgm:t>
        <a:bodyPr/>
        <a:lstStyle/>
        <a:p>
          <a:r>
            <a:rPr lang="en-GB"/>
            <a:t>Individual assets: skills, talents, and experiences of community members.</a:t>
          </a:r>
          <a:endParaRPr lang="en-US"/>
        </a:p>
      </dgm:t>
    </dgm:pt>
    <dgm:pt modelId="{B2F84FA4-A830-491B-A125-D07940EAC73A}" type="parTrans" cxnId="{90BFFB7E-CE07-4DE7-B7E9-5CACC02AA69F}">
      <dgm:prSet/>
      <dgm:spPr/>
      <dgm:t>
        <a:bodyPr/>
        <a:lstStyle/>
        <a:p>
          <a:endParaRPr lang="en-US"/>
        </a:p>
      </dgm:t>
    </dgm:pt>
    <dgm:pt modelId="{2DEF3FED-8FC7-4215-89EC-435138A5C445}" type="sibTrans" cxnId="{90BFFB7E-CE07-4DE7-B7E9-5CACC02AA69F}">
      <dgm:prSet/>
      <dgm:spPr/>
      <dgm:t>
        <a:bodyPr/>
        <a:lstStyle/>
        <a:p>
          <a:endParaRPr lang="en-US"/>
        </a:p>
      </dgm:t>
    </dgm:pt>
    <dgm:pt modelId="{C4230FBD-3E52-4147-AF6B-145F9B3EB4EA}">
      <dgm:prSet/>
      <dgm:spPr/>
      <dgm:t>
        <a:bodyPr/>
        <a:lstStyle/>
        <a:p>
          <a:r>
            <a:rPr lang="en-GB"/>
            <a:t>Institutional assets: schools, libraries, clinics, and local government offices.</a:t>
          </a:r>
          <a:endParaRPr lang="en-US"/>
        </a:p>
      </dgm:t>
    </dgm:pt>
    <dgm:pt modelId="{983995DE-B846-4D89-88CD-3213B1377B92}" type="parTrans" cxnId="{7C73FCF6-0577-4DC4-824E-2883A14FDA99}">
      <dgm:prSet/>
      <dgm:spPr/>
      <dgm:t>
        <a:bodyPr/>
        <a:lstStyle/>
        <a:p>
          <a:endParaRPr lang="en-US"/>
        </a:p>
      </dgm:t>
    </dgm:pt>
    <dgm:pt modelId="{67748728-25D4-46EF-83D4-3952F1C12895}" type="sibTrans" cxnId="{7C73FCF6-0577-4DC4-824E-2883A14FDA99}">
      <dgm:prSet/>
      <dgm:spPr/>
      <dgm:t>
        <a:bodyPr/>
        <a:lstStyle/>
        <a:p>
          <a:endParaRPr lang="en-US"/>
        </a:p>
      </dgm:t>
    </dgm:pt>
    <dgm:pt modelId="{E4D11BDD-7F9B-4C1D-8D90-CA0CCD68361F}">
      <dgm:prSet/>
      <dgm:spPr/>
      <dgm:t>
        <a:bodyPr/>
        <a:lstStyle/>
        <a:p>
          <a:r>
            <a:rPr lang="en-GB"/>
            <a:t>Organizational assets: nonprofits, clubs, religious groups, and businesses.</a:t>
          </a:r>
          <a:endParaRPr lang="en-US"/>
        </a:p>
      </dgm:t>
    </dgm:pt>
    <dgm:pt modelId="{2148E3C9-596E-450E-AEAD-B44C4FB6217C}" type="parTrans" cxnId="{42B4DB1C-7570-4D0F-919E-648D2491FB54}">
      <dgm:prSet/>
      <dgm:spPr/>
      <dgm:t>
        <a:bodyPr/>
        <a:lstStyle/>
        <a:p>
          <a:endParaRPr lang="en-US"/>
        </a:p>
      </dgm:t>
    </dgm:pt>
    <dgm:pt modelId="{0A99C7DB-AD16-40B6-8668-D01809B7E376}" type="sibTrans" cxnId="{42B4DB1C-7570-4D0F-919E-648D2491FB54}">
      <dgm:prSet/>
      <dgm:spPr/>
      <dgm:t>
        <a:bodyPr/>
        <a:lstStyle/>
        <a:p>
          <a:endParaRPr lang="en-US"/>
        </a:p>
      </dgm:t>
    </dgm:pt>
    <dgm:pt modelId="{B5A9FB61-5AD5-4E8F-ABB9-B847D2E8ACC6}">
      <dgm:prSet/>
      <dgm:spPr/>
      <dgm:t>
        <a:bodyPr/>
        <a:lstStyle/>
        <a:p>
          <a:r>
            <a:rPr lang="en-GB"/>
            <a:t>Physical assets: parks, buildings, transport links, and natural features.</a:t>
          </a:r>
          <a:endParaRPr lang="en-US"/>
        </a:p>
      </dgm:t>
    </dgm:pt>
    <dgm:pt modelId="{215AE07A-B1B5-4A54-8B9D-BC53075A76A2}" type="parTrans" cxnId="{2FD687C0-DAB2-49F7-A688-C30411000AE2}">
      <dgm:prSet/>
      <dgm:spPr/>
      <dgm:t>
        <a:bodyPr/>
        <a:lstStyle/>
        <a:p>
          <a:endParaRPr lang="en-US"/>
        </a:p>
      </dgm:t>
    </dgm:pt>
    <dgm:pt modelId="{3749D6AE-209F-4377-9761-4449377F62CC}" type="sibTrans" cxnId="{2FD687C0-DAB2-49F7-A688-C30411000AE2}">
      <dgm:prSet/>
      <dgm:spPr/>
      <dgm:t>
        <a:bodyPr/>
        <a:lstStyle/>
        <a:p>
          <a:endParaRPr lang="en-US"/>
        </a:p>
      </dgm:t>
    </dgm:pt>
    <dgm:pt modelId="{0E70238C-470A-4BAF-8BBF-EDA3DBD379D2}">
      <dgm:prSet/>
      <dgm:spPr/>
      <dgm:t>
        <a:bodyPr/>
        <a:lstStyle/>
        <a:p>
          <a:r>
            <a:rPr lang="en-GB"/>
            <a:t>Cultural assets: traditions, festivals, and shared values.</a:t>
          </a:r>
          <a:endParaRPr lang="en-US"/>
        </a:p>
      </dgm:t>
    </dgm:pt>
    <dgm:pt modelId="{2B2CDA03-5862-4D32-A8AB-DB3459436A5F}" type="parTrans" cxnId="{9D637304-880B-4C46-85A1-A068085D6EDE}">
      <dgm:prSet/>
      <dgm:spPr/>
      <dgm:t>
        <a:bodyPr/>
        <a:lstStyle/>
        <a:p>
          <a:endParaRPr lang="en-US"/>
        </a:p>
      </dgm:t>
    </dgm:pt>
    <dgm:pt modelId="{45A407EB-7179-4A0F-98F2-5E1F0D016426}" type="sibTrans" cxnId="{9D637304-880B-4C46-85A1-A068085D6EDE}">
      <dgm:prSet/>
      <dgm:spPr/>
      <dgm:t>
        <a:bodyPr/>
        <a:lstStyle/>
        <a:p>
          <a:endParaRPr lang="en-US"/>
        </a:p>
      </dgm:t>
    </dgm:pt>
    <dgm:pt modelId="{0EF736F5-E348-4BB3-8C79-4E9F2D03BB1A}" type="pres">
      <dgm:prSet presAssocID="{049C83D2-C8EA-4668-9EE9-10F714C7B084}" presName="root" presStyleCnt="0">
        <dgm:presLayoutVars>
          <dgm:dir/>
          <dgm:resizeHandles val="exact"/>
        </dgm:presLayoutVars>
      </dgm:prSet>
      <dgm:spPr/>
    </dgm:pt>
    <dgm:pt modelId="{A0B935B5-7C1C-42B1-A48A-DAD416830967}" type="pres">
      <dgm:prSet presAssocID="{925D81CA-0009-4537-AEE0-726F49E67AC8}" presName="compNode" presStyleCnt="0"/>
      <dgm:spPr/>
    </dgm:pt>
    <dgm:pt modelId="{C6D74AFC-69E6-43E8-B3F7-0EE4A4876AE2}" type="pres">
      <dgm:prSet presAssocID="{925D81CA-0009-4537-AEE0-726F49E67AC8}" presName="bgRect" presStyleLbl="bgShp" presStyleIdx="0" presStyleCnt="5"/>
      <dgm:spPr/>
    </dgm:pt>
    <dgm:pt modelId="{406DD047-2930-4C06-882E-874500A70283}" type="pres">
      <dgm:prSet presAssocID="{925D81CA-0009-4537-AEE0-726F49E67AC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97287AB1-76BC-4EEE-91CE-C304684E65A1}" type="pres">
      <dgm:prSet presAssocID="{925D81CA-0009-4537-AEE0-726F49E67AC8}" presName="spaceRect" presStyleCnt="0"/>
      <dgm:spPr/>
    </dgm:pt>
    <dgm:pt modelId="{2F0E4185-964F-4549-AB10-21E0F104A8AF}" type="pres">
      <dgm:prSet presAssocID="{925D81CA-0009-4537-AEE0-726F49E67AC8}" presName="parTx" presStyleLbl="revTx" presStyleIdx="0" presStyleCnt="5">
        <dgm:presLayoutVars>
          <dgm:chMax val="0"/>
          <dgm:chPref val="0"/>
        </dgm:presLayoutVars>
      </dgm:prSet>
      <dgm:spPr/>
    </dgm:pt>
    <dgm:pt modelId="{295F2EF0-8B03-4EEC-9199-E5645449F16C}" type="pres">
      <dgm:prSet presAssocID="{2DEF3FED-8FC7-4215-89EC-435138A5C445}" presName="sibTrans" presStyleCnt="0"/>
      <dgm:spPr/>
    </dgm:pt>
    <dgm:pt modelId="{6C4A6F99-B11E-4759-9056-E8308E2085F8}" type="pres">
      <dgm:prSet presAssocID="{C4230FBD-3E52-4147-AF6B-145F9B3EB4EA}" presName="compNode" presStyleCnt="0"/>
      <dgm:spPr/>
    </dgm:pt>
    <dgm:pt modelId="{21081B2E-6B58-43BE-A80D-429881BF56C1}" type="pres">
      <dgm:prSet presAssocID="{C4230FBD-3E52-4147-AF6B-145F9B3EB4EA}" presName="bgRect" presStyleLbl="bgShp" presStyleIdx="1" presStyleCnt="5"/>
      <dgm:spPr/>
    </dgm:pt>
    <dgm:pt modelId="{F6CCDB38-1B79-49F7-A7E8-AD6855024C39}" type="pres">
      <dgm:prSet presAssocID="{C4230FBD-3E52-4147-AF6B-145F9B3EB4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C39DE08-170C-4ED1-AD17-F5D0086B34AD}" type="pres">
      <dgm:prSet presAssocID="{C4230FBD-3E52-4147-AF6B-145F9B3EB4EA}" presName="spaceRect" presStyleCnt="0"/>
      <dgm:spPr/>
    </dgm:pt>
    <dgm:pt modelId="{58557B22-E114-48E9-ADDD-D51F83753E89}" type="pres">
      <dgm:prSet presAssocID="{C4230FBD-3E52-4147-AF6B-145F9B3EB4EA}" presName="parTx" presStyleLbl="revTx" presStyleIdx="1" presStyleCnt="5">
        <dgm:presLayoutVars>
          <dgm:chMax val="0"/>
          <dgm:chPref val="0"/>
        </dgm:presLayoutVars>
      </dgm:prSet>
      <dgm:spPr/>
    </dgm:pt>
    <dgm:pt modelId="{33931E7E-B3F8-4140-BE9B-33702CD160B7}" type="pres">
      <dgm:prSet presAssocID="{67748728-25D4-46EF-83D4-3952F1C12895}" presName="sibTrans" presStyleCnt="0"/>
      <dgm:spPr/>
    </dgm:pt>
    <dgm:pt modelId="{583ACEA4-E3D4-4A9B-A81E-CFF0878E1DF2}" type="pres">
      <dgm:prSet presAssocID="{E4D11BDD-7F9B-4C1D-8D90-CA0CCD68361F}" presName="compNode" presStyleCnt="0"/>
      <dgm:spPr/>
    </dgm:pt>
    <dgm:pt modelId="{837E5B3D-1DF1-4B88-B608-B67BD8A690E1}" type="pres">
      <dgm:prSet presAssocID="{E4D11BDD-7F9B-4C1D-8D90-CA0CCD68361F}" presName="bgRect" presStyleLbl="bgShp" presStyleIdx="2" presStyleCnt="5"/>
      <dgm:spPr/>
    </dgm:pt>
    <dgm:pt modelId="{78352643-C853-4A09-BD3F-9CE975BA5AB6}" type="pres">
      <dgm:prSet presAssocID="{E4D11BDD-7F9B-4C1D-8D90-CA0CCD68361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B0FA604-A12F-4251-9559-33FC898AC8CB}" type="pres">
      <dgm:prSet presAssocID="{E4D11BDD-7F9B-4C1D-8D90-CA0CCD68361F}" presName="spaceRect" presStyleCnt="0"/>
      <dgm:spPr/>
    </dgm:pt>
    <dgm:pt modelId="{A6D5E802-3802-4F9B-B877-15E1735671D1}" type="pres">
      <dgm:prSet presAssocID="{E4D11BDD-7F9B-4C1D-8D90-CA0CCD68361F}" presName="parTx" presStyleLbl="revTx" presStyleIdx="2" presStyleCnt="5">
        <dgm:presLayoutVars>
          <dgm:chMax val="0"/>
          <dgm:chPref val="0"/>
        </dgm:presLayoutVars>
      </dgm:prSet>
      <dgm:spPr/>
    </dgm:pt>
    <dgm:pt modelId="{35D871AA-E95B-4E5B-80DD-48C96468B7CF}" type="pres">
      <dgm:prSet presAssocID="{0A99C7DB-AD16-40B6-8668-D01809B7E376}" presName="sibTrans" presStyleCnt="0"/>
      <dgm:spPr/>
    </dgm:pt>
    <dgm:pt modelId="{F9CA59D7-D943-4394-91AA-E3C5D56E3469}" type="pres">
      <dgm:prSet presAssocID="{B5A9FB61-5AD5-4E8F-ABB9-B847D2E8ACC6}" presName="compNode" presStyleCnt="0"/>
      <dgm:spPr/>
    </dgm:pt>
    <dgm:pt modelId="{CB6F96DB-EA2C-492D-AC7C-E8EA54306067}" type="pres">
      <dgm:prSet presAssocID="{B5A9FB61-5AD5-4E8F-ABB9-B847D2E8ACC6}" presName="bgRect" presStyleLbl="bgShp" presStyleIdx="3" presStyleCnt="5"/>
      <dgm:spPr/>
    </dgm:pt>
    <dgm:pt modelId="{A55BD8AF-8F93-4E30-8B1B-BAB0B018583F}" type="pres">
      <dgm:prSet presAssocID="{B5A9FB61-5AD5-4E8F-ABB9-B847D2E8ACC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AA4A8A16-38E1-4776-827D-EFFCD6352EDB}" type="pres">
      <dgm:prSet presAssocID="{B5A9FB61-5AD5-4E8F-ABB9-B847D2E8ACC6}" presName="spaceRect" presStyleCnt="0"/>
      <dgm:spPr/>
    </dgm:pt>
    <dgm:pt modelId="{F5418860-D59E-495C-B49D-48F57B39EB74}" type="pres">
      <dgm:prSet presAssocID="{B5A9FB61-5AD5-4E8F-ABB9-B847D2E8ACC6}" presName="parTx" presStyleLbl="revTx" presStyleIdx="3" presStyleCnt="5">
        <dgm:presLayoutVars>
          <dgm:chMax val="0"/>
          <dgm:chPref val="0"/>
        </dgm:presLayoutVars>
      </dgm:prSet>
      <dgm:spPr/>
    </dgm:pt>
    <dgm:pt modelId="{BC46DDFC-7228-48A9-B853-5FC6332964CD}" type="pres">
      <dgm:prSet presAssocID="{3749D6AE-209F-4377-9761-4449377F62CC}" presName="sibTrans" presStyleCnt="0"/>
      <dgm:spPr/>
    </dgm:pt>
    <dgm:pt modelId="{AA0D2814-9E48-42DF-89F3-2CB1AE396ED6}" type="pres">
      <dgm:prSet presAssocID="{0E70238C-470A-4BAF-8BBF-EDA3DBD379D2}" presName="compNode" presStyleCnt="0"/>
      <dgm:spPr/>
    </dgm:pt>
    <dgm:pt modelId="{9BBA5AC6-1800-4CF1-8ACA-93E4A7B753D8}" type="pres">
      <dgm:prSet presAssocID="{0E70238C-470A-4BAF-8BBF-EDA3DBD379D2}" presName="bgRect" presStyleLbl="bgShp" presStyleIdx="4" presStyleCnt="5"/>
      <dgm:spPr/>
    </dgm:pt>
    <dgm:pt modelId="{0CA27F1B-C57E-4E12-B038-5A04F54DE768}" type="pres">
      <dgm:prSet presAssocID="{0E70238C-470A-4BAF-8BBF-EDA3DBD379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CB59027-2708-41EB-9341-3D8BF2B1EC89}" type="pres">
      <dgm:prSet presAssocID="{0E70238C-470A-4BAF-8BBF-EDA3DBD379D2}" presName="spaceRect" presStyleCnt="0"/>
      <dgm:spPr/>
    </dgm:pt>
    <dgm:pt modelId="{30B7D725-1425-433B-A5CB-6610E0A7588C}" type="pres">
      <dgm:prSet presAssocID="{0E70238C-470A-4BAF-8BBF-EDA3DBD379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D637304-880B-4C46-85A1-A068085D6EDE}" srcId="{049C83D2-C8EA-4668-9EE9-10F714C7B084}" destId="{0E70238C-470A-4BAF-8BBF-EDA3DBD379D2}" srcOrd="4" destOrd="0" parTransId="{2B2CDA03-5862-4D32-A8AB-DB3459436A5F}" sibTransId="{45A407EB-7179-4A0F-98F2-5E1F0D016426}"/>
    <dgm:cxn modelId="{B7CBE109-1B6A-43F5-AA18-C7193702F42A}" type="presOf" srcId="{C4230FBD-3E52-4147-AF6B-145F9B3EB4EA}" destId="{58557B22-E114-48E9-ADDD-D51F83753E89}" srcOrd="0" destOrd="0" presId="urn:microsoft.com/office/officeart/2018/2/layout/IconVerticalSolidList"/>
    <dgm:cxn modelId="{42B4DB1C-7570-4D0F-919E-648D2491FB54}" srcId="{049C83D2-C8EA-4668-9EE9-10F714C7B084}" destId="{E4D11BDD-7F9B-4C1D-8D90-CA0CCD68361F}" srcOrd="2" destOrd="0" parTransId="{2148E3C9-596E-450E-AEAD-B44C4FB6217C}" sibTransId="{0A99C7DB-AD16-40B6-8668-D01809B7E376}"/>
    <dgm:cxn modelId="{90BFFB7E-CE07-4DE7-B7E9-5CACC02AA69F}" srcId="{049C83D2-C8EA-4668-9EE9-10F714C7B084}" destId="{925D81CA-0009-4537-AEE0-726F49E67AC8}" srcOrd="0" destOrd="0" parTransId="{B2F84FA4-A830-491B-A125-D07940EAC73A}" sibTransId="{2DEF3FED-8FC7-4215-89EC-435138A5C445}"/>
    <dgm:cxn modelId="{040289B6-E0E4-4182-96E2-6FA6ECCC04B1}" type="presOf" srcId="{B5A9FB61-5AD5-4E8F-ABB9-B847D2E8ACC6}" destId="{F5418860-D59E-495C-B49D-48F57B39EB74}" srcOrd="0" destOrd="0" presId="urn:microsoft.com/office/officeart/2018/2/layout/IconVerticalSolidList"/>
    <dgm:cxn modelId="{2FD687C0-DAB2-49F7-A688-C30411000AE2}" srcId="{049C83D2-C8EA-4668-9EE9-10F714C7B084}" destId="{B5A9FB61-5AD5-4E8F-ABB9-B847D2E8ACC6}" srcOrd="3" destOrd="0" parTransId="{215AE07A-B1B5-4A54-8B9D-BC53075A76A2}" sibTransId="{3749D6AE-209F-4377-9761-4449377F62CC}"/>
    <dgm:cxn modelId="{A26FA7C6-BEB8-410D-89FF-8E7AF3F05FAF}" type="presOf" srcId="{0E70238C-470A-4BAF-8BBF-EDA3DBD379D2}" destId="{30B7D725-1425-433B-A5CB-6610E0A7588C}" srcOrd="0" destOrd="0" presId="urn:microsoft.com/office/officeart/2018/2/layout/IconVerticalSolidList"/>
    <dgm:cxn modelId="{7FC943DA-C244-4DCB-9621-D9B889141A6C}" type="presOf" srcId="{E4D11BDD-7F9B-4C1D-8D90-CA0CCD68361F}" destId="{A6D5E802-3802-4F9B-B877-15E1735671D1}" srcOrd="0" destOrd="0" presId="urn:microsoft.com/office/officeart/2018/2/layout/IconVerticalSolidList"/>
    <dgm:cxn modelId="{92E477EB-F439-4C1B-89CE-F8561597207F}" type="presOf" srcId="{925D81CA-0009-4537-AEE0-726F49E67AC8}" destId="{2F0E4185-964F-4549-AB10-21E0F104A8AF}" srcOrd="0" destOrd="0" presId="urn:microsoft.com/office/officeart/2018/2/layout/IconVerticalSolidList"/>
    <dgm:cxn modelId="{7C73FCF6-0577-4DC4-824E-2883A14FDA99}" srcId="{049C83D2-C8EA-4668-9EE9-10F714C7B084}" destId="{C4230FBD-3E52-4147-AF6B-145F9B3EB4EA}" srcOrd="1" destOrd="0" parTransId="{983995DE-B846-4D89-88CD-3213B1377B92}" sibTransId="{67748728-25D4-46EF-83D4-3952F1C12895}"/>
    <dgm:cxn modelId="{524728FB-5428-4E12-B523-CA4D0214466B}" type="presOf" srcId="{049C83D2-C8EA-4668-9EE9-10F714C7B084}" destId="{0EF736F5-E348-4BB3-8C79-4E9F2D03BB1A}" srcOrd="0" destOrd="0" presId="urn:microsoft.com/office/officeart/2018/2/layout/IconVerticalSolidList"/>
    <dgm:cxn modelId="{9AEB7AC6-BEF1-4E25-9D60-FC9629204EDD}" type="presParOf" srcId="{0EF736F5-E348-4BB3-8C79-4E9F2D03BB1A}" destId="{A0B935B5-7C1C-42B1-A48A-DAD416830967}" srcOrd="0" destOrd="0" presId="urn:microsoft.com/office/officeart/2018/2/layout/IconVerticalSolidList"/>
    <dgm:cxn modelId="{A06C73A6-2FEE-4A64-97F4-3F3E554B71F9}" type="presParOf" srcId="{A0B935B5-7C1C-42B1-A48A-DAD416830967}" destId="{C6D74AFC-69E6-43E8-B3F7-0EE4A4876AE2}" srcOrd="0" destOrd="0" presId="urn:microsoft.com/office/officeart/2018/2/layout/IconVerticalSolidList"/>
    <dgm:cxn modelId="{64CC3675-4675-4862-8F3E-6C2E5BE3A269}" type="presParOf" srcId="{A0B935B5-7C1C-42B1-A48A-DAD416830967}" destId="{406DD047-2930-4C06-882E-874500A70283}" srcOrd="1" destOrd="0" presId="urn:microsoft.com/office/officeart/2018/2/layout/IconVerticalSolidList"/>
    <dgm:cxn modelId="{68CDA977-DF69-415E-8DC9-0E85275C2367}" type="presParOf" srcId="{A0B935B5-7C1C-42B1-A48A-DAD416830967}" destId="{97287AB1-76BC-4EEE-91CE-C304684E65A1}" srcOrd="2" destOrd="0" presId="urn:microsoft.com/office/officeart/2018/2/layout/IconVerticalSolidList"/>
    <dgm:cxn modelId="{AE2CB5E4-2033-4DEB-AE09-D39FE87ED585}" type="presParOf" srcId="{A0B935B5-7C1C-42B1-A48A-DAD416830967}" destId="{2F0E4185-964F-4549-AB10-21E0F104A8AF}" srcOrd="3" destOrd="0" presId="urn:microsoft.com/office/officeart/2018/2/layout/IconVerticalSolidList"/>
    <dgm:cxn modelId="{CD16B365-AB74-4CD4-A45A-D88B9182D634}" type="presParOf" srcId="{0EF736F5-E348-4BB3-8C79-4E9F2D03BB1A}" destId="{295F2EF0-8B03-4EEC-9199-E5645449F16C}" srcOrd="1" destOrd="0" presId="urn:microsoft.com/office/officeart/2018/2/layout/IconVerticalSolidList"/>
    <dgm:cxn modelId="{9B950DE7-5730-46CC-BC9B-61EB12207EC4}" type="presParOf" srcId="{0EF736F5-E348-4BB3-8C79-4E9F2D03BB1A}" destId="{6C4A6F99-B11E-4759-9056-E8308E2085F8}" srcOrd="2" destOrd="0" presId="urn:microsoft.com/office/officeart/2018/2/layout/IconVerticalSolidList"/>
    <dgm:cxn modelId="{FD389E7C-6C00-4449-B701-D0558CB22677}" type="presParOf" srcId="{6C4A6F99-B11E-4759-9056-E8308E2085F8}" destId="{21081B2E-6B58-43BE-A80D-429881BF56C1}" srcOrd="0" destOrd="0" presId="urn:microsoft.com/office/officeart/2018/2/layout/IconVerticalSolidList"/>
    <dgm:cxn modelId="{33F8E838-225C-4256-A68E-B21416F47AA8}" type="presParOf" srcId="{6C4A6F99-B11E-4759-9056-E8308E2085F8}" destId="{F6CCDB38-1B79-49F7-A7E8-AD6855024C39}" srcOrd="1" destOrd="0" presId="urn:microsoft.com/office/officeart/2018/2/layout/IconVerticalSolidList"/>
    <dgm:cxn modelId="{675881AC-A0EA-422C-9A2E-999668FF342D}" type="presParOf" srcId="{6C4A6F99-B11E-4759-9056-E8308E2085F8}" destId="{0C39DE08-170C-4ED1-AD17-F5D0086B34AD}" srcOrd="2" destOrd="0" presId="urn:microsoft.com/office/officeart/2018/2/layout/IconVerticalSolidList"/>
    <dgm:cxn modelId="{04114442-9610-4A0F-AB4F-0348DB88F09D}" type="presParOf" srcId="{6C4A6F99-B11E-4759-9056-E8308E2085F8}" destId="{58557B22-E114-48E9-ADDD-D51F83753E89}" srcOrd="3" destOrd="0" presId="urn:microsoft.com/office/officeart/2018/2/layout/IconVerticalSolidList"/>
    <dgm:cxn modelId="{EA9F43E8-F538-4998-8A95-F54EF0FA7447}" type="presParOf" srcId="{0EF736F5-E348-4BB3-8C79-4E9F2D03BB1A}" destId="{33931E7E-B3F8-4140-BE9B-33702CD160B7}" srcOrd="3" destOrd="0" presId="urn:microsoft.com/office/officeart/2018/2/layout/IconVerticalSolidList"/>
    <dgm:cxn modelId="{0A8FBE30-C482-4C02-99E0-C5AD492B3B53}" type="presParOf" srcId="{0EF736F5-E348-4BB3-8C79-4E9F2D03BB1A}" destId="{583ACEA4-E3D4-4A9B-A81E-CFF0878E1DF2}" srcOrd="4" destOrd="0" presId="urn:microsoft.com/office/officeart/2018/2/layout/IconVerticalSolidList"/>
    <dgm:cxn modelId="{39D726BB-2155-45AC-BD83-790DFA73AB35}" type="presParOf" srcId="{583ACEA4-E3D4-4A9B-A81E-CFF0878E1DF2}" destId="{837E5B3D-1DF1-4B88-B608-B67BD8A690E1}" srcOrd="0" destOrd="0" presId="urn:microsoft.com/office/officeart/2018/2/layout/IconVerticalSolidList"/>
    <dgm:cxn modelId="{8F7051CA-B6AB-40DD-8193-D1E2FB81A825}" type="presParOf" srcId="{583ACEA4-E3D4-4A9B-A81E-CFF0878E1DF2}" destId="{78352643-C853-4A09-BD3F-9CE975BA5AB6}" srcOrd="1" destOrd="0" presId="urn:microsoft.com/office/officeart/2018/2/layout/IconVerticalSolidList"/>
    <dgm:cxn modelId="{0D11E743-CCA4-4327-A1FB-70011F4B92FD}" type="presParOf" srcId="{583ACEA4-E3D4-4A9B-A81E-CFF0878E1DF2}" destId="{EB0FA604-A12F-4251-9559-33FC898AC8CB}" srcOrd="2" destOrd="0" presId="urn:microsoft.com/office/officeart/2018/2/layout/IconVerticalSolidList"/>
    <dgm:cxn modelId="{592CC4FB-8582-435A-843B-C5C0507F7E00}" type="presParOf" srcId="{583ACEA4-E3D4-4A9B-A81E-CFF0878E1DF2}" destId="{A6D5E802-3802-4F9B-B877-15E1735671D1}" srcOrd="3" destOrd="0" presId="urn:microsoft.com/office/officeart/2018/2/layout/IconVerticalSolidList"/>
    <dgm:cxn modelId="{2B43CACD-53CC-49F6-9160-E866A83D88B0}" type="presParOf" srcId="{0EF736F5-E348-4BB3-8C79-4E9F2D03BB1A}" destId="{35D871AA-E95B-4E5B-80DD-48C96468B7CF}" srcOrd="5" destOrd="0" presId="urn:microsoft.com/office/officeart/2018/2/layout/IconVerticalSolidList"/>
    <dgm:cxn modelId="{AC8152F0-0EE2-49F7-B2FE-8167872CC006}" type="presParOf" srcId="{0EF736F5-E348-4BB3-8C79-4E9F2D03BB1A}" destId="{F9CA59D7-D943-4394-91AA-E3C5D56E3469}" srcOrd="6" destOrd="0" presId="urn:microsoft.com/office/officeart/2018/2/layout/IconVerticalSolidList"/>
    <dgm:cxn modelId="{E07E4221-9F2E-4F6D-94AE-26174A8D6875}" type="presParOf" srcId="{F9CA59D7-D943-4394-91AA-E3C5D56E3469}" destId="{CB6F96DB-EA2C-492D-AC7C-E8EA54306067}" srcOrd="0" destOrd="0" presId="urn:microsoft.com/office/officeart/2018/2/layout/IconVerticalSolidList"/>
    <dgm:cxn modelId="{10B35592-9967-490E-A1E7-2AEBDD218FCC}" type="presParOf" srcId="{F9CA59D7-D943-4394-91AA-E3C5D56E3469}" destId="{A55BD8AF-8F93-4E30-8B1B-BAB0B018583F}" srcOrd="1" destOrd="0" presId="urn:microsoft.com/office/officeart/2018/2/layout/IconVerticalSolidList"/>
    <dgm:cxn modelId="{9949C4F4-7FB3-41BE-8B1F-5C6A0E9CAFE2}" type="presParOf" srcId="{F9CA59D7-D943-4394-91AA-E3C5D56E3469}" destId="{AA4A8A16-38E1-4776-827D-EFFCD6352EDB}" srcOrd="2" destOrd="0" presId="urn:microsoft.com/office/officeart/2018/2/layout/IconVerticalSolidList"/>
    <dgm:cxn modelId="{1F48EF0C-9CEB-43AB-B48F-7FF1AD1F1B09}" type="presParOf" srcId="{F9CA59D7-D943-4394-91AA-E3C5D56E3469}" destId="{F5418860-D59E-495C-B49D-48F57B39EB74}" srcOrd="3" destOrd="0" presId="urn:microsoft.com/office/officeart/2018/2/layout/IconVerticalSolidList"/>
    <dgm:cxn modelId="{C16584FF-0AF5-4EDB-AFB8-2267DFFC1711}" type="presParOf" srcId="{0EF736F5-E348-4BB3-8C79-4E9F2D03BB1A}" destId="{BC46DDFC-7228-48A9-B853-5FC6332964CD}" srcOrd="7" destOrd="0" presId="urn:microsoft.com/office/officeart/2018/2/layout/IconVerticalSolidList"/>
    <dgm:cxn modelId="{BF096692-41E2-455C-AFAC-9DF63B933DE8}" type="presParOf" srcId="{0EF736F5-E348-4BB3-8C79-4E9F2D03BB1A}" destId="{AA0D2814-9E48-42DF-89F3-2CB1AE396ED6}" srcOrd="8" destOrd="0" presId="urn:microsoft.com/office/officeart/2018/2/layout/IconVerticalSolidList"/>
    <dgm:cxn modelId="{3C566365-3027-4587-9A7E-17BC440CB70D}" type="presParOf" srcId="{AA0D2814-9E48-42DF-89F3-2CB1AE396ED6}" destId="{9BBA5AC6-1800-4CF1-8ACA-93E4A7B753D8}" srcOrd="0" destOrd="0" presId="urn:microsoft.com/office/officeart/2018/2/layout/IconVerticalSolidList"/>
    <dgm:cxn modelId="{5E158413-72B0-4C03-8A97-7B5A6EA00DD0}" type="presParOf" srcId="{AA0D2814-9E48-42DF-89F3-2CB1AE396ED6}" destId="{0CA27F1B-C57E-4E12-B038-5A04F54DE768}" srcOrd="1" destOrd="0" presId="urn:microsoft.com/office/officeart/2018/2/layout/IconVerticalSolidList"/>
    <dgm:cxn modelId="{3320C46B-D605-4D63-8AFB-6BCB129A2255}" type="presParOf" srcId="{AA0D2814-9E48-42DF-89F3-2CB1AE396ED6}" destId="{9CB59027-2708-41EB-9341-3D8BF2B1EC89}" srcOrd="2" destOrd="0" presId="urn:microsoft.com/office/officeart/2018/2/layout/IconVerticalSolidList"/>
    <dgm:cxn modelId="{B9A478BD-54FC-4BFD-B00A-09B7ED07F891}" type="presParOf" srcId="{AA0D2814-9E48-42DF-89F3-2CB1AE396ED6}" destId="{30B7D725-1425-433B-A5CB-6610E0A758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9CA3DB-5BFB-491A-83A1-95E79C0AB3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6D0DD4-01E8-4EA4-ABAB-116390AAB5E1}">
      <dgm:prSet/>
      <dgm:spPr/>
      <dgm:t>
        <a:bodyPr/>
        <a:lstStyle/>
        <a:p>
          <a:r>
            <a:rPr lang="en-GB"/>
            <a:t>Empowers communities by shifting focus from needs to capabilities.</a:t>
          </a:r>
          <a:endParaRPr lang="en-US"/>
        </a:p>
      </dgm:t>
    </dgm:pt>
    <dgm:pt modelId="{2CDD2C3F-24F4-4B59-BE88-555FAAE99578}" type="parTrans" cxnId="{201BACA7-E0EE-42E8-A7D9-71A89B82F284}">
      <dgm:prSet/>
      <dgm:spPr/>
      <dgm:t>
        <a:bodyPr/>
        <a:lstStyle/>
        <a:p>
          <a:endParaRPr lang="en-US"/>
        </a:p>
      </dgm:t>
    </dgm:pt>
    <dgm:pt modelId="{ADB3775C-34C0-4968-8834-9F30D090B852}" type="sibTrans" cxnId="{201BACA7-E0EE-42E8-A7D9-71A89B82F284}">
      <dgm:prSet/>
      <dgm:spPr/>
      <dgm:t>
        <a:bodyPr/>
        <a:lstStyle/>
        <a:p>
          <a:endParaRPr lang="en-US"/>
        </a:p>
      </dgm:t>
    </dgm:pt>
    <dgm:pt modelId="{4799E370-4B56-47C5-930C-86B314774CCD}">
      <dgm:prSet/>
      <dgm:spPr/>
      <dgm:t>
        <a:bodyPr/>
        <a:lstStyle/>
        <a:p>
          <a:r>
            <a:rPr lang="en-GB"/>
            <a:t>Supports regeneration and social enterprise by revealing untapped potential.</a:t>
          </a:r>
          <a:endParaRPr lang="en-US"/>
        </a:p>
      </dgm:t>
    </dgm:pt>
    <dgm:pt modelId="{B1D9BDD6-FDEF-43AD-A261-F6AA57771FF6}" type="parTrans" cxnId="{865DFC9C-C193-4D03-9A73-7050F7F81FD6}">
      <dgm:prSet/>
      <dgm:spPr/>
      <dgm:t>
        <a:bodyPr/>
        <a:lstStyle/>
        <a:p>
          <a:endParaRPr lang="en-US"/>
        </a:p>
      </dgm:t>
    </dgm:pt>
    <dgm:pt modelId="{584E4A88-584A-43DD-A283-F36C16F28B26}" type="sibTrans" cxnId="{865DFC9C-C193-4D03-9A73-7050F7F81FD6}">
      <dgm:prSet/>
      <dgm:spPr/>
      <dgm:t>
        <a:bodyPr/>
        <a:lstStyle/>
        <a:p>
          <a:endParaRPr lang="en-US"/>
        </a:p>
      </dgm:t>
    </dgm:pt>
    <dgm:pt modelId="{8119EA73-F682-4987-B892-27ED033919B2}">
      <dgm:prSet/>
      <dgm:spPr/>
      <dgm:t>
        <a:bodyPr/>
        <a:lstStyle/>
        <a:p>
          <a:r>
            <a:rPr lang="en-GB"/>
            <a:t>Builds collaboration across sectors and fosters inclusive planning.</a:t>
          </a:r>
          <a:endParaRPr lang="en-US"/>
        </a:p>
      </dgm:t>
    </dgm:pt>
    <dgm:pt modelId="{248D6249-E3DD-4F41-BF55-F0027903D0F8}" type="parTrans" cxnId="{386B7081-A14A-467D-869D-C392E1163748}">
      <dgm:prSet/>
      <dgm:spPr/>
      <dgm:t>
        <a:bodyPr/>
        <a:lstStyle/>
        <a:p>
          <a:endParaRPr lang="en-US"/>
        </a:p>
      </dgm:t>
    </dgm:pt>
    <dgm:pt modelId="{3AF217AA-7AC8-428C-8CA2-ABC3A909C0F9}" type="sibTrans" cxnId="{386B7081-A14A-467D-869D-C392E1163748}">
      <dgm:prSet/>
      <dgm:spPr/>
      <dgm:t>
        <a:bodyPr/>
        <a:lstStyle/>
        <a:p>
          <a:endParaRPr lang="en-US"/>
        </a:p>
      </dgm:t>
    </dgm:pt>
    <dgm:pt modelId="{519E65DD-9B3F-4198-B63F-4AF2256C088D}">
      <dgm:prSet/>
      <dgm:spPr/>
      <dgm:t>
        <a:bodyPr/>
        <a:lstStyle/>
        <a:p>
          <a:r>
            <a:rPr lang="en-GB"/>
            <a:t>Informs funding bids and strategic development, especially in areas like Llanelli where regeneration is a priority.</a:t>
          </a:r>
          <a:endParaRPr lang="en-US"/>
        </a:p>
      </dgm:t>
    </dgm:pt>
    <dgm:pt modelId="{59D2F221-2E8D-44AD-9F4E-9D2817038978}" type="parTrans" cxnId="{643C3AE1-0E93-45A8-AB58-9F9F457C612B}">
      <dgm:prSet/>
      <dgm:spPr/>
      <dgm:t>
        <a:bodyPr/>
        <a:lstStyle/>
        <a:p>
          <a:endParaRPr lang="en-US"/>
        </a:p>
      </dgm:t>
    </dgm:pt>
    <dgm:pt modelId="{3072C593-6E1E-493A-87FB-599324A87E70}" type="sibTrans" cxnId="{643C3AE1-0E93-45A8-AB58-9F9F457C612B}">
      <dgm:prSet/>
      <dgm:spPr/>
      <dgm:t>
        <a:bodyPr/>
        <a:lstStyle/>
        <a:p>
          <a:endParaRPr lang="en-US"/>
        </a:p>
      </dgm:t>
    </dgm:pt>
    <dgm:pt modelId="{5B0DDC78-A76B-464A-9CAE-5CB7B4ACC582}" type="pres">
      <dgm:prSet presAssocID="{889CA3DB-5BFB-491A-83A1-95E79C0AB3AD}" presName="linear" presStyleCnt="0">
        <dgm:presLayoutVars>
          <dgm:animLvl val="lvl"/>
          <dgm:resizeHandles val="exact"/>
        </dgm:presLayoutVars>
      </dgm:prSet>
      <dgm:spPr/>
    </dgm:pt>
    <dgm:pt modelId="{C93D8E80-9D29-434A-B8FD-577A9D61D352}" type="pres">
      <dgm:prSet presAssocID="{3C6D0DD4-01E8-4EA4-ABAB-116390AAB5E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C545CD-296C-429A-8925-039FD2DAD805}" type="pres">
      <dgm:prSet presAssocID="{ADB3775C-34C0-4968-8834-9F30D090B852}" presName="spacer" presStyleCnt="0"/>
      <dgm:spPr/>
    </dgm:pt>
    <dgm:pt modelId="{22AA8F04-4512-4845-A673-E09FD04C91DF}" type="pres">
      <dgm:prSet presAssocID="{4799E370-4B56-47C5-930C-86B314774C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04A68B-EFB5-4546-BC61-AE18586FB0BD}" type="pres">
      <dgm:prSet presAssocID="{584E4A88-584A-43DD-A283-F36C16F28B26}" presName="spacer" presStyleCnt="0"/>
      <dgm:spPr/>
    </dgm:pt>
    <dgm:pt modelId="{3988C4EC-B769-4CD0-9651-D9DEB21D0873}" type="pres">
      <dgm:prSet presAssocID="{8119EA73-F682-4987-B892-27ED033919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012739-0A9B-4EBA-9E65-0CA88FA3EB9E}" type="pres">
      <dgm:prSet presAssocID="{3AF217AA-7AC8-428C-8CA2-ABC3A909C0F9}" presName="spacer" presStyleCnt="0"/>
      <dgm:spPr/>
    </dgm:pt>
    <dgm:pt modelId="{13A4C6F3-4CF8-43DD-A604-43DD52546985}" type="pres">
      <dgm:prSet presAssocID="{519E65DD-9B3F-4198-B63F-4AF2256C088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0E330E-96DF-40A9-8127-E2987A0C6974}" type="presOf" srcId="{3C6D0DD4-01E8-4EA4-ABAB-116390AAB5E1}" destId="{C93D8E80-9D29-434A-B8FD-577A9D61D352}" srcOrd="0" destOrd="0" presId="urn:microsoft.com/office/officeart/2005/8/layout/vList2"/>
    <dgm:cxn modelId="{F19C5145-56E5-47BC-9E34-0ED77467A0A8}" type="presOf" srcId="{889CA3DB-5BFB-491A-83A1-95E79C0AB3AD}" destId="{5B0DDC78-A76B-464A-9CAE-5CB7B4ACC582}" srcOrd="0" destOrd="0" presId="urn:microsoft.com/office/officeart/2005/8/layout/vList2"/>
    <dgm:cxn modelId="{E865A646-32CB-447B-B69A-D884ED980BBC}" type="presOf" srcId="{519E65DD-9B3F-4198-B63F-4AF2256C088D}" destId="{13A4C6F3-4CF8-43DD-A604-43DD52546985}" srcOrd="0" destOrd="0" presId="urn:microsoft.com/office/officeart/2005/8/layout/vList2"/>
    <dgm:cxn modelId="{538F5D73-F586-4FBE-9EB1-C218EFF71AF3}" type="presOf" srcId="{8119EA73-F682-4987-B892-27ED033919B2}" destId="{3988C4EC-B769-4CD0-9651-D9DEB21D0873}" srcOrd="0" destOrd="0" presId="urn:microsoft.com/office/officeart/2005/8/layout/vList2"/>
    <dgm:cxn modelId="{386B7081-A14A-467D-869D-C392E1163748}" srcId="{889CA3DB-5BFB-491A-83A1-95E79C0AB3AD}" destId="{8119EA73-F682-4987-B892-27ED033919B2}" srcOrd="2" destOrd="0" parTransId="{248D6249-E3DD-4F41-BF55-F0027903D0F8}" sibTransId="{3AF217AA-7AC8-428C-8CA2-ABC3A909C0F9}"/>
    <dgm:cxn modelId="{865DFC9C-C193-4D03-9A73-7050F7F81FD6}" srcId="{889CA3DB-5BFB-491A-83A1-95E79C0AB3AD}" destId="{4799E370-4B56-47C5-930C-86B314774CCD}" srcOrd="1" destOrd="0" parTransId="{B1D9BDD6-FDEF-43AD-A261-F6AA57771FF6}" sibTransId="{584E4A88-584A-43DD-A283-F36C16F28B26}"/>
    <dgm:cxn modelId="{201BACA7-E0EE-42E8-A7D9-71A89B82F284}" srcId="{889CA3DB-5BFB-491A-83A1-95E79C0AB3AD}" destId="{3C6D0DD4-01E8-4EA4-ABAB-116390AAB5E1}" srcOrd="0" destOrd="0" parTransId="{2CDD2C3F-24F4-4B59-BE88-555FAAE99578}" sibTransId="{ADB3775C-34C0-4968-8834-9F30D090B852}"/>
    <dgm:cxn modelId="{1793BCC4-C7D8-4C94-9175-CD6BA6ED7B23}" type="presOf" srcId="{4799E370-4B56-47C5-930C-86B314774CCD}" destId="{22AA8F04-4512-4845-A673-E09FD04C91DF}" srcOrd="0" destOrd="0" presId="urn:microsoft.com/office/officeart/2005/8/layout/vList2"/>
    <dgm:cxn modelId="{643C3AE1-0E93-45A8-AB58-9F9F457C612B}" srcId="{889CA3DB-5BFB-491A-83A1-95E79C0AB3AD}" destId="{519E65DD-9B3F-4198-B63F-4AF2256C088D}" srcOrd="3" destOrd="0" parTransId="{59D2F221-2E8D-44AD-9F4E-9D2817038978}" sibTransId="{3072C593-6E1E-493A-87FB-599324A87E70}"/>
    <dgm:cxn modelId="{193E2237-E358-41F9-BA89-50DCD6B5063F}" type="presParOf" srcId="{5B0DDC78-A76B-464A-9CAE-5CB7B4ACC582}" destId="{C93D8E80-9D29-434A-B8FD-577A9D61D352}" srcOrd="0" destOrd="0" presId="urn:microsoft.com/office/officeart/2005/8/layout/vList2"/>
    <dgm:cxn modelId="{0CEC6D47-9526-4216-8C8F-7B3044B9CE76}" type="presParOf" srcId="{5B0DDC78-A76B-464A-9CAE-5CB7B4ACC582}" destId="{65C545CD-296C-429A-8925-039FD2DAD805}" srcOrd="1" destOrd="0" presId="urn:microsoft.com/office/officeart/2005/8/layout/vList2"/>
    <dgm:cxn modelId="{D69FA9A3-C29C-4287-9AE5-DE3F449525ED}" type="presParOf" srcId="{5B0DDC78-A76B-464A-9CAE-5CB7B4ACC582}" destId="{22AA8F04-4512-4845-A673-E09FD04C91DF}" srcOrd="2" destOrd="0" presId="urn:microsoft.com/office/officeart/2005/8/layout/vList2"/>
    <dgm:cxn modelId="{E662CFB2-DC9F-4902-AC3B-8EC18F251C39}" type="presParOf" srcId="{5B0DDC78-A76B-464A-9CAE-5CB7B4ACC582}" destId="{F504A68B-EFB5-4546-BC61-AE18586FB0BD}" srcOrd="3" destOrd="0" presId="urn:microsoft.com/office/officeart/2005/8/layout/vList2"/>
    <dgm:cxn modelId="{88968F8E-256C-4738-A09B-D82033872000}" type="presParOf" srcId="{5B0DDC78-A76B-464A-9CAE-5CB7B4ACC582}" destId="{3988C4EC-B769-4CD0-9651-D9DEB21D0873}" srcOrd="4" destOrd="0" presId="urn:microsoft.com/office/officeart/2005/8/layout/vList2"/>
    <dgm:cxn modelId="{56EECC87-12EE-43C4-9139-00AB3D0A15A6}" type="presParOf" srcId="{5B0DDC78-A76B-464A-9CAE-5CB7B4ACC582}" destId="{1E012739-0A9B-4EBA-9E65-0CA88FA3EB9E}" srcOrd="5" destOrd="0" presId="urn:microsoft.com/office/officeart/2005/8/layout/vList2"/>
    <dgm:cxn modelId="{9D06FE4F-8073-4ED4-85B9-C8939EF3A4D6}" type="presParOf" srcId="{5B0DDC78-A76B-464A-9CAE-5CB7B4ACC582}" destId="{13A4C6F3-4CF8-43DD-A604-43DD5254698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8391C55-120B-4875-902D-3FE20E6EE8A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12B1C8A-128B-405A-BE8C-3695844FBA0D}">
      <dgm:prSet/>
      <dgm:spPr/>
      <dgm:t>
        <a:bodyPr/>
        <a:lstStyle/>
        <a:p>
          <a:pPr>
            <a:defRPr cap="all"/>
          </a:pPr>
          <a:r>
            <a:rPr lang="en-GB"/>
            <a:t>Community Street Audits: walking tours to assess physical and social assets.</a:t>
          </a:r>
          <a:endParaRPr lang="en-US"/>
        </a:p>
      </dgm:t>
    </dgm:pt>
    <dgm:pt modelId="{60D014E6-8267-401B-8A38-AABA91C03A61}" type="parTrans" cxnId="{50217FB1-4583-46A0-AF98-370CE45B7671}">
      <dgm:prSet/>
      <dgm:spPr/>
      <dgm:t>
        <a:bodyPr/>
        <a:lstStyle/>
        <a:p>
          <a:endParaRPr lang="en-US"/>
        </a:p>
      </dgm:t>
    </dgm:pt>
    <dgm:pt modelId="{F785362D-8C8B-4089-9FDD-A868DD994F6C}" type="sibTrans" cxnId="{50217FB1-4583-46A0-AF98-370CE45B7671}">
      <dgm:prSet/>
      <dgm:spPr/>
      <dgm:t>
        <a:bodyPr/>
        <a:lstStyle/>
        <a:p>
          <a:endParaRPr lang="en-US"/>
        </a:p>
      </dgm:t>
    </dgm:pt>
    <dgm:pt modelId="{2FBB4806-5FE3-4D06-B31C-ECEDD2416E6E}">
      <dgm:prSet/>
      <dgm:spPr/>
      <dgm:t>
        <a:bodyPr/>
        <a:lstStyle/>
        <a:p>
          <a:pPr>
            <a:defRPr cap="all"/>
          </a:pPr>
          <a:r>
            <a:rPr lang="en-GB"/>
            <a:t>Tabletop Mapping or Google Mapping: collaborative visual mapping sessions.</a:t>
          </a:r>
          <a:endParaRPr lang="en-US"/>
        </a:p>
      </dgm:t>
    </dgm:pt>
    <dgm:pt modelId="{F4EAF210-0F33-46C2-9762-FB58268F3DE1}" type="parTrans" cxnId="{33A947DD-331A-47B2-A3F4-A720E2F59DAB}">
      <dgm:prSet/>
      <dgm:spPr/>
      <dgm:t>
        <a:bodyPr/>
        <a:lstStyle/>
        <a:p>
          <a:endParaRPr lang="en-US"/>
        </a:p>
      </dgm:t>
    </dgm:pt>
    <dgm:pt modelId="{28156DA1-A39D-4304-BA48-A0F32FD59E2B}" type="sibTrans" cxnId="{33A947DD-331A-47B2-A3F4-A720E2F59DAB}">
      <dgm:prSet/>
      <dgm:spPr/>
      <dgm:t>
        <a:bodyPr/>
        <a:lstStyle/>
        <a:p>
          <a:endParaRPr lang="en-US"/>
        </a:p>
      </dgm:t>
    </dgm:pt>
    <dgm:pt modelId="{843FAA6A-F8E4-4453-9A61-CB86F46E03DA}">
      <dgm:prSet/>
      <dgm:spPr/>
      <dgm:t>
        <a:bodyPr/>
        <a:lstStyle/>
        <a:p>
          <a:pPr>
            <a:defRPr cap="all"/>
          </a:pPr>
          <a:r>
            <a:rPr lang="en-GB"/>
            <a:t>Asset Inventories: lists of resources and stakeholders categorized by type.</a:t>
          </a:r>
          <a:endParaRPr lang="en-US"/>
        </a:p>
      </dgm:t>
    </dgm:pt>
    <dgm:pt modelId="{C4E0CE4B-3D70-4DB9-9BF7-18F22AEB6A5D}" type="parTrans" cxnId="{36BA278B-142E-48E8-849B-C03FB4C7BC77}">
      <dgm:prSet/>
      <dgm:spPr/>
      <dgm:t>
        <a:bodyPr/>
        <a:lstStyle/>
        <a:p>
          <a:endParaRPr lang="en-US"/>
        </a:p>
      </dgm:t>
    </dgm:pt>
    <dgm:pt modelId="{E41AFBDA-4C3C-462E-89FB-5A2504ECF571}" type="sibTrans" cxnId="{36BA278B-142E-48E8-849B-C03FB4C7BC77}">
      <dgm:prSet/>
      <dgm:spPr/>
      <dgm:t>
        <a:bodyPr/>
        <a:lstStyle/>
        <a:p>
          <a:endParaRPr lang="en-US"/>
        </a:p>
      </dgm:t>
    </dgm:pt>
    <dgm:pt modelId="{F273E69E-3E84-42EA-8735-EB16DCEE0C13}" type="pres">
      <dgm:prSet presAssocID="{F8391C55-120B-4875-902D-3FE20E6EE8A1}" presName="root" presStyleCnt="0">
        <dgm:presLayoutVars>
          <dgm:dir/>
          <dgm:resizeHandles val="exact"/>
        </dgm:presLayoutVars>
      </dgm:prSet>
      <dgm:spPr/>
    </dgm:pt>
    <dgm:pt modelId="{FC8ADB49-863E-4151-B17D-BBD554EC5F45}" type="pres">
      <dgm:prSet presAssocID="{912B1C8A-128B-405A-BE8C-3695844FBA0D}" presName="compNode" presStyleCnt="0"/>
      <dgm:spPr/>
    </dgm:pt>
    <dgm:pt modelId="{2FA29A3A-1FF3-4FCB-93FA-80EE13FC05EC}" type="pres">
      <dgm:prSet presAssocID="{912B1C8A-128B-405A-BE8C-3695844FBA0D}" presName="iconBgRect" presStyleLbl="bgShp" presStyleIdx="0" presStyleCnt="3"/>
      <dgm:spPr/>
    </dgm:pt>
    <dgm:pt modelId="{8B6385FF-E9A6-4D5A-985E-BA3C8AA1C46D}" type="pres">
      <dgm:prSet presAssocID="{912B1C8A-128B-405A-BE8C-3695844FBA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620DD86A-6075-4866-B6D1-36846C328200}" type="pres">
      <dgm:prSet presAssocID="{912B1C8A-128B-405A-BE8C-3695844FBA0D}" presName="spaceRect" presStyleCnt="0"/>
      <dgm:spPr/>
    </dgm:pt>
    <dgm:pt modelId="{70BC82B2-D727-4120-97D5-C9A074874A0F}" type="pres">
      <dgm:prSet presAssocID="{912B1C8A-128B-405A-BE8C-3695844FBA0D}" presName="textRect" presStyleLbl="revTx" presStyleIdx="0" presStyleCnt="3">
        <dgm:presLayoutVars>
          <dgm:chMax val="1"/>
          <dgm:chPref val="1"/>
        </dgm:presLayoutVars>
      </dgm:prSet>
      <dgm:spPr/>
    </dgm:pt>
    <dgm:pt modelId="{BABF03F4-A327-46FC-8521-C5BFCAD9A08A}" type="pres">
      <dgm:prSet presAssocID="{F785362D-8C8B-4089-9FDD-A868DD994F6C}" presName="sibTrans" presStyleCnt="0"/>
      <dgm:spPr/>
    </dgm:pt>
    <dgm:pt modelId="{4DB80E24-5E3A-48AA-8F09-4F2875CA0020}" type="pres">
      <dgm:prSet presAssocID="{2FBB4806-5FE3-4D06-B31C-ECEDD2416E6E}" presName="compNode" presStyleCnt="0"/>
      <dgm:spPr/>
    </dgm:pt>
    <dgm:pt modelId="{61AC622C-F6E2-4995-99A3-EC9011BC78DE}" type="pres">
      <dgm:prSet presAssocID="{2FBB4806-5FE3-4D06-B31C-ECEDD2416E6E}" presName="iconBgRect" presStyleLbl="bgShp" presStyleIdx="1" presStyleCnt="3"/>
      <dgm:spPr/>
    </dgm:pt>
    <dgm:pt modelId="{1EC33973-B762-4403-B7F6-E3D6BFA560C3}" type="pres">
      <dgm:prSet presAssocID="{2FBB4806-5FE3-4D06-B31C-ECEDD2416E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FEA16284-FB74-4E1A-BE9B-3B95D6CE560B}" type="pres">
      <dgm:prSet presAssocID="{2FBB4806-5FE3-4D06-B31C-ECEDD2416E6E}" presName="spaceRect" presStyleCnt="0"/>
      <dgm:spPr/>
    </dgm:pt>
    <dgm:pt modelId="{420AD0C7-5280-4AEC-A140-494887167E56}" type="pres">
      <dgm:prSet presAssocID="{2FBB4806-5FE3-4D06-B31C-ECEDD2416E6E}" presName="textRect" presStyleLbl="revTx" presStyleIdx="1" presStyleCnt="3">
        <dgm:presLayoutVars>
          <dgm:chMax val="1"/>
          <dgm:chPref val="1"/>
        </dgm:presLayoutVars>
      </dgm:prSet>
      <dgm:spPr/>
    </dgm:pt>
    <dgm:pt modelId="{DE62E5DE-3256-4AFB-BE64-7CDFFD493EB4}" type="pres">
      <dgm:prSet presAssocID="{28156DA1-A39D-4304-BA48-A0F32FD59E2B}" presName="sibTrans" presStyleCnt="0"/>
      <dgm:spPr/>
    </dgm:pt>
    <dgm:pt modelId="{50FA03CC-A8DA-40A9-B805-9E5BF32E37D0}" type="pres">
      <dgm:prSet presAssocID="{843FAA6A-F8E4-4453-9A61-CB86F46E03DA}" presName="compNode" presStyleCnt="0"/>
      <dgm:spPr/>
    </dgm:pt>
    <dgm:pt modelId="{38EEB337-C7BD-4225-A199-108858FB8E5B}" type="pres">
      <dgm:prSet presAssocID="{843FAA6A-F8E4-4453-9A61-CB86F46E03DA}" presName="iconBgRect" presStyleLbl="bgShp" presStyleIdx="2" presStyleCnt="3"/>
      <dgm:spPr/>
    </dgm:pt>
    <dgm:pt modelId="{D86E9ACD-30A4-4004-AC06-CA34FBED335E}" type="pres">
      <dgm:prSet presAssocID="{843FAA6A-F8E4-4453-9A61-CB86F46E03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3B74C200-9D19-43A7-9517-78B401F1014F}" type="pres">
      <dgm:prSet presAssocID="{843FAA6A-F8E4-4453-9A61-CB86F46E03DA}" presName="spaceRect" presStyleCnt="0"/>
      <dgm:spPr/>
    </dgm:pt>
    <dgm:pt modelId="{E47635C6-8AD3-4564-986F-36ECC9C95693}" type="pres">
      <dgm:prSet presAssocID="{843FAA6A-F8E4-4453-9A61-CB86F46E03D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D15D824-DCB2-413E-ADFA-54EE1109E2BF}" type="presOf" srcId="{F8391C55-120B-4875-902D-3FE20E6EE8A1}" destId="{F273E69E-3E84-42EA-8735-EB16DCEE0C13}" srcOrd="0" destOrd="0" presId="urn:microsoft.com/office/officeart/2018/5/layout/IconCircleLabelList"/>
    <dgm:cxn modelId="{39204B87-B533-4888-B336-622AB553F250}" type="presOf" srcId="{912B1C8A-128B-405A-BE8C-3695844FBA0D}" destId="{70BC82B2-D727-4120-97D5-C9A074874A0F}" srcOrd="0" destOrd="0" presId="urn:microsoft.com/office/officeart/2018/5/layout/IconCircleLabelList"/>
    <dgm:cxn modelId="{36BA278B-142E-48E8-849B-C03FB4C7BC77}" srcId="{F8391C55-120B-4875-902D-3FE20E6EE8A1}" destId="{843FAA6A-F8E4-4453-9A61-CB86F46E03DA}" srcOrd="2" destOrd="0" parTransId="{C4E0CE4B-3D70-4DB9-9BF7-18F22AEB6A5D}" sibTransId="{E41AFBDA-4C3C-462E-89FB-5A2504ECF571}"/>
    <dgm:cxn modelId="{50217FB1-4583-46A0-AF98-370CE45B7671}" srcId="{F8391C55-120B-4875-902D-3FE20E6EE8A1}" destId="{912B1C8A-128B-405A-BE8C-3695844FBA0D}" srcOrd="0" destOrd="0" parTransId="{60D014E6-8267-401B-8A38-AABA91C03A61}" sibTransId="{F785362D-8C8B-4089-9FDD-A868DD994F6C}"/>
    <dgm:cxn modelId="{33A947DD-331A-47B2-A3F4-A720E2F59DAB}" srcId="{F8391C55-120B-4875-902D-3FE20E6EE8A1}" destId="{2FBB4806-5FE3-4D06-B31C-ECEDD2416E6E}" srcOrd="1" destOrd="0" parTransId="{F4EAF210-0F33-46C2-9762-FB58268F3DE1}" sibTransId="{28156DA1-A39D-4304-BA48-A0F32FD59E2B}"/>
    <dgm:cxn modelId="{DFCC98E5-AD57-47E3-914A-892773E645B2}" type="presOf" srcId="{2FBB4806-5FE3-4D06-B31C-ECEDD2416E6E}" destId="{420AD0C7-5280-4AEC-A140-494887167E56}" srcOrd="0" destOrd="0" presId="urn:microsoft.com/office/officeart/2018/5/layout/IconCircleLabelList"/>
    <dgm:cxn modelId="{BB7438F5-046D-4974-8162-CE1548B34F53}" type="presOf" srcId="{843FAA6A-F8E4-4453-9A61-CB86F46E03DA}" destId="{E47635C6-8AD3-4564-986F-36ECC9C95693}" srcOrd="0" destOrd="0" presId="urn:microsoft.com/office/officeart/2018/5/layout/IconCircleLabelList"/>
    <dgm:cxn modelId="{78AC0EB5-5C51-4CEF-834C-2EA560344BB8}" type="presParOf" srcId="{F273E69E-3E84-42EA-8735-EB16DCEE0C13}" destId="{FC8ADB49-863E-4151-B17D-BBD554EC5F45}" srcOrd="0" destOrd="0" presId="urn:microsoft.com/office/officeart/2018/5/layout/IconCircleLabelList"/>
    <dgm:cxn modelId="{F1E60A81-DCCA-40D0-9DF6-55064D02BFBB}" type="presParOf" srcId="{FC8ADB49-863E-4151-B17D-BBD554EC5F45}" destId="{2FA29A3A-1FF3-4FCB-93FA-80EE13FC05EC}" srcOrd="0" destOrd="0" presId="urn:microsoft.com/office/officeart/2018/5/layout/IconCircleLabelList"/>
    <dgm:cxn modelId="{1A8ACCDD-7954-44A9-BB00-7258FE87854A}" type="presParOf" srcId="{FC8ADB49-863E-4151-B17D-BBD554EC5F45}" destId="{8B6385FF-E9A6-4D5A-985E-BA3C8AA1C46D}" srcOrd="1" destOrd="0" presId="urn:microsoft.com/office/officeart/2018/5/layout/IconCircleLabelList"/>
    <dgm:cxn modelId="{5AF48EC1-0BE7-4636-AA79-31C7695F5B94}" type="presParOf" srcId="{FC8ADB49-863E-4151-B17D-BBD554EC5F45}" destId="{620DD86A-6075-4866-B6D1-36846C328200}" srcOrd="2" destOrd="0" presId="urn:microsoft.com/office/officeart/2018/5/layout/IconCircleLabelList"/>
    <dgm:cxn modelId="{6C8501ED-B70B-4D68-92F9-DC351C3BF69D}" type="presParOf" srcId="{FC8ADB49-863E-4151-B17D-BBD554EC5F45}" destId="{70BC82B2-D727-4120-97D5-C9A074874A0F}" srcOrd="3" destOrd="0" presId="urn:microsoft.com/office/officeart/2018/5/layout/IconCircleLabelList"/>
    <dgm:cxn modelId="{40DC6676-E4C1-4743-A34A-6EFA54D72FA6}" type="presParOf" srcId="{F273E69E-3E84-42EA-8735-EB16DCEE0C13}" destId="{BABF03F4-A327-46FC-8521-C5BFCAD9A08A}" srcOrd="1" destOrd="0" presId="urn:microsoft.com/office/officeart/2018/5/layout/IconCircleLabelList"/>
    <dgm:cxn modelId="{CD18CE4C-BBF2-42A8-B110-3BD05889496E}" type="presParOf" srcId="{F273E69E-3E84-42EA-8735-EB16DCEE0C13}" destId="{4DB80E24-5E3A-48AA-8F09-4F2875CA0020}" srcOrd="2" destOrd="0" presId="urn:microsoft.com/office/officeart/2018/5/layout/IconCircleLabelList"/>
    <dgm:cxn modelId="{DC608CAB-9403-494B-95E7-4E03EE105959}" type="presParOf" srcId="{4DB80E24-5E3A-48AA-8F09-4F2875CA0020}" destId="{61AC622C-F6E2-4995-99A3-EC9011BC78DE}" srcOrd="0" destOrd="0" presId="urn:microsoft.com/office/officeart/2018/5/layout/IconCircleLabelList"/>
    <dgm:cxn modelId="{A50FC735-373E-49E7-A64E-1360625CAF2D}" type="presParOf" srcId="{4DB80E24-5E3A-48AA-8F09-4F2875CA0020}" destId="{1EC33973-B762-4403-B7F6-E3D6BFA560C3}" srcOrd="1" destOrd="0" presId="urn:microsoft.com/office/officeart/2018/5/layout/IconCircleLabelList"/>
    <dgm:cxn modelId="{15A9BEF8-10E1-467D-B7D2-48B5D2E083CE}" type="presParOf" srcId="{4DB80E24-5E3A-48AA-8F09-4F2875CA0020}" destId="{FEA16284-FB74-4E1A-BE9B-3B95D6CE560B}" srcOrd="2" destOrd="0" presId="urn:microsoft.com/office/officeart/2018/5/layout/IconCircleLabelList"/>
    <dgm:cxn modelId="{9661A73D-93E0-420B-9D1D-164A83BE70AE}" type="presParOf" srcId="{4DB80E24-5E3A-48AA-8F09-4F2875CA0020}" destId="{420AD0C7-5280-4AEC-A140-494887167E56}" srcOrd="3" destOrd="0" presId="urn:microsoft.com/office/officeart/2018/5/layout/IconCircleLabelList"/>
    <dgm:cxn modelId="{A9E60E81-C16F-43E6-8CD4-ABF8234BC8E8}" type="presParOf" srcId="{F273E69E-3E84-42EA-8735-EB16DCEE0C13}" destId="{DE62E5DE-3256-4AFB-BE64-7CDFFD493EB4}" srcOrd="3" destOrd="0" presId="urn:microsoft.com/office/officeart/2018/5/layout/IconCircleLabelList"/>
    <dgm:cxn modelId="{E912D27F-22A9-4DDA-9DCE-C38976FEF0B3}" type="presParOf" srcId="{F273E69E-3E84-42EA-8735-EB16DCEE0C13}" destId="{50FA03CC-A8DA-40A9-B805-9E5BF32E37D0}" srcOrd="4" destOrd="0" presId="urn:microsoft.com/office/officeart/2018/5/layout/IconCircleLabelList"/>
    <dgm:cxn modelId="{2AB996E4-0835-4CB8-BA9D-BF8925447855}" type="presParOf" srcId="{50FA03CC-A8DA-40A9-B805-9E5BF32E37D0}" destId="{38EEB337-C7BD-4225-A199-108858FB8E5B}" srcOrd="0" destOrd="0" presId="urn:microsoft.com/office/officeart/2018/5/layout/IconCircleLabelList"/>
    <dgm:cxn modelId="{2BDE9544-E265-4D04-82DA-9BDA5A1A352E}" type="presParOf" srcId="{50FA03CC-A8DA-40A9-B805-9E5BF32E37D0}" destId="{D86E9ACD-30A4-4004-AC06-CA34FBED335E}" srcOrd="1" destOrd="0" presId="urn:microsoft.com/office/officeart/2018/5/layout/IconCircleLabelList"/>
    <dgm:cxn modelId="{FDE4EE9C-EB9E-4F20-8F9A-B4996FB25117}" type="presParOf" srcId="{50FA03CC-A8DA-40A9-B805-9E5BF32E37D0}" destId="{3B74C200-9D19-43A7-9517-78B401F1014F}" srcOrd="2" destOrd="0" presId="urn:microsoft.com/office/officeart/2018/5/layout/IconCircleLabelList"/>
    <dgm:cxn modelId="{4C9F1DE9-8116-40D6-B145-EE5FD3B7B4F7}" type="presParOf" srcId="{50FA03CC-A8DA-40A9-B805-9E5BF32E37D0}" destId="{E47635C6-8AD3-4564-986F-36ECC9C956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99A291-8F55-4C7A-86E6-55A01EC1C527}">
      <dsp:nvSpPr>
        <dsp:cNvPr id="0" name=""/>
        <dsp:cNvSpPr/>
      </dsp:nvSpPr>
      <dsp:spPr>
        <a:xfrm>
          <a:off x="0" y="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E1DBD-C3AC-4CDD-B501-BCF699DAAAB8}">
      <dsp:nvSpPr>
        <dsp:cNvPr id="0" name=""/>
        <dsp:cNvSpPr/>
      </dsp:nvSpPr>
      <dsp:spPr>
        <a:xfrm>
          <a:off x="0" y="0"/>
          <a:ext cx="2130715" cy="3870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do they achieve this typically?:</a:t>
          </a:r>
          <a:endParaRPr lang="en-US" sz="3200" kern="1200"/>
        </a:p>
      </dsp:txBody>
      <dsp:txXfrm>
        <a:off x="0" y="0"/>
        <a:ext cx="2130715" cy="3870960"/>
      </dsp:txXfrm>
    </dsp:sp>
    <dsp:sp modelId="{D76F5BAE-3C66-4479-A5C5-6A376961A239}">
      <dsp:nvSpPr>
        <dsp:cNvPr id="0" name=""/>
        <dsp:cNvSpPr/>
      </dsp:nvSpPr>
      <dsp:spPr>
        <a:xfrm>
          <a:off x="2290519" y="26130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Recognising problems worth solving</a:t>
          </a:r>
          <a:endParaRPr lang="en-US" sz="2400" kern="1200"/>
        </a:p>
      </dsp:txBody>
      <dsp:txXfrm>
        <a:off x="2290519" y="26130"/>
        <a:ext cx="8363059" cy="522617"/>
      </dsp:txXfrm>
    </dsp:sp>
    <dsp:sp modelId="{6D3BAA9D-39DE-4287-A366-CDBF761580BF}">
      <dsp:nvSpPr>
        <dsp:cNvPr id="0" name=""/>
        <dsp:cNvSpPr/>
      </dsp:nvSpPr>
      <dsp:spPr>
        <a:xfrm>
          <a:off x="2130715" y="548748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D9E69-DACC-4531-9588-7FD5A934EB86}">
      <dsp:nvSpPr>
        <dsp:cNvPr id="0" name=""/>
        <dsp:cNvSpPr/>
      </dsp:nvSpPr>
      <dsp:spPr>
        <a:xfrm>
          <a:off x="2290519" y="574879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Conducting Market Research</a:t>
          </a:r>
          <a:endParaRPr lang="en-US" sz="2400" kern="1200"/>
        </a:p>
      </dsp:txBody>
      <dsp:txXfrm>
        <a:off x="2290519" y="574879"/>
        <a:ext cx="8363059" cy="522617"/>
      </dsp:txXfrm>
    </dsp:sp>
    <dsp:sp modelId="{77280A07-8FBE-4B53-A87B-2583E5593BBB}">
      <dsp:nvSpPr>
        <dsp:cNvPr id="0" name=""/>
        <dsp:cNvSpPr/>
      </dsp:nvSpPr>
      <dsp:spPr>
        <a:xfrm>
          <a:off x="2130715" y="1097496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56320E-A29B-4EA0-9A93-AB80E08BB82D}">
      <dsp:nvSpPr>
        <dsp:cNvPr id="0" name=""/>
        <dsp:cNvSpPr/>
      </dsp:nvSpPr>
      <dsp:spPr>
        <a:xfrm>
          <a:off x="2290519" y="1123627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Leveraging Lived Experiences and Local Knowledge</a:t>
          </a:r>
          <a:endParaRPr lang="en-US" sz="2400" kern="1200"/>
        </a:p>
      </dsp:txBody>
      <dsp:txXfrm>
        <a:off x="2290519" y="1123627"/>
        <a:ext cx="8363059" cy="522617"/>
      </dsp:txXfrm>
    </dsp:sp>
    <dsp:sp modelId="{020C9C44-E833-436F-A68E-3473CC0658EE}">
      <dsp:nvSpPr>
        <dsp:cNvPr id="0" name=""/>
        <dsp:cNvSpPr/>
      </dsp:nvSpPr>
      <dsp:spPr>
        <a:xfrm>
          <a:off x="2130715" y="1646244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B3D10-EB8F-4CB5-9967-9869442B8D37}">
      <dsp:nvSpPr>
        <dsp:cNvPr id="0" name=""/>
        <dsp:cNvSpPr/>
      </dsp:nvSpPr>
      <dsp:spPr>
        <a:xfrm>
          <a:off x="2290519" y="1672375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Collaboration</a:t>
          </a:r>
          <a:endParaRPr lang="en-US" sz="2400" kern="1200"/>
        </a:p>
      </dsp:txBody>
      <dsp:txXfrm>
        <a:off x="2290519" y="1672375"/>
        <a:ext cx="8363059" cy="522617"/>
      </dsp:txXfrm>
    </dsp:sp>
    <dsp:sp modelId="{A732DF76-4417-442C-9D68-A19C450E58F3}">
      <dsp:nvSpPr>
        <dsp:cNvPr id="0" name=""/>
        <dsp:cNvSpPr/>
      </dsp:nvSpPr>
      <dsp:spPr>
        <a:xfrm>
          <a:off x="2130715" y="2194993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9EF186-FF73-42EB-9A1A-1608FDEBF575}">
      <dsp:nvSpPr>
        <dsp:cNvPr id="0" name=""/>
        <dsp:cNvSpPr/>
      </dsp:nvSpPr>
      <dsp:spPr>
        <a:xfrm>
          <a:off x="2290519" y="2221123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Applying Creative Problem Solving</a:t>
          </a:r>
          <a:endParaRPr lang="en-US" sz="2400" kern="1200"/>
        </a:p>
      </dsp:txBody>
      <dsp:txXfrm>
        <a:off x="2290519" y="2221123"/>
        <a:ext cx="8363059" cy="522617"/>
      </dsp:txXfrm>
    </dsp:sp>
    <dsp:sp modelId="{E478E12B-1F1B-40AF-88D2-BC95A47EB8C7}">
      <dsp:nvSpPr>
        <dsp:cNvPr id="0" name=""/>
        <dsp:cNvSpPr/>
      </dsp:nvSpPr>
      <dsp:spPr>
        <a:xfrm>
          <a:off x="2130715" y="2743741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6CBDB0-5533-4E0F-BA26-3EBDA6CE9B26}">
      <dsp:nvSpPr>
        <dsp:cNvPr id="0" name=""/>
        <dsp:cNvSpPr/>
      </dsp:nvSpPr>
      <dsp:spPr>
        <a:xfrm>
          <a:off x="2290519" y="2769872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Testing for Financial Viability</a:t>
          </a:r>
          <a:endParaRPr lang="en-US" sz="2400" kern="1200"/>
        </a:p>
      </dsp:txBody>
      <dsp:txXfrm>
        <a:off x="2290519" y="2769872"/>
        <a:ext cx="8363059" cy="522617"/>
      </dsp:txXfrm>
    </dsp:sp>
    <dsp:sp modelId="{D0F78813-A386-4C2D-BE88-05429E6A90C2}">
      <dsp:nvSpPr>
        <dsp:cNvPr id="0" name=""/>
        <dsp:cNvSpPr/>
      </dsp:nvSpPr>
      <dsp:spPr>
        <a:xfrm>
          <a:off x="2130715" y="3292489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CFC9E9-8483-40AD-9DA5-DC3B477C8EA4}">
      <dsp:nvSpPr>
        <dsp:cNvPr id="0" name=""/>
        <dsp:cNvSpPr/>
      </dsp:nvSpPr>
      <dsp:spPr>
        <a:xfrm>
          <a:off x="2290519" y="3318620"/>
          <a:ext cx="8363059" cy="52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Monitoring Trends and Policy Shifts</a:t>
          </a:r>
          <a:endParaRPr lang="en-US" sz="2400" kern="1200"/>
        </a:p>
      </dsp:txBody>
      <dsp:txXfrm>
        <a:off x="2290519" y="3318620"/>
        <a:ext cx="8363059" cy="522617"/>
      </dsp:txXfrm>
    </dsp:sp>
    <dsp:sp modelId="{58555718-866A-4ED1-B3FE-E497F0CCEE80}">
      <dsp:nvSpPr>
        <dsp:cNvPr id="0" name=""/>
        <dsp:cNvSpPr/>
      </dsp:nvSpPr>
      <dsp:spPr>
        <a:xfrm>
          <a:off x="2130715" y="3841237"/>
          <a:ext cx="85228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354CA1-1B89-44A1-B787-31FC405F6406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B6EED-01D6-4EFB-9653-5E001C4118D3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66133-20A1-4B7A-B191-F30F6C0BE827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Social pain points—like poverty, unemployment, or environmental degradation—are often the starting point.</a:t>
          </a:r>
          <a:endParaRPr lang="en-US" sz="2100" kern="1200"/>
        </a:p>
      </dsp:txBody>
      <dsp:txXfrm>
        <a:off x="1405898" y="2401"/>
        <a:ext cx="5543541" cy="1217228"/>
      </dsp:txXfrm>
    </dsp:sp>
    <dsp:sp modelId="{F2828970-8455-4A52-8B57-AB9D163A92FC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DC81E5-B025-4D35-86CF-40E0D26C7F01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737409-3053-4BCF-9284-D2A18C8162C3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Entrepreneurs look for gaps in services or systemic failures where traditional institutions fall short.</a:t>
          </a:r>
          <a:endParaRPr lang="en-US" sz="2100" kern="1200"/>
        </a:p>
      </dsp:txBody>
      <dsp:txXfrm>
        <a:off x="1405898" y="1523937"/>
        <a:ext cx="5543541" cy="1217228"/>
      </dsp:txXfrm>
    </dsp:sp>
    <dsp:sp modelId="{F17C6EAD-5E45-4E29-98FC-A3034524C336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26D43D-08A6-4C00-B70F-668B8B7B9D5D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5D744-9758-43F6-A2BC-1756690C6BE0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Discussion: Thinking of an area you are familiar with, what are the problems facing your community.</a:t>
          </a:r>
          <a:endParaRPr lang="en-US" sz="2100" kern="1200"/>
        </a:p>
      </dsp:txBody>
      <dsp:txXfrm>
        <a:off x="1405898" y="3045472"/>
        <a:ext cx="5543541" cy="1217228"/>
      </dsp:txXfrm>
    </dsp:sp>
    <dsp:sp modelId="{28216E1D-6565-46D9-936F-A3296983D1DC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951A52-19A5-4436-8279-BD5ABE3033B4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C41ED-0F43-4EC2-92F4-A748BF9E6319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Further discussion:  What could be put in place to resolve these issues</a:t>
          </a:r>
          <a:endParaRPr lang="en-US" sz="2100" kern="1200"/>
        </a:p>
      </dsp:txBody>
      <dsp:txXfrm>
        <a:off x="1405898" y="4567007"/>
        <a:ext cx="5543541" cy="12172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1C441-5BB6-44EB-97F0-DEFD4B121B07}">
      <dsp:nvSpPr>
        <dsp:cNvPr id="0" name=""/>
        <dsp:cNvSpPr/>
      </dsp:nvSpPr>
      <dsp:spPr>
        <a:xfrm>
          <a:off x="0" y="272159"/>
          <a:ext cx="6949440" cy="25693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They use design thinking, systems mapping, and ideation workshops to generate innovative solutions.</a:t>
          </a:r>
          <a:endParaRPr lang="en-US" sz="3600" kern="1200"/>
        </a:p>
      </dsp:txBody>
      <dsp:txXfrm>
        <a:off x="125424" y="397583"/>
        <a:ext cx="6698592" cy="2318471"/>
      </dsp:txXfrm>
    </dsp:sp>
    <dsp:sp modelId="{C6FDF01B-F1CB-4D42-B458-1DF206B6F18F}">
      <dsp:nvSpPr>
        <dsp:cNvPr id="0" name=""/>
        <dsp:cNvSpPr/>
      </dsp:nvSpPr>
      <dsp:spPr>
        <a:xfrm>
          <a:off x="0" y="2945158"/>
          <a:ext cx="6949440" cy="2569319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goal is to find scalable interventions that balance impact with feasibility.</a:t>
          </a:r>
          <a:endParaRPr lang="en-US" sz="3600" kern="1200"/>
        </a:p>
      </dsp:txBody>
      <dsp:txXfrm>
        <a:off x="125424" y="3070582"/>
        <a:ext cx="6698592" cy="23184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06F91-AC0A-4C5A-87DB-7739DA590DF4}">
      <dsp:nvSpPr>
        <dsp:cNvPr id="0" name=""/>
        <dsp:cNvSpPr/>
      </dsp:nvSpPr>
      <dsp:spPr>
        <a:xfrm>
          <a:off x="807" y="71113"/>
          <a:ext cx="3270169" cy="39242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0" rIns="32302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Mapping people, places, and networks that contribute value—such as local leaders, parks, schools, businesses, and community groups.</a:t>
          </a:r>
          <a:endParaRPr lang="en-US" sz="1900" kern="1200"/>
        </a:p>
      </dsp:txBody>
      <dsp:txXfrm>
        <a:off x="807" y="1640795"/>
        <a:ext cx="3270169" cy="2354521"/>
      </dsp:txXfrm>
    </dsp:sp>
    <dsp:sp modelId="{CFF3D0C3-6EE9-47C6-8581-52878D0B5CE8}">
      <dsp:nvSpPr>
        <dsp:cNvPr id="0" name=""/>
        <dsp:cNvSpPr/>
      </dsp:nvSpPr>
      <dsp:spPr>
        <a:xfrm>
          <a:off x="807" y="71113"/>
          <a:ext cx="3270169" cy="156968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165100" rIns="32302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07" y="71113"/>
        <a:ext cx="3270169" cy="1569681"/>
      </dsp:txXfrm>
    </dsp:sp>
    <dsp:sp modelId="{697B9F23-7786-4F7D-996B-5BC25A6B1E26}">
      <dsp:nvSpPr>
        <dsp:cNvPr id="0" name=""/>
        <dsp:cNvSpPr/>
      </dsp:nvSpPr>
      <dsp:spPr>
        <a:xfrm>
          <a:off x="3532590" y="71113"/>
          <a:ext cx="3270169" cy="3924203"/>
        </a:xfrm>
        <a:prstGeom prst="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0" rIns="32302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Engaging residents to co-create a visual or digital map of assets, often through workshops, street audits, or tabletop mapping exercises.</a:t>
          </a:r>
          <a:endParaRPr lang="en-US" sz="1900" kern="1200"/>
        </a:p>
      </dsp:txBody>
      <dsp:txXfrm>
        <a:off x="3532590" y="1640795"/>
        <a:ext cx="3270169" cy="2354521"/>
      </dsp:txXfrm>
    </dsp:sp>
    <dsp:sp modelId="{C90833E0-BC1B-43A8-8289-B7465C2B4038}">
      <dsp:nvSpPr>
        <dsp:cNvPr id="0" name=""/>
        <dsp:cNvSpPr/>
      </dsp:nvSpPr>
      <dsp:spPr>
        <a:xfrm>
          <a:off x="3532590" y="71113"/>
          <a:ext cx="3270169" cy="156968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165100" rIns="32302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32590" y="71113"/>
        <a:ext cx="3270169" cy="1569681"/>
      </dsp:txXfrm>
    </dsp:sp>
    <dsp:sp modelId="{6CB07EFD-C00E-493B-8521-C024DA2ABF6E}">
      <dsp:nvSpPr>
        <dsp:cNvPr id="0" name=""/>
        <dsp:cNvSpPr/>
      </dsp:nvSpPr>
      <dsp:spPr>
        <a:xfrm>
          <a:off x="7064373" y="71113"/>
          <a:ext cx="3270169" cy="3924203"/>
        </a:xfrm>
        <a:prstGeom prst="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0" rIns="32302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Highlighting hidden strengths, like informal support networks, cultural knowledge, or volunteer efforts.</a:t>
          </a:r>
          <a:endParaRPr lang="en-US" sz="1900" kern="1200"/>
        </a:p>
      </dsp:txBody>
      <dsp:txXfrm>
        <a:off x="7064373" y="1640795"/>
        <a:ext cx="3270169" cy="2354521"/>
      </dsp:txXfrm>
    </dsp:sp>
    <dsp:sp modelId="{A845221E-84E7-40A0-B107-B2C0A7827A1E}">
      <dsp:nvSpPr>
        <dsp:cNvPr id="0" name=""/>
        <dsp:cNvSpPr/>
      </dsp:nvSpPr>
      <dsp:spPr>
        <a:xfrm>
          <a:off x="7064373" y="71113"/>
          <a:ext cx="3270169" cy="156968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165100" rIns="32302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064373" y="71113"/>
        <a:ext cx="3270169" cy="15696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D74AFC-69E6-43E8-B3F7-0EE4A4876AE2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6DD047-2930-4C06-882E-874500A70283}">
      <dsp:nvSpPr>
        <dsp:cNvPr id="0" name=""/>
        <dsp:cNvSpPr/>
      </dsp:nvSpPr>
      <dsp:spPr>
        <a:xfrm>
          <a:off x="291287" y="221180"/>
          <a:ext cx="529612" cy="5296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E4185-964F-4549-AB10-21E0F104A8AF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Individual assets: skills, talents, and experiences of community members.</a:t>
          </a:r>
          <a:endParaRPr lang="en-US" sz="1900" kern="1200"/>
        </a:p>
      </dsp:txBody>
      <dsp:txXfrm>
        <a:off x="1112187" y="4520"/>
        <a:ext cx="5837252" cy="962932"/>
      </dsp:txXfrm>
    </dsp:sp>
    <dsp:sp modelId="{21081B2E-6B58-43BE-A80D-429881BF56C1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CCDB38-1B79-49F7-A7E8-AD6855024C39}">
      <dsp:nvSpPr>
        <dsp:cNvPr id="0" name=""/>
        <dsp:cNvSpPr/>
      </dsp:nvSpPr>
      <dsp:spPr>
        <a:xfrm>
          <a:off x="291287" y="1424846"/>
          <a:ext cx="529612" cy="5296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57B22-E114-48E9-ADDD-D51F83753E89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Institutional assets: schools, libraries, clinics, and local government offices.</a:t>
          </a:r>
          <a:endParaRPr lang="en-US" sz="1900" kern="1200"/>
        </a:p>
      </dsp:txBody>
      <dsp:txXfrm>
        <a:off x="1112187" y="1208186"/>
        <a:ext cx="5837252" cy="962932"/>
      </dsp:txXfrm>
    </dsp:sp>
    <dsp:sp modelId="{837E5B3D-1DF1-4B88-B608-B67BD8A690E1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52643-C853-4A09-BD3F-9CE975BA5AB6}">
      <dsp:nvSpPr>
        <dsp:cNvPr id="0" name=""/>
        <dsp:cNvSpPr/>
      </dsp:nvSpPr>
      <dsp:spPr>
        <a:xfrm>
          <a:off x="291287" y="2628512"/>
          <a:ext cx="529612" cy="5296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5E802-3802-4F9B-B877-15E1735671D1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Organizational assets: nonprofits, clubs, religious groups, and businesses.</a:t>
          </a:r>
          <a:endParaRPr lang="en-US" sz="1900" kern="1200"/>
        </a:p>
      </dsp:txBody>
      <dsp:txXfrm>
        <a:off x="1112187" y="2411852"/>
        <a:ext cx="5837252" cy="962932"/>
      </dsp:txXfrm>
    </dsp:sp>
    <dsp:sp modelId="{CB6F96DB-EA2C-492D-AC7C-E8EA54306067}">
      <dsp:nvSpPr>
        <dsp:cNvPr id="0" name=""/>
        <dsp:cNvSpPr/>
      </dsp:nvSpPr>
      <dsp:spPr>
        <a:xfrm>
          <a:off x="0" y="3615517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BD8AF-8F93-4E30-8B1B-BAB0B018583F}">
      <dsp:nvSpPr>
        <dsp:cNvPr id="0" name=""/>
        <dsp:cNvSpPr/>
      </dsp:nvSpPr>
      <dsp:spPr>
        <a:xfrm>
          <a:off x="291287" y="3832177"/>
          <a:ext cx="529612" cy="5296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18860-D59E-495C-B49D-48F57B39EB74}">
      <dsp:nvSpPr>
        <dsp:cNvPr id="0" name=""/>
        <dsp:cNvSpPr/>
      </dsp:nvSpPr>
      <dsp:spPr>
        <a:xfrm>
          <a:off x="1112187" y="3615517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assets: parks, buildings, transport links, and natural features.</a:t>
          </a:r>
          <a:endParaRPr lang="en-US" sz="1900" kern="1200"/>
        </a:p>
      </dsp:txBody>
      <dsp:txXfrm>
        <a:off x="1112187" y="3615517"/>
        <a:ext cx="5837252" cy="962932"/>
      </dsp:txXfrm>
    </dsp:sp>
    <dsp:sp modelId="{9BBA5AC6-1800-4CF1-8ACA-93E4A7B753D8}">
      <dsp:nvSpPr>
        <dsp:cNvPr id="0" name=""/>
        <dsp:cNvSpPr/>
      </dsp:nvSpPr>
      <dsp:spPr>
        <a:xfrm>
          <a:off x="0" y="4819183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27F1B-C57E-4E12-B038-5A04F54DE768}">
      <dsp:nvSpPr>
        <dsp:cNvPr id="0" name=""/>
        <dsp:cNvSpPr/>
      </dsp:nvSpPr>
      <dsp:spPr>
        <a:xfrm>
          <a:off x="291287" y="5035843"/>
          <a:ext cx="529612" cy="5296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7D725-1425-433B-A5CB-6610E0A7588C}">
      <dsp:nvSpPr>
        <dsp:cNvPr id="0" name=""/>
        <dsp:cNvSpPr/>
      </dsp:nvSpPr>
      <dsp:spPr>
        <a:xfrm>
          <a:off x="1112187" y="4819183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Cultural assets: traditions, festivals, and shared values.</a:t>
          </a:r>
          <a:endParaRPr lang="en-US" sz="1900" kern="1200"/>
        </a:p>
      </dsp:txBody>
      <dsp:txXfrm>
        <a:off x="1112187" y="4819183"/>
        <a:ext cx="5837252" cy="9629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D8E80-9D29-434A-B8FD-577A9D61D352}">
      <dsp:nvSpPr>
        <dsp:cNvPr id="0" name=""/>
        <dsp:cNvSpPr/>
      </dsp:nvSpPr>
      <dsp:spPr>
        <a:xfrm>
          <a:off x="0" y="104488"/>
          <a:ext cx="6949440" cy="13425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Empowers communities by shifting focus from needs to capabilities.</a:t>
          </a:r>
          <a:endParaRPr lang="en-US" sz="2400" kern="1200"/>
        </a:p>
      </dsp:txBody>
      <dsp:txXfrm>
        <a:off x="65539" y="170027"/>
        <a:ext cx="6818362" cy="1211496"/>
      </dsp:txXfrm>
    </dsp:sp>
    <dsp:sp modelId="{22AA8F04-4512-4845-A673-E09FD04C91DF}">
      <dsp:nvSpPr>
        <dsp:cNvPr id="0" name=""/>
        <dsp:cNvSpPr/>
      </dsp:nvSpPr>
      <dsp:spPr>
        <a:xfrm>
          <a:off x="0" y="1516183"/>
          <a:ext cx="6949440" cy="1342574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Supports regeneration and social enterprise by revealing untapped potential.</a:t>
          </a:r>
          <a:endParaRPr lang="en-US" sz="2400" kern="1200"/>
        </a:p>
      </dsp:txBody>
      <dsp:txXfrm>
        <a:off x="65539" y="1581722"/>
        <a:ext cx="6818362" cy="1211496"/>
      </dsp:txXfrm>
    </dsp:sp>
    <dsp:sp modelId="{3988C4EC-B769-4CD0-9651-D9DEB21D0873}">
      <dsp:nvSpPr>
        <dsp:cNvPr id="0" name=""/>
        <dsp:cNvSpPr/>
      </dsp:nvSpPr>
      <dsp:spPr>
        <a:xfrm>
          <a:off x="0" y="2927878"/>
          <a:ext cx="6949440" cy="1342574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Builds collaboration across sectors and fosters inclusive planning.</a:t>
          </a:r>
          <a:endParaRPr lang="en-US" sz="2400" kern="1200"/>
        </a:p>
      </dsp:txBody>
      <dsp:txXfrm>
        <a:off x="65539" y="2993417"/>
        <a:ext cx="6818362" cy="1211496"/>
      </dsp:txXfrm>
    </dsp:sp>
    <dsp:sp modelId="{13A4C6F3-4CF8-43DD-A604-43DD52546985}">
      <dsp:nvSpPr>
        <dsp:cNvPr id="0" name=""/>
        <dsp:cNvSpPr/>
      </dsp:nvSpPr>
      <dsp:spPr>
        <a:xfrm>
          <a:off x="0" y="4339573"/>
          <a:ext cx="6949440" cy="1342574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Informs funding bids and strategic development, especially in areas like Llanelli where regeneration is a priority.</a:t>
          </a:r>
          <a:endParaRPr lang="en-US" sz="2400" kern="1200"/>
        </a:p>
      </dsp:txBody>
      <dsp:txXfrm>
        <a:off x="65539" y="4405112"/>
        <a:ext cx="6818362" cy="12114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A29A3A-1FF3-4FCB-93FA-80EE13FC05EC}">
      <dsp:nvSpPr>
        <dsp:cNvPr id="0" name=""/>
        <dsp:cNvSpPr/>
      </dsp:nvSpPr>
      <dsp:spPr>
        <a:xfrm>
          <a:off x="644018" y="54217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385FF-E9A6-4D5A-985E-BA3C8AA1C46D}">
      <dsp:nvSpPr>
        <dsp:cNvPr id="0" name=""/>
        <dsp:cNvSpPr/>
      </dsp:nvSpPr>
      <dsp:spPr>
        <a:xfrm>
          <a:off x="1068143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C82B2-D727-4120-97D5-C9A074874A0F}">
      <dsp:nvSpPr>
        <dsp:cNvPr id="0" name=""/>
        <dsp:cNvSpPr/>
      </dsp:nvSpPr>
      <dsp:spPr>
        <a:xfrm>
          <a:off x="7830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Community Street Audits: walking tours to assess physical and social assets.</a:t>
          </a:r>
          <a:endParaRPr lang="en-US" sz="1400" kern="1200"/>
        </a:p>
      </dsp:txBody>
      <dsp:txXfrm>
        <a:off x="7830" y="3152177"/>
        <a:ext cx="3262500" cy="720000"/>
      </dsp:txXfrm>
    </dsp:sp>
    <dsp:sp modelId="{61AC622C-F6E2-4995-99A3-EC9011BC78DE}">
      <dsp:nvSpPr>
        <dsp:cNvPr id="0" name=""/>
        <dsp:cNvSpPr/>
      </dsp:nvSpPr>
      <dsp:spPr>
        <a:xfrm>
          <a:off x="4477456" y="54217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33973-B762-4403-B7F6-E3D6BFA560C3}">
      <dsp:nvSpPr>
        <dsp:cNvPr id="0" name=""/>
        <dsp:cNvSpPr/>
      </dsp:nvSpPr>
      <dsp:spPr>
        <a:xfrm>
          <a:off x="4901581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AD0C7-5280-4AEC-A140-494887167E56}">
      <dsp:nvSpPr>
        <dsp:cNvPr id="0" name=""/>
        <dsp:cNvSpPr/>
      </dsp:nvSpPr>
      <dsp:spPr>
        <a:xfrm>
          <a:off x="3841268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Tabletop Mapping or Google Mapping: collaborative visual mapping sessions.</a:t>
          </a:r>
          <a:endParaRPr lang="en-US" sz="1400" kern="1200"/>
        </a:p>
      </dsp:txBody>
      <dsp:txXfrm>
        <a:off x="3841268" y="3152177"/>
        <a:ext cx="3262500" cy="720000"/>
      </dsp:txXfrm>
    </dsp:sp>
    <dsp:sp modelId="{38EEB337-C7BD-4225-A199-108858FB8E5B}">
      <dsp:nvSpPr>
        <dsp:cNvPr id="0" name=""/>
        <dsp:cNvSpPr/>
      </dsp:nvSpPr>
      <dsp:spPr>
        <a:xfrm>
          <a:off x="8310893" y="542176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E9ACD-30A4-4004-AC06-CA34FBED335E}">
      <dsp:nvSpPr>
        <dsp:cNvPr id="0" name=""/>
        <dsp:cNvSpPr/>
      </dsp:nvSpPr>
      <dsp:spPr>
        <a:xfrm>
          <a:off x="8735018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635C6-8AD3-4564-986F-36ECC9C95693}">
      <dsp:nvSpPr>
        <dsp:cNvPr id="0" name=""/>
        <dsp:cNvSpPr/>
      </dsp:nvSpPr>
      <dsp:spPr>
        <a:xfrm>
          <a:off x="7674706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Asset Inventories: lists of resources and stakeholders categorized by type.</a:t>
          </a:r>
          <a:endParaRPr lang="en-US" sz="1400" kern="1200"/>
        </a:p>
      </dsp:txBody>
      <dsp:txXfrm>
        <a:off x="7674706" y="3152177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45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383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896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54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566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286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601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978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752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176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86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32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qaFYgRGDmo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DmFFS0dqQc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2AAD8209-5EC4-1A09-8B06-8BC77B129D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D064F0-6D2A-219C-C000-14ABD99E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06" y="0"/>
            <a:ext cx="4903694" cy="6858001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29476-A1D4-7551-837C-B614194258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1" y="822960"/>
            <a:ext cx="428605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5200"/>
              <a:t>Identifying a need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9263D-0390-679F-FF43-380E3519A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1" y="4419600"/>
            <a:ext cx="3931920" cy="1386840"/>
          </a:xfrm>
        </p:spPr>
        <p:txBody>
          <a:bodyPr anchor="t">
            <a:normAutofit/>
          </a:bodyPr>
          <a:lstStyle/>
          <a:p>
            <a:pPr algn="l"/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859959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CD446-2258-89F3-E7D6-B9A15540E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10653578" cy="1675751"/>
          </a:xfrm>
        </p:spPr>
        <p:txBody>
          <a:bodyPr>
            <a:normAutofit fontScale="90000"/>
          </a:bodyPr>
          <a:lstStyle/>
          <a:p>
            <a:r>
              <a:rPr lang="en-GB" dirty="0"/>
              <a:t>Social Enterprises spot opportunities by identifying unmet social or environmental needs and aligning them with viable, sustainable business models.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C8D7D7-3536-E623-B1F3-447754A00C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2438400"/>
          <a:ext cx="10653579" cy="3870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5205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14B86-CF57-0114-9D5B-30598453E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Recognizing Problems Worth Solving</a:t>
            </a:r>
            <a:br>
              <a:rPr lang="en-GB" sz="4000"/>
            </a:br>
            <a:endParaRPr lang="en-GB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D4A0FF-B57B-0673-D647-455D293810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2082244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4902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BC734-EAC3-0C1A-2843-218FA5595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Conducting 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55BCE-B956-315F-1C1A-DB1B28937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They use community surveys, interviews, and data analysis to understand local needs and preferences.</a:t>
            </a:r>
          </a:p>
          <a:p>
            <a:pPr marL="0" indent="0">
              <a:buNone/>
            </a:pPr>
            <a:r>
              <a:rPr lang="en-GB" sz="1800" dirty="0"/>
              <a:t>This helps uncover latent demand for products or services that could create positive impact.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Online Media 3" title="Market Research | The Secret Ingredient for Business Success">
            <a:hlinkClick r:id="" action="ppaction://media"/>
            <a:extLst>
              <a:ext uri="{FF2B5EF4-FFF2-40B4-BE49-F238E27FC236}">
                <a16:creationId xmlns:a16="http://schemas.microsoft.com/office/drawing/2014/main" id="{B8FFA8B0-A8CC-457B-21AA-6D828046BB8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91261" y="1779827"/>
            <a:ext cx="5837780" cy="329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17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0822D-F347-673F-054D-2A7B850E0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2800"/>
              <a:t>Leverage Lived Experience and Local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0ABA4-1D89-C25E-10B1-11505A206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/>
              <a:t>Many social entrepreneurs are embedded in the communities they serve.</a:t>
            </a:r>
          </a:p>
          <a:p>
            <a:pPr marL="0" indent="0">
              <a:buNone/>
            </a:pPr>
            <a:r>
              <a:rPr lang="en-GB" sz="1800" dirty="0"/>
              <a:t>Their personal experiences or cultural insights help them spot opportunities others might miss.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Idea: Try market research with community leaders and work for a collaborative approach.</a:t>
            </a:r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0F848004-2A4F-3811-D053-F0FB3012B2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242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4880E-CAF2-46A2-F48A-2B6C3EFEF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F0D94-1EA8-E793-6D16-59FF397AF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Partnerships with NGOs, local councils, universities, and businesses provide access to insights, networks, and resources.</a:t>
            </a:r>
          </a:p>
          <a:p>
            <a:pPr marL="0" indent="0">
              <a:buNone/>
            </a:pPr>
            <a:r>
              <a:rPr lang="en-GB" sz="1800"/>
              <a:t>These collaborations often reveal shared challenges and co-create solutions.</a:t>
            </a:r>
          </a:p>
        </p:txBody>
      </p:sp>
      <p:pic>
        <p:nvPicPr>
          <p:cNvPr id="4" name="Online Media 3" title="The 7 Keys to Creative Collaboration">
            <a:hlinkClick r:id="" action="ppaction://media"/>
            <a:extLst>
              <a:ext uri="{FF2B5EF4-FFF2-40B4-BE49-F238E27FC236}">
                <a16:creationId xmlns:a16="http://schemas.microsoft.com/office/drawing/2014/main" id="{85FFFCC0-3684-35F9-1AB4-8AF017243E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91261" y="1779827"/>
            <a:ext cx="5837780" cy="329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73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585FB-48D1-F1A9-EB5E-E19D1F86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Applying Creative Problem Solving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F33D32-09BA-5304-4A0D-0773D965A4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05311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279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85FF0-22B1-DDD8-4EB4-068F16AB6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Testing for Financial Viability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B3ECE-EA09-7715-5009-A106135AF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Opportunities are assessed for economic sustainability—can the enterprise generate enough revenue to survive and grow?</a:t>
            </a:r>
          </a:p>
          <a:p>
            <a:pPr marL="0" indent="0">
              <a:buNone/>
            </a:pPr>
            <a:r>
              <a:rPr lang="en-GB" sz="1800"/>
              <a:t>This includes cost-benefit analysis, prototyping, and pilot programs</a:t>
            </a: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954B7CD8-BFBA-5269-0687-5B908097B1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240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C0F422-6974-8A5F-4E74-69B319C1B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sz="3300" dirty="0"/>
              <a:t>Monitoring Trends and Policy Shifts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C3522-DF07-7222-138C-9995A128E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Social enterprises stay alert to policy changes, funding opportunities, and cultural movements that signal emerging needs.</a:t>
            </a:r>
          </a:p>
          <a:p>
            <a:pPr marL="0" indent="0">
              <a:buNone/>
            </a:pPr>
            <a:r>
              <a:rPr lang="en-GB" sz="1800"/>
              <a:t>For example, shifts in climate policy or mental health awareness can open new avenues for impact.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37818954-03ED-C423-5284-8CBF3A54F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35" r="20355" b="-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928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8C189-38BD-E066-DF81-8C2DE3D95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Community Asset Mapping</a:t>
            </a:r>
          </a:p>
        </p:txBody>
      </p:sp>
      <p:pic>
        <p:nvPicPr>
          <p:cNvPr id="5" name="Picture 4" descr="Colorful pins connected with a thread">
            <a:extLst>
              <a:ext uri="{FF2B5EF4-FFF2-40B4-BE49-F238E27FC236}">
                <a16:creationId xmlns:a16="http://schemas.microsoft.com/office/drawing/2014/main" id="{B97A97F2-63CD-8CD7-6290-43D2F9F4D1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04" r="27862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DBBFE-90FC-D576-6B81-7952926A3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Community asset mapping is a strengths-based approach to identifying and leveraging the existing resources, relationships, and capacities within a community to drive positive change. It focuses on what a community has rather than what it lacks</a:t>
            </a:r>
          </a:p>
        </p:txBody>
      </p:sp>
    </p:spTree>
    <p:extLst>
      <p:ext uri="{BB962C8B-B14F-4D97-AF65-F5344CB8AC3E}">
        <p14:creationId xmlns:p14="http://schemas.microsoft.com/office/powerpoint/2010/main" val="3141534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20DAF-1E6E-4BF7-D347-C3E5D799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What it involves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646CD5-047A-A781-9547-23ACFEF1FD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2444117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4806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6BEA4-8407-4049-A46B-BB66A782B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Types of Assets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F2C063-C150-6FB3-6A49-0556C9E98E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91609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985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34B49-EA12-08A2-7761-5C0355073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Why it matters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A371C88-047F-48E2-E952-31237952C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34589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46794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DC36C-C2A5-7D95-27EE-A60E6D75F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Tools and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0AF231-7F8E-F63F-84B8-CBF04C2684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0194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662602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1327</TotalTime>
  <Words>618</Words>
  <Application>Microsoft Office PowerPoint</Application>
  <PresentationFormat>Widescreen</PresentationFormat>
  <Paragraphs>57</Paragraphs>
  <Slides>14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Neue Haas Grotesk Text Pro</vt:lpstr>
      <vt:lpstr>VanillaVTI</vt:lpstr>
      <vt:lpstr>Identifying a need</vt:lpstr>
      <vt:lpstr>Social Enterprises spot opportunities by identifying unmet social or environmental needs and aligning them with viable, sustainable business models.</vt:lpstr>
      <vt:lpstr>Recognizing Problems Worth Solving </vt:lpstr>
      <vt:lpstr>Conducting Market Research</vt:lpstr>
      <vt:lpstr>Leverage Lived Experience and Local Knowledge</vt:lpstr>
      <vt:lpstr>Collaboration</vt:lpstr>
      <vt:lpstr>Applying Creative Problem Solving</vt:lpstr>
      <vt:lpstr>Testing for Financial Viability</vt:lpstr>
      <vt:lpstr>Monitoring Trends and Policy Shifts</vt:lpstr>
      <vt:lpstr>Community Asset Mapping</vt:lpstr>
      <vt:lpstr>What it involves</vt:lpstr>
      <vt:lpstr>Types of Assets</vt:lpstr>
      <vt:lpstr>Why it matters</vt:lpstr>
      <vt:lpstr>Tools and Techniques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2025-10-14T13:25:24Z</dcterms:created>
  <dcterms:modified xsi:type="dcterms:W3CDTF">2025-10-15T11:32:45Z</dcterms:modified>
</cp:coreProperties>
</file>