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4" d="100"/>
          <a:sy n="74" d="100"/>
        </p:scale>
        <p:origin x="72" y="6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748" y="118915"/>
            <a:ext cx="2163901" cy="25662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radar.oreilly.com/2015/04/googles-physical-web-vs-apples-ibeacon.html" TargetMode="External"/><Relationship Id="rId2" Type="http://schemas.openxmlformats.org/officeDocument/2006/relationships/hyperlink" Target="https://google.github.io/physical-web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Glass Physical Web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207946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Project Proposal</a:t>
            </a:r>
          </a:p>
          <a:p>
            <a:r>
              <a:rPr lang="en-GB" dirty="0" smtClean="0"/>
              <a:t>Dr Nik Whitehead</a:t>
            </a:r>
          </a:p>
          <a:p>
            <a:r>
              <a:rPr lang="en-GB" dirty="0" smtClean="0"/>
              <a:t>Associate professor, school of applied computing</a:t>
            </a:r>
          </a:p>
          <a:p>
            <a:r>
              <a:rPr lang="en-GB" dirty="0" smtClean="0"/>
              <a:t>University of wales trinity </a:t>
            </a:r>
            <a:r>
              <a:rPr lang="en-GB" dirty="0" err="1" smtClean="0"/>
              <a:t>st</a:t>
            </a:r>
            <a:r>
              <a:rPr lang="en-GB" dirty="0" smtClean="0"/>
              <a:t> david</a:t>
            </a:r>
          </a:p>
          <a:p>
            <a:r>
              <a:rPr lang="en-GB" dirty="0" smtClean="0"/>
              <a:t>Nicola.whitehead@uwtsd.ac.uk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22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5191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the Physical Web?</a:t>
            </a:r>
          </a:p>
          <a:p>
            <a:r>
              <a:rPr lang="en-GB" sz="2800" dirty="0" smtClean="0"/>
              <a:t>Project Background</a:t>
            </a:r>
          </a:p>
          <a:p>
            <a:r>
              <a:rPr lang="en-GB" sz="2800" dirty="0" smtClean="0"/>
              <a:t>Aims &amp; Objectives</a:t>
            </a:r>
            <a:endParaRPr lang="en-GB" sz="2800" dirty="0"/>
          </a:p>
          <a:p>
            <a:r>
              <a:rPr lang="en-GB" sz="2800" dirty="0" smtClean="0"/>
              <a:t>Methodology</a:t>
            </a:r>
          </a:p>
          <a:p>
            <a:r>
              <a:rPr lang="en-GB" sz="2800" dirty="0" smtClean="0"/>
              <a:t>Expected Outcomes</a:t>
            </a:r>
          </a:p>
          <a:p>
            <a:r>
              <a:rPr lang="en-GB" sz="2800" dirty="0" smtClean="0"/>
              <a:t>Risks</a:t>
            </a:r>
          </a:p>
          <a:p>
            <a:r>
              <a:rPr lang="en-GB" sz="2800" dirty="0" smtClean="0"/>
              <a:t>Project Plan</a:t>
            </a:r>
          </a:p>
          <a:p>
            <a:r>
              <a:rPr lang="en-GB" sz="2800" dirty="0" smtClean="0"/>
              <a:t>Summary/Questions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9555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physical web?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531698" cy="412765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Google project relating to the Internet of Things (</a:t>
            </a:r>
            <a:r>
              <a:rPr lang="en-GB" sz="2800" dirty="0" err="1" smtClean="0"/>
              <a:t>IoT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Aims to provide location-based information through Open Source technologies using Bluetooth Low Energy (BLE) beacons</a:t>
            </a:r>
          </a:p>
          <a:p>
            <a:r>
              <a:rPr lang="en-GB" sz="2800" dirty="0" smtClean="0"/>
              <a:t>First launched in October 2014 via GitHub as a response to Apple’s  2013 launch of the iBeacon technology</a:t>
            </a:r>
          </a:p>
          <a:p>
            <a:r>
              <a:rPr lang="en-GB" sz="2800" dirty="0" smtClean="0"/>
              <a:t>Uses </a:t>
            </a:r>
            <a:r>
              <a:rPr lang="en-GB" sz="2800" dirty="0" err="1" smtClean="0"/>
              <a:t>Eddystone</a:t>
            </a:r>
            <a:r>
              <a:rPr lang="en-GB" sz="2800" dirty="0" smtClean="0"/>
              <a:t> beacon profile (released July 2015)</a:t>
            </a:r>
          </a:p>
          <a:p>
            <a:r>
              <a:rPr lang="en-GB" sz="2800" dirty="0" smtClean="0"/>
              <a:t>In September 2016 the Minister for Skills &amp; Science announced that the WAG wants Wales to become a leader in </a:t>
            </a:r>
            <a:r>
              <a:rPr lang="en-GB" sz="2800" dirty="0" err="1" smtClean="0"/>
              <a:t>IoT</a:t>
            </a:r>
            <a:r>
              <a:rPr lang="en-GB" sz="2800" dirty="0" smtClean="0"/>
              <a:t> technology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270457" y="6269725"/>
            <a:ext cx="10947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hlinkClick r:id="rId2"/>
              </a:rPr>
              <a:t>https://google.github.io/physical-web/</a:t>
            </a:r>
            <a:r>
              <a:rPr lang="en-GB" sz="1200" dirty="0"/>
              <a:t> </a:t>
            </a:r>
            <a:endParaRPr lang="en-GB" sz="1200" dirty="0" smtClean="0"/>
          </a:p>
          <a:p>
            <a:pPr algn="r"/>
            <a:r>
              <a:rPr lang="en-GB" sz="1200" dirty="0" smtClean="0">
                <a:hlinkClick r:id="rId3"/>
              </a:rPr>
              <a:t>http</a:t>
            </a:r>
            <a:r>
              <a:rPr lang="en-GB" sz="1200" dirty="0">
                <a:hlinkClick r:id="rId3"/>
              </a:rPr>
              <a:t>://</a:t>
            </a:r>
            <a:r>
              <a:rPr lang="en-GB" sz="1200" dirty="0" smtClean="0">
                <a:hlinkClick r:id="rId3"/>
              </a:rPr>
              <a:t>radar.oreilly.com/2015/04/googles-physical-web-vs-apples-ibeacon.html</a:t>
            </a:r>
            <a:r>
              <a:rPr lang="en-GB" sz="1200" dirty="0"/>
              <a:t>, </a:t>
            </a:r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val="3837819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03842" y="2717441"/>
            <a:ext cx="3876541" cy="37146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available from multiple manufacturers from £12 each (retail) and last up to a year on a single CR 2032 Lithium cell</a:t>
            </a:r>
          </a:p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detected using a specialised app or via a Chrome browser add-on</a:t>
            </a:r>
            <a:endParaRPr lang="en-GB" sz="2400" dirty="0"/>
          </a:p>
        </p:txBody>
      </p:sp>
      <p:pic>
        <p:nvPicPr>
          <p:cNvPr id="1026" name="Picture 2" descr="Physical_Web_How_it_Wor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52" y="622120"/>
            <a:ext cx="7701566" cy="580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31820" y="6488668"/>
            <a:ext cx="51155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http://radar.oreilly.com/2015/04/googles-physical-web-vs-apples-ibeacon.html</a:t>
            </a:r>
          </a:p>
        </p:txBody>
      </p:sp>
    </p:spTree>
    <p:extLst>
      <p:ext uri="{BB962C8B-B14F-4D97-AF65-F5344CB8AC3E}">
        <p14:creationId xmlns:p14="http://schemas.microsoft.com/office/powerpoint/2010/main" val="328620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0040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Swansea School of Art includes the historic Welsh School of Architectural Glass (founded in 1935)</a:t>
            </a:r>
          </a:p>
          <a:p>
            <a:r>
              <a:rPr lang="en-GB" sz="2800" dirty="0" smtClean="0"/>
              <a:t>Teaches practical skills in both architectural and decorative glass</a:t>
            </a:r>
          </a:p>
          <a:p>
            <a:r>
              <a:rPr lang="en-GB" sz="2800" dirty="0" smtClean="0"/>
              <a:t>Students have access to a set of workshops with specialised industrial machinery for cutting, heating, etching and treating glass</a:t>
            </a:r>
          </a:p>
          <a:p>
            <a:r>
              <a:rPr lang="en-GB" sz="2800" dirty="0" smtClean="0"/>
              <a:t>High-quality Health &amp; Safety training is a legal requirement, and easy access to instruction manuals for these devices is essential</a:t>
            </a:r>
          </a:p>
          <a:p>
            <a:r>
              <a:rPr lang="en-GB" sz="2800" dirty="0" smtClean="0"/>
              <a:t>Currently paper copies of these are held in each workshop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7489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274120" cy="4503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Aim: To investigate the use of Physical Web technology to provide users of the Glass Workshops with easily accessible Health &amp; Safety materials</a:t>
            </a:r>
          </a:p>
          <a:p>
            <a:pPr marL="0" indent="0">
              <a:buNone/>
            </a:pPr>
            <a:r>
              <a:rPr lang="en-GB" sz="2800" dirty="0" smtClean="0"/>
              <a:t>Objectives:</a:t>
            </a:r>
          </a:p>
          <a:p>
            <a:pPr lvl="1"/>
            <a:r>
              <a:rPr lang="en-GB" sz="2600" dirty="0" smtClean="0"/>
              <a:t>To produce high-quality Health &amp; Safety materials that can easily be accessed using mobile devices</a:t>
            </a:r>
          </a:p>
          <a:p>
            <a:pPr lvl="1"/>
            <a:r>
              <a:rPr lang="en-GB" sz="2600" dirty="0" smtClean="0"/>
              <a:t>To use </a:t>
            </a:r>
            <a:r>
              <a:rPr lang="en-GB" sz="2600" dirty="0" err="1" smtClean="0"/>
              <a:t>UriBeacons</a:t>
            </a:r>
            <a:r>
              <a:rPr lang="en-GB" sz="2600" dirty="0" smtClean="0"/>
              <a:t> to point users towards those materials</a:t>
            </a:r>
          </a:p>
          <a:p>
            <a:pPr lvl="1"/>
            <a:r>
              <a:rPr lang="en-GB" sz="2600" dirty="0" smtClean="0"/>
              <a:t>To record the usage of, and user responses to, such materials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1567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516310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Bilingual multimedia H&amp;S materials will be produced in collaboration with the Glass Support Staff and the Technology-Enhanced Learning Unit</a:t>
            </a:r>
            <a:endParaRPr lang="en-GB" sz="2600" dirty="0" smtClean="0"/>
          </a:p>
          <a:p>
            <a:r>
              <a:rPr lang="en-GB" sz="2800" dirty="0" smtClean="0"/>
              <a:t>These materials will be made available via a secure website using </a:t>
            </a:r>
            <a:r>
              <a:rPr lang="en-GB" sz="2800" dirty="0" err="1" smtClean="0"/>
              <a:t>UriBeacons</a:t>
            </a:r>
            <a:r>
              <a:rPr lang="en-GB" sz="2800" dirty="0" smtClean="0"/>
              <a:t> in each of four workshops</a:t>
            </a:r>
          </a:p>
          <a:p>
            <a:pPr lvl="1"/>
            <a:r>
              <a:rPr lang="en-GB" sz="2600" dirty="0"/>
              <a:t>E</a:t>
            </a:r>
            <a:r>
              <a:rPr lang="en-GB" sz="2600" dirty="0" smtClean="0"/>
              <a:t>ach workshop’s web page will contain text and video materials demonstrating the safe use of the equipment within the workshop</a:t>
            </a:r>
          </a:p>
          <a:p>
            <a:r>
              <a:rPr lang="en-GB" sz="2800" dirty="0" smtClean="0"/>
              <a:t>Access to the website will be logged in order to later evaluate the use of the system by workshop users</a:t>
            </a:r>
          </a:p>
          <a:p>
            <a:r>
              <a:rPr lang="en-GB" sz="2800" dirty="0" smtClean="0"/>
              <a:t>A user survey will gather subjective responses to the system</a:t>
            </a:r>
          </a:p>
        </p:txBody>
      </p:sp>
    </p:spTree>
    <p:extLst>
      <p:ext uri="{BB962C8B-B14F-4D97-AF65-F5344CB8AC3E}">
        <p14:creationId xmlns:p14="http://schemas.microsoft.com/office/powerpoint/2010/main" val="2502626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686244" cy="4439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This is a pilot study</a:t>
            </a:r>
          </a:p>
          <a:p>
            <a:pPr marL="0" indent="0">
              <a:buNone/>
            </a:pPr>
            <a:r>
              <a:rPr lang="en-GB" sz="2800" dirty="0" smtClean="0"/>
              <a:t>It is expected that the final system will</a:t>
            </a:r>
          </a:p>
          <a:p>
            <a:r>
              <a:rPr lang="en-GB" sz="2800" dirty="0" smtClean="0"/>
              <a:t>Provide bi-lingual H&amp;S information, including video demos, via users’ mobile phones/tablets</a:t>
            </a:r>
          </a:p>
          <a:p>
            <a:r>
              <a:rPr lang="en-GB" sz="2800" dirty="0" smtClean="0"/>
              <a:t>Provide the support staff with an easy-to-update method of maintaining H&amp;S information</a:t>
            </a:r>
          </a:p>
          <a:p>
            <a:r>
              <a:rPr lang="en-GB" sz="2800" dirty="0" smtClean="0"/>
              <a:t>Reduce the workload on the support staff</a:t>
            </a:r>
          </a:p>
          <a:p>
            <a:r>
              <a:rPr lang="en-GB" sz="2800" dirty="0" smtClean="0"/>
              <a:t>Provide a baseline against which further projects can be measured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80345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531698" cy="4529189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 smtClean="0"/>
              <a:t>This is bleeding edge technology; some technical issues may arise</a:t>
            </a:r>
          </a:p>
          <a:p>
            <a:r>
              <a:rPr lang="en-GB" sz="3000" dirty="0" smtClean="0"/>
              <a:t>Potential users will require training in how to set up mobile phones/tablets in order to receive information from the beacons</a:t>
            </a:r>
          </a:p>
          <a:p>
            <a:pPr lvl="1"/>
            <a:r>
              <a:rPr lang="en-GB" sz="2800" dirty="0" smtClean="0"/>
              <a:t>Posters and Moodle-based information will be used to inform potential users about the project</a:t>
            </a:r>
          </a:p>
          <a:p>
            <a:pPr lvl="1"/>
            <a:r>
              <a:rPr lang="en-GB" sz="2800" dirty="0" smtClean="0"/>
              <a:t>Training workshops will be held to help users do the initial set-up</a:t>
            </a:r>
          </a:p>
          <a:p>
            <a:r>
              <a:rPr lang="en-GB" sz="3000" dirty="0" smtClean="0"/>
              <a:t>All of the materials may not be available before the project goes live (particularly the Welsh language materials)</a:t>
            </a:r>
          </a:p>
          <a:p>
            <a:pPr lvl="1"/>
            <a:r>
              <a:rPr lang="en-GB" sz="2800" dirty="0" smtClean="0"/>
              <a:t>A subset of essential materials has already been identified and converted to appropriate forms in English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50766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58070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November 2016: </a:t>
            </a:r>
            <a:r>
              <a:rPr lang="en-GB" sz="2600" dirty="0" smtClean="0"/>
              <a:t>Acquire and test beacons</a:t>
            </a:r>
          </a:p>
          <a:p>
            <a:r>
              <a:rPr lang="en-GB" sz="2800" dirty="0" smtClean="0"/>
              <a:t>December 2016: </a:t>
            </a:r>
            <a:r>
              <a:rPr lang="en-GB" sz="2600" dirty="0" smtClean="0"/>
              <a:t>Develop essential text-based materials, liaise with TEL to organise creation of video-based materials</a:t>
            </a:r>
          </a:p>
          <a:p>
            <a:r>
              <a:rPr lang="en-GB" sz="2800" dirty="0" smtClean="0"/>
              <a:t>January 2017: </a:t>
            </a:r>
            <a:r>
              <a:rPr lang="en-GB" sz="2600" dirty="0" smtClean="0"/>
              <a:t>Set up necessary web pages with essential materials</a:t>
            </a:r>
          </a:p>
          <a:p>
            <a:r>
              <a:rPr lang="en-GB" sz="2800" dirty="0" smtClean="0"/>
              <a:t>February 2017: </a:t>
            </a:r>
            <a:r>
              <a:rPr lang="en-GB" sz="2600" dirty="0" smtClean="0"/>
              <a:t>Train users and open site for use</a:t>
            </a:r>
          </a:p>
          <a:p>
            <a:r>
              <a:rPr lang="en-GB" sz="2800" dirty="0" smtClean="0"/>
              <a:t>June 2017: Data analysis and publication</a:t>
            </a:r>
          </a:p>
          <a:p>
            <a:r>
              <a:rPr lang="en-GB" sz="2800" dirty="0" smtClean="0"/>
              <a:t>September 2017: Incorporate results into teaching for 2017/18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96077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480182" cy="449055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Aim to provide essential Health &amp; Safety information in a new and accessible manner using Physical Web technologies</a:t>
            </a:r>
          </a:p>
          <a:p>
            <a:r>
              <a:rPr lang="en-GB" sz="2800" dirty="0" smtClean="0"/>
              <a:t>The project meets a need identified by support staff in the Glass department</a:t>
            </a:r>
          </a:p>
          <a:p>
            <a:r>
              <a:rPr lang="en-GB" sz="2800" dirty="0" smtClean="0"/>
              <a:t>Use of the system will be logged to investigate its effectiveness with a view to making it a major method of providing such information in future</a:t>
            </a:r>
          </a:p>
          <a:p>
            <a:r>
              <a:rPr lang="en-GB" sz="2800" dirty="0" smtClean="0"/>
              <a:t>The project also supports WAG aims in developing </a:t>
            </a:r>
            <a:r>
              <a:rPr lang="en-GB" sz="2800" dirty="0" err="1" smtClean="0"/>
              <a:t>IoT</a:t>
            </a:r>
            <a:r>
              <a:rPr lang="en-GB" sz="2800" dirty="0" smtClean="0"/>
              <a:t> skills in Wales</a:t>
            </a:r>
          </a:p>
        </p:txBody>
      </p:sp>
    </p:spTree>
    <p:extLst>
      <p:ext uri="{BB962C8B-B14F-4D97-AF65-F5344CB8AC3E}">
        <p14:creationId xmlns:p14="http://schemas.microsoft.com/office/powerpoint/2010/main" val="2309202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10075</TotalTime>
  <Words>691</Words>
  <Application>Microsoft Office PowerPoint</Application>
  <PresentationFormat>Widescreen</PresentationFormat>
  <Paragraphs>69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Celestial</vt:lpstr>
      <vt:lpstr>Glass Physical Web</vt:lpstr>
      <vt:lpstr>PowerPoint Presentation</vt:lpstr>
      <vt:lpstr>What is the physical web?</vt:lpstr>
      <vt:lpstr>PowerPoint Presentation</vt:lpstr>
      <vt:lpstr>Project Background</vt:lpstr>
      <vt:lpstr>Aims and Objectives</vt:lpstr>
      <vt:lpstr>Methodology</vt:lpstr>
      <vt:lpstr>Expected Outcomes</vt:lpstr>
      <vt:lpstr>Risks</vt:lpstr>
      <vt:lpstr>Project Plan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Glass Physical Web</dc:title>
  <dc:creator>Nik Whitehead</dc:creator>
  <cp:lastModifiedBy>Nik Whitehead</cp:lastModifiedBy>
  <cp:revision>23</cp:revision>
  <dcterms:created xsi:type="dcterms:W3CDTF">2016-12-01T12:28:53Z</dcterms:created>
  <dcterms:modified xsi:type="dcterms:W3CDTF">2016-12-08T12:24:10Z</dcterms:modified>
</cp:coreProperties>
</file>