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77" r:id="rId2"/>
    <p:sldId id="256" r:id="rId3"/>
    <p:sldId id="272" r:id="rId4"/>
    <p:sldId id="270" r:id="rId5"/>
    <p:sldId id="274" r:id="rId6"/>
    <p:sldId id="278" r:id="rId7"/>
    <p:sldId id="279" r:id="rId8"/>
    <p:sldId id="260" r:id="rId9"/>
    <p:sldId id="275" r:id="rId10"/>
    <p:sldId id="269" r:id="rId11"/>
    <p:sldId id="283" r:id="rId12"/>
    <p:sldId id="276" r:id="rId13"/>
    <p:sldId id="280" r:id="rId14"/>
    <p:sldId id="271" r:id="rId15"/>
    <p:sldId id="264" r:id="rId16"/>
    <p:sldId id="265" r:id="rId17"/>
    <p:sldId id="266" r:id="rId18"/>
    <p:sldId id="267" r:id="rId19"/>
    <p:sldId id="268" r:id="rId20"/>
    <p:sldId id="261" r:id="rId21"/>
    <p:sldId id="263" r:id="rId22"/>
    <p:sldId id="281" r:id="rId23"/>
    <p:sldId id="282" r:id="rId24"/>
    <p:sldId id="259" r:id="rId25"/>
    <p:sldId id="284"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C6CA8"/>
    <a:srgbClr val="0B1E42"/>
    <a:srgbClr val="29488F"/>
    <a:srgbClr val="331A30"/>
    <a:srgbClr val="D42222"/>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E453B5-D879-93A0-EB4A-9E83FA550C04}" v="3023" dt="2024-12-06T02:53:36.831"/>
    <p1510:client id="{371EA484-502B-2DFB-5EF5-183D388E07CE}" v="23" dt="2024-12-06T23:46:55.690"/>
    <p1510:client id="{BD2A11F9-E37A-C894-59C2-CE45049EC6D3}" v="11" dt="2024-12-06T23:48:13.087"/>
    <p1510:client id="{ED860542-5622-52C6-8BCC-F5F453CD801E}" v="3137" dt="2024-12-06T23:44:03.5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pphire Francis (2409112)" userId="S::2409112@student.uwtsd.ac.uk::872b68b5-d623-43b1-9764-20492f7f60c4" providerId="AD" clId="Web-{2C682C27-DBB8-DD4E-4300-47CAADD96664}"/>
    <pc:docChg chg="addSld modSld sldOrd">
      <pc:chgData name="Sapphire Francis (2409112)" userId="S::2409112@student.uwtsd.ac.uk::872b68b5-d623-43b1-9764-20492f7f60c4" providerId="AD" clId="Web-{2C682C27-DBB8-DD4E-4300-47CAADD96664}" dt="2024-11-15T09:02:03.279" v="327" actId="14100"/>
      <pc:docMkLst>
        <pc:docMk/>
      </pc:docMkLst>
      <pc:sldChg chg="addSp delSp modSp">
        <pc:chgData name="Sapphire Francis (2409112)" userId="S::2409112@student.uwtsd.ac.uk::872b68b5-d623-43b1-9764-20492f7f60c4" providerId="AD" clId="Web-{2C682C27-DBB8-DD4E-4300-47CAADD96664}" dt="2024-11-15T08:54:48.875" v="260"/>
        <pc:sldMkLst>
          <pc:docMk/>
          <pc:sldMk cId="109857222" sldId="256"/>
        </pc:sldMkLst>
        <pc:spChg chg="mod">
          <ac:chgData name="Sapphire Francis (2409112)" userId="S::2409112@student.uwtsd.ac.uk::872b68b5-d623-43b1-9764-20492f7f60c4" providerId="AD" clId="Web-{2C682C27-DBB8-DD4E-4300-47CAADD96664}" dt="2024-11-15T08:54:48.875" v="260"/>
          <ac:spMkLst>
            <pc:docMk/>
            <pc:sldMk cId="109857222" sldId="256"/>
            <ac:spMk id="2" creationId="{00000000-0000-0000-0000-000000000000}"/>
          </ac:spMkLst>
        </pc:spChg>
        <pc:spChg chg="mod">
          <ac:chgData name="Sapphire Francis (2409112)" userId="S::2409112@student.uwtsd.ac.uk::872b68b5-d623-43b1-9764-20492f7f60c4" providerId="AD" clId="Web-{2C682C27-DBB8-DD4E-4300-47CAADD96664}" dt="2024-11-15T08:54:48.875" v="260"/>
          <ac:spMkLst>
            <pc:docMk/>
            <pc:sldMk cId="109857222" sldId="256"/>
            <ac:spMk id="3" creationId="{00000000-0000-0000-0000-000000000000}"/>
          </ac:spMkLst>
        </pc:spChg>
        <pc:spChg chg="add del">
          <ac:chgData name="Sapphire Francis (2409112)" userId="S::2409112@student.uwtsd.ac.uk::872b68b5-d623-43b1-9764-20492f7f60c4" providerId="AD" clId="Web-{2C682C27-DBB8-DD4E-4300-47CAADD96664}" dt="2024-11-15T08:54:48.875" v="260"/>
          <ac:spMkLst>
            <pc:docMk/>
            <pc:sldMk cId="109857222" sldId="256"/>
            <ac:spMk id="68" creationId="{2F4C03CF-76AD-2B9F-7EAC-BD21772B9CA2}"/>
          </ac:spMkLst>
        </pc:spChg>
        <pc:spChg chg="add del">
          <ac:chgData name="Sapphire Francis (2409112)" userId="S::2409112@student.uwtsd.ac.uk::872b68b5-d623-43b1-9764-20492f7f60c4" providerId="AD" clId="Web-{2C682C27-DBB8-DD4E-4300-47CAADD96664}" dt="2024-11-15T08:54:48.875" v="260"/>
          <ac:spMkLst>
            <pc:docMk/>
            <pc:sldMk cId="109857222" sldId="256"/>
            <ac:spMk id="69" creationId="{D9459D69-81E2-5DEC-98A2-EF3BBA4EAC19}"/>
          </ac:spMkLst>
        </pc:spChg>
        <pc:spChg chg="add del">
          <ac:chgData name="Sapphire Francis (2409112)" userId="S::2409112@student.uwtsd.ac.uk::872b68b5-d623-43b1-9764-20492f7f60c4" providerId="AD" clId="Web-{2C682C27-DBB8-DD4E-4300-47CAADD96664}" dt="2024-11-15T08:54:35.734" v="257"/>
          <ac:spMkLst>
            <pc:docMk/>
            <pc:sldMk cId="109857222" sldId="256"/>
            <ac:spMk id="72" creationId="{A5BDD999-C5E1-4B3E-A710-768673819165}"/>
          </ac:spMkLst>
        </pc:spChg>
        <pc:spChg chg="add">
          <ac:chgData name="Sapphire Francis (2409112)" userId="S::2409112@student.uwtsd.ac.uk::872b68b5-d623-43b1-9764-20492f7f60c4" providerId="AD" clId="Web-{2C682C27-DBB8-DD4E-4300-47CAADD96664}" dt="2024-11-15T08:54:48.875" v="260"/>
          <ac:spMkLst>
            <pc:docMk/>
            <pc:sldMk cId="109857222" sldId="256"/>
            <ac:spMk id="73" creationId="{3A930249-8242-4E2B-AF17-C01826488321}"/>
          </ac:spMkLst>
        </pc:spChg>
        <pc:spChg chg="add del">
          <ac:chgData name="Sapphire Francis (2409112)" userId="S::2409112@student.uwtsd.ac.uk::872b68b5-d623-43b1-9764-20492f7f60c4" providerId="AD" clId="Web-{2C682C27-DBB8-DD4E-4300-47CAADD96664}" dt="2024-11-15T08:54:35.734" v="257"/>
          <ac:spMkLst>
            <pc:docMk/>
            <pc:sldMk cId="109857222" sldId="256"/>
            <ac:spMk id="74" creationId="{3A930249-8242-4E2B-AF17-C01826488321}"/>
          </ac:spMkLst>
        </pc:spChg>
        <pc:spChg chg="add">
          <ac:chgData name="Sapphire Francis (2409112)" userId="S::2409112@student.uwtsd.ac.uk::872b68b5-d623-43b1-9764-20492f7f60c4" providerId="AD" clId="Web-{2C682C27-DBB8-DD4E-4300-47CAADD96664}" dt="2024-11-15T08:54:48.875" v="260"/>
          <ac:spMkLst>
            <pc:docMk/>
            <pc:sldMk cId="109857222" sldId="256"/>
            <ac:spMk id="75" creationId="{A5BDD999-C5E1-4B3E-A710-768673819165}"/>
          </ac:spMkLst>
        </pc:spChg>
        <pc:spChg chg="add del">
          <ac:chgData name="Sapphire Francis (2409112)" userId="S::2409112@student.uwtsd.ac.uk::872b68b5-d623-43b1-9764-20492f7f60c4" providerId="AD" clId="Web-{2C682C27-DBB8-DD4E-4300-47CAADD96664}" dt="2024-11-15T08:54:40.438" v="259"/>
          <ac:spMkLst>
            <pc:docMk/>
            <pc:sldMk cId="109857222" sldId="256"/>
            <ac:spMk id="77" creationId="{3A930249-8242-4E2B-AF17-C01826488321}"/>
          </ac:spMkLst>
        </pc:spChg>
        <pc:spChg chg="add del">
          <ac:chgData name="Sapphire Francis (2409112)" userId="S::2409112@student.uwtsd.ac.uk::872b68b5-d623-43b1-9764-20492f7f60c4" providerId="AD" clId="Web-{2C682C27-DBB8-DD4E-4300-47CAADD96664}" dt="2024-11-15T08:54:40.438" v="259"/>
          <ac:spMkLst>
            <pc:docMk/>
            <pc:sldMk cId="109857222" sldId="256"/>
            <ac:spMk id="79" creationId="{A5BDD999-C5E1-4B3E-A710-768673819165}"/>
          </ac:spMkLst>
        </pc:spChg>
        <pc:picChg chg="mod ord">
          <ac:chgData name="Sapphire Francis (2409112)" userId="S::2409112@student.uwtsd.ac.uk::872b68b5-d623-43b1-9764-20492f7f60c4" providerId="AD" clId="Web-{2C682C27-DBB8-DD4E-4300-47CAADD96664}" dt="2024-11-15T08:54:48.875" v="260"/>
          <ac:picMkLst>
            <pc:docMk/>
            <pc:sldMk cId="109857222" sldId="256"/>
            <ac:picMk id="5" creationId="{AE0EDD4C-37C6-979F-A6A6-CD7B62791AE7}"/>
          </ac:picMkLst>
        </pc:picChg>
        <pc:picChg chg="mod ord">
          <ac:chgData name="Sapphire Francis (2409112)" userId="S::2409112@student.uwtsd.ac.uk::872b68b5-d623-43b1-9764-20492f7f60c4" providerId="AD" clId="Web-{2C682C27-DBB8-DD4E-4300-47CAADD96664}" dt="2024-11-15T08:54:48.875" v="260"/>
          <ac:picMkLst>
            <pc:docMk/>
            <pc:sldMk cId="109857222" sldId="256"/>
            <ac:picMk id="6" creationId="{B7B06399-FC15-BDBD-5ABA-700AF12BC92A}"/>
          </ac:picMkLst>
        </pc:picChg>
      </pc:sldChg>
      <pc:sldChg chg="addSp delSp modSp">
        <pc:chgData name="Sapphire Francis (2409112)" userId="S::2409112@student.uwtsd.ac.uk::872b68b5-d623-43b1-9764-20492f7f60c4" providerId="AD" clId="Web-{2C682C27-DBB8-DD4E-4300-47CAADD96664}" dt="2024-11-15T09:01:48.388" v="324" actId="20577"/>
        <pc:sldMkLst>
          <pc:docMk/>
          <pc:sldMk cId="3791946282" sldId="257"/>
        </pc:sldMkLst>
        <pc:spChg chg="add del mod">
          <ac:chgData name="Sapphire Francis (2409112)" userId="S::2409112@student.uwtsd.ac.uk::872b68b5-d623-43b1-9764-20492f7f60c4" providerId="AD" clId="Web-{2C682C27-DBB8-DD4E-4300-47CAADD96664}" dt="2024-11-15T09:00:02.119" v="288"/>
          <ac:spMkLst>
            <pc:docMk/>
            <pc:sldMk cId="3791946282" sldId="257"/>
            <ac:spMk id="2" creationId="{B2A3B285-19A6-C6F8-339B-3462DBA9C989}"/>
          </ac:spMkLst>
        </pc:spChg>
        <pc:spChg chg="mod ord">
          <ac:chgData name="Sapphire Francis (2409112)" userId="S::2409112@student.uwtsd.ac.uk::872b68b5-d623-43b1-9764-20492f7f60c4" providerId="AD" clId="Web-{2C682C27-DBB8-DD4E-4300-47CAADD96664}" dt="2024-11-15T08:59:07.789" v="275" actId="1076"/>
          <ac:spMkLst>
            <pc:docMk/>
            <pc:sldMk cId="3791946282" sldId="257"/>
            <ac:spMk id="3" creationId="{7F00F69F-87FE-9748-3560-DD23F9AE99A8}"/>
          </ac:spMkLst>
        </pc:spChg>
        <pc:spChg chg="add mod">
          <ac:chgData name="Sapphire Francis (2409112)" userId="S::2409112@student.uwtsd.ac.uk::872b68b5-d623-43b1-9764-20492f7f60c4" providerId="AD" clId="Web-{2C682C27-DBB8-DD4E-4300-47CAADD96664}" dt="2024-11-15T09:01:48.388" v="324" actId="20577"/>
          <ac:spMkLst>
            <pc:docMk/>
            <pc:sldMk cId="3791946282" sldId="257"/>
            <ac:spMk id="4" creationId="{98260B89-9FAD-F872-447A-1240533514C0}"/>
          </ac:spMkLst>
        </pc:spChg>
        <pc:spChg chg="add">
          <ac:chgData name="Sapphire Francis (2409112)" userId="S::2409112@student.uwtsd.ac.uk::872b68b5-d623-43b1-9764-20492f7f60c4" providerId="AD" clId="Web-{2C682C27-DBB8-DD4E-4300-47CAADD96664}" dt="2024-11-15T08:54:57.188" v="261"/>
          <ac:spMkLst>
            <pc:docMk/>
            <pc:sldMk cId="3791946282" sldId="257"/>
            <ac:spMk id="213" creationId="{23E547B5-89CF-4EC0-96DE-25771AED0799}"/>
          </ac:spMkLst>
        </pc:spChg>
        <pc:spChg chg="add">
          <ac:chgData name="Sapphire Francis (2409112)" userId="S::2409112@student.uwtsd.ac.uk::872b68b5-d623-43b1-9764-20492f7f60c4" providerId="AD" clId="Web-{2C682C27-DBB8-DD4E-4300-47CAADD96664}" dt="2024-11-15T08:54:57.188" v="261"/>
          <ac:spMkLst>
            <pc:docMk/>
            <pc:sldMk cId="3791946282" sldId="257"/>
            <ac:spMk id="215" creationId="{3F0B8CEB-8279-4E5E-A0CE-1FC9F71736F2}"/>
          </ac:spMkLst>
        </pc:spChg>
        <pc:grpChg chg="del">
          <ac:chgData name="Sapphire Francis (2409112)" userId="S::2409112@student.uwtsd.ac.uk::872b68b5-d623-43b1-9764-20492f7f60c4" providerId="AD" clId="Web-{2C682C27-DBB8-DD4E-4300-47CAADD96664}" dt="2024-11-15T08:54:57.188" v="261"/>
          <ac:grpSpMkLst>
            <pc:docMk/>
            <pc:sldMk cId="3791946282" sldId="257"/>
            <ac:grpSpMk id="206" creationId="{3AFCAD34-1AFC-BC1A-F6B2-C34C63912EAB}"/>
          </ac:grpSpMkLst>
        </pc:grpChg>
        <pc:picChg chg="mod">
          <ac:chgData name="Sapphire Francis (2409112)" userId="S::2409112@student.uwtsd.ac.uk::872b68b5-d623-43b1-9764-20492f7f60c4" providerId="AD" clId="Web-{2C682C27-DBB8-DD4E-4300-47CAADD96664}" dt="2024-11-15T08:54:57.188" v="261"/>
          <ac:picMkLst>
            <pc:docMk/>
            <pc:sldMk cId="3791946282" sldId="257"/>
            <ac:picMk id="166" creationId="{2F051B55-72D6-2C2F-90BB-392BF3F93FC3}"/>
          </ac:picMkLst>
        </pc:picChg>
      </pc:sldChg>
      <pc:sldChg chg="addSp delSp modSp">
        <pc:chgData name="Sapphire Francis (2409112)" userId="S::2409112@student.uwtsd.ac.uk::872b68b5-d623-43b1-9764-20492f7f60c4" providerId="AD" clId="Web-{2C682C27-DBB8-DD4E-4300-47CAADD96664}" dt="2024-11-15T09:02:03.279" v="327" actId="14100"/>
        <pc:sldMkLst>
          <pc:docMk/>
          <pc:sldMk cId="3025652854" sldId="260"/>
        </pc:sldMkLst>
        <pc:spChg chg="mod">
          <ac:chgData name="Sapphire Francis (2409112)" userId="S::2409112@student.uwtsd.ac.uk::872b68b5-d623-43b1-9764-20492f7f60c4" providerId="AD" clId="Web-{2C682C27-DBB8-DD4E-4300-47CAADD96664}" dt="2024-11-15T09:02:03.279" v="327" actId="14100"/>
          <ac:spMkLst>
            <pc:docMk/>
            <pc:sldMk cId="3025652854" sldId="260"/>
            <ac:spMk id="2" creationId="{01FF4CBC-F826-DEE4-90AC-08F74B2D6D89}"/>
          </ac:spMkLst>
        </pc:spChg>
        <pc:spChg chg="del mod">
          <ac:chgData name="Sapphire Francis (2409112)" userId="S::2409112@student.uwtsd.ac.uk::872b68b5-d623-43b1-9764-20492f7f60c4" providerId="AD" clId="Web-{2C682C27-DBB8-DD4E-4300-47CAADD96664}" dt="2024-11-15T08:59:25.337" v="279"/>
          <ac:spMkLst>
            <pc:docMk/>
            <pc:sldMk cId="3025652854" sldId="260"/>
            <ac:spMk id="3" creationId="{074587EE-1853-1C08-B5E5-E434ADEB73E9}"/>
          </ac:spMkLst>
        </pc:spChg>
        <pc:spChg chg="mod">
          <ac:chgData name="Sapphire Francis (2409112)" userId="S::2409112@student.uwtsd.ac.uk::872b68b5-d623-43b1-9764-20492f7f60c4" providerId="AD" clId="Web-{2C682C27-DBB8-DD4E-4300-47CAADD96664}" dt="2024-11-15T08:55:36.955" v="265" actId="1076"/>
          <ac:spMkLst>
            <pc:docMk/>
            <pc:sldMk cId="3025652854" sldId="260"/>
            <ac:spMk id="4" creationId="{BFCC082F-C497-BA08-BE41-E413A8ACCBD1}"/>
          </ac:spMkLst>
        </pc:spChg>
        <pc:spChg chg="del">
          <ac:chgData name="Sapphire Francis (2409112)" userId="S::2409112@student.uwtsd.ac.uk::872b68b5-d623-43b1-9764-20492f7f60c4" providerId="AD" clId="Web-{2C682C27-DBB8-DD4E-4300-47CAADD96664}" dt="2024-11-15T08:55:20.048" v="262"/>
          <ac:spMkLst>
            <pc:docMk/>
            <pc:sldMk cId="3025652854" sldId="260"/>
            <ac:spMk id="18" creationId="{777A147A-9ED8-46B4-8660-1B3C2AA880B5}"/>
          </ac:spMkLst>
        </pc:spChg>
        <pc:spChg chg="del">
          <ac:chgData name="Sapphire Francis (2409112)" userId="S::2409112@student.uwtsd.ac.uk::872b68b5-d623-43b1-9764-20492f7f60c4" providerId="AD" clId="Web-{2C682C27-DBB8-DD4E-4300-47CAADD96664}" dt="2024-11-15T08:55:20.048" v="262"/>
          <ac:spMkLst>
            <pc:docMk/>
            <pc:sldMk cId="3025652854" sldId="260"/>
            <ac:spMk id="19" creationId="{5D6C15A0-C087-4593-8414-2B4EC1CDC3DE}"/>
          </ac:spMkLst>
        </pc:spChg>
        <pc:spChg chg="add">
          <ac:chgData name="Sapphire Francis (2409112)" userId="S::2409112@student.uwtsd.ac.uk::872b68b5-d623-43b1-9764-20492f7f60c4" providerId="AD" clId="Web-{2C682C27-DBB8-DD4E-4300-47CAADD96664}" dt="2024-11-15T08:55:20.048" v="262"/>
          <ac:spMkLst>
            <pc:docMk/>
            <pc:sldMk cId="3025652854" sldId="260"/>
            <ac:spMk id="25" creationId="{5D13CC36-B950-4F02-9BAF-9A7EB267398C}"/>
          </ac:spMkLst>
        </pc:spChg>
        <pc:spChg chg="add">
          <ac:chgData name="Sapphire Francis (2409112)" userId="S::2409112@student.uwtsd.ac.uk::872b68b5-d623-43b1-9764-20492f7f60c4" providerId="AD" clId="Web-{2C682C27-DBB8-DD4E-4300-47CAADD96664}" dt="2024-11-15T08:55:20.048" v="262"/>
          <ac:spMkLst>
            <pc:docMk/>
            <pc:sldMk cId="3025652854" sldId="260"/>
            <ac:spMk id="27" creationId="{D1BDED99-B35B-4FEE-A274-8E8DB6FEEECF}"/>
          </ac:spMkLst>
        </pc:spChg>
        <pc:picChg chg="mod ord">
          <ac:chgData name="Sapphire Francis (2409112)" userId="S::2409112@student.uwtsd.ac.uk::872b68b5-d623-43b1-9764-20492f7f60c4" providerId="AD" clId="Web-{2C682C27-DBB8-DD4E-4300-47CAADD96664}" dt="2024-11-15T08:55:39.002" v="266" actId="1076"/>
          <ac:picMkLst>
            <pc:docMk/>
            <pc:sldMk cId="3025652854" sldId="260"/>
            <ac:picMk id="20" creationId="{A9E0FA2C-288E-B9EB-7976-0A7F1F20A35B}"/>
          </ac:picMkLst>
        </pc:picChg>
      </pc:sldChg>
      <pc:sldChg chg="modSp">
        <pc:chgData name="Sapphire Francis (2409112)" userId="S::2409112@student.uwtsd.ac.uk::872b68b5-d623-43b1-9764-20492f7f60c4" providerId="AD" clId="Web-{2C682C27-DBB8-DD4E-4300-47CAADD96664}" dt="2024-11-15T08:26:11.983" v="3" actId="1076"/>
        <pc:sldMkLst>
          <pc:docMk/>
          <pc:sldMk cId="2440871589" sldId="261"/>
        </pc:sldMkLst>
        <pc:spChg chg="mod">
          <ac:chgData name="Sapphire Francis (2409112)" userId="S::2409112@student.uwtsd.ac.uk::872b68b5-d623-43b1-9764-20492f7f60c4" providerId="AD" clId="Web-{2C682C27-DBB8-DD4E-4300-47CAADD96664}" dt="2024-11-15T08:26:11.983" v="3" actId="1076"/>
          <ac:spMkLst>
            <pc:docMk/>
            <pc:sldMk cId="2440871589" sldId="261"/>
            <ac:spMk id="9" creationId="{3D1E8ABB-FD57-7E63-ED84-58763406988B}"/>
          </ac:spMkLst>
        </pc:spChg>
      </pc:sldChg>
      <pc:sldChg chg="modSp">
        <pc:chgData name="Sapphire Francis (2409112)" userId="S::2409112@student.uwtsd.ac.uk::872b68b5-d623-43b1-9764-20492f7f60c4" providerId="AD" clId="Web-{2C682C27-DBB8-DD4E-4300-47CAADD96664}" dt="2024-11-15T08:26:22.484" v="5" actId="14100"/>
        <pc:sldMkLst>
          <pc:docMk/>
          <pc:sldMk cId="4095308377" sldId="263"/>
        </pc:sldMkLst>
        <pc:spChg chg="mod">
          <ac:chgData name="Sapphire Francis (2409112)" userId="S::2409112@student.uwtsd.ac.uk::872b68b5-d623-43b1-9764-20492f7f60c4" providerId="AD" clId="Web-{2C682C27-DBB8-DD4E-4300-47CAADD96664}" dt="2024-11-15T08:26:22.484" v="5" actId="14100"/>
          <ac:spMkLst>
            <pc:docMk/>
            <pc:sldMk cId="4095308377" sldId="263"/>
            <ac:spMk id="8" creationId="{6450B20E-2990-B11A-7D3F-5510B9BCAB0E}"/>
          </ac:spMkLst>
        </pc:spChg>
        <pc:spChg chg="mod">
          <ac:chgData name="Sapphire Francis (2409112)" userId="S::2409112@student.uwtsd.ac.uk::872b68b5-d623-43b1-9764-20492f7f60c4" providerId="AD" clId="Web-{2C682C27-DBB8-DD4E-4300-47CAADD96664}" dt="2024-11-15T08:26:16.765" v="4" actId="1076"/>
          <ac:spMkLst>
            <pc:docMk/>
            <pc:sldMk cId="4095308377" sldId="263"/>
            <ac:spMk id="9" creationId="{3D1E8ABB-FD57-7E63-ED84-58763406988B}"/>
          </ac:spMkLst>
        </pc:spChg>
      </pc:sldChg>
      <pc:sldChg chg="addSp delSp modSp new mod ord modTransition setBg">
        <pc:chgData name="Sapphire Francis (2409112)" userId="S::2409112@student.uwtsd.ac.uk::872b68b5-d623-43b1-9764-20492f7f60c4" providerId="AD" clId="Web-{2C682C27-DBB8-DD4E-4300-47CAADD96664}" dt="2024-11-15T08:53:50.983" v="255" actId="20577"/>
        <pc:sldMkLst>
          <pc:docMk/>
          <pc:sldMk cId="4275101464" sldId="264"/>
        </pc:sldMkLst>
        <pc:spChg chg="add mod topLvl">
          <ac:chgData name="Sapphire Francis (2409112)" userId="S::2409112@student.uwtsd.ac.uk::872b68b5-d623-43b1-9764-20492f7f60c4" providerId="AD" clId="Web-{2C682C27-DBB8-DD4E-4300-47CAADD96664}" dt="2024-11-15T08:43:31.295" v="169"/>
          <ac:spMkLst>
            <pc:docMk/>
            <pc:sldMk cId="4275101464" sldId="264"/>
            <ac:spMk id="2" creationId="{A06D6423-4347-CBA6-10A2-372A5BFE09E5}"/>
          </ac:spMkLst>
        </pc:spChg>
        <pc:spChg chg="add mod topLvl">
          <ac:chgData name="Sapphire Francis (2409112)" userId="S::2409112@student.uwtsd.ac.uk::872b68b5-d623-43b1-9764-20492f7f60c4" providerId="AD" clId="Web-{2C682C27-DBB8-DD4E-4300-47CAADD96664}" dt="2024-11-15T08:46:44.658" v="196" actId="14100"/>
          <ac:spMkLst>
            <pc:docMk/>
            <pc:sldMk cId="4275101464" sldId="264"/>
            <ac:spMk id="3" creationId="{D17CB5EE-DC1A-6A4A-501C-FDC903EFE5DE}"/>
          </ac:spMkLst>
        </pc:spChg>
        <pc:spChg chg="add del mod">
          <ac:chgData name="Sapphire Francis (2409112)" userId="S::2409112@student.uwtsd.ac.uk::872b68b5-d623-43b1-9764-20492f7f60c4" providerId="AD" clId="Web-{2C682C27-DBB8-DD4E-4300-47CAADD96664}" dt="2024-11-15T08:31:24.758" v="51"/>
          <ac:spMkLst>
            <pc:docMk/>
            <pc:sldMk cId="4275101464" sldId="264"/>
            <ac:spMk id="7" creationId="{6145B19E-D30A-9539-AD3D-EA26E91EECC5}"/>
          </ac:spMkLst>
        </pc:spChg>
        <pc:spChg chg="del mod topLvl">
          <ac:chgData name="Sapphire Francis (2409112)" userId="S::2409112@student.uwtsd.ac.uk::872b68b5-d623-43b1-9764-20492f7f60c4" providerId="AD" clId="Web-{2C682C27-DBB8-DD4E-4300-47CAADD96664}" dt="2024-11-15T08:36:25.830" v="115"/>
          <ac:spMkLst>
            <pc:docMk/>
            <pc:sldMk cId="4275101464" sldId="264"/>
            <ac:spMk id="9" creationId="{FC9B1F61-8B8F-B12E-1ED1-F1F3B0C4BE85}"/>
          </ac:spMkLst>
        </pc:spChg>
        <pc:spChg chg="del mod topLvl">
          <ac:chgData name="Sapphire Francis (2409112)" userId="S::2409112@student.uwtsd.ac.uk::872b68b5-d623-43b1-9764-20492f7f60c4" providerId="AD" clId="Web-{2C682C27-DBB8-DD4E-4300-47CAADD96664}" dt="2024-11-15T08:36:27.158" v="116"/>
          <ac:spMkLst>
            <pc:docMk/>
            <pc:sldMk cId="4275101464" sldId="264"/>
            <ac:spMk id="10" creationId="{DEA38611-3D2D-981A-6C26-4D6BB2C0DCA7}"/>
          </ac:spMkLst>
        </pc:spChg>
        <pc:spChg chg="add del mod">
          <ac:chgData name="Sapphire Francis (2409112)" userId="S::2409112@student.uwtsd.ac.uk::872b68b5-d623-43b1-9764-20492f7f60c4" providerId="AD" clId="Web-{2C682C27-DBB8-DD4E-4300-47CAADD96664}" dt="2024-11-15T08:36:44.877" v="120"/>
          <ac:spMkLst>
            <pc:docMk/>
            <pc:sldMk cId="4275101464" sldId="264"/>
            <ac:spMk id="12" creationId="{EA174E1D-0187-4601-1693-ED387B8DB6CC}"/>
          </ac:spMkLst>
        </pc:spChg>
        <pc:spChg chg="mod">
          <ac:chgData name="Sapphire Francis (2409112)" userId="S::2409112@student.uwtsd.ac.uk::872b68b5-d623-43b1-9764-20492f7f60c4" providerId="AD" clId="Web-{2C682C27-DBB8-DD4E-4300-47CAADD96664}" dt="2024-11-15T08:43:41.671" v="171"/>
          <ac:spMkLst>
            <pc:docMk/>
            <pc:sldMk cId="4275101464" sldId="264"/>
            <ac:spMk id="14" creationId="{23763F0E-C59A-6546-63FC-160B6B63C6A9}"/>
          </ac:spMkLst>
        </pc:spChg>
        <pc:spChg chg="mod">
          <ac:chgData name="Sapphire Francis (2409112)" userId="S::2409112@student.uwtsd.ac.uk::872b68b5-d623-43b1-9764-20492f7f60c4" providerId="AD" clId="Web-{2C682C27-DBB8-DD4E-4300-47CAADD96664}" dt="2024-11-15T08:46:42.033" v="195" actId="14100"/>
          <ac:spMkLst>
            <pc:docMk/>
            <pc:sldMk cId="4275101464" sldId="264"/>
            <ac:spMk id="15" creationId="{0820E3EB-72CD-4398-8ECA-34CB69ED5A1B}"/>
          </ac:spMkLst>
        </pc:spChg>
        <pc:spChg chg="mod">
          <ac:chgData name="Sapphire Francis (2409112)" userId="S::2409112@student.uwtsd.ac.uk::872b68b5-d623-43b1-9764-20492f7f60c4" providerId="AD" clId="Web-{2C682C27-DBB8-DD4E-4300-47CAADD96664}" dt="2024-11-15T08:43:53.593" v="173"/>
          <ac:spMkLst>
            <pc:docMk/>
            <pc:sldMk cId="4275101464" sldId="264"/>
            <ac:spMk id="17" creationId="{1CEDF355-2F1E-C73D-F36F-10AE71F1E82B}"/>
          </ac:spMkLst>
        </pc:spChg>
        <pc:spChg chg="mod">
          <ac:chgData name="Sapphire Francis (2409112)" userId="S::2409112@student.uwtsd.ac.uk::872b68b5-d623-43b1-9764-20492f7f60c4" providerId="AD" clId="Web-{2C682C27-DBB8-DD4E-4300-47CAADD96664}" dt="2024-11-15T08:46:49.158" v="197" actId="14100"/>
          <ac:spMkLst>
            <pc:docMk/>
            <pc:sldMk cId="4275101464" sldId="264"/>
            <ac:spMk id="18" creationId="{3CC653C4-A082-D5FA-ED60-6511585F1AF5}"/>
          </ac:spMkLst>
        </pc:spChg>
        <pc:spChg chg="mod">
          <ac:chgData name="Sapphire Francis (2409112)" userId="S::2409112@student.uwtsd.ac.uk::872b68b5-d623-43b1-9764-20492f7f60c4" providerId="AD" clId="Web-{2C682C27-DBB8-DD4E-4300-47CAADD96664}" dt="2024-11-15T08:53:50.983" v="255" actId="20577"/>
          <ac:spMkLst>
            <pc:docMk/>
            <pc:sldMk cId="4275101464" sldId="264"/>
            <ac:spMk id="20" creationId="{58374F9C-9BC7-F880-0862-4DC307E7E831}"/>
          </ac:spMkLst>
        </pc:spChg>
        <pc:spChg chg="mod">
          <ac:chgData name="Sapphire Francis (2409112)" userId="S::2409112@student.uwtsd.ac.uk::872b68b5-d623-43b1-9764-20492f7f60c4" providerId="AD" clId="Web-{2C682C27-DBB8-DD4E-4300-47CAADD96664}" dt="2024-11-15T08:46:51.502" v="198" actId="14100"/>
          <ac:spMkLst>
            <pc:docMk/>
            <pc:sldMk cId="4275101464" sldId="264"/>
            <ac:spMk id="21" creationId="{E60FC207-3E4D-93FD-3CEC-8F383288B10D}"/>
          </ac:spMkLst>
        </pc:spChg>
        <pc:grpChg chg="add del">
          <ac:chgData name="Sapphire Francis (2409112)" userId="S::2409112@student.uwtsd.ac.uk::872b68b5-d623-43b1-9764-20492f7f60c4" providerId="AD" clId="Web-{2C682C27-DBB8-DD4E-4300-47CAADD96664}" dt="2024-11-15T08:29:32.052" v="16"/>
          <ac:grpSpMkLst>
            <pc:docMk/>
            <pc:sldMk cId="4275101464" sldId="264"/>
            <ac:grpSpMk id="4" creationId="{B549DAA6-98F8-14FA-2A51-5AF625A3025F}"/>
          </ac:grpSpMkLst>
        </pc:grpChg>
        <pc:grpChg chg="add mod">
          <ac:chgData name="Sapphire Francis (2409112)" userId="S::2409112@student.uwtsd.ac.uk::872b68b5-d623-43b1-9764-20492f7f60c4" providerId="AD" clId="Web-{2C682C27-DBB8-DD4E-4300-47CAADD96664}" dt="2024-11-15T08:49:28.491" v="213" actId="1076"/>
          <ac:grpSpMkLst>
            <pc:docMk/>
            <pc:sldMk cId="4275101464" sldId="264"/>
            <ac:grpSpMk id="5" creationId="{51E0269D-4873-B293-D1F2-4CD05A360585}"/>
          </ac:grpSpMkLst>
        </pc:grpChg>
        <pc:grpChg chg="add del mod">
          <ac:chgData name="Sapphire Francis (2409112)" userId="S::2409112@student.uwtsd.ac.uk::872b68b5-d623-43b1-9764-20492f7f60c4" providerId="AD" clId="Web-{2C682C27-DBB8-DD4E-4300-47CAADD96664}" dt="2024-11-15T08:36:25.830" v="115"/>
          <ac:grpSpMkLst>
            <pc:docMk/>
            <pc:sldMk cId="4275101464" sldId="264"/>
            <ac:grpSpMk id="8" creationId="{DA1545E1-EECF-9FF8-3D5E-2ACCAA7655C4}"/>
          </ac:grpSpMkLst>
        </pc:grpChg>
        <pc:grpChg chg="add mod">
          <ac:chgData name="Sapphire Francis (2409112)" userId="S::2409112@student.uwtsd.ac.uk::872b68b5-d623-43b1-9764-20492f7f60c4" providerId="AD" clId="Web-{2C682C27-DBB8-DD4E-4300-47CAADD96664}" dt="2024-11-15T08:49:28.506" v="214" actId="1076"/>
          <ac:grpSpMkLst>
            <pc:docMk/>
            <pc:sldMk cId="4275101464" sldId="264"/>
            <ac:grpSpMk id="13" creationId="{367ED4AD-0601-EE07-DBCA-DCEF6EEB90E4}"/>
          </ac:grpSpMkLst>
        </pc:grpChg>
        <pc:grpChg chg="add mod">
          <ac:chgData name="Sapphire Francis (2409112)" userId="S::2409112@student.uwtsd.ac.uk::872b68b5-d623-43b1-9764-20492f7f60c4" providerId="AD" clId="Web-{2C682C27-DBB8-DD4E-4300-47CAADD96664}" dt="2024-11-15T08:49:28.522" v="215" actId="1076"/>
          <ac:grpSpMkLst>
            <pc:docMk/>
            <pc:sldMk cId="4275101464" sldId="264"/>
            <ac:grpSpMk id="16" creationId="{8968326E-DF0E-DF62-8C36-9A65FCE8F106}"/>
          </ac:grpSpMkLst>
        </pc:grpChg>
        <pc:grpChg chg="add mod">
          <ac:chgData name="Sapphire Francis (2409112)" userId="S::2409112@student.uwtsd.ac.uk::872b68b5-d623-43b1-9764-20492f7f60c4" providerId="AD" clId="Web-{2C682C27-DBB8-DD4E-4300-47CAADD96664}" dt="2024-11-15T08:49:28.538" v="216" actId="1076"/>
          <ac:grpSpMkLst>
            <pc:docMk/>
            <pc:sldMk cId="4275101464" sldId="264"/>
            <ac:grpSpMk id="19" creationId="{4E34F76B-67AE-43E8-0B6E-B51BC45175D1}"/>
          </ac:grpSpMkLst>
        </pc:grpChg>
      </pc:sldChg>
      <pc:sldChg chg="modSp add replId modTransition">
        <pc:chgData name="Sapphire Francis (2409112)" userId="S::2409112@student.uwtsd.ac.uk::872b68b5-d623-43b1-9764-20492f7f60c4" providerId="AD" clId="Web-{2C682C27-DBB8-DD4E-4300-47CAADD96664}" dt="2024-11-15T08:52:40.840" v="248"/>
        <pc:sldMkLst>
          <pc:docMk/>
          <pc:sldMk cId="524190128" sldId="265"/>
        </pc:sldMkLst>
        <pc:spChg chg="mod">
          <ac:chgData name="Sapphire Francis (2409112)" userId="S::2409112@student.uwtsd.ac.uk::872b68b5-d623-43b1-9764-20492f7f60c4" providerId="AD" clId="Web-{2C682C27-DBB8-DD4E-4300-47CAADD96664}" dt="2024-11-15T08:49:48.601" v="219" actId="14100"/>
          <ac:spMkLst>
            <pc:docMk/>
            <pc:sldMk cId="524190128" sldId="265"/>
            <ac:spMk id="20" creationId="{58374F9C-9BC7-F880-0862-4DC307E7E831}"/>
          </ac:spMkLst>
        </pc:spChg>
        <pc:grpChg chg="mod">
          <ac:chgData name="Sapphire Francis (2409112)" userId="S::2409112@student.uwtsd.ac.uk::872b68b5-d623-43b1-9764-20492f7f60c4" providerId="AD" clId="Web-{2C682C27-DBB8-DD4E-4300-47CAADD96664}" dt="2024-11-15T08:49:43.132" v="218" actId="1076"/>
          <ac:grpSpMkLst>
            <pc:docMk/>
            <pc:sldMk cId="524190128" sldId="265"/>
            <ac:grpSpMk id="5" creationId="{51E0269D-4873-B293-D1F2-4CD05A360585}"/>
          </ac:grpSpMkLst>
        </pc:grpChg>
      </pc:sldChg>
      <pc:sldChg chg="modSp add replId modTransition">
        <pc:chgData name="Sapphire Francis (2409112)" userId="S::2409112@student.uwtsd.ac.uk::872b68b5-d623-43b1-9764-20492f7f60c4" providerId="AD" clId="Web-{2C682C27-DBB8-DD4E-4300-47CAADD96664}" dt="2024-11-15T08:52:39.856" v="247"/>
        <pc:sldMkLst>
          <pc:docMk/>
          <pc:sldMk cId="2442914329" sldId="266"/>
        </pc:sldMkLst>
        <pc:spChg chg="mod">
          <ac:chgData name="Sapphire Francis (2409112)" userId="S::2409112@student.uwtsd.ac.uk::872b68b5-d623-43b1-9764-20492f7f60c4" providerId="AD" clId="Web-{2C682C27-DBB8-DD4E-4300-47CAADD96664}" dt="2024-11-15T08:50:45.399" v="226" actId="1076"/>
          <ac:spMkLst>
            <pc:docMk/>
            <pc:sldMk cId="2442914329" sldId="266"/>
            <ac:spMk id="14" creationId="{23763F0E-C59A-6546-63FC-160B6B63C6A9}"/>
          </ac:spMkLst>
        </pc:spChg>
        <pc:spChg chg="mod">
          <ac:chgData name="Sapphire Francis (2409112)" userId="S::2409112@student.uwtsd.ac.uk::872b68b5-d623-43b1-9764-20492f7f60c4" providerId="AD" clId="Web-{2C682C27-DBB8-DD4E-4300-47CAADD96664}" dt="2024-11-15T08:50:42.977" v="225" actId="1076"/>
          <ac:spMkLst>
            <pc:docMk/>
            <pc:sldMk cId="2442914329" sldId="266"/>
            <ac:spMk id="15" creationId="{0820E3EB-72CD-4398-8ECA-34CB69ED5A1B}"/>
          </ac:spMkLst>
        </pc:spChg>
        <pc:grpChg chg="mod">
          <ac:chgData name="Sapphire Francis (2409112)" userId="S::2409112@student.uwtsd.ac.uk::872b68b5-d623-43b1-9764-20492f7f60c4" providerId="AD" clId="Web-{2C682C27-DBB8-DD4E-4300-47CAADD96664}" dt="2024-11-15T08:50:48.118" v="228" actId="1076"/>
          <ac:grpSpMkLst>
            <pc:docMk/>
            <pc:sldMk cId="2442914329" sldId="266"/>
            <ac:grpSpMk id="13" creationId="{367ED4AD-0601-EE07-DBCA-DCEF6EEB90E4}"/>
          </ac:grpSpMkLst>
        </pc:grpChg>
      </pc:sldChg>
      <pc:sldChg chg="modSp add replId modTransition">
        <pc:chgData name="Sapphire Francis (2409112)" userId="S::2409112@student.uwtsd.ac.uk::872b68b5-d623-43b1-9764-20492f7f60c4" providerId="AD" clId="Web-{2C682C27-DBB8-DD4E-4300-47CAADD96664}" dt="2024-11-15T08:52:38.965" v="246"/>
        <pc:sldMkLst>
          <pc:docMk/>
          <pc:sldMk cId="1741023110" sldId="267"/>
        </pc:sldMkLst>
        <pc:spChg chg="mod">
          <ac:chgData name="Sapphire Francis (2409112)" userId="S::2409112@student.uwtsd.ac.uk::872b68b5-d623-43b1-9764-20492f7f60c4" providerId="AD" clId="Web-{2C682C27-DBB8-DD4E-4300-47CAADD96664}" dt="2024-11-15T08:51:18.416" v="230" actId="1076"/>
          <ac:spMkLst>
            <pc:docMk/>
            <pc:sldMk cId="1741023110" sldId="267"/>
            <ac:spMk id="17" creationId="{1CEDF355-2F1E-C73D-F36F-10AE71F1E82B}"/>
          </ac:spMkLst>
        </pc:spChg>
        <pc:grpChg chg="mod">
          <ac:chgData name="Sapphire Francis (2409112)" userId="S::2409112@student.uwtsd.ac.uk::872b68b5-d623-43b1-9764-20492f7f60c4" providerId="AD" clId="Web-{2C682C27-DBB8-DD4E-4300-47CAADD96664}" dt="2024-11-15T08:51:24.760" v="231" actId="1076"/>
          <ac:grpSpMkLst>
            <pc:docMk/>
            <pc:sldMk cId="1741023110" sldId="267"/>
            <ac:grpSpMk id="16" creationId="{8968326E-DF0E-DF62-8C36-9A65FCE8F106}"/>
          </ac:grpSpMkLst>
        </pc:grpChg>
      </pc:sldChg>
      <pc:sldChg chg="modSp add replId modTransition">
        <pc:chgData name="Sapphire Francis (2409112)" userId="S::2409112@student.uwtsd.ac.uk::872b68b5-d623-43b1-9764-20492f7f60c4" providerId="AD" clId="Web-{2C682C27-DBB8-DD4E-4300-47CAADD96664}" dt="2024-11-15T08:53:38.623" v="252"/>
        <pc:sldMkLst>
          <pc:docMk/>
          <pc:sldMk cId="83959074" sldId="268"/>
        </pc:sldMkLst>
        <pc:spChg chg="mod">
          <ac:chgData name="Sapphire Francis (2409112)" userId="S::2409112@student.uwtsd.ac.uk::872b68b5-d623-43b1-9764-20492f7f60c4" providerId="AD" clId="Web-{2C682C27-DBB8-DD4E-4300-47CAADD96664}" dt="2024-11-15T08:51:53.636" v="239" actId="14100"/>
          <ac:spMkLst>
            <pc:docMk/>
            <pc:sldMk cId="83959074" sldId="268"/>
            <ac:spMk id="20" creationId="{58374F9C-9BC7-F880-0862-4DC307E7E831}"/>
          </ac:spMkLst>
        </pc:spChg>
        <pc:spChg chg="mod">
          <ac:chgData name="Sapphire Francis (2409112)" userId="S::2409112@student.uwtsd.ac.uk::872b68b5-d623-43b1-9764-20492f7f60c4" providerId="AD" clId="Web-{2C682C27-DBB8-DD4E-4300-47CAADD96664}" dt="2024-11-15T08:52:10.292" v="244" actId="1076"/>
          <ac:spMkLst>
            <pc:docMk/>
            <pc:sldMk cId="83959074" sldId="268"/>
            <ac:spMk id="21" creationId="{E60FC207-3E4D-93FD-3CEC-8F383288B10D}"/>
          </ac:spMkLst>
        </pc:spChg>
        <pc:grpChg chg="mod">
          <ac:chgData name="Sapphire Francis (2409112)" userId="S::2409112@student.uwtsd.ac.uk::872b68b5-d623-43b1-9764-20492f7f60c4" providerId="AD" clId="Web-{2C682C27-DBB8-DD4E-4300-47CAADD96664}" dt="2024-11-15T08:51:44.885" v="236" actId="1076"/>
          <ac:grpSpMkLst>
            <pc:docMk/>
            <pc:sldMk cId="83959074" sldId="268"/>
            <ac:grpSpMk id="19" creationId="{4E34F76B-67AE-43E8-0B6E-B51BC45175D1}"/>
          </ac:grpSpMkLst>
        </pc:grpChg>
      </pc:sldChg>
    </pc:docChg>
  </pc:docChgLst>
  <pc:docChgLst>
    <pc:chgData name="Sapphire Francis (2409112)" userId="S::2409112@student.uwtsd.ac.uk::872b68b5-d623-43b1-9764-20492f7f60c4" providerId="AD" clId="Web-{23E453B5-D879-93A0-EB4A-9E83FA550C04}"/>
    <pc:docChg chg="addSld delSld modSld sldOrd">
      <pc:chgData name="Sapphire Francis (2409112)" userId="S::2409112@student.uwtsd.ac.uk::872b68b5-d623-43b1-9764-20492f7f60c4" providerId="AD" clId="Web-{23E453B5-D879-93A0-EB4A-9E83FA550C04}" dt="2024-12-06T02:53:36.831" v="2201" actId="1076"/>
      <pc:docMkLst>
        <pc:docMk/>
      </pc:docMkLst>
      <pc:sldChg chg="modSp">
        <pc:chgData name="Sapphire Francis (2409112)" userId="S::2409112@student.uwtsd.ac.uk::872b68b5-d623-43b1-9764-20492f7f60c4" providerId="AD" clId="Web-{23E453B5-D879-93A0-EB4A-9E83FA550C04}" dt="2024-12-06T02:36:50.061" v="2127" actId="20577"/>
        <pc:sldMkLst>
          <pc:docMk/>
          <pc:sldMk cId="919840407" sldId="259"/>
        </pc:sldMkLst>
        <pc:spChg chg="mod">
          <ac:chgData name="Sapphire Francis (2409112)" userId="S::2409112@student.uwtsd.ac.uk::872b68b5-d623-43b1-9764-20492f7f60c4" providerId="AD" clId="Web-{23E453B5-D879-93A0-EB4A-9E83FA550C04}" dt="2024-12-06T02:36:50.061" v="2127" actId="20577"/>
          <ac:spMkLst>
            <pc:docMk/>
            <pc:sldMk cId="919840407" sldId="259"/>
            <ac:spMk id="2" creationId="{6C9AA325-9C38-54FE-BA7C-5FB8C6F93CE8}"/>
          </ac:spMkLst>
        </pc:spChg>
      </pc:sldChg>
      <pc:sldChg chg="modSp">
        <pc:chgData name="Sapphire Francis (2409112)" userId="S::2409112@student.uwtsd.ac.uk::872b68b5-d623-43b1-9764-20492f7f60c4" providerId="AD" clId="Web-{23E453B5-D879-93A0-EB4A-9E83FA550C04}" dt="2024-12-06T00:13:41.245" v="639" actId="20577"/>
        <pc:sldMkLst>
          <pc:docMk/>
          <pc:sldMk cId="4095308377" sldId="263"/>
        </pc:sldMkLst>
        <pc:spChg chg="mod">
          <ac:chgData name="Sapphire Francis (2409112)" userId="S::2409112@student.uwtsd.ac.uk::872b68b5-d623-43b1-9764-20492f7f60c4" providerId="AD" clId="Web-{23E453B5-D879-93A0-EB4A-9E83FA550C04}" dt="2024-12-06T00:13:41.245" v="639" actId="20577"/>
          <ac:spMkLst>
            <pc:docMk/>
            <pc:sldMk cId="4095308377" sldId="263"/>
            <ac:spMk id="6" creationId="{7CA56A90-058A-D8B9-FE84-A32D16886310}"/>
          </ac:spMkLst>
        </pc:spChg>
      </pc:sldChg>
      <pc:sldChg chg="modSp">
        <pc:chgData name="Sapphire Francis (2409112)" userId="S::2409112@student.uwtsd.ac.uk::872b68b5-d623-43b1-9764-20492f7f60c4" providerId="AD" clId="Web-{23E453B5-D879-93A0-EB4A-9E83FA550C04}" dt="2024-12-06T02:53:36.831" v="2201" actId="1076"/>
        <pc:sldMkLst>
          <pc:docMk/>
          <pc:sldMk cId="1741023110" sldId="267"/>
        </pc:sldMkLst>
        <pc:spChg chg="mod">
          <ac:chgData name="Sapphire Francis (2409112)" userId="S::2409112@student.uwtsd.ac.uk::872b68b5-d623-43b1-9764-20492f7f60c4" providerId="AD" clId="Web-{23E453B5-D879-93A0-EB4A-9E83FA550C04}" dt="2024-12-05T01:27:49.449" v="557" actId="1076"/>
          <ac:spMkLst>
            <pc:docMk/>
            <pc:sldMk cId="1741023110" sldId="267"/>
            <ac:spMk id="4" creationId="{4EFCBD19-5CC4-D327-1182-EC835B4DC266}"/>
          </ac:spMkLst>
        </pc:spChg>
        <pc:spChg chg="mod">
          <ac:chgData name="Sapphire Francis (2409112)" userId="S::2409112@student.uwtsd.ac.uk::872b68b5-d623-43b1-9764-20492f7f60c4" providerId="AD" clId="Web-{23E453B5-D879-93A0-EB4A-9E83FA550C04}" dt="2024-12-06T00:26:20.827" v="867" actId="20577"/>
          <ac:spMkLst>
            <pc:docMk/>
            <pc:sldMk cId="1741023110" sldId="267"/>
            <ac:spMk id="7" creationId="{BA4640D0-4207-71FD-7275-90728B8A2021}"/>
          </ac:spMkLst>
        </pc:spChg>
        <pc:grpChg chg="mod">
          <ac:chgData name="Sapphire Francis (2409112)" userId="S::2409112@student.uwtsd.ac.uk::872b68b5-d623-43b1-9764-20492f7f60c4" providerId="AD" clId="Web-{23E453B5-D879-93A0-EB4A-9E83FA550C04}" dt="2024-12-05T01:28:16.248" v="564" actId="14100"/>
          <ac:grpSpMkLst>
            <pc:docMk/>
            <pc:sldMk cId="1741023110" sldId="267"/>
            <ac:grpSpMk id="19" creationId="{4E34F76B-67AE-43E8-0B6E-B51BC45175D1}"/>
          </ac:grpSpMkLst>
        </pc:grpChg>
        <pc:picChg chg="mod">
          <ac:chgData name="Sapphire Francis (2409112)" userId="S::2409112@student.uwtsd.ac.uk::872b68b5-d623-43b1-9764-20492f7f60c4" providerId="AD" clId="Web-{23E453B5-D879-93A0-EB4A-9E83FA550C04}" dt="2024-12-06T02:53:34.659" v="2200" actId="1076"/>
          <ac:picMkLst>
            <pc:docMk/>
            <pc:sldMk cId="1741023110" sldId="267"/>
            <ac:picMk id="6" creationId="{D6212E16-6442-0DF5-F381-7CFCB2210712}"/>
          </ac:picMkLst>
        </pc:picChg>
        <pc:picChg chg="mod">
          <ac:chgData name="Sapphire Francis (2409112)" userId="S::2409112@student.uwtsd.ac.uk::872b68b5-d623-43b1-9764-20492f7f60c4" providerId="AD" clId="Web-{23E453B5-D879-93A0-EB4A-9E83FA550C04}" dt="2024-12-06T02:53:36.831" v="2201" actId="1076"/>
          <ac:picMkLst>
            <pc:docMk/>
            <pc:sldMk cId="1741023110" sldId="267"/>
            <ac:picMk id="10" creationId="{B6771DD2-AF7B-3CD0-9686-DA9256B8E02E}"/>
          </ac:picMkLst>
        </pc:picChg>
        <pc:picChg chg="mod">
          <ac:chgData name="Sapphire Francis (2409112)" userId="S::2409112@student.uwtsd.ac.uk::872b68b5-d623-43b1-9764-20492f7f60c4" providerId="AD" clId="Web-{23E453B5-D879-93A0-EB4A-9E83FA550C04}" dt="2024-12-06T02:53:31.752" v="2199" actId="1076"/>
          <ac:picMkLst>
            <pc:docMk/>
            <pc:sldMk cId="1741023110" sldId="267"/>
            <ac:picMk id="11" creationId="{6A2D3736-D98C-D294-DB38-70920EBBAB4A}"/>
          </ac:picMkLst>
        </pc:picChg>
      </pc:sldChg>
      <pc:sldChg chg="modSp">
        <pc:chgData name="Sapphire Francis (2409112)" userId="S::2409112@student.uwtsd.ac.uk::872b68b5-d623-43b1-9764-20492f7f60c4" providerId="AD" clId="Web-{23E453B5-D879-93A0-EB4A-9E83FA550C04}" dt="2024-12-05T01:15:56.716" v="416" actId="20577"/>
        <pc:sldMkLst>
          <pc:docMk/>
          <pc:sldMk cId="83959074" sldId="268"/>
        </pc:sldMkLst>
        <pc:spChg chg="mod">
          <ac:chgData name="Sapphire Francis (2409112)" userId="S::2409112@student.uwtsd.ac.uk::872b68b5-d623-43b1-9764-20492f7f60c4" providerId="AD" clId="Web-{23E453B5-D879-93A0-EB4A-9E83FA550C04}" dt="2024-12-05T01:15:56.716" v="416" actId="20577"/>
          <ac:spMkLst>
            <pc:docMk/>
            <pc:sldMk cId="83959074" sldId="268"/>
            <ac:spMk id="7" creationId="{1676B8FB-363F-3B2E-9316-2938D331D1C8}"/>
          </ac:spMkLst>
        </pc:spChg>
        <pc:picChg chg="mod">
          <ac:chgData name="Sapphire Francis (2409112)" userId="S::2409112@student.uwtsd.ac.uk::872b68b5-d623-43b1-9764-20492f7f60c4" providerId="AD" clId="Web-{23E453B5-D879-93A0-EB4A-9E83FA550C04}" dt="2024-12-05T01:15:04.993" v="407" actId="14100"/>
          <ac:picMkLst>
            <pc:docMk/>
            <pc:sldMk cId="83959074" sldId="268"/>
            <ac:picMk id="6" creationId="{9F5D568C-56E8-815B-CEF7-CF5B259EBD39}"/>
          </ac:picMkLst>
        </pc:picChg>
        <pc:picChg chg="mod">
          <ac:chgData name="Sapphire Francis (2409112)" userId="S::2409112@student.uwtsd.ac.uk::872b68b5-d623-43b1-9764-20492f7f60c4" providerId="AD" clId="Web-{23E453B5-D879-93A0-EB4A-9E83FA550C04}" dt="2024-12-05T01:14:55.398" v="406" actId="1076"/>
          <ac:picMkLst>
            <pc:docMk/>
            <pc:sldMk cId="83959074" sldId="268"/>
            <ac:picMk id="9" creationId="{CF7E04F9-E11E-EC72-0D29-0AEF9F3E7CE5}"/>
          </ac:picMkLst>
        </pc:picChg>
      </pc:sldChg>
      <pc:sldChg chg="addSp delSp modSp">
        <pc:chgData name="Sapphire Francis (2409112)" userId="S::2409112@student.uwtsd.ac.uk::872b68b5-d623-43b1-9764-20492f7f60c4" providerId="AD" clId="Web-{23E453B5-D879-93A0-EB4A-9E83FA550C04}" dt="2024-12-06T02:47:35.666" v="2195" actId="14100"/>
        <pc:sldMkLst>
          <pc:docMk/>
          <pc:sldMk cId="2411107377" sldId="270"/>
        </pc:sldMkLst>
        <pc:spChg chg="mod ord">
          <ac:chgData name="Sapphire Francis (2409112)" userId="S::2409112@student.uwtsd.ac.uk::872b68b5-d623-43b1-9764-20492f7f60c4" providerId="AD" clId="Web-{23E453B5-D879-93A0-EB4A-9E83FA550C04}" dt="2024-12-06T02:47:35.666" v="2195" actId="14100"/>
          <ac:spMkLst>
            <pc:docMk/>
            <pc:sldMk cId="2411107377" sldId="270"/>
            <ac:spMk id="3" creationId="{0D49F235-9E19-BF01-85CF-E6CB6C084BDA}"/>
          </ac:spMkLst>
        </pc:spChg>
        <pc:spChg chg="del">
          <ac:chgData name="Sapphire Francis (2409112)" userId="S::2409112@student.uwtsd.ac.uk::872b68b5-d623-43b1-9764-20492f7f60c4" providerId="AD" clId="Web-{23E453B5-D879-93A0-EB4A-9E83FA550C04}" dt="2024-12-06T02:39:27.694" v="2133"/>
          <ac:spMkLst>
            <pc:docMk/>
            <pc:sldMk cId="2411107377" sldId="270"/>
            <ac:spMk id="40" creationId="{F9EC3F91-A75C-4F74-867E-E4C28C13546B}"/>
          </ac:spMkLst>
        </pc:spChg>
        <pc:spChg chg="del">
          <ac:chgData name="Sapphire Francis (2409112)" userId="S::2409112@student.uwtsd.ac.uk::872b68b5-d623-43b1-9764-20492f7f60c4" providerId="AD" clId="Web-{23E453B5-D879-93A0-EB4A-9E83FA550C04}" dt="2024-12-06T02:39:27.694" v="2133"/>
          <ac:spMkLst>
            <pc:docMk/>
            <pc:sldMk cId="2411107377" sldId="270"/>
            <ac:spMk id="41" creationId="{8181FC64-B306-4821-98E2-780662EFC486}"/>
          </ac:spMkLst>
        </pc:spChg>
        <pc:spChg chg="del">
          <ac:chgData name="Sapphire Francis (2409112)" userId="S::2409112@student.uwtsd.ac.uk::872b68b5-d623-43b1-9764-20492f7f60c4" providerId="AD" clId="Web-{23E453B5-D879-93A0-EB4A-9E83FA550C04}" dt="2024-12-06T02:39:27.694" v="2133"/>
          <ac:spMkLst>
            <pc:docMk/>
            <pc:sldMk cId="2411107377" sldId="270"/>
            <ac:spMk id="42" creationId="{829A1E2C-5AC8-40FC-99E9-832069D39792}"/>
          </ac:spMkLst>
        </pc:spChg>
        <pc:spChg chg="del">
          <ac:chgData name="Sapphire Francis (2409112)" userId="S::2409112@student.uwtsd.ac.uk::872b68b5-d623-43b1-9764-20492f7f60c4" providerId="AD" clId="Web-{23E453B5-D879-93A0-EB4A-9E83FA550C04}" dt="2024-12-06T02:39:27.694" v="2133"/>
          <ac:spMkLst>
            <pc:docMk/>
            <pc:sldMk cId="2411107377" sldId="270"/>
            <ac:spMk id="43" creationId="{5871FC61-DD4E-47D4-81FD-8A7E7D12B371}"/>
          </ac:spMkLst>
        </pc:spChg>
        <pc:spChg chg="add del">
          <ac:chgData name="Sapphire Francis (2409112)" userId="S::2409112@student.uwtsd.ac.uk::872b68b5-d623-43b1-9764-20492f7f60c4" providerId="AD" clId="Web-{23E453B5-D879-93A0-EB4A-9E83FA550C04}" dt="2024-12-06T02:40:59.200" v="2148"/>
          <ac:spMkLst>
            <pc:docMk/>
            <pc:sldMk cId="2411107377" sldId="270"/>
            <ac:spMk id="48" creationId="{63F5877B-98C7-49DD-83AB-0F6F57CB6543}"/>
          </ac:spMkLst>
        </pc:spChg>
        <pc:spChg chg="add del">
          <ac:chgData name="Sapphire Francis (2409112)" userId="S::2409112@student.uwtsd.ac.uk::872b68b5-d623-43b1-9764-20492f7f60c4" providerId="AD" clId="Web-{23E453B5-D879-93A0-EB4A-9E83FA550C04}" dt="2024-12-06T02:40:59.200" v="2148"/>
          <ac:spMkLst>
            <pc:docMk/>
            <pc:sldMk cId="2411107377" sldId="270"/>
            <ac:spMk id="50" creationId="{4EA91930-66BC-4C41-B4F5-C31EB216F64B}"/>
          </ac:spMkLst>
        </pc:spChg>
        <pc:spChg chg="add del">
          <ac:chgData name="Sapphire Francis (2409112)" userId="S::2409112@student.uwtsd.ac.uk::872b68b5-d623-43b1-9764-20492f7f60c4" providerId="AD" clId="Web-{23E453B5-D879-93A0-EB4A-9E83FA550C04}" dt="2024-12-06T02:40:59.200" v="2148"/>
          <ac:spMkLst>
            <pc:docMk/>
            <pc:sldMk cId="2411107377" sldId="270"/>
            <ac:spMk id="52" creationId="{6313CF8F-B436-401E-9575-DE0F8E8B5B17}"/>
          </ac:spMkLst>
        </pc:spChg>
        <pc:spChg chg="add del">
          <ac:chgData name="Sapphire Francis (2409112)" userId="S::2409112@student.uwtsd.ac.uk::872b68b5-d623-43b1-9764-20492f7f60c4" providerId="AD" clId="Web-{23E453B5-D879-93A0-EB4A-9E83FA550C04}" dt="2024-12-06T02:39:53.430" v="2139"/>
          <ac:spMkLst>
            <pc:docMk/>
            <pc:sldMk cId="2411107377" sldId="270"/>
            <ac:spMk id="54" creationId="{2A38CFE9-C30A-4551-ACCB-D5808FBC39CD}"/>
          </ac:spMkLst>
        </pc:spChg>
        <pc:spChg chg="add del">
          <ac:chgData name="Sapphire Francis (2409112)" userId="S::2409112@student.uwtsd.ac.uk::872b68b5-d623-43b1-9764-20492f7f60c4" providerId="AD" clId="Web-{23E453B5-D879-93A0-EB4A-9E83FA550C04}" dt="2024-12-06T02:39:46.039" v="2136"/>
          <ac:spMkLst>
            <pc:docMk/>
            <pc:sldMk cId="2411107377" sldId="270"/>
            <ac:spMk id="56" creationId="{67EF550F-47CE-4FB2-9DAC-12AD835C833D}"/>
          </ac:spMkLst>
        </pc:spChg>
        <pc:spChg chg="add del">
          <ac:chgData name="Sapphire Francis (2409112)" userId="S::2409112@student.uwtsd.ac.uk::872b68b5-d623-43b1-9764-20492f7f60c4" providerId="AD" clId="Web-{23E453B5-D879-93A0-EB4A-9E83FA550C04}" dt="2024-12-06T02:41:22.045" v="2149"/>
          <ac:spMkLst>
            <pc:docMk/>
            <pc:sldMk cId="2411107377" sldId="270"/>
            <ac:spMk id="57" creationId="{63F5877B-98C7-49DD-83AB-0F6F57CB6543}"/>
          </ac:spMkLst>
        </pc:spChg>
        <pc:spChg chg="add del">
          <ac:chgData name="Sapphire Francis (2409112)" userId="S::2409112@student.uwtsd.ac.uk::872b68b5-d623-43b1-9764-20492f7f60c4" providerId="AD" clId="Web-{23E453B5-D879-93A0-EB4A-9E83FA550C04}" dt="2024-12-06T02:41:22.045" v="2149"/>
          <ac:spMkLst>
            <pc:docMk/>
            <pc:sldMk cId="2411107377" sldId="270"/>
            <ac:spMk id="59" creationId="{4EA91930-66BC-4C41-B4F5-C31EB216F64B}"/>
          </ac:spMkLst>
        </pc:spChg>
        <pc:spChg chg="add del">
          <ac:chgData name="Sapphire Francis (2409112)" userId="S::2409112@student.uwtsd.ac.uk::872b68b5-d623-43b1-9764-20492f7f60c4" providerId="AD" clId="Web-{23E453B5-D879-93A0-EB4A-9E83FA550C04}" dt="2024-12-06T02:41:22.045" v="2149"/>
          <ac:spMkLst>
            <pc:docMk/>
            <pc:sldMk cId="2411107377" sldId="270"/>
            <ac:spMk id="61" creationId="{6313CF8F-B436-401E-9575-DE0F8E8B5B17}"/>
          </ac:spMkLst>
        </pc:spChg>
        <pc:spChg chg="add del">
          <ac:chgData name="Sapphire Francis (2409112)" userId="S::2409112@student.uwtsd.ac.uk::872b68b5-d623-43b1-9764-20492f7f60c4" providerId="AD" clId="Web-{23E453B5-D879-93A0-EB4A-9E83FA550C04}" dt="2024-12-06T02:41:22.045" v="2149"/>
          <ac:spMkLst>
            <pc:docMk/>
            <pc:sldMk cId="2411107377" sldId="270"/>
            <ac:spMk id="63" creationId="{2A38CFE9-C30A-4551-ACCB-D5808FBC39CD}"/>
          </ac:spMkLst>
        </pc:spChg>
        <pc:spChg chg="add del">
          <ac:chgData name="Sapphire Francis (2409112)" userId="S::2409112@student.uwtsd.ac.uk::872b68b5-d623-43b1-9764-20492f7f60c4" providerId="AD" clId="Web-{23E453B5-D879-93A0-EB4A-9E83FA550C04}" dt="2024-12-06T02:41:22.045" v="2149"/>
          <ac:spMkLst>
            <pc:docMk/>
            <pc:sldMk cId="2411107377" sldId="270"/>
            <ac:spMk id="65" creationId="{67EF550F-47CE-4FB2-9DAC-12AD835C833D}"/>
          </ac:spMkLst>
        </pc:spChg>
        <pc:spChg chg="add del">
          <ac:chgData name="Sapphire Francis (2409112)" userId="S::2409112@student.uwtsd.ac.uk::872b68b5-d623-43b1-9764-20492f7f60c4" providerId="AD" clId="Web-{23E453B5-D879-93A0-EB4A-9E83FA550C04}" dt="2024-12-06T02:42:21.331" v="2153"/>
          <ac:spMkLst>
            <pc:docMk/>
            <pc:sldMk cId="2411107377" sldId="270"/>
            <ac:spMk id="70" creationId="{2172A0AC-3DCE-4672-BCAF-28FEF91F6020}"/>
          </ac:spMkLst>
        </pc:spChg>
        <pc:spChg chg="add del">
          <ac:chgData name="Sapphire Francis (2409112)" userId="S::2409112@student.uwtsd.ac.uk::872b68b5-d623-43b1-9764-20492f7f60c4" providerId="AD" clId="Web-{23E453B5-D879-93A0-EB4A-9E83FA550C04}" dt="2024-12-06T02:42:21.331" v="2153"/>
          <ac:spMkLst>
            <pc:docMk/>
            <pc:sldMk cId="2411107377" sldId="270"/>
            <ac:spMk id="72" creationId="{AE6F1C77-EDC9-4C5F-8C1C-62DD46BDA3C3}"/>
          </ac:spMkLst>
        </pc:spChg>
        <pc:spChg chg="add">
          <ac:chgData name="Sapphire Francis (2409112)" userId="S::2409112@student.uwtsd.ac.uk::872b68b5-d623-43b1-9764-20492f7f60c4" providerId="AD" clId="Web-{23E453B5-D879-93A0-EB4A-9E83FA550C04}" dt="2024-12-06T02:42:21.331" v="2153"/>
          <ac:spMkLst>
            <pc:docMk/>
            <pc:sldMk cId="2411107377" sldId="270"/>
            <ac:spMk id="77" creationId="{C0A1ED06-4733-4020-9C60-81D4D801408D}"/>
          </ac:spMkLst>
        </pc:spChg>
        <pc:spChg chg="add">
          <ac:chgData name="Sapphire Francis (2409112)" userId="S::2409112@student.uwtsd.ac.uk::872b68b5-d623-43b1-9764-20492f7f60c4" providerId="AD" clId="Web-{23E453B5-D879-93A0-EB4A-9E83FA550C04}" dt="2024-12-06T02:42:21.331" v="2153"/>
          <ac:spMkLst>
            <pc:docMk/>
            <pc:sldMk cId="2411107377" sldId="270"/>
            <ac:spMk id="79" creationId="{B0CA3509-3AF9-45FE-93ED-57BB5D5E8E07}"/>
          </ac:spMkLst>
        </pc:spChg>
        <pc:picChg chg="del">
          <ac:chgData name="Sapphire Francis (2409112)" userId="S::2409112@student.uwtsd.ac.uk::872b68b5-d623-43b1-9764-20492f7f60c4" providerId="AD" clId="Web-{23E453B5-D879-93A0-EB4A-9E83FA550C04}" dt="2024-12-06T02:39:06.615" v="2131"/>
          <ac:picMkLst>
            <pc:docMk/>
            <pc:sldMk cId="2411107377" sldId="270"/>
            <ac:picMk id="2" creationId="{52DBADF2-D3D7-1F72-0290-713485CB8F10}"/>
          </ac:picMkLst>
        </pc:picChg>
        <pc:picChg chg="add mod ord">
          <ac:chgData name="Sapphire Francis (2409112)" userId="S::2409112@student.uwtsd.ac.uk::872b68b5-d623-43b1-9764-20492f7f60c4" providerId="AD" clId="Web-{23E453B5-D879-93A0-EB4A-9E83FA550C04}" dt="2024-12-06T02:45:04.591" v="2181" actId="1076"/>
          <ac:picMkLst>
            <pc:docMk/>
            <pc:sldMk cId="2411107377" sldId="270"/>
            <ac:picMk id="4" creationId="{CB34011C-B2C0-9A05-64FA-0BDDBFF3FB0A}"/>
          </ac:picMkLst>
        </pc:picChg>
        <pc:picChg chg="add mod">
          <ac:chgData name="Sapphire Francis (2409112)" userId="S::2409112@student.uwtsd.ac.uk::872b68b5-d623-43b1-9764-20492f7f60c4" providerId="AD" clId="Web-{23E453B5-D879-93A0-EB4A-9E83FA550C04}" dt="2024-12-06T02:38:58.505" v="2130"/>
          <ac:picMkLst>
            <pc:docMk/>
            <pc:sldMk cId="2411107377" sldId="270"/>
            <ac:picMk id="5" creationId="{C0AF79EC-8468-3D34-5BD7-8BCDD6FDF748}"/>
          </ac:picMkLst>
        </pc:picChg>
        <pc:picChg chg="add mod modCrop">
          <ac:chgData name="Sapphire Francis (2409112)" userId="S::2409112@student.uwtsd.ac.uk::872b68b5-d623-43b1-9764-20492f7f60c4" providerId="AD" clId="Web-{23E453B5-D879-93A0-EB4A-9E83FA550C04}" dt="2024-12-06T02:42:21.331" v="2153"/>
          <ac:picMkLst>
            <pc:docMk/>
            <pc:sldMk cId="2411107377" sldId="270"/>
            <ac:picMk id="6" creationId="{D5595662-DE0E-F8C2-0239-9154C4FDD517}"/>
          </ac:picMkLst>
        </pc:picChg>
      </pc:sldChg>
      <pc:sldChg chg="modSp">
        <pc:chgData name="Sapphire Francis (2409112)" userId="S::2409112@student.uwtsd.ac.uk::872b68b5-d623-43b1-9764-20492f7f60c4" providerId="AD" clId="Web-{23E453B5-D879-93A0-EB4A-9E83FA550C04}" dt="2024-12-06T00:09:54.074" v="631" actId="20577"/>
        <pc:sldMkLst>
          <pc:docMk/>
          <pc:sldMk cId="3424668427" sldId="271"/>
        </pc:sldMkLst>
        <pc:spChg chg="mod">
          <ac:chgData name="Sapphire Francis (2409112)" userId="S::2409112@student.uwtsd.ac.uk::872b68b5-d623-43b1-9764-20492f7f60c4" providerId="AD" clId="Web-{23E453B5-D879-93A0-EB4A-9E83FA550C04}" dt="2024-12-06T00:09:54.074" v="631" actId="20577"/>
          <ac:spMkLst>
            <pc:docMk/>
            <pc:sldMk cId="3424668427" sldId="271"/>
            <ac:spMk id="2" creationId="{B6669D3F-0B15-08FB-A75E-FC1D2EB9CAFE}"/>
          </ac:spMkLst>
        </pc:spChg>
      </pc:sldChg>
      <pc:sldChg chg="addSp delSp modSp">
        <pc:chgData name="Sapphire Francis (2409112)" userId="S::2409112@student.uwtsd.ac.uk::872b68b5-d623-43b1-9764-20492f7f60c4" providerId="AD" clId="Web-{23E453B5-D879-93A0-EB4A-9E83FA550C04}" dt="2024-12-06T02:44:50.028" v="2179" actId="1076"/>
        <pc:sldMkLst>
          <pc:docMk/>
          <pc:sldMk cId="1212315391" sldId="272"/>
        </pc:sldMkLst>
        <pc:spChg chg="mod ord">
          <ac:chgData name="Sapphire Francis (2409112)" userId="S::2409112@student.uwtsd.ac.uk::872b68b5-d623-43b1-9764-20492f7f60c4" providerId="AD" clId="Web-{23E453B5-D879-93A0-EB4A-9E83FA550C04}" dt="2024-12-06T02:44:50.028" v="2179" actId="1076"/>
          <ac:spMkLst>
            <pc:docMk/>
            <pc:sldMk cId="1212315391" sldId="272"/>
            <ac:spMk id="3" creationId="{41F349C2-0622-860A-733C-E5DFCFB7EC84}"/>
          </ac:spMkLst>
        </pc:spChg>
        <pc:spChg chg="add del">
          <ac:chgData name="Sapphire Francis (2409112)" userId="S::2409112@student.uwtsd.ac.uk::872b68b5-d623-43b1-9764-20492f7f60c4" providerId="AD" clId="Web-{23E453B5-D879-93A0-EB4A-9E83FA550C04}" dt="2024-12-06T02:43:35.789" v="2163"/>
          <ac:spMkLst>
            <pc:docMk/>
            <pc:sldMk cId="1212315391" sldId="272"/>
            <ac:spMk id="25" creationId="{8181FC64-B306-4821-98E2-780662EFC486}"/>
          </ac:spMkLst>
        </pc:spChg>
        <pc:spChg chg="add del">
          <ac:chgData name="Sapphire Francis (2409112)" userId="S::2409112@student.uwtsd.ac.uk::872b68b5-d623-43b1-9764-20492f7f60c4" providerId="AD" clId="Web-{23E453B5-D879-93A0-EB4A-9E83FA550C04}" dt="2024-12-06T02:43:35.789" v="2163"/>
          <ac:spMkLst>
            <pc:docMk/>
            <pc:sldMk cId="1212315391" sldId="272"/>
            <ac:spMk id="27" creationId="{7D0B7289-120F-44DC-9769-2E096993B140}"/>
          </ac:spMkLst>
        </pc:spChg>
        <pc:spChg chg="add del">
          <ac:chgData name="Sapphire Francis (2409112)" userId="S::2409112@student.uwtsd.ac.uk::872b68b5-d623-43b1-9764-20492f7f60c4" providerId="AD" clId="Web-{23E453B5-D879-93A0-EB4A-9E83FA550C04}" dt="2024-12-06T02:43:35.789" v="2163"/>
          <ac:spMkLst>
            <pc:docMk/>
            <pc:sldMk cId="1212315391" sldId="272"/>
            <ac:spMk id="29" creationId="{158468AF-8ABA-4771-9770-C8C79C0E6155}"/>
          </ac:spMkLst>
        </pc:spChg>
        <pc:spChg chg="add del">
          <ac:chgData name="Sapphire Francis (2409112)" userId="S::2409112@student.uwtsd.ac.uk::872b68b5-d623-43b1-9764-20492f7f60c4" providerId="AD" clId="Web-{23E453B5-D879-93A0-EB4A-9E83FA550C04}" dt="2024-12-06T02:43:35.789" v="2163"/>
          <ac:spMkLst>
            <pc:docMk/>
            <pc:sldMk cId="1212315391" sldId="272"/>
            <ac:spMk id="31" creationId="{430FFA19-9577-4BA8-B103-A75613F3FA9A}"/>
          </ac:spMkLst>
        </pc:spChg>
        <pc:spChg chg="add del">
          <ac:chgData name="Sapphire Francis (2409112)" userId="S::2409112@student.uwtsd.ac.uk::872b68b5-d623-43b1-9764-20492f7f60c4" providerId="AD" clId="Web-{23E453B5-D879-93A0-EB4A-9E83FA550C04}" dt="2024-12-06T02:43:07.380" v="2157"/>
          <ac:spMkLst>
            <pc:docMk/>
            <pc:sldMk cId="1212315391" sldId="272"/>
            <ac:spMk id="36" creationId="{C0A1ED06-4733-4020-9C60-81D4D801408D}"/>
          </ac:spMkLst>
        </pc:spChg>
        <pc:spChg chg="add del">
          <ac:chgData name="Sapphire Francis (2409112)" userId="S::2409112@student.uwtsd.ac.uk::872b68b5-d623-43b1-9764-20492f7f60c4" providerId="AD" clId="Web-{23E453B5-D879-93A0-EB4A-9E83FA550C04}" dt="2024-12-06T02:43:07.380" v="2157"/>
          <ac:spMkLst>
            <pc:docMk/>
            <pc:sldMk cId="1212315391" sldId="272"/>
            <ac:spMk id="38" creationId="{B0CA3509-3AF9-45FE-93ED-57BB5D5E8E07}"/>
          </ac:spMkLst>
        </pc:spChg>
        <pc:spChg chg="add del">
          <ac:chgData name="Sapphire Francis (2409112)" userId="S::2409112@student.uwtsd.ac.uk::872b68b5-d623-43b1-9764-20492f7f60c4" providerId="AD" clId="Web-{23E453B5-D879-93A0-EB4A-9E83FA550C04}" dt="2024-12-06T02:43:35.789" v="2163"/>
          <ac:spMkLst>
            <pc:docMk/>
            <pc:sldMk cId="1212315391" sldId="272"/>
            <ac:spMk id="40" creationId="{08C9B587-E65E-4B52-B37C-ABEBB6E87928}"/>
          </ac:spMkLst>
        </pc:spChg>
        <pc:spChg chg="add del">
          <ac:chgData name="Sapphire Francis (2409112)" userId="S::2409112@student.uwtsd.ac.uk::872b68b5-d623-43b1-9764-20492f7f60c4" providerId="AD" clId="Web-{23E453B5-D879-93A0-EB4A-9E83FA550C04}" dt="2024-12-06T02:43:35.789" v="2163"/>
          <ac:spMkLst>
            <pc:docMk/>
            <pc:sldMk cId="1212315391" sldId="272"/>
            <ac:spMk id="41" creationId="{7C432AFE-B3D2-4BFF-BF8F-96C27AFF1AC7}"/>
          </ac:spMkLst>
        </pc:spChg>
        <pc:spChg chg="add del">
          <ac:chgData name="Sapphire Francis (2409112)" userId="S::2409112@student.uwtsd.ac.uk::872b68b5-d623-43b1-9764-20492f7f60c4" providerId="AD" clId="Web-{23E453B5-D879-93A0-EB4A-9E83FA550C04}" dt="2024-12-06T02:43:35.789" v="2163"/>
          <ac:spMkLst>
            <pc:docMk/>
            <pc:sldMk cId="1212315391" sldId="272"/>
            <ac:spMk id="42" creationId="{AF2F604E-43BE-4DC3-B983-E071523364F8}"/>
          </ac:spMkLst>
        </pc:spChg>
        <pc:picChg chg="mod">
          <ac:chgData name="Sapphire Francis (2409112)" userId="S::2409112@student.uwtsd.ac.uk::872b68b5-d623-43b1-9764-20492f7f60c4" providerId="AD" clId="Web-{23E453B5-D879-93A0-EB4A-9E83FA550C04}" dt="2024-12-06T02:43:43.930" v="2164" actId="14100"/>
          <ac:picMkLst>
            <pc:docMk/>
            <pc:sldMk cId="1212315391" sldId="272"/>
            <ac:picMk id="2" creationId="{2CA1C76F-7450-F693-BD24-B063AF92D54B}"/>
          </ac:picMkLst>
        </pc:picChg>
      </pc:sldChg>
      <pc:sldChg chg="addSp delSp modSp">
        <pc:chgData name="Sapphire Francis (2409112)" userId="S::2409112@student.uwtsd.ac.uk::872b68b5-d623-43b1-9764-20492f7f60c4" providerId="AD" clId="Web-{23E453B5-D879-93A0-EB4A-9E83FA550C04}" dt="2024-12-06T02:45:42.080" v="2186" actId="1076"/>
        <pc:sldMkLst>
          <pc:docMk/>
          <pc:sldMk cId="3862132250" sldId="274"/>
        </pc:sldMkLst>
        <pc:spChg chg="mod ord">
          <ac:chgData name="Sapphire Francis (2409112)" userId="S::2409112@student.uwtsd.ac.uk::872b68b5-d623-43b1-9764-20492f7f60c4" providerId="AD" clId="Web-{23E453B5-D879-93A0-EB4A-9E83FA550C04}" dt="2024-12-06T02:45:42.080" v="2186" actId="1076"/>
          <ac:spMkLst>
            <pc:docMk/>
            <pc:sldMk cId="3862132250" sldId="274"/>
            <ac:spMk id="3" creationId="{4628B5F8-CB20-769D-5DA6-7CCCF588EDDF}"/>
          </ac:spMkLst>
        </pc:spChg>
        <pc:spChg chg="add del mod">
          <ac:chgData name="Sapphire Francis (2409112)" userId="S::2409112@student.uwtsd.ac.uk::872b68b5-d623-43b1-9764-20492f7f60c4" providerId="AD" clId="Web-{23E453B5-D879-93A0-EB4A-9E83FA550C04}" dt="2024-12-05T00:09:15.109" v="118"/>
          <ac:spMkLst>
            <pc:docMk/>
            <pc:sldMk cId="3862132250" sldId="274"/>
            <ac:spMk id="4" creationId="{DD05D590-3218-7B13-C4C8-BA43D4FEE6DF}"/>
          </ac:spMkLst>
        </pc:spChg>
        <pc:spChg chg="del">
          <ac:chgData name="Sapphire Francis (2409112)" userId="S::2409112@student.uwtsd.ac.uk::872b68b5-d623-43b1-9764-20492f7f60c4" providerId="AD" clId="Web-{23E453B5-D879-93A0-EB4A-9E83FA550C04}" dt="2024-12-04T23:13:44.509" v="57"/>
          <ac:spMkLst>
            <pc:docMk/>
            <pc:sldMk cId="3862132250" sldId="274"/>
            <ac:spMk id="23" creationId="{2EB492CD-616E-47F8-933B-5E2D952A0593}"/>
          </ac:spMkLst>
        </pc:spChg>
        <pc:spChg chg="del">
          <ac:chgData name="Sapphire Francis (2409112)" userId="S::2409112@student.uwtsd.ac.uk::872b68b5-d623-43b1-9764-20492f7f60c4" providerId="AD" clId="Web-{23E453B5-D879-93A0-EB4A-9E83FA550C04}" dt="2024-12-04T23:13:44.509" v="57"/>
          <ac:spMkLst>
            <pc:docMk/>
            <pc:sldMk cId="3862132250" sldId="274"/>
            <ac:spMk id="24" creationId="{59383CF9-23B5-4335-9B21-1791C4CF1C75}"/>
          </ac:spMkLst>
        </pc:spChg>
        <pc:spChg chg="del">
          <ac:chgData name="Sapphire Francis (2409112)" userId="S::2409112@student.uwtsd.ac.uk::872b68b5-d623-43b1-9764-20492f7f60c4" providerId="AD" clId="Web-{23E453B5-D879-93A0-EB4A-9E83FA550C04}" dt="2024-12-04T23:13:44.509" v="57"/>
          <ac:spMkLst>
            <pc:docMk/>
            <pc:sldMk cId="3862132250" sldId="274"/>
            <ac:spMk id="26" creationId="{0007FE00-9498-4706-B255-6437B0252C02}"/>
          </ac:spMkLst>
        </pc:spChg>
        <pc:spChg chg="add del">
          <ac:chgData name="Sapphire Francis (2409112)" userId="S::2409112@student.uwtsd.ac.uk::872b68b5-d623-43b1-9764-20492f7f60c4" providerId="AD" clId="Web-{23E453B5-D879-93A0-EB4A-9E83FA550C04}" dt="2024-12-04T23:14:22.793" v="60"/>
          <ac:spMkLst>
            <pc:docMk/>
            <pc:sldMk cId="3862132250" sldId="274"/>
            <ac:spMk id="28" creationId="{7DE220E6-BA55-4F04-B3C4-F4985F3E77AF}"/>
          </ac:spMkLst>
        </pc:spChg>
        <pc:spChg chg="add del">
          <ac:chgData name="Sapphire Francis (2409112)" userId="S::2409112@student.uwtsd.ac.uk::872b68b5-d623-43b1-9764-20492f7f60c4" providerId="AD" clId="Web-{23E453B5-D879-93A0-EB4A-9E83FA550C04}" dt="2024-12-04T23:14:22.793" v="60"/>
          <ac:spMkLst>
            <pc:docMk/>
            <pc:sldMk cId="3862132250" sldId="274"/>
            <ac:spMk id="30" creationId="{5AE190BC-D2FD-433E-AB89-0DF68EFD6D09}"/>
          </ac:spMkLst>
        </pc:spChg>
        <pc:spChg chg="add del">
          <ac:chgData name="Sapphire Francis (2409112)" userId="S::2409112@student.uwtsd.ac.uk::872b68b5-d623-43b1-9764-20492f7f60c4" providerId="AD" clId="Web-{23E453B5-D879-93A0-EB4A-9E83FA550C04}" dt="2024-12-04T23:14:22.793" v="60"/>
          <ac:spMkLst>
            <pc:docMk/>
            <pc:sldMk cId="3862132250" sldId="274"/>
            <ac:spMk id="35" creationId="{43E8FEA2-54EE-4F84-B5DB-A055A7D805EE}"/>
          </ac:spMkLst>
        </pc:spChg>
        <pc:spChg chg="add del">
          <ac:chgData name="Sapphire Francis (2409112)" userId="S::2409112@student.uwtsd.ac.uk::872b68b5-d623-43b1-9764-20492f7f60c4" providerId="AD" clId="Web-{23E453B5-D879-93A0-EB4A-9E83FA550C04}" dt="2024-12-04T23:14:22.793" v="59"/>
          <ac:spMkLst>
            <pc:docMk/>
            <pc:sldMk cId="3862132250" sldId="274"/>
            <ac:spMk id="37" creationId="{12609869-9E80-471B-A487-A53288E0E791}"/>
          </ac:spMkLst>
        </pc:spChg>
        <pc:spChg chg="add del">
          <ac:chgData name="Sapphire Francis (2409112)" userId="S::2409112@student.uwtsd.ac.uk::872b68b5-d623-43b1-9764-20492f7f60c4" providerId="AD" clId="Web-{23E453B5-D879-93A0-EB4A-9E83FA550C04}" dt="2024-12-04T23:14:22.793" v="59"/>
          <ac:spMkLst>
            <pc:docMk/>
            <pc:sldMk cId="3862132250" sldId="274"/>
            <ac:spMk id="39" creationId="{7004738A-9D34-43E8-97D2-CA0EED4F8BE0}"/>
          </ac:spMkLst>
        </pc:spChg>
        <pc:spChg chg="add del">
          <ac:chgData name="Sapphire Francis (2409112)" userId="S::2409112@student.uwtsd.ac.uk::872b68b5-d623-43b1-9764-20492f7f60c4" providerId="AD" clId="Web-{23E453B5-D879-93A0-EB4A-9E83FA550C04}" dt="2024-12-04T23:14:22.793" v="59"/>
          <ac:spMkLst>
            <pc:docMk/>
            <pc:sldMk cId="3862132250" sldId="274"/>
            <ac:spMk id="41" creationId="{B8B8D07F-F13E-443E-BA68-2D26672D76B9}"/>
          </ac:spMkLst>
        </pc:spChg>
        <pc:spChg chg="add del">
          <ac:chgData name="Sapphire Francis (2409112)" userId="S::2409112@student.uwtsd.ac.uk::872b68b5-d623-43b1-9764-20492f7f60c4" providerId="AD" clId="Web-{23E453B5-D879-93A0-EB4A-9E83FA550C04}" dt="2024-12-04T23:14:22.793" v="59"/>
          <ac:spMkLst>
            <pc:docMk/>
            <pc:sldMk cId="3862132250" sldId="274"/>
            <ac:spMk id="45" creationId="{2813A4FA-24A5-41ED-A534-3807D1B2F344}"/>
          </ac:spMkLst>
        </pc:spChg>
        <pc:spChg chg="add del">
          <ac:chgData name="Sapphire Francis (2409112)" userId="S::2409112@student.uwtsd.ac.uk::872b68b5-d623-43b1-9764-20492f7f60c4" providerId="AD" clId="Web-{23E453B5-D879-93A0-EB4A-9E83FA550C04}" dt="2024-12-04T23:14:22.793" v="59"/>
          <ac:spMkLst>
            <pc:docMk/>
            <pc:sldMk cId="3862132250" sldId="274"/>
            <ac:spMk id="48" creationId="{C3944F27-CA70-4E84-A51A-E6BF89558979}"/>
          </ac:spMkLst>
        </pc:spChg>
        <pc:spChg chg="add del">
          <ac:chgData name="Sapphire Francis (2409112)" userId="S::2409112@student.uwtsd.ac.uk::872b68b5-d623-43b1-9764-20492f7f60c4" providerId="AD" clId="Web-{23E453B5-D879-93A0-EB4A-9E83FA550C04}" dt="2024-12-06T02:42:52.208" v="2155"/>
          <ac:spMkLst>
            <pc:docMk/>
            <pc:sldMk cId="3862132250" sldId="274"/>
            <ac:spMk id="50" creationId="{9F7D5CDA-D291-4307-BF55-1381FED29634}"/>
          </ac:spMkLst>
        </pc:spChg>
        <pc:spChg chg="add del">
          <ac:chgData name="Sapphire Francis (2409112)" userId="S::2409112@student.uwtsd.ac.uk::872b68b5-d623-43b1-9764-20492f7f60c4" providerId="AD" clId="Web-{23E453B5-D879-93A0-EB4A-9E83FA550C04}" dt="2024-12-06T02:42:52.208" v="2155"/>
          <ac:spMkLst>
            <pc:docMk/>
            <pc:sldMk cId="3862132250" sldId="274"/>
            <ac:spMk id="55" creationId="{C0A1ED06-4733-4020-9C60-81D4D801408D}"/>
          </ac:spMkLst>
        </pc:spChg>
        <pc:spChg chg="add del">
          <ac:chgData name="Sapphire Francis (2409112)" userId="S::2409112@student.uwtsd.ac.uk::872b68b5-d623-43b1-9764-20492f7f60c4" providerId="AD" clId="Web-{23E453B5-D879-93A0-EB4A-9E83FA550C04}" dt="2024-12-06T02:42:52.208" v="2155"/>
          <ac:spMkLst>
            <pc:docMk/>
            <pc:sldMk cId="3862132250" sldId="274"/>
            <ac:spMk id="57" creationId="{B0CA3509-3AF9-45FE-93ED-57BB5D5E8E07}"/>
          </ac:spMkLst>
        </pc:spChg>
        <pc:picChg chg="mod ord">
          <ac:chgData name="Sapphire Francis (2409112)" userId="S::2409112@student.uwtsd.ac.uk::872b68b5-d623-43b1-9764-20492f7f60c4" providerId="AD" clId="Web-{23E453B5-D879-93A0-EB4A-9E83FA550C04}" dt="2024-12-06T02:42:52.208" v="2155"/>
          <ac:picMkLst>
            <pc:docMk/>
            <pc:sldMk cId="3862132250" sldId="274"/>
            <ac:picMk id="2" creationId="{1DD178D1-6AD6-FE0A-4E26-7ED1AF792341}"/>
          </ac:picMkLst>
        </pc:picChg>
      </pc:sldChg>
      <pc:sldChg chg="modSp">
        <pc:chgData name="Sapphire Francis (2409112)" userId="S::2409112@student.uwtsd.ac.uk::872b68b5-d623-43b1-9764-20492f7f60c4" providerId="AD" clId="Web-{23E453B5-D879-93A0-EB4A-9E83FA550C04}" dt="2024-12-06T02:46:29.052" v="2194" actId="1076"/>
        <pc:sldMkLst>
          <pc:docMk/>
          <pc:sldMk cId="1918267920" sldId="275"/>
        </pc:sldMkLst>
        <pc:spChg chg="mod">
          <ac:chgData name="Sapphire Francis (2409112)" userId="S::2409112@student.uwtsd.ac.uk::872b68b5-d623-43b1-9764-20492f7f60c4" providerId="AD" clId="Web-{23E453B5-D879-93A0-EB4A-9E83FA550C04}" dt="2024-12-06T02:46:29.052" v="2194" actId="1076"/>
          <ac:spMkLst>
            <pc:docMk/>
            <pc:sldMk cId="1918267920" sldId="275"/>
            <ac:spMk id="67" creationId="{35C9F962-A262-4B5E-88C7-9F9A51F50709}"/>
          </ac:spMkLst>
        </pc:spChg>
      </pc:sldChg>
      <pc:sldChg chg="modSp">
        <pc:chgData name="Sapphire Francis (2409112)" userId="S::2409112@student.uwtsd.ac.uk::872b68b5-d623-43b1-9764-20492f7f60c4" providerId="AD" clId="Web-{23E453B5-D879-93A0-EB4A-9E83FA550C04}" dt="2024-12-04T22:57:13.921" v="15" actId="14100"/>
        <pc:sldMkLst>
          <pc:docMk/>
          <pc:sldMk cId="1533407145" sldId="276"/>
        </pc:sldMkLst>
        <pc:picChg chg="mod">
          <ac:chgData name="Sapphire Francis (2409112)" userId="S::2409112@student.uwtsd.ac.uk::872b68b5-d623-43b1-9764-20492f7f60c4" providerId="AD" clId="Web-{23E453B5-D879-93A0-EB4A-9E83FA550C04}" dt="2024-12-04T22:57:05.796" v="14" actId="14100"/>
          <ac:picMkLst>
            <pc:docMk/>
            <pc:sldMk cId="1533407145" sldId="276"/>
            <ac:picMk id="4" creationId="{671AB31C-06A7-677B-90CE-DFE6D18E346C}"/>
          </ac:picMkLst>
        </pc:picChg>
        <pc:picChg chg="mod">
          <ac:chgData name="Sapphire Francis (2409112)" userId="S::2409112@student.uwtsd.ac.uk::872b68b5-d623-43b1-9764-20492f7f60c4" providerId="AD" clId="Web-{23E453B5-D879-93A0-EB4A-9E83FA550C04}" dt="2024-12-04T22:57:13.921" v="15" actId="14100"/>
          <ac:picMkLst>
            <pc:docMk/>
            <pc:sldMk cId="1533407145" sldId="276"/>
            <ac:picMk id="27" creationId="{0F62B700-EED7-D910-D7F0-B1B1BBDF40C8}"/>
          </ac:picMkLst>
        </pc:picChg>
        <pc:inkChg chg="mod">
          <ac:chgData name="Sapphire Francis (2409112)" userId="S::2409112@student.uwtsd.ac.uk::872b68b5-d623-43b1-9764-20492f7f60c4" providerId="AD" clId="Web-{23E453B5-D879-93A0-EB4A-9E83FA550C04}" dt="2024-12-04T22:57:03.217" v="13" actId="1076"/>
          <ac:inkMkLst>
            <pc:docMk/>
            <pc:sldMk cId="1533407145" sldId="276"/>
            <ac:inkMk id="18" creationId="{470614B0-3318-360B-DF75-69317FD5C896}"/>
          </ac:inkMkLst>
        </pc:inkChg>
        <pc:inkChg chg="mod">
          <ac:chgData name="Sapphire Francis (2409112)" userId="S::2409112@student.uwtsd.ac.uk::872b68b5-d623-43b1-9764-20492f7f60c4" providerId="AD" clId="Web-{23E453B5-D879-93A0-EB4A-9E83FA550C04}" dt="2024-12-04T22:56:20.308" v="7" actId="1076"/>
          <ac:inkMkLst>
            <pc:docMk/>
            <pc:sldMk cId="1533407145" sldId="276"/>
            <ac:inkMk id="22" creationId="{D39D520C-448F-C491-7FA9-EA77F7FEE640}"/>
          </ac:inkMkLst>
        </pc:inkChg>
        <pc:inkChg chg="mod">
          <ac:chgData name="Sapphire Francis (2409112)" userId="S::2409112@student.uwtsd.ac.uk::872b68b5-d623-43b1-9764-20492f7f60c4" providerId="AD" clId="Web-{23E453B5-D879-93A0-EB4A-9E83FA550C04}" dt="2024-12-04T22:56:17.730" v="6" actId="14100"/>
          <ac:inkMkLst>
            <pc:docMk/>
            <pc:sldMk cId="1533407145" sldId="276"/>
            <ac:inkMk id="23" creationId="{20AAB75E-7E39-5331-B648-549C3B02C7BF}"/>
          </ac:inkMkLst>
        </pc:inkChg>
      </pc:sldChg>
      <pc:sldChg chg="modSp">
        <pc:chgData name="Sapphire Francis (2409112)" userId="S::2409112@student.uwtsd.ac.uk::872b68b5-d623-43b1-9764-20492f7f60c4" providerId="AD" clId="Web-{23E453B5-D879-93A0-EB4A-9E83FA550C04}" dt="2024-12-06T01:16:04.486" v="1002" actId="20577"/>
        <pc:sldMkLst>
          <pc:docMk/>
          <pc:sldMk cId="3314804903" sldId="277"/>
        </pc:sldMkLst>
        <pc:spChg chg="mod">
          <ac:chgData name="Sapphire Francis (2409112)" userId="S::2409112@student.uwtsd.ac.uk::872b68b5-d623-43b1-9764-20492f7f60c4" providerId="AD" clId="Web-{23E453B5-D879-93A0-EB4A-9E83FA550C04}" dt="2024-12-06T01:16:04.486" v="1002" actId="20577"/>
          <ac:spMkLst>
            <pc:docMk/>
            <pc:sldMk cId="3314804903" sldId="277"/>
            <ac:spMk id="2" creationId="{BF2537B9-4F30-42B3-1017-047A1A6C5BC2}"/>
          </ac:spMkLst>
        </pc:spChg>
      </pc:sldChg>
      <pc:sldChg chg="addSp delSp modSp mod setBg setClrOvrMap">
        <pc:chgData name="Sapphire Francis (2409112)" userId="S::2409112@student.uwtsd.ac.uk::872b68b5-d623-43b1-9764-20492f7f60c4" providerId="AD" clId="Web-{23E453B5-D879-93A0-EB4A-9E83FA550C04}" dt="2024-12-04T23:12:58.490" v="56"/>
        <pc:sldMkLst>
          <pc:docMk/>
          <pc:sldMk cId="616372167" sldId="278"/>
        </pc:sldMkLst>
        <pc:spChg chg="del">
          <ac:chgData name="Sapphire Francis (2409112)" userId="S::2409112@student.uwtsd.ac.uk::872b68b5-d623-43b1-9764-20492f7f60c4" providerId="AD" clId="Web-{23E453B5-D879-93A0-EB4A-9E83FA550C04}" dt="2024-12-04T23:12:58.490" v="56"/>
          <ac:spMkLst>
            <pc:docMk/>
            <pc:sldMk cId="616372167" sldId="278"/>
            <ac:spMk id="10" creationId="{262ABC4B-37D8-4218-BDD8-6DF6A00C0C80}"/>
          </ac:spMkLst>
        </pc:spChg>
        <pc:spChg chg="add">
          <ac:chgData name="Sapphire Francis (2409112)" userId="S::2409112@student.uwtsd.ac.uk::872b68b5-d623-43b1-9764-20492f7f60c4" providerId="AD" clId="Web-{23E453B5-D879-93A0-EB4A-9E83FA550C04}" dt="2024-12-04T23:12:58.490" v="56"/>
          <ac:spMkLst>
            <pc:docMk/>
            <pc:sldMk cId="616372167" sldId="278"/>
            <ac:spMk id="15" creationId="{19E301E5-1206-47D0-9CDF-72583D739089}"/>
          </ac:spMkLst>
        </pc:spChg>
        <pc:spChg chg="add">
          <ac:chgData name="Sapphire Francis (2409112)" userId="S::2409112@student.uwtsd.ac.uk::872b68b5-d623-43b1-9764-20492f7f60c4" providerId="AD" clId="Web-{23E453B5-D879-93A0-EB4A-9E83FA550C04}" dt="2024-12-04T23:12:58.490" v="56"/>
          <ac:spMkLst>
            <pc:docMk/>
            <pc:sldMk cId="616372167" sldId="278"/>
            <ac:spMk id="17" creationId="{AFA31FBE-7948-4384-B68A-75DEFDC4955A}"/>
          </ac:spMkLst>
        </pc:spChg>
        <pc:picChg chg="mod">
          <ac:chgData name="Sapphire Francis (2409112)" userId="S::2409112@student.uwtsd.ac.uk::872b68b5-d623-43b1-9764-20492f7f60c4" providerId="AD" clId="Web-{23E453B5-D879-93A0-EB4A-9E83FA550C04}" dt="2024-12-04T23:12:58.490" v="56"/>
          <ac:picMkLst>
            <pc:docMk/>
            <pc:sldMk cId="616372167" sldId="278"/>
            <ac:picMk id="4" creationId="{D9552809-4B3C-C940-A8F8-0131B2034467}"/>
          </ac:picMkLst>
        </pc:picChg>
        <pc:picChg chg="mod ord">
          <ac:chgData name="Sapphire Francis (2409112)" userId="S::2409112@student.uwtsd.ac.uk::872b68b5-d623-43b1-9764-20492f7f60c4" providerId="AD" clId="Web-{23E453B5-D879-93A0-EB4A-9E83FA550C04}" dt="2024-12-04T23:12:58.490" v="56"/>
          <ac:picMkLst>
            <pc:docMk/>
            <pc:sldMk cId="616372167" sldId="278"/>
            <ac:picMk id="5" creationId="{505C5303-8E21-F913-D50F-67F7FAF1AAF5}"/>
          </ac:picMkLst>
        </pc:picChg>
        <pc:picChg chg="mod">
          <ac:chgData name="Sapphire Francis (2409112)" userId="S::2409112@student.uwtsd.ac.uk::872b68b5-d623-43b1-9764-20492f7f60c4" providerId="AD" clId="Web-{23E453B5-D879-93A0-EB4A-9E83FA550C04}" dt="2024-12-04T23:12:58.490" v="56"/>
          <ac:picMkLst>
            <pc:docMk/>
            <pc:sldMk cId="616372167" sldId="278"/>
            <ac:picMk id="6" creationId="{5907E365-B203-F2C4-D257-E91189AEAFA0}"/>
          </ac:picMkLst>
        </pc:picChg>
      </pc:sldChg>
      <pc:sldChg chg="addSp delSp modSp">
        <pc:chgData name="Sapphire Francis (2409112)" userId="S::2409112@student.uwtsd.ac.uk::872b68b5-d623-43b1-9764-20492f7f60c4" providerId="AD" clId="Web-{23E453B5-D879-93A0-EB4A-9E83FA550C04}" dt="2024-12-04T23:12:52.021" v="55"/>
        <pc:sldMkLst>
          <pc:docMk/>
          <pc:sldMk cId="118738519" sldId="279"/>
        </pc:sldMkLst>
        <pc:spChg chg="del">
          <ac:chgData name="Sapphire Francis (2409112)" userId="S::2409112@student.uwtsd.ac.uk::872b68b5-d623-43b1-9764-20492f7f60c4" providerId="AD" clId="Web-{23E453B5-D879-93A0-EB4A-9E83FA550C04}" dt="2024-12-04T23:11:01.700" v="48"/>
          <ac:spMkLst>
            <pc:docMk/>
            <pc:sldMk cId="118738519" sldId="279"/>
            <ac:spMk id="11" creationId="{4F7B9026-36AD-42E4-B172-8D68F3A339B4}"/>
          </ac:spMkLst>
        </pc:spChg>
        <pc:spChg chg="add del">
          <ac:chgData name="Sapphire Francis (2409112)" userId="S::2409112@student.uwtsd.ac.uk::872b68b5-d623-43b1-9764-20492f7f60c4" providerId="AD" clId="Web-{23E453B5-D879-93A0-EB4A-9E83FA550C04}" dt="2024-12-04T23:12:52.021" v="55"/>
          <ac:spMkLst>
            <pc:docMk/>
            <pc:sldMk cId="118738519" sldId="279"/>
            <ac:spMk id="16" creationId="{4F7B9026-36AD-42E4-B172-8D68F3A339B4}"/>
          </ac:spMkLst>
        </pc:spChg>
        <pc:spChg chg="add del">
          <ac:chgData name="Sapphire Francis (2409112)" userId="S::2409112@student.uwtsd.ac.uk::872b68b5-d623-43b1-9764-20492f7f60c4" providerId="AD" clId="Web-{23E453B5-D879-93A0-EB4A-9E83FA550C04}" dt="2024-12-04T23:12:52.021" v="54"/>
          <ac:spMkLst>
            <pc:docMk/>
            <pc:sldMk cId="118738519" sldId="279"/>
            <ac:spMk id="21" creationId="{4F7B9026-36AD-42E4-B172-8D68F3A339B4}"/>
          </ac:spMkLst>
        </pc:spChg>
        <pc:spChg chg="add">
          <ac:chgData name="Sapphire Francis (2409112)" userId="S::2409112@student.uwtsd.ac.uk::872b68b5-d623-43b1-9764-20492f7f60c4" providerId="AD" clId="Web-{23E453B5-D879-93A0-EB4A-9E83FA550C04}" dt="2024-12-04T23:12:52.021" v="55"/>
          <ac:spMkLst>
            <pc:docMk/>
            <pc:sldMk cId="118738519" sldId="279"/>
            <ac:spMk id="23" creationId="{5CD271E5-55BF-4266-A3A7-CFCC30518840}"/>
          </ac:spMkLst>
        </pc:spChg>
        <pc:spChg chg="add">
          <ac:chgData name="Sapphire Francis (2409112)" userId="S::2409112@student.uwtsd.ac.uk::872b68b5-d623-43b1-9764-20492f7f60c4" providerId="AD" clId="Web-{23E453B5-D879-93A0-EB4A-9E83FA550C04}" dt="2024-12-04T23:12:52.021" v="55"/>
          <ac:spMkLst>
            <pc:docMk/>
            <pc:sldMk cId="118738519" sldId="279"/>
            <ac:spMk id="24" creationId="{CFE55B3F-4634-4A41-B146-E6251581E807}"/>
          </ac:spMkLst>
        </pc:spChg>
        <pc:picChg chg="add mod ord">
          <ac:chgData name="Sapphire Francis (2409112)" userId="S::2409112@student.uwtsd.ac.uk::872b68b5-d623-43b1-9764-20492f7f60c4" providerId="AD" clId="Web-{23E453B5-D879-93A0-EB4A-9E83FA550C04}" dt="2024-12-04T23:12:52.021" v="55"/>
          <ac:picMkLst>
            <pc:docMk/>
            <pc:sldMk cId="118738519" sldId="279"/>
            <ac:picMk id="2" creationId="{CCDC9CC8-3677-B1AC-9C92-15C9D76E374E}"/>
          </ac:picMkLst>
        </pc:picChg>
        <pc:picChg chg="add mod modCrop">
          <ac:chgData name="Sapphire Francis (2409112)" userId="S::2409112@student.uwtsd.ac.uk::872b68b5-d623-43b1-9764-20492f7f60c4" providerId="AD" clId="Web-{23E453B5-D879-93A0-EB4A-9E83FA550C04}" dt="2024-12-04T23:12:52.021" v="55"/>
          <ac:picMkLst>
            <pc:docMk/>
            <pc:sldMk cId="118738519" sldId="279"/>
            <ac:picMk id="3" creationId="{42774454-8A51-C59F-7ADB-C0DEF63AD708}"/>
          </ac:picMkLst>
        </pc:picChg>
        <pc:picChg chg="mod ord">
          <ac:chgData name="Sapphire Francis (2409112)" userId="S::2409112@student.uwtsd.ac.uk::872b68b5-d623-43b1-9764-20492f7f60c4" providerId="AD" clId="Web-{23E453B5-D879-93A0-EB4A-9E83FA550C04}" dt="2024-12-04T23:12:52.021" v="55"/>
          <ac:picMkLst>
            <pc:docMk/>
            <pc:sldMk cId="118738519" sldId="279"/>
            <ac:picMk id="4" creationId="{D3AD0014-E6E0-FE85-AFA7-65C97CFC3CAE}"/>
          </ac:picMkLst>
        </pc:picChg>
        <pc:picChg chg="del">
          <ac:chgData name="Sapphire Francis (2409112)" userId="S::2409112@student.uwtsd.ac.uk::872b68b5-d623-43b1-9764-20492f7f60c4" providerId="AD" clId="Web-{23E453B5-D879-93A0-EB4A-9E83FA550C04}" dt="2024-12-04T23:10:54.590" v="46"/>
          <ac:picMkLst>
            <pc:docMk/>
            <pc:sldMk cId="118738519" sldId="279"/>
            <ac:picMk id="5" creationId="{B04BF1B6-F825-4D46-F5FB-6BC3B94FB7E5}"/>
          </ac:picMkLst>
        </pc:picChg>
        <pc:picChg chg="del">
          <ac:chgData name="Sapphire Francis (2409112)" userId="S::2409112@student.uwtsd.ac.uk::872b68b5-d623-43b1-9764-20492f7f60c4" providerId="AD" clId="Web-{23E453B5-D879-93A0-EB4A-9E83FA550C04}" dt="2024-12-04T23:12:13.690" v="49"/>
          <ac:picMkLst>
            <pc:docMk/>
            <pc:sldMk cId="118738519" sldId="279"/>
            <ac:picMk id="6" creationId="{142ED069-0E3A-76D5-6407-2446CA517509}"/>
          </ac:picMkLst>
        </pc:picChg>
      </pc:sldChg>
      <pc:sldChg chg="addSp delSp modSp new mod setBg">
        <pc:chgData name="Sapphire Francis (2409112)" userId="S::2409112@student.uwtsd.ac.uk::872b68b5-d623-43b1-9764-20492f7f60c4" providerId="AD" clId="Web-{23E453B5-D879-93A0-EB4A-9E83FA550C04}" dt="2024-12-05T23:55:19.928" v="619" actId="14100"/>
        <pc:sldMkLst>
          <pc:docMk/>
          <pc:sldMk cId="537776638" sldId="280"/>
        </pc:sldMkLst>
        <pc:spChg chg="del">
          <ac:chgData name="Sapphire Francis (2409112)" userId="S::2409112@student.uwtsd.ac.uk::872b68b5-d623-43b1-9764-20492f7f60c4" providerId="AD" clId="Web-{23E453B5-D879-93A0-EB4A-9E83FA550C04}" dt="2024-12-04T23:01:45.660" v="21"/>
          <ac:spMkLst>
            <pc:docMk/>
            <pc:sldMk cId="537776638" sldId="280"/>
            <ac:spMk id="2" creationId="{DF429120-6903-B672-231E-785948EC2150}"/>
          </ac:spMkLst>
        </pc:spChg>
        <pc:spChg chg="del mod">
          <ac:chgData name="Sapphire Francis (2409112)" userId="S::2409112@student.uwtsd.ac.uk::872b68b5-d623-43b1-9764-20492f7f60c4" providerId="AD" clId="Web-{23E453B5-D879-93A0-EB4A-9E83FA550C04}" dt="2024-12-04T23:01:49.770" v="23"/>
          <ac:spMkLst>
            <pc:docMk/>
            <pc:sldMk cId="537776638" sldId="280"/>
            <ac:spMk id="3" creationId="{5581485A-FA00-8CE2-E4C1-9F2CB1362A37}"/>
          </ac:spMkLst>
        </pc:spChg>
        <pc:spChg chg="add del">
          <ac:chgData name="Sapphire Francis (2409112)" userId="S::2409112@student.uwtsd.ac.uk::872b68b5-d623-43b1-9764-20492f7f60c4" providerId="AD" clId="Web-{23E453B5-D879-93A0-EB4A-9E83FA550C04}" dt="2024-12-04T23:04:32.985" v="29"/>
          <ac:spMkLst>
            <pc:docMk/>
            <pc:sldMk cId="537776638" sldId="280"/>
            <ac:spMk id="11" creationId="{56827C3C-D52F-46CE-A441-3CD6A1A6A0A2}"/>
          </ac:spMkLst>
        </pc:spChg>
        <pc:spChg chg="add del">
          <ac:chgData name="Sapphire Francis (2409112)" userId="S::2409112@student.uwtsd.ac.uk::872b68b5-d623-43b1-9764-20492f7f60c4" providerId="AD" clId="Web-{23E453B5-D879-93A0-EB4A-9E83FA550C04}" dt="2024-12-04T23:04:32.985" v="29"/>
          <ac:spMkLst>
            <pc:docMk/>
            <pc:sldMk cId="537776638" sldId="280"/>
            <ac:spMk id="13" creationId="{F52A8B51-0A89-497B-B882-6658E029A3F9}"/>
          </ac:spMkLst>
        </pc:spChg>
        <pc:spChg chg="add del">
          <ac:chgData name="Sapphire Francis (2409112)" userId="S::2409112@student.uwtsd.ac.uk::872b68b5-d623-43b1-9764-20492f7f60c4" providerId="AD" clId="Web-{23E453B5-D879-93A0-EB4A-9E83FA550C04}" dt="2024-12-04T23:04:32.985" v="29"/>
          <ac:spMkLst>
            <pc:docMk/>
            <pc:sldMk cId="537776638" sldId="280"/>
            <ac:spMk id="15" creationId="{EB1CEFBF-6F09-4052-862B-E219DA15757E}"/>
          </ac:spMkLst>
        </pc:spChg>
        <pc:spChg chg="add del">
          <ac:chgData name="Sapphire Francis (2409112)" userId="S::2409112@student.uwtsd.ac.uk::872b68b5-d623-43b1-9764-20492f7f60c4" providerId="AD" clId="Web-{23E453B5-D879-93A0-EB4A-9E83FA550C04}" dt="2024-12-04T23:04:32.985" v="29"/>
          <ac:spMkLst>
            <pc:docMk/>
            <pc:sldMk cId="537776638" sldId="280"/>
            <ac:spMk id="17" creationId="{BCB5D417-2A71-445D-B4C7-9E814D633D33}"/>
          </ac:spMkLst>
        </pc:spChg>
        <pc:spChg chg="add del">
          <ac:chgData name="Sapphire Francis (2409112)" userId="S::2409112@student.uwtsd.ac.uk::872b68b5-d623-43b1-9764-20492f7f60c4" providerId="AD" clId="Web-{23E453B5-D879-93A0-EB4A-9E83FA550C04}" dt="2024-12-04T23:04:44.689" v="33"/>
          <ac:spMkLst>
            <pc:docMk/>
            <pc:sldMk cId="537776638" sldId="280"/>
            <ac:spMk id="19" creationId="{799448F2-0E5B-42DA-B2D1-11A14E947BD4}"/>
          </ac:spMkLst>
        </pc:spChg>
        <pc:spChg chg="add del">
          <ac:chgData name="Sapphire Francis (2409112)" userId="S::2409112@student.uwtsd.ac.uk::872b68b5-d623-43b1-9764-20492f7f60c4" providerId="AD" clId="Web-{23E453B5-D879-93A0-EB4A-9E83FA550C04}" dt="2024-12-04T23:04:44.689" v="33"/>
          <ac:spMkLst>
            <pc:docMk/>
            <pc:sldMk cId="537776638" sldId="280"/>
            <ac:spMk id="20" creationId="{4E8A7552-20E1-4F34-ADAB-C1DB6634D47E}"/>
          </ac:spMkLst>
        </pc:spChg>
        <pc:picChg chg="add mod ord">
          <ac:chgData name="Sapphire Francis (2409112)" userId="S::2409112@student.uwtsd.ac.uk::872b68b5-d623-43b1-9764-20492f7f60c4" providerId="AD" clId="Web-{23E453B5-D879-93A0-EB4A-9E83FA550C04}" dt="2024-12-04T23:05:18.769" v="42" actId="14100"/>
          <ac:picMkLst>
            <pc:docMk/>
            <pc:sldMk cId="537776638" sldId="280"/>
            <ac:picMk id="4" creationId="{6934CC1A-3540-0096-B376-DB2F64443493}"/>
          </ac:picMkLst>
        </pc:picChg>
        <pc:picChg chg="add mod">
          <ac:chgData name="Sapphire Francis (2409112)" userId="S::2409112@student.uwtsd.ac.uk::872b68b5-d623-43b1-9764-20492f7f60c4" providerId="AD" clId="Web-{23E453B5-D879-93A0-EB4A-9E83FA550C04}" dt="2024-12-04T23:05:21.457" v="43" actId="1076"/>
          <ac:picMkLst>
            <pc:docMk/>
            <pc:sldMk cId="537776638" sldId="280"/>
            <ac:picMk id="5" creationId="{E4D0F855-32A6-4BF7-1636-B6EF2414F82A}"/>
          </ac:picMkLst>
        </pc:picChg>
        <pc:picChg chg="add mod modCrop">
          <ac:chgData name="Sapphire Francis (2409112)" userId="S::2409112@student.uwtsd.ac.uk::872b68b5-d623-43b1-9764-20492f7f60c4" providerId="AD" clId="Web-{23E453B5-D879-93A0-EB4A-9E83FA550C04}" dt="2024-12-04T23:10:05.806" v="45" actId="14100"/>
          <ac:picMkLst>
            <pc:docMk/>
            <pc:sldMk cId="537776638" sldId="280"/>
            <ac:picMk id="6" creationId="{8289A1C8-C983-C38F-AE17-02AFF6D0A197}"/>
          </ac:picMkLst>
        </pc:picChg>
        <pc:inkChg chg="add">
          <ac:chgData name="Sapphire Francis (2409112)" userId="S::2409112@student.uwtsd.ac.uk::872b68b5-d623-43b1-9764-20492f7f60c4" providerId="AD" clId="Web-{23E453B5-D879-93A0-EB4A-9E83FA550C04}" dt="2024-12-05T23:52:02.545" v="579"/>
          <ac:inkMkLst>
            <pc:docMk/>
            <pc:sldMk cId="537776638" sldId="280"/>
            <ac:inkMk id="2" creationId="{86A9491A-D0CD-1A9E-9FBC-EB52638BF633}"/>
          </ac:inkMkLst>
        </pc:inkChg>
        <pc:inkChg chg="add del">
          <ac:chgData name="Sapphire Francis (2409112)" userId="S::2409112@student.uwtsd.ac.uk::872b68b5-d623-43b1-9764-20492f7f60c4" providerId="AD" clId="Web-{23E453B5-D879-93A0-EB4A-9E83FA550C04}" dt="2024-12-05T23:52:09.498" v="581"/>
          <ac:inkMkLst>
            <pc:docMk/>
            <pc:sldMk cId="537776638" sldId="280"/>
            <ac:inkMk id="3" creationId="{8881B35C-D136-BA30-9339-09F929790B02}"/>
          </ac:inkMkLst>
        </pc:inkChg>
        <pc:inkChg chg="add mod">
          <ac:chgData name="Sapphire Francis (2409112)" userId="S::2409112@student.uwtsd.ac.uk::872b68b5-d623-43b1-9764-20492f7f60c4" providerId="AD" clId="Web-{23E453B5-D879-93A0-EB4A-9E83FA550C04}" dt="2024-12-05T23:52:29.452" v="585" actId="14100"/>
          <ac:inkMkLst>
            <pc:docMk/>
            <pc:sldMk cId="537776638" sldId="280"/>
            <ac:inkMk id="7" creationId="{2D58AA41-F0DD-5A78-0968-831D4BF4C623}"/>
          </ac:inkMkLst>
        </pc:inkChg>
        <pc:inkChg chg="add mod">
          <ac:chgData name="Sapphire Francis (2409112)" userId="S::2409112@student.uwtsd.ac.uk::872b68b5-d623-43b1-9764-20492f7f60c4" providerId="AD" clId="Web-{23E453B5-D879-93A0-EB4A-9E83FA550C04}" dt="2024-12-05T23:53:27.892" v="598" actId="14100"/>
          <ac:inkMkLst>
            <pc:docMk/>
            <pc:sldMk cId="537776638" sldId="280"/>
            <ac:inkMk id="8" creationId="{E28C4DFE-EC0E-60FF-E5D4-D547AF6CCCD6}"/>
          </ac:inkMkLst>
        </pc:inkChg>
        <pc:inkChg chg="add mod">
          <ac:chgData name="Sapphire Francis (2409112)" userId="S::2409112@student.uwtsd.ac.uk::872b68b5-d623-43b1-9764-20492f7f60c4" providerId="AD" clId="Web-{23E453B5-D879-93A0-EB4A-9E83FA550C04}" dt="2024-12-05T23:54:11.097" v="609" actId="14100"/>
          <ac:inkMkLst>
            <pc:docMk/>
            <pc:sldMk cId="537776638" sldId="280"/>
            <ac:inkMk id="9" creationId="{787AD4B2-BA97-6B23-1C14-3BD2E13A2CC3}"/>
          </ac:inkMkLst>
        </pc:inkChg>
        <pc:inkChg chg="add mod">
          <ac:chgData name="Sapphire Francis (2409112)" userId="S::2409112@student.uwtsd.ac.uk::872b68b5-d623-43b1-9764-20492f7f60c4" providerId="AD" clId="Web-{23E453B5-D879-93A0-EB4A-9E83FA550C04}" dt="2024-12-05T23:54:37.598" v="614" actId="14100"/>
          <ac:inkMkLst>
            <pc:docMk/>
            <pc:sldMk cId="537776638" sldId="280"/>
            <ac:inkMk id="10" creationId="{2868F765-A68F-122B-11ED-0352099B2571}"/>
          </ac:inkMkLst>
        </pc:inkChg>
        <pc:inkChg chg="add mod">
          <ac:chgData name="Sapphire Francis (2409112)" userId="S::2409112@student.uwtsd.ac.uk::872b68b5-d623-43b1-9764-20492f7f60c4" providerId="AD" clId="Web-{23E453B5-D879-93A0-EB4A-9E83FA550C04}" dt="2024-12-05T23:55:04.990" v="616" actId="1076"/>
          <ac:inkMkLst>
            <pc:docMk/>
            <pc:sldMk cId="537776638" sldId="280"/>
            <ac:inkMk id="11" creationId="{5FE8FEBE-F4F2-5BAE-36E6-6DB0A97C5FAB}"/>
          </ac:inkMkLst>
        </pc:inkChg>
        <pc:inkChg chg="add mod">
          <ac:chgData name="Sapphire Francis (2409112)" userId="S::2409112@student.uwtsd.ac.uk::872b68b5-d623-43b1-9764-20492f7f60c4" providerId="AD" clId="Web-{23E453B5-D879-93A0-EB4A-9E83FA550C04}" dt="2024-12-05T23:55:19.928" v="619" actId="14100"/>
          <ac:inkMkLst>
            <pc:docMk/>
            <pc:sldMk cId="537776638" sldId="280"/>
            <ac:inkMk id="12" creationId="{EBAF2E43-B239-D68F-1867-FDD889E78F69}"/>
          </ac:inkMkLst>
        </pc:inkChg>
      </pc:sldChg>
      <pc:sldChg chg="addSp modSp new del ord">
        <pc:chgData name="Sapphire Francis (2409112)" userId="S::2409112@student.uwtsd.ac.uk::872b68b5-d623-43b1-9764-20492f7f60c4" providerId="AD" clId="Web-{23E453B5-D879-93A0-EB4A-9E83FA550C04}" dt="2024-12-06T00:14:01.621" v="640"/>
        <pc:sldMkLst>
          <pc:docMk/>
          <pc:sldMk cId="2377052645" sldId="281"/>
        </pc:sldMkLst>
        <pc:spChg chg="add mod">
          <ac:chgData name="Sapphire Francis (2409112)" userId="S::2409112@student.uwtsd.ac.uk::872b68b5-d623-43b1-9764-20492f7f60c4" providerId="AD" clId="Web-{23E453B5-D879-93A0-EB4A-9E83FA550C04}" dt="2024-12-05T01:17:18.160" v="429" actId="20577"/>
          <ac:spMkLst>
            <pc:docMk/>
            <pc:sldMk cId="2377052645" sldId="281"/>
            <ac:spMk id="2" creationId="{7969C6F8-F42A-4459-2014-094F0C57A3B8}"/>
          </ac:spMkLst>
        </pc:spChg>
      </pc:sldChg>
      <pc:sldChg chg="addSp delSp modSp new mod ord setBg">
        <pc:chgData name="Sapphire Francis (2409112)" userId="S::2409112@student.uwtsd.ac.uk::872b68b5-d623-43b1-9764-20492f7f60c4" providerId="AD" clId="Web-{23E453B5-D879-93A0-EB4A-9E83FA550C04}" dt="2024-12-06T01:21:55.337" v="1010" actId="14100"/>
        <pc:sldMkLst>
          <pc:docMk/>
          <pc:sldMk cId="3810768065" sldId="281"/>
        </pc:sldMkLst>
        <pc:spChg chg="del">
          <ac:chgData name="Sapphire Francis (2409112)" userId="S::2409112@student.uwtsd.ac.uk::872b68b5-d623-43b1-9764-20492f7f60c4" providerId="AD" clId="Web-{23E453B5-D879-93A0-EB4A-9E83FA550C04}" dt="2024-12-06T00:16:15.002" v="644"/>
          <ac:spMkLst>
            <pc:docMk/>
            <pc:sldMk cId="3810768065" sldId="281"/>
            <ac:spMk id="2" creationId="{158B27A3-0D8E-4A80-A990-0D6127D319CA}"/>
          </ac:spMkLst>
        </pc:spChg>
        <pc:spChg chg="del">
          <ac:chgData name="Sapphire Francis (2409112)" userId="S::2409112@student.uwtsd.ac.uk::872b68b5-d623-43b1-9764-20492f7f60c4" providerId="AD" clId="Web-{23E453B5-D879-93A0-EB4A-9E83FA550C04}" dt="2024-12-06T00:15:54.860" v="643"/>
          <ac:spMkLst>
            <pc:docMk/>
            <pc:sldMk cId="3810768065" sldId="281"/>
            <ac:spMk id="3" creationId="{C771FFE7-0663-C7CD-2D05-2CE80803660F}"/>
          </ac:spMkLst>
        </pc:spChg>
        <pc:spChg chg="add del">
          <ac:chgData name="Sapphire Francis (2409112)" userId="S::2409112@student.uwtsd.ac.uk::872b68b5-d623-43b1-9764-20492f7f60c4" providerId="AD" clId="Web-{23E453B5-D879-93A0-EB4A-9E83FA550C04}" dt="2024-12-06T00:17:04.085" v="646"/>
          <ac:spMkLst>
            <pc:docMk/>
            <pc:sldMk cId="3810768065" sldId="281"/>
            <ac:spMk id="5" creationId="{8D4E89C1-CB3F-3CD7-04A6-843CD87D6418}"/>
          </ac:spMkLst>
        </pc:spChg>
        <pc:spChg chg="add mod ord">
          <ac:chgData name="Sapphire Francis (2409112)" userId="S::2409112@student.uwtsd.ac.uk::872b68b5-d623-43b1-9764-20492f7f60c4" providerId="AD" clId="Web-{23E453B5-D879-93A0-EB4A-9E83FA550C04}" dt="2024-12-06T01:21:55.337" v="1010" actId="14100"/>
          <ac:spMkLst>
            <pc:docMk/>
            <pc:sldMk cId="3810768065" sldId="281"/>
            <ac:spMk id="6" creationId="{010DF783-BED1-4409-CA61-BCC4F97CC608}"/>
          </ac:spMkLst>
        </pc:spChg>
        <pc:spChg chg="add">
          <ac:chgData name="Sapphire Francis (2409112)" userId="S::2409112@student.uwtsd.ac.uk::872b68b5-d623-43b1-9764-20492f7f60c4" providerId="AD" clId="Web-{23E453B5-D879-93A0-EB4A-9E83FA550C04}" dt="2024-12-06T01:08:13.796" v="973"/>
          <ac:spMkLst>
            <pc:docMk/>
            <pc:sldMk cId="3810768065" sldId="281"/>
            <ac:spMk id="12" creationId="{C0A1ED06-4733-4020-9C60-81D4D801408D}"/>
          </ac:spMkLst>
        </pc:spChg>
        <pc:spChg chg="add">
          <ac:chgData name="Sapphire Francis (2409112)" userId="S::2409112@student.uwtsd.ac.uk::872b68b5-d623-43b1-9764-20492f7f60c4" providerId="AD" clId="Web-{23E453B5-D879-93A0-EB4A-9E83FA550C04}" dt="2024-12-06T01:08:13.796" v="973"/>
          <ac:spMkLst>
            <pc:docMk/>
            <pc:sldMk cId="3810768065" sldId="281"/>
            <ac:spMk id="14" creationId="{B0CA3509-3AF9-45FE-93ED-57BB5D5E8E07}"/>
          </ac:spMkLst>
        </pc:spChg>
        <pc:picChg chg="add mod ord modCrop">
          <ac:chgData name="Sapphire Francis (2409112)" userId="S::2409112@student.uwtsd.ac.uk::872b68b5-d623-43b1-9764-20492f7f60c4" providerId="AD" clId="Web-{23E453B5-D879-93A0-EB4A-9E83FA550C04}" dt="2024-12-06T01:08:13.796" v="973"/>
          <ac:picMkLst>
            <pc:docMk/>
            <pc:sldMk cId="3810768065" sldId="281"/>
            <ac:picMk id="4" creationId="{F924F2AA-D3FF-12EE-9F2B-0586E7127842}"/>
          </ac:picMkLst>
        </pc:picChg>
        <pc:picChg chg="add mod modCrop">
          <ac:chgData name="Sapphire Francis (2409112)" userId="S::2409112@student.uwtsd.ac.uk::872b68b5-d623-43b1-9764-20492f7f60c4" providerId="AD" clId="Web-{23E453B5-D879-93A0-EB4A-9E83FA550C04}" dt="2024-12-06T01:21:46.665" v="1009" actId="14100"/>
          <ac:picMkLst>
            <pc:docMk/>
            <pc:sldMk cId="3810768065" sldId="281"/>
            <ac:picMk id="7" creationId="{F81F7EC6-E44F-34EE-71A7-DDA8F620E772}"/>
          </ac:picMkLst>
        </pc:picChg>
      </pc:sldChg>
      <pc:sldChg chg="addSp delSp modSp new mod setBg">
        <pc:chgData name="Sapphire Francis (2409112)" userId="S::2409112@student.uwtsd.ac.uk::872b68b5-d623-43b1-9764-20492f7f60c4" providerId="AD" clId="Web-{23E453B5-D879-93A0-EB4A-9E83FA550C04}" dt="2024-12-06T01:10:50.823" v="986"/>
        <pc:sldMkLst>
          <pc:docMk/>
          <pc:sldMk cId="177231978" sldId="282"/>
        </pc:sldMkLst>
        <pc:spChg chg="del">
          <ac:chgData name="Sapphire Francis (2409112)" userId="S::2409112@student.uwtsd.ac.uk::872b68b5-d623-43b1-9764-20492f7f60c4" providerId="AD" clId="Web-{23E453B5-D879-93A0-EB4A-9E83FA550C04}" dt="2024-12-06T01:09:00.455" v="979"/>
          <ac:spMkLst>
            <pc:docMk/>
            <pc:sldMk cId="177231978" sldId="282"/>
            <ac:spMk id="2" creationId="{806458A9-BC12-F0DD-F583-AE7FCFEBDCF2}"/>
          </ac:spMkLst>
        </pc:spChg>
        <pc:spChg chg="del mod">
          <ac:chgData name="Sapphire Francis (2409112)" userId="S::2409112@student.uwtsd.ac.uk::872b68b5-d623-43b1-9764-20492f7f60c4" providerId="AD" clId="Web-{23E453B5-D879-93A0-EB4A-9E83FA550C04}" dt="2024-12-06T01:09:55.131" v="981"/>
          <ac:spMkLst>
            <pc:docMk/>
            <pc:sldMk cId="177231978" sldId="282"/>
            <ac:spMk id="3" creationId="{2A413631-3553-0E93-5A49-78577E37C496}"/>
          </ac:spMkLst>
        </pc:spChg>
        <pc:spChg chg="add">
          <ac:chgData name="Sapphire Francis (2409112)" userId="S::2409112@student.uwtsd.ac.uk::872b68b5-d623-43b1-9764-20492f7f60c4" providerId="AD" clId="Web-{23E453B5-D879-93A0-EB4A-9E83FA550C04}" dt="2024-12-06T01:10:50.823" v="986"/>
          <ac:spMkLst>
            <pc:docMk/>
            <pc:sldMk cId="177231978" sldId="282"/>
            <ac:spMk id="9" creationId="{F3060C83-F051-4F0E-ABAD-AA0DFC48B218}"/>
          </ac:spMkLst>
        </pc:spChg>
        <pc:spChg chg="add">
          <ac:chgData name="Sapphire Francis (2409112)" userId="S::2409112@student.uwtsd.ac.uk::872b68b5-d623-43b1-9764-20492f7f60c4" providerId="AD" clId="Web-{23E453B5-D879-93A0-EB4A-9E83FA550C04}" dt="2024-12-06T01:10:50.823" v="986"/>
          <ac:spMkLst>
            <pc:docMk/>
            <pc:sldMk cId="177231978" sldId="282"/>
            <ac:spMk id="11" creationId="{83C98ABE-055B-441F-B07E-44F97F083C39}"/>
          </ac:spMkLst>
        </pc:spChg>
        <pc:spChg chg="add">
          <ac:chgData name="Sapphire Francis (2409112)" userId="S::2409112@student.uwtsd.ac.uk::872b68b5-d623-43b1-9764-20492f7f60c4" providerId="AD" clId="Web-{23E453B5-D879-93A0-EB4A-9E83FA550C04}" dt="2024-12-06T01:10:50.823" v="986"/>
          <ac:spMkLst>
            <pc:docMk/>
            <pc:sldMk cId="177231978" sldId="282"/>
            <ac:spMk id="13" creationId="{29FDB030-9B49-4CED-8CCD-4D99382388AC}"/>
          </ac:spMkLst>
        </pc:spChg>
        <pc:spChg chg="add">
          <ac:chgData name="Sapphire Francis (2409112)" userId="S::2409112@student.uwtsd.ac.uk::872b68b5-d623-43b1-9764-20492f7f60c4" providerId="AD" clId="Web-{23E453B5-D879-93A0-EB4A-9E83FA550C04}" dt="2024-12-06T01:10:50.823" v="986"/>
          <ac:spMkLst>
            <pc:docMk/>
            <pc:sldMk cId="177231978" sldId="282"/>
            <ac:spMk id="15" creationId="{3783CA14-24A1-485C-8B30-D6A5D87987AD}"/>
          </ac:spMkLst>
        </pc:spChg>
        <pc:spChg chg="add">
          <ac:chgData name="Sapphire Francis (2409112)" userId="S::2409112@student.uwtsd.ac.uk::872b68b5-d623-43b1-9764-20492f7f60c4" providerId="AD" clId="Web-{23E453B5-D879-93A0-EB4A-9E83FA550C04}" dt="2024-12-06T01:10:50.823" v="986"/>
          <ac:spMkLst>
            <pc:docMk/>
            <pc:sldMk cId="177231978" sldId="282"/>
            <ac:spMk id="17" creationId="{9A97C86A-04D6-40F7-AE84-31AB43E6A846}"/>
          </ac:spMkLst>
        </pc:spChg>
        <pc:spChg chg="add">
          <ac:chgData name="Sapphire Francis (2409112)" userId="S::2409112@student.uwtsd.ac.uk::872b68b5-d623-43b1-9764-20492f7f60c4" providerId="AD" clId="Web-{23E453B5-D879-93A0-EB4A-9E83FA550C04}" dt="2024-12-06T01:10:50.823" v="986"/>
          <ac:spMkLst>
            <pc:docMk/>
            <pc:sldMk cId="177231978" sldId="282"/>
            <ac:spMk id="19" creationId="{FF9F2414-84E8-453E-B1F3-389FDE8192D9}"/>
          </ac:spMkLst>
        </pc:spChg>
        <pc:spChg chg="add">
          <ac:chgData name="Sapphire Francis (2409112)" userId="S::2409112@student.uwtsd.ac.uk::872b68b5-d623-43b1-9764-20492f7f60c4" providerId="AD" clId="Web-{23E453B5-D879-93A0-EB4A-9E83FA550C04}" dt="2024-12-06T01:10:50.823" v="986"/>
          <ac:spMkLst>
            <pc:docMk/>
            <pc:sldMk cId="177231978" sldId="282"/>
            <ac:spMk id="21" creationId="{3ECA69A1-7536-43AC-85EF-C7106179F5ED}"/>
          </ac:spMkLst>
        </pc:spChg>
        <pc:picChg chg="add mod ord modCrop">
          <ac:chgData name="Sapphire Francis (2409112)" userId="S::2409112@student.uwtsd.ac.uk::872b68b5-d623-43b1-9764-20492f7f60c4" providerId="AD" clId="Web-{23E453B5-D879-93A0-EB4A-9E83FA550C04}" dt="2024-12-06T01:10:50.823" v="986"/>
          <ac:picMkLst>
            <pc:docMk/>
            <pc:sldMk cId="177231978" sldId="282"/>
            <ac:picMk id="4" creationId="{30E53E3F-1F05-CE89-9304-9AA716246AAD}"/>
          </ac:picMkLst>
        </pc:picChg>
      </pc:sldChg>
      <pc:sldChg chg="new del ord">
        <pc:chgData name="Sapphire Francis (2409112)" userId="S::2409112@student.uwtsd.ac.uk::872b68b5-d623-43b1-9764-20492f7f60c4" providerId="AD" clId="Web-{23E453B5-D879-93A0-EB4A-9E83FA550C04}" dt="2024-12-06T01:41:16.224" v="1015"/>
        <pc:sldMkLst>
          <pc:docMk/>
          <pc:sldMk cId="4020160163" sldId="283"/>
        </pc:sldMkLst>
      </pc:sldChg>
    </pc:docChg>
  </pc:docChgLst>
  <pc:docChgLst>
    <pc:chgData name="Sapphire Francis (2409112)" userId="S::2409112@student.uwtsd.ac.uk::872b68b5-d623-43b1-9764-20492f7f60c4" providerId="AD" clId="Web-{D8EACE47-3F6F-AD18-B5D0-33A9DF46F759}"/>
    <pc:docChg chg="modSld">
      <pc:chgData name="Sapphire Francis (2409112)" userId="S::2409112@student.uwtsd.ac.uk::872b68b5-d623-43b1-9764-20492f7f60c4" providerId="AD" clId="Web-{D8EACE47-3F6F-AD18-B5D0-33A9DF46F759}" dt="2024-11-19T15:00:45.775" v="26" actId="14100"/>
      <pc:docMkLst>
        <pc:docMk/>
      </pc:docMkLst>
      <pc:sldChg chg="delSp modSp">
        <pc:chgData name="Sapphire Francis (2409112)" userId="S::2409112@student.uwtsd.ac.uk::872b68b5-d623-43b1-9764-20492f7f60c4" providerId="AD" clId="Web-{D8EACE47-3F6F-AD18-B5D0-33A9DF46F759}" dt="2024-11-19T15:00:45.775" v="26" actId="14100"/>
        <pc:sldMkLst>
          <pc:docMk/>
          <pc:sldMk cId="3791946282" sldId="257"/>
        </pc:sldMkLst>
        <pc:spChg chg="mod">
          <ac:chgData name="Sapphire Francis (2409112)" userId="S::2409112@student.uwtsd.ac.uk::872b68b5-d623-43b1-9764-20492f7f60c4" providerId="AD" clId="Web-{D8EACE47-3F6F-AD18-B5D0-33A9DF46F759}" dt="2024-11-19T15:00:45.775" v="26" actId="14100"/>
          <ac:spMkLst>
            <pc:docMk/>
            <pc:sldMk cId="3791946282" sldId="257"/>
            <ac:spMk id="3" creationId="{7F00F69F-87FE-9748-3560-DD23F9AE99A8}"/>
          </ac:spMkLst>
        </pc:spChg>
        <pc:spChg chg="del mod">
          <ac:chgData name="Sapphire Francis (2409112)" userId="S::2409112@student.uwtsd.ac.uk::872b68b5-d623-43b1-9764-20492f7f60c4" providerId="AD" clId="Web-{D8EACE47-3F6F-AD18-B5D0-33A9DF46F759}" dt="2024-11-19T15:00:01.837" v="12"/>
          <ac:spMkLst>
            <pc:docMk/>
            <pc:sldMk cId="3791946282" sldId="257"/>
            <ac:spMk id="4" creationId="{98260B89-9FAD-F872-447A-1240533514C0}"/>
          </ac:spMkLst>
        </pc:spChg>
      </pc:sldChg>
    </pc:docChg>
  </pc:docChgLst>
  <pc:docChgLst>
    <pc:chgData name="Sapphire Francis (2409112)" userId="S::2409112@student.uwtsd.ac.uk::872b68b5-d623-43b1-9764-20492f7f60c4" providerId="AD" clId="Web-{E2E245D5-C86C-BB9E-E5DC-FB6C8AE59199}"/>
    <pc:docChg chg="modSld">
      <pc:chgData name="Sapphire Francis (2409112)" userId="S::2409112@student.uwtsd.ac.uk::872b68b5-d623-43b1-9764-20492f7f60c4" providerId="AD" clId="Web-{E2E245D5-C86C-BB9E-E5DC-FB6C8AE59199}" dt="2024-12-03T21:24:24.344" v="3"/>
      <pc:docMkLst>
        <pc:docMk/>
      </pc:docMkLst>
      <pc:sldChg chg="addSp modSp">
        <pc:chgData name="Sapphire Francis (2409112)" userId="S::2409112@student.uwtsd.ac.uk::872b68b5-d623-43b1-9764-20492f7f60c4" providerId="AD" clId="Web-{E2E245D5-C86C-BB9E-E5DC-FB6C8AE59199}" dt="2024-12-03T21:24:24.344" v="3"/>
        <pc:sldMkLst>
          <pc:docMk/>
          <pc:sldMk cId="2411107377" sldId="270"/>
        </pc:sldMkLst>
        <pc:spChg chg="mod">
          <ac:chgData name="Sapphire Francis (2409112)" userId="S::2409112@student.uwtsd.ac.uk::872b68b5-d623-43b1-9764-20492f7f60c4" providerId="AD" clId="Web-{E2E245D5-C86C-BB9E-E5DC-FB6C8AE59199}" dt="2024-12-03T21:22:39.824" v="0" actId="20577"/>
          <ac:spMkLst>
            <pc:docMk/>
            <pc:sldMk cId="2411107377" sldId="270"/>
            <ac:spMk id="3" creationId="{0D49F235-9E19-BF01-85CF-E6CB6C084BDA}"/>
          </ac:spMkLst>
        </pc:spChg>
        <pc:picChg chg="add mod modCrop">
          <ac:chgData name="Sapphire Francis (2409112)" userId="S::2409112@student.uwtsd.ac.uk::872b68b5-d623-43b1-9764-20492f7f60c4" providerId="AD" clId="Web-{E2E245D5-C86C-BB9E-E5DC-FB6C8AE59199}" dt="2024-12-03T21:24:24.344" v="3"/>
          <ac:picMkLst>
            <pc:docMk/>
            <pc:sldMk cId="2411107377" sldId="270"/>
            <ac:picMk id="2" creationId="{52DBADF2-D3D7-1F72-0290-713485CB8F10}"/>
          </ac:picMkLst>
        </pc:picChg>
      </pc:sldChg>
    </pc:docChg>
  </pc:docChgLst>
  <pc:docChgLst>
    <pc:chgData name="Sapphire Francis (2409112)" userId="S::2409112@student.uwtsd.ac.uk::872b68b5-d623-43b1-9764-20492f7f60c4" providerId="AD" clId="Web-{371EA484-502B-2DFB-5EF5-183D388E07CE}"/>
    <pc:docChg chg="modSld">
      <pc:chgData name="Sapphire Francis (2409112)" userId="S::2409112@student.uwtsd.ac.uk::872b68b5-d623-43b1-9764-20492f7f60c4" providerId="AD" clId="Web-{371EA484-502B-2DFB-5EF5-183D388E07CE}" dt="2024-12-06T23:46:55.690" v="22" actId="20577"/>
      <pc:docMkLst>
        <pc:docMk/>
      </pc:docMkLst>
      <pc:sldChg chg="modSp">
        <pc:chgData name="Sapphire Francis (2409112)" userId="S::2409112@student.uwtsd.ac.uk::872b68b5-d623-43b1-9764-20492f7f60c4" providerId="AD" clId="Web-{371EA484-502B-2DFB-5EF5-183D388E07CE}" dt="2024-12-06T23:46:55.690" v="22" actId="20577"/>
        <pc:sldMkLst>
          <pc:docMk/>
          <pc:sldMk cId="3314804903" sldId="277"/>
        </pc:sldMkLst>
        <pc:spChg chg="mod">
          <ac:chgData name="Sapphire Francis (2409112)" userId="S::2409112@student.uwtsd.ac.uk::872b68b5-d623-43b1-9764-20492f7f60c4" providerId="AD" clId="Web-{371EA484-502B-2DFB-5EF5-183D388E07CE}" dt="2024-12-06T23:46:55.690" v="22" actId="20577"/>
          <ac:spMkLst>
            <pc:docMk/>
            <pc:sldMk cId="3314804903" sldId="277"/>
            <ac:spMk id="2" creationId="{BF2537B9-4F30-42B3-1017-047A1A6C5BC2}"/>
          </ac:spMkLst>
        </pc:spChg>
      </pc:sldChg>
    </pc:docChg>
  </pc:docChgLst>
  <pc:docChgLst>
    <pc:chgData name="Sapphire Francis (2409112)" userId="S::2409112@student.uwtsd.ac.uk::872b68b5-d623-43b1-9764-20492f7f60c4" providerId="AD" clId="Web-{F86FD628-D444-A9C3-0711-1DBE1A13D637}"/>
    <pc:docChg chg="modSld">
      <pc:chgData name="Sapphire Francis (2409112)" userId="S::2409112@student.uwtsd.ac.uk::872b68b5-d623-43b1-9764-20492f7f60c4" providerId="AD" clId="Web-{F86FD628-D444-A9C3-0711-1DBE1A13D637}" dt="2024-11-28T18:31:42.474" v="0" actId="14100"/>
      <pc:docMkLst>
        <pc:docMk/>
      </pc:docMkLst>
      <pc:sldChg chg="modSp">
        <pc:chgData name="Sapphire Francis (2409112)" userId="S::2409112@student.uwtsd.ac.uk::872b68b5-d623-43b1-9764-20492f7f60c4" providerId="AD" clId="Web-{F86FD628-D444-A9C3-0711-1DBE1A13D637}" dt="2024-11-28T18:31:42.474" v="0" actId="14100"/>
        <pc:sldMkLst>
          <pc:docMk/>
          <pc:sldMk cId="83959074" sldId="268"/>
        </pc:sldMkLst>
        <pc:spChg chg="mod">
          <ac:chgData name="Sapphire Francis (2409112)" userId="S::2409112@student.uwtsd.ac.uk::872b68b5-d623-43b1-9764-20492f7f60c4" providerId="AD" clId="Web-{F86FD628-D444-A9C3-0711-1DBE1A13D637}" dt="2024-11-28T18:31:42.474" v="0" actId="14100"/>
          <ac:spMkLst>
            <pc:docMk/>
            <pc:sldMk cId="83959074" sldId="268"/>
            <ac:spMk id="21" creationId="{E60FC207-3E4D-93FD-3CEC-8F383288B10D}"/>
          </ac:spMkLst>
        </pc:spChg>
      </pc:sldChg>
    </pc:docChg>
  </pc:docChgLst>
  <pc:docChgLst>
    <pc:chgData name="Sapphire Francis (2409112)" userId="S::2409112@student.uwtsd.ac.uk::872b68b5-d623-43b1-9764-20492f7f60c4" providerId="AD" clId="Web-{CEA63F74-AC9D-E4D7-BC1C-C762E951CB5D}"/>
    <pc:docChg chg="addSld modSld sldOrd">
      <pc:chgData name="Sapphire Francis (2409112)" userId="S::2409112@student.uwtsd.ac.uk::872b68b5-d623-43b1-9764-20492f7f60c4" providerId="AD" clId="Web-{CEA63F74-AC9D-E4D7-BC1C-C762E951CB5D}" dt="2024-12-03T23:08:12.278" v="139" actId="20577"/>
      <pc:docMkLst>
        <pc:docMk/>
      </pc:docMkLst>
      <pc:sldChg chg="modSp ord">
        <pc:chgData name="Sapphire Francis (2409112)" userId="S::2409112@student.uwtsd.ac.uk::872b68b5-d623-43b1-9764-20492f7f60c4" providerId="AD" clId="Web-{CEA63F74-AC9D-E4D7-BC1C-C762E951CB5D}" dt="2024-12-03T23:06:20.508" v="120" actId="20577"/>
        <pc:sldMkLst>
          <pc:docMk/>
          <pc:sldMk cId="3025652854" sldId="260"/>
        </pc:sldMkLst>
        <pc:spChg chg="mod">
          <ac:chgData name="Sapphire Francis (2409112)" userId="S::2409112@student.uwtsd.ac.uk::872b68b5-d623-43b1-9764-20492f7f60c4" providerId="AD" clId="Web-{CEA63F74-AC9D-E4D7-BC1C-C762E951CB5D}" dt="2024-12-03T23:06:20.508" v="120" actId="20577"/>
          <ac:spMkLst>
            <pc:docMk/>
            <pc:sldMk cId="3025652854" sldId="260"/>
            <ac:spMk id="2" creationId="{01FF4CBC-F826-DEE4-90AC-08F74B2D6D89}"/>
          </ac:spMkLst>
        </pc:spChg>
        <pc:spChg chg="mod">
          <ac:chgData name="Sapphire Francis (2409112)" userId="S::2409112@student.uwtsd.ac.uk::872b68b5-d623-43b1-9764-20492f7f60c4" providerId="AD" clId="Web-{CEA63F74-AC9D-E4D7-BC1C-C762E951CB5D}" dt="2024-12-03T22:57:36.439" v="102" actId="20577"/>
          <ac:spMkLst>
            <pc:docMk/>
            <pc:sldMk cId="3025652854" sldId="260"/>
            <ac:spMk id="4" creationId="{BFCC082F-C497-BA08-BE41-E413A8ACCBD1}"/>
          </ac:spMkLst>
        </pc:spChg>
      </pc:sldChg>
      <pc:sldChg chg="modSp ord">
        <pc:chgData name="Sapphire Francis (2409112)" userId="S::2409112@student.uwtsd.ac.uk::872b68b5-d623-43b1-9764-20492f7f60c4" providerId="AD" clId="Web-{CEA63F74-AC9D-E4D7-BC1C-C762E951CB5D}" dt="2024-12-03T23:06:11.070" v="118" actId="20577"/>
        <pc:sldMkLst>
          <pc:docMk/>
          <pc:sldMk cId="2411107377" sldId="270"/>
        </pc:sldMkLst>
        <pc:spChg chg="mod">
          <ac:chgData name="Sapphire Francis (2409112)" userId="S::2409112@student.uwtsd.ac.uk::872b68b5-d623-43b1-9764-20492f7f60c4" providerId="AD" clId="Web-{CEA63F74-AC9D-E4D7-BC1C-C762E951CB5D}" dt="2024-12-03T23:06:11.070" v="118" actId="20577"/>
          <ac:spMkLst>
            <pc:docMk/>
            <pc:sldMk cId="2411107377" sldId="270"/>
            <ac:spMk id="3" creationId="{0D49F235-9E19-BF01-85CF-E6CB6C084BDA}"/>
          </ac:spMkLst>
        </pc:spChg>
        <pc:picChg chg="mod modCrop">
          <ac:chgData name="Sapphire Francis (2409112)" userId="S::2409112@student.uwtsd.ac.uk::872b68b5-d623-43b1-9764-20492f7f60c4" providerId="AD" clId="Web-{CEA63F74-AC9D-E4D7-BC1C-C762E951CB5D}" dt="2024-12-03T22:40:51.354" v="24" actId="1076"/>
          <ac:picMkLst>
            <pc:docMk/>
            <pc:sldMk cId="2411107377" sldId="270"/>
            <ac:picMk id="2" creationId="{52DBADF2-D3D7-1F72-0290-713485CB8F10}"/>
          </ac:picMkLst>
        </pc:picChg>
      </pc:sldChg>
      <pc:sldChg chg="addSp delSp modSp mod setBg">
        <pc:chgData name="Sapphire Francis (2409112)" userId="S::2409112@student.uwtsd.ac.uk::872b68b5-d623-43b1-9764-20492f7f60c4" providerId="AD" clId="Web-{CEA63F74-AC9D-E4D7-BC1C-C762E951CB5D}" dt="2024-12-03T22:48:12.324" v="99"/>
        <pc:sldMkLst>
          <pc:docMk/>
          <pc:sldMk cId="3424668427" sldId="271"/>
        </pc:sldMkLst>
        <pc:spChg chg="mod">
          <ac:chgData name="Sapphire Francis (2409112)" userId="S::2409112@student.uwtsd.ac.uk::872b68b5-d623-43b1-9764-20492f7f60c4" providerId="AD" clId="Web-{CEA63F74-AC9D-E4D7-BC1C-C762E951CB5D}" dt="2024-12-03T22:48:12.324" v="99"/>
          <ac:spMkLst>
            <pc:docMk/>
            <pc:sldMk cId="3424668427" sldId="271"/>
            <ac:spMk id="2" creationId="{B6669D3F-0B15-08FB-A75E-FC1D2EB9CAFE}"/>
          </ac:spMkLst>
        </pc:spChg>
        <pc:spChg chg="del mod">
          <ac:chgData name="Sapphire Francis (2409112)" userId="S::2409112@student.uwtsd.ac.uk::872b68b5-d623-43b1-9764-20492f7f60c4" providerId="AD" clId="Web-{CEA63F74-AC9D-E4D7-BC1C-C762E951CB5D}" dt="2024-12-03T22:44:04.565" v="47"/>
          <ac:spMkLst>
            <pc:docMk/>
            <pc:sldMk cId="3424668427" sldId="271"/>
            <ac:spMk id="3" creationId="{44668ADD-5C62-0BD3-6E58-6B24AA32A015}"/>
          </ac:spMkLst>
        </pc:spChg>
        <pc:spChg chg="add del">
          <ac:chgData name="Sapphire Francis (2409112)" userId="S::2409112@student.uwtsd.ac.uk::872b68b5-d623-43b1-9764-20492f7f60c4" providerId="AD" clId="Web-{CEA63F74-AC9D-E4D7-BC1C-C762E951CB5D}" dt="2024-12-03T22:45:51.459" v="59"/>
          <ac:spMkLst>
            <pc:docMk/>
            <pc:sldMk cId="3424668427" sldId="271"/>
            <ac:spMk id="6" creationId="{D2F92550-D376-D541-A876-04F6BC66892E}"/>
          </ac:spMkLst>
        </pc:spChg>
        <pc:spChg chg="add mod">
          <ac:chgData name="Sapphire Francis (2409112)" userId="S::2409112@student.uwtsd.ac.uk::872b68b5-d623-43b1-9764-20492f7f60c4" providerId="AD" clId="Web-{CEA63F74-AC9D-E4D7-BC1C-C762E951CB5D}" dt="2024-12-03T22:48:12.324" v="99"/>
          <ac:spMkLst>
            <pc:docMk/>
            <pc:sldMk cId="3424668427" sldId="271"/>
            <ac:spMk id="7" creationId="{B7616A3C-2F8E-5ADE-6B17-AA43712288C4}"/>
          </ac:spMkLst>
        </pc:spChg>
        <pc:spChg chg="add del">
          <ac:chgData name="Sapphire Francis (2409112)" userId="S::2409112@student.uwtsd.ac.uk::872b68b5-d623-43b1-9764-20492f7f60c4" providerId="AD" clId="Web-{CEA63F74-AC9D-E4D7-BC1C-C762E951CB5D}" dt="2024-12-03T22:45:44.146" v="56"/>
          <ac:spMkLst>
            <pc:docMk/>
            <pc:sldMk cId="3424668427" sldId="271"/>
            <ac:spMk id="16" creationId="{8870DEF6-46A2-D4F8-8BE6-91165D93ECC4}"/>
          </ac:spMkLst>
        </pc:spChg>
        <pc:spChg chg="add del">
          <ac:chgData name="Sapphire Francis (2409112)" userId="S::2409112@student.uwtsd.ac.uk::872b68b5-d623-43b1-9764-20492f7f60c4" providerId="AD" clId="Web-{CEA63F74-AC9D-E4D7-BC1C-C762E951CB5D}" dt="2024-12-03T22:47:28.150" v="79"/>
          <ac:spMkLst>
            <pc:docMk/>
            <pc:sldMk cId="3424668427" sldId="271"/>
            <ac:spMk id="18" creationId="{77FBDC91-B74F-41CA-A697-314781DE28D5}"/>
          </ac:spMkLst>
        </pc:spChg>
        <pc:spChg chg="add del">
          <ac:chgData name="Sapphire Francis (2409112)" userId="S::2409112@student.uwtsd.ac.uk::872b68b5-d623-43b1-9764-20492f7f60c4" providerId="AD" clId="Web-{CEA63F74-AC9D-E4D7-BC1C-C762E951CB5D}" dt="2024-12-03T22:47:28.150" v="79"/>
          <ac:spMkLst>
            <pc:docMk/>
            <pc:sldMk cId="3424668427" sldId="271"/>
            <ac:spMk id="19" creationId="{D09620DB-6964-4BA3-9239-A5174696BCB1}"/>
          </ac:spMkLst>
        </pc:spChg>
        <pc:spChg chg="add del">
          <ac:chgData name="Sapphire Francis (2409112)" userId="S::2409112@student.uwtsd.ac.uk::872b68b5-d623-43b1-9764-20492f7f60c4" providerId="AD" clId="Web-{CEA63F74-AC9D-E4D7-BC1C-C762E951CB5D}" dt="2024-12-03T22:47:28.150" v="79"/>
          <ac:spMkLst>
            <pc:docMk/>
            <pc:sldMk cId="3424668427" sldId="271"/>
            <ac:spMk id="20" creationId="{3EABC900-F5AB-6164-3B01-CB8B289EDE5A}"/>
          </ac:spMkLst>
        </pc:spChg>
        <pc:spChg chg="add del">
          <ac:chgData name="Sapphire Francis (2409112)" userId="S::2409112@student.uwtsd.ac.uk::872b68b5-d623-43b1-9764-20492f7f60c4" providerId="AD" clId="Web-{CEA63F74-AC9D-E4D7-BC1C-C762E951CB5D}" dt="2024-12-03T22:47:28.150" v="79"/>
          <ac:spMkLst>
            <pc:docMk/>
            <pc:sldMk cId="3424668427" sldId="271"/>
            <ac:spMk id="21" creationId="{D85E9A4A-0183-4A3C-B68E-A229278915E2}"/>
          </ac:spMkLst>
        </pc:spChg>
        <pc:spChg chg="add del">
          <ac:chgData name="Sapphire Francis (2409112)" userId="S::2409112@student.uwtsd.ac.uk::872b68b5-d623-43b1-9764-20492f7f60c4" providerId="AD" clId="Web-{CEA63F74-AC9D-E4D7-BC1C-C762E951CB5D}" dt="2024-12-03T22:48:12.324" v="99"/>
          <ac:spMkLst>
            <pc:docMk/>
            <pc:sldMk cId="3424668427" sldId="271"/>
            <ac:spMk id="26" creationId="{8870DEF6-46A2-D4F8-8BE6-91165D93ECC4}"/>
          </ac:spMkLst>
        </pc:spChg>
        <pc:spChg chg="add">
          <ac:chgData name="Sapphire Francis (2409112)" userId="S::2409112@student.uwtsd.ac.uk::872b68b5-d623-43b1-9764-20492f7f60c4" providerId="AD" clId="Web-{CEA63F74-AC9D-E4D7-BC1C-C762E951CB5D}" dt="2024-12-03T22:48:12.324" v="99"/>
          <ac:spMkLst>
            <pc:docMk/>
            <pc:sldMk cId="3424668427" sldId="271"/>
            <ac:spMk id="33" creationId="{4D4677D2-D5AC-4CF9-9EED-2B89D0A1C212}"/>
          </ac:spMkLst>
        </pc:spChg>
        <pc:spChg chg="add">
          <ac:chgData name="Sapphire Francis (2409112)" userId="S::2409112@student.uwtsd.ac.uk::872b68b5-d623-43b1-9764-20492f7f60c4" providerId="AD" clId="Web-{CEA63F74-AC9D-E4D7-BC1C-C762E951CB5D}" dt="2024-12-03T22:48:12.324" v="99"/>
          <ac:spMkLst>
            <pc:docMk/>
            <pc:sldMk cId="3424668427" sldId="271"/>
            <ac:spMk id="35" creationId="{AF695F69-7001-421E-98A8-E74156934A51}"/>
          </ac:spMkLst>
        </pc:spChg>
        <pc:grpChg chg="add del">
          <ac:chgData name="Sapphire Francis (2409112)" userId="S::2409112@student.uwtsd.ac.uk::872b68b5-d623-43b1-9764-20492f7f60c4" providerId="AD" clId="Web-{CEA63F74-AC9D-E4D7-BC1C-C762E951CB5D}" dt="2024-12-03T22:45:22.474" v="52"/>
          <ac:grpSpMkLst>
            <pc:docMk/>
            <pc:sldMk cId="3424668427" sldId="271"/>
            <ac:grpSpMk id="10" creationId="{A2A4F5A4-1409-1D21-0242-3FD06D0E874E}"/>
          </ac:grpSpMkLst>
        </pc:grpChg>
        <pc:picChg chg="add mod ord">
          <ac:chgData name="Sapphire Francis (2409112)" userId="S::2409112@student.uwtsd.ac.uk::872b68b5-d623-43b1-9764-20492f7f60c4" providerId="AD" clId="Web-{CEA63F74-AC9D-E4D7-BC1C-C762E951CB5D}" dt="2024-12-03T22:48:12.324" v="99"/>
          <ac:picMkLst>
            <pc:docMk/>
            <pc:sldMk cId="3424668427" sldId="271"/>
            <ac:picMk id="4" creationId="{A45F77D1-CAA5-5088-98F5-BE0A67A2B87A}"/>
          </ac:picMkLst>
        </pc:picChg>
        <pc:picChg chg="add mod ord">
          <ac:chgData name="Sapphire Francis (2409112)" userId="S::2409112@student.uwtsd.ac.uk::872b68b5-d623-43b1-9764-20492f7f60c4" providerId="AD" clId="Web-{CEA63F74-AC9D-E4D7-BC1C-C762E951CB5D}" dt="2024-12-03T22:48:12.324" v="99"/>
          <ac:picMkLst>
            <pc:docMk/>
            <pc:sldMk cId="3424668427" sldId="271"/>
            <ac:picMk id="5" creationId="{F8354FD4-A284-E031-000E-5B0C6CA5442A}"/>
          </ac:picMkLst>
        </pc:picChg>
        <pc:cxnChg chg="add del">
          <ac:chgData name="Sapphire Francis (2409112)" userId="S::2409112@student.uwtsd.ac.uk::872b68b5-d623-43b1-9764-20492f7f60c4" providerId="AD" clId="Web-{CEA63F74-AC9D-E4D7-BC1C-C762E951CB5D}" dt="2024-12-03T22:45:44.146" v="56"/>
          <ac:cxnSpMkLst>
            <pc:docMk/>
            <pc:sldMk cId="3424668427" sldId="271"/>
            <ac:cxnSpMk id="12" creationId="{8748256A-88AC-4254-406B-0E8EE2CC2B50}"/>
          </ac:cxnSpMkLst>
        </pc:cxnChg>
        <pc:cxnChg chg="add del">
          <ac:chgData name="Sapphire Francis (2409112)" userId="S::2409112@student.uwtsd.ac.uk::872b68b5-d623-43b1-9764-20492f7f60c4" providerId="AD" clId="Web-{CEA63F74-AC9D-E4D7-BC1C-C762E951CB5D}" dt="2024-12-03T22:45:38.302" v="54"/>
          <ac:cxnSpMkLst>
            <pc:docMk/>
            <pc:sldMk cId="3424668427" sldId="271"/>
            <ac:cxnSpMk id="14" creationId="{7667AA61-5C27-F30F-D229-06CBE5709F33}"/>
          </ac:cxnSpMkLst>
        </pc:cxnChg>
        <pc:cxnChg chg="add del">
          <ac:chgData name="Sapphire Francis (2409112)" userId="S::2409112@student.uwtsd.ac.uk::872b68b5-d623-43b1-9764-20492f7f60c4" providerId="AD" clId="Web-{CEA63F74-AC9D-E4D7-BC1C-C762E951CB5D}" dt="2024-12-03T22:48:12.324" v="99"/>
          <ac:cxnSpMkLst>
            <pc:docMk/>
            <pc:sldMk cId="3424668427" sldId="271"/>
            <ac:cxnSpMk id="28" creationId="{522632D6-DED9-FDEC-FD9F-09FF0A4544CC}"/>
          </ac:cxnSpMkLst>
        </pc:cxnChg>
      </pc:sldChg>
      <pc:sldChg chg="addSp delSp modSp">
        <pc:chgData name="Sapphire Francis (2409112)" userId="S::2409112@student.uwtsd.ac.uk::872b68b5-d623-43b1-9764-20492f7f60c4" providerId="AD" clId="Web-{CEA63F74-AC9D-E4D7-BC1C-C762E951CB5D}" dt="2024-12-03T23:05:58.695" v="117" actId="20577"/>
        <pc:sldMkLst>
          <pc:docMk/>
          <pc:sldMk cId="3862132250" sldId="274"/>
        </pc:sldMkLst>
        <pc:spChg chg="mod ord">
          <ac:chgData name="Sapphire Francis (2409112)" userId="S::2409112@student.uwtsd.ac.uk::872b68b5-d623-43b1-9764-20492f7f60c4" providerId="AD" clId="Web-{CEA63F74-AC9D-E4D7-BC1C-C762E951CB5D}" dt="2024-12-03T23:05:58.695" v="117" actId="20577"/>
          <ac:spMkLst>
            <pc:docMk/>
            <pc:sldMk cId="3862132250" sldId="274"/>
            <ac:spMk id="3" creationId="{4628B5F8-CB20-769D-5DA6-7CCCF588EDDF}"/>
          </ac:spMkLst>
        </pc:spChg>
        <pc:spChg chg="add">
          <ac:chgData name="Sapphire Francis (2409112)" userId="S::2409112@student.uwtsd.ac.uk::872b68b5-d623-43b1-9764-20492f7f60c4" providerId="AD" clId="Web-{CEA63F74-AC9D-E4D7-BC1C-C762E951CB5D}" dt="2024-12-03T23:05:24.616" v="111"/>
          <ac:spMkLst>
            <pc:docMk/>
            <pc:sldMk cId="3862132250" sldId="274"/>
            <ac:spMk id="5" creationId="{D1D34770-47A8-402C-AF23-2B653F2D88C1}"/>
          </ac:spMkLst>
        </pc:spChg>
        <pc:spChg chg="add del">
          <ac:chgData name="Sapphire Francis (2409112)" userId="S::2409112@student.uwtsd.ac.uk::872b68b5-d623-43b1-9764-20492f7f60c4" providerId="AD" clId="Web-{CEA63F74-AC9D-E4D7-BC1C-C762E951CB5D}" dt="2024-12-03T22:36:21.625" v="6"/>
          <ac:spMkLst>
            <pc:docMk/>
            <pc:sldMk cId="3862132250" sldId="274"/>
            <ac:spMk id="27" creationId="{AE3A741D-C19B-960A-5803-1C5887147820}"/>
          </ac:spMkLst>
        </pc:spChg>
        <pc:spChg chg="add del">
          <ac:chgData name="Sapphire Francis (2409112)" userId="S::2409112@student.uwtsd.ac.uk::872b68b5-d623-43b1-9764-20492f7f60c4" providerId="AD" clId="Web-{CEA63F74-AC9D-E4D7-BC1C-C762E951CB5D}" dt="2024-12-03T22:36:21.625" v="6"/>
          <ac:spMkLst>
            <pc:docMk/>
            <pc:sldMk cId="3862132250" sldId="274"/>
            <ac:spMk id="29" creationId="{9C3A50E9-9119-7BC3-083B-2D84CCC78E47}"/>
          </ac:spMkLst>
        </pc:spChg>
        <pc:spChg chg="add del">
          <ac:chgData name="Sapphire Francis (2409112)" userId="S::2409112@student.uwtsd.ac.uk::872b68b5-d623-43b1-9764-20492f7f60c4" providerId="AD" clId="Web-{CEA63F74-AC9D-E4D7-BC1C-C762E951CB5D}" dt="2024-12-03T22:36:21.625" v="6"/>
          <ac:spMkLst>
            <pc:docMk/>
            <pc:sldMk cId="3862132250" sldId="274"/>
            <ac:spMk id="31" creationId="{DC39DE25-0E4E-0AA7-0932-1D78C2372786}"/>
          </ac:spMkLst>
        </pc:spChg>
        <pc:spChg chg="add del">
          <ac:chgData name="Sapphire Francis (2409112)" userId="S::2409112@student.uwtsd.ac.uk::872b68b5-d623-43b1-9764-20492f7f60c4" providerId="AD" clId="Web-{CEA63F74-AC9D-E4D7-BC1C-C762E951CB5D}" dt="2024-12-03T22:36:21.625" v="6"/>
          <ac:spMkLst>
            <pc:docMk/>
            <pc:sldMk cId="3862132250" sldId="274"/>
            <ac:spMk id="33" creationId="{8D6EA299-0840-6DEA-E670-C49AEBC87E89}"/>
          </ac:spMkLst>
        </pc:spChg>
        <pc:spChg chg="add del">
          <ac:chgData name="Sapphire Francis (2409112)" userId="S::2409112@student.uwtsd.ac.uk::872b68b5-d623-43b1-9764-20492f7f60c4" providerId="AD" clId="Web-{CEA63F74-AC9D-E4D7-BC1C-C762E951CB5D}" dt="2024-12-03T22:36:18.094" v="3"/>
          <ac:spMkLst>
            <pc:docMk/>
            <pc:sldMk cId="3862132250" sldId="274"/>
            <ac:spMk id="38" creationId="{5AA03EDC-7067-4DFF-B672-541D016AAAB8}"/>
          </ac:spMkLst>
        </pc:spChg>
        <pc:spChg chg="add del">
          <ac:chgData name="Sapphire Francis (2409112)" userId="S::2409112@student.uwtsd.ac.uk::872b68b5-d623-43b1-9764-20492f7f60c4" providerId="AD" clId="Web-{CEA63F74-AC9D-E4D7-BC1C-C762E951CB5D}" dt="2024-12-03T22:36:18.094" v="3"/>
          <ac:spMkLst>
            <pc:docMk/>
            <pc:sldMk cId="3862132250" sldId="274"/>
            <ac:spMk id="40" creationId="{0EBF3E39-B0BE-496A-8604-9007470FFA3A}"/>
          </ac:spMkLst>
        </pc:spChg>
        <pc:spChg chg="add del">
          <ac:chgData name="Sapphire Francis (2409112)" userId="S::2409112@student.uwtsd.ac.uk::872b68b5-d623-43b1-9764-20492f7f60c4" providerId="AD" clId="Web-{CEA63F74-AC9D-E4D7-BC1C-C762E951CB5D}" dt="2024-12-03T22:36:21.625" v="5"/>
          <ac:spMkLst>
            <pc:docMk/>
            <pc:sldMk cId="3862132250" sldId="274"/>
            <ac:spMk id="43" creationId="{A2679492-7988-4050-9056-542444452411}"/>
          </ac:spMkLst>
        </pc:spChg>
        <pc:spChg chg="add del">
          <ac:chgData name="Sapphire Francis (2409112)" userId="S::2409112@student.uwtsd.ac.uk::872b68b5-d623-43b1-9764-20492f7f60c4" providerId="AD" clId="Web-{CEA63F74-AC9D-E4D7-BC1C-C762E951CB5D}" dt="2024-12-03T22:36:21.625" v="5"/>
          <ac:spMkLst>
            <pc:docMk/>
            <pc:sldMk cId="3862132250" sldId="274"/>
            <ac:spMk id="44" creationId="{B091B163-7D61-4891-ABCF-5C13D9C418D0}"/>
          </ac:spMkLst>
        </pc:spChg>
        <pc:spChg chg="add del">
          <ac:chgData name="Sapphire Francis (2409112)" userId="S::2409112@student.uwtsd.ac.uk::872b68b5-d623-43b1-9764-20492f7f60c4" providerId="AD" clId="Web-{CEA63F74-AC9D-E4D7-BC1C-C762E951CB5D}" dt="2024-12-03T22:36:59.283" v="10"/>
          <ac:spMkLst>
            <pc:docMk/>
            <pc:sldMk cId="3862132250" sldId="274"/>
            <ac:spMk id="46" creationId="{04812C46-200A-4DEB-A05E-3ED6C68C2387}"/>
          </ac:spMkLst>
        </pc:spChg>
        <pc:spChg chg="add del">
          <ac:chgData name="Sapphire Francis (2409112)" userId="S::2409112@student.uwtsd.ac.uk::872b68b5-d623-43b1-9764-20492f7f60c4" providerId="AD" clId="Web-{CEA63F74-AC9D-E4D7-BC1C-C762E951CB5D}" dt="2024-12-03T22:36:59.283" v="10"/>
          <ac:spMkLst>
            <pc:docMk/>
            <pc:sldMk cId="3862132250" sldId="274"/>
            <ac:spMk id="47" creationId="{D1EA859B-E555-4109-94F3-6700E046E008}"/>
          </ac:spMkLst>
        </pc:spChg>
        <pc:picChg chg="mod ord">
          <ac:chgData name="Sapphire Francis (2409112)" userId="S::2409112@student.uwtsd.ac.uk::872b68b5-d623-43b1-9764-20492f7f60c4" providerId="AD" clId="Web-{CEA63F74-AC9D-E4D7-BC1C-C762E951CB5D}" dt="2024-12-03T23:05:24.616" v="111"/>
          <ac:picMkLst>
            <pc:docMk/>
            <pc:sldMk cId="3862132250" sldId="274"/>
            <ac:picMk id="2" creationId="{1DD178D1-6AD6-FE0A-4E26-7ED1AF792341}"/>
          </ac:picMkLst>
        </pc:picChg>
        <pc:cxnChg chg="add del">
          <ac:chgData name="Sapphire Francis (2409112)" userId="S::2409112@student.uwtsd.ac.uk::872b68b5-d623-43b1-9764-20492f7f60c4" providerId="AD" clId="Web-{CEA63F74-AC9D-E4D7-BC1C-C762E951CB5D}" dt="2024-12-03T22:36:21.625" v="5"/>
          <ac:cxnSpMkLst>
            <pc:docMk/>
            <pc:sldMk cId="3862132250" sldId="274"/>
            <ac:cxnSpMk id="42" creationId="{C49DA8F6-BCC1-4447-B54C-57856834B94B}"/>
          </ac:cxnSpMkLst>
        </pc:cxnChg>
      </pc:sldChg>
      <pc:sldChg chg="addSp delSp modSp">
        <pc:chgData name="Sapphire Francis (2409112)" userId="S::2409112@student.uwtsd.ac.uk::872b68b5-d623-43b1-9764-20492f7f60c4" providerId="AD" clId="Web-{CEA63F74-AC9D-E4D7-BC1C-C762E951CB5D}" dt="2024-12-03T23:08:12.278" v="139" actId="20577"/>
        <pc:sldMkLst>
          <pc:docMk/>
          <pc:sldMk cId="1918267920" sldId="275"/>
        </pc:sldMkLst>
        <pc:spChg chg="add del mod ord">
          <ac:chgData name="Sapphire Francis (2409112)" userId="S::2409112@student.uwtsd.ac.uk::872b68b5-d623-43b1-9764-20492f7f60c4" providerId="AD" clId="Web-{CEA63F74-AC9D-E4D7-BC1C-C762E951CB5D}" dt="2024-12-03T22:41:53.435" v="33"/>
          <ac:spMkLst>
            <pc:docMk/>
            <pc:sldMk cId="1918267920" sldId="275"/>
            <ac:spMk id="3" creationId="{35C9F962-A262-4B5E-88C7-9F9A51F50709}"/>
          </ac:spMkLst>
        </pc:spChg>
        <pc:spChg chg="del">
          <ac:chgData name="Sapphire Francis (2409112)" userId="S::2409112@student.uwtsd.ac.uk::872b68b5-d623-43b1-9764-20492f7f60c4" providerId="AD" clId="Web-{CEA63F74-AC9D-E4D7-BC1C-C762E951CB5D}" dt="2024-12-03T22:41:06.370" v="26"/>
          <ac:spMkLst>
            <pc:docMk/>
            <pc:sldMk cId="1918267920" sldId="275"/>
            <ac:spMk id="49" creationId="{21AC6A30-4F22-4C0F-B278-19C5B8A80C55}"/>
          </ac:spMkLst>
        </pc:spChg>
        <pc:spChg chg="del">
          <ac:chgData name="Sapphire Francis (2409112)" userId="S::2409112@student.uwtsd.ac.uk::872b68b5-d623-43b1-9764-20492f7f60c4" providerId="AD" clId="Web-{CEA63F74-AC9D-E4D7-BC1C-C762E951CB5D}" dt="2024-12-03T22:41:06.370" v="26"/>
          <ac:spMkLst>
            <pc:docMk/>
            <pc:sldMk cId="1918267920" sldId="275"/>
            <ac:spMk id="51" creationId="{BB4335AD-65B1-44E4-90AF-264024FE4BD2}"/>
          </ac:spMkLst>
        </pc:spChg>
        <pc:spChg chg="add del">
          <ac:chgData name="Sapphire Francis (2409112)" userId="S::2409112@student.uwtsd.ac.uk::872b68b5-d623-43b1-9764-20492f7f60c4" providerId="AD" clId="Web-{CEA63F74-AC9D-E4D7-BC1C-C762E951CB5D}" dt="2024-12-03T22:41:53.435" v="33"/>
          <ac:spMkLst>
            <pc:docMk/>
            <pc:sldMk cId="1918267920" sldId="275"/>
            <ac:spMk id="56" creationId="{72D05657-94EE-4B2D-BC1B-A1D065063658}"/>
          </ac:spMkLst>
        </pc:spChg>
        <pc:spChg chg="add del">
          <ac:chgData name="Sapphire Francis (2409112)" userId="S::2409112@student.uwtsd.ac.uk::872b68b5-d623-43b1-9764-20492f7f60c4" providerId="AD" clId="Web-{CEA63F74-AC9D-E4D7-BC1C-C762E951CB5D}" dt="2024-12-03T22:41:11.574" v="27"/>
          <ac:spMkLst>
            <pc:docMk/>
            <pc:sldMk cId="1918267920" sldId="275"/>
            <ac:spMk id="58" creationId="{7586665A-47B3-4AEE-BC94-15D89FF706B3}"/>
          </ac:spMkLst>
        </pc:spChg>
        <pc:spChg chg="add">
          <ac:chgData name="Sapphire Francis (2409112)" userId="S::2409112@student.uwtsd.ac.uk::872b68b5-d623-43b1-9764-20492f7f60c4" providerId="AD" clId="Web-{CEA63F74-AC9D-E4D7-BC1C-C762E951CB5D}" dt="2024-12-03T22:41:53.435" v="33"/>
          <ac:spMkLst>
            <pc:docMk/>
            <pc:sldMk cId="1918267920" sldId="275"/>
            <ac:spMk id="63" creationId="{9EAAC543-06A1-30A3-CDB5-302AEBD0D302}"/>
          </ac:spMkLst>
        </pc:spChg>
        <pc:spChg chg="add del">
          <ac:chgData name="Sapphire Francis (2409112)" userId="S::2409112@student.uwtsd.ac.uk::872b68b5-d623-43b1-9764-20492f7f60c4" providerId="AD" clId="Web-{CEA63F74-AC9D-E4D7-BC1C-C762E951CB5D}" dt="2024-12-03T22:41:53.419" v="32"/>
          <ac:spMkLst>
            <pc:docMk/>
            <pc:sldMk cId="1918267920" sldId="275"/>
            <ac:spMk id="64" creationId="{35C9F962-A262-4B5E-88C7-9F9A51F50709}"/>
          </ac:spMkLst>
        </pc:spChg>
        <pc:spChg chg="add">
          <ac:chgData name="Sapphire Francis (2409112)" userId="S::2409112@student.uwtsd.ac.uk::872b68b5-d623-43b1-9764-20492f7f60c4" providerId="AD" clId="Web-{CEA63F74-AC9D-E4D7-BC1C-C762E951CB5D}" dt="2024-12-03T22:41:53.435" v="33"/>
          <ac:spMkLst>
            <pc:docMk/>
            <pc:sldMk cId="1918267920" sldId="275"/>
            <ac:spMk id="65" creationId="{FF97FFD4-A8B9-3D4D-1623-7BE467E46A6A}"/>
          </ac:spMkLst>
        </pc:spChg>
        <pc:spChg chg="add">
          <ac:chgData name="Sapphire Francis (2409112)" userId="S::2409112@student.uwtsd.ac.uk::872b68b5-d623-43b1-9764-20492f7f60c4" providerId="AD" clId="Web-{CEA63F74-AC9D-E4D7-BC1C-C762E951CB5D}" dt="2024-12-03T22:41:53.435" v="33"/>
          <ac:spMkLst>
            <pc:docMk/>
            <pc:sldMk cId="1918267920" sldId="275"/>
            <ac:spMk id="66" creationId="{97A7BC37-AB06-33B6-67C7-87AEE430A08B}"/>
          </ac:spMkLst>
        </pc:spChg>
        <pc:spChg chg="add mod">
          <ac:chgData name="Sapphire Francis (2409112)" userId="S::2409112@student.uwtsd.ac.uk::872b68b5-d623-43b1-9764-20492f7f60c4" providerId="AD" clId="Web-{CEA63F74-AC9D-E4D7-BC1C-C762E951CB5D}" dt="2024-12-03T23:08:12.278" v="139" actId="20577"/>
          <ac:spMkLst>
            <pc:docMk/>
            <pc:sldMk cId="1918267920" sldId="275"/>
            <ac:spMk id="67" creationId="{35C9F962-A262-4B5E-88C7-9F9A51F50709}"/>
          </ac:spMkLst>
        </pc:spChg>
        <pc:grpChg chg="add del">
          <ac:chgData name="Sapphire Francis (2409112)" userId="S::2409112@student.uwtsd.ac.uk::872b68b5-d623-43b1-9764-20492f7f60c4" providerId="AD" clId="Web-{CEA63F74-AC9D-E4D7-BC1C-C762E951CB5D}" dt="2024-12-03T22:41:53.419" v="32"/>
          <ac:grpSpMkLst>
            <pc:docMk/>
            <pc:sldMk cId="1918267920" sldId="275"/>
            <ac:grpSpMk id="61" creationId="{12B241C5-7E45-AD52-638D-31E8FD2BC181}"/>
          </ac:grpSpMkLst>
        </pc:grpChg>
        <pc:graphicFrameChg chg="add del">
          <ac:chgData name="Sapphire Francis (2409112)" userId="S::2409112@student.uwtsd.ac.uk::872b68b5-d623-43b1-9764-20492f7f60c4" providerId="AD" clId="Web-{CEA63F74-AC9D-E4D7-BC1C-C762E951CB5D}" dt="2024-12-03T22:41:44.966" v="30"/>
          <ac:graphicFrameMkLst>
            <pc:docMk/>
            <pc:sldMk cId="1918267920" sldId="275"/>
            <ac:graphicFrameMk id="59" creationId="{22B547B7-92A5-9B93-A4AD-89125422769A}"/>
          </ac:graphicFrameMkLst>
        </pc:graphicFrameChg>
        <pc:picChg chg="mod ord modCrop">
          <ac:chgData name="Sapphire Francis (2409112)" userId="S::2409112@student.uwtsd.ac.uk::872b68b5-d623-43b1-9764-20492f7f60c4" providerId="AD" clId="Web-{CEA63F74-AC9D-E4D7-BC1C-C762E951CB5D}" dt="2024-12-03T22:42:47.452" v="38"/>
          <ac:picMkLst>
            <pc:docMk/>
            <pc:sldMk cId="1918267920" sldId="275"/>
            <ac:picMk id="2" creationId="{15BC7E36-6B90-33BB-0DA3-F4359CECEE74}"/>
          </ac:picMkLst>
        </pc:picChg>
        <pc:picChg chg="add mod">
          <ac:chgData name="Sapphire Francis (2409112)" userId="S::2409112@student.uwtsd.ac.uk::872b68b5-d623-43b1-9764-20492f7f60c4" providerId="AD" clId="Web-{CEA63F74-AC9D-E4D7-BC1C-C762E951CB5D}" dt="2024-12-03T22:41:53.435" v="33"/>
          <ac:picMkLst>
            <pc:docMk/>
            <pc:sldMk cId="1918267920" sldId="275"/>
            <ac:picMk id="4" creationId="{ED918D5E-800D-048E-42F3-8F33D3FF3815}"/>
          </ac:picMkLst>
        </pc:picChg>
      </pc:sldChg>
      <pc:sldChg chg="new">
        <pc:chgData name="Sapphire Francis (2409112)" userId="S::2409112@student.uwtsd.ac.uk::872b68b5-d623-43b1-9764-20492f7f60c4" providerId="AD" clId="Web-{CEA63F74-AC9D-E4D7-BC1C-C762E951CB5D}" dt="2024-12-03T22:56:55.953" v="100"/>
        <pc:sldMkLst>
          <pc:docMk/>
          <pc:sldMk cId="1533407145" sldId="276"/>
        </pc:sldMkLst>
      </pc:sldChg>
    </pc:docChg>
  </pc:docChgLst>
  <pc:docChgLst>
    <pc:chgData name="Sapphire Francis (2409112)" userId="S::2409112@student.uwtsd.ac.uk::872b68b5-d623-43b1-9764-20492f7f60c4" providerId="AD" clId="Web-{CA652E60-2130-7896-CDDC-E608422D9280}"/>
    <pc:docChg chg="modSld">
      <pc:chgData name="Sapphire Francis (2409112)" userId="S::2409112@student.uwtsd.ac.uk::872b68b5-d623-43b1-9764-20492f7f60c4" providerId="AD" clId="Web-{CA652E60-2130-7896-CDDC-E608422D9280}" dt="2024-11-28T14:20:28.293" v="18" actId="20577"/>
      <pc:docMkLst>
        <pc:docMk/>
      </pc:docMkLst>
      <pc:sldChg chg="addSp delSp modSp">
        <pc:chgData name="Sapphire Francis (2409112)" userId="S::2409112@student.uwtsd.ac.uk::872b68b5-d623-43b1-9764-20492f7f60c4" providerId="AD" clId="Web-{CA652E60-2130-7896-CDDC-E608422D9280}" dt="2024-11-28T13:48:39.079" v="16" actId="14100"/>
        <pc:sldMkLst>
          <pc:docMk/>
          <pc:sldMk cId="4275101464" sldId="264"/>
        </pc:sldMkLst>
        <pc:spChg chg="mod">
          <ac:chgData name="Sapphire Francis (2409112)" userId="S::2409112@student.uwtsd.ac.uk::872b68b5-d623-43b1-9764-20492f7f60c4" providerId="AD" clId="Web-{CA652E60-2130-7896-CDDC-E608422D9280}" dt="2024-11-28T13:39:50.943" v="2" actId="20577"/>
          <ac:spMkLst>
            <pc:docMk/>
            <pc:sldMk cId="4275101464" sldId="264"/>
            <ac:spMk id="4" creationId="{68792426-B3B9-A169-D6F5-F7EBF960CE4E}"/>
          </ac:spMkLst>
        </pc:spChg>
        <pc:spChg chg="mod">
          <ac:chgData name="Sapphire Francis (2409112)" userId="S::2409112@student.uwtsd.ac.uk::872b68b5-d623-43b1-9764-20492f7f60c4" providerId="AD" clId="Web-{CA652E60-2130-7896-CDDC-E608422D9280}" dt="2024-11-28T13:48:39.079" v="16" actId="14100"/>
          <ac:spMkLst>
            <pc:docMk/>
            <pc:sldMk cId="4275101464" sldId="264"/>
            <ac:spMk id="21" creationId="{E60FC207-3E4D-93FD-3CEC-8F383288B10D}"/>
          </ac:spMkLst>
        </pc:spChg>
        <pc:grpChg chg="mod">
          <ac:chgData name="Sapphire Francis (2409112)" userId="S::2409112@student.uwtsd.ac.uk::872b68b5-d623-43b1-9764-20492f7f60c4" providerId="AD" clId="Web-{CA652E60-2130-7896-CDDC-E608422D9280}" dt="2024-11-28T13:42:19.915" v="13" actId="14100"/>
          <ac:grpSpMkLst>
            <pc:docMk/>
            <pc:sldMk cId="4275101464" sldId="264"/>
            <ac:grpSpMk id="19" creationId="{4E34F76B-67AE-43E8-0B6E-B51BC45175D1}"/>
          </ac:grpSpMkLst>
        </pc:grpChg>
        <pc:picChg chg="add del mod">
          <ac:chgData name="Sapphire Francis (2409112)" userId="S::2409112@student.uwtsd.ac.uk::872b68b5-d623-43b1-9764-20492f7f60c4" providerId="AD" clId="Web-{CA652E60-2130-7896-CDDC-E608422D9280}" dt="2024-11-28T13:41:46.133" v="7"/>
          <ac:picMkLst>
            <pc:docMk/>
            <pc:sldMk cId="4275101464" sldId="264"/>
            <ac:picMk id="6" creationId="{4470B057-47EF-4022-6FC1-327777F10C82}"/>
          </ac:picMkLst>
        </pc:picChg>
        <pc:picChg chg="mod">
          <ac:chgData name="Sapphire Francis (2409112)" userId="S::2409112@student.uwtsd.ac.uk::872b68b5-d623-43b1-9764-20492f7f60c4" providerId="AD" clId="Web-{CA652E60-2130-7896-CDDC-E608422D9280}" dt="2024-11-28T13:40:59.413" v="6" actId="14100"/>
          <ac:picMkLst>
            <pc:docMk/>
            <pc:sldMk cId="4275101464" sldId="264"/>
            <ac:picMk id="7" creationId="{32A6B397-E5E3-7C2E-7E94-5E25DEFD8FB2}"/>
          </ac:picMkLst>
        </pc:picChg>
        <pc:picChg chg="add del mod">
          <ac:chgData name="Sapphire Francis (2409112)" userId="S::2409112@student.uwtsd.ac.uk::872b68b5-d623-43b1-9764-20492f7f60c4" providerId="AD" clId="Web-{CA652E60-2130-7896-CDDC-E608422D9280}" dt="2024-11-28T13:41:50.039" v="9"/>
          <ac:picMkLst>
            <pc:docMk/>
            <pc:sldMk cId="4275101464" sldId="264"/>
            <ac:picMk id="8" creationId="{074DB798-961D-8E31-7A38-327E9777CCEB}"/>
          </ac:picMkLst>
        </pc:picChg>
      </pc:sldChg>
      <pc:sldChg chg="modSp">
        <pc:chgData name="Sapphire Francis (2409112)" userId="S::2409112@student.uwtsd.ac.uk::872b68b5-d623-43b1-9764-20492f7f60c4" providerId="AD" clId="Web-{CA652E60-2130-7896-CDDC-E608422D9280}" dt="2024-11-28T14:20:28.293" v="18" actId="20577"/>
        <pc:sldMkLst>
          <pc:docMk/>
          <pc:sldMk cId="2325300807" sldId="269"/>
        </pc:sldMkLst>
        <pc:spChg chg="mod">
          <ac:chgData name="Sapphire Francis (2409112)" userId="S::2409112@student.uwtsd.ac.uk::872b68b5-d623-43b1-9764-20492f7f60c4" providerId="AD" clId="Web-{CA652E60-2130-7896-CDDC-E608422D9280}" dt="2024-11-28T14:20:28.293" v="18" actId="20577"/>
          <ac:spMkLst>
            <pc:docMk/>
            <pc:sldMk cId="2325300807" sldId="269"/>
            <ac:spMk id="2" creationId="{A0A80B7F-B459-DA3B-0624-7498EEB0E1EF}"/>
          </ac:spMkLst>
        </pc:spChg>
      </pc:sldChg>
    </pc:docChg>
  </pc:docChgLst>
  <pc:docChgLst>
    <pc:chgData name="Sapphire Francis (2409112)" userId="S::2409112@student.uwtsd.ac.uk::872b68b5-d623-43b1-9764-20492f7f60c4" providerId="AD" clId="Web-{01DA98FD-A103-0DC6-EA35-3C93EC3BDB2F}"/>
    <pc:docChg chg="addSld modSld sldOrd">
      <pc:chgData name="Sapphire Francis (2409112)" userId="S::2409112@student.uwtsd.ac.uk::872b68b5-d623-43b1-9764-20492f7f60c4" providerId="AD" clId="Web-{01DA98FD-A103-0DC6-EA35-3C93EC3BDB2F}" dt="2024-12-03T20:53:37.196" v="283" actId="1076"/>
      <pc:docMkLst>
        <pc:docMk/>
      </pc:docMkLst>
      <pc:sldChg chg="modSp mod setBg">
        <pc:chgData name="Sapphire Francis (2409112)" userId="S::2409112@student.uwtsd.ac.uk::872b68b5-d623-43b1-9764-20492f7f60c4" providerId="AD" clId="Web-{01DA98FD-A103-0DC6-EA35-3C93EC3BDB2F}" dt="2024-12-03T20:41:31.131" v="143"/>
        <pc:sldMkLst>
          <pc:docMk/>
          <pc:sldMk cId="4275101464" sldId="264"/>
        </pc:sldMkLst>
        <pc:spChg chg="mod">
          <ac:chgData name="Sapphire Francis (2409112)" userId="S::2409112@student.uwtsd.ac.uk::872b68b5-d623-43b1-9764-20492f7f60c4" providerId="AD" clId="Web-{01DA98FD-A103-0DC6-EA35-3C93EC3BDB2F}" dt="2024-12-03T20:41:31.069" v="142"/>
          <ac:spMkLst>
            <pc:docMk/>
            <pc:sldMk cId="4275101464" sldId="264"/>
            <ac:spMk id="2" creationId="{A06D6423-4347-CBA6-10A2-372A5BFE09E5}"/>
          </ac:spMkLst>
        </pc:spChg>
        <pc:spChg chg="mod">
          <ac:chgData name="Sapphire Francis (2409112)" userId="S::2409112@student.uwtsd.ac.uk::872b68b5-d623-43b1-9764-20492f7f60c4" providerId="AD" clId="Web-{01DA98FD-A103-0DC6-EA35-3C93EC3BDB2F}" dt="2024-12-03T20:41:31.131" v="143"/>
          <ac:spMkLst>
            <pc:docMk/>
            <pc:sldMk cId="4275101464" sldId="264"/>
            <ac:spMk id="3" creationId="{D17CB5EE-DC1A-6A4A-501C-FDC903EFE5DE}"/>
          </ac:spMkLst>
        </pc:spChg>
        <pc:picChg chg="mod">
          <ac:chgData name="Sapphire Francis (2409112)" userId="S::2409112@student.uwtsd.ac.uk::872b68b5-d623-43b1-9764-20492f7f60c4" providerId="AD" clId="Web-{01DA98FD-A103-0DC6-EA35-3C93EC3BDB2F}" dt="2024-12-03T20:40:22.379" v="128" actId="1076"/>
          <ac:picMkLst>
            <pc:docMk/>
            <pc:sldMk cId="4275101464" sldId="264"/>
            <ac:picMk id="8" creationId="{2F0430E2-DF89-7B38-13EB-EC94B3993178}"/>
          </ac:picMkLst>
        </pc:picChg>
        <pc:picChg chg="mod">
          <ac:chgData name="Sapphire Francis (2409112)" userId="S::2409112@student.uwtsd.ac.uk::872b68b5-d623-43b1-9764-20492f7f60c4" providerId="AD" clId="Web-{01DA98FD-A103-0DC6-EA35-3C93EC3BDB2F}" dt="2024-12-03T20:40:24.723" v="129" actId="1076"/>
          <ac:picMkLst>
            <pc:docMk/>
            <pc:sldMk cId="4275101464" sldId="264"/>
            <ac:picMk id="9" creationId="{3F3A6041-6C13-B0D5-8081-2CD8AEF9CB51}"/>
          </ac:picMkLst>
        </pc:picChg>
        <pc:picChg chg="mod">
          <ac:chgData name="Sapphire Francis (2409112)" userId="S::2409112@student.uwtsd.ac.uk::872b68b5-d623-43b1-9764-20492f7f60c4" providerId="AD" clId="Web-{01DA98FD-A103-0DC6-EA35-3C93EC3BDB2F}" dt="2024-12-03T20:40:26.785" v="130" actId="1076"/>
          <ac:picMkLst>
            <pc:docMk/>
            <pc:sldMk cId="4275101464" sldId="264"/>
            <ac:picMk id="10" creationId="{B2145F81-DAE5-DF55-D73C-36C5497F9B59}"/>
          </ac:picMkLst>
        </pc:picChg>
        <pc:picChg chg="mod">
          <ac:chgData name="Sapphire Francis (2409112)" userId="S::2409112@student.uwtsd.ac.uk::872b68b5-d623-43b1-9764-20492f7f60c4" providerId="AD" clId="Web-{01DA98FD-A103-0DC6-EA35-3C93EC3BDB2F}" dt="2024-12-03T20:40:36.551" v="134" actId="1076"/>
          <ac:picMkLst>
            <pc:docMk/>
            <pc:sldMk cId="4275101464" sldId="264"/>
            <ac:picMk id="11" creationId="{D057F60F-B2B4-C946-95F5-58458D6CEC1F}"/>
          </ac:picMkLst>
        </pc:picChg>
        <pc:picChg chg="mod">
          <ac:chgData name="Sapphire Francis (2409112)" userId="S::2409112@student.uwtsd.ac.uk::872b68b5-d623-43b1-9764-20492f7f60c4" providerId="AD" clId="Web-{01DA98FD-A103-0DC6-EA35-3C93EC3BDB2F}" dt="2024-12-03T20:40:31.817" v="132" actId="1076"/>
          <ac:picMkLst>
            <pc:docMk/>
            <pc:sldMk cId="4275101464" sldId="264"/>
            <ac:picMk id="12" creationId="{1383AF55-545B-A555-3DCC-9C07ED7F99FD}"/>
          </ac:picMkLst>
        </pc:picChg>
        <pc:picChg chg="mod">
          <ac:chgData name="Sapphire Francis (2409112)" userId="S::2409112@student.uwtsd.ac.uk::872b68b5-d623-43b1-9764-20492f7f60c4" providerId="AD" clId="Web-{01DA98FD-A103-0DC6-EA35-3C93EC3BDB2F}" dt="2024-12-03T20:40:34.004" v="133" actId="1076"/>
          <ac:picMkLst>
            <pc:docMk/>
            <pc:sldMk cId="4275101464" sldId="264"/>
            <ac:picMk id="22" creationId="{C17D3629-1EB3-F09B-4D91-78CD22A8DA44}"/>
          </ac:picMkLst>
        </pc:picChg>
      </pc:sldChg>
      <pc:sldChg chg="modSp mod setBg">
        <pc:chgData name="Sapphire Francis (2409112)" userId="S::2409112@student.uwtsd.ac.uk::872b68b5-d623-43b1-9764-20492f7f60c4" providerId="AD" clId="Web-{01DA98FD-A103-0DC6-EA35-3C93EC3BDB2F}" dt="2024-12-03T20:40:11.441" v="126"/>
        <pc:sldMkLst>
          <pc:docMk/>
          <pc:sldMk cId="524190128" sldId="265"/>
        </pc:sldMkLst>
        <pc:spChg chg="mod">
          <ac:chgData name="Sapphire Francis (2409112)" userId="S::2409112@student.uwtsd.ac.uk::872b68b5-d623-43b1-9764-20492f7f60c4" providerId="AD" clId="Web-{01DA98FD-A103-0DC6-EA35-3C93EC3BDB2F}" dt="2024-12-03T20:38:57.954" v="114"/>
          <ac:spMkLst>
            <pc:docMk/>
            <pc:sldMk cId="524190128" sldId="265"/>
            <ac:spMk id="2" creationId="{A06D6423-4347-CBA6-10A2-372A5BFE09E5}"/>
          </ac:spMkLst>
        </pc:spChg>
        <pc:spChg chg="mod">
          <ac:chgData name="Sapphire Francis (2409112)" userId="S::2409112@student.uwtsd.ac.uk::872b68b5-d623-43b1-9764-20492f7f60c4" providerId="AD" clId="Web-{01DA98FD-A103-0DC6-EA35-3C93EC3BDB2F}" dt="2024-12-03T20:38:58.032" v="115"/>
          <ac:spMkLst>
            <pc:docMk/>
            <pc:sldMk cId="524190128" sldId="265"/>
            <ac:spMk id="3" creationId="{D17CB5EE-DC1A-6A4A-501C-FDC903EFE5DE}"/>
          </ac:spMkLst>
        </pc:spChg>
        <pc:spChg chg="mod">
          <ac:chgData name="Sapphire Francis (2409112)" userId="S::2409112@student.uwtsd.ac.uk::872b68b5-d623-43b1-9764-20492f7f60c4" providerId="AD" clId="Web-{01DA98FD-A103-0DC6-EA35-3C93EC3BDB2F}" dt="2024-12-03T20:37:57.967" v="110" actId="20577"/>
          <ac:spMkLst>
            <pc:docMk/>
            <pc:sldMk cId="524190128" sldId="265"/>
            <ac:spMk id="6" creationId="{60BFB395-F178-A8BA-CAD0-EA0F9C5FB33D}"/>
          </ac:spMkLst>
        </pc:spChg>
        <pc:grpChg chg="mod">
          <ac:chgData name="Sapphire Francis (2409112)" userId="S::2409112@student.uwtsd.ac.uk::872b68b5-d623-43b1-9764-20492f7f60c4" providerId="AD" clId="Web-{01DA98FD-A103-0DC6-EA35-3C93EC3BDB2F}" dt="2024-12-03T20:39:09.657" v="116" actId="14100"/>
          <ac:grpSpMkLst>
            <pc:docMk/>
            <pc:sldMk cId="524190128" sldId="265"/>
            <ac:grpSpMk id="16" creationId="{8968326E-DF0E-DF62-8C36-9A65FCE8F106}"/>
          </ac:grpSpMkLst>
        </pc:grpChg>
      </pc:sldChg>
      <pc:sldChg chg="modSp mod setBg">
        <pc:chgData name="Sapphire Francis (2409112)" userId="S::2409112@student.uwtsd.ac.uk::872b68b5-d623-43b1-9764-20492f7f60c4" providerId="AD" clId="Web-{01DA98FD-A103-0DC6-EA35-3C93EC3BDB2F}" dt="2024-12-03T20:47:25.791" v="222" actId="14100"/>
        <pc:sldMkLst>
          <pc:docMk/>
          <pc:sldMk cId="2442914329" sldId="266"/>
        </pc:sldMkLst>
        <pc:spChg chg="mod">
          <ac:chgData name="Sapphire Francis (2409112)" userId="S::2409112@student.uwtsd.ac.uk::872b68b5-d623-43b1-9764-20492f7f60c4" providerId="AD" clId="Web-{01DA98FD-A103-0DC6-EA35-3C93EC3BDB2F}" dt="2024-12-03T20:41:24.272" v="141"/>
          <ac:spMkLst>
            <pc:docMk/>
            <pc:sldMk cId="2442914329" sldId="266"/>
            <ac:spMk id="2" creationId="{A06D6423-4347-CBA6-10A2-372A5BFE09E5}"/>
          </ac:spMkLst>
        </pc:spChg>
        <pc:spChg chg="mod">
          <ac:chgData name="Sapphire Francis (2409112)" userId="S::2409112@student.uwtsd.ac.uk::872b68b5-d623-43b1-9764-20492f7f60c4" providerId="AD" clId="Web-{01DA98FD-A103-0DC6-EA35-3C93EC3BDB2F}" dt="2024-12-03T20:41:21.069" v="140"/>
          <ac:spMkLst>
            <pc:docMk/>
            <pc:sldMk cId="2442914329" sldId="266"/>
            <ac:spMk id="3" creationId="{D17CB5EE-DC1A-6A4A-501C-FDC903EFE5DE}"/>
          </ac:spMkLst>
        </pc:spChg>
        <pc:spChg chg="mod">
          <ac:chgData name="Sapphire Francis (2409112)" userId="S::2409112@student.uwtsd.ac.uk::872b68b5-d623-43b1-9764-20492f7f60c4" providerId="AD" clId="Web-{01DA98FD-A103-0DC6-EA35-3C93EC3BDB2F}" dt="2024-12-03T20:46:22.695" v="215" actId="1076"/>
          <ac:spMkLst>
            <pc:docMk/>
            <pc:sldMk cId="2442914329" sldId="266"/>
            <ac:spMk id="4" creationId="{B2F00518-AFEF-69A3-87CD-49D3B0F64BA0}"/>
          </ac:spMkLst>
        </pc:spChg>
        <pc:spChg chg="mod">
          <ac:chgData name="Sapphire Francis (2409112)" userId="S::2409112@student.uwtsd.ac.uk::872b68b5-d623-43b1-9764-20492f7f60c4" providerId="AD" clId="Web-{01DA98FD-A103-0DC6-EA35-3C93EC3BDB2F}" dt="2024-12-03T20:46:09.835" v="211" actId="1076"/>
          <ac:spMkLst>
            <pc:docMk/>
            <pc:sldMk cId="2442914329" sldId="266"/>
            <ac:spMk id="7" creationId="{D0E45E6B-289E-F79B-0084-0CBA338B8E63}"/>
          </ac:spMkLst>
        </pc:spChg>
        <pc:spChg chg="mod">
          <ac:chgData name="Sapphire Francis (2409112)" userId="S::2409112@student.uwtsd.ac.uk::872b68b5-d623-43b1-9764-20492f7f60c4" providerId="AD" clId="Web-{01DA98FD-A103-0DC6-EA35-3C93EC3BDB2F}" dt="2024-12-03T20:45:47.287" v="207" actId="1076"/>
          <ac:spMkLst>
            <pc:docMk/>
            <pc:sldMk cId="2442914329" sldId="266"/>
            <ac:spMk id="21" creationId="{E60FC207-3E4D-93FD-3CEC-8F383288B10D}"/>
          </ac:spMkLst>
        </pc:spChg>
        <pc:grpChg chg="mod">
          <ac:chgData name="Sapphire Francis (2409112)" userId="S::2409112@student.uwtsd.ac.uk::872b68b5-d623-43b1-9764-20492f7f60c4" providerId="AD" clId="Web-{01DA98FD-A103-0DC6-EA35-3C93EC3BDB2F}" dt="2024-12-03T20:47:20.353" v="221" actId="14100"/>
          <ac:grpSpMkLst>
            <pc:docMk/>
            <pc:sldMk cId="2442914329" sldId="266"/>
            <ac:grpSpMk id="5" creationId="{51E0269D-4873-B293-D1F2-4CD05A360585}"/>
          </ac:grpSpMkLst>
        </pc:grpChg>
        <pc:grpChg chg="mod">
          <ac:chgData name="Sapphire Francis (2409112)" userId="S::2409112@student.uwtsd.ac.uk::872b68b5-d623-43b1-9764-20492f7f60c4" providerId="AD" clId="Web-{01DA98FD-A103-0DC6-EA35-3C93EC3BDB2F}" dt="2024-12-03T20:47:25.791" v="222" actId="14100"/>
          <ac:grpSpMkLst>
            <pc:docMk/>
            <pc:sldMk cId="2442914329" sldId="266"/>
            <ac:grpSpMk id="13" creationId="{367ED4AD-0601-EE07-DBCA-DCEF6EEB90E4}"/>
          </ac:grpSpMkLst>
        </pc:grpChg>
        <pc:grpChg chg="mod">
          <ac:chgData name="Sapphire Francis (2409112)" userId="S::2409112@student.uwtsd.ac.uk::872b68b5-d623-43b1-9764-20492f7f60c4" providerId="AD" clId="Web-{01DA98FD-A103-0DC6-EA35-3C93EC3BDB2F}" dt="2024-12-03T20:45:37.303" v="205" actId="14100"/>
          <ac:grpSpMkLst>
            <pc:docMk/>
            <pc:sldMk cId="2442914329" sldId="266"/>
            <ac:grpSpMk id="16" creationId="{8968326E-DF0E-DF62-8C36-9A65FCE8F106}"/>
          </ac:grpSpMkLst>
        </pc:grpChg>
        <pc:grpChg chg="mod">
          <ac:chgData name="Sapphire Francis (2409112)" userId="S::2409112@student.uwtsd.ac.uk::872b68b5-d623-43b1-9764-20492f7f60c4" providerId="AD" clId="Web-{01DA98FD-A103-0DC6-EA35-3C93EC3BDB2F}" dt="2024-12-03T20:45:55.631" v="208" actId="14100"/>
          <ac:grpSpMkLst>
            <pc:docMk/>
            <pc:sldMk cId="2442914329" sldId="266"/>
            <ac:grpSpMk id="19" creationId="{4E34F76B-67AE-43E8-0B6E-B51BC45175D1}"/>
          </ac:grpSpMkLst>
        </pc:grpChg>
      </pc:sldChg>
      <pc:sldChg chg="modSp mod setBg">
        <pc:chgData name="Sapphire Francis (2409112)" userId="S::2409112@student.uwtsd.ac.uk::872b68b5-d623-43b1-9764-20492f7f60c4" providerId="AD" clId="Web-{01DA98FD-A103-0DC6-EA35-3C93EC3BDB2F}" dt="2024-12-03T20:48:08.074" v="242" actId="14100"/>
        <pc:sldMkLst>
          <pc:docMk/>
          <pc:sldMk cId="1741023110" sldId="267"/>
        </pc:sldMkLst>
        <pc:spChg chg="mod">
          <ac:chgData name="Sapphire Francis (2409112)" userId="S::2409112@student.uwtsd.ac.uk::872b68b5-d623-43b1-9764-20492f7f60c4" providerId="AD" clId="Web-{01DA98FD-A103-0DC6-EA35-3C93EC3BDB2F}" dt="2024-12-03T20:41:14.928" v="138"/>
          <ac:spMkLst>
            <pc:docMk/>
            <pc:sldMk cId="1741023110" sldId="267"/>
            <ac:spMk id="2" creationId="{A06D6423-4347-CBA6-10A2-372A5BFE09E5}"/>
          </ac:spMkLst>
        </pc:spChg>
        <pc:spChg chg="mod">
          <ac:chgData name="Sapphire Francis (2409112)" userId="S::2409112@student.uwtsd.ac.uk::872b68b5-d623-43b1-9764-20492f7f60c4" providerId="AD" clId="Web-{01DA98FD-A103-0DC6-EA35-3C93EC3BDB2F}" dt="2024-12-03T20:41:15.006" v="139"/>
          <ac:spMkLst>
            <pc:docMk/>
            <pc:sldMk cId="1741023110" sldId="267"/>
            <ac:spMk id="3" creationId="{D17CB5EE-DC1A-6A4A-501C-FDC903EFE5DE}"/>
          </ac:spMkLst>
        </pc:spChg>
        <pc:spChg chg="mod">
          <ac:chgData name="Sapphire Francis (2409112)" userId="S::2409112@student.uwtsd.ac.uk::872b68b5-d623-43b1-9764-20492f7f60c4" providerId="AD" clId="Web-{01DA98FD-A103-0DC6-EA35-3C93EC3BDB2F}" dt="2024-12-03T20:43:12.766" v="182" actId="1076"/>
          <ac:spMkLst>
            <pc:docMk/>
            <pc:sldMk cId="1741023110" sldId="267"/>
            <ac:spMk id="4" creationId="{4EFCBD19-5CC4-D327-1182-EC835B4DC266}"/>
          </ac:spMkLst>
        </pc:spChg>
        <pc:spChg chg="mod">
          <ac:chgData name="Sapphire Francis (2409112)" userId="S::2409112@student.uwtsd.ac.uk::872b68b5-d623-43b1-9764-20492f7f60c4" providerId="AD" clId="Web-{01DA98FD-A103-0DC6-EA35-3C93EC3BDB2F}" dt="2024-12-03T20:48:03.043" v="241" actId="20577"/>
          <ac:spMkLst>
            <pc:docMk/>
            <pc:sldMk cId="1741023110" sldId="267"/>
            <ac:spMk id="7" creationId="{BA4640D0-4207-71FD-7275-90728B8A2021}"/>
          </ac:spMkLst>
        </pc:spChg>
        <pc:grpChg chg="mod">
          <ac:chgData name="Sapphire Francis (2409112)" userId="S::2409112@student.uwtsd.ac.uk::872b68b5-d623-43b1-9764-20492f7f60c4" providerId="AD" clId="Web-{01DA98FD-A103-0DC6-EA35-3C93EC3BDB2F}" dt="2024-12-03T20:48:08.074" v="242" actId="14100"/>
          <ac:grpSpMkLst>
            <pc:docMk/>
            <pc:sldMk cId="1741023110" sldId="267"/>
            <ac:grpSpMk id="19" creationId="{4E34F76B-67AE-43E8-0B6E-B51BC45175D1}"/>
          </ac:grpSpMkLst>
        </pc:grpChg>
      </pc:sldChg>
      <pc:sldChg chg="addSp delSp modSp mod setBg">
        <pc:chgData name="Sapphire Francis (2409112)" userId="S::2409112@student.uwtsd.ac.uk::872b68b5-d623-43b1-9764-20492f7f60c4" providerId="AD" clId="Web-{01DA98FD-A103-0DC6-EA35-3C93EC3BDB2F}" dt="2024-12-03T20:47:47.573" v="234" actId="20577"/>
        <pc:sldMkLst>
          <pc:docMk/>
          <pc:sldMk cId="83959074" sldId="268"/>
        </pc:sldMkLst>
        <pc:spChg chg="mod">
          <ac:chgData name="Sapphire Francis (2409112)" userId="S::2409112@student.uwtsd.ac.uk::872b68b5-d623-43b1-9764-20492f7f60c4" providerId="AD" clId="Web-{01DA98FD-A103-0DC6-EA35-3C93EC3BDB2F}" dt="2024-12-03T20:41:06.646" v="136"/>
          <ac:spMkLst>
            <pc:docMk/>
            <pc:sldMk cId="83959074" sldId="268"/>
            <ac:spMk id="2" creationId="{A06D6423-4347-CBA6-10A2-372A5BFE09E5}"/>
          </ac:spMkLst>
        </pc:spChg>
        <pc:spChg chg="mod">
          <ac:chgData name="Sapphire Francis (2409112)" userId="S::2409112@student.uwtsd.ac.uk::872b68b5-d623-43b1-9764-20492f7f60c4" providerId="AD" clId="Web-{01DA98FD-A103-0DC6-EA35-3C93EC3BDB2F}" dt="2024-12-03T20:41:10.115" v="137"/>
          <ac:spMkLst>
            <pc:docMk/>
            <pc:sldMk cId="83959074" sldId="268"/>
            <ac:spMk id="3" creationId="{D17CB5EE-DC1A-6A4A-501C-FDC903EFE5DE}"/>
          </ac:spMkLst>
        </pc:spChg>
        <pc:spChg chg="mod">
          <ac:chgData name="Sapphire Francis (2409112)" userId="S::2409112@student.uwtsd.ac.uk::872b68b5-d623-43b1-9764-20492f7f60c4" providerId="AD" clId="Web-{01DA98FD-A103-0DC6-EA35-3C93EC3BDB2F}" dt="2024-12-03T20:47:11.806" v="220" actId="1076"/>
          <ac:spMkLst>
            <pc:docMk/>
            <pc:sldMk cId="83959074" sldId="268"/>
            <ac:spMk id="4" creationId="{727F45DC-EF80-424F-4253-F3590EF5F87C}"/>
          </ac:spMkLst>
        </pc:spChg>
        <pc:spChg chg="del mod">
          <ac:chgData name="Sapphire Francis (2409112)" userId="S::2409112@student.uwtsd.ac.uk::872b68b5-d623-43b1-9764-20492f7f60c4" providerId="AD" clId="Web-{01DA98FD-A103-0DC6-EA35-3C93EC3BDB2F}" dt="2024-12-03T20:44:44.973" v="192"/>
          <ac:spMkLst>
            <pc:docMk/>
            <pc:sldMk cId="83959074" sldId="268"/>
            <ac:spMk id="6" creationId="{2A21DBB3-D090-1C12-23CB-20C9C205072F}"/>
          </ac:spMkLst>
        </pc:spChg>
        <pc:spChg chg="add mod">
          <ac:chgData name="Sapphire Francis (2409112)" userId="S::2409112@student.uwtsd.ac.uk::872b68b5-d623-43b1-9764-20492f7f60c4" providerId="AD" clId="Web-{01DA98FD-A103-0DC6-EA35-3C93EC3BDB2F}" dt="2024-12-03T20:47:47.573" v="234" actId="20577"/>
          <ac:spMkLst>
            <pc:docMk/>
            <pc:sldMk cId="83959074" sldId="268"/>
            <ac:spMk id="7" creationId="{1676B8FB-363F-3B2E-9316-2938D331D1C8}"/>
          </ac:spMkLst>
        </pc:spChg>
      </pc:sldChg>
      <pc:sldChg chg="ord">
        <pc:chgData name="Sapphire Francis (2409112)" userId="S::2409112@student.uwtsd.ac.uk::872b68b5-d623-43b1-9764-20492f7f60c4" providerId="AD" clId="Web-{01DA98FD-A103-0DC6-EA35-3C93EC3BDB2F}" dt="2024-12-03T20:29:51.527" v="51"/>
        <pc:sldMkLst>
          <pc:docMk/>
          <pc:sldMk cId="2325300807" sldId="269"/>
        </pc:sldMkLst>
      </pc:sldChg>
      <pc:sldChg chg="delSp modSp">
        <pc:chgData name="Sapphire Francis (2409112)" userId="S::2409112@student.uwtsd.ac.uk::872b68b5-d623-43b1-9764-20492f7f60c4" providerId="AD" clId="Web-{01DA98FD-A103-0DC6-EA35-3C93EC3BDB2F}" dt="2024-12-03T20:51:51.567" v="261" actId="20577"/>
        <pc:sldMkLst>
          <pc:docMk/>
          <pc:sldMk cId="2411107377" sldId="270"/>
        </pc:sldMkLst>
        <pc:spChg chg="del">
          <ac:chgData name="Sapphire Francis (2409112)" userId="S::2409112@student.uwtsd.ac.uk::872b68b5-d623-43b1-9764-20492f7f60c4" providerId="AD" clId="Web-{01DA98FD-A103-0DC6-EA35-3C93EC3BDB2F}" dt="2024-12-03T20:29:21.245" v="8"/>
          <ac:spMkLst>
            <pc:docMk/>
            <pc:sldMk cId="2411107377" sldId="270"/>
            <ac:spMk id="2" creationId="{EBB3964A-3327-14F1-F675-342D7289FA30}"/>
          </ac:spMkLst>
        </pc:spChg>
        <pc:spChg chg="mod">
          <ac:chgData name="Sapphire Francis (2409112)" userId="S::2409112@student.uwtsd.ac.uk::872b68b5-d623-43b1-9764-20492f7f60c4" providerId="AD" clId="Web-{01DA98FD-A103-0DC6-EA35-3C93EC3BDB2F}" dt="2024-12-03T20:51:51.567" v="261" actId="20577"/>
          <ac:spMkLst>
            <pc:docMk/>
            <pc:sldMk cId="2411107377" sldId="270"/>
            <ac:spMk id="3" creationId="{0D49F235-9E19-BF01-85CF-E6CB6C084BDA}"/>
          </ac:spMkLst>
        </pc:spChg>
      </pc:sldChg>
      <pc:sldChg chg="modSp ord">
        <pc:chgData name="Sapphire Francis (2409112)" userId="S::2409112@student.uwtsd.ac.uk::872b68b5-d623-43b1-9764-20492f7f60c4" providerId="AD" clId="Web-{01DA98FD-A103-0DC6-EA35-3C93EC3BDB2F}" dt="2024-12-03T20:22:19.315" v="7" actId="20577"/>
        <pc:sldMkLst>
          <pc:docMk/>
          <pc:sldMk cId="3424668427" sldId="271"/>
        </pc:sldMkLst>
        <pc:spChg chg="mod">
          <ac:chgData name="Sapphire Francis (2409112)" userId="S::2409112@student.uwtsd.ac.uk::872b68b5-d623-43b1-9764-20492f7f60c4" providerId="AD" clId="Web-{01DA98FD-A103-0DC6-EA35-3C93EC3BDB2F}" dt="2024-12-03T20:22:19.315" v="7" actId="20577"/>
          <ac:spMkLst>
            <pc:docMk/>
            <pc:sldMk cId="3424668427" sldId="271"/>
            <ac:spMk id="2" creationId="{B6669D3F-0B15-08FB-A75E-FC1D2EB9CAFE}"/>
          </ac:spMkLst>
        </pc:spChg>
      </pc:sldChg>
      <pc:sldChg chg="delSp modSp new">
        <pc:chgData name="Sapphire Francis (2409112)" userId="S::2409112@student.uwtsd.ac.uk::872b68b5-d623-43b1-9764-20492f7f60c4" providerId="AD" clId="Web-{01DA98FD-A103-0DC6-EA35-3C93EC3BDB2F}" dt="2024-12-03T20:53:30.727" v="282" actId="20577"/>
        <pc:sldMkLst>
          <pc:docMk/>
          <pc:sldMk cId="1212315391" sldId="272"/>
        </pc:sldMkLst>
        <pc:spChg chg="del">
          <ac:chgData name="Sapphire Francis (2409112)" userId="S::2409112@student.uwtsd.ac.uk::872b68b5-d623-43b1-9764-20492f7f60c4" providerId="AD" clId="Web-{01DA98FD-A103-0DC6-EA35-3C93EC3BDB2F}" dt="2024-12-03T20:35:36.134" v="61"/>
          <ac:spMkLst>
            <pc:docMk/>
            <pc:sldMk cId="1212315391" sldId="272"/>
            <ac:spMk id="2" creationId="{74846AE0-638C-7448-FF22-1DD3E94A2FD0}"/>
          </ac:spMkLst>
        </pc:spChg>
        <pc:spChg chg="mod">
          <ac:chgData name="Sapphire Francis (2409112)" userId="S::2409112@student.uwtsd.ac.uk::872b68b5-d623-43b1-9764-20492f7f60c4" providerId="AD" clId="Web-{01DA98FD-A103-0DC6-EA35-3C93EC3BDB2F}" dt="2024-12-03T20:53:30.727" v="282" actId="20577"/>
          <ac:spMkLst>
            <pc:docMk/>
            <pc:sldMk cId="1212315391" sldId="272"/>
            <ac:spMk id="3" creationId="{41F349C2-0622-860A-733C-E5DFCFB7EC84}"/>
          </ac:spMkLst>
        </pc:spChg>
      </pc:sldChg>
      <pc:sldChg chg="delSp modSp new">
        <pc:chgData name="Sapphire Francis (2409112)" userId="S::2409112@student.uwtsd.ac.uk::872b68b5-d623-43b1-9764-20492f7f60c4" providerId="AD" clId="Web-{01DA98FD-A103-0DC6-EA35-3C93EC3BDB2F}" dt="2024-12-03T20:53:37.196" v="283" actId="1076"/>
        <pc:sldMkLst>
          <pc:docMk/>
          <pc:sldMk cId="1657438134" sldId="273"/>
        </pc:sldMkLst>
        <pc:spChg chg="del">
          <ac:chgData name="Sapphire Francis (2409112)" userId="S::2409112@student.uwtsd.ac.uk::872b68b5-d623-43b1-9764-20492f7f60c4" providerId="AD" clId="Web-{01DA98FD-A103-0DC6-EA35-3C93EC3BDB2F}" dt="2024-12-03T20:35:54.572" v="64"/>
          <ac:spMkLst>
            <pc:docMk/>
            <pc:sldMk cId="1657438134" sldId="273"/>
            <ac:spMk id="2" creationId="{CFAD1BBC-78CD-EDEE-E8F2-B75685D6F2F7}"/>
          </ac:spMkLst>
        </pc:spChg>
        <pc:spChg chg="mod">
          <ac:chgData name="Sapphire Francis (2409112)" userId="S::2409112@student.uwtsd.ac.uk::872b68b5-d623-43b1-9764-20492f7f60c4" providerId="AD" clId="Web-{01DA98FD-A103-0DC6-EA35-3C93EC3BDB2F}" dt="2024-12-03T20:53:37.196" v="283" actId="1076"/>
          <ac:spMkLst>
            <pc:docMk/>
            <pc:sldMk cId="1657438134" sldId="273"/>
            <ac:spMk id="3" creationId="{4A6D824C-DAB9-90D9-A690-A8D18323D7B4}"/>
          </ac:spMkLst>
        </pc:spChg>
      </pc:sldChg>
      <pc:sldChg chg="delSp modSp new">
        <pc:chgData name="Sapphire Francis (2409112)" userId="S::2409112@student.uwtsd.ac.uk::872b68b5-d623-43b1-9764-20492f7f60c4" providerId="AD" clId="Web-{01DA98FD-A103-0DC6-EA35-3C93EC3BDB2F}" dt="2024-12-03T20:52:02.427" v="263" actId="20577"/>
        <pc:sldMkLst>
          <pc:docMk/>
          <pc:sldMk cId="3862132250" sldId="274"/>
        </pc:sldMkLst>
        <pc:spChg chg="del">
          <ac:chgData name="Sapphire Francis (2409112)" userId="S::2409112@student.uwtsd.ac.uk::872b68b5-d623-43b1-9764-20492f7f60c4" providerId="AD" clId="Web-{01DA98FD-A103-0DC6-EA35-3C93EC3BDB2F}" dt="2024-12-03T20:36:18.667" v="72"/>
          <ac:spMkLst>
            <pc:docMk/>
            <pc:sldMk cId="3862132250" sldId="274"/>
            <ac:spMk id="2" creationId="{47B21895-D588-9C6C-3E05-91F07F309F95}"/>
          </ac:spMkLst>
        </pc:spChg>
        <pc:spChg chg="mod">
          <ac:chgData name="Sapphire Francis (2409112)" userId="S::2409112@student.uwtsd.ac.uk::872b68b5-d623-43b1-9764-20492f7f60c4" providerId="AD" clId="Web-{01DA98FD-A103-0DC6-EA35-3C93EC3BDB2F}" dt="2024-12-03T20:52:02.427" v="263" actId="20577"/>
          <ac:spMkLst>
            <pc:docMk/>
            <pc:sldMk cId="3862132250" sldId="274"/>
            <ac:spMk id="3" creationId="{4628B5F8-CB20-769D-5DA6-7CCCF588EDDF}"/>
          </ac:spMkLst>
        </pc:spChg>
      </pc:sldChg>
      <pc:sldChg chg="delSp modSp new">
        <pc:chgData name="Sapphire Francis (2409112)" userId="S::2409112@student.uwtsd.ac.uk::872b68b5-d623-43b1-9764-20492f7f60c4" providerId="AD" clId="Web-{01DA98FD-A103-0DC6-EA35-3C93EC3BDB2F}" dt="2024-12-03T20:36:54.199" v="86" actId="20577"/>
        <pc:sldMkLst>
          <pc:docMk/>
          <pc:sldMk cId="1918267920" sldId="275"/>
        </pc:sldMkLst>
        <pc:spChg chg="del">
          <ac:chgData name="Sapphire Francis (2409112)" userId="S::2409112@student.uwtsd.ac.uk::872b68b5-d623-43b1-9764-20492f7f60c4" providerId="AD" clId="Web-{01DA98FD-A103-0DC6-EA35-3C93EC3BDB2F}" dt="2024-12-03T20:36:45.855" v="80"/>
          <ac:spMkLst>
            <pc:docMk/>
            <pc:sldMk cId="1918267920" sldId="275"/>
            <ac:spMk id="2" creationId="{C1A2A4F8-7AB6-2500-22C3-E822E30EE20B}"/>
          </ac:spMkLst>
        </pc:spChg>
        <pc:spChg chg="mod">
          <ac:chgData name="Sapphire Francis (2409112)" userId="S::2409112@student.uwtsd.ac.uk::872b68b5-d623-43b1-9764-20492f7f60c4" providerId="AD" clId="Web-{01DA98FD-A103-0DC6-EA35-3C93EC3BDB2F}" dt="2024-12-03T20:36:54.199" v="86" actId="20577"/>
          <ac:spMkLst>
            <pc:docMk/>
            <pc:sldMk cId="1918267920" sldId="275"/>
            <ac:spMk id="3" creationId="{35C9F962-A262-4B5E-88C7-9F9A51F50709}"/>
          </ac:spMkLst>
        </pc:spChg>
      </pc:sldChg>
    </pc:docChg>
  </pc:docChgLst>
  <pc:docChgLst>
    <pc:chgData name="Sapphire Francis (2409112)" userId="S::2409112@student.uwtsd.ac.uk::872b68b5-d623-43b1-9764-20492f7f60c4" providerId="AD" clId="Web-{7985C07E-F2F2-5FD4-F8B2-D8AAC71A3954}"/>
    <pc:docChg chg="modSld">
      <pc:chgData name="Sapphire Francis (2409112)" userId="S::2409112@student.uwtsd.ac.uk::872b68b5-d623-43b1-9764-20492f7f60c4" providerId="AD" clId="Web-{7985C07E-F2F2-5FD4-F8B2-D8AAC71A3954}" dt="2024-12-03T22:34:38.181" v="5"/>
      <pc:docMkLst>
        <pc:docMk/>
      </pc:docMkLst>
      <pc:sldChg chg="addSp delSp modSp">
        <pc:chgData name="Sapphire Francis (2409112)" userId="S::2409112@student.uwtsd.ac.uk::872b68b5-d623-43b1-9764-20492f7f60c4" providerId="AD" clId="Web-{7985C07E-F2F2-5FD4-F8B2-D8AAC71A3954}" dt="2024-12-03T22:34:02.179" v="2"/>
        <pc:sldMkLst>
          <pc:docMk/>
          <pc:sldMk cId="2411107377" sldId="270"/>
        </pc:sldMkLst>
        <pc:spChg chg="mod">
          <ac:chgData name="Sapphire Francis (2409112)" userId="S::2409112@student.uwtsd.ac.uk::872b68b5-d623-43b1-9764-20492f7f60c4" providerId="AD" clId="Web-{7985C07E-F2F2-5FD4-F8B2-D8AAC71A3954}" dt="2024-12-03T22:34:02.179" v="2"/>
          <ac:spMkLst>
            <pc:docMk/>
            <pc:sldMk cId="2411107377" sldId="270"/>
            <ac:spMk id="3" creationId="{0D49F235-9E19-BF01-85CF-E6CB6C084BDA}"/>
          </ac:spMkLst>
        </pc:spChg>
        <pc:spChg chg="add del">
          <ac:chgData name="Sapphire Francis (2409112)" userId="S::2409112@student.uwtsd.ac.uk::872b68b5-d623-43b1-9764-20492f7f60c4" providerId="AD" clId="Web-{7985C07E-F2F2-5FD4-F8B2-D8AAC71A3954}" dt="2024-12-03T22:34:02.179" v="2"/>
          <ac:spMkLst>
            <pc:docMk/>
            <pc:sldMk cId="2411107377" sldId="270"/>
            <ac:spMk id="27" creationId="{7DE220E6-BA55-4F04-B3C4-F4985F3E77AF}"/>
          </ac:spMkLst>
        </pc:spChg>
        <pc:spChg chg="add del">
          <ac:chgData name="Sapphire Francis (2409112)" userId="S::2409112@student.uwtsd.ac.uk::872b68b5-d623-43b1-9764-20492f7f60c4" providerId="AD" clId="Web-{7985C07E-F2F2-5FD4-F8B2-D8AAC71A3954}" dt="2024-12-03T22:34:02.179" v="2"/>
          <ac:spMkLst>
            <pc:docMk/>
            <pc:sldMk cId="2411107377" sldId="270"/>
            <ac:spMk id="29" creationId="{5AE190BC-D2FD-433E-AB89-0DF68EFD6D09}"/>
          </ac:spMkLst>
        </pc:spChg>
        <pc:spChg chg="add del">
          <ac:chgData name="Sapphire Francis (2409112)" userId="S::2409112@student.uwtsd.ac.uk::872b68b5-d623-43b1-9764-20492f7f60c4" providerId="AD" clId="Web-{7985C07E-F2F2-5FD4-F8B2-D8AAC71A3954}" dt="2024-12-03T22:34:02.179" v="2"/>
          <ac:spMkLst>
            <pc:docMk/>
            <pc:sldMk cId="2411107377" sldId="270"/>
            <ac:spMk id="31" creationId="{43E8FEA2-54EE-4F84-B5DB-A055A7D805EE}"/>
          </ac:spMkLst>
        </pc:spChg>
        <pc:spChg chg="add del">
          <ac:chgData name="Sapphire Francis (2409112)" userId="S::2409112@student.uwtsd.ac.uk::872b68b5-d623-43b1-9764-20492f7f60c4" providerId="AD" clId="Web-{7985C07E-F2F2-5FD4-F8B2-D8AAC71A3954}" dt="2024-12-03T22:34:02.164" v="1"/>
          <ac:spMkLst>
            <pc:docMk/>
            <pc:sldMk cId="2411107377" sldId="270"/>
            <ac:spMk id="36" creationId="{04812C46-200A-4DEB-A05E-3ED6C68C2387}"/>
          </ac:spMkLst>
        </pc:spChg>
        <pc:spChg chg="add del">
          <ac:chgData name="Sapphire Francis (2409112)" userId="S::2409112@student.uwtsd.ac.uk::872b68b5-d623-43b1-9764-20492f7f60c4" providerId="AD" clId="Web-{7985C07E-F2F2-5FD4-F8B2-D8AAC71A3954}" dt="2024-12-03T22:34:02.164" v="1"/>
          <ac:spMkLst>
            <pc:docMk/>
            <pc:sldMk cId="2411107377" sldId="270"/>
            <ac:spMk id="38" creationId="{D1EA859B-E555-4109-94F3-6700E046E008}"/>
          </ac:spMkLst>
        </pc:spChg>
        <pc:spChg chg="add">
          <ac:chgData name="Sapphire Francis (2409112)" userId="S::2409112@student.uwtsd.ac.uk::872b68b5-d623-43b1-9764-20492f7f60c4" providerId="AD" clId="Web-{7985C07E-F2F2-5FD4-F8B2-D8AAC71A3954}" dt="2024-12-03T22:34:02.179" v="2"/>
          <ac:spMkLst>
            <pc:docMk/>
            <pc:sldMk cId="2411107377" sldId="270"/>
            <ac:spMk id="40" creationId="{F9EC3F91-A75C-4F74-867E-E4C28C13546B}"/>
          </ac:spMkLst>
        </pc:spChg>
        <pc:spChg chg="add">
          <ac:chgData name="Sapphire Francis (2409112)" userId="S::2409112@student.uwtsd.ac.uk::872b68b5-d623-43b1-9764-20492f7f60c4" providerId="AD" clId="Web-{7985C07E-F2F2-5FD4-F8B2-D8AAC71A3954}" dt="2024-12-03T22:34:02.179" v="2"/>
          <ac:spMkLst>
            <pc:docMk/>
            <pc:sldMk cId="2411107377" sldId="270"/>
            <ac:spMk id="41" creationId="{8181FC64-B306-4821-98E2-780662EFC486}"/>
          </ac:spMkLst>
        </pc:spChg>
        <pc:spChg chg="add">
          <ac:chgData name="Sapphire Francis (2409112)" userId="S::2409112@student.uwtsd.ac.uk::872b68b5-d623-43b1-9764-20492f7f60c4" providerId="AD" clId="Web-{7985C07E-F2F2-5FD4-F8B2-D8AAC71A3954}" dt="2024-12-03T22:34:02.179" v="2"/>
          <ac:spMkLst>
            <pc:docMk/>
            <pc:sldMk cId="2411107377" sldId="270"/>
            <ac:spMk id="42" creationId="{829A1E2C-5AC8-40FC-99E9-832069D39792}"/>
          </ac:spMkLst>
        </pc:spChg>
        <pc:spChg chg="add">
          <ac:chgData name="Sapphire Francis (2409112)" userId="S::2409112@student.uwtsd.ac.uk::872b68b5-d623-43b1-9764-20492f7f60c4" providerId="AD" clId="Web-{7985C07E-F2F2-5FD4-F8B2-D8AAC71A3954}" dt="2024-12-03T22:34:02.179" v="2"/>
          <ac:spMkLst>
            <pc:docMk/>
            <pc:sldMk cId="2411107377" sldId="270"/>
            <ac:spMk id="43" creationId="{5871FC61-DD4E-47D4-81FD-8A7E7D12B371}"/>
          </ac:spMkLst>
        </pc:spChg>
        <pc:picChg chg="mod">
          <ac:chgData name="Sapphire Francis (2409112)" userId="S::2409112@student.uwtsd.ac.uk::872b68b5-d623-43b1-9764-20492f7f60c4" providerId="AD" clId="Web-{7985C07E-F2F2-5FD4-F8B2-D8AAC71A3954}" dt="2024-12-03T22:34:02.179" v="2"/>
          <ac:picMkLst>
            <pc:docMk/>
            <pc:sldMk cId="2411107377" sldId="270"/>
            <ac:picMk id="2" creationId="{52DBADF2-D3D7-1F72-0290-713485CB8F10}"/>
          </ac:picMkLst>
        </pc:picChg>
      </pc:sldChg>
      <pc:sldChg chg="modSp">
        <pc:chgData name="Sapphire Francis (2409112)" userId="S::2409112@student.uwtsd.ac.uk::872b68b5-d623-43b1-9764-20492f7f60c4" providerId="AD" clId="Web-{7985C07E-F2F2-5FD4-F8B2-D8AAC71A3954}" dt="2024-12-03T22:34:11.977" v="3" actId="1076"/>
        <pc:sldMkLst>
          <pc:docMk/>
          <pc:sldMk cId="1212315391" sldId="272"/>
        </pc:sldMkLst>
        <pc:picChg chg="mod">
          <ac:chgData name="Sapphire Francis (2409112)" userId="S::2409112@student.uwtsd.ac.uk::872b68b5-d623-43b1-9764-20492f7f60c4" providerId="AD" clId="Web-{7985C07E-F2F2-5FD4-F8B2-D8AAC71A3954}" dt="2024-12-03T22:34:11.977" v="3" actId="1076"/>
          <ac:picMkLst>
            <pc:docMk/>
            <pc:sldMk cId="1212315391" sldId="272"/>
            <ac:picMk id="2" creationId="{2CA1C76F-7450-F693-BD24-B063AF92D54B}"/>
          </ac:picMkLst>
        </pc:picChg>
      </pc:sldChg>
      <pc:sldChg chg="addSp delSp modSp">
        <pc:chgData name="Sapphire Francis (2409112)" userId="S::2409112@student.uwtsd.ac.uk::872b68b5-d623-43b1-9764-20492f7f60c4" providerId="AD" clId="Web-{7985C07E-F2F2-5FD4-F8B2-D8AAC71A3954}" dt="2024-12-03T22:34:38.181" v="5"/>
        <pc:sldMkLst>
          <pc:docMk/>
          <pc:sldMk cId="1918267920" sldId="275"/>
        </pc:sldMkLst>
        <pc:spChg chg="mod">
          <ac:chgData name="Sapphire Francis (2409112)" userId="S::2409112@student.uwtsd.ac.uk::872b68b5-d623-43b1-9764-20492f7f60c4" providerId="AD" clId="Web-{7985C07E-F2F2-5FD4-F8B2-D8AAC71A3954}" dt="2024-12-03T22:34:30.290" v="4"/>
          <ac:spMkLst>
            <pc:docMk/>
            <pc:sldMk cId="1918267920" sldId="275"/>
            <ac:spMk id="3" creationId="{35C9F962-A262-4B5E-88C7-9F9A51F50709}"/>
          </ac:spMkLst>
        </pc:spChg>
        <pc:spChg chg="del">
          <ac:chgData name="Sapphire Francis (2409112)" userId="S::2409112@student.uwtsd.ac.uk::872b68b5-d623-43b1-9764-20492f7f60c4" providerId="AD" clId="Web-{7985C07E-F2F2-5FD4-F8B2-D8AAC71A3954}" dt="2024-12-03T22:34:30.290" v="4"/>
          <ac:spMkLst>
            <pc:docMk/>
            <pc:sldMk cId="1918267920" sldId="275"/>
            <ac:spMk id="33" creationId="{327D73B4-9F5C-4A64-A179-51B9500CB8B5}"/>
          </ac:spMkLst>
        </pc:spChg>
        <pc:spChg chg="del">
          <ac:chgData name="Sapphire Francis (2409112)" userId="S::2409112@student.uwtsd.ac.uk::872b68b5-d623-43b1-9764-20492f7f60c4" providerId="AD" clId="Web-{7985C07E-F2F2-5FD4-F8B2-D8AAC71A3954}" dt="2024-12-03T22:34:30.290" v="4"/>
          <ac:spMkLst>
            <pc:docMk/>
            <pc:sldMk cId="1918267920" sldId="275"/>
            <ac:spMk id="35" creationId="{D0F14822-B1F1-4730-A131-C3416A790B0D}"/>
          </ac:spMkLst>
        </pc:spChg>
        <pc:spChg chg="del">
          <ac:chgData name="Sapphire Francis (2409112)" userId="S::2409112@student.uwtsd.ac.uk::872b68b5-d623-43b1-9764-20492f7f60c4" providerId="AD" clId="Web-{7985C07E-F2F2-5FD4-F8B2-D8AAC71A3954}" dt="2024-12-03T22:34:30.290" v="4"/>
          <ac:spMkLst>
            <pc:docMk/>
            <pc:sldMk cId="1918267920" sldId="275"/>
            <ac:spMk id="37" creationId="{063F1D6B-3845-4F68-9803-39000080ECE7}"/>
          </ac:spMkLst>
        </pc:spChg>
        <pc:spChg chg="add">
          <ac:chgData name="Sapphire Francis (2409112)" userId="S::2409112@student.uwtsd.ac.uk::872b68b5-d623-43b1-9764-20492f7f60c4" providerId="AD" clId="Web-{7985C07E-F2F2-5FD4-F8B2-D8AAC71A3954}" dt="2024-12-03T22:34:30.290" v="4"/>
          <ac:spMkLst>
            <pc:docMk/>
            <pc:sldMk cId="1918267920" sldId="275"/>
            <ac:spMk id="49" creationId="{21AC6A30-4F22-4C0F-B278-19C5B8A80C55}"/>
          </ac:spMkLst>
        </pc:spChg>
        <pc:spChg chg="add">
          <ac:chgData name="Sapphire Francis (2409112)" userId="S::2409112@student.uwtsd.ac.uk::872b68b5-d623-43b1-9764-20492f7f60c4" providerId="AD" clId="Web-{7985C07E-F2F2-5FD4-F8B2-D8AAC71A3954}" dt="2024-12-03T22:34:30.290" v="4"/>
          <ac:spMkLst>
            <pc:docMk/>
            <pc:sldMk cId="1918267920" sldId="275"/>
            <ac:spMk id="51" creationId="{BB4335AD-65B1-44E4-90AF-264024FE4BD2}"/>
          </ac:spMkLst>
        </pc:spChg>
        <pc:grpChg chg="del">
          <ac:chgData name="Sapphire Francis (2409112)" userId="S::2409112@student.uwtsd.ac.uk::872b68b5-d623-43b1-9764-20492f7f60c4" providerId="AD" clId="Web-{7985C07E-F2F2-5FD4-F8B2-D8AAC71A3954}" dt="2024-12-03T22:34:30.290" v="4"/>
          <ac:grpSpMkLst>
            <pc:docMk/>
            <pc:sldMk cId="1918267920" sldId="275"/>
            <ac:grpSpMk id="39" creationId="{C6C6FA52-B664-419A-A212-125E50579D98}"/>
          </ac:grpSpMkLst>
        </pc:grpChg>
        <pc:picChg chg="mod">
          <ac:chgData name="Sapphire Francis (2409112)" userId="S::2409112@student.uwtsd.ac.uk::872b68b5-d623-43b1-9764-20492f7f60c4" providerId="AD" clId="Web-{7985C07E-F2F2-5FD4-F8B2-D8AAC71A3954}" dt="2024-12-03T22:34:30.290" v="4"/>
          <ac:picMkLst>
            <pc:docMk/>
            <pc:sldMk cId="1918267920" sldId="275"/>
            <ac:picMk id="2" creationId="{15BC7E36-6B90-33BB-0DA3-F4359CECEE74}"/>
          </ac:picMkLst>
        </pc:picChg>
        <pc:picChg chg="del mod ord">
          <ac:chgData name="Sapphire Francis (2409112)" userId="S::2409112@student.uwtsd.ac.uk::872b68b5-d623-43b1-9764-20492f7f60c4" providerId="AD" clId="Web-{7985C07E-F2F2-5FD4-F8B2-D8AAC71A3954}" dt="2024-12-03T22:34:38.181" v="5"/>
          <ac:picMkLst>
            <pc:docMk/>
            <pc:sldMk cId="1918267920" sldId="275"/>
            <ac:picMk id="4" creationId="{F2779340-BB75-4E24-48C3-AFAFFAC9B7A4}"/>
          </ac:picMkLst>
        </pc:picChg>
        <pc:cxnChg chg="del">
          <ac:chgData name="Sapphire Francis (2409112)" userId="S::2409112@student.uwtsd.ac.uk::872b68b5-d623-43b1-9764-20492f7f60c4" providerId="AD" clId="Web-{7985C07E-F2F2-5FD4-F8B2-D8AAC71A3954}" dt="2024-12-03T22:34:30.290" v="4"/>
          <ac:cxnSpMkLst>
            <pc:docMk/>
            <pc:sldMk cId="1918267920" sldId="275"/>
            <ac:cxnSpMk id="44" creationId="{C49DA8F6-BCC1-4447-B54C-57856834B94B}"/>
          </ac:cxnSpMkLst>
        </pc:cxnChg>
      </pc:sldChg>
    </pc:docChg>
  </pc:docChgLst>
  <pc:docChgLst>
    <pc:chgData name="Sapphire Francis (2409112)" userId="S::2409112@student.uwtsd.ac.uk::872b68b5-d623-43b1-9764-20492f7f60c4" providerId="AD" clId="Web-{3B311031-F4D5-47C2-9F9B-AA8AD8089621}"/>
    <pc:docChg chg="addSld delSld modSld">
      <pc:chgData name="Sapphire Francis (2409112)" userId="S::2409112@student.uwtsd.ac.uk::872b68b5-d623-43b1-9764-20492f7f60c4" providerId="AD" clId="Web-{3B311031-F4D5-47C2-9F9B-AA8AD8089621}" dt="2024-11-29T03:25:54.800" v="490" actId="14100"/>
      <pc:docMkLst>
        <pc:docMk/>
      </pc:docMkLst>
      <pc:sldChg chg="modSp">
        <pc:chgData name="Sapphire Francis (2409112)" userId="S::2409112@student.uwtsd.ac.uk::872b68b5-d623-43b1-9764-20492f7f60c4" providerId="AD" clId="Web-{3B311031-F4D5-47C2-9F9B-AA8AD8089621}" dt="2024-11-29T03:12:38.367" v="467" actId="14100"/>
        <pc:sldMkLst>
          <pc:docMk/>
          <pc:sldMk cId="109857222" sldId="256"/>
        </pc:sldMkLst>
        <pc:spChg chg="mod">
          <ac:chgData name="Sapphire Francis (2409112)" userId="S::2409112@student.uwtsd.ac.uk::872b68b5-d623-43b1-9764-20492f7f60c4" providerId="AD" clId="Web-{3B311031-F4D5-47C2-9F9B-AA8AD8089621}" dt="2024-11-29T03:12:10.882" v="464" actId="20577"/>
          <ac:spMkLst>
            <pc:docMk/>
            <pc:sldMk cId="109857222" sldId="256"/>
            <ac:spMk id="2" creationId="{00000000-0000-0000-0000-000000000000}"/>
          </ac:spMkLst>
        </pc:spChg>
        <pc:spChg chg="mod">
          <ac:chgData name="Sapphire Francis (2409112)" userId="S::2409112@student.uwtsd.ac.uk::872b68b5-d623-43b1-9764-20492f7f60c4" providerId="AD" clId="Web-{3B311031-F4D5-47C2-9F9B-AA8AD8089621}" dt="2024-11-29T03:12:38.367" v="467" actId="14100"/>
          <ac:spMkLst>
            <pc:docMk/>
            <pc:sldMk cId="109857222" sldId="256"/>
            <ac:spMk id="3" creationId="{00000000-0000-0000-0000-000000000000}"/>
          </ac:spMkLst>
        </pc:spChg>
      </pc:sldChg>
      <pc:sldChg chg="addSp delSp modSp del">
        <pc:chgData name="Sapphire Francis (2409112)" userId="S::2409112@student.uwtsd.ac.uk::872b68b5-d623-43b1-9764-20492f7f60c4" providerId="AD" clId="Web-{3B311031-F4D5-47C2-9F9B-AA8AD8089621}" dt="2024-11-29T03:07:00.807" v="407"/>
        <pc:sldMkLst>
          <pc:docMk/>
          <pc:sldMk cId="3791946282" sldId="257"/>
        </pc:sldMkLst>
        <pc:spChg chg="mod">
          <ac:chgData name="Sapphire Francis (2409112)" userId="S::2409112@student.uwtsd.ac.uk::872b68b5-d623-43b1-9764-20492f7f60c4" providerId="AD" clId="Web-{3B311031-F4D5-47C2-9F9B-AA8AD8089621}" dt="2024-11-29T02:55:31.201" v="186"/>
          <ac:spMkLst>
            <pc:docMk/>
            <pc:sldMk cId="3791946282" sldId="257"/>
            <ac:spMk id="3" creationId="{7F00F69F-87FE-9748-3560-DD23F9AE99A8}"/>
          </ac:spMkLst>
        </pc:spChg>
        <pc:spChg chg="del">
          <ac:chgData name="Sapphire Francis (2409112)" userId="S::2409112@student.uwtsd.ac.uk::872b68b5-d623-43b1-9764-20492f7f60c4" providerId="AD" clId="Web-{3B311031-F4D5-47C2-9F9B-AA8AD8089621}" dt="2024-11-29T02:55:16.435" v="185"/>
          <ac:spMkLst>
            <pc:docMk/>
            <pc:sldMk cId="3791946282" sldId="257"/>
            <ac:spMk id="213" creationId="{23E547B5-89CF-4EC0-96DE-25771AED0799}"/>
          </ac:spMkLst>
        </pc:spChg>
        <pc:spChg chg="del">
          <ac:chgData name="Sapphire Francis (2409112)" userId="S::2409112@student.uwtsd.ac.uk::872b68b5-d623-43b1-9764-20492f7f60c4" providerId="AD" clId="Web-{3B311031-F4D5-47C2-9F9B-AA8AD8089621}" dt="2024-11-29T02:55:16.435" v="185"/>
          <ac:spMkLst>
            <pc:docMk/>
            <pc:sldMk cId="3791946282" sldId="257"/>
            <ac:spMk id="215" creationId="{3F0B8CEB-8279-4E5E-A0CE-1FC9F71736F2}"/>
          </ac:spMkLst>
        </pc:spChg>
        <pc:spChg chg="add del">
          <ac:chgData name="Sapphire Francis (2409112)" userId="S::2409112@student.uwtsd.ac.uk::872b68b5-d623-43b1-9764-20492f7f60c4" providerId="AD" clId="Web-{3B311031-F4D5-47C2-9F9B-AA8AD8089621}" dt="2024-11-29T02:55:31.201" v="186"/>
          <ac:spMkLst>
            <pc:docMk/>
            <pc:sldMk cId="3791946282" sldId="257"/>
            <ac:spMk id="220" creationId="{9B6A81E7-2A43-4366-8431-1FA7A780A2E6}"/>
          </ac:spMkLst>
        </pc:spChg>
        <pc:spChg chg="add del">
          <ac:chgData name="Sapphire Francis (2409112)" userId="S::2409112@student.uwtsd.ac.uk::872b68b5-d623-43b1-9764-20492f7f60c4" providerId="AD" clId="Web-{3B311031-F4D5-47C2-9F9B-AA8AD8089621}" dt="2024-11-29T02:55:31.201" v="186"/>
          <ac:spMkLst>
            <pc:docMk/>
            <pc:sldMk cId="3791946282" sldId="257"/>
            <ac:spMk id="222" creationId="{D09B7001-6C15-47E8-8C3B-A6EB53C98D3A}"/>
          </ac:spMkLst>
        </pc:spChg>
        <pc:spChg chg="add del">
          <ac:chgData name="Sapphire Francis (2409112)" userId="S::2409112@student.uwtsd.ac.uk::872b68b5-d623-43b1-9764-20492f7f60c4" providerId="AD" clId="Web-{3B311031-F4D5-47C2-9F9B-AA8AD8089621}" dt="2024-11-29T02:55:31.201" v="186"/>
          <ac:spMkLst>
            <pc:docMk/>
            <pc:sldMk cId="3791946282" sldId="257"/>
            <ac:spMk id="224" creationId="{7D3D7337-C310-4B2B-BE2D-98E9D6EC0DC8}"/>
          </ac:spMkLst>
        </pc:spChg>
        <pc:spChg chg="add">
          <ac:chgData name="Sapphire Francis (2409112)" userId="S::2409112@student.uwtsd.ac.uk::872b68b5-d623-43b1-9764-20492f7f60c4" providerId="AD" clId="Web-{3B311031-F4D5-47C2-9F9B-AA8AD8089621}" dt="2024-11-29T02:55:31.201" v="186"/>
          <ac:spMkLst>
            <pc:docMk/>
            <pc:sldMk cId="3791946282" sldId="257"/>
            <ac:spMk id="229" creationId="{560AFAAC-EA6C-45A9-9E03-C9C9F0193B4F}"/>
          </ac:spMkLst>
        </pc:spChg>
        <pc:spChg chg="add">
          <ac:chgData name="Sapphire Francis (2409112)" userId="S::2409112@student.uwtsd.ac.uk::872b68b5-d623-43b1-9764-20492f7f60c4" providerId="AD" clId="Web-{3B311031-F4D5-47C2-9F9B-AA8AD8089621}" dt="2024-11-29T02:55:31.201" v="186"/>
          <ac:spMkLst>
            <pc:docMk/>
            <pc:sldMk cId="3791946282" sldId="257"/>
            <ac:spMk id="231" creationId="{83549E37-C86B-4401-90BD-D8BF83859F14}"/>
          </ac:spMkLst>
        </pc:spChg>
        <pc:spChg chg="add">
          <ac:chgData name="Sapphire Francis (2409112)" userId="S::2409112@student.uwtsd.ac.uk::872b68b5-d623-43b1-9764-20492f7f60c4" providerId="AD" clId="Web-{3B311031-F4D5-47C2-9F9B-AA8AD8089621}" dt="2024-11-29T02:55:31.201" v="186"/>
          <ac:spMkLst>
            <pc:docMk/>
            <pc:sldMk cId="3791946282" sldId="257"/>
            <ac:spMk id="233" creationId="{8A17784E-76D8-4521-A77D-0D2EBB923004}"/>
          </ac:spMkLst>
        </pc:spChg>
        <pc:spChg chg="add">
          <ac:chgData name="Sapphire Francis (2409112)" userId="S::2409112@student.uwtsd.ac.uk::872b68b5-d623-43b1-9764-20492f7f60c4" providerId="AD" clId="Web-{3B311031-F4D5-47C2-9F9B-AA8AD8089621}" dt="2024-11-29T02:55:31.201" v="186"/>
          <ac:spMkLst>
            <pc:docMk/>
            <pc:sldMk cId="3791946282" sldId="257"/>
            <ac:spMk id="235" creationId="{C0036C6B-F09C-4EAB-AE02-8D056EE74856}"/>
          </ac:spMkLst>
        </pc:spChg>
        <pc:spChg chg="add">
          <ac:chgData name="Sapphire Francis (2409112)" userId="S::2409112@student.uwtsd.ac.uk::872b68b5-d623-43b1-9764-20492f7f60c4" providerId="AD" clId="Web-{3B311031-F4D5-47C2-9F9B-AA8AD8089621}" dt="2024-11-29T02:55:31.201" v="186"/>
          <ac:spMkLst>
            <pc:docMk/>
            <pc:sldMk cId="3791946282" sldId="257"/>
            <ac:spMk id="237" creationId="{FC8D5885-2804-4D3C-BE31-902E4D3279B0}"/>
          </ac:spMkLst>
        </pc:spChg>
        <pc:picChg chg="mod">
          <ac:chgData name="Sapphire Francis (2409112)" userId="S::2409112@student.uwtsd.ac.uk::872b68b5-d623-43b1-9764-20492f7f60c4" providerId="AD" clId="Web-{3B311031-F4D5-47C2-9F9B-AA8AD8089621}" dt="2024-11-29T02:55:31.201" v="186"/>
          <ac:picMkLst>
            <pc:docMk/>
            <pc:sldMk cId="3791946282" sldId="257"/>
            <ac:picMk id="166" creationId="{2F051B55-72D6-2C2F-90BB-392BF3F93FC3}"/>
          </ac:picMkLst>
        </pc:picChg>
      </pc:sldChg>
      <pc:sldChg chg="modSp">
        <pc:chgData name="Sapphire Francis (2409112)" userId="S::2409112@student.uwtsd.ac.uk::872b68b5-d623-43b1-9764-20492f7f60c4" providerId="AD" clId="Web-{3B311031-F4D5-47C2-9F9B-AA8AD8089621}" dt="2024-11-29T02:52:54.758" v="167" actId="20577"/>
        <pc:sldMkLst>
          <pc:docMk/>
          <pc:sldMk cId="919840407" sldId="259"/>
        </pc:sldMkLst>
        <pc:spChg chg="mod">
          <ac:chgData name="Sapphire Francis (2409112)" userId="S::2409112@student.uwtsd.ac.uk::872b68b5-d623-43b1-9764-20492f7f60c4" providerId="AD" clId="Web-{3B311031-F4D5-47C2-9F9B-AA8AD8089621}" dt="2024-11-29T02:52:54.758" v="167" actId="20577"/>
          <ac:spMkLst>
            <pc:docMk/>
            <pc:sldMk cId="919840407" sldId="259"/>
            <ac:spMk id="2" creationId="{6C9AA325-9C38-54FE-BA7C-5FB8C6F93CE8}"/>
          </ac:spMkLst>
        </pc:spChg>
      </pc:sldChg>
      <pc:sldChg chg="addSp delSp modSp">
        <pc:chgData name="Sapphire Francis (2409112)" userId="S::2409112@student.uwtsd.ac.uk::872b68b5-d623-43b1-9764-20492f7f60c4" providerId="AD" clId="Web-{3B311031-F4D5-47C2-9F9B-AA8AD8089621}" dt="2024-11-29T02:54:55.387" v="184"/>
        <pc:sldMkLst>
          <pc:docMk/>
          <pc:sldMk cId="3025652854" sldId="260"/>
        </pc:sldMkLst>
        <pc:spChg chg="mod">
          <ac:chgData name="Sapphire Francis (2409112)" userId="S::2409112@student.uwtsd.ac.uk::872b68b5-d623-43b1-9764-20492f7f60c4" providerId="AD" clId="Web-{3B311031-F4D5-47C2-9F9B-AA8AD8089621}" dt="2024-11-29T02:54:19.120" v="183" actId="20577"/>
          <ac:spMkLst>
            <pc:docMk/>
            <pc:sldMk cId="3025652854" sldId="260"/>
            <ac:spMk id="2" creationId="{01FF4CBC-F826-DEE4-90AC-08F74B2D6D89}"/>
          </ac:spMkLst>
        </pc:spChg>
        <pc:spChg chg="mod">
          <ac:chgData name="Sapphire Francis (2409112)" userId="S::2409112@student.uwtsd.ac.uk::872b68b5-d623-43b1-9764-20492f7f60c4" providerId="AD" clId="Web-{3B311031-F4D5-47C2-9F9B-AA8AD8089621}" dt="2024-11-29T02:54:10.667" v="179" actId="1076"/>
          <ac:spMkLst>
            <pc:docMk/>
            <pc:sldMk cId="3025652854" sldId="260"/>
            <ac:spMk id="4" creationId="{BFCC082F-C497-BA08-BE41-E413A8ACCBD1}"/>
          </ac:spMkLst>
        </pc:spChg>
        <pc:spChg chg="del">
          <ac:chgData name="Sapphire Francis (2409112)" userId="S::2409112@student.uwtsd.ac.uk::872b68b5-d623-43b1-9764-20492f7f60c4" providerId="AD" clId="Web-{3B311031-F4D5-47C2-9F9B-AA8AD8089621}" dt="2024-11-29T02:53:37.900" v="170"/>
          <ac:spMkLst>
            <pc:docMk/>
            <pc:sldMk cId="3025652854" sldId="260"/>
            <ac:spMk id="25" creationId="{5D13CC36-B950-4F02-9BAF-9A7EB267398C}"/>
          </ac:spMkLst>
        </pc:spChg>
        <pc:spChg chg="del">
          <ac:chgData name="Sapphire Francis (2409112)" userId="S::2409112@student.uwtsd.ac.uk::872b68b5-d623-43b1-9764-20492f7f60c4" providerId="AD" clId="Web-{3B311031-F4D5-47C2-9F9B-AA8AD8089621}" dt="2024-11-29T02:53:37.900" v="170"/>
          <ac:spMkLst>
            <pc:docMk/>
            <pc:sldMk cId="3025652854" sldId="260"/>
            <ac:spMk id="27" creationId="{D1BDED99-B35B-4FEE-A274-8E8DB6FEEECF}"/>
          </ac:spMkLst>
        </pc:spChg>
        <pc:spChg chg="add">
          <ac:chgData name="Sapphire Francis (2409112)" userId="S::2409112@student.uwtsd.ac.uk::872b68b5-d623-43b1-9764-20492f7f60c4" providerId="AD" clId="Web-{3B311031-F4D5-47C2-9F9B-AA8AD8089621}" dt="2024-11-29T02:53:37.900" v="170"/>
          <ac:spMkLst>
            <pc:docMk/>
            <pc:sldMk cId="3025652854" sldId="260"/>
            <ac:spMk id="29" creationId="{B9D7E975-9161-4F2D-AC53-69E1912F6B5D}"/>
          </ac:spMkLst>
        </pc:spChg>
        <pc:spChg chg="add">
          <ac:chgData name="Sapphire Francis (2409112)" userId="S::2409112@student.uwtsd.ac.uk::872b68b5-d623-43b1-9764-20492f7f60c4" providerId="AD" clId="Web-{3B311031-F4D5-47C2-9F9B-AA8AD8089621}" dt="2024-11-29T02:53:37.900" v="170"/>
          <ac:spMkLst>
            <pc:docMk/>
            <pc:sldMk cId="3025652854" sldId="260"/>
            <ac:spMk id="31" creationId="{463E6235-1649-4B47-9862-4026FC473B6F}"/>
          </ac:spMkLst>
        </pc:spChg>
        <pc:spChg chg="add del">
          <ac:chgData name="Sapphire Francis (2409112)" userId="S::2409112@student.uwtsd.ac.uk::872b68b5-d623-43b1-9764-20492f7f60c4" providerId="AD" clId="Web-{3B311031-F4D5-47C2-9F9B-AA8AD8089621}" dt="2024-11-29T02:54:55.387" v="184"/>
          <ac:spMkLst>
            <pc:docMk/>
            <pc:sldMk cId="3025652854" sldId="260"/>
            <ac:spMk id="34" creationId="{827DC2C4-B485-428A-BF4A-472D2967F47F}"/>
          </ac:spMkLst>
        </pc:spChg>
        <pc:picChg chg="mod">
          <ac:chgData name="Sapphire Francis (2409112)" userId="S::2409112@student.uwtsd.ac.uk::872b68b5-d623-43b1-9764-20492f7f60c4" providerId="AD" clId="Web-{3B311031-F4D5-47C2-9F9B-AA8AD8089621}" dt="2024-11-29T02:53:37.900" v="170"/>
          <ac:picMkLst>
            <pc:docMk/>
            <pc:sldMk cId="3025652854" sldId="260"/>
            <ac:picMk id="20" creationId="{A9E0FA2C-288E-B9EB-7976-0A7F1F20A35B}"/>
          </ac:picMkLst>
        </pc:picChg>
      </pc:sldChg>
      <pc:sldChg chg="addSp modSp">
        <pc:chgData name="Sapphire Francis (2409112)" userId="S::2409112@student.uwtsd.ac.uk::872b68b5-d623-43b1-9764-20492f7f60c4" providerId="AD" clId="Web-{3B311031-F4D5-47C2-9F9B-AA8AD8089621}" dt="2024-11-29T03:25:54.800" v="490" actId="14100"/>
        <pc:sldMkLst>
          <pc:docMk/>
          <pc:sldMk cId="2440871589" sldId="261"/>
        </pc:sldMkLst>
        <pc:spChg chg="add mod">
          <ac:chgData name="Sapphire Francis (2409112)" userId="S::2409112@student.uwtsd.ac.uk::872b68b5-d623-43b1-9764-20492f7f60c4" providerId="AD" clId="Web-{3B311031-F4D5-47C2-9F9B-AA8AD8089621}" dt="2024-11-29T03:25:54.800" v="490" actId="14100"/>
          <ac:spMkLst>
            <pc:docMk/>
            <pc:sldMk cId="2440871589" sldId="261"/>
            <ac:spMk id="3" creationId="{BC14ADF1-98F1-D90A-34BE-C567A1716E28}"/>
          </ac:spMkLst>
        </pc:spChg>
      </pc:sldChg>
      <pc:sldChg chg="addSp delSp modSp">
        <pc:chgData name="Sapphire Francis (2409112)" userId="S::2409112@student.uwtsd.ac.uk::872b68b5-d623-43b1-9764-20492f7f60c4" providerId="AD" clId="Web-{3B311031-F4D5-47C2-9F9B-AA8AD8089621}" dt="2024-11-29T03:23:46.421" v="487" actId="20577"/>
        <pc:sldMkLst>
          <pc:docMk/>
          <pc:sldMk cId="4095308377" sldId="263"/>
        </pc:sldMkLst>
        <pc:spChg chg="add del mod">
          <ac:chgData name="Sapphire Francis (2409112)" userId="S::2409112@student.uwtsd.ac.uk::872b68b5-d623-43b1-9764-20492f7f60c4" providerId="AD" clId="Web-{3B311031-F4D5-47C2-9F9B-AA8AD8089621}" dt="2024-11-29T02:50:10.799" v="153"/>
          <ac:spMkLst>
            <pc:docMk/>
            <pc:sldMk cId="4095308377" sldId="263"/>
            <ac:spMk id="3" creationId="{F40E5277-F96F-4E07-1C3D-9DEEE9B9C89E}"/>
          </ac:spMkLst>
        </pc:spChg>
        <pc:spChg chg="mod">
          <ac:chgData name="Sapphire Francis (2409112)" userId="S::2409112@student.uwtsd.ac.uk::872b68b5-d623-43b1-9764-20492f7f60c4" providerId="AD" clId="Web-{3B311031-F4D5-47C2-9F9B-AA8AD8089621}" dt="2024-11-29T02:47:37.513" v="148" actId="20577"/>
          <ac:spMkLst>
            <pc:docMk/>
            <pc:sldMk cId="4095308377" sldId="263"/>
            <ac:spMk id="4" creationId="{80658EBB-D3DA-34BB-EBAB-FC999036D261}"/>
          </ac:spMkLst>
        </pc:spChg>
        <pc:spChg chg="add mod">
          <ac:chgData name="Sapphire Francis (2409112)" userId="S::2409112@student.uwtsd.ac.uk::872b68b5-d623-43b1-9764-20492f7f60c4" providerId="AD" clId="Web-{3B311031-F4D5-47C2-9F9B-AA8AD8089621}" dt="2024-11-29T03:23:46.421" v="487" actId="20577"/>
          <ac:spMkLst>
            <pc:docMk/>
            <pc:sldMk cId="4095308377" sldId="263"/>
            <ac:spMk id="6" creationId="{7CA56A90-058A-D8B9-FE84-A32D16886310}"/>
          </ac:spMkLst>
        </pc:spChg>
      </pc:sldChg>
      <pc:sldChg chg="addSp delSp modSp">
        <pc:chgData name="Sapphire Francis (2409112)" userId="S::2409112@student.uwtsd.ac.uk::872b68b5-d623-43b1-9764-20492f7f60c4" providerId="AD" clId="Web-{3B311031-F4D5-47C2-9F9B-AA8AD8089621}" dt="2024-11-29T03:06:46.460" v="406" actId="14100"/>
        <pc:sldMkLst>
          <pc:docMk/>
          <pc:sldMk cId="4275101464" sldId="264"/>
        </pc:sldMkLst>
        <pc:spChg chg="del mod">
          <ac:chgData name="Sapphire Francis (2409112)" userId="S::2409112@student.uwtsd.ac.uk::872b68b5-d623-43b1-9764-20492f7f60c4" providerId="AD" clId="Web-{3B311031-F4D5-47C2-9F9B-AA8AD8089621}" dt="2024-11-29T03:02:04.903" v="341"/>
          <ac:spMkLst>
            <pc:docMk/>
            <pc:sldMk cId="4275101464" sldId="264"/>
            <ac:spMk id="6" creationId="{17E14C13-459F-368F-E840-1836D00FD37D}"/>
          </ac:spMkLst>
        </pc:spChg>
        <pc:picChg chg="mod">
          <ac:chgData name="Sapphire Francis (2409112)" userId="S::2409112@student.uwtsd.ac.uk::872b68b5-d623-43b1-9764-20492f7f60c4" providerId="AD" clId="Web-{3B311031-F4D5-47C2-9F9B-AA8AD8089621}" dt="2024-11-29T03:03:58.267" v="371" actId="14100"/>
          <ac:picMkLst>
            <pc:docMk/>
            <pc:sldMk cId="4275101464" sldId="264"/>
            <ac:picMk id="7" creationId="{32A6B397-E5E3-7C2E-7E94-5E25DEFD8FB2}"/>
          </ac:picMkLst>
        </pc:picChg>
        <pc:picChg chg="add mod modCrop">
          <ac:chgData name="Sapphire Francis (2409112)" userId="S::2409112@student.uwtsd.ac.uk::872b68b5-d623-43b1-9764-20492f7f60c4" providerId="AD" clId="Web-{3B311031-F4D5-47C2-9F9B-AA8AD8089621}" dt="2024-11-29T03:04:10.705" v="376" actId="14100"/>
          <ac:picMkLst>
            <pc:docMk/>
            <pc:sldMk cId="4275101464" sldId="264"/>
            <ac:picMk id="8" creationId="{2F0430E2-DF89-7B38-13EB-EC94B3993178}"/>
          </ac:picMkLst>
        </pc:picChg>
        <pc:picChg chg="add mod modCrop">
          <ac:chgData name="Sapphire Francis (2409112)" userId="S::2409112@student.uwtsd.ac.uk::872b68b5-d623-43b1-9764-20492f7f60c4" providerId="AD" clId="Web-{3B311031-F4D5-47C2-9F9B-AA8AD8089621}" dt="2024-11-29T03:04:08.955" v="375" actId="14100"/>
          <ac:picMkLst>
            <pc:docMk/>
            <pc:sldMk cId="4275101464" sldId="264"/>
            <ac:picMk id="9" creationId="{3F3A6041-6C13-B0D5-8081-2CD8AEF9CB51}"/>
          </ac:picMkLst>
        </pc:picChg>
        <pc:picChg chg="add mod">
          <ac:chgData name="Sapphire Francis (2409112)" userId="S::2409112@student.uwtsd.ac.uk::872b68b5-d623-43b1-9764-20492f7f60c4" providerId="AD" clId="Web-{3B311031-F4D5-47C2-9F9B-AA8AD8089621}" dt="2024-11-29T03:06:46.460" v="406" actId="14100"/>
          <ac:picMkLst>
            <pc:docMk/>
            <pc:sldMk cId="4275101464" sldId="264"/>
            <ac:picMk id="10" creationId="{B2145F81-DAE5-DF55-D73C-36C5497F9B59}"/>
          </ac:picMkLst>
        </pc:picChg>
        <pc:picChg chg="add mod modCrop">
          <ac:chgData name="Sapphire Francis (2409112)" userId="S::2409112@student.uwtsd.ac.uk::872b68b5-d623-43b1-9764-20492f7f60c4" providerId="AD" clId="Web-{3B311031-F4D5-47C2-9F9B-AA8AD8089621}" dt="2024-11-29T03:04:55.675" v="389" actId="14100"/>
          <ac:picMkLst>
            <pc:docMk/>
            <pc:sldMk cId="4275101464" sldId="264"/>
            <ac:picMk id="11" creationId="{D057F60F-B2B4-C946-95F5-58458D6CEC1F}"/>
          </ac:picMkLst>
        </pc:picChg>
        <pc:picChg chg="add mod modCrop">
          <ac:chgData name="Sapphire Francis (2409112)" userId="S::2409112@student.uwtsd.ac.uk::872b68b5-d623-43b1-9764-20492f7f60c4" providerId="AD" clId="Web-{3B311031-F4D5-47C2-9F9B-AA8AD8089621}" dt="2024-11-29T03:05:26.426" v="397" actId="14100"/>
          <ac:picMkLst>
            <pc:docMk/>
            <pc:sldMk cId="4275101464" sldId="264"/>
            <ac:picMk id="12" creationId="{1383AF55-545B-A555-3DCC-9C07ED7F99FD}"/>
          </ac:picMkLst>
        </pc:picChg>
        <pc:picChg chg="add mod modCrop">
          <ac:chgData name="Sapphire Francis (2409112)" userId="S::2409112@student.uwtsd.ac.uk::872b68b5-d623-43b1-9764-20492f7f60c4" providerId="AD" clId="Web-{3B311031-F4D5-47C2-9F9B-AA8AD8089621}" dt="2024-11-29T03:06:20.959" v="402" actId="14100"/>
          <ac:picMkLst>
            <pc:docMk/>
            <pc:sldMk cId="4275101464" sldId="264"/>
            <ac:picMk id="22" creationId="{C17D3629-1EB3-F09B-4D91-78CD22A8DA44}"/>
          </ac:picMkLst>
        </pc:picChg>
      </pc:sldChg>
      <pc:sldChg chg="addSp modSp">
        <pc:chgData name="Sapphire Francis (2409112)" userId="S::2409112@student.uwtsd.ac.uk::872b68b5-d623-43b1-9764-20492f7f60c4" providerId="AD" clId="Web-{3B311031-F4D5-47C2-9F9B-AA8AD8089621}" dt="2024-11-29T03:17:34.971" v="469" actId="1076"/>
        <pc:sldMkLst>
          <pc:docMk/>
          <pc:sldMk cId="524190128" sldId="265"/>
        </pc:sldMkLst>
        <pc:spChg chg="mod">
          <ac:chgData name="Sapphire Francis (2409112)" userId="S::2409112@student.uwtsd.ac.uk::872b68b5-d623-43b1-9764-20492f7f60c4" providerId="AD" clId="Web-{3B311031-F4D5-47C2-9F9B-AA8AD8089621}" dt="2024-11-29T02:32:44.744" v="57" actId="1076"/>
          <ac:spMkLst>
            <pc:docMk/>
            <pc:sldMk cId="524190128" sldId="265"/>
            <ac:spMk id="4" creationId="{CB9585F9-2262-8DB2-FA90-306B52B738BE}"/>
          </ac:spMkLst>
        </pc:spChg>
        <pc:spChg chg="mod">
          <ac:chgData name="Sapphire Francis (2409112)" userId="S::2409112@student.uwtsd.ac.uk::872b68b5-d623-43b1-9764-20492f7f60c4" providerId="AD" clId="Web-{3B311031-F4D5-47C2-9F9B-AA8AD8089621}" dt="2024-11-29T03:17:34.971" v="469" actId="1076"/>
          <ac:spMkLst>
            <pc:docMk/>
            <pc:sldMk cId="524190128" sldId="265"/>
            <ac:spMk id="6" creationId="{60BFB395-F178-A8BA-CAD0-EA0F9C5FB33D}"/>
          </ac:spMkLst>
        </pc:spChg>
        <pc:grpChg chg="mod">
          <ac:chgData name="Sapphire Francis (2409112)" userId="S::2409112@student.uwtsd.ac.uk::872b68b5-d623-43b1-9764-20492f7f60c4" providerId="AD" clId="Web-{3B311031-F4D5-47C2-9F9B-AA8AD8089621}" dt="2024-11-29T02:30:15.018" v="34" actId="14100"/>
          <ac:grpSpMkLst>
            <pc:docMk/>
            <pc:sldMk cId="524190128" sldId="265"/>
            <ac:grpSpMk id="5" creationId="{51E0269D-4873-B293-D1F2-4CD05A360585}"/>
          </ac:grpSpMkLst>
        </pc:grpChg>
        <pc:grpChg chg="mod">
          <ac:chgData name="Sapphire Francis (2409112)" userId="S::2409112@student.uwtsd.ac.uk::872b68b5-d623-43b1-9764-20492f7f60c4" providerId="AD" clId="Web-{3B311031-F4D5-47C2-9F9B-AA8AD8089621}" dt="2024-11-29T02:31:57.383" v="47" actId="14100"/>
          <ac:grpSpMkLst>
            <pc:docMk/>
            <pc:sldMk cId="524190128" sldId="265"/>
            <ac:grpSpMk id="13" creationId="{367ED4AD-0601-EE07-DBCA-DCEF6EEB90E4}"/>
          </ac:grpSpMkLst>
        </pc:grpChg>
        <pc:grpChg chg="mod">
          <ac:chgData name="Sapphire Francis (2409112)" userId="S::2409112@student.uwtsd.ac.uk::872b68b5-d623-43b1-9764-20492f7f60c4" providerId="AD" clId="Web-{3B311031-F4D5-47C2-9F9B-AA8AD8089621}" dt="2024-11-29T02:31:45.539" v="45" actId="14100"/>
          <ac:grpSpMkLst>
            <pc:docMk/>
            <pc:sldMk cId="524190128" sldId="265"/>
            <ac:grpSpMk id="16" creationId="{8968326E-DF0E-DF62-8C36-9A65FCE8F106}"/>
          </ac:grpSpMkLst>
        </pc:grpChg>
        <pc:grpChg chg="mod">
          <ac:chgData name="Sapphire Francis (2409112)" userId="S::2409112@student.uwtsd.ac.uk::872b68b5-d623-43b1-9764-20492f7f60c4" providerId="AD" clId="Web-{3B311031-F4D5-47C2-9F9B-AA8AD8089621}" dt="2024-11-29T02:31:52.649" v="46" actId="14100"/>
          <ac:grpSpMkLst>
            <pc:docMk/>
            <pc:sldMk cId="524190128" sldId="265"/>
            <ac:grpSpMk id="19" creationId="{4E34F76B-67AE-43E8-0B6E-B51BC45175D1}"/>
          </ac:grpSpMkLst>
        </pc:grpChg>
        <pc:picChg chg="add mod">
          <ac:chgData name="Sapphire Francis (2409112)" userId="S::2409112@student.uwtsd.ac.uk::872b68b5-d623-43b1-9764-20492f7f60c4" providerId="AD" clId="Web-{3B311031-F4D5-47C2-9F9B-AA8AD8089621}" dt="2024-11-29T02:32:05.962" v="49" actId="1076"/>
          <ac:picMkLst>
            <pc:docMk/>
            <pc:sldMk cId="524190128" sldId="265"/>
            <ac:picMk id="7" creationId="{5E4CFA37-46D9-8CA3-568E-93822E256747}"/>
          </ac:picMkLst>
        </pc:picChg>
        <pc:picChg chg="add mod modCrop">
          <ac:chgData name="Sapphire Francis (2409112)" userId="S::2409112@student.uwtsd.ac.uk::872b68b5-d623-43b1-9764-20492f7f60c4" providerId="AD" clId="Web-{3B311031-F4D5-47C2-9F9B-AA8AD8089621}" dt="2024-11-29T02:33:15.808" v="59" actId="1076"/>
          <ac:picMkLst>
            <pc:docMk/>
            <pc:sldMk cId="524190128" sldId="265"/>
            <ac:picMk id="8" creationId="{34DF4084-C79D-5D6F-6CD1-8F190F3FDDC3}"/>
          </ac:picMkLst>
        </pc:picChg>
      </pc:sldChg>
      <pc:sldChg chg="modSp">
        <pc:chgData name="Sapphire Francis (2409112)" userId="S::2409112@student.uwtsd.ac.uk::872b68b5-d623-43b1-9764-20492f7f60c4" providerId="AD" clId="Web-{3B311031-F4D5-47C2-9F9B-AA8AD8089621}" dt="2024-11-29T02:44:17.956" v="89" actId="20577"/>
        <pc:sldMkLst>
          <pc:docMk/>
          <pc:sldMk cId="2442914329" sldId="266"/>
        </pc:sldMkLst>
        <pc:spChg chg="mod">
          <ac:chgData name="Sapphire Francis (2409112)" userId="S::2409112@student.uwtsd.ac.uk::872b68b5-d623-43b1-9764-20492f7f60c4" providerId="AD" clId="Web-{3B311031-F4D5-47C2-9F9B-AA8AD8089621}" dt="2024-11-29T02:44:17.956" v="89" actId="20577"/>
          <ac:spMkLst>
            <pc:docMk/>
            <pc:sldMk cId="2442914329" sldId="266"/>
            <ac:spMk id="4" creationId="{B2F00518-AFEF-69A3-87CD-49D3B0F64BA0}"/>
          </ac:spMkLst>
        </pc:spChg>
        <pc:grpChg chg="mod">
          <ac:chgData name="Sapphire Francis (2409112)" userId="S::2409112@student.uwtsd.ac.uk::872b68b5-d623-43b1-9764-20492f7f60c4" providerId="AD" clId="Web-{3B311031-F4D5-47C2-9F9B-AA8AD8089621}" dt="2024-11-29T02:18:21.658" v="1" actId="14100"/>
          <ac:grpSpMkLst>
            <pc:docMk/>
            <pc:sldMk cId="2442914329" sldId="266"/>
            <ac:grpSpMk id="19" creationId="{4E34F76B-67AE-43E8-0B6E-B51BC45175D1}"/>
          </ac:grpSpMkLst>
        </pc:grpChg>
      </pc:sldChg>
      <pc:sldChg chg="modSp">
        <pc:chgData name="Sapphire Francis (2409112)" userId="S::2409112@student.uwtsd.ac.uk::872b68b5-d623-43b1-9764-20492f7f60c4" providerId="AD" clId="Web-{3B311031-F4D5-47C2-9F9B-AA8AD8089621}" dt="2024-11-29T03:18:36.082" v="470" actId="14100"/>
        <pc:sldMkLst>
          <pc:docMk/>
          <pc:sldMk cId="1741023110" sldId="267"/>
        </pc:sldMkLst>
        <pc:spChg chg="mod">
          <ac:chgData name="Sapphire Francis (2409112)" userId="S::2409112@student.uwtsd.ac.uk::872b68b5-d623-43b1-9764-20492f7f60c4" providerId="AD" clId="Web-{3B311031-F4D5-47C2-9F9B-AA8AD8089621}" dt="2024-11-29T03:18:36.082" v="470" actId="14100"/>
          <ac:spMkLst>
            <pc:docMk/>
            <pc:sldMk cId="1741023110" sldId="267"/>
            <ac:spMk id="7" creationId="{BA4640D0-4207-71FD-7275-90728B8A2021}"/>
          </ac:spMkLst>
        </pc:spChg>
        <pc:grpChg chg="mod">
          <ac:chgData name="Sapphire Francis (2409112)" userId="S::2409112@student.uwtsd.ac.uk::872b68b5-d623-43b1-9764-20492f7f60c4" providerId="AD" clId="Web-{3B311031-F4D5-47C2-9F9B-AA8AD8089621}" dt="2024-11-29T02:18:11.423" v="0" actId="14100"/>
          <ac:grpSpMkLst>
            <pc:docMk/>
            <pc:sldMk cId="1741023110" sldId="267"/>
            <ac:grpSpMk id="19" creationId="{4E34F76B-67AE-43E8-0B6E-B51BC45175D1}"/>
          </ac:grpSpMkLst>
        </pc:grpChg>
      </pc:sldChg>
      <pc:sldChg chg="modSp">
        <pc:chgData name="Sapphire Francis (2409112)" userId="S::2409112@student.uwtsd.ac.uk::872b68b5-d623-43b1-9764-20492f7f60c4" providerId="AD" clId="Web-{3B311031-F4D5-47C2-9F9B-AA8AD8089621}" dt="2024-11-29T03:21:13.103" v="472" actId="20577"/>
        <pc:sldMkLst>
          <pc:docMk/>
          <pc:sldMk cId="83959074" sldId="268"/>
        </pc:sldMkLst>
        <pc:spChg chg="mod">
          <ac:chgData name="Sapphire Francis (2409112)" userId="S::2409112@student.uwtsd.ac.uk::872b68b5-d623-43b1-9764-20492f7f60c4" providerId="AD" clId="Web-{3B311031-F4D5-47C2-9F9B-AA8AD8089621}" dt="2024-11-29T02:43:15.001" v="80" actId="1076"/>
          <ac:spMkLst>
            <pc:docMk/>
            <pc:sldMk cId="83959074" sldId="268"/>
            <ac:spMk id="4" creationId="{727F45DC-EF80-424F-4253-F3590EF5F87C}"/>
          </ac:spMkLst>
        </pc:spChg>
        <pc:spChg chg="mod">
          <ac:chgData name="Sapphire Francis (2409112)" userId="S::2409112@student.uwtsd.ac.uk::872b68b5-d623-43b1-9764-20492f7f60c4" providerId="AD" clId="Web-{3B311031-F4D5-47C2-9F9B-AA8AD8089621}" dt="2024-11-29T03:21:13.103" v="472" actId="20577"/>
          <ac:spMkLst>
            <pc:docMk/>
            <pc:sldMk cId="83959074" sldId="268"/>
            <ac:spMk id="6" creationId="{2A21DBB3-D090-1C12-23CB-20C9C205072F}"/>
          </ac:spMkLst>
        </pc:spChg>
      </pc:sldChg>
      <pc:sldChg chg="addSp delSp modSp mod setBg setClrOvrMap">
        <pc:chgData name="Sapphire Francis (2409112)" userId="S::2409112@student.uwtsd.ac.uk::872b68b5-d623-43b1-9764-20492f7f60c4" providerId="AD" clId="Web-{3B311031-F4D5-47C2-9F9B-AA8AD8089621}" dt="2024-11-29T03:09:58.096" v="434"/>
        <pc:sldMkLst>
          <pc:docMk/>
          <pc:sldMk cId="2325300807" sldId="269"/>
        </pc:sldMkLst>
        <pc:spChg chg="mod">
          <ac:chgData name="Sapphire Francis (2409112)" userId="S::2409112@student.uwtsd.ac.uk::872b68b5-d623-43b1-9764-20492f7f60c4" providerId="AD" clId="Web-{3B311031-F4D5-47C2-9F9B-AA8AD8089621}" dt="2024-11-29T03:09:58.096" v="434"/>
          <ac:spMkLst>
            <pc:docMk/>
            <pc:sldMk cId="2325300807" sldId="269"/>
            <ac:spMk id="2" creationId="{A0A80B7F-B459-DA3B-0624-7498EEB0E1EF}"/>
          </ac:spMkLst>
        </pc:spChg>
        <pc:spChg chg="del">
          <ac:chgData name="Sapphire Francis (2409112)" userId="S::2409112@student.uwtsd.ac.uk::872b68b5-d623-43b1-9764-20492f7f60c4" providerId="AD" clId="Web-{3B311031-F4D5-47C2-9F9B-AA8AD8089621}" dt="2024-11-29T03:09:58.096" v="434"/>
          <ac:spMkLst>
            <pc:docMk/>
            <pc:sldMk cId="2325300807" sldId="269"/>
            <ac:spMk id="3" creationId="{2941209D-2206-68F0-621B-3C7D43A54BDC}"/>
          </ac:spMkLst>
        </pc:spChg>
        <pc:spChg chg="add">
          <ac:chgData name="Sapphire Francis (2409112)" userId="S::2409112@student.uwtsd.ac.uk::872b68b5-d623-43b1-9764-20492f7f60c4" providerId="AD" clId="Web-{3B311031-F4D5-47C2-9F9B-AA8AD8089621}" dt="2024-11-29T03:09:58.096" v="434"/>
          <ac:spMkLst>
            <pc:docMk/>
            <pc:sldMk cId="2325300807" sldId="269"/>
            <ac:spMk id="8" creationId="{66B332A4-D438-4773-A77F-5ED49A448D9D}"/>
          </ac:spMkLst>
        </pc:spChg>
        <pc:spChg chg="add">
          <ac:chgData name="Sapphire Francis (2409112)" userId="S::2409112@student.uwtsd.ac.uk::872b68b5-d623-43b1-9764-20492f7f60c4" providerId="AD" clId="Web-{3B311031-F4D5-47C2-9F9B-AA8AD8089621}" dt="2024-11-29T03:09:58.096" v="434"/>
          <ac:spMkLst>
            <pc:docMk/>
            <pc:sldMk cId="2325300807" sldId="269"/>
            <ac:spMk id="10" creationId="{DF9AD32D-FF05-44F4-BD4D-9CEE89B71EB9}"/>
          </ac:spMkLst>
        </pc:spChg>
      </pc:sldChg>
      <pc:sldChg chg="new">
        <pc:chgData name="Sapphire Francis (2409112)" userId="S::2409112@student.uwtsd.ac.uk::872b68b5-d623-43b1-9764-20492f7f60c4" providerId="AD" clId="Web-{3B311031-F4D5-47C2-9F9B-AA8AD8089621}" dt="2024-11-29T03:13:04.681" v="468"/>
        <pc:sldMkLst>
          <pc:docMk/>
          <pc:sldMk cId="2411107377" sldId="270"/>
        </pc:sldMkLst>
      </pc:sldChg>
    </pc:docChg>
  </pc:docChgLst>
  <pc:docChgLst>
    <pc:chgData name="Sapphire Francis (2409112)" userId="S::2409112@student.uwtsd.ac.uk::872b68b5-d623-43b1-9764-20492f7f60c4" providerId="AD" clId="Web-{B7A2321E-253C-7DD9-F4F9-CA732E0E0A0E}"/>
    <pc:docChg chg="addSld delSld modSld">
      <pc:chgData name="Sapphire Francis (2409112)" userId="S::2409112@student.uwtsd.ac.uk::872b68b5-d623-43b1-9764-20492f7f60c4" providerId="AD" clId="Web-{B7A2321E-253C-7DD9-F4F9-CA732E0E0A0E}" dt="2024-12-02T16:31:11.768" v="429"/>
      <pc:docMkLst>
        <pc:docMk/>
      </pc:docMkLst>
      <pc:sldChg chg="modSp">
        <pc:chgData name="Sapphire Francis (2409112)" userId="S::2409112@student.uwtsd.ac.uk::872b68b5-d623-43b1-9764-20492f7f60c4" providerId="AD" clId="Web-{B7A2321E-253C-7DD9-F4F9-CA732E0E0A0E}" dt="2024-12-02T15:48:35.004" v="399" actId="14100"/>
        <pc:sldMkLst>
          <pc:docMk/>
          <pc:sldMk cId="524190128" sldId="265"/>
        </pc:sldMkLst>
        <pc:spChg chg="mod">
          <ac:chgData name="Sapphire Francis (2409112)" userId="S::2409112@student.uwtsd.ac.uk::872b68b5-d623-43b1-9764-20492f7f60c4" providerId="AD" clId="Web-{B7A2321E-253C-7DD9-F4F9-CA732E0E0A0E}" dt="2024-12-02T15:48:27.629" v="398" actId="14100"/>
          <ac:spMkLst>
            <pc:docMk/>
            <pc:sldMk cId="524190128" sldId="265"/>
            <ac:spMk id="14" creationId="{23763F0E-C59A-6546-63FC-160B6B63C6A9}"/>
          </ac:spMkLst>
        </pc:spChg>
        <pc:grpChg chg="mod">
          <ac:chgData name="Sapphire Francis (2409112)" userId="S::2409112@student.uwtsd.ac.uk::872b68b5-d623-43b1-9764-20492f7f60c4" providerId="AD" clId="Web-{B7A2321E-253C-7DD9-F4F9-CA732E0E0A0E}" dt="2024-12-02T15:15:14.109" v="2" actId="14100"/>
          <ac:grpSpMkLst>
            <pc:docMk/>
            <pc:sldMk cId="524190128" sldId="265"/>
            <ac:grpSpMk id="5" creationId="{51E0269D-4873-B293-D1F2-4CD05A360585}"/>
          </ac:grpSpMkLst>
        </pc:grpChg>
        <pc:grpChg chg="mod">
          <ac:chgData name="Sapphire Francis (2409112)" userId="S::2409112@student.uwtsd.ac.uk::872b68b5-d623-43b1-9764-20492f7f60c4" providerId="AD" clId="Web-{B7A2321E-253C-7DD9-F4F9-CA732E0E0A0E}" dt="2024-12-02T15:48:35.004" v="399" actId="14100"/>
          <ac:grpSpMkLst>
            <pc:docMk/>
            <pc:sldMk cId="524190128" sldId="265"/>
            <ac:grpSpMk id="16" creationId="{8968326E-DF0E-DF62-8C36-9A65FCE8F106}"/>
          </ac:grpSpMkLst>
        </pc:grpChg>
      </pc:sldChg>
      <pc:sldChg chg="modSp">
        <pc:chgData name="Sapphire Francis (2409112)" userId="S::2409112@student.uwtsd.ac.uk::872b68b5-d623-43b1-9764-20492f7f60c4" providerId="AD" clId="Web-{B7A2321E-253C-7DD9-F4F9-CA732E0E0A0E}" dt="2024-12-02T16:30:47.830" v="428" actId="20577"/>
        <pc:sldMkLst>
          <pc:docMk/>
          <pc:sldMk cId="2442914329" sldId="266"/>
        </pc:sldMkLst>
        <pc:spChg chg="mod">
          <ac:chgData name="Sapphire Francis (2409112)" userId="S::2409112@student.uwtsd.ac.uk::872b68b5-d623-43b1-9764-20492f7f60c4" providerId="AD" clId="Web-{B7A2321E-253C-7DD9-F4F9-CA732E0E0A0E}" dt="2024-12-02T16:30:47.830" v="428" actId="20577"/>
          <ac:spMkLst>
            <pc:docMk/>
            <pc:sldMk cId="2442914329" sldId="266"/>
            <ac:spMk id="7" creationId="{D0E45E6B-289E-F79B-0084-0CBA338B8E63}"/>
          </ac:spMkLst>
        </pc:spChg>
        <pc:spChg chg="mod">
          <ac:chgData name="Sapphire Francis (2409112)" userId="S::2409112@student.uwtsd.ac.uk::872b68b5-d623-43b1-9764-20492f7f60c4" providerId="AD" clId="Web-{B7A2321E-253C-7DD9-F4F9-CA732E0E0A0E}" dt="2024-12-02T15:48:15.956" v="396" actId="14100"/>
          <ac:spMkLst>
            <pc:docMk/>
            <pc:sldMk cId="2442914329" sldId="266"/>
            <ac:spMk id="17" creationId="{1CEDF355-2F1E-C73D-F36F-10AE71F1E82B}"/>
          </ac:spMkLst>
        </pc:spChg>
        <pc:grpChg chg="mod">
          <ac:chgData name="Sapphire Francis (2409112)" userId="S::2409112@student.uwtsd.ac.uk::872b68b5-d623-43b1-9764-20492f7f60c4" providerId="AD" clId="Web-{B7A2321E-253C-7DD9-F4F9-CA732E0E0A0E}" dt="2024-12-02T15:16:18.332" v="4" actId="14100"/>
          <ac:grpSpMkLst>
            <pc:docMk/>
            <pc:sldMk cId="2442914329" sldId="266"/>
            <ac:grpSpMk id="5" creationId="{51E0269D-4873-B293-D1F2-4CD05A360585}"/>
          </ac:grpSpMkLst>
        </pc:grpChg>
        <pc:grpChg chg="mod">
          <ac:chgData name="Sapphire Francis (2409112)" userId="S::2409112@student.uwtsd.ac.uk::872b68b5-d623-43b1-9764-20492f7f60c4" providerId="AD" clId="Web-{B7A2321E-253C-7DD9-F4F9-CA732E0E0A0E}" dt="2024-12-02T15:16:14.832" v="3" actId="14100"/>
          <ac:grpSpMkLst>
            <pc:docMk/>
            <pc:sldMk cId="2442914329" sldId="266"/>
            <ac:grpSpMk id="13" creationId="{367ED4AD-0601-EE07-DBCA-DCEF6EEB90E4}"/>
          </ac:grpSpMkLst>
        </pc:grpChg>
        <pc:grpChg chg="mod">
          <ac:chgData name="Sapphire Francis (2409112)" userId="S::2409112@student.uwtsd.ac.uk::872b68b5-d623-43b1-9764-20492f7f60c4" providerId="AD" clId="Web-{B7A2321E-253C-7DD9-F4F9-CA732E0E0A0E}" dt="2024-12-02T15:48:11.300" v="395" actId="14100"/>
          <ac:grpSpMkLst>
            <pc:docMk/>
            <pc:sldMk cId="2442914329" sldId="266"/>
            <ac:grpSpMk id="19" creationId="{4E34F76B-67AE-43E8-0B6E-B51BC45175D1}"/>
          </ac:grpSpMkLst>
        </pc:grpChg>
      </pc:sldChg>
      <pc:sldChg chg="modSp">
        <pc:chgData name="Sapphire Francis (2409112)" userId="S::2409112@student.uwtsd.ac.uk::872b68b5-d623-43b1-9764-20492f7f60c4" providerId="AD" clId="Web-{B7A2321E-253C-7DD9-F4F9-CA732E0E0A0E}" dt="2024-12-02T16:30:40.845" v="424" actId="20577"/>
        <pc:sldMkLst>
          <pc:docMk/>
          <pc:sldMk cId="1741023110" sldId="267"/>
        </pc:sldMkLst>
        <pc:spChg chg="mod">
          <ac:chgData name="Sapphire Francis (2409112)" userId="S::2409112@student.uwtsd.ac.uk::872b68b5-d623-43b1-9764-20492f7f60c4" providerId="AD" clId="Web-{B7A2321E-253C-7DD9-F4F9-CA732E0E0A0E}" dt="2024-12-02T16:30:40.845" v="424" actId="20577"/>
          <ac:spMkLst>
            <pc:docMk/>
            <pc:sldMk cId="1741023110" sldId="267"/>
            <ac:spMk id="7" creationId="{BA4640D0-4207-71FD-7275-90728B8A2021}"/>
          </ac:spMkLst>
        </pc:spChg>
      </pc:sldChg>
      <pc:sldChg chg="modSp">
        <pc:chgData name="Sapphire Francis (2409112)" userId="S::2409112@student.uwtsd.ac.uk::872b68b5-d623-43b1-9764-20492f7f60c4" providerId="AD" clId="Web-{B7A2321E-253C-7DD9-F4F9-CA732E0E0A0E}" dt="2024-12-02T16:30:32.688" v="421" actId="20577"/>
        <pc:sldMkLst>
          <pc:docMk/>
          <pc:sldMk cId="83959074" sldId="268"/>
        </pc:sldMkLst>
        <pc:spChg chg="mod">
          <ac:chgData name="Sapphire Francis (2409112)" userId="S::2409112@student.uwtsd.ac.uk::872b68b5-d623-43b1-9764-20492f7f60c4" providerId="AD" clId="Web-{B7A2321E-253C-7DD9-F4F9-CA732E0E0A0E}" dt="2024-12-02T16:30:32.688" v="421" actId="20577"/>
          <ac:spMkLst>
            <pc:docMk/>
            <pc:sldMk cId="83959074" sldId="268"/>
            <ac:spMk id="6" creationId="{2A21DBB3-D090-1C12-23CB-20C9C205072F}"/>
          </ac:spMkLst>
        </pc:spChg>
        <pc:grpChg chg="mod">
          <ac:chgData name="Sapphire Francis (2409112)" userId="S::2409112@student.uwtsd.ac.uk::872b68b5-d623-43b1-9764-20492f7f60c4" providerId="AD" clId="Web-{B7A2321E-253C-7DD9-F4F9-CA732E0E0A0E}" dt="2024-12-02T16:01:39.477" v="409" actId="14100"/>
          <ac:grpSpMkLst>
            <pc:docMk/>
            <pc:sldMk cId="83959074" sldId="268"/>
            <ac:grpSpMk id="19" creationId="{4E34F76B-67AE-43E8-0B6E-B51BC45175D1}"/>
          </ac:grpSpMkLst>
        </pc:grpChg>
      </pc:sldChg>
      <pc:sldChg chg="addSp delSp modSp add del replId">
        <pc:chgData name="Sapphire Francis (2409112)" userId="S::2409112@student.uwtsd.ac.uk::872b68b5-d623-43b1-9764-20492f7f60c4" providerId="AD" clId="Web-{B7A2321E-253C-7DD9-F4F9-CA732E0E0A0E}" dt="2024-12-02T15:33:40.009" v="226"/>
        <pc:sldMkLst>
          <pc:docMk/>
          <pc:sldMk cId="2873779145" sldId="271"/>
        </pc:sldMkLst>
        <pc:spChg chg="mod">
          <ac:chgData name="Sapphire Francis (2409112)" userId="S::2409112@student.uwtsd.ac.uk::872b68b5-d623-43b1-9764-20492f7f60c4" providerId="AD" clId="Web-{B7A2321E-253C-7DD9-F4F9-CA732E0E0A0E}" dt="2024-12-02T15:24:01.128" v="101" actId="20577"/>
          <ac:spMkLst>
            <pc:docMk/>
            <pc:sldMk cId="2873779145" sldId="271"/>
            <ac:spMk id="3" creationId="{D17CB5EE-DC1A-6A4A-501C-FDC903EFE5DE}"/>
          </ac:spMkLst>
        </pc:spChg>
        <pc:spChg chg="add mod">
          <ac:chgData name="Sapphire Francis (2409112)" userId="S::2409112@student.uwtsd.ac.uk::872b68b5-d623-43b1-9764-20492f7f60c4" providerId="AD" clId="Web-{B7A2321E-253C-7DD9-F4F9-CA732E0E0A0E}" dt="2024-12-02T15:25:14.117" v="132" actId="14100"/>
          <ac:spMkLst>
            <pc:docMk/>
            <pc:sldMk cId="2873779145" sldId="271"/>
            <ac:spMk id="6" creationId="{F8884C2D-F550-B39E-9163-A096195C5196}"/>
          </ac:spMkLst>
        </pc:spChg>
        <pc:spChg chg="mod">
          <ac:chgData name="Sapphire Francis (2409112)" userId="S::2409112@student.uwtsd.ac.uk::872b68b5-d623-43b1-9764-20492f7f60c4" providerId="AD" clId="Web-{B7A2321E-253C-7DD9-F4F9-CA732E0E0A0E}" dt="2024-12-02T15:23:35.048" v="95" actId="14100"/>
          <ac:spMkLst>
            <pc:docMk/>
            <pc:sldMk cId="2873779145" sldId="271"/>
            <ac:spMk id="15" creationId="{0820E3EB-72CD-4398-8ECA-34CB69ED5A1B}"/>
          </ac:spMkLst>
        </pc:spChg>
        <pc:spChg chg="mod topLvl">
          <ac:chgData name="Sapphire Francis (2409112)" userId="S::2409112@student.uwtsd.ac.uk::872b68b5-d623-43b1-9764-20492f7f60c4" providerId="AD" clId="Web-{B7A2321E-253C-7DD9-F4F9-CA732E0E0A0E}" dt="2024-12-02T15:23:23.485" v="93" actId="14100"/>
          <ac:spMkLst>
            <pc:docMk/>
            <pc:sldMk cId="2873779145" sldId="271"/>
            <ac:spMk id="17" creationId="{1CEDF355-2F1E-C73D-F36F-10AE71F1E82B}"/>
          </ac:spMkLst>
        </pc:spChg>
        <pc:spChg chg="add del mod topLvl">
          <ac:chgData name="Sapphire Francis (2409112)" userId="S::2409112@student.uwtsd.ac.uk::872b68b5-d623-43b1-9764-20492f7f60c4" providerId="AD" clId="Web-{B7A2321E-253C-7DD9-F4F9-CA732E0E0A0E}" dt="2024-12-02T15:23:17.078" v="92" actId="1076"/>
          <ac:spMkLst>
            <pc:docMk/>
            <pc:sldMk cId="2873779145" sldId="271"/>
            <ac:spMk id="18" creationId="{3CC653C4-A082-D5FA-ED60-6511585F1AF5}"/>
          </ac:spMkLst>
        </pc:spChg>
        <pc:spChg chg="mod">
          <ac:chgData name="Sapphire Francis (2409112)" userId="S::2409112@student.uwtsd.ac.uk::872b68b5-d623-43b1-9764-20492f7f60c4" providerId="AD" clId="Web-{B7A2321E-253C-7DD9-F4F9-CA732E0E0A0E}" dt="2024-12-02T15:23:45.252" v="97" actId="14100"/>
          <ac:spMkLst>
            <pc:docMk/>
            <pc:sldMk cId="2873779145" sldId="271"/>
            <ac:spMk id="20" creationId="{58374F9C-9BC7-F880-0862-4DC307E7E831}"/>
          </ac:spMkLst>
        </pc:spChg>
        <pc:spChg chg="mod">
          <ac:chgData name="Sapphire Francis (2409112)" userId="S::2409112@student.uwtsd.ac.uk::872b68b5-d623-43b1-9764-20492f7f60c4" providerId="AD" clId="Web-{B7A2321E-253C-7DD9-F4F9-CA732E0E0A0E}" dt="2024-12-02T15:23:52.658" v="98" actId="14100"/>
          <ac:spMkLst>
            <pc:docMk/>
            <pc:sldMk cId="2873779145" sldId="271"/>
            <ac:spMk id="21" creationId="{E60FC207-3E4D-93FD-3CEC-8F383288B10D}"/>
          </ac:spMkLst>
        </pc:spChg>
        <pc:spChg chg="add del">
          <ac:chgData name="Sapphire Francis (2409112)" userId="S::2409112@student.uwtsd.ac.uk::872b68b5-d623-43b1-9764-20492f7f60c4" providerId="AD" clId="Web-{B7A2321E-253C-7DD9-F4F9-CA732E0E0A0E}" dt="2024-12-02T15:24:42.037" v="116"/>
          <ac:spMkLst>
            <pc:docMk/>
            <pc:sldMk cId="2873779145" sldId="271"/>
            <ac:spMk id="23" creationId="{A63D7518-4850-4279-B181-E8D6851B4F42}"/>
          </ac:spMkLst>
        </pc:spChg>
        <pc:spChg chg="add mod">
          <ac:chgData name="Sapphire Francis (2409112)" userId="S::2409112@student.uwtsd.ac.uk::872b68b5-d623-43b1-9764-20492f7f60c4" providerId="AD" clId="Web-{B7A2321E-253C-7DD9-F4F9-CA732E0E0A0E}" dt="2024-12-02T15:25:24.336" v="147" actId="20577"/>
          <ac:spMkLst>
            <pc:docMk/>
            <pc:sldMk cId="2873779145" sldId="271"/>
            <ac:spMk id="24" creationId="{A63D7518-4850-4279-B181-E8D6851B4F42}"/>
          </ac:spMkLst>
        </pc:spChg>
        <pc:spChg chg="add mod">
          <ac:chgData name="Sapphire Francis (2409112)" userId="S::2409112@student.uwtsd.ac.uk::872b68b5-d623-43b1-9764-20492f7f60c4" providerId="AD" clId="Web-{B7A2321E-253C-7DD9-F4F9-CA732E0E0A0E}" dt="2024-12-02T15:25:37.759" v="161" actId="20577"/>
          <ac:spMkLst>
            <pc:docMk/>
            <pc:sldMk cId="2873779145" sldId="271"/>
            <ac:spMk id="25" creationId="{6CD18026-026A-CD70-7241-87AC6FA82D5E}"/>
          </ac:spMkLst>
        </pc:spChg>
        <pc:spChg chg="add mod">
          <ac:chgData name="Sapphire Francis (2409112)" userId="S::2409112@student.uwtsd.ac.uk::872b68b5-d623-43b1-9764-20492f7f60c4" providerId="AD" clId="Web-{B7A2321E-253C-7DD9-F4F9-CA732E0E0A0E}" dt="2024-12-02T15:26:01.542" v="173" actId="14100"/>
          <ac:spMkLst>
            <pc:docMk/>
            <pc:sldMk cId="2873779145" sldId="271"/>
            <ac:spMk id="26" creationId="{F398F28F-D7AE-9062-ACD7-2DDAD042DD9B}"/>
          </ac:spMkLst>
        </pc:spChg>
        <pc:grpChg chg="mod">
          <ac:chgData name="Sapphire Francis (2409112)" userId="S::2409112@student.uwtsd.ac.uk::872b68b5-d623-43b1-9764-20492f7f60c4" providerId="AD" clId="Web-{B7A2321E-253C-7DD9-F4F9-CA732E0E0A0E}" dt="2024-12-02T15:20:43.146" v="58" actId="1076"/>
          <ac:grpSpMkLst>
            <pc:docMk/>
            <pc:sldMk cId="2873779145" sldId="271"/>
            <ac:grpSpMk id="5" creationId="{51E0269D-4873-B293-D1F2-4CD05A360585}"/>
          </ac:grpSpMkLst>
        </pc:grpChg>
        <pc:grpChg chg="mod">
          <ac:chgData name="Sapphire Francis (2409112)" userId="S::2409112@student.uwtsd.ac.uk::872b68b5-d623-43b1-9764-20492f7f60c4" providerId="AD" clId="Web-{B7A2321E-253C-7DD9-F4F9-CA732E0E0A0E}" dt="2024-12-02T15:22:00.964" v="80" actId="1076"/>
          <ac:grpSpMkLst>
            <pc:docMk/>
            <pc:sldMk cId="2873779145" sldId="271"/>
            <ac:grpSpMk id="13" creationId="{367ED4AD-0601-EE07-DBCA-DCEF6EEB90E4}"/>
          </ac:grpSpMkLst>
        </pc:grpChg>
        <pc:grpChg chg="add del mod">
          <ac:chgData name="Sapphire Francis (2409112)" userId="S::2409112@student.uwtsd.ac.uk::872b68b5-d623-43b1-9764-20492f7f60c4" providerId="AD" clId="Web-{B7A2321E-253C-7DD9-F4F9-CA732E0E0A0E}" dt="2024-12-02T15:21:57.917" v="79" actId="1076"/>
          <ac:grpSpMkLst>
            <pc:docMk/>
            <pc:sldMk cId="2873779145" sldId="271"/>
            <ac:grpSpMk id="16" creationId="{8968326E-DF0E-DF62-8C36-9A65FCE8F106}"/>
          </ac:grpSpMkLst>
        </pc:grpChg>
        <pc:grpChg chg="mod">
          <ac:chgData name="Sapphire Francis (2409112)" userId="S::2409112@student.uwtsd.ac.uk::872b68b5-d623-43b1-9764-20492f7f60c4" providerId="AD" clId="Web-{B7A2321E-253C-7DD9-F4F9-CA732E0E0A0E}" dt="2024-12-02T15:22:02.323" v="81" actId="1076"/>
          <ac:grpSpMkLst>
            <pc:docMk/>
            <pc:sldMk cId="2873779145" sldId="271"/>
            <ac:grpSpMk id="19" creationId="{4E34F76B-67AE-43E8-0B6E-B51BC45175D1}"/>
          </ac:grpSpMkLst>
        </pc:grpChg>
        <pc:picChg chg="mod">
          <ac:chgData name="Sapphire Francis (2409112)" userId="S::2409112@student.uwtsd.ac.uk::872b68b5-d623-43b1-9764-20492f7f60c4" providerId="AD" clId="Web-{B7A2321E-253C-7DD9-F4F9-CA732E0E0A0E}" dt="2024-12-02T15:22:44.623" v="88" actId="1076"/>
          <ac:picMkLst>
            <pc:docMk/>
            <pc:sldMk cId="2873779145" sldId="271"/>
            <ac:picMk id="11" creationId="{D057F60F-B2B4-C946-95F5-58458D6CEC1F}"/>
          </ac:picMkLst>
        </pc:picChg>
      </pc:sldChg>
      <pc:sldChg chg="new">
        <pc:chgData name="Sapphire Francis (2409112)" userId="S::2409112@student.uwtsd.ac.uk::872b68b5-d623-43b1-9764-20492f7f60c4" providerId="AD" clId="Web-{B7A2321E-253C-7DD9-F4F9-CA732E0E0A0E}" dt="2024-12-02T16:31:11.768" v="429"/>
        <pc:sldMkLst>
          <pc:docMk/>
          <pc:sldMk cId="3424668427" sldId="271"/>
        </pc:sldMkLst>
      </pc:sldChg>
      <pc:sldChg chg="addSp delSp modSp add del replId">
        <pc:chgData name="Sapphire Francis (2409112)" userId="S::2409112@student.uwtsd.ac.uk::872b68b5-d623-43b1-9764-20492f7f60c4" providerId="AD" clId="Web-{B7A2321E-253C-7DD9-F4F9-CA732E0E0A0E}" dt="2024-12-02T15:47:58.986" v="392"/>
        <pc:sldMkLst>
          <pc:docMk/>
          <pc:sldMk cId="1612078376" sldId="272"/>
        </pc:sldMkLst>
        <pc:spChg chg="mod">
          <ac:chgData name="Sapphire Francis (2409112)" userId="S::2409112@student.uwtsd.ac.uk::872b68b5-d623-43b1-9764-20492f7f60c4" providerId="AD" clId="Web-{B7A2321E-253C-7DD9-F4F9-CA732E0E0A0E}" dt="2024-12-02T15:31:41.548" v="207"/>
          <ac:spMkLst>
            <pc:docMk/>
            <pc:sldMk cId="1612078376" sldId="272"/>
            <ac:spMk id="2" creationId="{A06D6423-4347-CBA6-10A2-372A5BFE09E5}"/>
          </ac:spMkLst>
        </pc:spChg>
        <pc:spChg chg="mod">
          <ac:chgData name="Sapphire Francis (2409112)" userId="S::2409112@student.uwtsd.ac.uk::872b68b5-d623-43b1-9764-20492f7f60c4" providerId="AD" clId="Web-{B7A2321E-253C-7DD9-F4F9-CA732E0E0A0E}" dt="2024-12-02T15:39:32.735" v="339" actId="20577"/>
          <ac:spMkLst>
            <pc:docMk/>
            <pc:sldMk cId="1612078376" sldId="272"/>
            <ac:spMk id="3" creationId="{D17CB5EE-DC1A-6A4A-501C-FDC903EFE5DE}"/>
          </ac:spMkLst>
        </pc:spChg>
        <pc:spChg chg="del mod">
          <ac:chgData name="Sapphire Francis (2409112)" userId="S::2409112@student.uwtsd.ac.uk::872b68b5-d623-43b1-9764-20492f7f60c4" providerId="AD" clId="Web-{B7A2321E-253C-7DD9-F4F9-CA732E0E0A0E}" dt="2024-12-02T15:34:14.886" v="230"/>
          <ac:spMkLst>
            <pc:docMk/>
            <pc:sldMk cId="1612078376" sldId="272"/>
            <ac:spMk id="6" creationId="{F8884C2D-F550-B39E-9163-A096195C5196}"/>
          </ac:spMkLst>
        </pc:spChg>
        <pc:spChg chg="mod">
          <ac:chgData name="Sapphire Francis (2409112)" userId="S::2409112@student.uwtsd.ac.uk::872b68b5-d623-43b1-9764-20492f7f60c4" providerId="AD" clId="Web-{B7A2321E-253C-7DD9-F4F9-CA732E0E0A0E}" dt="2024-12-02T15:39:29.250" v="338" actId="20577"/>
          <ac:spMkLst>
            <pc:docMk/>
            <pc:sldMk cId="1612078376" sldId="272"/>
            <ac:spMk id="15" creationId="{0820E3EB-72CD-4398-8ECA-34CB69ED5A1B}"/>
          </ac:spMkLst>
        </pc:spChg>
        <pc:spChg chg="mod">
          <ac:chgData name="Sapphire Francis (2409112)" userId="S::2409112@student.uwtsd.ac.uk::872b68b5-d623-43b1-9764-20492f7f60c4" providerId="AD" clId="Web-{B7A2321E-253C-7DD9-F4F9-CA732E0E0A0E}" dt="2024-12-02T15:39:09.968" v="325" actId="20577"/>
          <ac:spMkLst>
            <pc:docMk/>
            <pc:sldMk cId="1612078376" sldId="272"/>
            <ac:spMk id="18" creationId="{3CC653C4-A082-D5FA-ED60-6511585F1AF5}"/>
          </ac:spMkLst>
        </pc:spChg>
        <pc:spChg chg="mod">
          <ac:chgData name="Sapphire Francis (2409112)" userId="S::2409112@student.uwtsd.ac.uk::872b68b5-d623-43b1-9764-20492f7f60c4" providerId="AD" clId="Web-{B7A2321E-253C-7DD9-F4F9-CA732E0E0A0E}" dt="2024-12-02T15:38:37.341" v="319" actId="20577"/>
          <ac:spMkLst>
            <pc:docMk/>
            <pc:sldMk cId="1612078376" sldId="272"/>
            <ac:spMk id="21" creationId="{E60FC207-3E4D-93FD-3CEC-8F383288B10D}"/>
          </ac:spMkLst>
        </pc:spChg>
        <pc:spChg chg="add mod">
          <ac:chgData name="Sapphire Francis (2409112)" userId="S::2409112@student.uwtsd.ac.uk::872b68b5-d623-43b1-9764-20492f7f60c4" providerId="AD" clId="Web-{B7A2321E-253C-7DD9-F4F9-CA732E0E0A0E}" dt="2024-12-02T15:32:06.222" v="211"/>
          <ac:spMkLst>
            <pc:docMk/>
            <pc:sldMk cId="1612078376" sldId="272"/>
            <ac:spMk id="23" creationId="{F48F317E-F0A9-A8EE-39AC-25AD634C1CAC}"/>
          </ac:spMkLst>
        </pc:spChg>
        <pc:spChg chg="del">
          <ac:chgData name="Sapphire Francis (2409112)" userId="S::2409112@student.uwtsd.ac.uk::872b68b5-d623-43b1-9764-20492f7f60c4" providerId="AD" clId="Web-{B7A2321E-253C-7DD9-F4F9-CA732E0E0A0E}" dt="2024-12-02T15:34:08.558" v="228"/>
          <ac:spMkLst>
            <pc:docMk/>
            <pc:sldMk cId="1612078376" sldId="272"/>
            <ac:spMk id="24" creationId="{A63D7518-4850-4279-B181-E8D6851B4F42}"/>
          </ac:spMkLst>
        </pc:spChg>
        <pc:spChg chg="del">
          <ac:chgData name="Sapphire Francis (2409112)" userId="S::2409112@student.uwtsd.ac.uk::872b68b5-d623-43b1-9764-20492f7f60c4" providerId="AD" clId="Web-{B7A2321E-253C-7DD9-F4F9-CA732E0E0A0E}" dt="2024-12-02T15:34:21.621" v="231"/>
          <ac:spMkLst>
            <pc:docMk/>
            <pc:sldMk cId="1612078376" sldId="272"/>
            <ac:spMk id="25" creationId="{6CD18026-026A-CD70-7241-87AC6FA82D5E}"/>
          </ac:spMkLst>
        </pc:spChg>
        <pc:spChg chg="del mod">
          <ac:chgData name="Sapphire Francis (2409112)" userId="S::2409112@student.uwtsd.ac.uk::872b68b5-d623-43b1-9764-20492f7f60c4" providerId="AD" clId="Web-{B7A2321E-253C-7DD9-F4F9-CA732E0E0A0E}" dt="2024-12-02T15:34:24.918" v="233"/>
          <ac:spMkLst>
            <pc:docMk/>
            <pc:sldMk cId="1612078376" sldId="272"/>
            <ac:spMk id="26" creationId="{F398F28F-D7AE-9062-ACD7-2DDAD042DD9B}"/>
          </ac:spMkLst>
        </pc:spChg>
        <pc:spChg chg="add mod">
          <ac:chgData name="Sapphire Francis (2409112)" userId="S::2409112@student.uwtsd.ac.uk::872b68b5-d623-43b1-9764-20492f7f60c4" providerId="AD" clId="Web-{B7A2321E-253C-7DD9-F4F9-CA732E0E0A0E}" dt="2024-12-02T15:40:14.785" v="358" actId="20577"/>
          <ac:spMkLst>
            <pc:docMk/>
            <pc:sldMk cId="1612078376" sldId="272"/>
            <ac:spMk id="28" creationId="{9386DD1F-1E35-BD52-8AD8-A17C570FF388}"/>
          </ac:spMkLst>
        </pc:spChg>
        <pc:spChg chg="add mod topLvl">
          <ac:chgData name="Sapphire Francis (2409112)" userId="S::2409112@student.uwtsd.ac.uk::872b68b5-d623-43b1-9764-20492f7f60c4" providerId="AD" clId="Web-{B7A2321E-253C-7DD9-F4F9-CA732E0E0A0E}" dt="2024-12-02T15:41:05.944" v="365"/>
          <ac:spMkLst>
            <pc:docMk/>
            <pc:sldMk cId="1612078376" sldId="272"/>
            <ac:spMk id="30" creationId="{89F3FE52-9E0A-E4C4-B6D8-A443180969B2}"/>
          </ac:spMkLst>
        </pc:spChg>
        <pc:spChg chg="add mod topLvl">
          <ac:chgData name="Sapphire Francis (2409112)" userId="S::2409112@student.uwtsd.ac.uk::872b68b5-d623-43b1-9764-20492f7f60c4" providerId="AD" clId="Web-{B7A2321E-253C-7DD9-F4F9-CA732E0E0A0E}" dt="2024-12-02T15:46:01.088" v="382" actId="20577"/>
          <ac:spMkLst>
            <pc:docMk/>
            <pc:sldMk cId="1612078376" sldId="272"/>
            <ac:spMk id="32" creationId="{3B570B06-D461-0EE0-31ED-7AD7C804361D}"/>
          </ac:spMkLst>
        </pc:spChg>
        <pc:spChg chg="add mod">
          <ac:chgData name="Sapphire Francis (2409112)" userId="S::2409112@student.uwtsd.ac.uk::872b68b5-d623-43b1-9764-20492f7f60c4" providerId="AD" clId="Web-{B7A2321E-253C-7DD9-F4F9-CA732E0E0A0E}" dt="2024-12-02T15:40:04.581" v="352" actId="14100"/>
          <ac:spMkLst>
            <pc:docMk/>
            <pc:sldMk cId="1612078376" sldId="272"/>
            <ac:spMk id="34" creationId="{A99981E1-7395-56E1-9C1E-A69B0810BC39}"/>
          </ac:spMkLst>
        </pc:spChg>
        <pc:spChg chg="add mod">
          <ac:chgData name="Sapphire Francis (2409112)" userId="S::2409112@student.uwtsd.ac.uk::872b68b5-d623-43b1-9764-20492f7f60c4" providerId="AD" clId="Web-{B7A2321E-253C-7DD9-F4F9-CA732E0E0A0E}" dt="2024-12-02T15:40:07.628" v="354" actId="20577"/>
          <ac:spMkLst>
            <pc:docMk/>
            <pc:sldMk cId="1612078376" sldId="272"/>
            <ac:spMk id="35" creationId="{AEE146AF-72E9-F3E1-8F48-0CC8FF830141}"/>
          </ac:spMkLst>
        </pc:spChg>
        <pc:grpChg chg="add mod topLvl">
          <ac:chgData name="Sapphire Francis (2409112)" userId="S::2409112@student.uwtsd.ac.uk::872b68b5-d623-43b1-9764-20492f7f60c4" providerId="AD" clId="Web-{B7A2321E-253C-7DD9-F4F9-CA732E0E0A0E}" dt="2024-12-02T15:41:14.882" v="367" actId="14100"/>
          <ac:grpSpMkLst>
            <pc:docMk/>
            <pc:sldMk cId="1612078376" sldId="272"/>
            <ac:grpSpMk id="29" creationId="{4A8CDE1D-78FD-1265-66B1-364F81D6B0D8}"/>
          </ac:grpSpMkLst>
        </pc:grpChg>
        <pc:grpChg chg="add del mod">
          <ac:chgData name="Sapphire Francis (2409112)" userId="S::2409112@student.uwtsd.ac.uk::872b68b5-d623-43b1-9764-20492f7f60c4" providerId="AD" clId="Web-{B7A2321E-253C-7DD9-F4F9-CA732E0E0A0E}" dt="2024-12-02T15:41:05.944" v="365"/>
          <ac:grpSpMkLst>
            <pc:docMk/>
            <pc:sldMk cId="1612078376" sldId="272"/>
            <ac:grpSpMk id="33" creationId="{D6066A0B-90CF-C867-F0E9-921D52995490}"/>
          </ac:grpSpMkLst>
        </pc:grpChg>
        <pc:grpChg chg="add">
          <ac:chgData name="Sapphire Francis (2409112)" userId="S::2409112@student.uwtsd.ac.uk::872b68b5-d623-43b1-9764-20492f7f60c4" providerId="AD" clId="Web-{B7A2321E-253C-7DD9-F4F9-CA732E0E0A0E}" dt="2024-12-02T15:41:33.790" v="368"/>
          <ac:grpSpMkLst>
            <pc:docMk/>
            <pc:sldMk cId="1612078376" sldId="272"/>
            <ac:grpSpMk id="36" creationId="{3E880FC3-D7B3-0091-32CB-3BB7E1F53B4B}"/>
          </ac:grpSpMkLst>
        </pc:grpChg>
        <pc:picChg chg="add del">
          <ac:chgData name="Sapphire Francis (2409112)" userId="S::2409112@student.uwtsd.ac.uk::872b68b5-d623-43b1-9764-20492f7f60c4" providerId="AD" clId="Web-{B7A2321E-253C-7DD9-F4F9-CA732E0E0A0E}" dt="2024-12-02T15:40:44.615" v="364"/>
          <ac:picMkLst>
            <pc:docMk/>
            <pc:sldMk cId="1612078376" sldId="272"/>
            <ac:picMk id="7" creationId="{32A6B397-E5E3-7C2E-7E94-5E25DEFD8FB2}"/>
          </ac:picMkLst>
        </pc:picChg>
        <pc:picChg chg="add del">
          <ac:chgData name="Sapphire Francis (2409112)" userId="S::2409112@student.uwtsd.ac.uk::872b68b5-d623-43b1-9764-20492f7f60c4" providerId="AD" clId="Web-{B7A2321E-253C-7DD9-F4F9-CA732E0E0A0E}" dt="2024-12-02T15:40:41.411" v="363"/>
          <ac:picMkLst>
            <pc:docMk/>
            <pc:sldMk cId="1612078376" sldId="272"/>
            <ac:picMk id="8" creationId="{2F0430E2-DF89-7B38-13EB-EC94B3993178}"/>
          </ac:picMkLst>
        </pc:picChg>
      </pc:sldChg>
      <pc:sldChg chg="addSp delSp modSp add del replId">
        <pc:chgData name="Sapphire Francis (2409112)" userId="S::2409112@student.uwtsd.ac.uk::872b68b5-d623-43b1-9764-20492f7f60c4" providerId="AD" clId="Web-{B7A2321E-253C-7DD9-F4F9-CA732E0E0A0E}" dt="2024-12-02T15:48:01.627" v="393"/>
        <pc:sldMkLst>
          <pc:docMk/>
          <pc:sldMk cId="3415859125" sldId="273"/>
        </pc:sldMkLst>
        <pc:spChg chg="mod">
          <ac:chgData name="Sapphire Francis (2409112)" userId="S::2409112@student.uwtsd.ac.uk::872b68b5-d623-43b1-9764-20492f7f60c4" providerId="AD" clId="Web-{B7A2321E-253C-7DD9-F4F9-CA732E0E0A0E}" dt="2024-12-02T15:47:12.077" v="390" actId="14100"/>
          <ac:spMkLst>
            <pc:docMk/>
            <pc:sldMk cId="3415859125" sldId="273"/>
            <ac:spMk id="2" creationId="{A06D6423-4347-CBA6-10A2-372A5BFE09E5}"/>
          </ac:spMkLst>
        </pc:spChg>
        <pc:spChg chg="mod">
          <ac:chgData name="Sapphire Francis (2409112)" userId="S::2409112@student.uwtsd.ac.uk::872b68b5-d623-43b1-9764-20492f7f60c4" providerId="AD" clId="Web-{B7A2321E-253C-7DD9-F4F9-CA732E0E0A0E}" dt="2024-12-02T15:47:18.718" v="391" actId="1076"/>
          <ac:spMkLst>
            <pc:docMk/>
            <pc:sldMk cId="3415859125" sldId="273"/>
            <ac:spMk id="3" creationId="{D17CB5EE-DC1A-6A4A-501C-FDC903EFE5DE}"/>
          </ac:spMkLst>
        </pc:spChg>
        <pc:spChg chg="del">
          <ac:chgData name="Sapphire Francis (2409112)" userId="S::2409112@student.uwtsd.ac.uk::872b68b5-d623-43b1-9764-20492f7f60c4" providerId="AD" clId="Web-{B7A2321E-253C-7DD9-F4F9-CA732E0E0A0E}" dt="2024-12-02T15:41:55.197" v="377"/>
          <ac:spMkLst>
            <pc:docMk/>
            <pc:sldMk cId="3415859125" sldId="273"/>
            <ac:spMk id="4" creationId="{68792426-B3B9-A169-D6F5-F7EBF960CE4E}"/>
          </ac:spMkLst>
        </pc:spChg>
        <pc:spChg chg="mod">
          <ac:chgData name="Sapphire Francis (2409112)" userId="S::2409112@student.uwtsd.ac.uk::872b68b5-d623-43b1-9764-20492f7f60c4" providerId="AD" clId="Web-{B7A2321E-253C-7DD9-F4F9-CA732E0E0A0E}" dt="2024-12-02T15:46:40.013" v="386" actId="14100"/>
          <ac:spMkLst>
            <pc:docMk/>
            <pc:sldMk cId="3415859125" sldId="273"/>
            <ac:spMk id="15" creationId="{0820E3EB-72CD-4398-8ECA-34CB69ED5A1B}"/>
          </ac:spMkLst>
        </pc:spChg>
        <pc:spChg chg="topLvl">
          <ac:chgData name="Sapphire Francis (2409112)" userId="S::2409112@student.uwtsd.ac.uk::872b68b5-d623-43b1-9764-20492f7f60c4" providerId="AD" clId="Web-{B7A2321E-253C-7DD9-F4F9-CA732E0E0A0E}" dt="2024-12-02T15:46:35.372" v="385"/>
          <ac:spMkLst>
            <pc:docMk/>
            <pc:sldMk cId="3415859125" sldId="273"/>
            <ac:spMk id="30" creationId="{89F3FE52-9E0A-E4C4-B6D8-A443180969B2}"/>
          </ac:spMkLst>
        </pc:spChg>
        <pc:spChg chg="mod topLvl">
          <ac:chgData name="Sapphire Francis (2409112)" userId="S::2409112@student.uwtsd.ac.uk::872b68b5-d623-43b1-9764-20492f7f60c4" providerId="AD" clId="Web-{B7A2321E-253C-7DD9-F4F9-CA732E0E0A0E}" dt="2024-12-02T15:46:35.372" v="385"/>
          <ac:spMkLst>
            <pc:docMk/>
            <pc:sldMk cId="3415859125" sldId="273"/>
            <ac:spMk id="32" creationId="{3B570B06-D461-0EE0-31ED-7AD7C804361D}"/>
          </ac:spMkLst>
        </pc:spChg>
        <pc:spChg chg="topLvl">
          <ac:chgData name="Sapphire Francis (2409112)" userId="S::2409112@student.uwtsd.ac.uk::872b68b5-d623-43b1-9764-20492f7f60c4" providerId="AD" clId="Web-{B7A2321E-253C-7DD9-F4F9-CA732E0E0A0E}" dt="2024-12-02T15:46:35.372" v="385"/>
          <ac:spMkLst>
            <pc:docMk/>
            <pc:sldMk cId="3415859125" sldId="273"/>
            <ac:spMk id="34" creationId="{A99981E1-7395-56E1-9C1E-A69B0810BC39}"/>
          </ac:spMkLst>
        </pc:spChg>
        <pc:spChg chg="topLvl">
          <ac:chgData name="Sapphire Francis (2409112)" userId="S::2409112@student.uwtsd.ac.uk::872b68b5-d623-43b1-9764-20492f7f60c4" providerId="AD" clId="Web-{B7A2321E-253C-7DD9-F4F9-CA732E0E0A0E}" dt="2024-12-02T15:46:35.372" v="385"/>
          <ac:spMkLst>
            <pc:docMk/>
            <pc:sldMk cId="3415859125" sldId="273"/>
            <ac:spMk id="35" creationId="{AEE146AF-72E9-F3E1-8F48-0CC8FF830141}"/>
          </ac:spMkLst>
        </pc:spChg>
        <pc:grpChg chg="add mod">
          <ac:chgData name="Sapphire Francis (2409112)" userId="S::2409112@student.uwtsd.ac.uk::872b68b5-d623-43b1-9764-20492f7f60c4" providerId="AD" clId="Web-{B7A2321E-253C-7DD9-F4F9-CA732E0E0A0E}" dt="2024-12-02T15:47:06.702" v="389" actId="14100"/>
          <ac:grpSpMkLst>
            <pc:docMk/>
            <pc:sldMk cId="3415859125" sldId="273"/>
            <ac:grpSpMk id="6" creationId="{DCF68989-E646-3A11-232F-D6A947378C9F}"/>
          </ac:grpSpMkLst>
        </pc:grpChg>
        <pc:grpChg chg="topLvl">
          <ac:chgData name="Sapphire Francis (2409112)" userId="S::2409112@student.uwtsd.ac.uk::872b68b5-d623-43b1-9764-20492f7f60c4" providerId="AD" clId="Web-{B7A2321E-253C-7DD9-F4F9-CA732E0E0A0E}" dt="2024-12-02T15:46:35.372" v="385"/>
          <ac:grpSpMkLst>
            <pc:docMk/>
            <pc:sldMk cId="3415859125" sldId="273"/>
            <ac:grpSpMk id="29" creationId="{4A8CDE1D-78FD-1265-66B1-364F81D6B0D8}"/>
          </ac:grpSpMkLst>
        </pc:grpChg>
        <pc:grpChg chg="del mod">
          <ac:chgData name="Sapphire Francis (2409112)" userId="S::2409112@student.uwtsd.ac.uk::872b68b5-d623-43b1-9764-20492f7f60c4" providerId="AD" clId="Web-{B7A2321E-253C-7DD9-F4F9-CA732E0E0A0E}" dt="2024-12-02T15:46:35.372" v="385"/>
          <ac:grpSpMkLst>
            <pc:docMk/>
            <pc:sldMk cId="3415859125" sldId="273"/>
            <ac:grpSpMk id="36" creationId="{3E880FC3-D7B3-0091-32CB-3BB7E1F53B4B}"/>
          </ac:grpSpMkLst>
        </pc:grpChg>
        <pc:picChg chg="del">
          <ac:chgData name="Sapphire Francis (2409112)" userId="S::2409112@student.uwtsd.ac.uk::872b68b5-d623-43b1-9764-20492f7f60c4" providerId="AD" clId="Web-{B7A2321E-253C-7DD9-F4F9-CA732E0E0A0E}" dt="2024-12-02T15:41:55.197" v="378"/>
          <ac:picMkLst>
            <pc:docMk/>
            <pc:sldMk cId="3415859125" sldId="273"/>
            <ac:picMk id="7" creationId="{32A6B397-E5E3-7C2E-7E94-5E25DEFD8FB2}"/>
          </ac:picMkLst>
        </pc:picChg>
        <pc:picChg chg="del">
          <ac:chgData name="Sapphire Francis (2409112)" userId="S::2409112@student.uwtsd.ac.uk::872b68b5-d623-43b1-9764-20492f7f60c4" providerId="AD" clId="Web-{B7A2321E-253C-7DD9-F4F9-CA732E0E0A0E}" dt="2024-12-02T15:41:55.197" v="376"/>
          <ac:picMkLst>
            <pc:docMk/>
            <pc:sldMk cId="3415859125" sldId="273"/>
            <ac:picMk id="8" creationId="{2F0430E2-DF89-7B38-13EB-EC94B3993178}"/>
          </ac:picMkLst>
        </pc:picChg>
        <pc:picChg chg="del">
          <ac:chgData name="Sapphire Francis (2409112)" userId="S::2409112@student.uwtsd.ac.uk::872b68b5-d623-43b1-9764-20492f7f60c4" providerId="AD" clId="Web-{B7A2321E-253C-7DD9-F4F9-CA732E0E0A0E}" dt="2024-12-02T15:41:55.197" v="375"/>
          <ac:picMkLst>
            <pc:docMk/>
            <pc:sldMk cId="3415859125" sldId="273"/>
            <ac:picMk id="9" creationId="{3F3A6041-6C13-B0D5-8081-2CD8AEF9CB51}"/>
          </ac:picMkLst>
        </pc:picChg>
        <pc:picChg chg="del">
          <ac:chgData name="Sapphire Francis (2409112)" userId="S::2409112@student.uwtsd.ac.uk::872b68b5-d623-43b1-9764-20492f7f60c4" providerId="AD" clId="Web-{B7A2321E-253C-7DD9-F4F9-CA732E0E0A0E}" dt="2024-12-02T15:41:55.197" v="374"/>
          <ac:picMkLst>
            <pc:docMk/>
            <pc:sldMk cId="3415859125" sldId="273"/>
            <ac:picMk id="10" creationId="{B2145F81-DAE5-DF55-D73C-36C5497F9B59}"/>
          </ac:picMkLst>
        </pc:picChg>
        <pc:picChg chg="del">
          <ac:chgData name="Sapphire Francis (2409112)" userId="S::2409112@student.uwtsd.ac.uk::872b68b5-d623-43b1-9764-20492f7f60c4" providerId="AD" clId="Web-{B7A2321E-253C-7DD9-F4F9-CA732E0E0A0E}" dt="2024-12-02T15:41:55.197" v="373"/>
          <ac:picMkLst>
            <pc:docMk/>
            <pc:sldMk cId="3415859125" sldId="273"/>
            <ac:picMk id="11" creationId="{D057F60F-B2B4-C946-95F5-58458D6CEC1F}"/>
          </ac:picMkLst>
        </pc:picChg>
        <pc:picChg chg="del">
          <ac:chgData name="Sapphire Francis (2409112)" userId="S::2409112@student.uwtsd.ac.uk::872b68b5-d623-43b1-9764-20492f7f60c4" providerId="AD" clId="Web-{B7A2321E-253C-7DD9-F4F9-CA732E0E0A0E}" dt="2024-12-02T15:41:55.197" v="372"/>
          <ac:picMkLst>
            <pc:docMk/>
            <pc:sldMk cId="3415859125" sldId="273"/>
            <ac:picMk id="12" creationId="{1383AF55-545B-A555-3DCC-9C07ED7F99FD}"/>
          </ac:picMkLst>
        </pc:picChg>
        <pc:picChg chg="del">
          <ac:chgData name="Sapphire Francis (2409112)" userId="S::2409112@student.uwtsd.ac.uk::872b68b5-d623-43b1-9764-20492f7f60c4" providerId="AD" clId="Web-{B7A2321E-253C-7DD9-F4F9-CA732E0E0A0E}" dt="2024-12-02T15:41:55.197" v="371"/>
          <ac:picMkLst>
            <pc:docMk/>
            <pc:sldMk cId="3415859125" sldId="273"/>
            <ac:picMk id="22" creationId="{C17D3629-1EB3-F09B-4D91-78CD22A8DA44}"/>
          </ac:picMkLst>
        </pc:picChg>
      </pc:sldChg>
    </pc:docChg>
  </pc:docChgLst>
  <pc:docChgLst>
    <pc:chgData name="Sapphire Francis (2409112)" userId="S::2409112@student.uwtsd.ac.uk::872b68b5-d623-43b1-9764-20492f7f60c4" providerId="AD" clId="Web-{50D3F3FA-8069-B955-AD40-8F5DA6CB1AEB}"/>
    <pc:docChg chg="addSld delSld modSld addMainMaster delMainMaster">
      <pc:chgData name="Sapphire Francis (2409112)" userId="S::2409112@student.uwtsd.ac.uk::872b68b5-d623-43b1-9764-20492f7f60c4" providerId="AD" clId="Web-{50D3F3FA-8069-B955-AD40-8F5DA6CB1AEB}" dt="2024-11-14T21:27:40.870" v="215" actId="20577"/>
      <pc:docMkLst>
        <pc:docMk/>
      </pc:docMkLst>
      <pc:sldChg chg="addSp delSp modSp mod modClrScheme delDesignElem chgLayout">
        <pc:chgData name="Sapphire Francis (2409112)" userId="S::2409112@student.uwtsd.ac.uk::872b68b5-d623-43b1-9764-20492f7f60c4" providerId="AD" clId="Web-{50D3F3FA-8069-B955-AD40-8F5DA6CB1AEB}" dt="2024-11-14T21:21:57.378" v="176"/>
        <pc:sldMkLst>
          <pc:docMk/>
          <pc:sldMk cId="109857222" sldId="256"/>
        </pc:sldMkLst>
        <pc:spChg chg="mod ord">
          <ac:chgData name="Sapphire Francis (2409112)" userId="S::2409112@student.uwtsd.ac.uk::872b68b5-d623-43b1-9764-20492f7f60c4" providerId="AD" clId="Web-{50D3F3FA-8069-B955-AD40-8F5DA6CB1AEB}" dt="2024-11-14T21:21:57.378" v="176"/>
          <ac:spMkLst>
            <pc:docMk/>
            <pc:sldMk cId="109857222" sldId="256"/>
            <ac:spMk id="2" creationId="{00000000-0000-0000-0000-000000000000}"/>
          </ac:spMkLst>
        </pc:spChg>
        <pc:spChg chg="mod ord">
          <ac:chgData name="Sapphire Francis (2409112)" userId="S::2409112@student.uwtsd.ac.uk::872b68b5-d623-43b1-9764-20492f7f60c4" providerId="AD" clId="Web-{50D3F3FA-8069-B955-AD40-8F5DA6CB1AEB}" dt="2024-11-14T21:21:57.378" v="176"/>
          <ac:spMkLst>
            <pc:docMk/>
            <pc:sldMk cId="109857222" sldId="256"/>
            <ac:spMk id="3" creationId="{00000000-0000-0000-0000-000000000000}"/>
          </ac:spMkLst>
        </pc:spChg>
        <pc:spChg chg="add del">
          <ac:chgData name="Sapphire Francis (2409112)" userId="S::2409112@student.uwtsd.ac.uk::872b68b5-d623-43b1-9764-20492f7f60c4" providerId="AD" clId="Web-{50D3F3FA-8069-B955-AD40-8F5DA6CB1AEB}" dt="2024-11-14T21:09:15.110" v="67"/>
          <ac:spMkLst>
            <pc:docMk/>
            <pc:sldMk cId="109857222" sldId="256"/>
            <ac:spMk id="12" creationId="{FA69AAE0-49D5-4C8B-8BA2-55898C00E05E}"/>
          </ac:spMkLst>
        </pc:spChg>
        <pc:spChg chg="add del">
          <ac:chgData name="Sapphire Francis (2409112)" userId="S::2409112@student.uwtsd.ac.uk::872b68b5-d623-43b1-9764-20492f7f60c4" providerId="AD" clId="Web-{50D3F3FA-8069-B955-AD40-8F5DA6CB1AEB}" dt="2024-11-14T21:09:17.438" v="69"/>
          <ac:spMkLst>
            <pc:docMk/>
            <pc:sldMk cId="109857222" sldId="256"/>
            <ac:spMk id="30" creationId="{C4879EFC-8E62-4E00-973C-C45EE9EC676D}"/>
          </ac:spMkLst>
        </pc:spChg>
        <pc:spChg chg="add del">
          <ac:chgData name="Sapphire Francis (2409112)" userId="S::2409112@student.uwtsd.ac.uk::872b68b5-d623-43b1-9764-20492f7f60c4" providerId="AD" clId="Web-{50D3F3FA-8069-B955-AD40-8F5DA6CB1AEB}" dt="2024-11-14T21:09:17.438" v="69"/>
          <ac:spMkLst>
            <pc:docMk/>
            <pc:sldMk cId="109857222" sldId="256"/>
            <ac:spMk id="32" creationId="{D6A9C53F-5F90-40A5-8C85-5412D39C8C68}"/>
          </ac:spMkLst>
        </pc:spChg>
        <pc:spChg chg="add del">
          <ac:chgData name="Sapphire Francis (2409112)" userId="S::2409112@student.uwtsd.ac.uk::872b68b5-d623-43b1-9764-20492f7f60c4" providerId="AD" clId="Web-{50D3F3FA-8069-B955-AD40-8F5DA6CB1AEB}" dt="2024-11-14T21:09:26.391" v="72"/>
          <ac:spMkLst>
            <pc:docMk/>
            <pc:sldMk cId="109857222" sldId="256"/>
            <ac:spMk id="34" creationId="{F0087D53-9295-4463-AAE4-D5C626046E9F}"/>
          </ac:spMkLst>
        </pc:spChg>
        <pc:spChg chg="add del">
          <ac:chgData name="Sapphire Francis (2409112)" userId="S::2409112@student.uwtsd.ac.uk::872b68b5-d623-43b1-9764-20492f7f60c4" providerId="AD" clId="Web-{50D3F3FA-8069-B955-AD40-8F5DA6CB1AEB}" dt="2024-11-14T21:09:26.391" v="72"/>
          <ac:spMkLst>
            <pc:docMk/>
            <pc:sldMk cId="109857222" sldId="256"/>
            <ac:spMk id="35" creationId="{D6A9C53F-5F90-40A5-8C85-5412D39C8C68}"/>
          </ac:spMkLst>
        </pc:spChg>
        <pc:spChg chg="add del">
          <ac:chgData name="Sapphire Francis (2409112)" userId="S::2409112@student.uwtsd.ac.uk::872b68b5-d623-43b1-9764-20492f7f60c4" providerId="AD" clId="Web-{50D3F3FA-8069-B955-AD40-8F5DA6CB1AEB}" dt="2024-11-14T21:20:20.250" v="170"/>
          <ac:spMkLst>
            <pc:docMk/>
            <pc:sldMk cId="109857222" sldId="256"/>
            <ac:spMk id="44" creationId="{27BDFED6-6E33-4606-AFE2-886ADB1C018E}"/>
          </ac:spMkLst>
        </pc:spChg>
        <pc:spChg chg="add del">
          <ac:chgData name="Sapphire Francis (2409112)" userId="S::2409112@student.uwtsd.ac.uk::872b68b5-d623-43b1-9764-20492f7f60c4" providerId="AD" clId="Web-{50D3F3FA-8069-B955-AD40-8F5DA6CB1AEB}" dt="2024-11-14T21:20:20.250" v="170"/>
          <ac:spMkLst>
            <pc:docMk/>
            <pc:sldMk cId="109857222" sldId="256"/>
            <ac:spMk id="49" creationId="{890DEF05-784E-4B61-89E4-04C4ECF4E5A0}"/>
          </ac:spMkLst>
        </pc:spChg>
        <pc:spChg chg="add del">
          <ac:chgData name="Sapphire Francis (2409112)" userId="S::2409112@student.uwtsd.ac.uk::872b68b5-d623-43b1-9764-20492f7f60c4" providerId="AD" clId="Web-{50D3F3FA-8069-B955-AD40-8F5DA6CB1AEB}" dt="2024-11-14T21:20:20.219" v="169"/>
          <ac:spMkLst>
            <pc:docMk/>
            <pc:sldMk cId="109857222" sldId="256"/>
            <ac:spMk id="53" creationId="{B9E248E0-55F8-4E45-A07F-B49E0EEA97ED}"/>
          </ac:spMkLst>
        </pc:spChg>
        <pc:spChg chg="add del">
          <ac:chgData name="Sapphire Francis (2409112)" userId="S::2409112@student.uwtsd.ac.uk::872b68b5-d623-43b1-9764-20492f7f60c4" providerId="AD" clId="Web-{50D3F3FA-8069-B955-AD40-8F5DA6CB1AEB}" dt="2024-11-14T21:20:20.219" v="169"/>
          <ac:spMkLst>
            <pc:docMk/>
            <pc:sldMk cId="109857222" sldId="256"/>
            <ac:spMk id="58" creationId="{311F016A-A753-449B-9EA6-322199B7119E}"/>
          </ac:spMkLst>
        </pc:spChg>
        <pc:spChg chg="add del">
          <ac:chgData name="Sapphire Francis (2409112)" userId="S::2409112@student.uwtsd.ac.uk::872b68b5-d623-43b1-9764-20492f7f60c4" providerId="AD" clId="Web-{50D3F3FA-8069-B955-AD40-8F5DA6CB1AEB}" dt="2024-11-14T21:21:57.378" v="176"/>
          <ac:spMkLst>
            <pc:docMk/>
            <pc:sldMk cId="109857222" sldId="256"/>
            <ac:spMk id="60" creationId="{FA69AAE0-49D5-4C8B-8BA2-55898C00E05E}"/>
          </ac:spMkLst>
        </pc:spChg>
        <pc:spChg chg="add">
          <ac:chgData name="Sapphire Francis (2409112)" userId="S::2409112@student.uwtsd.ac.uk::872b68b5-d623-43b1-9764-20492f7f60c4" providerId="AD" clId="Web-{50D3F3FA-8069-B955-AD40-8F5DA6CB1AEB}" dt="2024-11-14T21:21:57.378" v="176"/>
          <ac:spMkLst>
            <pc:docMk/>
            <pc:sldMk cId="109857222" sldId="256"/>
            <ac:spMk id="68" creationId="{2F4C03CF-76AD-2B9F-7EAC-BD21772B9CA2}"/>
          </ac:spMkLst>
        </pc:spChg>
        <pc:spChg chg="add">
          <ac:chgData name="Sapphire Francis (2409112)" userId="S::2409112@student.uwtsd.ac.uk::872b68b5-d623-43b1-9764-20492f7f60c4" providerId="AD" clId="Web-{50D3F3FA-8069-B955-AD40-8F5DA6CB1AEB}" dt="2024-11-14T21:21:57.378" v="176"/>
          <ac:spMkLst>
            <pc:docMk/>
            <pc:sldMk cId="109857222" sldId="256"/>
            <ac:spMk id="69" creationId="{D9459D69-81E2-5DEC-98A2-EF3BBA4EAC19}"/>
          </ac:spMkLst>
        </pc:spChg>
        <pc:spChg chg="add del">
          <ac:chgData name="Sapphire Francis (2409112)" userId="S::2409112@student.uwtsd.ac.uk::872b68b5-d623-43b1-9764-20492f7f60c4" providerId="AD" clId="Web-{50D3F3FA-8069-B955-AD40-8F5DA6CB1AEB}" dt="2024-11-14T21:08:46.718" v="65"/>
          <ac:spMkLst>
            <pc:docMk/>
            <pc:sldMk cId="109857222" sldId="256"/>
            <ac:spMk id="70" creationId="{FB5B0058-AF13-4859-B429-4EDDE2A26F7F}"/>
          </ac:spMkLst>
        </pc:spChg>
        <pc:spChg chg="add del">
          <ac:chgData name="Sapphire Francis (2409112)" userId="S::2409112@student.uwtsd.ac.uk::872b68b5-d623-43b1-9764-20492f7f60c4" providerId="AD" clId="Web-{50D3F3FA-8069-B955-AD40-8F5DA6CB1AEB}" dt="2024-11-14T21:08:46.718" v="65"/>
          <ac:spMkLst>
            <pc:docMk/>
            <pc:sldMk cId="109857222" sldId="256"/>
            <ac:spMk id="71" creationId="{0277405F-0B4F-4418-B773-1B38814125B6}"/>
          </ac:spMkLst>
        </pc:spChg>
        <pc:grpChg chg="add del">
          <ac:chgData name="Sapphire Francis (2409112)" userId="S::2409112@student.uwtsd.ac.uk::872b68b5-d623-43b1-9764-20492f7f60c4" providerId="AD" clId="Web-{50D3F3FA-8069-B955-AD40-8F5DA6CB1AEB}" dt="2024-11-14T21:20:01.219" v="166"/>
          <ac:grpSpMkLst>
            <pc:docMk/>
            <pc:sldMk cId="109857222" sldId="256"/>
            <ac:grpSpMk id="37" creationId="{4FAA5DCB-E796-5631-BEDF-C3538DF184E0}"/>
          </ac:grpSpMkLst>
        </pc:grpChg>
        <pc:grpChg chg="add del">
          <ac:chgData name="Sapphire Francis (2409112)" userId="S::2409112@student.uwtsd.ac.uk::872b68b5-d623-43b1-9764-20492f7f60c4" providerId="AD" clId="Web-{50D3F3FA-8069-B955-AD40-8F5DA6CB1AEB}" dt="2024-11-14T21:21:57.378" v="175"/>
          <ac:grpSpMkLst>
            <pc:docMk/>
            <pc:sldMk cId="109857222" sldId="256"/>
            <ac:grpSpMk id="62" creationId="{4FAA5DCB-E796-5631-BEDF-C3538DF184E0}"/>
          </ac:grpSpMkLst>
        </pc:grpChg>
        <pc:picChg chg="del mod ord">
          <ac:chgData name="Sapphire Francis (2409112)" userId="S::2409112@student.uwtsd.ac.uk::872b68b5-d623-43b1-9764-20492f7f60c4" providerId="AD" clId="Web-{50D3F3FA-8069-B955-AD40-8F5DA6CB1AEB}" dt="2024-11-14T21:20:30.719" v="171"/>
          <ac:picMkLst>
            <pc:docMk/>
            <pc:sldMk cId="109857222" sldId="256"/>
            <ac:picMk id="4" creationId="{1B2FF8BE-C5EE-513C-EF6B-13D7FA92FBD7}"/>
          </ac:picMkLst>
        </pc:picChg>
        <pc:picChg chg="mod ord">
          <ac:chgData name="Sapphire Francis (2409112)" userId="S::2409112@student.uwtsd.ac.uk::872b68b5-d623-43b1-9764-20492f7f60c4" providerId="AD" clId="Web-{50D3F3FA-8069-B955-AD40-8F5DA6CB1AEB}" dt="2024-11-14T21:21:57.378" v="176"/>
          <ac:picMkLst>
            <pc:docMk/>
            <pc:sldMk cId="109857222" sldId="256"/>
            <ac:picMk id="5" creationId="{AE0EDD4C-37C6-979F-A6A6-CD7B62791AE7}"/>
          </ac:picMkLst>
        </pc:picChg>
        <pc:picChg chg="add mod">
          <ac:chgData name="Sapphire Francis (2409112)" userId="S::2409112@student.uwtsd.ac.uk::872b68b5-d623-43b1-9764-20492f7f60c4" providerId="AD" clId="Web-{50D3F3FA-8069-B955-AD40-8F5DA6CB1AEB}" dt="2024-11-14T21:21:57.378" v="176"/>
          <ac:picMkLst>
            <pc:docMk/>
            <pc:sldMk cId="109857222" sldId="256"/>
            <ac:picMk id="6" creationId="{B7B06399-FC15-BDBD-5ABA-700AF12BC92A}"/>
          </ac:picMkLst>
        </pc:picChg>
        <pc:cxnChg chg="add del">
          <ac:chgData name="Sapphire Francis (2409112)" userId="S::2409112@student.uwtsd.ac.uk::872b68b5-d623-43b1-9764-20492f7f60c4" providerId="AD" clId="Web-{50D3F3FA-8069-B955-AD40-8F5DA6CB1AEB}" dt="2024-11-14T21:20:20.250" v="170"/>
          <ac:cxnSpMkLst>
            <pc:docMk/>
            <pc:sldMk cId="109857222" sldId="256"/>
            <ac:cxnSpMk id="51" creationId="{C41BAEC7-F7B0-4224-8B18-8F74B7D87F0B}"/>
          </ac:cxnSpMkLst>
        </pc:cxnChg>
      </pc:sldChg>
      <pc:sldChg chg="addSp delSp modSp mod modClrScheme delDesignElem chgLayout">
        <pc:chgData name="Sapphire Francis (2409112)" userId="S::2409112@student.uwtsd.ac.uk::872b68b5-d623-43b1-9764-20492f7f60c4" providerId="AD" clId="Web-{50D3F3FA-8069-B955-AD40-8F5DA6CB1AEB}" dt="2024-11-14T21:25:04.445" v="187" actId="1076"/>
        <pc:sldMkLst>
          <pc:docMk/>
          <pc:sldMk cId="3791946282" sldId="257"/>
        </pc:sldMkLst>
        <pc:spChg chg="mod ord">
          <ac:chgData name="Sapphire Francis (2409112)" userId="S::2409112@student.uwtsd.ac.uk::872b68b5-d623-43b1-9764-20492f7f60c4" providerId="AD" clId="Web-{50D3F3FA-8069-B955-AD40-8F5DA6CB1AEB}" dt="2024-11-14T21:25:04.445" v="187" actId="1076"/>
          <ac:spMkLst>
            <pc:docMk/>
            <pc:sldMk cId="3791946282" sldId="257"/>
            <ac:spMk id="3" creationId="{7F00F69F-87FE-9748-3560-DD23F9AE99A8}"/>
          </ac:spMkLst>
        </pc:spChg>
        <pc:spChg chg="add del">
          <ac:chgData name="Sapphire Francis (2409112)" userId="S::2409112@student.uwtsd.ac.uk::872b68b5-d623-43b1-9764-20492f7f60c4" providerId="AD" clId="Web-{50D3F3FA-8069-B955-AD40-8F5DA6CB1AEB}" dt="2024-11-14T21:09:59.986" v="76"/>
          <ac:spMkLst>
            <pc:docMk/>
            <pc:sldMk cId="3791946282" sldId="257"/>
            <ac:spMk id="171" creationId="{4F7EBAE4-9945-4473-9E34-B2C66EA0F03D}"/>
          </ac:spMkLst>
        </pc:spChg>
        <pc:spChg chg="add del">
          <ac:chgData name="Sapphire Francis (2409112)" userId="S::2409112@student.uwtsd.ac.uk::872b68b5-d623-43b1-9764-20492f7f60c4" providerId="AD" clId="Web-{50D3F3FA-8069-B955-AD40-8F5DA6CB1AEB}" dt="2024-11-14T21:09:59.986" v="76"/>
          <ac:spMkLst>
            <pc:docMk/>
            <pc:sldMk cId="3791946282" sldId="257"/>
            <ac:spMk id="173" creationId="{70BEB1E7-2F88-40BC-B73D-42E5B6F80BFC}"/>
          </ac:spMkLst>
        </pc:spChg>
        <pc:spChg chg="add del">
          <ac:chgData name="Sapphire Francis (2409112)" userId="S::2409112@student.uwtsd.ac.uk::872b68b5-d623-43b1-9764-20492f7f60c4" providerId="AD" clId="Web-{50D3F3FA-8069-B955-AD40-8F5DA6CB1AEB}" dt="2024-11-14T21:09:59.986" v="76"/>
          <ac:spMkLst>
            <pc:docMk/>
            <pc:sldMk cId="3791946282" sldId="257"/>
            <ac:spMk id="175" creationId="{A7B99495-F43F-4D80-A44F-2CB4764EB90B}"/>
          </ac:spMkLst>
        </pc:spChg>
        <pc:spChg chg="add del">
          <ac:chgData name="Sapphire Francis (2409112)" userId="S::2409112@student.uwtsd.ac.uk::872b68b5-d623-43b1-9764-20492f7f60c4" providerId="AD" clId="Web-{50D3F3FA-8069-B955-AD40-8F5DA6CB1AEB}" dt="2024-11-14T21:10:20.049" v="80"/>
          <ac:spMkLst>
            <pc:docMk/>
            <pc:sldMk cId="3791946282" sldId="257"/>
            <ac:spMk id="177" creationId="{04812C46-200A-4DEB-A05E-3ED6C68C2387}"/>
          </ac:spMkLst>
        </pc:spChg>
        <pc:spChg chg="add del">
          <ac:chgData name="Sapphire Francis (2409112)" userId="S::2409112@student.uwtsd.ac.uk::872b68b5-d623-43b1-9764-20492f7f60c4" providerId="AD" clId="Web-{50D3F3FA-8069-B955-AD40-8F5DA6CB1AEB}" dt="2024-11-14T21:10:20.049" v="80"/>
          <ac:spMkLst>
            <pc:docMk/>
            <pc:sldMk cId="3791946282" sldId="257"/>
            <ac:spMk id="178" creationId="{D1EA859B-E555-4109-94F3-6700E046E008}"/>
          </ac:spMkLst>
        </pc:spChg>
        <pc:spChg chg="add del">
          <ac:chgData name="Sapphire Francis (2409112)" userId="S::2409112@student.uwtsd.ac.uk::872b68b5-d623-43b1-9764-20492f7f60c4" providerId="AD" clId="Web-{50D3F3FA-8069-B955-AD40-8F5DA6CB1AEB}" dt="2024-11-14T21:11:35.738" v="88"/>
          <ac:spMkLst>
            <pc:docMk/>
            <pc:sldMk cId="3791946282" sldId="257"/>
            <ac:spMk id="180" creationId="{2EB492CD-616E-47F8-933B-5E2D952A0593}"/>
          </ac:spMkLst>
        </pc:spChg>
        <pc:spChg chg="add del">
          <ac:chgData name="Sapphire Francis (2409112)" userId="S::2409112@student.uwtsd.ac.uk::872b68b5-d623-43b1-9764-20492f7f60c4" providerId="AD" clId="Web-{50D3F3FA-8069-B955-AD40-8F5DA6CB1AEB}" dt="2024-11-14T21:11:35.738" v="88"/>
          <ac:spMkLst>
            <pc:docMk/>
            <pc:sldMk cId="3791946282" sldId="257"/>
            <ac:spMk id="182" creationId="{59383CF9-23B5-4335-9B21-1791C4CF1C75}"/>
          </ac:spMkLst>
        </pc:spChg>
        <pc:spChg chg="add del">
          <ac:chgData name="Sapphire Francis (2409112)" userId="S::2409112@student.uwtsd.ac.uk::872b68b5-d623-43b1-9764-20492f7f60c4" providerId="AD" clId="Web-{50D3F3FA-8069-B955-AD40-8F5DA6CB1AEB}" dt="2024-11-14T21:11:35.738" v="88"/>
          <ac:spMkLst>
            <pc:docMk/>
            <pc:sldMk cId="3791946282" sldId="257"/>
            <ac:spMk id="187" creationId="{0007FE00-9498-4706-B255-6437B0252C02}"/>
          </ac:spMkLst>
        </pc:spChg>
        <pc:spChg chg="add del">
          <ac:chgData name="Sapphire Francis (2409112)" userId="S::2409112@student.uwtsd.ac.uk::872b68b5-d623-43b1-9764-20492f7f60c4" providerId="AD" clId="Web-{50D3F3FA-8069-B955-AD40-8F5DA6CB1AEB}" dt="2024-11-14T21:12:02.176" v="92"/>
          <ac:spMkLst>
            <pc:docMk/>
            <pc:sldMk cId="3791946282" sldId="257"/>
            <ac:spMk id="189" creationId="{F13C74B1-5B17-4795-BED0-7140497B445A}"/>
          </ac:spMkLst>
        </pc:spChg>
        <pc:spChg chg="add del">
          <ac:chgData name="Sapphire Francis (2409112)" userId="S::2409112@student.uwtsd.ac.uk::872b68b5-d623-43b1-9764-20492f7f60c4" providerId="AD" clId="Web-{50D3F3FA-8069-B955-AD40-8F5DA6CB1AEB}" dt="2024-11-14T21:12:02.176" v="92"/>
          <ac:spMkLst>
            <pc:docMk/>
            <pc:sldMk cId="3791946282" sldId="257"/>
            <ac:spMk id="194" creationId="{D4974D33-8DC5-464E-8C6D-BE58F0669C17}"/>
          </ac:spMkLst>
        </pc:spChg>
        <pc:spChg chg="add del">
          <ac:chgData name="Sapphire Francis (2409112)" userId="S::2409112@student.uwtsd.ac.uk::872b68b5-d623-43b1-9764-20492f7f60c4" providerId="AD" clId="Web-{50D3F3FA-8069-B955-AD40-8F5DA6CB1AEB}" dt="2024-11-14T21:12:02.160" v="91"/>
          <ac:spMkLst>
            <pc:docMk/>
            <pc:sldMk cId="3791946282" sldId="257"/>
            <ac:spMk id="199" creationId="{D009D6D5-DAC2-4A8B-A17A-E206B9012D09}"/>
          </ac:spMkLst>
        </pc:spChg>
        <pc:spChg chg="add del">
          <ac:chgData name="Sapphire Francis (2409112)" userId="S::2409112@student.uwtsd.ac.uk::872b68b5-d623-43b1-9764-20492f7f60c4" providerId="AD" clId="Web-{50D3F3FA-8069-B955-AD40-8F5DA6CB1AEB}" dt="2024-11-14T21:08:46.718" v="65"/>
          <ac:spMkLst>
            <pc:docMk/>
            <pc:sldMk cId="3791946282" sldId="257"/>
            <ac:spMk id="200" creationId="{B95B9BA8-1D69-4796-85F5-B6D0BD52354B}"/>
          </ac:spMkLst>
        </pc:spChg>
        <pc:spChg chg="add del">
          <ac:chgData name="Sapphire Francis (2409112)" userId="S::2409112@student.uwtsd.ac.uk::872b68b5-d623-43b1-9764-20492f7f60c4" providerId="AD" clId="Web-{50D3F3FA-8069-B955-AD40-8F5DA6CB1AEB}" dt="2024-11-14T21:22:09.831" v="177"/>
          <ac:spMkLst>
            <pc:docMk/>
            <pc:sldMk cId="3791946282" sldId="257"/>
            <ac:spMk id="201" creationId="{D1D34770-47A8-402C-AF23-2B653F2D88C1}"/>
          </ac:spMkLst>
        </pc:spChg>
        <pc:grpChg chg="add">
          <ac:chgData name="Sapphire Francis (2409112)" userId="S::2409112@student.uwtsd.ac.uk::872b68b5-d623-43b1-9764-20492f7f60c4" providerId="AD" clId="Web-{50D3F3FA-8069-B955-AD40-8F5DA6CB1AEB}" dt="2024-11-14T21:22:09.831" v="177"/>
          <ac:grpSpMkLst>
            <pc:docMk/>
            <pc:sldMk cId="3791946282" sldId="257"/>
            <ac:grpSpMk id="206" creationId="{3AFCAD34-1AFC-BC1A-F6B2-C34C63912EAB}"/>
          </ac:grpSpMkLst>
        </pc:grpChg>
        <pc:picChg chg="mod ord">
          <ac:chgData name="Sapphire Francis (2409112)" userId="S::2409112@student.uwtsd.ac.uk::872b68b5-d623-43b1-9764-20492f7f60c4" providerId="AD" clId="Web-{50D3F3FA-8069-B955-AD40-8F5DA6CB1AEB}" dt="2024-11-14T21:22:09.831" v="177"/>
          <ac:picMkLst>
            <pc:docMk/>
            <pc:sldMk cId="3791946282" sldId="257"/>
            <ac:picMk id="166" creationId="{2F051B55-72D6-2C2F-90BB-392BF3F93FC3}"/>
          </ac:picMkLst>
        </pc:picChg>
      </pc:sldChg>
      <pc:sldChg chg="modSp del">
        <pc:chgData name="Sapphire Francis (2409112)" userId="S::2409112@student.uwtsd.ac.uk::872b68b5-d623-43b1-9764-20492f7f60c4" providerId="AD" clId="Web-{50D3F3FA-8069-B955-AD40-8F5DA6CB1AEB}" dt="2024-11-14T20:58:03.994" v="25"/>
        <pc:sldMkLst>
          <pc:docMk/>
          <pc:sldMk cId="2322413136" sldId="258"/>
        </pc:sldMkLst>
        <pc:spChg chg="mod">
          <ac:chgData name="Sapphire Francis (2409112)" userId="S::2409112@student.uwtsd.ac.uk::872b68b5-d623-43b1-9764-20492f7f60c4" providerId="AD" clId="Web-{50D3F3FA-8069-B955-AD40-8F5DA6CB1AEB}" dt="2024-11-14T20:56:04.069" v="16" actId="20577"/>
          <ac:spMkLst>
            <pc:docMk/>
            <pc:sldMk cId="2322413136" sldId="258"/>
            <ac:spMk id="5" creationId="{976CBC46-E7F6-8A34-2185-DF5856E9BA70}"/>
          </ac:spMkLst>
        </pc:spChg>
      </pc:sldChg>
      <pc:sldChg chg="addSp delSp modSp mod setBg modClrScheme chgLayout">
        <pc:chgData name="Sapphire Francis (2409112)" userId="S::2409112@student.uwtsd.ac.uk::872b68b5-d623-43b1-9764-20492f7f60c4" providerId="AD" clId="Web-{50D3F3FA-8069-B955-AD40-8F5DA6CB1AEB}" dt="2024-11-14T21:27:40.870" v="215" actId="20577"/>
        <pc:sldMkLst>
          <pc:docMk/>
          <pc:sldMk cId="919840407" sldId="259"/>
        </pc:sldMkLst>
        <pc:spChg chg="add del mod">
          <ac:chgData name="Sapphire Francis (2409112)" userId="S::2409112@student.uwtsd.ac.uk::872b68b5-d623-43b1-9764-20492f7f60c4" providerId="AD" clId="Web-{50D3F3FA-8069-B955-AD40-8F5DA6CB1AEB}" dt="2024-11-14T21:27:40.870" v="215" actId="20577"/>
          <ac:spMkLst>
            <pc:docMk/>
            <pc:sldMk cId="919840407" sldId="259"/>
            <ac:spMk id="2" creationId="{6C9AA325-9C38-54FE-BA7C-5FB8C6F93CE8}"/>
          </ac:spMkLst>
        </pc:spChg>
        <pc:picChg chg="add del mod modCrop">
          <ac:chgData name="Sapphire Francis (2409112)" userId="S::2409112@student.uwtsd.ac.uk::872b68b5-d623-43b1-9764-20492f7f60c4" providerId="AD" clId="Web-{50D3F3FA-8069-B955-AD40-8F5DA6CB1AEB}" dt="2024-11-14T21:15:40.697" v="128"/>
          <ac:picMkLst>
            <pc:docMk/>
            <pc:sldMk cId="919840407" sldId="259"/>
            <ac:picMk id="3" creationId="{AEAAEDDF-24BD-9E0A-F446-323BB7764767}"/>
          </ac:picMkLst>
        </pc:picChg>
      </pc:sldChg>
      <pc:sldChg chg="addSp delSp modSp new mod setBg modClrScheme delDesignElem chgLayout">
        <pc:chgData name="Sapphire Francis (2409112)" userId="S::2409112@student.uwtsd.ac.uk::872b68b5-d623-43b1-9764-20492f7f60c4" providerId="AD" clId="Web-{50D3F3FA-8069-B955-AD40-8F5DA6CB1AEB}" dt="2024-11-14T21:22:51.832" v="183" actId="1076"/>
        <pc:sldMkLst>
          <pc:docMk/>
          <pc:sldMk cId="3025652854" sldId="260"/>
        </pc:sldMkLst>
        <pc:spChg chg="mod ord">
          <ac:chgData name="Sapphire Francis (2409112)" userId="S::2409112@student.uwtsd.ac.uk::872b68b5-d623-43b1-9764-20492f7f60c4" providerId="AD" clId="Web-{50D3F3FA-8069-B955-AD40-8F5DA6CB1AEB}" dt="2024-11-14T21:22:38.879" v="180" actId="14100"/>
          <ac:spMkLst>
            <pc:docMk/>
            <pc:sldMk cId="3025652854" sldId="260"/>
            <ac:spMk id="2" creationId="{01FF4CBC-F826-DEE4-90AC-08F74B2D6D89}"/>
          </ac:spMkLst>
        </pc:spChg>
        <pc:spChg chg="add del mod ord">
          <ac:chgData name="Sapphire Francis (2409112)" userId="S::2409112@student.uwtsd.ac.uk::872b68b5-d623-43b1-9764-20492f7f60c4" providerId="AD" clId="Web-{50D3F3FA-8069-B955-AD40-8F5DA6CB1AEB}" dt="2024-11-14T21:17:59.028" v="159" actId="20577"/>
          <ac:spMkLst>
            <pc:docMk/>
            <pc:sldMk cId="3025652854" sldId="260"/>
            <ac:spMk id="3" creationId="{074587EE-1853-1C08-B5E5-E434ADEB73E9}"/>
          </ac:spMkLst>
        </pc:spChg>
        <pc:spChg chg="add del">
          <ac:chgData name="Sapphire Francis (2409112)" userId="S::2409112@student.uwtsd.ac.uk::872b68b5-d623-43b1-9764-20492f7f60c4" providerId="AD" clId="Web-{50D3F3FA-8069-B955-AD40-8F5DA6CB1AEB}" dt="2024-11-14T21:16:08.541" v="134"/>
          <ac:spMkLst>
            <pc:docMk/>
            <pc:sldMk cId="3025652854" sldId="260"/>
            <ac:spMk id="4" creationId="{75B463AD-1D9E-2B32-3937-EA75D5972994}"/>
          </ac:spMkLst>
        </pc:spChg>
        <pc:spChg chg="add del mod">
          <ac:chgData name="Sapphire Francis (2409112)" userId="S::2409112@student.uwtsd.ac.uk::872b68b5-d623-43b1-9764-20492f7f60c4" providerId="AD" clId="Web-{50D3F3FA-8069-B955-AD40-8F5DA6CB1AEB}" dt="2024-11-14T21:05:18.495" v="45"/>
          <ac:spMkLst>
            <pc:docMk/>
            <pc:sldMk cId="3025652854" sldId="260"/>
            <ac:spMk id="7" creationId="{8CFEA24E-FA5C-4979-2F31-22152FB0890D}"/>
          </ac:spMkLst>
        </pc:spChg>
        <pc:spChg chg="add del">
          <ac:chgData name="Sapphire Francis (2409112)" userId="S::2409112@student.uwtsd.ac.uk::872b68b5-d623-43b1-9764-20492f7f60c4" providerId="AD" clId="Web-{50D3F3FA-8069-B955-AD40-8F5DA6CB1AEB}" dt="2024-11-14T20:57:23.259" v="19"/>
          <ac:spMkLst>
            <pc:docMk/>
            <pc:sldMk cId="3025652854" sldId="260"/>
            <ac:spMk id="8" creationId="{A7AE9375-4664-4DB2-922D-2782A6E439AC}"/>
          </ac:spMkLst>
        </pc:spChg>
        <pc:spChg chg="add del">
          <ac:chgData name="Sapphire Francis (2409112)" userId="S::2409112@student.uwtsd.ac.uk::872b68b5-d623-43b1-9764-20492f7f60c4" providerId="AD" clId="Web-{50D3F3FA-8069-B955-AD40-8F5DA6CB1AEB}" dt="2024-11-14T21:07:55.311" v="59"/>
          <ac:spMkLst>
            <pc:docMk/>
            <pc:sldMk cId="3025652854" sldId="260"/>
            <ac:spMk id="9" creationId="{907EF6B7-1338-4443-8C46-6A318D952DFD}"/>
          </ac:spMkLst>
        </pc:spChg>
        <pc:spChg chg="add del">
          <ac:chgData name="Sapphire Francis (2409112)" userId="S::2409112@student.uwtsd.ac.uk::872b68b5-d623-43b1-9764-20492f7f60c4" providerId="AD" clId="Web-{50D3F3FA-8069-B955-AD40-8F5DA6CB1AEB}" dt="2024-11-14T21:07:55.311" v="59"/>
          <ac:spMkLst>
            <pc:docMk/>
            <pc:sldMk cId="3025652854" sldId="260"/>
            <ac:spMk id="11" creationId="{DAAE4CDD-124C-4DCF-9584-B6033B545DD5}"/>
          </ac:spMkLst>
        </pc:spChg>
        <pc:spChg chg="add del">
          <ac:chgData name="Sapphire Francis (2409112)" userId="S::2409112@student.uwtsd.ac.uk::872b68b5-d623-43b1-9764-20492f7f60c4" providerId="AD" clId="Web-{50D3F3FA-8069-B955-AD40-8F5DA6CB1AEB}" dt="2024-11-14T20:57:23.259" v="19"/>
          <ac:spMkLst>
            <pc:docMk/>
            <pc:sldMk cId="3025652854" sldId="260"/>
            <ac:spMk id="12" creationId="{9DD005C1-8C51-42D6-9BEE-B9B83849743D}"/>
          </ac:spMkLst>
        </pc:spChg>
        <pc:spChg chg="add del">
          <ac:chgData name="Sapphire Francis (2409112)" userId="S::2409112@student.uwtsd.ac.uk::872b68b5-d623-43b1-9764-20492f7f60c4" providerId="AD" clId="Web-{50D3F3FA-8069-B955-AD40-8F5DA6CB1AEB}" dt="2024-11-14T21:07:55.311" v="59"/>
          <ac:spMkLst>
            <pc:docMk/>
            <pc:sldMk cId="3025652854" sldId="260"/>
            <ac:spMk id="13" creationId="{081E4A58-353D-44AE-B2FC-2A74E2E400F7}"/>
          </ac:spMkLst>
        </pc:spChg>
        <pc:spChg chg="add del">
          <ac:chgData name="Sapphire Francis (2409112)" userId="S::2409112@student.uwtsd.ac.uk::872b68b5-d623-43b1-9764-20492f7f60c4" providerId="AD" clId="Web-{50D3F3FA-8069-B955-AD40-8F5DA6CB1AEB}" dt="2024-11-14T20:58:11.307" v="26"/>
          <ac:spMkLst>
            <pc:docMk/>
            <pc:sldMk cId="3025652854" sldId="260"/>
            <ac:spMk id="14" creationId="{E8A8EAB8-D2FF-444D-B34B-7D32F106AD0E}"/>
          </ac:spMkLst>
        </pc:spChg>
        <pc:spChg chg="add del">
          <ac:chgData name="Sapphire Francis (2409112)" userId="S::2409112@student.uwtsd.ac.uk::872b68b5-d623-43b1-9764-20492f7f60c4" providerId="AD" clId="Web-{50D3F3FA-8069-B955-AD40-8F5DA6CB1AEB}" dt="2024-11-14T21:10:49.971" v="84"/>
          <ac:spMkLst>
            <pc:docMk/>
            <pc:sldMk cId="3025652854" sldId="260"/>
            <ac:spMk id="17" creationId="{E51BA4DF-2BD4-4EC2-B1DB-B27C8AC71864}"/>
          </ac:spMkLst>
        </pc:spChg>
        <pc:spChg chg="add">
          <ac:chgData name="Sapphire Francis (2409112)" userId="S::2409112@student.uwtsd.ac.uk::872b68b5-d623-43b1-9764-20492f7f60c4" providerId="AD" clId="Web-{50D3F3FA-8069-B955-AD40-8F5DA6CB1AEB}" dt="2024-11-14T21:11:00.175" v="85"/>
          <ac:spMkLst>
            <pc:docMk/>
            <pc:sldMk cId="3025652854" sldId="260"/>
            <ac:spMk id="18" creationId="{777A147A-9ED8-46B4-8660-1B3C2AA880B5}"/>
          </ac:spMkLst>
        </pc:spChg>
        <pc:spChg chg="add">
          <ac:chgData name="Sapphire Francis (2409112)" userId="S::2409112@student.uwtsd.ac.uk::872b68b5-d623-43b1-9764-20492f7f60c4" providerId="AD" clId="Web-{50D3F3FA-8069-B955-AD40-8F5DA6CB1AEB}" dt="2024-11-14T21:11:00.175" v="85"/>
          <ac:spMkLst>
            <pc:docMk/>
            <pc:sldMk cId="3025652854" sldId="260"/>
            <ac:spMk id="19" creationId="{5D6C15A0-C087-4593-8414-2B4EC1CDC3DE}"/>
          </ac:spMkLst>
        </pc:spChg>
        <pc:spChg chg="add del">
          <ac:chgData name="Sapphire Francis (2409112)" userId="S::2409112@student.uwtsd.ac.uk::872b68b5-d623-43b1-9764-20492f7f60c4" providerId="AD" clId="Web-{50D3F3FA-8069-B955-AD40-8F5DA6CB1AEB}" dt="2024-11-14T20:58:40.214" v="30"/>
          <ac:spMkLst>
            <pc:docMk/>
            <pc:sldMk cId="3025652854" sldId="260"/>
            <ac:spMk id="21" creationId="{A7AE9375-4664-4DB2-922D-2782A6E439AC}"/>
          </ac:spMkLst>
        </pc:spChg>
        <pc:spChg chg="add del">
          <ac:chgData name="Sapphire Francis (2409112)" userId="S::2409112@student.uwtsd.ac.uk::872b68b5-d623-43b1-9764-20492f7f60c4" providerId="AD" clId="Web-{50D3F3FA-8069-B955-AD40-8F5DA6CB1AEB}" dt="2024-11-14T20:58:40.214" v="30"/>
          <ac:spMkLst>
            <pc:docMk/>
            <pc:sldMk cId="3025652854" sldId="260"/>
            <ac:spMk id="23" creationId="{C2C57604-0CFD-4023-B9BD-107166A25317}"/>
          </ac:spMkLst>
        </pc:spChg>
        <pc:spChg chg="add del">
          <ac:chgData name="Sapphire Francis (2409112)" userId="S::2409112@student.uwtsd.ac.uk::872b68b5-d623-43b1-9764-20492f7f60c4" providerId="AD" clId="Web-{50D3F3FA-8069-B955-AD40-8F5DA6CB1AEB}" dt="2024-11-14T21:08:46.718" v="65"/>
          <ac:spMkLst>
            <pc:docMk/>
            <pc:sldMk cId="3025652854" sldId="260"/>
            <ac:spMk id="28" creationId="{5A0118C5-4F8D-4CF4-BADD-53FEACC6C42A}"/>
          </ac:spMkLst>
        </pc:spChg>
        <pc:spChg chg="add del">
          <ac:chgData name="Sapphire Francis (2409112)" userId="S::2409112@student.uwtsd.ac.uk::872b68b5-d623-43b1-9764-20492f7f60c4" providerId="AD" clId="Web-{50D3F3FA-8069-B955-AD40-8F5DA6CB1AEB}" dt="2024-11-14T21:08:46.718" v="65"/>
          <ac:spMkLst>
            <pc:docMk/>
            <pc:sldMk cId="3025652854" sldId="260"/>
            <ac:spMk id="30" creationId="{A99050EE-26AF-4253-BD50-F0FCD965A8F6}"/>
          </ac:spMkLst>
        </pc:spChg>
        <pc:spChg chg="add del">
          <ac:chgData name="Sapphire Francis (2409112)" userId="S::2409112@student.uwtsd.ac.uk::872b68b5-d623-43b1-9764-20492f7f60c4" providerId="AD" clId="Web-{50D3F3FA-8069-B955-AD40-8F5DA6CB1AEB}" dt="2024-11-14T21:08:46.718" v="65"/>
          <ac:spMkLst>
            <pc:docMk/>
            <pc:sldMk cId="3025652854" sldId="260"/>
            <ac:spMk id="36" creationId="{D0C78466-EB6E-45A0-99A6-A00789ACD90A}"/>
          </ac:spMkLst>
        </pc:spChg>
        <pc:spChg chg="add del">
          <ac:chgData name="Sapphire Francis (2409112)" userId="S::2409112@student.uwtsd.ac.uk::872b68b5-d623-43b1-9764-20492f7f60c4" providerId="AD" clId="Web-{50D3F3FA-8069-B955-AD40-8F5DA6CB1AEB}" dt="2024-11-14T21:08:46.718" v="65"/>
          <ac:spMkLst>
            <pc:docMk/>
            <pc:sldMk cId="3025652854" sldId="260"/>
            <ac:spMk id="38" creationId="{E99F76E4-5DFD-4DBE-B042-66FBCD1182C9}"/>
          </ac:spMkLst>
        </pc:spChg>
        <pc:spChg chg="add del">
          <ac:chgData name="Sapphire Francis (2409112)" userId="S::2409112@student.uwtsd.ac.uk::872b68b5-d623-43b1-9764-20492f7f60c4" providerId="AD" clId="Web-{50D3F3FA-8069-B955-AD40-8F5DA6CB1AEB}" dt="2024-11-14T21:08:10.983" v="64"/>
          <ac:spMkLst>
            <pc:docMk/>
            <pc:sldMk cId="3025652854" sldId="260"/>
            <ac:spMk id="385" creationId="{DEE2AD96-B495-4E06-9291-B71706F728CB}"/>
          </ac:spMkLst>
        </pc:spChg>
        <pc:spChg chg="add del">
          <ac:chgData name="Sapphire Francis (2409112)" userId="S::2409112@student.uwtsd.ac.uk::872b68b5-d623-43b1-9764-20492f7f60c4" providerId="AD" clId="Web-{50D3F3FA-8069-B955-AD40-8F5DA6CB1AEB}" dt="2024-11-14T21:08:10.983" v="64"/>
          <ac:spMkLst>
            <pc:docMk/>
            <pc:sldMk cId="3025652854" sldId="260"/>
            <ac:spMk id="387" creationId="{53CF6D67-C5A8-4ADD-9E8E-1E38CA1D3166}"/>
          </ac:spMkLst>
        </pc:spChg>
        <pc:spChg chg="add del">
          <ac:chgData name="Sapphire Francis (2409112)" userId="S::2409112@student.uwtsd.ac.uk::872b68b5-d623-43b1-9764-20492f7f60c4" providerId="AD" clId="Web-{50D3F3FA-8069-B955-AD40-8F5DA6CB1AEB}" dt="2024-11-14T21:08:10.983" v="64"/>
          <ac:spMkLst>
            <pc:docMk/>
            <pc:sldMk cId="3025652854" sldId="260"/>
            <ac:spMk id="389" creationId="{86909FA0-B515-4681-B7A8-FA281D133B94}"/>
          </ac:spMkLst>
        </pc:spChg>
        <pc:spChg chg="add del">
          <ac:chgData name="Sapphire Francis (2409112)" userId="S::2409112@student.uwtsd.ac.uk::872b68b5-d623-43b1-9764-20492f7f60c4" providerId="AD" clId="Web-{50D3F3FA-8069-B955-AD40-8F5DA6CB1AEB}" dt="2024-11-14T21:08:10.983" v="64"/>
          <ac:spMkLst>
            <pc:docMk/>
            <pc:sldMk cId="3025652854" sldId="260"/>
            <ac:spMk id="391" creationId="{21C9FE86-FCC3-4A31-AA1C-C882262B7FE7}"/>
          </ac:spMkLst>
        </pc:spChg>
        <pc:spChg chg="add del">
          <ac:chgData name="Sapphire Francis (2409112)" userId="S::2409112@student.uwtsd.ac.uk::872b68b5-d623-43b1-9764-20492f7f60c4" providerId="AD" clId="Web-{50D3F3FA-8069-B955-AD40-8F5DA6CB1AEB}" dt="2024-11-14T21:08:10.983" v="64"/>
          <ac:spMkLst>
            <pc:docMk/>
            <pc:sldMk cId="3025652854" sldId="260"/>
            <ac:spMk id="393" creationId="{7D96243B-ECED-4B71-8E06-AE9A285EAD20}"/>
          </ac:spMkLst>
        </pc:spChg>
        <pc:spChg chg="add del">
          <ac:chgData name="Sapphire Francis (2409112)" userId="S::2409112@student.uwtsd.ac.uk::872b68b5-d623-43b1-9764-20492f7f60c4" providerId="AD" clId="Web-{50D3F3FA-8069-B955-AD40-8F5DA6CB1AEB}" dt="2024-11-14T21:08:10.983" v="64"/>
          <ac:spMkLst>
            <pc:docMk/>
            <pc:sldMk cId="3025652854" sldId="260"/>
            <ac:spMk id="395" creationId="{A09989E4-EFDC-4A90-A633-E0525FB4139E}"/>
          </ac:spMkLst>
        </pc:spChg>
        <pc:grpChg chg="add del">
          <ac:chgData name="Sapphire Francis (2409112)" userId="S::2409112@student.uwtsd.ac.uk::872b68b5-d623-43b1-9764-20492f7f60c4" providerId="AD" clId="Web-{50D3F3FA-8069-B955-AD40-8F5DA6CB1AEB}" dt="2024-11-14T21:08:46.718" v="65"/>
          <ac:grpSpMkLst>
            <pc:docMk/>
            <pc:sldMk cId="3025652854" sldId="260"/>
            <ac:grpSpMk id="32" creationId="{00E015F5-1A99-4E40-BC3D-7707802996B5}"/>
          </ac:grpSpMkLst>
        </pc:grpChg>
        <pc:grpChg chg="add del">
          <ac:chgData name="Sapphire Francis (2409112)" userId="S::2409112@student.uwtsd.ac.uk::872b68b5-d623-43b1-9764-20492f7f60c4" providerId="AD" clId="Web-{50D3F3FA-8069-B955-AD40-8F5DA6CB1AEB}" dt="2024-11-14T21:08:46.718" v="65"/>
          <ac:grpSpMkLst>
            <pc:docMk/>
            <pc:sldMk cId="3025652854" sldId="260"/>
            <ac:grpSpMk id="40" creationId="{5468B3A9-705E-43C3-A742-0619B0D8F2EE}"/>
          </ac:grpSpMkLst>
        </pc:grpChg>
        <pc:grpChg chg="add del">
          <ac:chgData name="Sapphire Francis (2409112)" userId="S::2409112@student.uwtsd.ac.uk::872b68b5-d623-43b1-9764-20492f7f60c4" providerId="AD" clId="Web-{50D3F3FA-8069-B955-AD40-8F5DA6CB1AEB}" dt="2024-11-14T21:08:46.718" v="65"/>
          <ac:grpSpMkLst>
            <pc:docMk/>
            <pc:sldMk cId="3025652854" sldId="260"/>
            <ac:grpSpMk id="211" creationId="{773717CC-ECEE-4ABF-BA61-C59F46801775}"/>
          </ac:grpSpMkLst>
        </pc:grpChg>
        <pc:picChg chg="add del mod">
          <ac:chgData name="Sapphire Francis (2409112)" userId="S::2409112@student.uwtsd.ac.uk::872b68b5-d623-43b1-9764-20492f7f60c4" providerId="AD" clId="Web-{50D3F3FA-8069-B955-AD40-8F5DA6CB1AEB}" dt="2024-11-14T21:05:58.121" v="54"/>
          <ac:picMkLst>
            <pc:docMk/>
            <pc:sldMk cId="3025652854" sldId="260"/>
            <ac:picMk id="5" creationId="{17EA17DB-6DD8-CE46-82A6-007B9B28E612}"/>
          </ac:picMkLst>
        </pc:picChg>
        <pc:picChg chg="add del mod">
          <ac:chgData name="Sapphire Francis (2409112)" userId="S::2409112@student.uwtsd.ac.uk::872b68b5-d623-43b1-9764-20492f7f60c4" providerId="AD" clId="Web-{50D3F3FA-8069-B955-AD40-8F5DA6CB1AEB}" dt="2024-11-14T21:10:49.971" v="83"/>
          <ac:picMkLst>
            <pc:docMk/>
            <pc:sldMk cId="3025652854" sldId="260"/>
            <ac:picMk id="6" creationId="{F939545E-A2C2-F042-3015-EF5156712D87}"/>
          </ac:picMkLst>
        </pc:picChg>
        <pc:picChg chg="add mod modCrop">
          <ac:chgData name="Sapphire Francis (2409112)" userId="S::2409112@student.uwtsd.ac.uk::872b68b5-d623-43b1-9764-20492f7f60c4" providerId="AD" clId="Web-{50D3F3FA-8069-B955-AD40-8F5DA6CB1AEB}" dt="2024-11-14T21:22:51.832" v="183" actId="1076"/>
          <ac:picMkLst>
            <pc:docMk/>
            <pc:sldMk cId="3025652854" sldId="260"/>
            <ac:picMk id="20" creationId="{A9E0FA2C-288E-B9EB-7976-0A7F1F20A35B}"/>
          </ac:picMkLst>
        </pc:picChg>
        <pc:cxnChg chg="add del">
          <ac:chgData name="Sapphire Francis (2409112)" userId="S::2409112@student.uwtsd.ac.uk::872b68b5-d623-43b1-9764-20492f7f60c4" providerId="AD" clId="Web-{50D3F3FA-8069-B955-AD40-8F5DA6CB1AEB}" dt="2024-11-14T20:57:23.259" v="19"/>
          <ac:cxnSpMkLst>
            <pc:docMk/>
            <pc:sldMk cId="3025652854" sldId="260"/>
            <ac:cxnSpMk id="10" creationId="{EE504C98-6397-41C1-A8D8-2D9C4ED307E0}"/>
          </ac:cxnSpMkLst>
        </pc:cxnChg>
        <pc:cxnChg chg="add del">
          <ac:chgData name="Sapphire Francis (2409112)" userId="S::2409112@student.uwtsd.ac.uk::872b68b5-d623-43b1-9764-20492f7f60c4" providerId="AD" clId="Web-{50D3F3FA-8069-B955-AD40-8F5DA6CB1AEB}" dt="2024-11-14T20:58:11.307" v="26"/>
          <ac:cxnSpMkLst>
            <pc:docMk/>
            <pc:sldMk cId="3025652854" sldId="260"/>
            <ac:cxnSpMk id="15" creationId="{067633D1-6EE6-4118-B9F0-B363477BEE7A}"/>
          </ac:cxnSpMkLst>
        </pc:cxnChg>
        <pc:cxnChg chg="add del">
          <ac:chgData name="Sapphire Francis (2409112)" userId="S::2409112@student.uwtsd.ac.uk::872b68b5-d623-43b1-9764-20492f7f60c4" providerId="AD" clId="Web-{50D3F3FA-8069-B955-AD40-8F5DA6CB1AEB}" dt="2024-11-14T20:58:11.307" v="26"/>
          <ac:cxnSpMkLst>
            <pc:docMk/>
            <pc:sldMk cId="3025652854" sldId="260"/>
            <ac:cxnSpMk id="16" creationId="{4AD7FFC6-42A9-49CB-B5E9-B3F6B038331B}"/>
          </ac:cxnSpMkLst>
        </pc:cxnChg>
      </pc:sldChg>
      <pc:sldMasterChg chg="add del addSldLayout delSldLayout">
        <pc:chgData name="Sapphire Francis (2409112)" userId="S::2409112@student.uwtsd.ac.uk::872b68b5-d623-43b1-9764-20492f7f60c4" providerId="AD" clId="Web-{50D3F3FA-8069-B955-AD40-8F5DA6CB1AEB}" dt="2024-11-14T21:08:46.718" v="65"/>
        <pc:sldMasterMkLst>
          <pc:docMk/>
          <pc:sldMasterMk cId="2426076258" sldId="2147483720"/>
        </pc:sldMasterMkLst>
        <pc:sldLayoutChg chg="add del">
          <pc:chgData name="Sapphire Francis (2409112)" userId="S::2409112@student.uwtsd.ac.uk::872b68b5-d623-43b1-9764-20492f7f60c4" providerId="AD" clId="Web-{50D3F3FA-8069-B955-AD40-8F5DA6CB1AEB}" dt="2024-11-14T21:08:46.718" v="65"/>
          <pc:sldLayoutMkLst>
            <pc:docMk/>
            <pc:sldMasterMk cId="2426076258" sldId="2147483720"/>
            <pc:sldLayoutMk cId="446173319" sldId="2147483721"/>
          </pc:sldLayoutMkLst>
        </pc:sldLayoutChg>
        <pc:sldLayoutChg chg="add del">
          <pc:chgData name="Sapphire Francis (2409112)" userId="S::2409112@student.uwtsd.ac.uk::872b68b5-d623-43b1-9764-20492f7f60c4" providerId="AD" clId="Web-{50D3F3FA-8069-B955-AD40-8F5DA6CB1AEB}" dt="2024-11-14T21:08:46.718" v="65"/>
          <pc:sldLayoutMkLst>
            <pc:docMk/>
            <pc:sldMasterMk cId="2426076258" sldId="2147483720"/>
            <pc:sldLayoutMk cId="3823764651" sldId="2147483722"/>
          </pc:sldLayoutMkLst>
        </pc:sldLayoutChg>
        <pc:sldLayoutChg chg="add del">
          <pc:chgData name="Sapphire Francis (2409112)" userId="S::2409112@student.uwtsd.ac.uk::872b68b5-d623-43b1-9764-20492f7f60c4" providerId="AD" clId="Web-{50D3F3FA-8069-B955-AD40-8F5DA6CB1AEB}" dt="2024-11-14T21:08:46.718" v="65"/>
          <pc:sldLayoutMkLst>
            <pc:docMk/>
            <pc:sldMasterMk cId="2426076258" sldId="2147483720"/>
            <pc:sldLayoutMk cId="3019874748" sldId="2147483723"/>
          </pc:sldLayoutMkLst>
        </pc:sldLayoutChg>
        <pc:sldLayoutChg chg="add del">
          <pc:chgData name="Sapphire Francis (2409112)" userId="S::2409112@student.uwtsd.ac.uk::872b68b5-d623-43b1-9764-20492f7f60c4" providerId="AD" clId="Web-{50D3F3FA-8069-B955-AD40-8F5DA6CB1AEB}" dt="2024-11-14T21:08:46.718" v="65"/>
          <pc:sldLayoutMkLst>
            <pc:docMk/>
            <pc:sldMasterMk cId="2426076258" sldId="2147483720"/>
            <pc:sldLayoutMk cId="4289814100" sldId="2147483724"/>
          </pc:sldLayoutMkLst>
        </pc:sldLayoutChg>
        <pc:sldLayoutChg chg="add del">
          <pc:chgData name="Sapphire Francis (2409112)" userId="S::2409112@student.uwtsd.ac.uk::872b68b5-d623-43b1-9764-20492f7f60c4" providerId="AD" clId="Web-{50D3F3FA-8069-B955-AD40-8F5DA6CB1AEB}" dt="2024-11-14T21:08:46.718" v="65"/>
          <pc:sldLayoutMkLst>
            <pc:docMk/>
            <pc:sldMasterMk cId="2426076258" sldId="2147483720"/>
            <pc:sldLayoutMk cId="304752102" sldId="2147483725"/>
          </pc:sldLayoutMkLst>
        </pc:sldLayoutChg>
        <pc:sldLayoutChg chg="add del">
          <pc:chgData name="Sapphire Francis (2409112)" userId="S::2409112@student.uwtsd.ac.uk::872b68b5-d623-43b1-9764-20492f7f60c4" providerId="AD" clId="Web-{50D3F3FA-8069-B955-AD40-8F5DA6CB1AEB}" dt="2024-11-14T21:08:46.718" v="65"/>
          <pc:sldLayoutMkLst>
            <pc:docMk/>
            <pc:sldMasterMk cId="2426076258" sldId="2147483720"/>
            <pc:sldLayoutMk cId="2550535276" sldId="2147483726"/>
          </pc:sldLayoutMkLst>
        </pc:sldLayoutChg>
        <pc:sldLayoutChg chg="add del">
          <pc:chgData name="Sapphire Francis (2409112)" userId="S::2409112@student.uwtsd.ac.uk::872b68b5-d623-43b1-9764-20492f7f60c4" providerId="AD" clId="Web-{50D3F3FA-8069-B955-AD40-8F5DA6CB1AEB}" dt="2024-11-14T21:08:46.718" v="65"/>
          <pc:sldLayoutMkLst>
            <pc:docMk/>
            <pc:sldMasterMk cId="2426076258" sldId="2147483720"/>
            <pc:sldLayoutMk cId="2354126898" sldId="2147483727"/>
          </pc:sldLayoutMkLst>
        </pc:sldLayoutChg>
        <pc:sldLayoutChg chg="add del">
          <pc:chgData name="Sapphire Francis (2409112)" userId="S::2409112@student.uwtsd.ac.uk::872b68b5-d623-43b1-9764-20492f7f60c4" providerId="AD" clId="Web-{50D3F3FA-8069-B955-AD40-8F5DA6CB1AEB}" dt="2024-11-14T21:08:46.718" v="65"/>
          <pc:sldLayoutMkLst>
            <pc:docMk/>
            <pc:sldMasterMk cId="2426076258" sldId="2147483720"/>
            <pc:sldLayoutMk cId="650723978" sldId="2147483728"/>
          </pc:sldLayoutMkLst>
        </pc:sldLayoutChg>
        <pc:sldLayoutChg chg="add del">
          <pc:chgData name="Sapphire Francis (2409112)" userId="S::2409112@student.uwtsd.ac.uk::872b68b5-d623-43b1-9764-20492f7f60c4" providerId="AD" clId="Web-{50D3F3FA-8069-B955-AD40-8F5DA6CB1AEB}" dt="2024-11-14T21:08:46.718" v="65"/>
          <pc:sldLayoutMkLst>
            <pc:docMk/>
            <pc:sldMasterMk cId="2426076258" sldId="2147483720"/>
            <pc:sldLayoutMk cId="517299869" sldId="2147483729"/>
          </pc:sldLayoutMkLst>
        </pc:sldLayoutChg>
        <pc:sldLayoutChg chg="add del">
          <pc:chgData name="Sapphire Francis (2409112)" userId="S::2409112@student.uwtsd.ac.uk::872b68b5-d623-43b1-9764-20492f7f60c4" providerId="AD" clId="Web-{50D3F3FA-8069-B955-AD40-8F5DA6CB1AEB}" dt="2024-11-14T21:08:46.718" v="65"/>
          <pc:sldLayoutMkLst>
            <pc:docMk/>
            <pc:sldMasterMk cId="2426076258" sldId="2147483720"/>
            <pc:sldLayoutMk cId="863471315" sldId="2147483730"/>
          </pc:sldLayoutMkLst>
        </pc:sldLayoutChg>
        <pc:sldLayoutChg chg="add del">
          <pc:chgData name="Sapphire Francis (2409112)" userId="S::2409112@student.uwtsd.ac.uk::872b68b5-d623-43b1-9764-20492f7f60c4" providerId="AD" clId="Web-{50D3F3FA-8069-B955-AD40-8F5DA6CB1AEB}" dt="2024-11-14T21:08:46.718" v="65"/>
          <pc:sldLayoutMkLst>
            <pc:docMk/>
            <pc:sldMasterMk cId="2426076258" sldId="2147483720"/>
            <pc:sldLayoutMk cId="4044793964" sldId="2147483731"/>
          </pc:sldLayoutMkLst>
        </pc:sldLayoutChg>
      </pc:sldMasterChg>
      <pc:sldMasterChg chg="add del addSldLayout delSldLayout modSldLayout">
        <pc:chgData name="Sapphire Francis (2409112)" userId="S::2409112@student.uwtsd.ac.uk::872b68b5-d623-43b1-9764-20492f7f60c4" providerId="AD" clId="Web-{50D3F3FA-8069-B955-AD40-8F5DA6CB1AEB}" dt="2024-11-14T21:07:59.014" v="61"/>
        <pc:sldMasterMkLst>
          <pc:docMk/>
          <pc:sldMasterMk cId="3100253520" sldId="2147483732"/>
        </pc:sldMasterMkLst>
        <pc:sldLayoutChg chg="add del mod replId">
          <pc:chgData name="Sapphire Francis (2409112)" userId="S::2409112@student.uwtsd.ac.uk::872b68b5-d623-43b1-9764-20492f7f60c4" providerId="AD" clId="Web-{50D3F3FA-8069-B955-AD40-8F5DA6CB1AEB}" dt="2024-11-14T21:07:59.014" v="61"/>
          <pc:sldLayoutMkLst>
            <pc:docMk/>
            <pc:sldMasterMk cId="3100253520" sldId="2147483732"/>
            <pc:sldLayoutMk cId="3239409605" sldId="2147483733"/>
          </pc:sldLayoutMkLst>
        </pc:sldLayoutChg>
        <pc:sldLayoutChg chg="add del mod replId">
          <pc:chgData name="Sapphire Francis (2409112)" userId="S::2409112@student.uwtsd.ac.uk::872b68b5-d623-43b1-9764-20492f7f60c4" providerId="AD" clId="Web-{50D3F3FA-8069-B955-AD40-8F5DA6CB1AEB}" dt="2024-11-14T21:07:59.014" v="61"/>
          <pc:sldLayoutMkLst>
            <pc:docMk/>
            <pc:sldMasterMk cId="3100253520" sldId="2147483732"/>
            <pc:sldLayoutMk cId="3310861951" sldId="2147483734"/>
          </pc:sldLayoutMkLst>
        </pc:sldLayoutChg>
        <pc:sldLayoutChg chg="add del mod replId">
          <pc:chgData name="Sapphire Francis (2409112)" userId="S::2409112@student.uwtsd.ac.uk::872b68b5-d623-43b1-9764-20492f7f60c4" providerId="AD" clId="Web-{50D3F3FA-8069-B955-AD40-8F5DA6CB1AEB}" dt="2024-11-14T21:07:59.014" v="61"/>
          <pc:sldLayoutMkLst>
            <pc:docMk/>
            <pc:sldMasterMk cId="3100253520" sldId="2147483732"/>
            <pc:sldLayoutMk cId="655856869" sldId="2147483735"/>
          </pc:sldLayoutMkLst>
        </pc:sldLayoutChg>
        <pc:sldLayoutChg chg="add del mod replId">
          <pc:chgData name="Sapphire Francis (2409112)" userId="S::2409112@student.uwtsd.ac.uk::872b68b5-d623-43b1-9764-20492f7f60c4" providerId="AD" clId="Web-{50D3F3FA-8069-B955-AD40-8F5DA6CB1AEB}" dt="2024-11-14T21:07:59.014" v="61"/>
          <pc:sldLayoutMkLst>
            <pc:docMk/>
            <pc:sldMasterMk cId="3100253520" sldId="2147483732"/>
            <pc:sldLayoutMk cId="2752447503" sldId="2147483736"/>
          </pc:sldLayoutMkLst>
        </pc:sldLayoutChg>
        <pc:sldLayoutChg chg="add del mod replId">
          <pc:chgData name="Sapphire Francis (2409112)" userId="S::2409112@student.uwtsd.ac.uk::872b68b5-d623-43b1-9764-20492f7f60c4" providerId="AD" clId="Web-{50D3F3FA-8069-B955-AD40-8F5DA6CB1AEB}" dt="2024-11-14T21:07:59.014" v="61"/>
          <pc:sldLayoutMkLst>
            <pc:docMk/>
            <pc:sldMasterMk cId="3100253520" sldId="2147483732"/>
            <pc:sldLayoutMk cId="1979385819" sldId="2147483737"/>
          </pc:sldLayoutMkLst>
        </pc:sldLayoutChg>
        <pc:sldLayoutChg chg="add del mod replId">
          <pc:chgData name="Sapphire Francis (2409112)" userId="S::2409112@student.uwtsd.ac.uk::872b68b5-d623-43b1-9764-20492f7f60c4" providerId="AD" clId="Web-{50D3F3FA-8069-B955-AD40-8F5DA6CB1AEB}" dt="2024-11-14T21:07:59.014" v="61"/>
          <pc:sldLayoutMkLst>
            <pc:docMk/>
            <pc:sldMasterMk cId="3100253520" sldId="2147483732"/>
            <pc:sldLayoutMk cId="2666390012" sldId="2147483738"/>
          </pc:sldLayoutMkLst>
        </pc:sldLayoutChg>
        <pc:sldLayoutChg chg="add del mod replId">
          <pc:chgData name="Sapphire Francis (2409112)" userId="S::2409112@student.uwtsd.ac.uk::872b68b5-d623-43b1-9764-20492f7f60c4" providerId="AD" clId="Web-{50D3F3FA-8069-B955-AD40-8F5DA6CB1AEB}" dt="2024-11-14T21:07:59.014" v="61"/>
          <pc:sldLayoutMkLst>
            <pc:docMk/>
            <pc:sldMasterMk cId="3100253520" sldId="2147483732"/>
            <pc:sldLayoutMk cId="613817611" sldId="2147483739"/>
          </pc:sldLayoutMkLst>
        </pc:sldLayoutChg>
        <pc:sldLayoutChg chg="add del mod replId">
          <pc:chgData name="Sapphire Francis (2409112)" userId="S::2409112@student.uwtsd.ac.uk::872b68b5-d623-43b1-9764-20492f7f60c4" providerId="AD" clId="Web-{50D3F3FA-8069-B955-AD40-8F5DA6CB1AEB}" dt="2024-11-14T21:07:59.014" v="61"/>
          <pc:sldLayoutMkLst>
            <pc:docMk/>
            <pc:sldMasterMk cId="3100253520" sldId="2147483732"/>
            <pc:sldLayoutMk cId="1660623673" sldId="2147483740"/>
          </pc:sldLayoutMkLst>
        </pc:sldLayoutChg>
        <pc:sldLayoutChg chg="add del mod replId">
          <pc:chgData name="Sapphire Francis (2409112)" userId="S::2409112@student.uwtsd.ac.uk::872b68b5-d623-43b1-9764-20492f7f60c4" providerId="AD" clId="Web-{50D3F3FA-8069-B955-AD40-8F5DA6CB1AEB}" dt="2024-11-14T21:07:59.014" v="61"/>
          <pc:sldLayoutMkLst>
            <pc:docMk/>
            <pc:sldMasterMk cId="3100253520" sldId="2147483732"/>
            <pc:sldLayoutMk cId="492032296" sldId="2147483741"/>
          </pc:sldLayoutMkLst>
        </pc:sldLayoutChg>
        <pc:sldLayoutChg chg="add del mod replId">
          <pc:chgData name="Sapphire Francis (2409112)" userId="S::2409112@student.uwtsd.ac.uk::872b68b5-d623-43b1-9764-20492f7f60c4" providerId="AD" clId="Web-{50D3F3FA-8069-B955-AD40-8F5DA6CB1AEB}" dt="2024-11-14T21:07:59.014" v="61"/>
          <pc:sldLayoutMkLst>
            <pc:docMk/>
            <pc:sldMasterMk cId="3100253520" sldId="2147483732"/>
            <pc:sldLayoutMk cId="3436240362" sldId="2147483742"/>
          </pc:sldLayoutMkLst>
        </pc:sldLayoutChg>
        <pc:sldLayoutChg chg="add del mod replId">
          <pc:chgData name="Sapphire Francis (2409112)" userId="S::2409112@student.uwtsd.ac.uk::872b68b5-d623-43b1-9764-20492f7f60c4" providerId="AD" clId="Web-{50D3F3FA-8069-B955-AD40-8F5DA6CB1AEB}" dt="2024-11-14T21:07:59.014" v="61"/>
          <pc:sldLayoutMkLst>
            <pc:docMk/>
            <pc:sldMasterMk cId="3100253520" sldId="2147483732"/>
            <pc:sldLayoutMk cId="2200359980" sldId="2147483743"/>
          </pc:sldLayoutMkLst>
        </pc:sldLayoutChg>
      </pc:sldMasterChg>
      <pc:sldMasterChg chg="add addSldLayout modSldLayout">
        <pc:chgData name="Sapphire Francis (2409112)" userId="S::2409112@student.uwtsd.ac.uk::872b68b5-d623-43b1-9764-20492f7f60c4" providerId="AD" clId="Web-{50D3F3FA-8069-B955-AD40-8F5DA6CB1AEB}" dt="2024-11-14T21:08:46.718" v="65"/>
        <pc:sldMasterMkLst>
          <pc:docMk/>
          <pc:sldMasterMk cId="4019750245" sldId="2147483732"/>
        </pc:sldMasterMkLst>
        <pc:sldLayoutChg chg="add mod replId">
          <pc:chgData name="Sapphire Francis (2409112)" userId="S::2409112@student.uwtsd.ac.uk::872b68b5-d623-43b1-9764-20492f7f60c4" providerId="AD" clId="Web-{50D3F3FA-8069-B955-AD40-8F5DA6CB1AEB}" dt="2024-11-14T21:08:46.718" v="65"/>
          <pc:sldLayoutMkLst>
            <pc:docMk/>
            <pc:sldMasterMk cId="4019750245" sldId="2147483732"/>
            <pc:sldLayoutMk cId="3433087489" sldId="2147483733"/>
          </pc:sldLayoutMkLst>
        </pc:sldLayoutChg>
        <pc:sldLayoutChg chg="add mod replId">
          <pc:chgData name="Sapphire Francis (2409112)" userId="S::2409112@student.uwtsd.ac.uk::872b68b5-d623-43b1-9764-20492f7f60c4" providerId="AD" clId="Web-{50D3F3FA-8069-B955-AD40-8F5DA6CB1AEB}" dt="2024-11-14T21:08:46.718" v="65"/>
          <pc:sldLayoutMkLst>
            <pc:docMk/>
            <pc:sldMasterMk cId="4019750245" sldId="2147483732"/>
            <pc:sldLayoutMk cId="690459181" sldId="2147483734"/>
          </pc:sldLayoutMkLst>
        </pc:sldLayoutChg>
        <pc:sldLayoutChg chg="add mod replId">
          <pc:chgData name="Sapphire Francis (2409112)" userId="S::2409112@student.uwtsd.ac.uk::872b68b5-d623-43b1-9764-20492f7f60c4" providerId="AD" clId="Web-{50D3F3FA-8069-B955-AD40-8F5DA6CB1AEB}" dt="2024-11-14T21:08:46.718" v="65"/>
          <pc:sldLayoutMkLst>
            <pc:docMk/>
            <pc:sldMasterMk cId="4019750245" sldId="2147483732"/>
            <pc:sldLayoutMk cId="4106345657" sldId="2147483735"/>
          </pc:sldLayoutMkLst>
        </pc:sldLayoutChg>
        <pc:sldLayoutChg chg="add mod replId">
          <pc:chgData name="Sapphire Francis (2409112)" userId="S::2409112@student.uwtsd.ac.uk::872b68b5-d623-43b1-9764-20492f7f60c4" providerId="AD" clId="Web-{50D3F3FA-8069-B955-AD40-8F5DA6CB1AEB}" dt="2024-11-14T21:08:46.718" v="65"/>
          <pc:sldLayoutMkLst>
            <pc:docMk/>
            <pc:sldMasterMk cId="4019750245" sldId="2147483732"/>
            <pc:sldLayoutMk cId="1258163880" sldId="2147483736"/>
          </pc:sldLayoutMkLst>
        </pc:sldLayoutChg>
        <pc:sldLayoutChg chg="add mod replId">
          <pc:chgData name="Sapphire Francis (2409112)" userId="S::2409112@student.uwtsd.ac.uk::872b68b5-d623-43b1-9764-20492f7f60c4" providerId="AD" clId="Web-{50D3F3FA-8069-B955-AD40-8F5DA6CB1AEB}" dt="2024-11-14T21:08:46.718" v="65"/>
          <pc:sldLayoutMkLst>
            <pc:docMk/>
            <pc:sldMasterMk cId="4019750245" sldId="2147483732"/>
            <pc:sldLayoutMk cId="294424539" sldId="2147483737"/>
          </pc:sldLayoutMkLst>
        </pc:sldLayoutChg>
        <pc:sldLayoutChg chg="add mod replId">
          <pc:chgData name="Sapphire Francis (2409112)" userId="S::2409112@student.uwtsd.ac.uk::872b68b5-d623-43b1-9764-20492f7f60c4" providerId="AD" clId="Web-{50D3F3FA-8069-B955-AD40-8F5DA6CB1AEB}" dt="2024-11-14T21:08:46.718" v="65"/>
          <pc:sldLayoutMkLst>
            <pc:docMk/>
            <pc:sldMasterMk cId="4019750245" sldId="2147483732"/>
            <pc:sldLayoutMk cId="1346298767" sldId="2147483738"/>
          </pc:sldLayoutMkLst>
        </pc:sldLayoutChg>
        <pc:sldLayoutChg chg="add mod replId">
          <pc:chgData name="Sapphire Francis (2409112)" userId="S::2409112@student.uwtsd.ac.uk::872b68b5-d623-43b1-9764-20492f7f60c4" providerId="AD" clId="Web-{50D3F3FA-8069-B955-AD40-8F5DA6CB1AEB}" dt="2024-11-14T21:08:46.718" v="65"/>
          <pc:sldLayoutMkLst>
            <pc:docMk/>
            <pc:sldMasterMk cId="4019750245" sldId="2147483732"/>
            <pc:sldLayoutMk cId="4087810918" sldId="2147483739"/>
          </pc:sldLayoutMkLst>
        </pc:sldLayoutChg>
        <pc:sldLayoutChg chg="add mod replId">
          <pc:chgData name="Sapphire Francis (2409112)" userId="S::2409112@student.uwtsd.ac.uk::872b68b5-d623-43b1-9764-20492f7f60c4" providerId="AD" clId="Web-{50D3F3FA-8069-B955-AD40-8F5DA6CB1AEB}" dt="2024-11-14T21:08:46.718" v="65"/>
          <pc:sldLayoutMkLst>
            <pc:docMk/>
            <pc:sldMasterMk cId="4019750245" sldId="2147483732"/>
            <pc:sldLayoutMk cId="310049397" sldId="2147483740"/>
          </pc:sldLayoutMkLst>
        </pc:sldLayoutChg>
        <pc:sldLayoutChg chg="add mod replId">
          <pc:chgData name="Sapphire Francis (2409112)" userId="S::2409112@student.uwtsd.ac.uk::872b68b5-d623-43b1-9764-20492f7f60c4" providerId="AD" clId="Web-{50D3F3FA-8069-B955-AD40-8F5DA6CB1AEB}" dt="2024-11-14T21:08:46.718" v="65"/>
          <pc:sldLayoutMkLst>
            <pc:docMk/>
            <pc:sldMasterMk cId="4019750245" sldId="2147483732"/>
            <pc:sldLayoutMk cId="567026113" sldId="2147483741"/>
          </pc:sldLayoutMkLst>
        </pc:sldLayoutChg>
        <pc:sldLayoutChg chg="add mod replId">
          <pc:chgData name="Sapphire Francis (2409112)" userId="S::2409112@student.uwtsd.ac.uk::872b68b5-d623-43b1-9764-20492f7f60c4" providerId="AD" clId="Web-{50D3F3FA-8069-B955-AD40-8F5DA6CB1AEB}" dt="2024-11-14T21:08:46.718" v="65"/>
          <pc:sldLayoutMkLst>
            <pc:docMk/>
            <pc:sldMasterMk cId="4019750245" sldId="2147483732"/>
            <pc:sldLayoutMk cId="634575346" sldId="2147483742"/>
          </pc:sldLayoutMkLst>
        </pc:sldLayoutChg>
        <pc:sldLayoutChg chg="add mod replId">
          <pc:chgData name="Sapphire Francis (2409112)" userId="S::2409112@student.uwtsd.ac.uk::872b68b5-d623-43b1-9764-20492f7f60c4" providerId="AD" clId="Web-{50D3F3FA-8069-B955-AD40-8F5DA6CB1AEB}" dt="2024-11-14T21:08:46.718" v="65"/>
          <pc:sldLayoutMkLst>
            <pc:docMk/>
            <pc:sldMasterMk cId="4019750245" sldId="2147483732"/>
            <pc:sldLayoutMk cId="2929644671" sldId="2147483743"/>
          </pc:sldLayoutMkLst>
        </pc:sldLayoutChg>
      </pc:sldMasterChg>
      <pc:sldMasterChg chg="add del addSldLayout delSldLayout modSldLayout">
        <pc:chgData name="Sapphire Francis (2409112)" userId="S::2409112@student.uwtsd.ac.uk::872b68b5-d623-43b1-9764-20492f7f60c4" providerId="AD" clId="Web-{50D3F3FA-8069-B955-AD40-8F5DA6CB1AEB}" dt="2024-11-14T21:07:56.139" v="60"/>
        <pc:sldMasterMkLst>
          <pc:docMk/>
          <pc:sldMasterMk cId="1295291228" sldId="2147483744"/>
        </pc:sldMasterMkLst>
        <pc:sldLayoutChg chg="add del mod replId">
          <pc:chgData name="Sapphire Francis (2409112)" userId="S::2409112@student.uwtsd.ac.uk::872b68b5-d623-43b1-9764-20492f7f60c4" providerId="AD" clId="Web-{50D3F3FA-8069-B955-AD40-8F5DA6CB1AEB}" dt="2024-11-14T21:07:56.139" v="60"/>
          <pc:sldLayoutMkLst>
            <pc:docMk/>
            <pc:sldMasterMk cId="1295291228" sldId="2147483744"/>
            <pc:sldLayoutMk cId="95338442" sldId="2147483745"/>
          </pc:sldLayoutMkLst>
        </pc:sldLayoutChg>
        <pc:sldLayoutChg chg="add del mod replId">
          <pc:chgData name="Sapphire Francis (2409112)" userId="S::2409112@student.uwtsd.ac.uk::872b68b5-d623-43b1-9764-20492f7f60c4" providerId="AD" clId="Web-{50D3F3FA-8069-B955-AD40-8F5DA6CB1AEB}" dt="2024-11-14T21:07:56.139" v="60"/>
          <pc:sldLayoutMkLst>
            <pc:docMk/>
            <pc:sldMasterMk cId="1295291228" sldId="2147483744"/>
            <pc:sldLayoutMk cId="1280874403" sldId="2147483746"/>
          </pc:sldLayoutMkLst>
        </pc:sldLayoutChg>
        <pc:sldLayoutChg chg="add del mod replId">
          <pc:chgData name="Sapphire Francis (2409112)" userId="S::2409112@student.uwtsd.ac.uk::872b68b5-d623-43b1-9764-20492f7f60c4" providerId="AD" clId="Web-{50D3F3FA-8069-B955-AD40-8F5DA6CB1AEB}" dt="2024-11-14T21:07:56.139" v="60"/>
          <pc:sldLayoutMkLst>
            <pc:docMk/>
            <pc:sldMasterMk cId="1295291228" sldId="2147483744"/>
            <pc:sldLayoutMk cId="1985990133" sldId="2147483747"/>
          </pc:sldLayoutMkLst>
        </pc:sldLayoutChg>
        <pc:sldLayoutChg chg="add del mod replId">
          <pc:chgData name="Sapphire Francis (2409112)" userId="S::2409112@student.uwtsd.ac.uk::872b68b5-d623-43b1-9764-20492f7f60c4" providerId="AD" clId="Web-{50D3F3FA-8069-B955-AD40-8F5DA6CB1AEB}" dt="2024-11-14T21:07:56.139" v="60"/>
          <pc:sldLayoutMkLst>
            <pc:docMk/>
            <pc:sldMasterMk cId="1295291228" sldId="2147483744"/>
            <pc:sldLayoutMk cId="3994364505" sldId="2147483748"/>
          </pc:sldLayoutMkLst>
        </pc:sldLayoutChg>
        <pc:sldLayoutChg chg="add del mod replId">
          <pc:chgData name="Sapphire Francis (2409112)" userId="S::2409112@student.uwtsd.ac.uk::872b68b5-d623-43b1-9764-20492f7f60c4" providerId="AD" clId="Web-{50D3F3FA-8069-B955-AD40-8F5DA6CB1AEB}" dt="2024-11-14T21:07:56.139" v="60"/>
          <pc:sldLayoutMkLst>
            <pc:docMk/>
            <pc:sldMasterMk cId="1295291228" sldId="2147483744"/>
            <pc:sldLayoutMk cId="1074265125" sldId="2147483749"/>
          </pc:sldLayoutMkLst>
        </pc:sldLayoutChg>
        <pc:sldLayoutChg chg="add del mod replId">
          <pc:chgData name="Sapphire Francis (2409112)" userId="S::2409112@student.uwtsd.ac.uk::872b68b5-d623-43b1-9764-20492f7f60c4" providerId="AD" clId="Web-{50D3F3FA-8069-B955-AD40-8F5DA6CB1AEB}" dt="2024-11-14T21:07:56.139" v="60"/>
          <pc:sldLayoutMkLst>
            <pc:docMk/>
            <pc:sldMasterMk cId="1295291228" sldId="2147483744"/>
            <pc:sldLayoutMk cId="3677386012" sldId="2147483750"/>
          </pc:sldLayoutMkLst>
        </pc:sldLayoutChg>
        <pc:sldLayoutChg chg="add del mod replId">
          <pc:chgData name="Sapphire Francis (2409112)" userId="S::2409112@student.uwtsd.ac.uk::872b68b5-d623-43b1-9764-20492f7f60c4" providerId="AD" clId="Web-{50D3F3FA-8069-B955-AD40-8F5DA6CB1AEB}" dt="2024-11-14T21:07:56.139" v="60"/>
          <pc:sldLayoutMkLst>
            <pc:docMk/>
            <pc:sldMasterMk cId="1295291228" sldId="2147483744"/>
            <pc:sldLayoutMk cId="1465384170" sldId="2147483751"/>
          </pc:sldLayoutMkLst>
        </pc:sldLayoutChg>
        <pc:sldLayoutChg chg="add del mod replId">
          <pc:chgData name="Sapphire Francis (2409112)" userId="S::2409112@student.uwtsd.ac.uk::872b68b5-d623-43b1-9764-20492f7f60c4" providerId="AD" clId="Web-{50D3F3FA-8069-B955-AD40-8F5DA6CB1AEB}" dt="2024-11-14T21:07:56.139" v="60"/>
          <pc:sldLayoutMkLst>
            <pc:docMk/>
            <pc:sldMasterMk cId="1295291228" sldId="2147483744"/>
            <pc:sldLayoutMk cId="74960113" sldId="2147483752"/>
          </pc:sldLayoutMkLst>
        </pc:sldLayoutChg>
        <pc:sldLayoutChg chg="add del mod replId">
          <pc:chgData name="Sapphire Francis (2409112)" userId="S::2409112@student.uwtsd.ac.uk::872b68b5-d623-43b1-9764-20492f7f60c4" providerId="AD" clId="Web-{50D3F3FA-8069-B955-AD40-8F5DA6CB1AEB}" dt="2024-11-14T21:07:56.139" v="60"/>
          <pc:sldLayoutMkLst>
            <pc:docMk/>
            <pc:sldMasterMk cId="1295291228" sldId="2147483744"/>
            <pc:sldLayoutMk cId="3514372666" sldId="2147483753"/>
          </pc:sldLayoutMkLst>
        </pc:sldLayoutChg>
        <pc:sldLayoutChg chg="add del mod replId">
          <pc:chgData name="Sapphire Francis (2409112)" userId="S::2409112@student.uwtsd.ac.uk::872b68b5-d623-43b1-9764-20492f7f60c4" providerId="AD" clId="Web-{50D3F3FA-8069-B955-AD40-8F5DA6CB1AEB}" dt="2024-11-14T21:07:56.139" v="60"/>
          <pc:sldLayoutMkLst>
            <pc:docMk/>
            <pc:sldMasterMk cId="1295291228" sldId="2147483744"/>
            <pc:sldLayoutMk cId="4039343896" sldId="2147483754"/>
          </pc:sldLayoutMkLst>
        </pc:sldLayoutChg>
        <pc:sldLayoutChg chg="add del mod replId">
          <pc:chgData name="Sapphire Francis (2409112)" userId="S::2409112@student.uwtsd.ac.uk::872b68b5-d623-43b1-9764-20492f7f60c4" providerId="AD" clId="Web-{50D3F3FA-8069-B955-AD40-8F5DA6CB1AEB}" dt="2024-11-14T21:07:56.139" v="60"/>
          <pc:sldLayoutMkLst>
            <pc:docMk/>
            <pc:sldMasterMk cId="1295291228" sldId="2147483744"/>
            <pc:sldLayoutMk cId="2256645228" sldId="2147483755"/>
          </pc:sldLayoutMkLst>
        </pc:sldLayoutChg>
      </pc:sldMasterChg>
    </pc:docChg>
  </pc:docChgLst>
  <pc:docChgLst>
    <pc:chgData name="Sapphire Francis (2409112)" userId="S::2409112@student.uwtsd.ac.uk::872b68b5-d623-43b1-9764-20492f7f60c4" providerId="AD" clId="Web-{DA42F799-37EB-89A4-CB71-D25F1F48A991}"/>
    <pc:docChg chg="addSld modSld sldOrd addMainMaster delMainMaster">
      <pc:chgData name="Sapphire Francis (2409112)" userId="S::2409112@student.uwtsd.ac.uk::872b68b5-d623-43b1-9764-20492f7f60c4" providerId="AD" clId="Web-{DA42F799-37EB-89A4-CB71-D25F1F48A991}" dt="2024-11-14T19:10:27.321" v="46"/>
      <pc:docMkLst>
        <pc:docMk/>
      </pc:docMkLst>
      <pc:sldChg chg="addSp delSp modSp mod setBg modClrScheme delDesignElem chgLayout">
        <pc:chgData name="Sapphire Francis (2409112)" userId="S::2409112@student.uwtsd.ac.uk::872b68b5-d623-43b1-9764-20492f7f60c4" providerId="AD" clId="Web-{DA42F799-37EB-89A4-CB71-D25F1F48A991}" dt="2024-11-14T19:10:27.321" v="46"/>
        <pc:sldMkLst>
          <pc:docMk/>
          <pc:sldMk cId="109857222" sldId="256"/>
        </pc:sldMkLst>
        <pc:spChg chg="mod ord">
          <ac:chgData name="Sapphire Francis (2409112)" userId="S::2409112@student.uwtsd.ac.uk::872b68b5-d623-43b1-9764-20492f7f60c4" providerId="AD" clId="Web-{DA42F799-37EB-89A4-CB71-D25F1F48A991}" dt="2024-11-14T19:10:27.321" v="46"/>
          <ac:spMkLst>
            <pc:docMk/>
            <pc:sldMk cId="109857222" sldId="256"/>
            <ac:spMk id="2" creationId="{00000000-0000-0000-0000-000000000000}"/>
          </ac:spMkLst>
        </pc:spChg>
        <pc:spChg chg="mod ord">
          <ac:chgData name="Sapphire Francis (2409112)" userId="S::2409112@student.uwtsd.ac.uk::872b68b5-d623-43b1-9764-20492f7f60c4" providerId="AD" clId="Web-{DA42F799-37EB-89A4-CB71-D25F1F48A991}" dt="2024-11-14T19:10:27.321" v="46"/>
          <ac:spMkLst>
            <pc:docMk/>
            <pc:sldMk cId="109857222" sldId="256"/>
            <ac:spMk id="3" creationId="{00000000-0000-0000-0000-000000000000}"/>
          </ac:spMkLst>
        </pc:spChg>
        <pc:spChg chg="add del">
          <ac:chgData name="Sapphire Francis (2409112)" userId="S::2409112@student.uwtsd.ac.uk::872b68b5-d623-43b1-9764-20492f7f60c4" providerId="AD" clId="Web-{DA42F799-37EB-89A4-CB71-D25F1F48A991}" dt="2024-11-14T19:04:20.432" v="13"/>
          <ac:spMkLst>
            <pc:docMk/>
            <pc:sldMk cId="109857222" sldId="256"/>
            <ac:spMk id="9" creationId="{DF05ACD0-FF4A-4F8F-B5C5-6A4EBD0D1B38}"/>
          </ac:spMkLst>
        </pc:spChg>
        <pc:spChg chg="add del">
          <ac:chgData name="Sapphire Francis (2409112)" userId="S::2409112@student.uwtsd.ac.uk::872b68b5-d623-43b1-9764-20492f7f60c4" providerId="AD" clId="Web-{DA42F799-37EB-89A4-CB71-D25F1F48A991}" dt="2024-11-14T19:04:20.432" v="13"/>
          <ac:spMkLst>
            <pc:docMk/>
            <pc:sldMk cId="109857222" sldId="256"/>
            <ac:spMk id="11" creationId="{4C9AFA28-B5ED-4346-9AF7-68A157F16C7E}"/>
          </ac:spMkLst>
        </pc:spChg>
        <pc:spChg chg="add del">
          <ac:chgData name="Sapphire Francis (2409112)" userId="S::2409112@student.uwtsd.ac.uk::872b68b5-d623-43b1-9764-20492f7f60c4" providerId="AD" clId="Web-{DA42F799-37EB-89A4-CB71-D25F1F48A991}" dt="2024-11-14T19:10:25.774" v="45"/>
          <ac:spMkLst>
            <pc:docMk/>
            <pc:sldMk cId="109857222" sldId="256"/>
            <ac:spMk id="14" creationId="{51F77B6A-7F53-4B28-B73D-C8CC899AB221}"/>
          </ac:spMkLst>
        </pc:spChg>
        <pc:spChg chg="add del">
          <ac:chgData name="Sapphire Francis (2409112)" userId="S::2409112@student.uwtsd.ac.uk::872b68b5-d623-43b1-9764-20492f7f60c4" providerId="AD" clId="Web-{DA42F799-37EB-89A4-CB71-D25F1F48A991}" dt="2024-11-14T19:10:25.774" v="45"/>
          <ac:spMkLst>
            <pc:docMk/>
            <pc:sldMk cId="109857222" sldId="256"/>
            <ac:spMk id="15" creationId="{F6E412EF-CF39-4C25-85B0-DB30B1B0A8C4}"/>
          </ac:spMkLst>
        </pc:spChg>
        <pc:spChg chg="add del">
          <ac:chgData name="Sapphire Francis (2409112)" userId="S::2409112@student.uwtsd.ac.uk::872b68b5-d623-43b1-9764-20492f7f60c4" providerId="AD" clId="Web-{DA42F799-37EB-89A4-CB71-D25F1F48A991}" dt="2024-11-14T19:10:25.774" v="45"/>
          <ac:spMkLst>
            <pc:docMk/>
            <pc:sldMk cId="109857222" sldId="256"/>
            <ac:spMk id="17" creationId="{E8DA6235-17F2-4C9E-88C6-C5D38D8D3C03}"/>
          </ac:spMkLst>
        </pc:spChg>
        <pc:spChg chg="add del">
          <ac:chgData name="Sapphire Francis (2409112)" userId="S::2409112@student.uwtsd.ac.uk::872b68b5-d623-43b1-9764-20492f7f60c4" providerId="AD" clId="Web-{DA42F799-37EB-89A4-CB71-D25F1F48A991}" dt="2024-11-14T19:10:25.774" v="45"/>
          <ac:spMkLst>
            <pc:docMk/>
            <pc:sldMk cId="109857222" sldId="256"/>
            <ac:spMk id="19" creationId="{B55DEF71-1741-4489-8E77-46FC5BAA66E2}"/>
          </ac:spMkLst>
        </pc:spChg>
        <pc:spChg chg="add del">
          <ac:chgData name="Sapphire Francis (2409112)" userId="S::2409112@student.uwtsd.ac.uk::872b68b5-d623-43b1-9764-20492f7f60c4" providerId="AD" clId="Web-{DA42F799-37EB-89A4-CB71-D25F1F48A991}" dt="2024-11-14T19:10:25.774" v="45"/>
          <ac:spMkLst>
            <pc:docMk/>
            <pc:sldMk cId="109857222" sldId="256"/>
            <ac:spMk id="21" creationId="{82347B6D-A7CC-48EB-861F-917D0D61E3EA}"/>
          </ac:spMkLst>
        </pc:spChg>
        <pc:spChg chg="add del">
          <ac:chgData name="Sapphire Francis (2409112)" userId="S::2409112@student.uwtsd.ac.uk::872b68b5-d623-43b1-9764-20492f7f60c4" providerId="AD" clId="Web-{DA42F799-37EB-89A4-CB71-D25F1F48A991}" dt="2024-11-14T19:10:25.774" v="45"/>
          <ac:spMkLst>
            <pc:docMk/>
            <pc:sldMk cId="109857222" sldId="256"/>
            <ac:spMk id="23" creationId="{A7A0A46D-CC9B-4E32-870A-7BC2DF940144}"/>
          </ac:spMkLst>
        </pc:spChg>
        <pc:spChg chg="add del">
          <ac:chgData name="Sapphire Francis (2409112)" userId="S::2409112@student.uwtsd.ac.uk::872b68b5-d623-43b1-9764-20492f7f60c4" providerId="AD" clId="Web-{DA42F799-37EB-89A4-CB71-D25F1F48A991}" dt="2024-11-14T19:10:25.774" v="45"/>
          <ac:spMkLst>
            <pc:docMk/>
            <pc:sldMk cId="109857222" sldId="256"/>
            <ac:spMk id="25" creationId="{9178722E-1BD0-427E-BAAE-4F206DAB5818}"/>
          </ac:spMkLst>
        </pc:spChg>
        <pc:spChg chg="add del">
          <ac:chgData name="Sapphire Francis (2409112)" userId="S::2409112@student.uwtsd.ac.uk::872b68b5-d623-43b1-9764-20492f7f60c4" providerId="AD" clId="Web-{DA42F799-37EB-89A4-CB71-D25F1F48A991}" dt="2024-11-14T19:10:25.774" v="45"/>
          <ac:spMkLst>
            <pc:docMk/>
            <pc:sldMk cId="109857222" sldId="256"/>
            <ac:spMk id="27" creationId="{A753B935-E3DD-466D-BFAC-68E0BE02D092}"/>
          </ac:spMkLst>
        </pc:spChg>
        <pc:spChg chg="add del">
          <ac:chgData name="Sapphire Francis (2409112)" userId="S::2409112@student.uwtsd.ac.uk::872b68b5-d623-43b1-9764-20492f7f60c4" providerId="AD" clId="Web-{DA42F799-37EB-89A4-CB71-D25F1F48A991}" dt="2024-11-14T19:10:25.774" v="45"/>
          <ac:spMkLst>
            <pc:docMk/>
            <pc:sldMk cId="109857222" sldId="256"/>
            <ac:spMk id="29" creationId="{FB034F26-4148-4B59-B493-14D7A9A8BAA9}"/>
          </ac:spMkLst>
        </pc:spChg>
        <pc:grpChg chg="add del">
          <ac:chgData name="Sapphire Francis (2409112)" userId="S::2409112@student.uwtsd.ac.uk::872b68b5-d623-43b1-9764-20492f7f60c4" providerId="AD" clId="Web-{DA42F799-37EB-89A4-CB71-D25F1F48A991}" dt="2024-11-14T19:10:25.774" v="45"/>
          <ac:grpSpMkLst>
            <pc:docMk/>
            <pc:sldMk cId="109857222" sldId="256"/>
            <ac:grpSpMk id="16" creationId="{2515629F-0D83-4A44-A125-CD50FC660AB4}"/>
          </ac:grpSpMkLst>
        </pc:grpChg>
        <pc:grpChg chg="add del">
          <ac:chgData name="Sapphire Francis (2409112)" userId="S::2409112@student.uwtsd.ac.uk::872b68b5-d623-43b1-9764-20492f7f60c4" providerId="AD" clId="Web-{DA42F799-37EB-89A4-CB71-D25F1F48A991}" dt="2024-11-14T19:10:25.774" v="45"/>
          <ac:grpSpMkLst>
            <pc:docMk/>
            <pc:sldMk cId="109857222" sldId="256"/>
            <ac:grpSpMk id="31" creationId="{5E6BB5FD-DB7B-4BE3-BA45-1EF042115ED5}"/>
          </ac:grpSpMkLst>
        </pc:grpChg>
        <pc:picChg chg="add mod">
          <ac:chgData name="Sapphire Francis (2409112)" userId="S::2409112@student.uwtsd.ac.uk::872b68b5-d623-43b1-9764-20492f7f60c4" providerId="AD" clId="Web-{DA42F799-37EB-89A4-CB71-D25F1F48A991}" dt="2024-11-14T19:04:20.463" v="14"/>
          <ac:picMkLst>
            <pc:docMk/>
            <pc:sldMk cId="109857222" sldId="256"/>
            <ac:picMk id="4" creationId="{1B2FF8BE-C5EE-513C-EF6B-13D7FA92FBD7}"/>
          </ac:picMkLst>
        </pc:picChg>
      </pc:sldChg>
      <pc:sldChg chg="addSp delSp modSp new mod ord setBg modClrScheme delDesignElem chgLayout">
        <pc:chgData name="Sapphire Francis (2409112)" userId="S::2409112@student.uwtsd.ac.uk::872b68b5-d623-43b1-9764-20492f7f60c4" providerId="AD" clId="Web-{DA42F799-37EB-89A4-CB71-D25F1F48A991}" dt="2024-11-14T19:10:27.321" v="46"/>
        <pc:sldMkLst>
          <pc:docMk/>
          <pc:sldMk cId="3392236839" sldId="257"/>
        </pc:sldMkLst>
        <pc:spChg chg="mod ord">
          <ac:chgData name="Sapphire Francis (2409112)" userId="S::2409112@student.uwtsd.ac.uk::872b68b5-d623-43b1-9764-20492f7f60c4" providerId="AD" clId="Web-{DA42F799-37EB-89A4-CB71-D25F1F48A991}" dt="2024-11-14T19:10:27.321" v="46"/>
          <ac:spMkLst>
            <pc:docMk/>
            <pc:sldMk cId="3392236839" sldId="257"/>
            <ac:spMk id="2" creationId="{DEFC2D84-1F3D-957B-B1DE-BA17E6EF9082}"/>
          </ac:spMkLst>
        </pc:spChg>
        <pc:spChg chg="mod ord">
          <ac:chgData name="Sapphire Francis (2409112)" userId="S::2409112@student.uwtsd.ac.uk::872b68b5-d623-43b1-9764-20492f7f60c4" providerId="AD" clId="Web-{DA42F799-37EB-89A4-CB71-D25F1F48A991}" dt="2024-11-14T19:10:27.321" v="46"/>
          <ac:spMkLst>
            <pc:docMk/>
            <pc:sldMk cId="3392236839" sldId="257"/>
            <ac:spMk id="3" creationId="{7E3843C3-C612-7A65-CF28-3641E3B59745}"/>
          </ac:spMkLst>
        </pc:spChg>
        <pc:spChg chg="add del">
          <ac:chgData name="Sapphire Francis (2409112)" userId="S::2409112@student.uwtsd.ac.uk::872b68b5-d623-43b1-9764-20492f7f60c4" providerId="AD" clId="Web-{DA42F799-37EB-89A4-CB71-D25F1F48A991}" dt="2024-11-14T19:10:25.774" v="45"/>
          <ac:spMkLst>
            <pc:docMk/>
            <pc:sldMk cId="3392236839" sldId="257"/>
            <ac:spMk id="8" creationId="{70DFC902-7D23-471A-B557-B6B6917D7A0D}"/>
          </ac:spMkLst>
        </pc:spChg>
        <pc:spChg chg="add del">
          <ac:chgData name="Sapphire Francis (2409112)" userId="S::2409112@student.uwtsd.ac.uk::872b68b5-d623-43b1-9764-20492f7f60c4" providerId="AD" clId="Web-{DA42F799-37EB-89A4-CB71-D25F1F48A991}" dt="2024-11-14T19:10:25.774" v="45"/>
          <ac:spMkLst>
            <pc:docMk/>
            <pc:sldMk cId="3392236839" sldId="257"/>
            <ac:spMk id="10" creationId="{A55D5633-D557-4DCA-982C-FF36EB7A1C00}"/>
          </ac:spMkLst>
        </pc:spChg>
        <pc:spChg chg="add del">
          <ac:chgData name="Sapphire Francis (2409112)" userId="S::2409112@student.uwtsd.ac.uk::872b68b5-d623-43b1-9764-20492f7f60c4" providerId="AD" clId="Web-{DA42F799-37EB-89A4-CB71-D25F1F48A991}" dt="2024-11-14T19:10:25.774" v="45"/>
          <ac:spMkLst>
            <pc:docMk/>
            <pc:sldMk cId="3392236839" sldId="257"/>
            <ac:spMk id="12" creationId="{450D3AD2-FA80-415F-A9CE-54D884561CD7}"/>
          </ac:spMkLst>
        </pc:spChg>
      </pc:sldChg>
      <pc:sldChg chg="addSp delSp modSp new mod setBg modClrScheme delDesignElem chgLayout">
        <pc:chgData name="Sapphire Francis (2409112)" userId="S::2409112@student.uwtsd.ac.uk::872b68b5-d623-43b1-9764-20492f7f60c4" providerId="AD" clId="Web-{DA42F799-37EB-89A4-CB71-D25F1F48A991}" dt="2024-11-14T19:10:27.321" v="46"/>
        <pc:sldMkLst>
          <pc:docMk/>
          <pc:sldMk cId="3525531935" sldId="258"/>
        </pc:sldMkLst>
        <pc:spChg chg="mod ord">
          <ac:chgData name="Sapphire Francis (2409112)" userId="S::2409112@student.uwtsd.ac.uk::872b68b5-d623-43b1-9764-20492f7f60c4" providerId="AD" clId="Web-{DA42F799-37EB-89A4-CB71-D25F1F48A991}" dt="2024-11-14T19:10:27.321" v="46"/>
          <ac:spMkLst>
            <pc:docMk/>
            <pc:sldMk cId="3525531935" sldId="258"/>
            <ac:spMk id="2" creationId="{67879905-6D1C-9450-A7B6-1BBCDE90E8C3}"/>
          </ac:spMkLst>
        </pc:spChg>
        <pc:spChg chg="mod ord">
          <ac:chgData name="Sapphire Francis (2409112)" userId="S::2409112@student.uwtsd.ac.uk::872b68b5-d623-43b1-9764-20492f7f60c4" providerId="AD" clId="Web-{DA42F799-37EB-89A4-CB71-D25F1F48A991}" dt="2024-11-14T19:10:27.321" v="46"/>
          <ac:spMkLst>
            <pc:docMk/>
            <pc:sldMk cId="3525531935" sldId="258"/>
            <ac:spMk id="3" creationId="{C619859A-872A-7DC1-310C-83C28DAD2283}"/>
          </ac:spMkLst>
        </pc:spChg>
        <pc:spChg chg="add del">
          <ac:chgData name="Sapphire Francis (2409112)" userId="S::2409112@student.uwtsd.ac.uk::872b68b5-d623-43b1-9764-20492f7f60c4" providerId="AD" clId="Web-{DA42F799-37EB-89A4-CB71-D25F1F48A991}" dt="2024-11-14T19:10:25.774" v="45"/>
          <ac:spMkLst>
            <pc:docMk/>
            <pc:sldMk cId="3525531935" sldId="258"/>
            <ac:spMk id="8" creationId="{70DFC902-7D23-471A-B557-B6B6917D7A0D}"/>
          </ac:spMkLst>
        </pc:spChg>
        <pc:spChg chg="add del">
          <ac:chgData name="Sapphire Francis (2409112)" userId="S::2409112@student.uwtsd.ac.uk::872b68b5-d623-43b1-9764-20492f7f60c4" providerId="AD" clId="Web-{DA42F799-37EB-89A4-CB71-D25F1F48A991}" dt="2024-11-14T19:10:25.774" v="45"/>
          <ac:spMkLst>
            <pc:docMk/>
            <pc:sldMk cId="3525531935" sldId="258"/>
            <ac:spMk id="10" creationId="{A55D5633-D557-4DCA-982C-FF36EB7A1C00}"/>
          </ac:spMkLst>
        </pc:spChg>
        <pc:spChg chg="add del">
          <ac:chgData name="Sapphire Francis (2409112)" userId="S::2409112@student.uwtsd.ac.uk::872b68b5-d623-43b1-9764-20492f7f60c4" providerId="AD" clId="Web-{DA42F799-37EB-89A4-CB71-D25F1F48A991}" dt="2024-11-14T19:10:25.774" v="45"/>
          <ac:spMkLst>
            <pc:docMk/>
            <pc:sldMk cId="3525531935" sldId="258"/>
            <ac:spMk id="12" creationId="{450D3AD2-FA80-415F-A9CE-54D884561CD7}"/>
          </ac:spMkLst>
        </pc:spChg>
      </pc:sldChg>
      <pc:sldChg chg="addSp delSp modSp new mod setBg modClrScheme delDesignElem chgLayout">
        <pc:chgData name="Sapphire Francis (2409112)" userId="S::2409112@student.uwtsd.ac.uk::872b68b5-d623-43b1-9764-20492f7f60c4" providerId="AD" clId="Web-{DA42F799-37EB-89A4-CB71-D25F1F48A991}" dt="2024-11-14T19:10:27.321" v="46"/>
        <pc:sldMkLst>
          <pc:docMk/>
          <pc:sldMk cId="834433064" sldId="259"/>
        </pc:sldMkLst>
        <pc:spChg chg="mod ord">
          <ac:chgData name="Sapphire Francis (2409112)" userId="S::2409112@student.uwtsd.ac.uk::872b68b5-d623-43b1-9764-20492f7f60c4" providerId="AD" clId="Web-{DA42F799-37EB-89A4-CB71-D25F1F48A991}" dt="2024-11-14T19:10:27.321" v="46"/>
          <ac:spMkLst>
            <pc:docMk/>
            <pc:sldMk cId="834433064" sldId="259"/>
            <ac:spMk id="2" creationId="{027879E0-B896-6367-6ABE-983CBADDCEC4}"/>
          </ac:spMkLst>
        </pc:spChg>
        <pc:spChg chg="mod ord">
          <ac:chgData name="Sapphire Francis (2409112)" userId="S::2409112@student.uwtsd.ac.uk::872b68b5-d623-43b1-9764-20492f7f60c4" providerId="AD" clId="Web-{DA42F799-37EB-89A4-CB71-D25F1F48A991}" dt="2024-11-14T19:10:27.321" v="46"/>
          <ac:spMkLst>
            <pc:docMk/>
            <pc:sldMk cId="834433064" sldId="259"/>
            <ac:spMk id="3" creationId="{49D5F7B9-C4A1-DFE6-B482-BEF5BD2A92C3}"/>
          </ac:spMkLst>
        </pc:spChg>
        <pc:spChg chg="add del">
          <ac:chgData name="Sapphire Francis (2409112)" userId="S::2409112@student.uwtsd.ac.uk::872b68b5-d623-43b1-9764-20492f7f60c4" providerId="AD" clId="Web-{DA42F799-37EB-89A4-CB71-D25F1F48A991}" dt="2024-11-14T19:10:25.774" v="45"/>
          <ac:spMkLst>
            <pc:docMk/>
            <pc:sldMk cId="834433064" sldId="259"/>
            <ac:spMk id="8" creationId="{70DFC902-7D23-471A-B557-B6B6917D7A0D}"/>
          </ac:spMkLst>
        </pc:spChg>
        <pc:spChg chg="add del">
          <ac:chgData name="Sapphire Francis (2409112)" userId="S::2409112@student.uwtsd.ac.uk::872b68b5-d623-43b1-9764-20492f7f60c4" providerId="AD" clId="Web-{DA42F799-37EB-89A4-CB71-D25F1F48A991}" dt="2024-11-14T19:10:25.774" v="45"/>
          <ac:spMkLst>
            <pc:docMk/>
            <pc:sldMk cId="834433064" sldId="259"/>
            <ac:spMk id="10" creationId="{A55D5633-D557-4DCA-982C-FF36EB7A1C00}"/>
          </ac:spMkLst>
        </pc:spChg>
        <pc:spChg chg="add del">
          <ac:chgData name="Sapphire Francis (2409112)" userId="S::2409112@student.uwtsd.ac.uk::872b68b5-d623-43b1-9764-20492f7f60c4" providerId="AD" clId="Web-{DA42F799-37EB-89A4-CB71-D25F1F48A991}" dt="2024-11-14T19:10:25.774" v="45"/>
          <ac:spMkLst>
            <pc:docMk/>
            <pc:sldMk cId="834433064" sldId="259"/>
            <ac:spMk id="12" creationId="{450D3AD2-FA80-415F-A9CE-54D884561CD7}"/>
          </ac:spMkLst>
        </pc:spChg>
      </pc:sldChg>
      <pc:sldChg chg="addSp delSp modSp new mod setBg modClrScheme delDesignElem chgLayout">
        <pc:chgData name="Sapphire Francis (2409112)" userId="S::2409112@student.uwtsd.ac.uk::872b68b5-d623-43b1-9764-20492f7f60c4" providerId="AD" clId="Web-{DA42F799-37EB-89A4-CB71-D25F1F48A991}" dt="2024-11-14T19:10:27.321" v="46"/>
        <pc:sldMkLst>
          <pc:docMk/>
          <pc:sldMk cId="657024620" sldId="260"/>
        </pc:sldMkLst>
        <pc:spChg chg="mod ord">
          <ac:chgData name="Sapphire Francis (2409112)" userId="S::2409112@student.uwtsd.ac.uk::872b68b5-d623-43b1-9764-20492f7f60c4" providerId="AD" clId="Web-{DA42F799-37EB-89A4-CB71-D25F1F48A991}" dt="2024-11-14T19:10:27.321" v="46"/>
          <ac:spMkLst>
            <pc:docMk/>
            <pc:sldMk cId="657024620" sldId="260"/>
            <ac:spMk id="2" creationId="{CBAD911F-AC6B-F174-2E86-FCFE6293D755}"/>
          </ac:spMkLst>
        </pc:spChg>
        <pc:spChg chg="mod ord">
          <ac:chgData name="Sapphire Francis (2409112)" userId="S::2409112@student.uwtsd.ac.uk::872b68b5-d623-43b1-9764-20492f7f60c4" providerId="AD" clId="Web-{DA42F799-37EB-89A4-CB71-D25F1F48A991}" dt="2024-11-14T19:10:27.321" v="46"/>
          <ac:spMkLst>
            <pc:docMk/>
            <pc:sldMk cId="657024620" sldId="260"/>
            <ac:spMk id="3" creationId="{A20A897A-0D70-197A-06BA-C6D889B27624}"/>
          </ac:spMkLst>
        </pc:spChg>
        <pc:spChg chg="add del">
          <ac:chgData name="Sapphire Francis (2409112)" userId="S::2409112@student.uwtsd.ac.uk::872b68b5-d623-43b1-9764-20492f7f60c4" providerId="AD" clId="Web-{DA42F799-37EB-89A4-CB71-D25F1F48A991}" dt="2024-11-14T19:10:25.774" v="45"/>
          <ac:spMkLst>
            <pc:docMk/>
            <pc:sldMk cId="657024620" sldId="260"/>
            <ac:spMk id="8" creationId="{70DFC902-7D23-471A-B557-B6B6917D7A0D}"/>
          </ac:spMkLst>
        </pc:spChg>
        <pc:spChg chg="add del">
          <ac:chgData name="Sapphire Francis (2409112)" userId="S::2409112@student.uwtsd.ac.uk::872b68b5-d623-43b1-9764-20492f7f60c4" providerId="AD" clId="Web-{DA42F799-37EB-89A4-CB71-D25F1F48A991}" dt="2024-11-14T19:10:25.774" v="45"/>
          <ac:spMkLst>
            <pc:docMk/>
            <pc:sldMk cId="657024620" sldId="260"/>
            <ac:spMk id="10" creationId="{A55D5633-D557-4DCA-982C-FF36EB7A1C00}"/>
          </ac:spMkLst>
        </pc:spChg>
        <pc:spChg chg="add del">
          <ac:chgData name="Sapphire Francis (2409112)" userId="S::2409112@student.uwtsd.ac.uk::872b68b5-d623-43b1-9764-20492f7f60c4" providerId="AD" clId="Web-{DA42F799-37EB-89A4-CB71-D25F1F48A991}" dt="2024-11-14T19:10:25.774" v="45"/>
          <ac:spMkLst>
            <pc:docMk/>
            <pc:sldMk cId="657024620" sldId="260"/>
            <ac:spMk id="12" creationId="{450D3AD2-FA80-415F-A9CE-54D884561CD7}"/>
          </ac:spMkLst>
        </pc:spChg>
      </pc:sldChg>
      <pc:sldChg chg="addSp delSp modSp new mod setBg modClrScheme delDesignElem chgLayout">
        <pc:chgData name="Sapphire Francis (2409112)" userId="S::2409112@student.uwtsd.ac.uk::872b68b5-d623-43b1-9764-20492f7f60c4" providerId="AD" clId="Web-{DA42F799-37EB-89A4-CB71-D25F1F48A991}" dt="2024-11-14T19:10:27.321" v="46"/>
        <pc:sldMkLst>
          <pc:docMk/>
          <pc:sldMk cId="3706246716" sldId="261"/>
        </pc:sldMkLst>
        <pc:spChg chg="mod ord">
          <ac:chgData name="Sapphire Francis (2409112)" userId="S::2409112@student.uwtsd.ac.uk::872b68b5-d623-43b1-9764-20492f7f60c4" providerId="AD" clId="Web-{DA42F799-37EB-89A4-CB71-D25F1F48A991}" dt="2024-11-14T19:10:27.321" v="46"/>
          <ac:spMkLst>
            <pc:docMk/>
            <pc:sldMk cId="3706246716" sldId="261"/>
            <ac:spMk id="2" creationId="{00EB13A3-37BD-2CFB-56EC-3CA010BD6D50}"/>
          </ac:spMkLst>
        </pc:spChg>
        <pc:spChg chg="mod ord">
          <ac:chgData name="Sapphire Francis (2409112)" userId="S::2409112@student.uwtsd.ac.uk::872b68b5-d623-43b1-9764-20492f7f60c4" providerId="AD" clId="Web-{DA42F799-37EB-89A4-CB71-D25F1F48A991}" dt="2024-11-14T19:10:27.321" v="46"/>
          <ac:spMkLst>
            <pc:docMk/>
            <pc:sldMk cId="3706246716" sldId="261"/>
            <ac:spMk id="3" creationId="{89CABE82-34AC-8ACC-693E-8CB6F6A1EA1C}"/>
          </ac:spMkLst>
        </pc:spChg>
        <pc:spChg chg="add del">
          <ac:chgData name="Sapphire Francis (2409112)" userId="S::2409112@student.uwtsd.ac.uk::872b68b5-d623-43b1-9764-20492f7f60c4" providerId="AD" clId="Web-{DA42F799-37EB-89A4-CB71-D25F1F48A991}" dt="2024-11-14T19:10:25.774" v="45"/>
          <ac:spMkLst>
            <pc:docMk/>
            <pc:sldMk cId="3706246716" sldId="261"/>
            <ac:spMk id="8" creationId="{70DFC902-7D23-471A-B557-B6B6917D7A0D}"/>
          </ac:spMkLst>
        </pc:spChg>
        <pc:spChg chg="add del">
          <ac:chgData name="Sapphire Francis (2409112)" userId="S::2409112@student.uwtsd.ac.uk::872b68b5-d623-43b1-9764-20492f7f60c4" providerId="AD" clId="Web-{DA42F799-37EB-89A4-CB71-D25F1F48A991}" dt="2024-11-14T19:10:25.774" v="45"/>
          <ac:spMkLst>
            <pc:docMk/>
            <pc:sldMk cId="3706246716" sldId="261"/>
            <ac:spMk id="10" creationId="{A55D5633-D557-4DCA-982C-FF36EB7A1C00}"/>
          </ac:spMkLst>
        </pc:spChg>
        <pc:spChg chg="add del">
          <ac:chgData name="Sapphire Francis (2409112)" userId="S::2409112@student.uwtsd.ac.uk::872b68b5-d623-43b1-9764-20492f7f60c4" providerId="AD" clId="Web-{DA42F799-37EB-89A4-CB71-D25F1F48A991}" dt="2024-11-14T19:10:25.774" v="45"/>
          <ac:spMkLst>
            <pc:docMk/>
            <pc:sldMk cId="3706246716" sldId="261"/>
            <ac:spMk id="12" creationId="{450D3AD2-FA80-415F-A9CE-54D884561CD7}"/>
          </ac:spMkLst>
        </pc:spChg>
      </pc:sldChg>
      <pc:sldChg chg="addSp delSp modSp new mod setBg modClrScheme delDesignElem chgLayout">
        <pc:chgData name="Sapphire Francis (2409112)" userId="S::2409112@student.uwtsd.ac.uk::872b68b5-d623-43b1-9764-20492f7f60c4" providerId="AD" clId="Web-{DA42F799-37EB-89A4-CB71-D25F1F48A991}" dt="2024-11-14T19:10:27.321" v="46"/>
        <pc:sldMkLst>
          <pc:docMk/>
          <pc:sldMk cId="2034412232" sldId="262"/>
        </pc:sldMkLst>
        <pc:spChg chg="mod ord">
          <ac:chgData name="Sapphire Francis (2409112)" userId="S::2409112@student.uwtsd.ac.uk::872b68b5-d623-43b1-9764-20492f7f60c4" providerId="AD" clId="Web-{DA42F799-37EB-89A4-CB71-D25F1F48A991}" dt="2024-11-14T19:10:27.321" v="46"/>
          <ac:spMkLst>
            <pc:docMk/>
            <pc:sldMk cId="2034412232" sldId="262"/>
            <ac:spMk id="2" creationId="{BAA25DBA-47FE-66C1-3E36-A1DD7B2CFCF3}"/>
          </ac:spMkLst>
        </pc:spChg>
        <pc:spChg chg="mod ord">
          <ac:chgData name="Sapphire Francis (2409112)" userId="S::2409112@student.uwtsd.ac.uk::872b68b5-d623-43b1-9764-20492f7f60c4" providerId="AD" clId="Web-{DA42F799-37EB-89A4-CB71-D25F1F48A991}" dt="2024-11-14T19:10:27.321" v="46"/>
          <ac:spMkLst>
            <pc:docMk/>
            <pc:sldMk cId="2034412232" sldId="262"/>
            <ac:spMk id="3" creationId="{E7829C67-9955-38EE-A1F6-B383FDBD9756}"/>
          </ac:spMkLst>
        </pc:spChg>
        <pc:spChg chg="add del">
          <ac:chgData name="Sapphire Francis (2409112)" userId="S::2409112@student.uwtsd.ac.uk::872b68b5-d623-43b1-9764-20492f7f60c4" providerId="AD" clId="Web-{DA42F799-37EB-89A4-CB71-D25F1F48A991}" dt="2024-11-14T19:10:25.774" v="45"/>
          <ac:spMkLst>
            <pc:docMk/>
            <pc:sldMk cId="2034412232" sldId="262"/>
            <ac:spMk id="8" creationId="{70DFC902-7D23-471A-B557-B6B6917D7A0D}"/>
          </ac:spMkLst>
        </pc:spChg>
        <pc:spChg chg="add del">
          <ac:chgData name="Sapphire Francis (2409112)" userId="S::2409112@student.uwtsd.ac.uk::872b68b5-d623-43b1-9764-20492f7f60c4" providerId="AD" clId="Web-{DA42F799-37EB-89A4-CB71-D25F1F48A991}" dt="2024-11-14T19:10:25.774" v="45"/>
          <ac:spMkLst>
            <pc:docMk/>
            <pc:sldMk cId="2034412232" sldId="262"/>
            <ac:spMk id="10" creationId="{A55D5633-D557-4DCA-982C-FF36EB7A1C00}"/>
          </ac:spMkLst>
        </pc:spChg>
        <pc:spChg chg="add del">
          <ac:chgData name="Sapphire Francis (2409112)" userId="S::2409112@student.uwtsd.ac.uk::872b68b5-d623-43b1-9764-20492f7f60c4" providerId="AD" clId="Web-{DA42F799-37EB-89A4-CB71-D25F1F48A991}" dt="2024-11-14T19:10:25.774" v="45"/>
          <ac:spMkLst>
            <pc:docMk/>
            <pc:sldMk cId="2034412232" sldId="262"/>
            <ac:spMk id="12" creationId="{450D3AD2-FA80-415F-A9CE-54D884561CD7}"/>
          </ac:spMkLst>
        </pc:spChg>
      </pc:sldChg>
      <pc:sldMasterChg chg="del delSldLayout">
        <pc:chgData name="Sapphire Francis (2409112)" userId="S::2409112@student.uwtsd.ac.uk::872b68b5-d623-43b1-9764-20492f7f60c4" providerId="AD" clId="Web-{DA42F799-37EB-89A4-CB71-D25F1F48A991}" dt="2024-11-14T19:10:25.774" v="45"/>
        <pc:sldMasterMkLst>
          <pc:docMk/>
          <pc:sldMasterMk cId="2460954070" sldId="2147483660"/>
        </pc:sldMasterMkLst>
        <pc:sldLayoutChg chg="del">
          <pc:chgData name="Sapphire Francis (2409112)" userId="S::2409112@student.uwtsd.ac.uk::872b68b5-d623-43b1-9764-20492f7f60c4" providerId="AD" clId="Web-{DA42F799-37EB-89A4-CB71-D25F1F48A991}" dt="2024-11-14T19:10:25.774" v="45"/>
          <pc:sldLayoutMkLst>
            <pc:docMk/>
            <pc:sldMasterMk cId="2460954070" sldId="2147483660"/>
            <pc:sldLayoutMk cId="2385387890" sldId="2147483661"/>
          </pc:sldLayoutMkLst>
        </pc:sldLayoutChg>
        <pc:sldLayoutChg chg="del">
          <pc:chgData name="Sapphire Francis (2409112)" userId="S::2409112@student.uwtsd.ac.uk::872b68b5-d623-43b1-9764-20492f7f60c4" providerId="AD" clId="Web-{DA42F799-37EB-89A4-CB71-D25F1F48A991}" dt="2024-11-14T19:10:25.774" v="45"/>
          <pc:sldLayoutMkLst>
            <pc:docMk/>
            <pc:sldMasterMk cId="2460954070" sldId="2147483660"/>
            <pc:sldLayoutMk cId="949138452" sldId="2147483662"/>
          </pc:sldLayoutMkLst>
        </pc:sldLayoutChg>
        <pc:sldLayoutChg chg="del">
          <pc:chgData name="Sapphire Francis (2409112)" userId="S::2409112@student.uwtsd.ac.uk::872b68b5-d623-43b1-9764-20492f7f60c4" providerId="AD" clId="Web-{DA42F799-37EB-89A4-CB71-D25F1F48A991}" dt="2024-11-14T19:10:25.774" v="45"/>
          <pc:sldLayoutMkLst>
            <pc:docMk/>
            <pc:sldMasterMk cId="2460954070" sldId="2147483660"/>
            <pc:sldLayoutMk cId="2591524520" sldId="2147483663"/>
          </pc:sldLayoutMkLst>
        </pc:sldLayoutChg>
        <pc:sldLayoutChg chg="del">
          <pc:chgData name="Sapphire Francis (2409112)" userId="S::2409112@student.uwtsd.ac.uk::872b68b5-d623-43b1-9764-20492f7f60c4" providerId="AD" clId="Web-{DA42F799-37EB-89A4-CB71-D25F1F48A991}" dt="2024-11-14T19:10:25.774" v="45"/>
          <pc:sldLayoutMkLst>
            <pc:docMk/>
            <pc:sldMasterMk cId="2460954070" sldId="2147483660"/>
            <pc:sldLayoutMk cId="1203092039" sldId="2147483664"/>
          </pc:sldLayoutMkLst>
        </pc:sldLayoutChg>
        <pc:sldLayoutChg chg="del">
          <pc:chgData name="Sapphire Francis (2409112)" userId="S::2409112@student.uwtsd.ac.uk::872b68b5-d623-43b1-9764-20492f7f60c4" providerId="AD" clId="Web-{DA42F799-37EB-89A4-CB71-D25F1F48A991}" dt="2024-11-14T19:10:25.774" v="45"/>
          <pc:sldLayoutMkLst>
            <pc:docMk/>
            <pc:sldMasterMk cId="2460954070" sldId="2147483660"/>
            <pc:sldLayoutMk cId="3733172339" sldId="2147483665"/>
          </pc:sldLayoutMkLst>
        </pc:sldLayoutChg>
        <pc:sldLayoutChg chg="del">
          <pc:chgData name="Sapphire Francis (2409112)" userId="S::2409112@student.uwtsd.ac.uk::872b68b5-d623-43b1-9764-20492f7f60c4" providerId="AD" clId="Web-{DA42F799-37EB-89A4-CB71-D25F1F48A991}" dt="2024-11-14T19:10:25.774" v="45"/>
          <pc:sldLayoutMkLst>
            <pc:docMk/>
            <pc:sldMasterMk cId="2460954070" sldId="2147483660"/>
            <pc:sldLayoutMk cId="3210312558" sldId="2147483666"/>
          </pc:sldLayoutMkLst>
        </pc:sldLayoutChg>
        <pc:sldLayoutChg chg="del">
          <pc:chgData name="Sapphire Francis (2409112)" userId="S::2409112@student.uwtsd.ac.uk::872b68b5-d623-43b1-9764-20492f7f60c4" providerId="AD" clId="Web-{DA42F799-37EB-89A4-CB71-D25F1F48A991}" dt="2024-11-14T19:10:25.774" v="45"/>
          <pc:sldLayoutMkLst>
            <pc:docMk/>
            <pc:sldMasterMk cId="2460954070" sldId="2147483660"/>
            <pc:sldLayoutMk cId="3146388984" sldId="2147483667"/>
          </pc:sldLayoutMkLst>
        </pc:sldLayoutChg>
        <pc:sldLayoutChg chg="del">
          <pc:chgData name="Sapphire Francis (2409112)" userId="S::2409112@student.uwtsd.ac.uk::872b68b5-d623-43b1-9764-20492f7f60c4" providerId="AD" clId="Web-{DA42F799-37EB-89A4-CB71-D25F1F48A991}" dt="2024-11-14T19:10:25.774" v="45"/>
          <pc:sldLayoutMkLst>
            <pc:docMk/>
            <pc:sldMasterMk cId="2460954070" sldId="2147483660"/>
            <pc:sldLayoutMk cId="3171841454" sldId="2147483668"/>
          </pc:sldLayoutMkLst>
        </pc:sldLayoutChg>
        <pc:sldLayoutChg chg="del">
          <pc:chgData name="Sapphire Francis (2409112)" userId="S::2409112@student.uwtsd.ac.uk::872b68b5-d623-43b1-9764-20492f7f60c4" providerId="AD" clId="Web-{DA42F799-37EB-89A4-CB71-D25F1F48A991}" dt="2024-11-14T19:10:25.774" v="45"/>
          <pc:sldLayoutMkLst>
            <pc:docMk/>
            <pc:sldMasterMk cId="2460954070" sldId="2147483660"/>
            <pc:sldLayoutMk cId="1718958274" sldId="2147483669"/>
          </pc:sldLayoutMkLst>
        </pc:sldLayoutChg>
        <pc:sldLayoutChg chg="del">
          <pc:chgData name="Sapphire Francis (2409112)" userId="S::2409112@student.uwtsd.ac.uk::872b68b5-d623-43b1-9764-20492f7f60c4" providerId="AD" clId="Web-{DA42F799-37EB-89A4-CB71-D25F1F48A991}" dt="2024-11-14T19:10:25.774" v="45"/>
          <pc:sldLayoutMkLst>
            <pc:docMk/>
            <pc:sldMasterMk cId="2460954070" sldId="2147483660"/>
            <pc:sldLayoutMk cId="2202905451" sldId="2147483670"/>
          </pc:sldLayoutMkLst>
        </pc:sldLayoutChg>
        <pc:sldLayoutChg chg="del">
          <pc:chgData name="Sapphire Francis (2409112)" userId="S::2409112@student.uwtsd.ac.uk::872b68b5-d623-43b1-9764-20492f7f60c4" providerId="AD" clId="Web-{DA42F799-37EB-89A4-CB71-D25F1F48A991}" dt="2024-11-14T19:10:25.774" v="45"/>
          <pc:sldLayoutMkLst>
            <pc:docMk/>
            <pc:sldMasterMk cId="2460954070" sldId="2147483660"/>
            <pc:sldLayoutMk cId="3479445657" sldId="2147483671"/>
          </pc:sldLayoutMkLst>
        </pc:sldLayoutChg>
      </pc:sldMasterChg>
      <pc:sldMasterChg chg="add del addSldLayout delSldLayout modSldLayout">
        <pc:chgData name="Sapphire Francis (2409112)" userId="S::2409112@student.uwtsd.ac.uk::872b68b5-d623-43b1-9764-20492f7f60c4" providerId="AD" clId="Web-{DA42F799-37EB-89A4-CB71-D25F1F48A991}" dt="2024-11-14T19:10:27.321" v="46"/>
        <pc:sldMasterMkLst>
          <pc:docMk/>
          <pc:sldMasterMk cId="3258473407" sldId="2147483672"/>
        </pc:sldMasterMkLst>
        <pc:sldLayoutChg chg="add del mod replId">
          <pc:chgData name="Sapphire Francis (2409112)" userId="S::2409112@student.uwtsd.ac.uk::872b68b5-d623-43b1-9764-20492f7f60c4" providerId="AD" clId="Web-{DA42F799-37EB-89A4-CB71-D25F1F48A991}" dt="2024-11-14T19:10:27.321" v="46"/>
          <pc:sldLayoutMkLst>
            <pc:docMk/>
            <pc:sldMasterMk cId="3258473407" sldId="2147483672"/>
            <pc:sldLayoutMk cId="2364444113" sldId="2147483673"/>
          </pc:sldLayoutMkLst>
        </pc:sldLayoutChg>
        <pc:sldLayoutChg chg="add del mod replId">
          <pc:chgData name="Sapphire Francis (2409112)" userId="S::2409112@student.uwtsd.ac.uk::872b68b5-d623-43b1-9764-20492f7f60c4" providerId="AD" clId="Web-{DA42F799-37EB-89A4-CB71-D25F1F48A991}" dt="2024-11-14T19:10:27.321" v="46"/>
          <pc:sldLayoutMkLst>
            <pc:docMk/>
            <pc:sldMasterMk cId="3258473407" sldId="2147483672"/>
            <pc:sldLayoutMk cId="3616195017" sldId="2147483674"/>
          </pc:sldLayoutMkLst>
        </pc:sldLayoutChg>
        <pc:sldLayoutChg chg="add del mod replId">
          <pc:chgData name="Sapphire Francis (2409112)" userId="S::2409112@student.uwtsd.ac.uk::872b68b5-d623-43b1-9764-20492f7f60c4" providerId="AD" clId="Web-{DA42F799-37EB-89A4-CB71-D25F1F48A991}" dt="2024-11-14T19:10:27.321" v="46"/>
          <pc:sldLayoutMkLst>
            <pc:docMk/>
            <pc:sldMasterMk cId="3258473407" sldId="2147483672"/>
            <pc:sldLayoutMk cId="880455295" sldId="2147483675"/>
          </pc:sldLayoutMkLst>
        </pc:sldLayoutChg>
        <pc:sldLayoutChg chg="add del mod replId">
          <pc:chgData name="Sapphire Francis (2409112)" userId="S::2409112@student.uwtsd.ac.uk::872b68b5-d623-43b1-9764-20492f7f60c4" providerId="AD" clId="Web-{DA42F799-37EB-89A4-CB71-D25F1F48A991}" dt="2024-11-14T19:10:27.321" v="46"/>
          <pc:sldLayoutMkLst>
            <pc:docMk/>
            <pc:sldMasterMk cId="3258473407" sldId="2147483672"/>
            <pc:sldLayoutMk cId="417032961" sldId="2147483676"/>
          </pc:sldLayoutMkLst>
        </pc:sldLayoutChg>
        <pc:sldLayoutChg chg="add del mod replId">
          <pc:chgData name="Sapphire Francis (2409112)" userId="S::2409112@student.uwtsd.ac.uk::872b68b5-d623-43b1-9764-20492f7f60c4" providerId="AD" clId="Web-{DA42F799-37EB-89A4-CB71-D25F1F48A991}" dt="2024-11-14T19:10:27.321" v="46"/>
          <pc:sldLayoutMkLst>
            <pc:docMk/>
            <pc:sldMasterMk cId="3258473407" sldId="2147483672"/>
            <pc:sldLayoutMk cId="1269455176" sldId="2147483677"/>
          </pc:sldLayoutMkLst>
        </pc:sldLayoutChg>
        <pc:sldLayoutChg chg="add del mod replId">
          <pc:chgData name="Sapphire Francis (2409112)" userId="S::2409112@student.uwtsd.ac.uk::872b68b5-d623-43b1-9764-20492f7f60c4" providerId="AD" clId="Web-{DA42F799-37EB-89A4-CB71-D25F1F48A991}" dt="2024-11-14T19:10:27.321" v="46"/>
          <pc:sldLayoutMkLst>
            <pc:docMk/>
            <pc:sldMasterMk cId="3258473407" sldId="2147483672"/>
            <pc:sldLayoutMk cId="1394723574" sldId="2147483678"/>
          </pc:sldLayoutMkLst>
        </pc:sldLayoutChg>
        <pc:sldLayoutChg chg="add del mod replId">
          <pc:chgData name="Sapphire Francis (2409112)" userId="S::2409112@student.uwtsd.ac.uk::872b68b5-d623-43b1-9764-20492f7f60c4" providerId="AD" clId="Web-{DA42F799-37EB-89A4-CB71-D25F1F48A991}" dt="2024-11-14T19:10:27.321" v="46"/>
          <pc:sldLayoutMkLst>
            <pc:docMk/>
            <pc:sldMasterMk cId="3258473407" sldId="2147483672"/>
            <pc:sldLayoutMk cId="3230887975" sldId="2147483679"/>
          </pc:sldLayoutMkLst>
        </pc:sldLayoutChg>
        <pc:sldLayoutChg chg="add del mod replId">
          <pc:chgData name="Sapphire Francis (2409112)" userId="S::2409112@student.uwtsd.ac.uk::872b68b5-d623-43b1-9764-20492f7f60c4" providerId="AD" clId="Web-{DA42F799-37EB-89A4-CB71-D25F1F48A991}" dt="2024-11-14T19:10:27.321" v="46"/>
          <pc:sldLayoutMkLst>
            <pc:docMk/>
            <pc:sldMasterMk cId="3258473407" sldId="2147483672"/>
            <pc:sldLayoutMk cId="110680936" sldId="2147483680"/>
          </pc:sldLayoutMkLst>
        </pc:sldLayoutChg>
        <pc:sldLayoutChg chg="add del mod replId">
          <pc:chgData name="Sapphire Francis (2409112)" userId="S::2409112@student.uwtsd.ac.uk::872b68b5-d623-43b1-9764-20492f7f60c4" providerId="AD" clId="Web-{DA42F799-37EB-89A4-CB71-D25F1F48A991}" dt="2024-11-14T19:10:27.321" v="46"/>
          <pc:sldLayoutMkLst>
            <pc:docMk/>
            <pc:sldMasterMk cId="3258473407" sldId="2147483672"/>
            <pc:sldLayoutMk cId="1640809694" sldId="2147483681"/>
          </pc:sldLayoutMkLst>
        </pc:sldLayoutChg>
        <pc:sldLayoutChg chg="add del mod replId">
          <pc:chgData name="Sapphire Francis (2409112)" userId="S::2409112@student.uwtsd.ac.uk::872b68b5-d623-43b1-9764-20492f7f60c4" providerId="AD" clId="Web-{DA42F799-37EB-89A4-CB71-D25F1F48A991}" dt="2024-11-14T19:10:27.321" v="46"/>
          <pc:sldLayoutMkLst>
            <pc:docMk/>
            <pc:sldMasterMk cId="3258473407" sldId="2147483672"/>
            <pc:sldLayoutMk cId="4000722278" sldId="2147483682"/>
          </pc:sldLayoutMkLst>
        </pc:sldLayoutChg>
        <pc:sldLayoutChg chg="add del mod replId">
          <pc:chgData name="Sapphire Francis (2409112)" userId="S::2409112@student.uwtsd.ac.uk::872b68b5-d623-43b1-9764-20492f7f60c4" providerId="AD" clId="Web-{DA42F799-37EB-89A4-CB71-D25F1F48A991}" dt="2024-11-14T19:10:27.321" v="46"/>
          <pc:sldLayoutMkLst>
            <pc:docMk/>
            <pc:sldMasterMk cId="3258473407" sldId="2147483672"/>
            <pc:sldLayoutMk cId="2077883731" sldId="2147483683"/>
          </pc:sldLayoutMkLst>
        </pc:sldLayoutChg>
      </pc:sldMasterChg>
      <pc:sldMasterChg chg="add addSldLayout modSldLayout">
        <pc:chgData name="Sapphire Francis (2409112)" userId="S::2409112@student.uwtsd.ac.uk::872b68b5-d623-43b1-9764-20492f7f60c4" providerId="AD" clId="Web-{DA42F799-37EB-89A4-CB71-D25F1F48A991}" dt="2024-11-14T19:10:27.321" v="46"/>
        <pc:sldMasterMkLst>
          <pc:docMk/>
          <pc:sldMasterMk cId="2572375979" sldId="2147483684"/>
        </pc:sldMasterMkLst>
        <pc:sldLayoutChg chg="add mod replId">
          <pc:chgData name="Sapphire Francis (2409112)" userId="S::2409112@student.uwtsd.ac.uk::872b68b5-d623-43b1-9764-20492f7f60c4" providerId="AD" clId="Web-{DA42F799-37EB-89A4-CB71-D25F1F48A991}" dt="2024-11-14T19:10:27.321" v="46"/>
          <pc:sldLayoutMkLst>
            <pc:docMk/>
            <pc:sldMasterMk cId="2572375979" sldId="2147483684"/>
            <pc:sldLayoutMk cId="3693198235" sldId="2147483685"/>
          </pc:sldLayoutMkLst>
        </pc:sldLayoutChg>
        <pc:sldLayoutChg chg="add mod replId">
          <pc:chgData name="Sapphire Francis (2409112)" userId="S::2409112@student.uwtsd.ac.uk::872b68b5-d623-43b1-9764-20492f7f60c4" providerId="AD" clId="Web-{DA42F799-37EB-89A4-CB71-D25F1F48A991}" dt="2024-11-14T19:10:27.321" v="46"/>
          <pc:sldLayoutMkLst>
            <pc:docMk/>
            <pc:sldMasterMk cId="2572375979" sldId="2147483684"/>
            <pc:sldLayoutMk cId="2320040319" sldId="2147483686"/>
          </pc:sldLayoutMkLst>
        </pc:sldLayoutChg>
        <pc:sldLayoutChg chg="add mod replId">
          <pc:chgData name="Sapphire Francis (2409112)" userId="S::2409112@student.uwtsd.ac.uk::872b68b5-d623-43b1-9764-20492f7f60c4" providerId="AD" clId="Web-{DA42F799-37EB-89A4-CB71-D25F1F48A991}" dt="2024-11-14T19:10:27.321" v="46"/>
          <pc:sldLayoutMkLst>
            <pc:docMk/>
            <pc:sldMasterMk cId="2572375979" sldId="2147483684"/>
            <pc:sldLayoutMk cId="2306969329" sldId="2147483687"/>
          </pc:sldLayoutMkLst>
        </pc:sldLayoutChg>
        <pc:sldLayoutChg chg="add mod replId">
          <pc:chgData name="Sapphire Francis (2409112)" userId="S::2409112@student.uwtsd.ac.uk::872b68b5-d623-43b1-9764-20492f7f60c4" providerId="AD" clId="Web-{DA42F799-37EB-89A4-CB71-D25F1F48A991}" dt="2024-11-14T19:10:27.321" v="46"/>
          <pc:sldLayoutMkLst>
            <pc:docMk/>
            <pc:sldMasterMk cId="2572375979" sldId="2147483684"/>
            <pc:sldLayoutMk cId="2037503619" sldId="2147483688"/>
          </pc:sldLayoutMkLst>
        </pc:sldLayoutChg>
        <pc:sldLayoutChg chg="add mod replId">
          <pc:chgData name="Sapphire Francis (2409112)" userId="S::2409112@student.uwtsd.ac.uk::872b68b5-d623-43b1-9764-20492f7f60c4" providerId="AD" clId="Web-{DA42F799-37EB-89A4-CB71-D25F1F48A991}" dt="2024-11-14T19:10:27.321" v="46"/>
          <pc:sldLayoutMkLst>
            <pc:docMk/>
            <pc:sldMasterMk cId="2572375979" sldId="2147483684"/>
            <pc:sldLayoutMk cId="4265254290" sldId="2147483689"/>
          </pc:sldLayoutMkLst>
        </pc:sldLayoutChg>
        <pc:sldLayoutChg chg="add mod replId">
          <pc:chgData name="Sapphire Francis (2409112)" userId="S::2409112@student.uwtsd.ac.uk::872b68b5-d623-43b1-9764-20492f7f60c4" providerId="AD" clId="Web-{DA42F799-37EB-89A4-CB71-D25F1F48A991}" dt="2024-11-14T19:10:27.321" v="46"/>
          <pc:sldLayoutMkLst>
            <pc:docMk/>
            <pc:sldMasterMk cId="2572375979" sldId="2147483684"/>
            <pc:sldLayoutMk cId="2014454826" sldId="2147483690"/>
          </pc:sldLayoutMkLst>
        </pc:sldLayoutChg>
        <pc:sldLayoutChg chg="add mod replId">
          <pc:chgData name="Sapphire Francis (2409112)" userId="S::2409112@student.uwtsd.ac.uk::872b68b5-d623-43b1-9764-20492f7f60c4" providerId="AD" clId="Web-{DA42F799-37EB-89A4-CB71-D25F1F48A991}" dt="2024-11-14T19:10:27.321" v="46"/>
          <pc:sldLayoutMkLst>
            <pc:docMk/>
            <pc:sldMasterMk cId="2572375979" sldId="2147483684"/>
            <pc:sldLayoutMk cId="1452633480" sldId="2147483691"/>
          </pc:sldLayoutMkLst>
        </pc:sldLayoutChg>
        <pc:sldLayoutChg chg="add mod replId">
          <pc:chgData name="Sapphire Francis (2409112)" userId="S::2409112@student.uwtsd.ac.uk::872b68b5-d623-43b1-9764-20492f7f60c4" providerId="AD" clId="Web-{DA42F799-37EB-89A4-CB71-D25F1F48A991}" dt="2024-11-14T19:10:27.321" v="46"/>
          <pc:sldLayoutMkLst>
            <pc:docMk/>
            <pc:sldMasterMk cId="2572375979" sldId="2147483684"/>
            <pc:sldLayoutMk cId="3307891246" sldId="2147483692"/>
          </pc:sldLayoutMkLst>
        </pc:sldLayoutChg>
        <pc:sldLayoutChg chg="add mod replId">
          <pc:chgData name="Sapphire Francis (2409112)" userId="S::2409112@student.uwtsd.ac.uk::872b68b5-d623-43b1-9764-20492f7f60c4" providerId="AD" clId="Web-{DA42F799-37EB-89A4-CB71-D25F1F48A991}" dt="2024-11-14T19:10:27.321" v="46"/>
          <pc:sldLayoutMkLst>
            <pc:docMk/>
            <pc:sldMasterMk cId="2572375979" sldId="2147483684"/>
            <pc:sldLayoutMk cId="153785058" sldId="2147483693"/>
          </pc:sldLayoutMkLst>
        </pc:sldLayoutChg>
        <pc:sldLayoutChg chg="add mod replId">
          <pc:chgData name="Sapphire Francis (2409112)" userId="S::2409112@student.uwtsd.ac.uk::872b68b5-d623-43b1-9764-20492f7f60c4" providerId="AD" clId="Web-{DA42F799-37EB-89A4-CB71-D25F1F48A991}" dt="2024-11-14T19:10:27.321" v="46"/>
          <pc:sldLayoutMkLst>
            <pc:docMk/>
            <pc:sldMasterMk cId="2572375979" sldId="2147483684"/>
            <pc:sldLayoutMk cId="4192982624" sldId="2147483694"/>
          </pc:sldLayoutMkLst>
        </pc:sldLayoutChg>
        <pc:sldLayoutChg chg="add mod replId">
          <pc:chgData name="Sapphire Francis (2409112)" userId="S::2409112@student.uwtsd.ac.uk::872b68b5-d623-43b1-9764-20492f7f60c4" providerId="AD" clId="Web-{DA42F799-37EB-89A4-CB71-D25F1F48A991}" dt="2024-11-14T19:10:27.321" v="46"/>
          <pc:sldLayoutMkLst>
            <pc:docMk/>
            <pc:sldMasterMk cId="2572375979" sldId="2147483684"/>
            <pc:sldLayoutMk cId="859163819" sldId="2147483695"/>
          </pc:sldLayoutMkLst>
        </pc:sldLayoutChg>
      </pc:sldMasterChg>
    </pc:docChg>
  </pc:docChgLst>
  <pc:docChgLst>
    <pc:chgData name="Sapphire Francis (2409112)" userId="S::2409112@student.uwtsd.ac.uk::872b68b5-d623-43b1-9764-20492f7f60c4" providerId="AD" clId="Web-{ACEF3899-4DB0-C336-3D4A-C6AFEB136029}"/>
    <pc:docChg chg="addSld delSld modSld sldOrd">
      <pc:chgData name="Sapphire Francis (2409112)" userId="S::2409112@student.uwtsd.ac.uk::872b68b5-d623-43b1-9764-20492f7f60c4" providerId="AD" clId="Web-{ACEF3899-4DB0-C336-3D4A-C6AFEB136029}" dt="2024-11-14T20:13:10.537" v="342" actId="20577"/>
      <pc:docMkLst>
        <pc:docMk/>
      </pc:docMkLst>
      <pc:sldChg chg="addSp delSp modSp">
        <pc:chgData name="Sapphire Francis (2409112)" userId="S::2409112@student.uwtsd.ac.uk::872b68b5-d623-43b1-9764-20492f7f60c4" providerId="AD" clId="Web-{ACEF3899-4DB0-C336-3D4A-C6AFEB136029}" dt="2024-11-14T19:32:27.067" v="48"/>
        <pc:sldMkLst>
          <pc:docMk/>
          <pc:sldMk cId="109857222" sldId="256"/>
        </pc:sldMkLst>
        <pc:spChg chg="mod ord">
          <ac:chgData name="Sapphire Francis (2409112)" userId="S::2409112@student.uwtsd.ac.uk::872b68b5-d623-43b1-9764-20492f7f60c4" providerId="AD" clId="Web-{ACEF3899-4DB0-C336-3D4A-C6AFEB136029}" dt="2024-11-14T19:32:27.067" v="48"/>
          <ac:spMkLst>
            <pc:docMk/>
            <pc:sldMk cId="109857222" sldId="256"/>
            <ac:spMk id="2" creationId="{00000000-0000-0000-0000-000000000000}"/>
          </ac:spMkLst>
        </pc:spChg>
        <pc:spChg chg="mod ord">
          <ac:chgData name="Sapphire Francis (2409112)" userId="S::2409112@student.uwtsd.ac.uk::872b68b5-d623-43b1-9764-20492f7f60c4" providerId="AD" clId="Web-{ACEF3899-4DB0-C336-3D4A-C6AFEB136029}" dt="2024-11-14T19:32:27.067" v="48"/>
          <ac:spMkLst>
            <pc:docMk/>
            <pc:sldMk cId="109857222" sldId="256"/>
            <ac:spMk id="3" creationId="{00000000-0000-0000-0000-000000000000}"/>
          </ac:spMkLst>
        </pc:spChg>
        <pc:spChg chg="add del">
          <ac:chgData name="Sapphire Francis (2409112)" userId="S::2409112@student.uwtsd.ac.uk::872b68b5-d623-43b1-9764-20492f7f60c4" providerId="AD" clId="Web-{ACEF3899-4DB0-C336-3D4A-C6AFEB136029}" dt="2024-11-14T19:28:25.953" v="27"/>
          <ac:spMkLst>
            <pc:docMk/>
            <pc:sldMk cId="109857222" sldId="256"/>
            <ac:spMk id="6" creationId="{489B7BFD-8F45-4093-AD9C-91B15B0503D9}"/>
          </ac:spMkLst>
        </pc:spChg>
        <pc:spChg chg="add del">
          <ac:chgData name="Sapphire Francis (2409112)" userId="S::2409112@student.uwtsd.ac.uk::872b68b5-d623-43b1-9764-20492f7f60c4" providerId="AD" clId="Web-{ACEF3899-4DB0-C336-3D4A-C6AFEB136029}" dt="2024-11-14T19:28:25.953" v="27"/>
          <ac:spMkLst>
            <pc:docMk/>
            <pc:sldMk cId="109857222" sldId="256"/>
            <ac:spMk id="8" creationId="{7871DA93-90AF-40F3-A1A1-04E16697205B}"/>
          </ac:spMkLst>
        </pc:spChg>
        <pc:spChg chg="add del">
          <ac:chgData name="Sapphire Francis (2409112)" userId="S::2409112@student.uwtsd.ac.uk::872b68b5-d623-43b1-9764-20492f7f60c4" providerId="AD" clId="Web-{ACEF3899-4DB0-C336-3D4A-C6AFEB136029}" dt="2024-11-14T19:28:25.953" v="27"/>
          <ac:spMkLst>
            <pc:docMk/>
            <pc:sldMk cId="109857222" sldId="256"/>
            <ac:spMk id="10" creationId="{4FB204DF-284E-45F6-A017-79A4DF57BCCB}"/>
          </ac:spMkLst>
        </pc:spChg>
        <pc:spChg chg="add del">
          <ac:chgData name="Sapphire Francis (2409112)" userId="S::2409112@student.uwtsd.ac.uk::872b68b5-d623-43b1-9764-20492f7f60c4" providerId="AD" clId="Web-{ACEF3899-4DB0-C336-3D4A-C6AFEB136029}" dt="2024-11-14T19:28:25.953" v="27"/>
          <ac:spMkLst>
            <pc:docMk/>
            <pc:sldMk cId="109857222" sldId="256"/>
            <ac:spMk id="18" creationId="{70616F44-B954-409D-87BC-C69465EDE168}"/>
          </ac:spMkLst>
        </pc:spChg>
        <pc:spChg chg="add del">
          <ac:chgData name="Sapphire Francis (2409112)" userId="S::2409112@student.uwtsd.ac.uk::872b68b5-d623-43b1-9764-20492f7f60c4" providerId="AD" clId="Web-{ACEF3899-4DB0-C336-3D4A-C6AFEB136029}" dt="2024-11-14T19:28:25.953" v="27"/>
          <ac:spMkLst>
            <pc:docMk/>
            <pc:sldMk cId="109857222" sldId="256"/>
            <ac:spMk id="20" creationId="{E16C8D8F-10E9-4498-ABDB-0F923F8B6837}"/>
          </ac:spMkLst>
        </pc:spChg>
        <pc:spChg chg="add del">
          <ac:chgData name="Sapphire Francis (2409112)" userId="S::2409112@student.uwtsd.ac.uk::872b68b5-d623-43b1-9764-20492f7f60c4" providerId="AD" clId="Web-{ACEF3899-4DB0-C336-3D4A-C6AFEB136029}" dt="2024-11-14T19:28:25.953" v="27"/>
          <ac:spMkLst>
            <pc:docMk/>
            <pc:sldMk cId="109857222" sldId="256"/>
            <ac:spMk id="22" creationId="{1E5A83E3-8A11-4492-BB6E-F5F2240316FB}"/>
          </ac:spMkLst>
        </pc:spChg>
        <pc:spChg chg="add del">
          <ac:chgData name="Sapphire Francis (2409112)" userId="S::2409112@student.uwtsd.ac.uk::872b68b5-d623-43b1-9764-20492f7f60c4" providerId="AD" clId="Web-{ACEF3899-4DB0-C336-3D4A-C6AFEB136029}" dt="2024-11-14T19:28:25.953" v="27"/>
          <ac:spMkLst>
            <pc:docMk/>
            <pc:sldMk cId="109857222" sldId="256"/>
            <ac:spMk id="24" creationId="{4D1A5E71-B6B6-486A-8CDC-C7ABD9B903F6}"/>
          </ac:spMkLst>
        </pc:spChg>
        <pc:spChg chg="add del">
          <ac:chgData name="Sapphire Francis (2409112)" userId="S::2409112@student.uwtsd.ac.uk::872b68b5-d623-43b1-9764-20492f7f60c4" providerId="AD" clId="Web-{ACEF3899-4DB0-C336-3D4A-C6AFEB136029}" dt="2024-11-14T19:28:25.953" v="27"/>
          <ac:spMkLst>
            <pc:docMk/>
            <pc:sldMk cId="109857222" sldId="256"/>
            <ac:spMk id="26" creationId="{5D981608-D865-4AD7-AC34-A2398EA199DE}"/>
          </ac:spMkLst>
        </pc:spChg>
        <pc:spChg chg="add del">
          <ac:chgData name="Sapphire Francis (2409112)" userId="S::2409112@student.uwtsd.ac.uk::872b68b5-d623-43b1-9764-20492f7f60c4" providerId="AD" clId="Web-{ACEF3899-4DB0-C336-3D4A-C6AFEB136029}" dt="2024-11-14T19:27:37.968" v="20"/>
          <ac:spMkLst>
            <pc:docMk/>
            <pc:sldMk cId="109857222" sldId="256"/>
            <ac:spMk id="40" creationId="{FA69AAE0-49D5-4C8B-8BA2-55898C00E05E}"/>
          </ac:spMkLst>
        </pc:spChg>
        <pc:spChg chg="add del">
          <ac:chgData name="Sapphire Francis (2409112)" userId="S::2409112@student.uwtsd.ac.uk::872b68b5-d623-43b1-9764-20492f7f60c4" providerId="AD" clId="Web-{ACEF3899-4DB0-C336-3D4A-C6AFEB136029}" dt="2024-11-14T19:27:59.968" v="22"/>
          <ac:spMkLst>
            <pc:docMk/>
            <pc:sldMk cId="109857222" sldId="256"/>
            <ac:spMk id="42" creationId="{0277405F-0B4F-4418-B773-1B38814125B6}"/>
          </ac:spMkLst>
        </pc:spChg>
        <pc:spChg chg="add del">
          <ac:chgData name="Sapphire Francis (2409112)" userId="S::2409112@student.uwtsd.ac.uk::872b68b5-d623-43b1-9764-20492f7f60c4" providerId="AD" clId="Web-{ACEF3899-4DB0-C336-3D4A-C6AFEB136029}" dt="2024-11-14T19:27:59.968" v="22"/>
          <ac:spMkLst>
            <pc:docMk/>
            <pc:sldMk cId="109857222" sldId="256"/>
            <ac:spMk id="43" creationId="{FB5B0058-AF13-4859-B429-4EDDE2A26F7F}"/>
          </ac:spMkLst>
        </pc:spChg>
        <pc:spChg chg="add del">
          <ac:chgData name="Sapphire Francis (2409112)" userId="S::2409112@student.uwtsd.ac.uk::872b68b5-d623-43b1-9764-20492f7f60c4" providerId="AD" clId="Web-{ACEF3899-4DB0-C336-3D4A-C6AFEB136029}" dt="2024-11-14T19:28:13.062" v="24"/>
          <ac:spMkLst>
            <pc:docMk/>
            <pc:sldMk cId="109857222" sldId="256"/>
            <ac:spMk id="45" creationId="{489B7BFD-8F45-4093-AD9C-91B15B0503D9}"/>
          </ac:spMkLst>
        </pc:spChg>
        <pc:spChg chg="add del">
          <ac:chgData name="Sapphire Francis (2409112)" userId="S::2409112@student.uwtsd.ac.uk::872b68b5-d623-43b1-9764-20492f7f60c4" providerId="AD" clId="Web-{ACEF3899-4DB0-C336-3D4A-C6AFEB136029}" dt="2024-11-14T19:28:13.062" v="24"/>
          <ac:spMkLst>
            <pc:docMk/>
            <pc:sldMk cId="109857222" sldId="256"/>
            <ac:spMk id="46" creationId="{498F8FF6-43B4-494A-AF8F-123A4983EDF7}"/>
          </ac:spMkLst>
        </pc:spChg>
        <pc:spChg chg="add del">
          <ac:chgData name="Sapphire Francis (2409112)" userId="S::2409112@student.uwtsd.ac.uk::872b68b5-d623-43b1-9764-20492f7f60c4" providerId="AD" clId="Web-{ACEF3899-4DB0-C336-3D4A-C6AFEB136029}" dt="2024-11-14T19:28:13.062" v="24"/>
          <ac:spMkLst>
            <pc:docMk/>
            <pc:sldMk cId="109857222" sldId="256"/>
            <ac:spMk id="48" creationId="{CF85B11F-FA15-48B8-BF04-463A37544E09}"/>
          </ac:spMkLst>
        </pc:spChg>
        <pc:spChg chg="add del">
          <ac:chgData name="Sapphire Francis (2409112)" userId="S::2409112@student.uwtsd.ac.uk::872b68b5-d623-43b1-9764-20492f7f60c4" providerId="AD" clId="Web-{ACEF3899-4DB0-C336-3D4A-C6AFEB136029}" dt="2024-11-14T19:28:13.062" v="24"/>
          <ac:spMkLst>
            <pc:docMk/>
            <pc:sldMk cId="109857222" sldId="256"/>
            <ac:spMk id="50" creationId="{5AFEC601-A132-47EE-B0C2-B38ACD9FCE6F}"/>
          </ac:spMkLst>
        </pc:spChg>
        <pc:spChg chg="add del">
          <ac:chgData name="Sapphire Francis (2409112)" userId="S::2409112@student.uwtsd.ac.uk::872b68b5-d623-43b1-9764-20492f7f60c4" providerId="AD" clId="Web-{ACEF3899-4DB0-C336-3D4A-C6AFEB136029}" dt="2024-11-14T19:28:13.062" v="24"/>
          <ac:spMkLst>
            <pc:docMk/>
            <pc:sldMk cId="109857222" sldId="256"/>
            <ac:spMk id="52" creationId="{279CAF82-0ECF-42BE-8F37-F71941E5D410}"/>
          </ac:spMkLst>
        </pc:spChg>
        <pc:spChg chg="add del">
          <ac:chgData name="Sapphire Francis (2409112)" userId="S::2409112@student.uwtsd.ac.uk::872b68b5-d623-43b1-9764-20492f7f60c4" providerId="AD" clId="Web-{ACEF3899-4DB0-C336-3D4A-C6AFEB136029}" dt="2024-11-14T19:28:13.062" v="24"/>
          <ac:spMkLst>
            <pc:docMk/>
            <pc:sldMk cId="109857222" sldId="256"/>
            <ac:spMk id="54" creationId="{BB90F3FC-186F-4608-93AA-7EE24F682E21}"/>
          </ac:spMkLst>
        </pc:spChg>
        <pc:spChg chg="add del">
          <ac:chgData name="Sapphire Francis (2409112)" userId="S::2409112@student.uwtsd.ac.uk::872b68b5-d623-43b1-9764-20492f7f60c4" providerId="AD" clId="Web-{ACEF3899-4DB0-C336-3D4A-C6AFEB136029}" dt="2024-11-14T19:28:13.062" v="24"/>
          <ac:spMkLst>
            <pc:docMk/>
            <pc:sldMk cId="109857222" sldId="256"/>
            <ac:spMk id="63" creationId="{033BC44A-0661-43B4-9C14-FD5963C226AE}"/>
          </ac:spMkLst>
        </pc:spChg>
        <pc:spChg chg="add del">
          <ac:chgData name="Sapphire Francis (2409112)" userId="S::2409112@student.uwtsd.ac.uk::872b68b5-d623-43b1-9764-20492f7f60c4" providerId="AD" clId="Web-{ACEF3899-4DB0-C336-3D4A-C6AFEB136029}" dt="2024-11-14T19:28:13.062" v="24"/>
          <ac:spMkLst>
            <pc:docMk/>
            <pc:sldMk cId="109857222" sldId="256"/>
            <ac:spMk id="65" creationId="{13811CB9-0334-4316-8B54-711C0F3BE693}"/>
          </ac:spMkLst>
        </pc:spChg>
        <pc:spChg chg="add del">
          <ac:chgData name="Sapphire Francis (2409112)" userId="S::2409112@student.uwtsd.ac.uk::872b68b5-d623-43b1-9764-20492f7f60c4" providerId="AD" clId="Web-{ACEF3899-4DB0-C336-3D4A-C6AFEB136029}" dt="2024-11-14T19:32:27.067" v="48"/>
          <ac:spMkLst>
            <pc:docMk/>
            <pc:sldMk cId="109857222" sldId="256"/>
            <ac:spMk id="70" creationId="{FB5B0058-AF13-4859-B429-4EDDE2A26F7F}"/>
          </ac:spMkLst>
        </pc:spChg>
        <pc:spChg chg="add del">
          <ac:chgData name="Sapphire Francis (2409112)" userId="S::2409112@student.uwtsd.ac.uk::872b68b5-d623-43b1-9764-20492f7f60c4" providerId="AD" clId="Web-{ACEF3899-4DB0-C336-3D4A-C6AFEB136029}" dt="2024-11-14T19:32:27.067" v="48"/>
          <ac:spMkLst>
            <pc:docMk/>
            <pc:sldMk cId="109857222" sldId="256"/>
            <ac:spMk id="71" creationId="{0277405F-0B4F-4418-B773-1B38814125B6}"/>
          </ac:spMkLst>
        </pc:spChg>
        <pc:spChg chg="add del">
          <ac:chgData name="Sapphire Francis (2409112)" userId="S::2409112@student.uwtsd.ac.uk::872b68b5-d623-43b1-9764-20492f7f60c4" providerId="AD" clId="Web-{ACEF3899-4DB0-C336-3D4A-C6AFEB136029}" dt="2024-11-14T19:32:27.067" v="48"/>
          <ac:spMkLst>
            <pc:docMk/>
            <pc:sldMk cId="109857222" sldId="256"/>
            <ac:spMk id="76" creationId="{27BDFED6-6E33-4606-AFE2-886ADB1C018E}"/>
          </ac:spMkLst>
        </pc:spChg>
        <pc:spChg chg="add del">
          <ac:chgData name="Sapphire Francis (2409112)" userId="S::2409112@student.uwtsd.ac.uk::872b68b5-d623-43b1-9764-20492f7f60c4" providerId="AD" clId="Web-{ACEF3899-4DB0-C336-3D4A-C6AFEB136029}" dt="2024-11-14T19:32:27.067" v="48"/>
          <ac:spMkLst>
            <pc:docMk/>
            <pc:sldMk cId="109857222" sldId="256"/>
            <ac:spMk id="78" creationId="{890DEF05-784E-4B61-89E4-04C4ECF4E5A0}"/>
          </ac:spMkLst>
        </pc:spChg>
        <pc:grpChg chg="add del">
          <ac:chgData name="Sapphire Francis (2409112)" userId="S::2409112@student.uwtsd.ac.uk::872b68b5-d623-43b1-9764-20492f7f60c4" providerId="AD" clId="Web-{ACEF3899-4DB0-C336-3D4A-C6AFEB136029}" dt="2024-11-14T19:28:25.953" v="27"/>
          <ac:grpSpMkLst>
            <pc:docMk/>
            <pc:sldMk cId="109857222" sldId="256"/>
            <ac:grpSpMk id="7" creationId="{FC1BD014-5623-4064-BAFE-A5AAAFB3CE29}"/>
          </ac:grpSpMkLst>
        </pc:grpChg>
        <pc:grpChg chg="add del">
          <ac:chgData name="Sapphire Francis (2409112)" userId="S::2409112@student.uwtsd.ac.uk::872b68b5-d623-43b1-9764-20492f7f60c4" providerId="AD" clId="Web-{ACEF3899-4DB0-C336-3D4A-C6AFEB136029}" dt="2024-11-14T19:28:25.953" v="27"/>
          <ac:grpSpMkLst>
            <pc:docMk/>
            <pc:sldMk cId="109857222" sldId="256"/>
            <ac:grpSpMk id="28" creationId="{FB9739EB-7F66-433D-841F-AB3CD18700B7}"/>
          </ac:grpSpMkLst>
        </pc:grpChg>
        <pc:grpChg chg="add del">
          <ac:chgData name="Sapphire Francis (2409112)" userId="S::2409112@student.uwtsd.ac.uk::872b68b5-d623-43b1-9764-20492f7f60c4" providerId="AD" clId="Web-{ACEF3899-4DB0-C336-3D4A-C6AFEB136029}" dt="2024-11-14T19:28:13.062" v="24"/>
          <ac:grpSpMkLst>
            <pc:docMk/>
            <pc:sldMk cId="109857222" sldId="256"/>
            <ac:grpSpMk id="47" creationId="{F95919CA-4568-4F54-A2C0-2B54BD78A3B8}"/>
          </ac:grpSpMkLst>
        </pc:grpChg>
        <pc:grpChg chg="add del">
          <ac:chgData name="Sapphire Francis (2409112)" userId="S::2409112@student.uwtsd.ac.uk::872b68b5-d623-43b1-9764-20492f7f60c4" providerId="AD" clId="Web-{ACEF3899-4DB0-C336-3D4A-C6AFEB136029}" dt="2024-11-14T19:28:13.062" v="24"/>
          <ac:grpSpMkLst>
            <pc:docMk/>
            <pc:sldMk cId="109857222" sldId="256"/>
            <ac:grpSpMk id="56" creationId="{FB9739EB-7F66-433D-841F-AB3CD18700B7}"/>
          </ac:grpSpMkLst>
        </pc:grpChg>
        <pc:grpChg chg="add del">
          <ac:chgData name="Sapphire Francis (2409112)" userId="S::2409112@student.uwtsd.ac.uk::872b68b5-d623-43b1-9764-20492f7f60c4" providerId="AD" clId="Web-{ACEF3899-4DB0-C336-3D4A-C6AFEB136029}" dt="2024-11-14T19:28:25.938" v="26"/>
          <ac:grpSpMkLst>
            <pc:docMk/>
            <pc:sldMk cId="109857222" sldId="256"/>
            <ac:grpSpMk id="67" creationId="{4FAA5DCB-E796-5631-BEDF-C3538DF184E0}"/>
          </ac:grpSpMkLst>
        </pc:grpChg>
        <pc:picChg chg="mod ord">
          <ac:chgData name="Sapphire Francis (2409112)" userId="S::2409112@student.uwtsd.ac.uk::872b68b5-d623-43b1-9764-20492f7f60c4" providerId="AD" clId="Web-{ACEF3899-4DB0-C336-3D4A-C6AFEB136029}" dt="2024-11-14T19:32:27.067" v="48"/>
          <ac:picMkLst>
            <pc:docMk/>
            <pc:sldMk cId="109857222" sldId="256"/>
            <ac:picMk id="4" creationId="{1B2FF8BE-C5EE-513C-EF6B-13D7FA92FBD7}"/>
          </ac:picMkLst>
        </pc:picChg>
        <pc:picChg chg="add mod ord">
          <ac:chgData name="Sapphire Francis (2409112)" userId="S::2409112@student.uwtsd.ac.uk::872b68b5-d623-43b1-9764-20492f7f60c4" providerId="AD" clId="Web-{ACEF3899-4DB0-C336-3D4A-C6AFEB136029}" dt="2024-11-14T19:32:27.067" v="48"/>
          <ac:picMkLst>
            <pc:docMk/>
            <pc:sldMk cId="109857222" sldId="256"/>
            <ac:picMk id="5" creationId="{AE0EDD4C-37C6-979F-A6A6-CD7B62791AE7}"/>
          </ac:picMkLst>
        </pc:picChg>
        <pc:cxnChg chg="add del">
          <ac:chgData name="Sapphire Francis (2409112)" userId="S::2409112@student.uwtsd.ac.uk::872b68b5-d623-43b1-9764-20492f7f60c4" providerId="AD" clId="Web-{ACEF3899-4DB0-C336-3D4A-C6AFEB136029}" dt="2024-11-14T19:32:27.067" v="48"/>
          <ac:cxnSpMkLst>
            <pc:docMk/>
            <pc:sldMk cId="109857222" sldId="256"/>
            <ac:cxnSpMk id="80" creationId="{C41BAEC7-F7B0-4224-8B18-8F74B7D87F0B}"/>
          </ac:cxnSpMkLst>
        </pc:cxnChg>
      </pc:sldChg>
      <pc:sldChg chg="del">
        <pc:chgData name="Sapphire Francis (2409112)" userId="S::2409112@student.uwtsd.ac.uk::872b68b5-d623-43b1-9764-20492f7f60c4" providerId="AD" clId="Web-{ACEF3899-4DB0-C336-3D4A-C6AFEB136029}" dt="2024-11-14T19:13:20.778" v="10"/>
        <pc:sldMkLst>
          <pc:docMk/>
          <pc:sldMk cId="3392236839" sldId="257"/>
        </pc:sldMkLst>
      </pc:sldChg>
      <pc:sldChg chg="addSp delSp modSp new mod setBg">
        <pc:chgData name="Sapphire Francis (2409112)" userId="S::2409112@student.uwtsd.ac.uk::872b68b5-d623-43b1-9764-20492f7f60c4" providerId="AD" clId="Web-{ACEF3899-4DB0-C336-3D4A-C6AFEB136029}" dt="2024-11-14T20:13:10.537" v="342" actId="20577"/>
        <pc:sldMkLst>
          <pc:docMk/>
          <pc:sldMk cId="3791946282" sldId="257"/>
        </pc:sldMkLst>
        <pc:spChg chg="mod">
          <ac:chgData name="Sapphire Francis (2409112)" userId="S::2409112@student.uwtsd.ac.uk::872b68b5-d623-43b1-9764-20492f7f60c4" providerId="AD" clId="Web-{ACEF3899-4DB0-C336-3D4A-C6AFEB136029}" dt="2024-11-14T19:57:04.863" v="144"/>
          <ac:spMkLst>
            <pc:docMk/>
            <pc:sldMk cId="3791946282" sldId="257"/>
            <ac:spMk id="2" creationId="{B1FF10AC-169C-8A5B-9532-8F9931F903DD}"/>
          </ac:spMkLst>
        </pc:spChg>
        <pc:spChg chg="mod">
          <ac:chgData name="Sapphire Francis (2409112)" userId="S::2409112@student.uwtsd.ac.uk::872b68b5-d623-43b1-9764-20492f7f60c4" providerId="AD" clId="Web-{ACEF3899-4DB0-C336-3D4A-C6AFEB136029}" dt="2024-11-14T20:13:10.537" v="342" actId="20577"/>
          <ac:spMkLst>
            <pc:docMk/>
            <pc:sldMk cId="3791946282" sldId="257"/>
            <ac:spMk id="3" creationId="{7F00F69F-87FE-9748-3560-DD23F9AE99A8}"/>
          </ac:spMkLst>
        </pc:spChg>
        <pc:spChg chg="add del">
          <ac:chgData name="Sapphire Francis (2409112)" userId="S::2409112@student.uwtsd.ac.uk::872b68b5-d623-43b1-9764-20492f7f60c4" providerId="AD" clId="Web-{ACEF3899-4DB0-C336-3D4A-C6AFEB136029}" dt="2024-11-14T19:31:06.409" v="41"/>
          <ac:spMkLst>
            <pc:docMk/>
            <pc:sldMk cId="3791946282" sldId="257"/>
            <ac:spMk id="8" creationId="{5A0118C5-4F8D-4CF4-BADD-53FEACC6C42A}"/>
          </ac:spMkLst>
        </pc:spChg>
        <pc:spChg chg="add del">
          <ac:chgData name="Sapphire Francis (2409112)" userId="S::2409112@student.uwtsd.ac.uk::872b68b5-d623-43b1-9764-20492f7f60c4" providerId="AD" clId="Web-{ACEF3899-4DB0-C336-3D4A-C6AFEB136029}" dt="2024-11-14T19:55:52.471" v="137"/>
          <ac:spMkLst>
            <pc:docMk/>
            <pc:sldMk cId="3791946282" sldId="257"/>
            <ac:spMk id="12" creationId="{9DD005C1-8C51-42D6-9BEE-B9B83849743D}"/>
          </ac:spMkLst>
        </pc:spChg>
        <pc:spChg chg="add del">
          <ac:chgData name="Sapphire Francis (2409112)" userId="S::2409112@student.uwtsd.ac.uk::872b68b5-d623-43b1-9764-20492f7f60c4" providerId="AD" clId="Web-{ACEF3899-4DB0-C336-3D4A-C6AFEB136029}" dt="2024-11-14T19:31:06.409" v="41"/>
          <ac:spMkLst>
            <pc:docMk/>
            <pc:sldMk cId="3791946282" sldId="257"/>
            <ac:spMk id="159" creationId="{CAB9AD4F-A248-4D49-8779-CE40E64C00F5}"/>
          </ac:spMkLst>
        </pc:spChg>
        <pc:spChg chg="add del">
          <ac:chgData name="Sapphire Francis (2409112)" userId="S::2409112@student.uwtsd.ac.uk::872b68b5-d623-43b1-9764-20492f7f60c4" providerId="AD" clId="Web-{ACEF3899-4DB0-C336-3D4A-C6AFEB136029}" dt="2024-11-14T19:31:06.409" v="41"/>
          <ac:spMkLst>
            <pc:docMk/>
            <pc:sldMk cId="3791946282" sldId="257"/>
            <ac:spMk id="161" creationId="{3D4C1981-3D8B-446C-BFAE-E7EE5CF2DDA3}"/>
          </ac:spMkLst>
        </pc:spChg>
        <pc:spChg chg="add del">
          <ac:chgData name="Sapphire Francis (2409112)" userId="S::2409112@student.uwtsd.ac.uk::872b68b5-d623-43b1-9764-20492f7f60c4" providerId="AD" clId="Web-{ACEF3899-4DB0-C336-3D4A-C6AFEB136029}" dt="2024-11-14T19:55:52.471" v="137"/>
          <ac:spMkLst>
            <pc:docMk/>
            <pc:sldMk cId="3791946282" sldId="257"/>
            <ac:spMk id="163" creationId="{A7AE9375-4664-4DB2-922D-2782A6E439AC}"/>
          </ac:spMkLst>
        </pc:spChg>
        <pc:spChg chg="add del">
          <ac:chgData name="Sapphire Francis (2409112)" userId="S::2409112@student.uwtsd.ac.uk::872b68b5-d623-43b1-9764-20492f7f60c4" providerId="AD" clId="Web-{ACEF3899-4DB0-C336-3D4A-C6AFEB136029}" dt="2024-11-14T19:57:04.863" v="144"/>
          <ac:spMkLst>
            <pc:docMk/>
            <pc:sldMk cId="3791946282" sldId="257"/>
            <ac:spMk id="170" creationId="{AE3A741D-C19B-960A-5803-1C5887147820}"/>
          </ac:spMkLst>
        </pc:spChg>
        <pc:spChg chg="add del">
          <ac:chgData name="Sapphire Francis (2409112)" userId="S::2409112@student.uwtsd.ac.uk::872b68b5-d623-43b1-9764-20492f7f60c4" providerId="AD" clId="Web-{ACEF3899-4DB0-C336-3D4A-C6AFEB136029}" dt="2024-11-14T19:57:04.863" v="144"/>
          <ac:spMkLst>
            <pc:docMk/>
            <pc:sldMk cId="3791946282" sldId="257"/>
            <ac:spMk id="172" creationId="{DC39DE25-0E4E-0AA7-0932-1D78C2372786}"/>
          </ac:spMkLst>
        </pc:spChg>
        <pc:spChg chg="add del">
          <ac:chgData name="Sapphire Francis (2409112)" userId="S::2409112@student.uwtsd.ac.uk::872b68b5-d623-43b1-9764-20492f7f60c4" providerId="AD" clId="Web-{ACEF3899-4DB0-C336-3D4A-C6AFEB136029}" dt="2024-11-14T19:57:04.863" v="144"/>
          <ac:spMkLst>
            <pc:docMk/>
            <pc:sldMk cId="3791946282" sldId="257"/>
            <ac:spMk id="174" creationId="{8D6EA299-0840-6DEA-E670-C49AEBC87E89}"/>
          </ac:spMkLst>
        </pc:spChg>
        <pc:spChg chg="add del">
          <ac:chgData name="Sapphire Francis (2409112)" userId="S::2409112@student.uwtsd.ac.uk::872b68b5-d623-43b1-9764-20492f7f60c4" providerId="AD" clId="Web-{ACEF3899-4DB0-C336-3D4A-C6AFEB136029}" dt="2024-11-14T19:56:37.065" v="139"/>
          <ac:spMkLst>
            <pc:docMk/>
            <pc:sldMk cId="3791946282" sldId="257"/>
            <ac:spMk id="179" creationId="{AE3A741D-C19B-960A-5803-1C5887147820}"/>
          </ac:spMkLst>
        </pc:spChg>
        <pc:spChg chg="add del">
          <ac:chgData name="Sapphire Francis (2409112)" userId="S::2409112@student.uwtsd.ac.uk::872b68b5-d623-43b1-9764-20492f7f60c4" providerId="AD" clId="Web-{ACEF3899-4DB0-C336-3D4A-C6AFEB136029}" dt="2024-11-14T19:56:37.065" v="139"/>
          <ac:spMkLst>
            <pc:docMk/>
            <pc:sldMk cId="3791946282" sldId="257"/>
            <ac:spMk id="181" creationId="{DC39DE25-0E4E-0AA7-0932-1D78C2372786}"/>
          </ac:spMkLst>
        </pc:spChg>
        <pc:spChg chg="add del">
          <ac:chgData name="Sapphire Francis (2409112)" userId="S::2409112@student.uwtsd.ac.uk::872b68b5-d623-43b1-9764-20492f7f60c4" providerId="AD" clId="Web-{ACEF3899-4DB0-C336-3D4A-C6AFEB136029}" dt="2024-11-14T19:56:37.065" v="139"/>
          <ac:spMkLst>
            <pc:docMk/>
            <pc:sldMk cId="3791946282" sldId="257"/>
            <ac:spMk id="183" creationId="{8D6EA299-0840-6DEA-E670-C49AEBC87E89}"/>
          </ac:spMkLst>
        </pc:spChg>
        <pc:spChg chg="add del">
          <ac:chgData name="Sapphire Francis (2409112)" userId="S::2409112@student.uwtsd.ac.uk::872b68b5-d623-43b1-9764-20492f7f60c4" providerId="AD" clId="Web-{ACEF3899-4DB0-C336-3D4A-C6AFEB136029}" dt="2024-11-14T19:56:51.206" v="141"/>
          <ac:spMkLst>
            <pc:docMk/>
            <pc:sldMk cId="3791946282" sldId="257"/>
            <ac:spMk id="191" creationId="{5A0118C5-4F8D-4CF4-BADD-53FEACC6C42A}"/>
          </ac:spMkLst>
        </pc:spChg>
        <pc:spChg chg="add del">
          <ac:chgData name="Sapphire Francis (2409112)" userId="S::2409112@student.uwtsd.ac.uk::872b68b5-d623-43b1-9764-20492f7f60c4" providerId="AD" clId="Web-{ACEF3899-4DB0-C336-3D4A-C6AFEB136029}" dt="2024-11-14T19:57:04.847" v="143"/>
          <ac:spMkLst>
            <pc:docMk/>
            <pc:sldMk cId="3791946282" sldId="257"/>
            <ac:spMk id="195" creationId="{B95B9BA8-1D69-4796-85F5-B6D0BD52354B}"/>
          </ac:spMkLst>
        </pc:spChg>
        <pc:spChg chg="add">
          <ac:chgData name="Sapphire Francis (2409112)" userId="S::2409112@student.uwtsd.ac.uk::872b68b5-d623-43b1-9764-20492f7f60c4" providerId="AD" clId="Web-{ACEF3899-4DB0-C336-3D4A-C6AFEB136029}" dt="2024-11-14T19:57:04.863" v="144"/>
          <ac:spMkLst>
            <pc:docMk/>
            <pc:sldMk cId="3791946282" sldId="257"/>
            <ac:spMk id="200" creationId="{B95B9BA8-1D69-4796-85F5-B6D0BD52354B}"/>
          </ac:spMkLst>
        </pc:spChg>
        <pc:grpChg chg="add del">
          <ac:chgData name="Sapphire Francis (2409112)" userId="S::2409112@student.uwtsd.ac.uk::872b68b5-d623-43b1-9764-20492f7f60c4" providerId="AD" clId="Web-{ACEF3899-4DB0-C336-3D4A-C6AFEB136029}" dt="2024-11-14T19:31:06.409" v="41"/>
          <ac:grpSpMkLst>
            <pc:docMk/>
            <pc:sldMk cId="3791946282" sldId="257"/>
            <ac:grpSpMk id="10" creationId="{6A57EACD-61CA-4775-9551-2078FC0BC79D}"/>
          </ac:grpSpMkLst>
        </pc:grpChg>
        <pc:grpChg chg="add del">
          <ac:chgData name="Sapphire Francis (2409112)" userId="S::2409112@student.uwtsd.ac.uk::872b68b5-d623-43b1-9764-20492f7f60c4" providerId="AD" clId="Web-{ACEF3899-4DB0-C336-3D4A-C6AFEB136029}" dt="2024-11-14T19:31:06.409" v="41"/>
          <ac:grpSpMkLst>
            <pc:docMk/>
            <pc:sldMk cId="3791946282" sldId="257"/>
            <ac:grpSpMk id="155" creationId="{55A100E1-E66E-4ED2-A56A-F7A819228F2E}"/>
          </ac:grpSpMkLst>
        </pc:grpChg>
        <pc:grpChg chg="add del">
          <ac:chgData name="Sapphire Francis (2409112)" userId="S::2409112@student.uwtsd.ac.uk::872b68b5-d623-43b1-9764-20492f7f60c4" providerId="AD" clId="Web-{ACEF3899-4DB0-C336-3D4A-C6AFEB136029}" dt="2024-11-14T19:56:51.206" v="141"/>
          <ac:grpSpMkLst>
            <pc:docMk/>
            <pc:sldMk cId="3791946282" sldId="257"/>
            <ac:grpSpMk id="185" creationId="{582A903B-6B78-4F0A-B7C9-3D80499020B8}"/>
          </ac:grpSpMkLst>
        </pc:grpChg>
        <pc:grpChg chg="add del">
          <ac:chgData name="Sapphire Francis (2409112)" userId="S::2409112@student.uwtsd.ac.uk::872b68b5-d623-43b1-9764-20492f7f60c4" providerId="AD" clId="Web-{ACEF3899-4DB0-C336-3D4A-C6AFEB136029}" dt="2024-11-14T19:56:51.206" v="141"/>
          <ac:grpSpMkLst>
            <pc:docMk/>
            <pc:sldMk cId="3791946282" sldId="257"/>
            <ac:grpSpMk id="192" creationId="{B894EFA8-F425-4D19-A94B-445388B31E20}"/>
          </ac:grpSpMkLst>
        </pc:grpChg>
        <pc:grpChg chg="add del">
          <ac:chgData name="Sapphire Francis (2409112)" userId="S::2409112@student.uwtsd.ac.uk::872b68b5-d623-43b1-9764-20492f7f60c4" providerId="AD" clId="Web-{ACEF3899-4DB0-C336-3D4A-C6AFEB136029}" dt="2024-11-14T19:57:04.847" v="143"/>
          <ac:grpSpMkLst>
            <pc:docMk/>
            <pc:sldMk cId="3791946282" sldId="257"/>
            <ac:grpSpMk id="196" creationId="{CC09AFE8-9934-40C0-A058-4008A3B197E7}"/>
          </ac:grpSpMkLst>
        </pc:grpChg>
        <pc:picChg chg="add mod">
          <ac:chgData name="Sapphire Francis (2409112)" userId="S::2409112@student.uwtsd.ac.uk::872b68b5-d623-43b1-9764-20492f7f60c4" providerId="AD" clId="Web-{ACEF3899-4DB0-C336-3D4A-C6AFEB136029}" dt="2024-11-14T19:57:04.863" v="144"/>
          <ac:picMkLst>
            <pc:docMk/>
            <pc:sldMk cId="3791946282" sldId="257"/>
            <ac:picMk id="166" creationId="{2F051B55-72D6-2C2F-90BB-392BF3F93FC3}"/>
          </ac:picMkLst>
        </pc:picChg>
        <pc:cxnChg chg="add del">
          <ac:chgData name="Sapphire Francis (2409112)" userId="S::2409112@student.uwtsd.ac.uk::872b68b5-d623-43b1-9764-20492f7f60c4" providerId="AD" clId="Web-{ACEF3899-4DB0-C336-3D4A-C6AFEB136029}" dt="2024-11-14T19:55:52.471" v="137"/>
          <ac:cxnSpMkLst>
            <pc:docMk/>
            <pc:sldMk cId="3791946282" sldId="257"/>
            <ac:cxnSpMk id="164" creationId="{EE504C98-6397-41C1-A8D8-2D9C4ED307E0}"/>
          </ac:cxnSpMkLst>
        </pc:cxnChg>
      </pc:sldChg>
      <pc:sldChg chg="delSp modSp del ord">
        <pc:chgData name="Sapphire Francis (2409112)" userId="S::2409112@student.uwtsd.ac.uk::872b68b5-d623-43b1-9764-20492f7f60c4" providerId="AD" clId="Web-{ACEF3899-4DB0-C336-3D4A-C6AFEB136029}" dt="2024-11-14T19:13:10.341" v="5"/>
        <pc:sldMkLst>
          <pc:docMk/>
          <pc:sldMk cId="3525531935" sldId="258"/>
        </pc:sldMkLst>
        <pc:spChg chg="del mod">
          <ac:chgData name="Sapphire Francis (2409112)" userId="S::2409112@student.uwtsd.ac.uk::872b68b5-d623-43b1-9764-20492f7f60c4" providerId="AD" clId="Web-{ACEF3899-4DB0-C336-3D4A-C6AFEB136029}" dt="2024-11-14T19:12:48.231" v="3"/>
          <ac:spMkLst>
            <pc:docMk/>
            <pc:sldMk cId="3525531935" sldId="258"/>
            <ac:spMk id="2" creationId="{67879905-6D1C-9450-A7B6-1BBCDE90E8C3}"/>
          </ac:spMkLst>
        </pc:spChg>
      </pc:sldChg>
      <pc:sldChg chg="del">
        <pc:chgData name="Sapphire Francis (2409112)" userId="S::2409112@student.uwtsd.ac.uk::872b68b5-d623-43b1-9764-20492f7f60c4" providerId="AD" clId="Web-{ACEF3899-4DB0-C336-3D4A-C6AFEB136029}" dt="2024-11-14T19:13:14.435" v="6"/>
        <pc:sldMkLst>
          <pc:docMk/>
          <pc:sldMk cId="834433064" sldId="259"/>
        </pc:sldMkLst>
      </pc:sldChg>
      <pc:sldChg chg="del">
        <pc:chgData name="Sapphire Francis (2409112)" userId="S::2409112@student.uwtsd.ac.uk::872b68b5-d623-43b1-9764-20492f7f60c4" providerId="AD" clId="Web-{ACEF3899-4DB0-C336-3D4A-C6AFEB136029}" dt="2024-11-14T19:13:15.888" v="7"/>
        <pc:sldMkLst>
          <pc:docMk/>
          <pc:sldMk cId="657024620" sldId="260"/>
        </pc:sldMkLst>
      </pc:sldChg>
      <pc:sldChg chg="del">
        <pc:chgData name="Sapphire Francis (2409112)" userId="S::2409112@student.uwtsd.ac.uk::872b68b5-d623-43b1-9764-20492f7f60c4" providerId="AD" clId="Web-{ACEF3899-4DB0-C336-3D4A-C6AFEB136029}" dt="2024-11-14T19:13:17.575" v="8"/>
        <pc:sldMkLst>
          <pc:docMk/>
          <pc:sldMk cId="3706246716" sldId="261"/>
        </pc:sldMkLst>
      </pc:sldChg>
      <pc:sldChg chg="del">
        <pc:chgData name="Sapphire Francis (2409112)" userId="S::2409112@student.uwtsd.ac.uk::872b68b5-d623-43b1-9764-20492f7f60c4" providerId="AD" clId="Web-{ACEF3899-4DB0-C336-3D4A-C6AFEB136029}" dt="2024-11-14T19:13:19.466" v="9"/>
        <pc:sldMkLst>
          <pc:docMk/>
          <pc:sldMk cId="2034412232" sldId="262"/>
        </pc:sldMkLst>
      </pc:sldChg>
    </pc:docChg>
  </pc:docChgLst>
  <pc:docChgLst>
    <pc:chgData name="Sapphire Francis (2409112)" userId="S::2409112@student.uwtsd.ac.uk::872b68b5-d623-43b1-9764-20492f7f60c4" providerId="AD" clId="Web-{28F582A0-D44B-B0CB-9B69-CDC4991830A0}"/>
    <pc:docChg chg="addSld delSld modSld sldOrd">
      <pc:chgData name="Sapphire Francis (2409112)" userId="S::2409112@student.uwtsd.ac.uk::872b68b5-d623-43b1-9764-20492f7f60c4" providerId="AD" clId="Web-{28F582A0-D44B-B0CB-9B69-CDC4991830A0}" dt="2024-11-29T01:35:30.212" v="598" actId="20577"/>
      <pc:docMkLst>
        <pc:docMk/>
      </pc:docMkLst>
      <pc:sldChg chg="addSp modSp add del">
        <pc:chgData name="Sapphire Francis (2409112)" userId="S::2409112@student.uwtsd.ac.uk::872b68b5-d623-43b1-9764-20492f7f60c4" providerId="AD" clId="Web-{28F582A0-D44B-B0CB-9B69-CDC4991830A0}" dt="2024-11-29T01:11:18.855" v="271"/>
        <pc:sldMkLst>
          <pc:docMk/>
          <pc:sldMk cId="2440871589" sldId="261"/>
        </pc:sldMkLst>
        <pc:spChg chg="add mod">
          <ac:chgData name="Sapphire Francis (2409112)" userId="S::2409112@student.uwtsd.ac.uk::872b68b5-d623-43b1-9764-20492f7f60c4" providerId="AD" clId="Web-{28F582A0-D44B-B0CB-9B69-CDC4991830A0}" dt="2024-11-29T01:03:43.421" v="269" actId="1076"/>
          <ac:spMkLst>
            <pc:docMk/>
            <pc:sldMk cId="2440871589" sldId="261"/>
            <ac:spMk id="2" creationId="{5B7A8B30-EDF0-B293-330E-479D17651BDA}"/>
          </ac:spMkLst>
        </pc:spChg>
        <pc:spChg chg="mod">
          <ac:chgData name="Sapphire Francis (2409112)" userId="S::2409112@student.uwtsd.ac.uk::872b68b5-d623-43b1-9764-20492f7f60c4" providerId="AD" clId="Web-{28F582A0-D44B-B0CB-9B69-CDC4991830A0}" dt="2024-11-29T01:03:28.530" v="267" actId="1076"/>
          <ac:spMkLst>
            <pc:docMk/>
            <pc:sldMk cId="2440871589" sldId="261"/>
            <ac:spMk id="5" creationId="{D799BE9A-F78F-A287-9517-87404AD5441C}"/>
          </ac:spMkLst>
        </pc:spChg>
      </pc:sldChg>
      <pc:sldChg chg="addSp modSp">
        <pc:chgData name="Sapphire Francis (2409112)" userId="S::2409112@student.uwtsd.ac.uk::872b68b5-d623-43b1-9764-20492f7f60c4" providerId="AD" clId="Web-{28F582A0-D44B-B0CB-9B69-CDC4991830A0}" dt="2024-11-29T01:03:06.529" v="261" actId="1076"/>
        <pc:sldMkLst>
          <pc:docMk/>
          <pc:sldMk cId="4095308377" sldId="263"/>
        </pc:sldMkLst>
        <pc:spChg chg="add mod">
          <ac:chgData name="Sapphire Francis (2409112)" userId="S::2409112@student.uwtsd.ac.uk::872b68b5-d623-43b1-9764-20492f7f60c4" providerId="AD" clId="Web-{28F582A0-D44B-B0CB-9B69-CDC4991830A0}" dt="2024-11-29T01:03:06.529" v="261" actId="1076"/>
          <ac:spMkLst>
            <pc:docMk/>
            <pc:sldMk cId="4095308377" sldId="263"/>
            <ac:spMk id="2" creationId="{6AD9DD5E-6DBA-1838-83AA-5C37268DAFF2}"/>
          </ac:spMkLst>
        </pc:spChg>
      </pc:sldChg>
      <pc:sldChg chg="addSp modSp ord">
        <pc:chgData name="Sapphire Francis (2409112)" userId="S::2409112@student.uwtsd.ac.uk::872b68b5-d623-43b1-9764-20492f7f60c4" providerId="AD" clId="Web-{28F582A0-D44B-B0CB-9B69-CDC4991830A0}" dt="2024-11-29T00:16:02.799" v="185" actId="20577"/>
        <pc:sldMkLst>
          <pc:docMk/>
          <pc:sldMk cId="4275101464" sldId="264"/>
        </pc:sldMkLst>
        <pc:spChg chg="add mod">
          <ac:chgData name="Sapphire Francis (2409112)" userId="S::2409112@student.uwtsd.ac.uk::872b68b5-d623-43b1-9764-20492f7f60c4" providerId="AD" clId="Web-{28F582A0-D44B-B0CB-9B69-CDC4991830A0}" dt="2024-11-29T00:16:02.799" v="185" actId="20577"/>
          <ac:spMkLst>
            <pc:docMk/>
            <pc:sldMk cId="4275101464" sldId="264"/>
            <ac:spMk id="6" creationId="{17E14C13-459F-368F-E840-1836D00FD37D}"/>
          </ac:spMkLst>
        </pc:spChg>
      </pc:sldChg>
      <pc:sldChg chg="modSp">
        <pc:chgData name="Sapphire Francis (2409112)" userId="S::2409112@student.uwtsd.ac.uk::872b68b5-d623-43b1-9764-20492f7f60c4" providerId="AD" clId="Web-{28F582A0-D44B-B0CB-9B69-CDC4991830A0}" dt="2024-11-29T00:45:43.384" v="224" actId="20577"/>
        <pc:sldMkLst>
          <pc:docMk/>
          <pc:sldMk cId="524190128" sldId="265"/>
        </pc:sldMkLst>
        <pc:spChg chg="mod">
          <ac:chgData name="Sapphire Francis (2409112)" userId="S::2409112@student.uwtsd.ac.uk::872b68b5-d623-43b1-9764-20492f7f60c4" providerId="AD" clId="Web-{28F582A0-D44B-B0CB-9B69-CDC4991830A0}" dt="2024-11-29T00:45:43.384" v="224" actId="20577"/>
          <ac:spMkLst>
            <pc:docMk/>
            <pc:sldMk cId="524190128" sldId="265"/>
            <ac:spMk id="4" creationId="{CB9585F9-2262-8DB2-FA90-306B52B738BE}"/>
          </ac:spMkLst>
        </pc:spChg>
        <pc:grpChg chg="mod">
          <ac:chgData name="Sapphire Francis (2409112)" userId="S::2409112@student.uwtsd.ac.uk::872b68b5-d623-43b1-9764-20492f7f60c4" providerId="AD" clId="Web-{28F582A0-D44B-B0CB-9B69-CDC4991830A0}" dt="2024-11-29T00:13:54.327" v="157" actId="14100"/>
          <ac:grpSpMkLst>
            <pc:docMk/>
            <pc:sldMk cId="524190128" sldId="265"/>
            <ac:grpSpMk id="5" creationId="{51E0269D-4873-B293-D1F2-4CD05A360585}"/>
          </ac:grpSpMkLst>
        </pc:grpChg>
        <pc:grpChg chg="mod">
          <ac:chgData name="Sapphire Francis (2409112)" userId="S::2409112@student.uwtsd.ac.uk::872b68b5-d623-43b1-9764-20492f7f60c4" providerId="AD" clId="Web-{28F582A0-D44B-B0CB-9B69-CDC4991830A0}" dt="2024-11-29T00:17:54.036" v="187" actId="14100"/>
          <ac:grpSpMkLst>
            <pc:docMk/>
            <pc:sldMk cId="524190128" sldId="265"/>
            <ac:grpSpMk id="19" creationId="{4E34F76B-67AE-43E8-0B6E-B51BC45175D1}"/>
          </ac:grpSpMkLst>
        </pc:grpChg>
      </pc:sldChg>
      <pc:sldChg chg="addSp delSp modSp">
        <pc:chgData name="Sapphire Francis (2409112)" userId="S::2409112@student.uwtsd.ac.uk::872b68b5-d623-43b1-9764-20492f7f60c4" providerId="AD" clId="Web-{28F582A0-D44B-B0CB-9B69-CDC4991830A0}" dt="2024-11-29T00:47:16.668" v="237" actId="1076"/>
        <pc:sldMkLst>
          <pc:docMk/>
          <pc:sldMk cId="2442914329" sldId="266"/>
        </pc:sldMkLst>
        <pc:spChg chg="mod">
          <ac:chgData name="Sapphire Francis (2409112)" userId="S::2409112@student.uwtsd.ac.uk::872b68b5-d623-43b1-9764-20492f7f60c4" providerId="AD" clId="Web-{28F582A0-D44B-B0CB-9B69-CDC4991830A0}" dt="2024-11-29T00:47:16.668" v="237" actId="1076"/>
          <ac:spMkLst>
            <pc:docMk/>
            <pc:sldMk cId="2442914329" sldId="266"/>
            <ac:spMk id="4" creationId="{B2F00518-AFEF-69A3-87CD-49D3B0F64BA0}"/>
          </ac:spMkLst>
        </pc:spChg>
        <pc:spChg chg="add del">
          <ac:chgData name="Sapphire Francis (2409112)" userId="S::2409112@student.uwtsd.ac.uk::872b68b5-d623-43b1-9764-20492f7f60c4" providerId="AD" clId="Web-{28F582A0-D44B-B0CB-9B69-CDC4991830A0}" dt="2024-11-28T23:35:50.587" v="50"/>
          <ac:spMkLst>
            <pc:docMk/>
            <pc:sldMk cId="2442914329" sldId="266"/>
            <ac:spMk id="6" creationId="{B5E35E50-CEAE-F6E2-68C2-B7B1E6C150C9}"/>
          </ac:spMkLst>
        </pc:spChg>
        <pc:spChg chg="add mod">
          <ac:chgData name="Sapphire Francis (2409112)" userId="S::2409112@student.uwtsd.ac.uk::872b68b5-d623-43b1-9764-20492f7f60c4" providerId="AD" clId="Web-{28F582A0-D44B-B0CB-9B69-CDC4991830A0}" dt="2024-11-29T00:46:40.698" v="236" actId="20577"/>
          <ac:spMkLst>
            <pc:docMk/>
            <pc:sldMk cId="2442914329" sldId="266"/>
            <ac:spMk id="7" creationId="{D0E45E6B-289E-F79B-0084-0CBA338B8E63}"/>
          </ac:spMkLst>
        </pc:spChg>
        <pc:spChg chg="del mod">
          <ac:chgData name="Sapphire Francis (2409112)" userId="S::2409112@student.uwtsd.ac.uk::872b68b5-d623-43b1-9764-20492f7f60c4" providerId="AD" clId="Web-{28F582A0-D44B-B0CB-9B69-CDC4991830A0}" dt="2024-11-28T23:38:05.825" v="96"/>
          <ac:spMkLst>
            <pc:docMk/>
            <pc:sldMk cId="2442914329" sldId="266"/>
            <ac:spMk id="8" creationId="{83963A4F-5982-7658-31AB-88C4017C98BB}"/>
          </ac:spMkLst>
        </pc:spChg>
        <pc:grpChg chg="mod">
          <ac:chgData name="Sapphire Francis (2409112)" userId="S::2409112@student.uwtsd.ac.uk::872b68b5-d623-43b1-9764-20492f7f60c4" providerId="AD" clId="Web-{28F582A0-D44B-B0CB-9B69-CDC4991830A0}" dt="2024-11-29T00:13:36.655" v="155" actId="1076"/>
          <ac:grpSpMkLst>
            <pc:docMk/>
            <pc:sldMk cId="2442914329" sldId="266"/>
            <ac:grpSpMk id="5" creationId="{51E0269D-4873-B293-D1F2-4CD05A360585}"/>
          </ac:grpSpMkLst>
        </pc:grpChg>
        <pc:grpChg chg="mod">
          <ac:chgData name="Sapphire Francis (2409112)" userId="S::2409112@student.uwtsd.ac.uk::872b68b5-d623-43b1-9764-20492f7f60c4" providerId="AD" clId="Web-{28F582A0-D44B-B0CB-9B69-CDC4991830A0}" dt="2024-11-29T00:13:40.920" v="156" actId="1076"/>
          <ac:grpSpMkLst>
            <pc:docMk/>
            <pc:sldMk cId="2442914329" sldId="266"/>
            <ac:grpSpMk id="13" creationId="{367ED4AD-0601-EE07-DBCA-DCEF6EEB90E4}"/>
          </ac:grpSpMkLst>
        </pc:grpChg>
        <pc:grpChg chg="mod">
          <ac:chgData name="Sapphire Francis (2409112)" userId="S::2409112@student.uwtsd.ac.uk::872b68b5-d623-43b1-9764-20492f7f60c4" providerId="AD" clId="Web-{28F582A0-D44B-B0CB-9B69-CDC4991830A0}" dt="2024-11-28T23:37:09.151" v="90" actId="14100"/>
          <ac:grpSpMkLst>
            <pc:docMk/>
            <pc:sldMk cId="2442914329" sldId="266"/>
            <ac:grpSpMk id="16" creationId="{8968326E-DF0E-DF62-8C36-9A65FCE8F106}"/>
          </ac:grpSpMkLst>
        </pc:grpChg>
        <pc:grpChg chg="mod">
          <ac:chgData name="Sapphire Francis (2409112)" userId="S::2409112@student.uwtsd.ac.uk::872b68b5-d623-43b1-9764-20492f7f60c4" providerId="AD" clId="Web-{28F582A0-D44B-B0CB-9B69-CDC4991830A0}" dt="2024-11-28T23:37:03.354" v="89" actId="14100"/>
          <ac:grpSpMkLst>
            <pc:docMk/>
            <pc:sldMk cId="2442914329" sldId="266"/>
            <ac:grpSpMk id="19" creationId="{4E34F76B-67AE-43E8-0B6E-B51BC45175D1}"/>
          </ac:grpSpMkLst>
        </pc:grpChg>
      </pc:sldChg>
      <pc:sldChg chg="modSp">
        <pc:chgData name="Sapphire Francis (2409112)" userId="S::2409112@student.uwtsd.ac.uk::872b68b5-d623-43b1-9764-20492f7f60c4" providerId="AD" clId="Web-{28F582A0-D44B-B0CB-9B69-CDC4991830A0}" dt="2024-11-29T00:46:17.072" v="233" actId="20577"/>
        <pc:sldMkLst>
          <pc:docMk/>
          <pc:sldMk cId="1741023110" sldId="267"/>
        </pc:sldMkLst>
        <pc:spChg chg="mod">
          <ac:chgData name="Sapphire Francis (2409112)" userId="S::2409112@student.uwtsd.ac.uk::872b68b5-d623-43b1-9764-20492f7f60c4" providerId="AD" clId="Web-{28F582A0-D44B-B0CB-9B69-CDC4991830A0}" dt="2024-11-29T00:45:55.009" v="229" actId="20577"/>
          <ac:spMkLst>
            <pc:docMk/>
            <pc:sldMk cId="1741023110" sldId="267"/>
            <ac:spMk id="4" creationId="{4EFCBD19-5CC4-D327-1182-EC835B4DC266}"/>
          </ac:spMkLst>
        </pc:spChg>
        <pc:spChg chg="mod">
          <ac:chgData name="Sapphire Francis (2409112)" userId="S::2409112@student.uwtsd.ac.uk::872b68b5-d623-43b1-9764-20492f7f60c4" providerId="AD" clId="Web-{28F582A0-D44B-B0CB-9B69-CDC4991830A0}" dt="2024-11-29T00:46:17.072" v="233" actId="20577"/>
          <ac:spMkLst>
            <pc:docMk/>
            <pc:sldMk cId="1741023110" sldId="267"/>
            <ac:spMk id="7" creationId="{BA4640D0-4207-71FD-7275-90728B8A2021}"/>
          </ac:spMkLst>
        </pc:spChg>
        <pc:grpChg chg="mod">
          <ac:chgData name="Sapphire Francis (2409112)" userId="S::2409112@student.uwtsd.ac.uk::872b68b5-d623-43b1-9764-20492f7f60c4" providerId="AD" clId="Web-{28F582A0-D44B-B0CB-9B69-CDC4991830A0}" dt="2024-11-29T00:14:05.452" v="158" actId="14100"/>
          <ac:grpSpMkLst>
            <pc:docMk/>
            <pc:sldMk cId="1741023110" sldId="267"/>
            <ac:grpSpMk id="5" creationId="{51E0269D-4873-B293-D1F2-4CD05A360585}"/>
          </ac:grpSpMkLst>
        </pc:grpChg>
        <pc:grpChg chg="mod">
          <ac:chgData name="Sapphire Francis (2409112)" userId="S::2409112@student.uwtsd.ac.uk::872b68b5-d623-43b1-9764-20492f7f60c4" providerId="AD" clId="Web-{28F582A0-D44B-B0CB-9B69-CDC4991830A0}" dt="2024-11-29T00:14:13.468" v="159" actId="14100"/>
          <ac:grpSpMkLst>
            <pc:docMk/>
            <pc:sldMk cId="1741023110" sldId="267"/>
            <ac:grpSpMk id="13" creationId="{367ED4AD-0601-EE07-DBCA-DCEF6EEB90E4}"/>
          </ac:grpSpMkLst>
        </pc:grpChg>
        <pc:grpChg chg="mod">
          <ac:chgData name="Sapphire Francis (2409112)" userId="S::2409112@student.uwtsd.ac.uk::872b68b5-d623-43b1-9764-20492f7f60c4" providerId="AD" clId="Web-{28F582A0-D44B-B0CB-9B69-CDC4991830A0}" dt="2024-11-29T00:35:29.540" v="201" actId="14100"/>
          <ac:grpSpMkLst>
            <pc:docMk/>
            <pc:sldMk cId="1741023110" sldId="267"/>
            <ac:grpSpMk id="16" creationId="{8968326E-DF0E-DF62-8C36-9A65FCE8F106}"/>
          </ac:grpSpMkLst>
        </pc:grpChg>
        <pc:grpChg chg="mod">
          <ac:chgData name="Sapphire Francis (2409112)" userId="S::2409112@student.uwtsd.ac.uk::872b68b5-d623-43b1-9764-20492f7f60c4" providerId="AD" clId="Web-{28F582A0-D44B-B0CB-9B69-CDC4991830A0}" dt="2024-11-29T00:34:43.226" v="189" actId="14100"/>
          <ac:grpSpMkLst>
            <pc:docMk/>
            <pc:sldMk cId="1741023110" sldId="267"/>
            <ac:grpSpMk id="19" creationId="{4E34F76B-67AE-43E8-0B6E-B51BC45175D1}"/>
          </ac:grpSpMkLst>
        </pc:grpChg>
      </pc:sldChg>
      <pc:sldChg chg="modSp">
        <pc:chgData name="Sapphire Francis (2409112)" userId="S::2409112@student.uwtsd.ac.uk::872b68b5-d623-43b1-9764-20492f7f60c4" providerId="AD" clId="Web-{28F582A0-D44B-B0CB-9B69-CDC4991830A0}" dt="2024-11-29T01:35:30.212" v="598" actId="20577"/>
        <pc:sldMkLst>
          <pc:docMk/>
          <pc:sldMk cId="83959074" sldId="268"/>
        </pc:sldMkLst>
        <pc:spChg chg="mod">
          <ac:chgData name="Sapphire Francis (2409112)" userId="S::2409112@student.uwtsd.ac.uk::872b68b5-d623-43b1-9764-20492f7f60c4" providerId="AD" clId="Web-{28F582A0-D44B-B0CB-9B69-CDC4991830A0}" dt="2024-11-29T01:28:14.650" v="502" actId="1076"/>
          <ac:spMkLst>
            <pc:docMk/>
            <pc:sldMk cId="83959074" sldId="268"/>
            <ac:spMk id="4" creationId="{727F45DC-EF80-424F-4253-F3590EF5F87C}"/>
          </ac:spMkLst>
        </pc:spChg>
        <pc:spChg chg="mod">
          <ac:chgData name="Sapphire Francis (2409112)" userId="S::2409112@student.uwtsd.ac.uk::872b68b5-d623-43b1-9764-20492f7f60c4" providerId="AD" clId="Web-{28F582A0-D44B-B0CB-9B69-CDC4991830A0}" dt="2024-11-29T01:35:30.212" v="598" actId="20577"/>
          <ac:spMkLst>
            <pc:docMk/>
            <pc:sldMk cId="83959074" sldId="268"/>
            <ac:spMk id="6" creationId="{2A21DBB3-D090-1C12-23CB-20C9C205072F}"/>
          </ac:spMkLst>
        </pc:spChg>
        <pc:grpChg chg="mod">
          <ac:chgData name="Sapphire Francis (2409112)" userId="S::2409112@student.uwtsd.ac.uk::872b68b5-d623-43b1-9764-20492f7f60c4" providerId="AD" clId="Web-{28F582A0-D44B-B0CB-9B69-CDC4991830A0}" dt="2024-11-29T00:14:35.781" v="162" actId="14100"/>
          <ac:grpSpMkLst>
            <pc:docMk/>
            <pc:sldMk cId="83959074" sldId="268"/>
            <ac:grpSpMk id="5" creationId="{51E0269D-4873-B293-D1F2-4CD05A360585}"/>
          </ac:grpSpMkLst>
        </pc:grpChg>
        <pc:grpChg chg="mod">
          <ac:chgData name="Sapphire Francis (2409112)" userId="S::2409112@student.uwtsd.ac.uk::872b68b5-d623-43b1-9764-20492f7f60c4" providerId="AD" clId="Web-{28F582A0-D44B-B0CB-9B69-CDC4991830A0}" dt="2024-11-29T00:14:44.359" v="163" actId="14100"/>
          <ac:grpSpMkLst>
            <pc:docMk/>
            <pc:sldMk cId="83959074" sldId="268"/>
            <ac:grpSpMk id="13" creationId="{367ED4AD-0601-EE07-DBCA-DCEF6EEB90E4}"/>
          </ac:grpSpMkLst>
        </pc:grpChg>
        <pc:grpChg chg="mod">
          <ac:chgData name="Sapphire Francis (2409112)" userId="S::2409112@student.uwtsd.ac.uk::872b68b5-d623-43b1-9764-20492f7f60c4" providerId="AD" clId="Web-{28F582A0-D44B-B0CB-9B69-CDC4991830A0}" dt="2024-11-29T00:14:49.266" v="164" actId="14100"/>
          <ac:grpSpMkLst>
            <pc:docMk/>
            <pc:sldMk cId="83959074" sldId="268"/>
            <ac:grpSpMk id="16" creationId="{8968326E-DF0E-DF62-8C36-9A65FCE8F106}"/>
          </ac:grpSpMkLst>
        </pc:grpChg>
        <pc:grpChg chg="mod">
          <ac:chgData name="Sapphire Francis (2409112)" userId="S::2409112@student.uwtsd.ac.uk::872b68b5-d623-43b1-9764-20492f7f60c4" providerId="AD" clId="Web-{28F582A0-D44B-B0CB-9B69-CDC4991830A0}" dt="2024-11-29T00:14:53.625" v="165" actId="14100"/>
          <ac:grpSpMkLst>
            <pc:docMk/>
            <pc:sldMk cId="83959074" sldId="268"/>
            <ac:grpSpMk id="19" creationId="{4E34F76B-67AE-43E8-0B6E-B51BC45175D1}"/>
          </ac:grpSpMkLst>
        </pc:grpChg>
      </pc:sldChg>
      <pc:sldChg chg="modSp">
        <pc:chgData name="Sapphire Francis (2409112)" userId="S::2409112@student.uwtsd.ac.uk::872b68b5-d623-43b1-9764-20492f7f60c4" providerId="AD" clId="Web-{28F582A0-D44B-B0CB-9B69-CDC4991830A0}" dt="2024-11-29T00:16:29.769" v="186" actId="20577"/>
        <pc:sldMkLst>
          <pc:docMk/>
          <pc:sldMk cId="2325300807" sldId="269"/>
        </pc:sldMkLst>
        <pc:spChg chg="mod">
          <ac:chgData name="Sapphire Francis (2409112)" userId="S::2409112@student.uwtsd.ac.uk::872b68b5-d623-43b1-9764-20492f7f60c4" providerId="AD" clId="Web-{28F582A0-D44B-B0CB-9B69-CDC4991830A0}" dt="2024-11-29T00:16:29.769" v="186" actId="20577"/>
          <ac:spMkLst>
            <pc:docMk/>
            <pc:sldMk cId="2325300807" sldId="269"/>
            <ac:spMk id="2" creationId="{A0A80B7F-B459-DA3B-0624-7498EEB0E1EF}"/>
          </ac:spMkLst>
        </pc:spChg>
      </pc:sldChg>
    </pc:docChg>
  </pc:docChgLst>
  <pc:docChgLst>
    <pc:chgData name="Sapphire Francis (2409112)" userId="S::2409112@student.uwtsd.ac.uk::872b68b5-d623-43b1-9764-20492f7f60c4" providerId="AD" clId="Web-{3DD911FF-BD3D-2DA0-0558-63ECFB6CBE23}"/>
    <pc:docChg chg="delSld modSld">
      <pc:chgData name="Sapphire Francis (2409112)" userId="S::2409112@student.uwtsd.ac.uk::872b68b5-d623-43b1-9764-20492f7f60c4" providerId="AD" clId="Web-{3DD911FF-BD3D-2DA0-0558-63ECFB6CBE23}" dt="2024-12-03T21:28:14.998" v="24" actId="20577"/>
      <pc:docMkLst>
        <pc:docMk/>
      </pc:docMkLst>
      <pc:sldChg chg="addSp delSp modSp mod setBg">
        <pc:chgData name="Sapphire Francis (2409112)" userId="S::2409112@student.uwtsd.ac.uk::872b68b5-d623-43b1-9764-20492f7f60c4" providerId="AD" clId="Web-{3DD911FF-BD3D-2DA0-0558-63ECFB6CBE23}" dt="2024-12-03T21:27:15.480" v="17" actId="1076"/>
        <pc:sldMkLst>
          <pc:docMk/>
          <pc:sldMk cId="2411107377" sldId="270"/>
        </pc:sldMkLst>
        <pc:spChg chg="mod ord">
          <ac:chgData name="Sapphire Francis (2409112)" userId="S::2409112@student.uwtsd.ac.uk::872b68b5-d623-43b1-9764-20492f7f60c4" providerId="AD" clId="Web-{3DD911FF-BD3D-2DA0-0558-63ECFB6CBE23}" dt="2024-12-03T21:27:15.480" v="17" actId="1076"/>
          <ac:spMkLst>
            <pc:docMk/>
            <pc:sldMk cId="2411107377" sldId="270"/>
            <ac:spMk id="3" creationId="{0D49F235-9E19-BF01-85CF-E6CB6C084BDA}"/>
          </ac:spMkLst>
        </pc:spChg>
        <pc:spChg chg="add del">
          <ac:chgData name="Sapphire Francis (2409112)" userId="S::2409112@student.uwtsd.ac.uk::872b68b5-d623-43b1-9764-20492f7f60c4" providerId="AD" clId="Web-{3DD911FF-BD3D-2DA0-0558-63ECFB6CBE23}" dt="2024-12-03T21:26:46.400" v="12"/>
          <ac:spMkLst>
            <pc:docMk/>
            <pc:sldMk cId="2411107377" sldId="270"/>
            <ac:spMk id="8" creationId="{04812C46-200A-4DEB-A05E-3ED6C68C2387}"/>
          </ac:spMkLst>
        </pc:spChg>
        <pc:spChg chg="add del">
          <ac:chgData name="Sapphire Francis (2409112)" userId="S::2409112@student.uwtsd.ac.uk::872b68b5-d623-43b1-9764-20492f7f60c4" providerId="AD" clId="Web-{3DD911FF-BD3D-2DA0-0558-63ECFB6CBE23}" dt="2024-12-03T21:26:46.400" v="12"/>
          <ac:spMkLst>
            <pc:docMk/>
            <pc:sldMk cId="2411107377" sldId="270"/>
            <ac:spMk id="10" creationId="{D1EA859B-E555-4109-94F3-6700E046E008}"/>
          </ac:spMkLst>
        </pc:spChg>
        <pc:spChg chg="add del">
          <ac:chgData name="Sapphire Francis (2409112)" userId="S::2409112@student.uwtsd.ac.uk::872b68b5-d623-43b1-9764-20492f7f60c4" providerId="AD" clId="Web-{3DD911FF-BD3D-2DA0-0558-63ECFB6CBE23}" dt="2024-12-03T21:26:46.385" v="11"/>
          <ac:spMkLst>
            <pc:docMk/>
            <pc:sldMk cId="2411107377" sldId="270"/>
            <ac:spMk id="15" creationId="{04812C46-200A-4DEB-A05E-3ED6C68C2387}"/>
          </ac:spMkLst>
        </pc:spChg>
        <pc:spChg chg="add del">
          <ac:chgData name="Sapphire Francis (2409112)" userId="S::2409112@student.uwtsd.ac.uk::872b68b5-d623-43b1-9764-20492f7f60c4" providerId="AD" clId="Web-{3DD911FF-BD3D-2DA0-0558-63ECFB6CBE23}" dt="2024-12-03T21:26:46.385" v="11"/>
          <ac:spMkLst>
            <pc:docMk/>
            <pc:sldMk cId="2411107377" sldId="270"/>
            <ac:spMk id="17" creationId="{D1EA859B-E555-4109-94F3-6700E046E008}"/>
          </ac:spMkLst>
        </pc:spChg>
        <pc:spChg chg="add">
          <ac:chgData name="Sapphire Francis (2409112)" userId="S::2409112@student.uwtsd.ac.uk::872b68b5-d623-43b1-9764-20492f7f60c4" providerId="AD" clId="Web-{3DD911FF-BD3D-2DA0-0558-63ECFB6CBE23}" dt="2024-12-03T21:26:46.400" v="12"/>
          <ac:spMkLst>
            <pc:docMk/>
            <pc:sldMk cId="2411107377" sldId="270"/>
            <ac:spMk id="19" creationId="{F9EC3F91-A75C-4F74-867E-E4C28C13546B}"/>
          </ac:spMkLst>
        </pc:spChg>
        <pc:spChg chg="add">
          <ac:chgData name="Sapphire Francis (2409112)" userId="S::2409112@student.uwtsd.ac.uk::872b68b5-d623-43b1-9764-20492f7f60c4" providerId="AD" clId="Web-{3DD911FF-BD3D-2DA0-0558-63ECFB6CBE23}" dt="2024-12-03T21:26:46.400" v="12"/>
          <ac:spMkLst>
            <pc:docMk/>
            <pc:sldMk cId="2411107377" sldId="270"/>
            <ac:spMk id="20" creationId="{8181FC64-B306-4821-98E2-780662EFC486}"/>
          </ac:spMkLst>
        </pc:spChg>
        <pc:spChg chg="add">
          <ac:chgData name="Sapphire Francis (2409112)" userId="S::2409112@student.uwtsd.ac.uk::872b68b5-d623-43b1-9764-20492f7f60c4" providerId="AD" clId="Web-{3DD911FF-BD3D-2DA0-0558-63ECFB6CBE23}" dt="2024-12-03T21:26:46.400" v="12"/>
          <ac:spMkLst>
            <pc:docMk/>
            <pc:sldMk cId="2411107377" sldId="270"/>
            <ac:spMk id="21" creationId="{829A1E2C-5AC8-40FC-99E9-832069D39792}"/>
          </ac:spMkLst>
        </pc:spChg>
        <pc:spChg chg="add">
          <ac:chgData name="Sapphire Francis (2409112)" userId="S::2409112@student.uwtsd.ac.uk::872b68b5-d623-43b1-9764-20492f7f60c4" providerId="AD" clId="Web-{3DD911FF-BD3D-2DA0-0558-63ECFB6CBE23}" dt="2024-12-03T21:26:46.400" v="12"/>
          <ac:spMkLst>
            <pc:docMk/>
            <pc:sldMk cId="2411107377" sldId="270"/>
            <ac:spMk id="22" creationId="{5871FC61-DD4E-47D4-81FD-8A7E7D12B371}"/>
          </ac:spMkLst>
        </pc:spChg>
        <pc:picChg chg="mod">
          <ac:chgData name="Sapphire Francis (2409112)" userId="S::2409112@student.uwtsd.ac.uk::872b68b5-d623-43b1-9764-20492f7f60c4" providerId="AD" clId="Web-{3DD911FF-BD3D-2DA0-0558-63ECFB6CBE23}" dt="2024-12-03T21:26:46.400" v="12"/>
          <ac:picMkLst>
            <pc:docMk/>
            <pc:sldMk cId="2411107377" sldId="270"/>
            <ac:picMk id="2" creationId="{52DBADF2-D3D7-1F72-0290-713485CB8F10}"/>
          </ac:picMkLst>
        </pc:picChg>
      </pc:sldChg>
      <pc:sldChg chg="modSp">
        <pc:chgData name="Sapphire Francis (2409112)" userId="S::2409112@student.uwtsd.ac.uk::872b68b5-d623-43b1-9764-20492f7f60c4" providerId="AD" clId="Web-{3DD911FF-BD3D-2DA0-0558-63ECFB6CBE23}" dt="2024-12-03T21:28:14.998" v="24" actId="20577"/>
        <pc:sldMkLst>
          <pc:docMk/>
          <pc:sldMk cId="1212315391" sldId="272"/>
        </pc:sldMkLst>
        <pc:spChg chg="mod">
          <ac:chgData name="Sapphire Francis (2409112)" userId="S::2409112@student.uwtsd.ac.uk::872b68b5-d623-43b1-9764-20492f7f60c4" providerId="AD" clId="Web-{3DD911FF-BD3D-2DA0-0558-63ECFB6CBE23}" dt="2024-12-03T21:28:14.998" v="24" actId="20577"/>
          <ac:spMkLst>
            <pc:docMk/>
            <pc:sldMk cId="1212315391" sldId="272"/>
            <ac:spMk id="3" creationId="{41F349C2-0622-860A-733C-E5DFCFB7EC84}"/>
          </ac:spMkLst>
        </pc:spChg>
      </pc:sldChg>
      <pc:sldChg chg="modSp del">
        <pc:chgData name="Sapphire Francis (2409112)" userId="S::2409112@student.uwtsd.ac.uk::872b68b5-d623-43b1-9764-20492f7f60c4" providerId="AD" clId="Web-{3DD911FF-BD3D-2DA0-0558-63ECFB6CBE23}" dt="2024-12-03T21:28:00.169" v="19"/>
        <pc:sldMkLst>
          <pc:docMk/>
          <pc:sldMk cId="1657438134" sldId="273"/>
        </pc:sldMkLst>
        <pc:spChg chg="mod">
          <ac:chgData name="Sapphire Francis (2409112)" userId="S::2409112@student.uwtsd.ac.uk::872b68b5-d623-43b1-9764-20492f7f60c4" providerId="AD" clId="Web-{3DD911FF-BD3D-2DA0-0558-63ECFB6CBE23}" dt="2024-12-03T21:27:58.059" v="18" actId="20577"/>
          <ac:spMkLst>
            <pc:docMk/>
            <pc:sldMk cId="1657438134" sldId="273"/>
            <ac:spMk id="3" creationId="{4A6D824C-DAB9-90D9-A690-A8D18323D7B4}"/>
          </ac:spMkLst>
        </pc:spChg>
      </pc:sldChg>
    </pc:docChg>
  </pc:docChgLst>
  <pc:docChgLst>
    <pc:chgData name="Sapphire Francis (2409112)" userId="S::2409112@student.uwtsd.ac.uk::872b68b5-d623-43b1-9764-20492f7f60c4" providerId="AD" clId="Web-{1BB94DDA-212E-70CE-AE07-95E96ADB1747}"/>
    <pc:docChg chg="addSld delSld modSld">
      <pc:chgData name="Sapphire Francis (2409112)" userId="S::2409112@student.uwtsd.ac.uk::872b68b5-d623-43b1-9764-20492f7f60c4" providerId="AD" clId="Web-{1BB94DDA-212E-70CE-AE07-95E96ADB1747}" dt="2024-11-15T08:24:58.174" v="133"/>
      <pc:docMkLst>
        <pc:docMk/>
      </pc:docMkLst>
      <pc:sldChg chg="addSp modSp">
        <pc:chgData name="Sapphire Francis (2409112)" userId="S::2409112@student.uwtsd.ac.uk::872b68b5-d623-43b1-9764-20492f7f60c4" providerId="AD" clId="Web-{1BB94DDA-212E-70CE-AE07-95E96ADB1747}" dt="2024-11-15T08:20:42.512" v="113" actId="20577"/>
        <pc:sldMkLst>
          <pc:docMk/>
          <pc:sldMk cId="3025652854" sldId="260"/>
        </pc:sldMkLst>
        <pc:spChg chg="mod">
          <ac:chgData name="Sapphire Francis (2409112)" userId="S::2409112@student.uwtsd.ac.uk::872b68b5-d623-43b1-9764-20492f7f60c4" providerId="AD" clId="Web-{1BB94DDA-212E-70CE-AE07-95E96ADB1747}" dt="2024-11-15T08:20:26.559" v="99" actId="20577"/>
          <ac:spMkLst>
            <pc:docMk/>
            <pc:sldMk cId="3025652854" sldId="260"/>
            <ac:spMk id="3" creationId="{074587EE-1853-1C08-B5E5-E434ADEB73E9}"/>
          </ac:spMkLst>
        </pc:spChg>
        <pc:spChg chg="add mod">
          <ac:chgData name="Sapphire Francis (2409112)" userId="S::2409112@student.uwtsd.ac.uk::872b68b5-d623-43b1-9764-20492f7f60c4" providerId="AD" clId="Web-{1BB94DDA-212E-70CE-AE07-95E96ADB1747}" dt="2024-11-15T08:20:42.512" v="113" actId="20577"/>
          <ac:spMkLst>
            <pc:docMk/>
            <pc:sldMk cId="3025652854" sldId="260"/>
            <ac:spMk id="4" creationId="{BFCC082F-C497-BA08-BE41-E413A8ACCBD1}"/>
          </ac:spMkLst>
        </pc:spChg>
      </pc:sldChg>
      <pc:sldChg chg="addSp delSp modSp new mod modTransition setBg">
        <pc:chgData name="Sapphire Francis (2409112)" userId="S::2409112@student.uwtsd.ac.uk::872b68b5-d623-43b1-9764-20492f7f60c4" providerId="AD" clId="Web-{1BB94DDA-212E-70CE-AE07-95E96ADB1747}" dt="2024-11-15T08:19:42.011" v="93"/>
        <pc:sldMkLst>
          <pc:docMk/>
          <pc:sldMk cId="2440871589" sldId="261"/>
        </pc:sldMkLst>
        <pc:spChg chg="del">
          <ac:chgData name="Sapphire Francis (2409112)" userId="S::2409112@student.uwtsd.ac.uk::872b68b5-d623-43b1-9764-20492f7f60c4" providerId="AD" clId="Web-{1BB94DDA-212E-70CE-AE07-95E96ADB1747}" dt="2024-11-15T08:06:31.242" v="4"/>
          <ac:spMkLst>
            <pc:docMk/>
            <pc:sldMk cId="2440871589" sldId="261"/>
            <ac:spMk id="2" creationId="{B89C3C24-5C01-D5D7-7066-FB1F61650FE6}"/>
          </ac:spMkLst>
        </pc:spChg>
        <pc:spChg chg="del">
          <ac:chgData name="Sapphire Francis (2409112)" userId="S::2409112@student.uwtsd.ac.uk::872b68b5-d623-43b1-9764-20492f7f60c4" providerId="AD" clId="Web-{1BB94DDA-212E-70CE-AE07-95E96ADB1747}" dt="2024-11-15T08:06:36.367" v="7"/>
          <ac:spMkLst>
            <pc:docMk/>
            <pc:sldMk cId="2440871589" sldId="261"/>
            <ac:spMk id="3" creationId="{DF54C4E9-2FAC-4F3F-0620-79B8DE321C5C}"/>
          </ac:spMkLst>
        </pc:spChg>
        <pc:spChg chg="add mod">
          <ac:chgData name="Sapphire Francis (2409112)" userId="S::2409112@student.uwtsd.ac.uk::872b68b5-d623-43b1-9764-20492f7f60c4" providerId="AD" clId="Web-{1BB94DDA-212E-70CE-AE07-95E96ADB1747}" dt="2024-11-15T08:15:29.473" v="83"/>
          <ac:spMkLst>
            <pc:docMk/>
            <pc:sldMk cId="2440871589" sldId="261"/>
            <ac:spMk id="4" creationId="{80658EBB-D3DA-34BB-EBAB-FC999036D261}"/>
          </ac:spMkLst>
        </pc:spChg>
        <pc:spChg chg="add mod">
          <ac:chgData name="Sapphire Francis (2409112)" userId="S::2409112@student.uwtsd.ac.uk::872b68b5-d623-43b1-9764-20492f7f60c4" providerId="AD" clId="Web-{1BB94DDA-212E-70CE-AE07-95E96ADB1747}" dt="2024-11-15T08:11:49.218" v="70"/>
          <ac:spMkLst>
            <pc:docMk/>
            <pc:sldMk cId="2440871589" sldId="261"/>
            <ac:spMk id="5" creationId="{D799BE9A-F78F-A287-9517-87404AD5441C}"/>
          </ac:spMkLst>
        </pc:spChg>
        <pc:spChg chg="add del mod">
          <ac:chgData name="Sapphire Francis (2409112)" userId="S::2409112@student.uwtsd.ac.uk::872b68b5-d623-43b1-9764-20492f7f60c4" providerId="AD" clId="Web-{1BB94DDA-212E-70CE-AE07-95E96ADB1747}" dt="2024-11-15T08:10:51.764" v="59"/>
          <ac:spMkLst>
            <pc:docMk/>
            <pc:sldMk cId="2440871589" sldId="261"/>
            <ac:spMk id="6" creationId="{DFE6E1EC-D5C1-B9ED-2FD7-561BE844AF1F}"/>
          </ac:spMkLst>
        </pc:spChg>
        <pc:spChg chg="add del">
          <ac:chgData name="Sapphire Francis (2409112)" userId="S::2409112@student.uwtsd.ac.uk::872b68b5-d623-43b1-9764-20492f7f60c4" providerId="AD" clId="Web-{1BB94DDA-212E-70CE-AE07-95E96ADB1747}" dt="2024-11-15T08:10:18.716" v="54"/>
          <ac:spMkLst>
            <pc:docMk/>
            <pc:sldMk cId="2440871589" sldId="261"/>
            <ac:spMk id="7" creationId="{666D69AB-05A1-9D29-13DE-F79F9DB1185C}"/>
          </ac:spMkLst>
        </pc:spChg>
        <pc:spChg chg="add mod">
          <ac:chgData name="Sapphire Francis (2409112)" userId="S::2409112@student.uwtsd.ac.uk::872b68b5-d623-43b1-9764-20492f7f60c4" providerId="AD" clId="Web-{1BB94DDA-212E-70CE-AE07-95E96ADB1747}" dt="2024-11-15T08:15:31.708" v="84"/>
          <ac:spMkLst>
            <pc:docMk/>
            <pc:sldMk cId="2440871589" sldId="261"/>
            <ac:spMk id="8" creationId="{6450B20E-2990-B11A-7D3F-5510B9BCAB0E}"/>
          </ac:spMkLst>
        </pc:spChg>
        <pc:spChg chg="add mod">
          <ac:chgData name="Sapphire Francis (2409112)" userId="S::2409112@student.uwtsd.ac.uk::872b68b5-d623-43b1-9764-20492f7f60c4" providerId="AD" clId="Web-{1BB94DDA-212E-70CE-AE07-95E96ADB1747}" dt="2024-11-15T08:11:54.593" v="72" actId="1076"/>
          <ac:spMkLst>
            <pc:docMk/>
            <pc:sldMk cId="2440871589" sldId="261"/>
            <ac:spMk id="9" creationId="{3D1E8ABB-FD57-7E63-ED84-58763406988B}"/>
          </ac:spMkLst>
        </pc:spChg>
      </pc:sldChg>
      <pc:sldChg chg="new del">
        <pc:chgData name="Sapphire Francis (2409112)" userId="S::2409112@student.uwtsd.ac.uk::872b68b5-d623-43b1-9764-20492f7f60c4" providerId="AD" clId="Web-{1BB94DDA-212E-70CE-AE07-95E96ADB1747}" dt="2024-11-15T08:12:05.500" v="74"/>
        <pc:sldMkLst>
          <pc:docMk/>
          <pc:sldMk cId="3313406021" sldId="262"/>
        </pc:sldMkLst>
      </pc:sldChg>
      <pc:sldChg chg="modSp add mod replId modTransition setBg">
        <pc:chgData name="Sapphire Francis (2409112)" userId="S::2409112@student.uwtsd.ac.uk::872b68b5-d623-43b1-9764-20492f7f60c4" providerId="AD" clId="Web-{1BB94DDA-212E-70CE-AE07-95E96ADB1747}" dt="2024-11-15T08:20:07.777" v="96"/>
        <pc:sldMkLst>
          <pc:docMk/>
          <pc:sldMk cId="4095308377" sldId="263"/>
        </pc:sldMkLst>
        <pc:spChg chg="mod">
          <ac:chgData name="Sapphire Francis (2409112)" userId="S::2409112@student.uwtsd.ac.uk::872b68b5-d623-43b1-9764-20492f7f60c4" providerId="AD" clId="Web-{1BB94DDA-212E-70CE-AE07-95E96ADB1747}" dt="2024-11-15T08:19:59.245" v="95"/>
          <ac:spMkLst>
            <pc:docMk/>
            <pc:sldMk cId="4095308377" sldId="263"/>
            <ac:spMk id="4" creationId="{80658EBB-D3DA-34BB-EBAB-FC999036D261}"/>
          </ac:spMkLst>
        </pc:spChg>
        <pc:spChg chg="mod">
          <ac:chgData name="Sapphire Francis (2409112)" userId="S::2409112@student.uwtsd.ac.uk::872b68b5-d623-43b1-9764-20492f7f60c4" providerId="AD" clId="Web-{1BB94DDA-212E-70CE-AE07-95E96ADB1747}" dt="2024-11-15T08:15:34.114" v="85"/>
          <ac:spMkLst>
            <pc:docMk/>
            <pc:sldMk cId="4095308377" sldId="263"/>
            <ac:spMk id="5" creationId="{D799BE9A-F78F-A287-9517-87404AD5441C}"/>
          </ac:spMkLst>
        </pc:spChg>
        <pc:spChg chg="mod">
          <ac:chgData name="Sapphire Francis (2409112)" userId="S::2409112@student.uwtsd.ac.uk::872b68b5-d623-43b1-9764-20492f7f60c4" providerId="AD" clId="Web-{1BB94DDA-212E-70CE-AE07-95E96ADB1747}" dt="2024-11-15T08:15:35.130" v="86"/>
          <ac:spMkLst>
            <pc:docMk/>
            <pc:sldMk cId="4095308377" sldId="263"/>
            <ac:spMk id="8" creationId="{6450B20E-2990-B11A-7D3F-5510B9BCAB0E}"/>
          </ac:spMkLst>
        </pc:spChg>
        <pc:spChg chg="mod">
          <ac:chgData name="Sapphire Francis (2409112)" userId="S::2409112@student.uwtsd.ac.uk::872b68b5-d623-43b1-9764-20492f7f60c4" providerId="AD" clId="Web-{1BB94DDA-212E-70CE-AE07-95E96ADB1747}" dt="2024-11-15T08:20:07.777" v="96"/>
          <ac:spMkLst>
            <pc:docMk/>
            <pc:sldMk cId="4095308377" sldId="263"/>
            <ac:spMk id="9" creationId="{3D1E8ABB-FD57-7E63-ED84-58763406988B}"/>
          </ac:spMkLst>
        </pc:spChg>
      </pc:sldChg>
      <pc:sldChg chg="addSp delSp modSp new del">
        <pc:chgData name="Sapphire Francis (2409112)" userId="S::2409112@student.uwtsd.ac.uk::872b68b5-d623-43b1-9764-20492f7f60c4" providerId="AD" clId="Web-{1BB94DDA-212E-70CE-AE07-95E96ADB1747}" dt="2024-11-15T08:24:58.174" v="133"/>
        <pc:sldMkLst>
          <pc:docMk/>
          <pc:sldMk cId="2850172321" sldId="264"/>
        </pc:sldMkLst>
        <pc:spChg chg="del">
          <ac:chgData name="Sapphire Francis (2409112)" userId="S::2409112@student.uwtsd.ac.uk::872b68b5-d623-43b1-9764-20492f7f60c4" providerId="AD" clId="Web-{1BB94DDA-212E-70CE-AE07-95E96ADB1747}" dt="2024-11-15T08:21:26.576" v="116"/>
          <ac:spMkLst>
            <pc:docMk/>
            <pc:sldMk cId="2850172321" sldId="264"/>
            <ac:spMk id="2" creationId="{C6CA0774-220B-EA8C-FB1D-117D06C751BE}"/>
          </ac:spMkLst>
        </pc:spChg>
        <pc:spChg chg="del">
          <ac:chgData name="Sapphire Francis (2409112)" userId="S::2409112@student.uwtsd.ac.uk::872b68b5-d623-43b1-9764-20492f7f60c4" providerId="AD" clId="Web-{1BB94DDA-212E-70CE-AE07-95E96ADB1747}" dt="2024-11-15T08:21:26.576" v="115"/>
          <ac:spMkLst>
            <pc:docMk/>
            <pc:sldMk cId="2850172321" sldId="264"/>
            <ac:spMk id="3" creationId="{66594071-2700-0801-2C8D-01785652088C}"/>
          </ac:spMkLst>
        </pc:spChg>
        <pc:spChg chg="add del mod">
          <ac:chgData name="Sapphire Francis (2409112)" userId="S::2409112@student.uwtsd.ac.uk::872b68b5-d623-43b1-9764-20492f7f60c4" providerId="AD" clId="Web-{1BB94DDA-212E-70CE-AE07-95E96ADB1747}" dt="2024-11-15T08:24:54.487" v="132"/>
          <ac:spMkLst>
            <pc:docMk/>
            <pc:sldMk cId="2850172321" sldId="264"/>
            <ac:spMk id="4" creationId="{EF674FE6-9928-A0CF-E61C-34141430F001}"/>
          </ac:spMkLst>
        </pc:spChg>
        <pc:spChg chg="add mod">
          <ac:chgData name="Sapphire Francis (2409112)" userId="S::2409112@student.uwtsd.ac.uk::872b68b5-d623-43b1-9764-20492f7f60c4" providerId="AD" clId="Web-{1BB94DDA-212E-70CE-AE07-95E96ADB1747}" dt="2024-11-15T08:24:52.049" v="131" actId="1076"/>
          <ac:spMkLst>
            <pc:docMk/>
            <pc:sldMk cId="2850172321" sldId="264"/>
            <ac:spMk id="5" creationId="{8C8FC031-DF66-E1A1-4F47-FA8F7C999CE2}"/>
          </ac:spMkLst>
        </pc:spChg>
      </pc:sldChg>
    </pc:docChg>
  </pc:docChgLst>
  <pc:docChgLst>
    <pc:chgData name="Sapphire Francis (2409112)" userId="S::2409112@student.uwtsd.ac.uk::872b68b5-d623-43b1-9764-20492f7f60c4" providerId="AD" clId="Web-{C50CAA46-0479-15C2-4C25-76F392D343F3}"/>
    <pc:docChg chg="modSld">
      <pc:chgData name="Sapphire Francis (2409112)" userId="S::2409112@student.uwtsd.ac.uk::872b68b5-d623-43b1-9764-20492f7f60c4" providerId="AD" clId="Web-{C50CAA46-0479-15C2-4C25-76F392D343F3}" dt="2024-11-16T11:05:46.319" v="2" actId="20577"/>
      <pc:docMkLst>
        <pc:docMk/>
      </pc:docMkLst>
      <pc:sldChg chg="modSp">
        <pc:chgData name="Sapphire Francis (2409112)" userId="S::2409112@student.uwtsd.ac.uk::872b68b5-d623-43b1-9764-20492f7f60c4" providerId="AD" clId="Web-{C50CAA46-0479-15C2-4C25-76F392D343F3}" dt="2024-11-16T11:05:46.319" v="2" actId="20577"/>
        <pc:sldMkLst>
          <pc:docMk/>
          <pc:sldMk cId="3791946282" sldId="257"/>
        </pc:sldMkLst>
        <pc:spChg chg="mod">
          <ac:chgData name="Sapphire Francis (2409112)" userId="S::2409112@student.uwtsd.ac.uk::872b68b5-d623-43b1-9764-20492f7f60c4" providerId="AD" clId="Web-{C50CAA46-0479-15C2-4C25-76F392D343F3}" dt="2024-11-16T11:05:46.319" v="2" actId="20577"/>
          <ac:spMkLst>
            <pc:docMk/>
            <pc:sldMk cId="3791946282" sldId="257"/>
            <ac:spMk id="2" creationId="{BCA4F658-D575-0FF6-FB9C-4CF3C800C33A}"/>
          </ac:spMkLst>
        </pc:spChg>
      </pc:sldChg>
    </pc:docChg>
  </pc:docChgLst>
  <pc:docChgLst>
    <pc:chgData name="Sapphire Francis (2409112)" userId="S::2409112@student.uwtsd.ac.uk::872b68b5-d623-43b1-9764-20492f7f60c4" providerId="AD" clId="Web-{D43982E4-7260-8195-E5A0-EECB98FDB19C}"/>
    <pc:docChg chg="modSld">
      <pc:chgData name="Sapphire Francis (2409112)" userId="S::2409112@student.uwtsd.ac.uk::872b68b5-d623-43b1-9764-20492f7f60c4" providerId="AD" clId="Web-{D43982E4-7260-8195-E5A0-EECB98FDB19C}" dt="2024-12-03T22:23:54.819" v="89" actId="1076"/>
      <pc:docMkLst>
        <pc:docMk/>
      </pc:docMkLst>
      <pc:sldChg chg="addSp delSp modSp">
        <pc:chgData name="Sapphire Francis (2409112)" userId="S::2409112@student.uwtsd.ac.uk::872b68b5-d623-43b1-9764-20492f7f60c4" providerId="AD" clId="Web-{D43982E4-7260-8195-E5A0-EECB98FDB19C}" dt="2024-12-03T21:56:23.666" v="2"/>
        <pc:sldMkLst>
          <pc:docMk/>
          <pc:sldMk cId="919840407" sldId="259"/>
        </pc:sldMkLst>
        <pc:picChg chg="add del mod">
          <ac:chgData name="Sapphire Francis (2409112)" userId="S::2409112@student.uwtsd.ac.uk::872b68b5-d623-43b1-9764-20492f7f60c4" providerId="AD" clId="Web-{D43982E4-7260-8195-E5A0-EECB98FDB19C}" dt="2024-12-03T21:56:23.666" v="2"/>
          <ac:picMkLst>
            <pc:docMk/>
            <pc:sldMk cId="919840407" sldId="259"/>
            <ac:picMk id="3" creationId="{F49D2174-E8F4-CE41-9C13-423F30A71516}"/>
          </ac:picMkLst>
        </pc:picChg>
      </pc:sldChg>
      <pc:sldChg chg="addSp delSp modSp">
        <pc:chgData name="Sapphire Francis (2409112)" userId="S::2409112@student.uwtsd.ac.uk::872b68b5-d623-43b1-9764-20492f7f60c4" providerId="AD" clId="Web-{D43982E4-7260-8195-E5A0-EECB98FDB19C}" dt="2024-12-03T22:23:54.819" v="89" actId="1076"/>
        <pc:sldMkLst>
          <pc:docMk/>
          <pc:sldMk cId="2411107377" sldId="270"/>
        </pc:sldMkLst>
        <pc:spChg chg="mod">
          <ac:chgData name="Sapphire Francis (2409112)" userId="S::2409112@student.uwtsd.ac.uk::872b68b5-d623-43b1-9764-20492f7f60c4" providerId="AD" clId="Web-{D43982E4-7260-8195-E5A0-EECB98FDB19C}" dt="2024-12-03T22:23:54.819" v="89" actId="1076"/>
          <ac:spMkLst>
            <pc:docMk/>
            <pc:sldMk cId="2411107377" sldId="270"/>
            <ac:spMk id="3" creationId="{0D49F235-9E19-BF01-85CF-E6CB6C084BDA}"/>
          </ac:spMkLst>
        </pc:spChg>
        <pc:spChg chg="del">
          <ac:chgData name="Sapphire Francis (2409112)" userId="S::2409112@student.uwtsd.ac.uk::872b68b5-d623-43b1-9764-20492f7f60c4" providerId="AD" clId="Web-{D43982E4-7260-8195-E5A0-EECB98FDB19C}" dt="2024-12-03T22:23:35.521" v="85"/>
          <ac:spMkLst>
            <pc:docMk/>
            <pc:sldMk cId="2411107377" sldId="270"/>
            <ac:spMk id="19" creationId="{F9EC3F91-A75C-4F74-867E-E4C28C13546B}"/>
          </ac:spMkLst>
        </pc:spChg>
        <pc:spChg chg="del">
          <ac:chgData name="Sapphire Francis (2409112)" userId="S::2409112@student.uwtsd.ac.uk::872b68b5-d623-43b1-9764-20492f7f60c4" providerId="AD" clId="Web-{D43982E4-7260-8195-E5A0-EECB98FDB19C}" dt="2024-12-03T22:23:35.521" v="85"/>
          <ac:spMkLst>
            <pc:docMk/>
            <pc:sldMk cId="2411107377" sldId="270"/>
            <ac:spMk id="20" creationId="{8181FC64-B306-4821-98E2-780662EFC486}"/>
          </ac:spMkLst>
        </pc:spChg>
        <pc:spChg chg="del">
          <ac:chgData name="Sapphire Francis (2409112)" userId="S::2409112@student.uwtsd.ac.uk::872b68b5-d623-43b1-9764-20492f7f60c4" providerId="AD" clId="Web-{D43982E4-7260-8195-E5A0-EECB98FDB19C}" dt="2024-12-03T22:23:35.521" v="85"/>
          <ac:spMkLst>
            <pc:docMk/>
            <pc:sldMk cId="2411107377" sldId="270"/>
            <ac:spMk id="21" creationId="{829A1E2C-5AC8-40FC-99E9-832069D39792}"/>
          </ac:spMkLst>
        </pc:spChg>
        <pc:spChg chg="del">
          <ac:chgData name="Sapphire Francis (2409112)" userId="S::2409112@student.uwtsd.ac.uk::872b68b5-d623-43b1-9764-20492f7f60c4" providerId="AD" clId="Web-{D43982E4-7260-8195-E5A0-EECB98FDB19C}" dt="2024-12-03T22:23:35.521" v="85"/>
          <ac:spMkLst>
            <pc:docMk/>
            <pc:sldMk cId="2411107377" sldId="270"/>
            <ac:spMk id="22" creationId="{5871FC61-DD4E-47D4-81FD-8A7E7D12B371}"/>
          </ac:spMkLst>
        </pc:spChg>
        <pc:spChg chg="add">
          <ac:chgData name="Sapphire Francis (2409112)" userId="S::2409112@student.uwtsd.ac.uk::872b68b5-d623-43b1-9764-20492f7f60c4" providerId="AD" clId="Web-{D43982E4-7260-8195-E5A0-EECB98FDB19C}" dt="2024-12-03T22:23:35.521" v="85"/>
          <ac:spMkLst>
            <pc:docMk/>
            <pc:sldMk cId="2411107377" sldId="270"/>
            <ac:spMk id="27" creationId="{7DE220E6-BA55-4F04-B3C4-F4985F3E77AF}"/>
          </ac:spMkLst>
        </pc:spChg>
        <pc:spChg chg="add">
          <ac:chgData name="Sapphire Francis (2409112)" userId="S::2409112@student.uwtsd.ac.uk::872b68b5-d623-43b1-9764-20492f7f60c4" providerId="AD" clId="Web-{D43982E4-7260-8195-E5A0-EECB98FDB19C}" dt="2024-12-03T22:23:35.521" v="85"/>
          <ac:spMkLst>
            <pc:docMk/>
            <pc:sldMk cId="2411107377" sldId="270"/>
            <ac:spMk id="29" creationId="{5AE190BC-D2FD-433E-AB89-0DF68EFD6D09}"/>
          </ac:spMkLst>
        </pc:spChg>
        <pc:spChg chg="add">
          <ac:chgData name="Sapphire Francis (2409112)" userId="S::2409112@student.uwtsd.ac.uk::872b68b5-d623-43b1-9764-20492f7f60c4" providerId="AD" clId="Web-{D43982E4-7260-8195-E5A0-EECB98FDB19C}" dt="2024-12-03T22:23:35.521" v="85"/>
          <ac:spMkLst>
            <pc:docMk/>
            <pc:sldMk cId="2411107377" sldId="270"/>
            <ac:spMk id="31" creationId="{43E8FEA2-54EE-4F84-B5DB-A055A7D805EE}"/>
          </ac:spMkLst>
        </pc:spChg>
        <pc:picChg chg="mod">
          <ac:chgData name="Sapphire Francis (2409112)" userId="S::2409112@student.uwtsd.ac.uk::872b68b5-d623-43b1-9764-20492f7f60c4" providerId="AD" clId="Web-{D43982E4-7260-8195-E5A0-EECB98FDB19C}" dt="2024-12-03T22:23:35.521" v="85"/>
          <ac:picMkLst>
            <pc:docMk/>
            <pc:sldMk cId="2411107377" sldId="270"/>
            <ac:picMk id="2" creationId="{52DBADF2-D3D7-1F72-0290-713485CB8F10}"/>
          </ac:picMkLst>
        </pc:picChg>
      </pc:sldChg>
      <pc:sldChg chg="addSp delSp modSp mod setBg">
        <pc:chgData name="Sapphire Francis (2409112)" userId="S::2409112@student.uwtsd.ac.uk::872b68b5-d623-43b1-9764-20492f7f60c4" providerId="AD" clId="Web-{D43982E4-7260-8195-E5A0-EECB98FDB19C}" dt="2024-12-03T22:01:33.974" v="14" actId="20577"/>
        <pc:sldMkLst>
          <pc:docMk/>
          <pc:sldMk cId="1212315391" sldId="272"/>
        </pc:sldMkLst>
        <pc:spChg chg="mod ord">
          <ac:chgData name="Sapphire Francis (2409112)" userId="S::2409112@student.uwtsd.ac.uk::872b68b5-d623-43b1-9764-20492f7f60c4" providerId="AD" clId="Web-{D43982E4-7260-8195-E5A0-EECB98FDB19C}" dt="2024-12-03T22:01:33.974" v="14" actId="20577"/>
          <ac:spMkLst>
            <pc:docMk/>
            <pc:sldMk cId="1212315391" sldId="272"/>
            <ac:spMk id="3" creationId="{41F349C2-0622-860A-733C-E5DFCFB7EC84}"/>
          </ac:spMkLst>
        </pc:spChg>
        <pc:spChg chg="add del">
          <ac:chgData name="Sapphire Francis (2409112)" userId="S::2409112@student.uwtsd.ac.uk::872b68b5-d623-43b1-9764-20492f7f60c4" providerId="AD" clId="Web-{D43982E4-7260-8195-E5A0-EECB98FDB19C}" dt="2024-12-03T22:00:00.329" v="5"/>
          <ac:spMkLst>
            <pc:docMk/>
            <pc:sldMk cId="1212315391" sldId="272"/>
            <ac:spMk id="8" creationId="{12609869-9E80-471B-A487-A53288E0E791}"/>
          </ac:spMkLst>
        </pc:spChg>
        <pc:spChg chg="add del">
          <ac:chgData name="Sapphire Francis (2409112)" userId="S::2409112@student.uwtsd.ac.uk::872b68b5-d623-43b1-9764-20492f7f60c4" providerId="AD" clId="Web-{D43982E4-7260-8195-E5A0-EECB98FDB19C}" dt="2024-12-03T22:00:00.329" v="5"/>
          <ac:spMkLst>
            <pc:docMk/>
            <pc:sldMk cId="1212315391" sldId="272"/>
            <ac:spMk id="10" creationId="{7004738A-9D34-43E8-97D2-CA0EED4F8BE0}"/>
          </ac:spMkLst>
        </pc:spChg>
        <pc:spChg chg="add del">
          <ac:chgData name="Sapphire Francis (2409112)" userId="S::2409112@student.uwtsd.ac.uk::872b68b5-d623-43b1-9764-20492f7f60c4" providerId="AD" clId="Web-{D43982E4-7260-8195-E5A0-EECB98FDB19C}" dt="2024-12-03T22:00:00.329" v="5"/>
          <ac:spMkLst>
            <pc:docMk/>
            <pc:sldMk cId="1212315391" sldId="272"/>
            <ac:spMk id="12" creationId="{B8B8D07F-F13E-443E-BA68-2D26672D76B9}"/>
          </ac:spMkLst>
        </pc:spChg>
        <pc:spChg chg="add del">
          <ac:chgData name="Sapphire Francis (2409112)" userId="S::2409112@student.uwtsd.ac.uk::872b68b5-d623-43b1-9764-20492f7f60c4" providerId="AD" clId="Web-{D43982E4-7260-8195-E5A0-EECB98FDB19C}" dt="2024-12-03T22:00:00.329" v="5"/>
          <ac:spMkLst>
            <pc:docMk/>
            <pc:sldMk cId="1212315391" sldId="272"/>
            <ac:spMk id="14" creationId="{2813A4FA-24A5-41ED-A534-3807D1B2F344}"/>
          </ac:spMkLst>
        </pc:spChg>
        <pc:spChg chg="add del">
          <ac:chgData name="Sapphire Francis (2409112)" userId="S::2409112@student.uwtsd.ac.uk::872b68b5-d623-43b1-9764-20492f7f60c4" providerId="AD" clId="Web-{D43982E4-7260-8195-E5A0-EECB98FDB19C}" dt="2024-12-03T22:00:00.329" v="5"/>
          <ac:spMkLst>
            <pc:docMk/>
            <pc:sldMk cId="1212315391" sldId="272"/>
            <ac:spMk id="16" creationId="{C3944F27-CA70-4E84-A51A-E6BF89558979}"/>
          </ac:spMkLst>
        </pc:spChg>
        <pc:spChg chg="add del">
          <ac:chgData name="Sapphire Francis (2409112)" userId="S::2409112@student.uwtsd.ac.uk::872b68b5-d623-43b1-9764-20492f7f60c4" providerId="AD" clId="Web-{D43982E4-7260-8195-E5A0-EECB98FDB19C}" dt="2024-12-03T22:00:39.832" v="10"/>
          <ac:spMkLst>
            <pc:docMk/>
            <pc:sldMk cId="1212315391" sldId="272"/>
            <ac:spMk id="18" creationId="{9D25F302-27C5-414F-97F8-6EA0A6C028BA}"/>
          </ac:spMkLst>
        </pc:spChg>
        <pc:spChg chg="add del">
          <ac:chgData name="Sapphire Francis (2409112)" userId="S::2409112@student.uwtsd.ac.uk::872b68b5-d623-43b1-9764-20492f7f60c4" providerId="AD" clId="Web-{D43982E4-7260-8195-E5A0-EECB98FDB19C}" dt="2024-12-03T22:00:39.832" v="10"/>
          <ac:spMkLst>
            <pc:docMk/>
            <pc:sldMk cId="1212315391" sldId="272"/>
            <ac:spMk id="19" creationId="{830A36F8-48C2-4842-A87B-8CE8DF4E7FD2}"/>
          </ac:spMkLst>
        </pc:spChg>
        <pc:spChg chg="add del">
          <ac:chgData name="Sapphire Francis (2409112)" userId="S::2409112@student.uwtsd.ac.uk::872b68b5-d623-43b1-9764-20492f7f60c4" providerId="AD" clId="Web-{D43982E4-7260-8195-E5A0-EECB98FDB19C}" dt="2024-12-03T22:00:39.832" v="10"/>
          <ac:spMkLst>
            <pc:docMk/>
            <pc:sldMk cId="1212315391" sldId="272"/>
            <ac:spMk id="20" creationId="{51C89C42-AF83-451A-81EA-4728447557EF}"/>
          </ac:spMkLst>
        </pc:spChg>
        <pc:spChg chg="add">
          <ac:chgData name="Sapphire Francis (2409112)" userId="S::2409112@student.uwtsd.ac.uk::872b68b5-d623-43b1-9764-20492f7f60c4" providerId="AD" clId="Web-{D43982E4-7260-8195-E5A0-EECB98FDB19C}" dt="2024-12-03T22:00:39.832" v="10"/>
          <ac:spMkLst>
            <pc:docMk/>
            <pc:sldMk cId="1212315391" sldId="272"/>
            <ac:spMk id="25" creationId="{8181FC64-B306-4821-98E2-780662EFC486}"/>
          </ac:spMkLst>
        </pc:spChg>
        <pc:spChg chg="add">
          <ac:chgData name="Sapphire Francis (2409112)" userId="S::2409112@student.uwtsd.ac.uk::872b68b5-d623-43b1-9764-20492f7f60c4" providerId="AD" clId="Web-{D43982E4-7260-8195-E5A0-EECB98FDB19C}" dt="2024-12-03T22:00:39.832" v="10"/>
          <ac:spMkLst>
            <pc:docMk/>
            <pc:sldMk cId="1212315391" sldId="272"/>
            <ac:spMk id="27" creationId="{7D0B7289-120F-44DC-9769-2E096993B140}"/>
          </ac:spMkLst>
        </pc:spChg>
        <pc:spChg chg="add">
          <ac:chgData name="Sapphire Francis (2409112)" userId="S::2409112@student.uwtsd.ac.uk::872b68b5-d623-43b1-9764-20492f7f60c4" providerId="AD" clId="Web-{D43982E4-7260-8195-E5A0-EECB98FDB19C}" dt="2024-12-03T22:00:39.832" v="10"/>
          <ac:spMkLst>
            <pc:docMk/>
            <pc:sldMk cId="1212315391" sldId="272"/>
            <ac:spMk id="29" creationId="{158468AF-8ABA-4771-9770-C8C79C0E6155}"/>
          </ac:spMkLst>
        </pc:spChg>
        <pc:spChg chg="add">
          <ac:chgData name="Sapphire Francis (2409112)" userId="S::2409112@student.uwtsd.ac.uk::872b68b5-d623-43b1-9764-20492f7f60c4" providerId="AD" clId="Web-{D43982E4-7260-8195-E5A0-EECB98FDB19C}" dt="2024-12-03T22:00:39.832" v="10"/>
          <ac:spMkLst>
            <pc:docMk/>
            <pc:sldMk cId="1212315391" sldId="272"/>
            <ac:spMk id="31" creationId="{430FFA19-9577-4BA8-B103-A75613F3FA9A}"/>
          </ac:spMkLst>
        </pc:spChg>
        <pc:picChg chg="add del mod ord">
          <ac:chgData name="Sapphire Francis (2409112)" userId="S::2409112@student.uwtsd.ac.uk::872b68b5-d623-43b1-9764-20492f7f60c4" providerId="AD" clId="Web-{D43982E4-7260-8195-E5A0-EECB98FDB19C}" dt="2024-12-03T22:00:39.832" v="10"/>
          <ac:picMkLst>
            <pc:docMk/>
            <pc:sldMk cId="1212315391" sldId="272"/>
            <ac:picMk id="2" creationId="{2CA1C76F-7450-F693-BD24-B063AF92D54B}"/>
          </ac:picMkLst>
        </pc:picChg>
      </pc:sldChg>
      <pc:sldChg chg="addSp delSp modSp mod setBg">
        <pc:chgData name="Sapphire Francis (2409112)" userId="S::2409112@student.uwtsd.ac.uk::872b68b5-d623-43b1-9764-20492f7f60c4" providerId="AD" clId="Web-{D43982E4-7260-8195-E5A0-EECB98FDB19C}" dt="2024-12-03T22:22:55.051" v="84" actId="14100"/>
        <pc:sldMkLst>
          <pc:docMk/>
          <pc:sldMk cId="3862132250" sldId="274"/>
        </pc:sldMkLst>
        <pc:spChg chg="mod ord">
          <ac:chgData name="Sapphire Francis (2409112)" userId="S::2409112@student.uwtsd.ac.uk::872b68b5-d623-43b1-9764-20492f7f60c4" providerId="AD" clId="Web-{D43982E4-7260-8195-E5A0-EECB98FDB19C}" dt="2024-12-03T22:22:55.051" v="84" actId="14100"/>
          <ac:spMkLst>
            <pc:docMk/>
            <pc:sldMk cId="3862132250" sldId="274"/>
            <ac:spMk id="3" creationId="{4628B5F8-CB20-769D-5DA6-7CCCF588EDDF}"/>
          </ac:spMkLst>
        </pc:spChg>
        <pc:spChg chg="add del">
          <ac:chgData name="Sapphire Francis (2409112)" userId="S::2409112@student.uwtsd.ac.uk::872b68b5-d623-43b1-9764-20492f7f60c4" providerId="AD" clId="Web-{D43982E4-7260-8195-E5A0-EECB98FDB19C}" dt="2024-12-03T22:06:43.062" v="23"/>
          <ac:spMkLst>
            <pc:docMk/>
            <pc:sldMk cId="3862132250" sldId="274"/>
            <ac:spMk id="8" creationId="{E8A8EAB8-D2FF-444D-B34B-7D32F106AD0E}"/>
          </ac:spMkLst>
        </pc:spChg>
        <pc:spChg chg="add del">
          <ac:chgData name="Sapphire Francis (2409112)" userId="S::2409112@student.uwtsd.ac.uk::872b68b5-d623-43b1-9764-20492f7f60c4" providerId="AD" clId="Web-{D43982E4-7260-8195-E5A0-EECB98FDB19C}" dt="2024-12-03T22:06:51.281" v="25"/>
          <ac:spMkLst>
            <pc:docMk/>
            <pc:sldMk cId="3862132250" sldId="274"/>
            <ac:spMk id="14" creationId="{7DE220E6-BA55-4F04-B3C4-F4985F3E77AF}"/>
          </ac:spMkLst>
        </pc:spChg>
        <pc:spChg chg="add del">
          <ac:chgData name="Sapphire Francis (2409112)" userId="S::2409112@student.uwtsd.ac.uk::872b68b5-d623-43b1-9764-20492f7f60c4" providerId="AD" clId="Web-{D43982E4-7260-8195-E5A0-EECB98FDB19C}" dt="2024-12-03T22:06:51.281" v="25"/>
          <ac:spMkLst>
            <pc:docMk/>
            <pc:sldMk cId="3862132250" sldId="274"/>
            <ac:spMk id="15" creationId="{5AE190BC-D2FD-433E-AB89-0DF68EFD6D09}"/>
          </ac:spMkLst>
        </pc:spChg>
        <pc:spChg chg="add del">
          <ac:chgData name="Sapphire Francis (2409112)" userId="S::2409112@student.uwtsd.ac.uk::872b68b5-d623-43b1-9764-20492f7f60c4" providerId="AD" clId="Web-{D43982E4-7260-8195-E5A0-EECB98FDB19C}" dt="2024-12-03T22:06:51.281" v="25"/>
          <ac:spMkLst>
            <pc:docMk/>
            <pc:sldMk cId="3862132250" sldId="274"/>
            <ac:spMk id="16" creationId="{43E8FEA2-54EE-4F84-B5DB-A055A7D805EE}"/>
          </ac:spMkLst>
        </pc:spChg>
        <pc:spChg chg="add del">
          <ac:chgData name="Sapphire Francis (2409112)" userId="S::2409112@student.uwtsd.ac.uk::872b68b5-d623-43b1-9764-20492f7f60c4" providerId="AD" clId="Web-{D43982E4-7260-8195-E5A0-EECB98FDB19C}" dt="2024-12-03T22:22:37.329" v="80"/>
          <ac:spMkLst>
            <pc:docMk/>
            <pc:sldMk cId="3862132250" sldId="274"/>
            <ac:spMk id="18" creationId="{9D909724-2FAC-4941-A743-AB97A8A67D50}"/>
          </ac:spMkLst>
        </pc:spChg>
        <pc:spChg chg="add del">
          <ac:chgData name="Sapphire Francis (2409112)" userId="S::2409112@student.uwtsd.ac.uk::872b68b5-d623-43b1-9764-20492f7f60c4" providerId="AD" clId="Web-{D43982E4-7260-8195-E5A0-EECB98FDB19C}" dt="2024-12-03T22:22:37.329" v="80"/>
          <ac:spMkLst>
            <pc:docMk/>
            <pc:sldMk cId="3862132250" sldId="274"/>
            <ac:spMk id="19" creationId="{97B03642-7722-4B15-897F-76918F86B8FB}"/>
          </ac:spMkLst>
        </pc:spChg>
        <pc:spChg chg="add del">
          <ac:chgData name="Sapphire Francis (2409112)" userId="S::2409112@student.uwtsd.ac.uk::872b68b5-d623-43b1-9764-20492f7f60c4" providerId="AD" clId="Web-{D43982E4-7260-8195-E5A0-EECB98FDB19C}" dt="2024-12-03T22:22:37.329" v="80"/>
          <ac:spMkLst>
            <pc:docMk/>
            <pc:sldMk cId="3862132250" sldId="274"/>
            <ac:spMk id="20" creationId="{6068EAC2-2623-4156-A990-D776FF9BF493}"/>
          </ac:spMkLst>
        </pc:spChg>
        <pc:spChg chg="add del">
          <ac:chgData name="Sapphire Francis (2409112)" userId="S::2409112@student.uwtsd.ac.uk::872b68b5-d623-43b1-9764-20492f7f60c4" providerId="AD" clId="Web-{D43982E4-7260-8195-E5A0-EECB98FDB19C}" dt="2024-12-03T22:22:37.329" v="80"/>
          <ac:spMkLst>
            <pc:docMk/>
            <pc:sldMk cId="3862132250" sldId="274"/>
            <ac:spMk id="21" creationId="{4C707BC9-731A-490A-AF25-6F349FD9B02F}"/>
          </ac:spMkLst>
        </pc:spChg>
        <pc:spChg chg="add del">
          <ac:chgData name="Sapphire Francis (2409112)" userId="S::2409112@student.uwtsd.ac.uk::872b68b5-d623-43b1-9764-20492f7f60c4" providerId="AD" clId="Web-{D43982E4-7260-8195-E5A0-EECB98FDB19C}" dt="2024-12-03T22:22:37.329" v="80"/>
          <ac:spMkLst>
            <pc:docMk/>
            <pc:sldMk cId="3862132250" sldId="274"/>
            <ac:spMk id="22" creationId="{3FD7C480-AC7D-4FEE-BB95-EEE23BB3E693}"/>
          </ac:spMkLst>
        </pc:spChg>
        <pc:spChg chg="add">
          <ac:chgData name="Sapphire Francis (2409112)" userId="S::2409112@student.uwtsd.ac.uk::872b68b5-d623-43b1-9764-20492f7f60c4" providerId="AD" clId="Web-{D43982E4-7260-8195-E5A0-EECB98FDB19C}" dt="2024-12-03T22:22:37.329" v="80"/>
          <ac:spMkLst>
            <pc:docMk/>
            <pc:sldMk cId="3862132250" sldId="274"/>
            <ac:spMk id="27" creationId="{AE3A741D-C19B-960A-5803-1C5887147820}"/>
          </ac:spMkLst>
        </pc:spChg>
        <pc:spChg chg="add">
          <ac:chgData name="Sapphire Francis (2409112)" userId="S::2409112@student.uwtsd.ac.uk::872b68b5-d623-43b1-9764-20492f7f60c4" providerId="AD" clId="Web-{D43982E4-7260-8195-E5A0-EECB98FDB19C}" dt="2024-12-03T22:22:37.329" v="80"/>
          <ac:spMkLst>
            <pc:docMk/>
            <pc:sldMk cId="3862132250" sldId="274"/>
            <ac:spMk id="29" creationId="{9C3A50E9-9119-7BC3-083B-2D84CCC78E47}"/>
          </ac:spMkLst>
        </pc:spChg>
        <pc:spChg chg="add">
          <ac:chgData name="Sapphire Francis (2409112)" userId="S::2409112@student.uwtsd.ac.uk::872b68b5-d623-43b1-9764-20492f7f60c4" providerId="AD" clId="Web-{D43982E4-7260-8195-E5A0-EECB98FDB19C}" dt="2024-12-03T22:22:37.329" v="80"/>
          <ac:spMkLst>
            <pc:docMk/>
            <pc:sldMk cId="3862132250" sldId="274"/>
            <ac:spMk id="31" creationId="{DC39DE25-0E4E-0AA7-0932-1D78C2372786}"/>
          </ac:spMkLst>
        </pc:spChg>
        <pc:spChg chg="add">
          <ac:chgData name="Sapphire Francis (2409112)" userId="S::2409112@student.uwtsd.ac.uk::872b68b5-d623-43b1-9764-20492f7f60c4" providerId="AD" clId="Web-{D43982E4-7260-8195-E5A0-EECB98FDB19C}" dt="2024-12-03T22:22:37.329" v="80"/>
          <ac:spMkLst>
            <pc:docMk/>
            <pc:sldMk cId="3862132250" sldId="274"/>
            <ac:spMk id="33" creationId="{8D6EA299-0840-6DEA-E670-C49AEBC87E89}"/>
          </ac:spMkLst>
        </pc:spChg>
        <pc:picChg chg="add mod">
          <ac:chgData name="Sapphire Francis (2409112)" userId="S::2409112@student.uwtsd.ac.uk::872b68b5-d623-43b1-9764-20492f7f60c4" providerId="AD" clId="Web-{D43982E4-7260-8195-E5A0-EECB98FDB19C}" dt="2024-12-03T22:06:51.297" v="26"/>
          <ac:picMkLst>
            <pc:docMk/>
            <pc:sldMk cId="3862132250" sldId="274"/>
            <ac:picMk id="2" creationId="{1DD178D1-6AD6-FE0A-4E26-7ED1AF792341}"/>
          </ac:picMkLst>
        </pc:picChg>
        <pc:cxnChg chg="add del">
          <ac:chgData name="Sapphire Francis (2409112)" userId="S::2409112@student.uwtsd.ac.uk::872b68b5-d623-43b1-9764-20492f7f60c4" providerId="AD" clId="Web-{D43982E4-7260-8195-E5A0-EECB98FDB19C}" dt="2024-12-03T22:06:43.062" v="23"/>
          <ac:cxnSpMkLst>
            <pc:docMk/>
            <pc:sldMk cId="3862132250" sldId="274"/>
            <ac:cxnSpMk id="10" creationId="{EEA38897-7BA3-4408-8083-3235339C4A60}"/>
          </ac:cxnSpMkLst>
        </pc:cxnChg>
        <pc:cxnChg chg="add del">
          <ac:chgData name="Sapphire Francis (2409112)" userId="S::2409112@student.uwtsd.ac.uk::872b68b5-d623-43b1-9764-20492f7f60c4" providerId="AD" clId="Web-{D43982E4-7260-8195-E5A0-EECB98FDB19C}" dt="2024-12-03T22:06:43.062" v="23"/>
          <ac:cxnSpMkLst>
            <pc:docMk/>
            <pc:sldMk cId="3862132250" sldId="274"/>
            <ac:cxnSpMk id="12" creationId="{F11AD06B-AB20-4097-8606-5DA00DBACE88}"/>
          </ac:cxnSpMkLst>
        </pc:cxnChg>
      </pc:sldChg>
      <pc:sldChg chg="addSp delSp modSp mod setBg">
        <pc:chgData name="Sapphire Francis (2409112)" userId="S::2409112@student.uwtsd.ac.uk::872b68b5-d623-43b1-9764-20492f7f60c4" providerId="AD" clId="Web-{D43982E4-7260-8195-E5A0-EECB98FDB19C}" dt="2024-12-03T22:21:29.545" v="79" actId="20577"/>
        <pc:sldMkLst>
          <pc:docMk/>
          <pc:sldMk cId="1918267920" sldId="275"/>
        </pc:sldMkLst>
        <pc:spChg chg="mod ord">
          <ac:chgData name="Sapphire Francis (2409112)" userId="S::2409112@student.uwtsd.ac.uk::872b68b5-d623-43b1-9764-20492f7f60c4" providerId="AD" clId="Web-{D43982E4-7260-8195-E5A0-EECB98FDB19C}" dt="2024-12-03T22:21:29.545" v="79" actId="20577"/>
          <ac:spMkLst>
            <pc:docMk/>
            <pc:sldMk cId="1918267920" sldId="275"/>
            <ac:spMk id="3" creationId="{35C9F962-A262-4B5E-88C7-9F9A51F50709}"/>
          </ac:spMkLst>
        </pc:spChg>
        <pc:spChg chg="add del">
          <ac:chgData name="Sapphire Francis (2409112)" userId="S::2409112@student.uwtsd.ac.uk::872b68b5-d623-43b1-9764-20492f7f60c4" providerId="AD" clId="Web-{D43982E4-7260-8195-E5A0-EECB98FDB19C}" dt="2024-12-03T22:17:32.100" v="45"/>
          <ac:spMkLst>
            <pc:docMk/>
            <pc:sldMk cId="1918267920" sldId="275"/>
            <ac:spMk id="9" creationId="{A7AE9375-4664-4DB2-922D-2782A6E439AC}"/>
          </ac:spMkLst>
        </pc:spChg>
        <pc:spChg chg="add del">
          <ac:chgData name="Sapphire Francis (2409112)" userId="S::2409112@student.uwtsd.ac.uk::872b68b5-d623-43b1-9764-20492f7f60c4" providerId="AD" clId="Web-{D43982E4-7260-8195-E5A0-EECB98FDB19C}" dt="2024-12-03T22:17:32.100" v="45"/>
          <ac:spMkLst>
            <pc:docMk/>
            <pc:sldMk cId="1918267920" sldId="275"/>
            <ac:spMk id="13" creationId="{C87417AF-190E-4D6E-AFA6-7D3E84B0B430}"/>
          </ac:spMkLst>
        </pc:spChg>
        <pc:spChg chg="add del">
          <ac:chgData name="Sapphire Francis (2409112)" userId="S::2409112@student.uwtsd.ac.uk::872b68b5-d623-43b1-9764-20492f7f60c4" providerId="AD" clId="Web-{D43982E4-7260-8195-E5A0-EECB98FDB19C}" dt="2024-12-03T22:17:32.100" v="45"/>
          <ac:spMkLst>
            <pc:docMk/>
            <pc:sldMk cId="1918267920" sldId="275"/>
            <ac:spMk id="15" creationId="{80B30ED8-273E-4C07-8568-2FE5CC5C483D}"/>
          </ac:spMkLst>
        </pc:spChg>
        <pc:spChg chg="add del">
          <ac:chgData name="Sapphire Francis (2409112)" userId="S::2409112@student.uwtsd.ac.uk::872b68b5-d623-43b1-9764-20492f7f60c4" providerId="AD" clId="Web-{D43982E4-7260-8195-E5A0-EECB98FDB19C}" dt="2024-12-03T22:19:48.839" v="51"/>
          <ac:spMkLst>
            <pc:docMk/>
            <pc:sldMk cId="1918267920" sldId="275"/>
            <ac:spMk id="17" creationId="{21516CB1-E8C8-4751-B6A6-46B2D1E72A61}"/>
          </ac:spMkLst>
        </pc:spChg>
        <pc:spChg chg="add del">
          <ac:chgData name="Sapphire Francis (2409112)" userId="S::2409112@student.uwtsd.ac.uk::872b68b5-d623-43b1-9764-20492f7f60c4" providerId="AD" clId="Web-{D43982E4-7260-8195-E5A0-EECB98FDB19C}" dt="2024-12-03T22:19:48.839" v="51"/>
          <ac:spMkLst>
            <pc:docMk/>
            <pc:sldMk cId="1918267920" sldId="275"/>
            <ac:spMk id="18" creationId="{90C0C0D1-E79A-41FF-8322-256F6DD1499B}"/>
          </ac:spMkLst>
        </pc:spChg>
        <pc:spChg chg="add del">
          <ac:chgData name="Sapphire Francis (2409112)" userId="S::2409112@student.uwtsd.ac.uk::872b68b5-d623-43b1-9764-20492f7f60c4" providerId="AD" clId="Web-{D43982E4-7260-8195-E5A0-EECB98FDB19C}" dt="2024-12-03T22:19:48.839" v="51"/>
          <ac:spMkLst>
            <pc:docMk/>
            <pc:sldMk cId="1918267920" sldId="275"/>
            <ac:spMk id="19" creationId="{395FA420-5595-49D1-9D5F-79EC43B55574}"/>
          </ac:spMkLst>
        </pc:spChg>
        <pc:spChg chg="add del">
          <ac:chgData name="Sapphire Francis (2409112)" userId="S::2409112@student.uwtsd.ac.uk::872b68b5-d623-43b1-9764-20492f7f60c4" providerId="AD" clId="Web-{D43982E4-7260-8195-E5A0-EECB98FDB19C}" dt="2024-12-03T22:20:53.247" v="65"/>
          <ac:spMkLst>
            <pc:docMk/>
            <pc:sldMk cId="1918267920" sldId="275"/>
            <ac:spMk id="24" creationId="{21516CB1-E8C8-4751-B6A6-46B2D1E72A61}"/>
          </ac:spMkLst>
        </pc:spChg>
        <pc:spChg chg="add del">
          <ac:chgData name="Sapphire Francis (2409112)" userId="S::2409112@student.uwtsd.ac.uk::872b68b5-d623-43b1-9764-20492f7f60c4" providerId="AD" clId="Web-{D43982E4-7260-8195-E5A0-EECB98FDB19C}" dt="2024-12-03T22:20:53.247" v="65"/>
          <ac:spMkLst>
            <pc:docMk/>
            <pc:sldMk cId="1918267920" sldId="275"/>
            <ac:spMk id="26" creationId="{90C0C0D1-E79A-41FF-8322-256F6DD1499B}"/>
          </ac:spMkLst>
        </pc:spChg>
        <pc:spChg chg="add del">
          <ac:chgData name="Sapphire Francis (2409112)" userId="S::2409112@student.uwtsd.ac.uk::872b68b5-d623-43b1-9764-20492f7f60c4" providerId="AD" clId="Web-{D43982E4-7260-8195-E5A0-EECB98FDB19C}" dt="2024-12-03T22:20:53.247" v="65"/>
          <ac:spMkLst>
            <pc:docMk/>
            <pc:sldMk cId="1918267920" sldId="275"/>
            <ac:spMk id="28" creationId="{395FA420-5595-49D1-9D5F-79EC43B55574}"/>
          </ac:spMkLst>
        </pc:spChg>
        <pc:spChg chg="add">
          <ac:chgData name="Sapphire Francis (2409112)" userId="S::2409112@student.uwtsd.ac.uk::872b68b5-d623-43b1-9764-20492f7f60c4" providerId="AD" clId="Web-{D43982E4-7260-8195-E5A0-EECB98FDB19C}" dt="2024-12-03T22:20:53.247" v="65"/>
          <ac:spMkLst>
            <pc:docMk/>
            <pc:sldMk cId="1918267920" sldId="275"/>
            <ac:spMk id="33" creationId="{327D73B4-9F5C-4A64-A179-51B9500CB8B5}"/>
          </ac:spMkLst>
        </pc:spChg>
        <pc:spChg chg="add">
          <ac:chgData name="Sapphire Francis (2409112)" userId="S::2409112@student.uwtsd.ac.uk::872b68b5-d623-43b1-9764-20492f7f60c4" providerId="AD" clId="Web-{D43982E4-7260-8195-E5A0-EECB98FDB19C}" dt="2024-12-03T22:20:53.247" v="65"/>
          <ac:spMkLst>
            <pc:docMk/>
            <pc:sldMk cId="1918267920" sldId="275"/>
            <ac:spMk id="35" creationId="{D0F14822-B1F1-4730-A131-C3416A790B0D}"/>
          </ac:spMkLst>
        </pc:spChg>
        <pc:spChg chg="add">
          <ac:chgData name="Sapphire Francis (2409112)" userId="S::2409112@student.uwtsd.ac.uk::872b68b5-d623-43b1-9764-20492f7f60c4" providerId="AD" clId="Web-{D43982E4-7260-8195-E5A0-EECB98FDB19C}" dt="2024-12-03T22:20:53.247" v="65"/>
          <ac:spMkLst>
            <pc:docMk/>
            <pc:sldMk cId="1918267920" sldId="275"/>
            <ac:spMk id="37" creationId="{063F1D6B-3845-4F68-9803-39000080ECE7}"/>
          </ac:spMkLst>
        </pc:spChg>
        <pc:grpChg chg="add">
          <ac:chgData name="Sapphire Francis (2409112)" userId="S::2409112@student.uwtsd.ac.uk::872b68b5-d623-43b1-9764-20492f7f60c4" providerId="AD" clId="Web-{D43982E4-7260-8195-E5A0-EECB98FDB19C}" dt="2024-12-03T22:20:53.247" v="65"/>
          <ac:grpSpMkLst>
            <pc:docMk/>
            <pc:sldMk cId="1918267920" sldId="275"/>
            <ac:grpSpMk id="39" creationId="{C6C6FA52-B664-419A-A212-125E50579D98}"/>
          </ac:grpSpMkLst>
        </pc:grpChg>
        <pc:picChg chg="add mod ord">
          <ac:chgData name="Sapphire Francis (2409112)" userId="S::2409112@student.uwtsd.ac.uk::872b68b5-d623-43b1-9764-20492f7f60c4" providerId="AD" clId="Web-{D43982E4-7260-8195-E5A0-EECB98FDB19C}" dt="2024-12-03T22:20:53.247" v="65"/>
          <ac:picMkLst>
            <pc:docMk/>
            <pc:sldMk cId="1918267920" sldId="275"/>
            <ac:picMk id="2" creationId="{15BC7E36-6B90-33BB-0DA3-F4359CECEE74}"/>
          </ac:picMkLst>
        </pc:picChg>
        <pc:picChg chg="add mod modCrop">
          <ac:chgData name="Sapphire Francis (2409112)" userId="S::2409112@student.uwtsd.ac.uk::872b68b5-d623-43b1-9764-20492f7f60c4" providerId="AD" clId="Web-{D43982E4-7260-8195-E5A0-EECB98FDB19C}" dt="2024-12-03T22:20:53.247" v="65"/>
          <ac:picMkLst>
            <pc:docMk/>
            <pc:sldMk cId="1918267920" sldId="275"/>
            <ac:picMk id="4" creationId="{F2779340-BB75-4E24-48C3-AFAFFAC9B7A4}"/>
          </ac:picMkLst>
        </pc:picChg>
        <pc:cxnChg chg="add del">
          <ac:chgData name="Sapphire Francis (2409112)" userId="S::2409112@student.uwtsd.ac.uk::872b68b5-d623-43b1-9764-20492f7f60c4" providerId="AD" clId="Web-{D43982E4-7260-8195-E5A0-EECB98FDB19C}" dt="2024-12-03T22:17:32.100" v="45"/>
          <ac:cxnSpMkLst>
            <pc:docMk/>
            <pc:sldMk cId="1918267920" sldId="275"/>
            <ac:cxnSpMk id="11" creationId="{EE504C98-6397-41C1-A8D8-2D9C4ED307E0}"/>
          </ac:cxnSpMkLst>
        </pc:cxnChg>
      </pc:sldChg>
    </pc:docChg>
  </pc:docChgLst>
  <pc:docChgLst>
    <pc:chgData name="Sapphire Francis (2409112)" userId="S::2409112@student.uwtsd.ac.uk::872b68b5-d623-43b1-9764-20492f7f60c4" providerId="AD" clId="Web-{F662BFFB-8257-68BB-D9F2-AD67491D660D}"/>
    <pc:docChg chg="modSld">
      <pc:chgData name="Sapphire Francis (2409112)" userId="S::2409112@student.uwtsd.ac.uk::872b68b5-d623-43b1-9764-20492f7f60c4" providerId="AD" clId="Web-{F662BFFB-8257-68BB-D9F2-AD67491D660D}" dt="2024-11-15T11:34:33.523" v="237" actId="20577"/>
      <pc:docMkLst>
        <pc:docMk/>
      </pc:docMkLst>
      <pc:sldChg chg="addSp modSp">
        <pc:chgData name="Sapphire Francis (2409112)" userId="S::2409112@student.uwtsd.ac.uk::872b68b5-d623-43b1-9764-20492f7f60c4" providerId="AD" clId="Web-{F662BFFB-8257-68BB-D9F2-AD67491D660D}" dt="2024-11-15T10:45:24.856" v="50" actId="20577"/>
        <pc:sldMkLst>
          <pc:docMk/>
          <pc:sldMk cId="3791946282" sldId="257"/>
        </pc:sldMkLst>
        <pc:spChg chg="add mod">
          <ac:chgData name="Sapphire Francis (2409112)" userId="S::2409112@student.uwtsd.ac.uk::872b68b5-d623-43b1-9764-20492f7f60c4" providerId="AD" clId="Web-{F662BFFB-8257-68BB-D9F2-AD67491D660D}" dt="2024-11-15T10:45:24.856" v="50" actId="20577"/>
          <ac:spMkLst>
            <pc:docMk/>
            <pc:sldMk cId="3791946282" sldId="257"/>
            <ac:spMk id="2" creationId="{BCA4F658-D575-0FF6-FB9C-4CF3C800C33A}"/>
          </ac:spMkLst>
        </pc:spChg>
        <pc:spChg chg="mod">
          <ac:chgData name="Sapphire Francis (2409112)" userId="S::2409112@student.uwtsd.ac.uk::872b68b5-d623-43b1-9764-20492f7f60c4" providerId="AD" clId="Web-{F662BFFB-8257-68BB-D9F2-AD67491D660D}" dt="2024-11-15T10:39:45.046" v="43" actId="14100"/>
          <ac:spMkLst>
            <pc:docMk/>
            <pc:sldMk cId="3791946282" sldId="257"/>
            <ac:spMk id="3" creationId="{7F00F69F-87FE-9748-3560-DD23F9AE99A8}"/>
          </ac:spMkLst>
        </pc:spChg>
        <pc:spChg chg="mod">
          <ac:chgData name="Sapphire Francis (2409112)" userId="S::2409112@student.uwtsd.ac.uk::872b68b5-d623-43b1-9764-20492f7f60c4" providerId="AD" clId="Web-{F662BFFB-8257-68BB-D9F2-AD67491D660D}" dt="2024-11-15T10:39:54.515" v="46" actId="1076"/>
          <ac:spMkLst>
            <pc:docMk/>
            <pc:sldMk cId="3791946282" sldId="257"/>
            <ac:spMk id="4" creationId="{98260B89-9FAD-F872-447A-1240533514C0}"/>
          </ac:spMkLst>
        </pc:spChg>
      </pc:sldChg>
      <pc:sldChg chg="modSp">
        <pc:chgData name="Sapphire Francis (2409112)" userId="S::2409112@student.uwtsd.ac.uk::872b68b5-d623-43b1-9764-20492f7f60c4" providerId="AD" clId="Web-{F662BFFB-8257-68BB-D9F2-AD67491D660D}" dt="2024-11-15T10:34:59.238" v="29" actId="20577"/>
        <pc:sldMkLst>
          <pc:docMk/>
          <pc:sldMk cId="919840407" sldId="259"/>
        </pc:sldMkLst>
        <pc:spChg chg="mod">
          <ac:chgData name="Sapphire Francis (2409112)" userId="S::2409112@student.uwtsd.ac.uk::872b68b5-d623-43b1-9764-20492f7f60c4" providerId="AD" clId="Web-{F662BFFB-8257-68BB-D9F2-AD67491D660D}" dt="2024-11-15T10:34:59.238" v="29" actId="20577"/>
          <ac:spMkLst>
            <pc:docMk/>
            <pc:sldMk cId="919840407" sldId="259"/>
            <ac:spMk id="2" creationId="{6C9AA325-9C38-54FE-BA7C-5FB8C6F93CE8}"/>
          </ac:spMkLst>
        </pc:spChg>
      </pc:sldChg>
      <pc:sldChg chg="modSp">
        <pc:chgData name="Sapphire Francis (2409112)" userId="S::2409112@student.uwtsd.ac.uk::872b68b5-d623-43b1-9764-20492f7f60c4" providerId="AD" clId="Web-{F662BFFB-8257-68BB-D9F2-AD67491D660D}" dt="2024-11-15T10:38:14.386" v="41" actId="20577"/>
        <pc:sldMkLst>
          <pc:docMk/>
          <pc:sldMk cId="3025652854" sldId="260"/>
        </pc:sldMkLst>
        <pc:spChg chg="mod">
          <ac:chgData name="Sapphire Francis (2409112)" userId="S::2409112@student.uwtsd.ac.uk::872b68b5-d623-43b1-9764-20492f7f60c4" providerId="AD" clId="Web-{F662BFFB-8257-68BB-D9F2-AD67491D660D}" dt="2024-11-15T10:38:14.386" v="41" actId="20577"/>
          <ac:spMkLst>
            <pc:docMk/>
            <pc:sldMk cId="3025652854" sldId="260"/>
            <ac:spMk id="2" creationId="{01FF4CBC-F826-DEE4-90AC-08F74B2D6D89}"/>
          </ac:spMkLst>
        </pc:spChg>
      </pc:sldChg>
      <pc:sldChg chg="addSp delSp modSp mod setBg">
        <pc:chgData name="Sapphire Francis (2409112)" userId="S::2409112@student.uwtsd.ac.uk::872b68b5-d623-43b1-9764-20492f7f60c4" providerId="AD" clId="Web-{F662BFFB-8257-68BB-D9F2-AD67491D660D}" dt="2024-11-15T11:25:23.381" v="231" actId="14100"/>
        <pc:sldMkLst>
          <pc:docMk/>
          <pc:sldMk cId="4275101464" sldId="264"/>
        </pc:sldMkLst>
        <pc:spChg chg="mod">
          <ac:chgData name="Sapphire Francis (2409112)" userId="S::2409112@student.uwtsd.ac.uk::872b68b5-d623-43b1-9764-20492f7f60c4" providerId="AD" clId="Web-{F662BFFB-8257-68BB-D9F2-AD67491D660D}" dt="2024-11-15T10:35:14.583" v="32" actId="14100"/>
          <ac:spMkLst>
            <pc:docMk/>
            <pc:sldMk cId="4275101464" sldId="264"/>
            <ac:spMk id="14" creationId="{23763F0E-C59A-6546-63FC-160B6B63C6A9}"/>
          </ac:spMkLst>
        </pc:spChg>
        <pc:spChg chg="mod">
          <ac:chgData name="Sapphire Francis (2409112)" userId="S::2409112@student.uwtsd.ac.uk::872b68b5-d623-43b1-9764-20492f7f60c4" providerId="AD" clId="Web-{F662BFFB-8257-68BB-D9F2-AD67491D660D}" dt="2024-11-15T10:35:11.083" v="31" actId="14100"/>
          <ac:spMkLst>
            <pc:docMk/>
            <pc:sldMk cId="4275101464" sldId="264"/>
            <ac:spMk id="17" creationId="{1CEDF355-2F1E-C73D-F36F-10AE71F1E82B}"/>
          </ac:spMkLst>
        </pc:spChg>
        <pc:spChg chg="mod">
          <ac:chgData name="Sapphire Francis (2409112)" userId="S::2409112@student.uwtsd.ac.uk::872b68b5-d623-43b1-9764-20492f7f60c4" providerId="AD" clId="Web-{F662BFFB-8257-68BB-D9F2-AD67491D660D}" dt="2024-11-15T10:26:51.180" v="3" actId="14100"/>
          <ac:spMkLst>
            <pc:docMk/>
            <pc:sldMk cId="4275101464" sldId="264"/>
            <ac:spMk id="18" creationId="{3CC653C4-A082-D5FA-ED60-6511585F1AF5}"/>
          </ac:spMkLst>
        </pc:spChg>
        <pc:spChg chg="mod">
          <ac:chgData name="Sapphire Francis (2409112)" userId="S::2409112@student.uwtsd.ac.uk::872b68b5-d623-43b1-9764-20492f7f60c4" providerId="AD" clId="Web-{F662BFFB-8257-68BB-D9F2-AD67491D660D}" dt="2024-11-15T10:35:41.599" v="37" actId="14100"/>
          <ac:spMkLst>
            <pc:docMk/>
            <pc:sldMk cId="4275101464" sldId="264"/>
            <ac:spMk id="20" creationId="{58374F9C-9BC7-F880-0862-4DC307E7E831}"/>
          </ac:spMkLst>
        </pc:spChg>
        <pc:grpChg chg="mod">
          <ac:chgData name="Sapphire Francis (2409112)" userId="S::2409112@student.uwtsd.ac.uk::872b68b5-d623-43b1-9764-20492f7f60c4" providerId="AD" clId="Web-{F662BFFB-8257-68BB-D9F2-AD67491D660D}" dt="2024-11-15T10:35:47.521" v="39" actId="14100"/>
          <ac:grpSpMkLst>
            <pc:docMk/>
            <pc:sldMk cId="4275101464" sldId="264"/>
            <ac:grpSpMk id="5" creationId="{51E0269D-4873-B293-D1F2-4CD05A360585}"/>
          </ac:grpSpMkLst>
        </pc:grpChg>
        <pc:grpChg chg="mod">
          <ac:chgData name="Sapphire Francis (2409112)" userId="S::2409112@student.uwtsd.ac.uk::872b68b5-d623-43b1-9764-20492f7f60c4" providerId="AD" clId="Web-{F662BFFB-8257-68BB-D9F2-AD67491D660D}" dt="2024-11-15T10:35:44.959" v="38" actId="1076"/>
          <ac:grpSpMkLst>
            <pc:docMk/>
            <pc:sldMk cId="4275101464" sldId="264"/>
            <ac:grpSpMk id="19" creationId="{4E34F76B-67AE-43E8-0B6E-B51BC45175D1}"/>
          </ac:grpSpMkLst>
        </pc:grpChg>
        <pc:picChg chg="add del mod">
          <ac:chgData name="Sapphire Francis (2409112)" userId="S::2409112@student.uwtsd.ac.uk::872b68b5-d623-43b1-9764-20492f7f60c4" providerId="AD" clId="Web-{F662BFFB-8257-68BB-D9F2-AD67491D660D}" dt="2024-11-15T11:16:16.115" v="187"/>
          <ac:picMkLst>
            <pc:docMk/>
            <pc:sldMk cId="4275101464" sldId="264"/>
            <ac:picMk id="4" creationId="{4B35DFC1-CBFA-9A6B-95B6-5C8AE3D7DDD3}"/>
          </ac:picMkLst>
        </pc:picChg>
        <pc:picChg chg="add del mod">
          <ac:chgData name="Sapphire Francis (2409112)" userId="S::2409112@student.uwtsd.ac.uk::872b68b5-d623-43b1-9764-20492f7f60c4" providerId="AD" clId="Web-{F662BFFB-8257-68BB-D9F2-AD67491D660D}" dt="2024-11-15T11:16:10.427" v="185"/>
          <ac:picMkLst>
            <pc:docMk/>
            <pc:sldMk cId="4275101464" sldId="264"/>
            <ac:picMk id="6" creationId="{45DF4ED3-AF21-2792-A32E-88C70441A5C5}"/>
          </ac:picMkLst>
        </pc:picChg>
        <pc:picChg chg="add mod">
          <ac:chgData name="Sapphire Francis (2409112)" userId="S::2409112@student.uwtsd.ac.uk::872b68b5-d623-43b1-9764-20492f7f60c4" providerId="AD" clId="Web-{F662BFFB-8257-68BB-D9F2-AD67491D660D}" dt="2024-11-15T11:25:23.381" v="231" actId="14100"/>
          <ac:picMkLst>
            <pc:docMk/>
            <pc:sldMk cId="4275101464" sldId="264"/>
            <ac:picMk id="7" creationId="{32A6B397-E5E3-7C2E-7E94-5E25DEFD8FB2}"/>
          </ac:picMkLst>
        </pc:picChg>
      </pc:sldChg>
      <pc:sldChg chg="addSp delSp modSp mod setBg">
        <pc:chgData name="Sapphire Francis (2409112)" userId="S::2409112@student.uwtsd.ac.uk::872b68b5-d623-43b1-9764-20492f7f60c4" providerId="AD" clId="Web-{F662BFFB-8257-68BB-D9F2-AD67491D660D}" dt="2024-11-15T11:34:33.523" v="237" actId="20577"/>
        <pc:sldMkLst>
          <pc:docMk/>
          <pc:sldMk cId="524190128" sldId="265"/>
        </pc:sldMkLst>
        <pc:spChg chg="mod">
          <ac:chgData name="Sapphire Francis (2409112)" userId="S::2409112@student.uwtsd.ac.uk::872b68b5-d623-43b1-9764-20492f7f60c4" providerId="AD" clId="Web-{F662BFFB-8257-68BB-D9F2-AD67491D660D}" dt="2024-11-15T11:08:43.945" v="138"/>
          <ac:spMkLst>
            <pc:docMk/>
            <pc:sldMk cId="524190128" sldId="265"/>
            <ac:spMk id="2" creationId="{A06D6423-4347-CBA6-10A2-372A5BFE09E5}"/>
          </ac:spMkLst>
        </pc:spChg>
        <pc:spChg chg="mod">
          <ac:chgData name="Sapphire Francis (2409112)" userId="S::2409112@student.uwtsd.ac.uk::872b68b5-d623-43b1-9764-20492f7f60c4" providerId="AD" clId="Web-{F662BFFB-8257-68BB-D9F2-AD67491D660D}" dt="2024-11-15T11:08:48.806" v="139"/>
          <ac:spMkLst>
            <pc:docMk/>
            <pc:sldMk cId="524190128" sldId="265"/>
            <ac:spMk id="3" creationId="{D17CB5EE-DC1A-6A4A-501C-FDC903EFE5DE}"/>
          </ac:spMkLst>
        </pc:spChg>
        <pc:spChg chg="add mod">
          <ac:chgData name="Sapphire Francis (2409112)" userId="S::2409112@student.uwtsd.ac.uk::872b68b5-d623-43b1-9764-20492f7f60c4" providerId="AD" clId="Web-{F662BFFB-8257-68BB-D9F2-AD67491D660D}" dt="2024-11-15T11:34:33.523" v="237" actId="20577"/>
          <ac:spMkLst>
            <pc:docMk/>
            <pc:sldMk cId="524190128" sldId="265"/>
            <ac:spMk id="4" creationId="{CB9585F9-2262-8DB2-FA90-306B52B738BE}"/>
          </ac:spMkLst>
        </pc:spChg>
        <pc:spChg chg="add mod">
          <ac:chgData name="Sapphire Francis (2409112)" userId="S::2409112@student.uwtsd.ac.uk::872b68b5-d623-43b1-9764-20492f7f60c4" providerId="AD" clId="Web-{F662BFFB-8257-68BB-D9F2-AD67491D660D}" dt="2024-11-15T11:10:48.090" v="152" actId="20577"/>
          <ac:spMkLst>
            <pc:docMk/>
            <pc:sldMk cId="524190128" sldId="265"/>
            <ac:spMk id="6" creationId="{60BFB395-F178-A8BA-CAD0-EA0F9C5FB33D}"/>
          </ac:spMkLst>
        </pc:spChg>
        <pc:spChg chg="mod">
          <ac:chgData name="Sapphire Francis (2409112)" userId="S::2409112@student.uwtsd.ac.uk::872b68b5-d623-43b1-9764-20492f7f60c4" providerId="AD" clId="Web-{F662BFFB-8257-68BB-D9F2-AD67491D660D}" dt="2024-11-15T11:10:22.933" v="148" actId="14100"/>
          <ac:spMkLst>
            <pc:docMk/>
            <pc:sldMk cId="524190128" sldId="265"/>
            <ac:spMk id="14" creationId="{23763F0E-C59A-6546-63FC-160B6B63C6A9}"/>
          </ac:spMkLst>
        </pc:spChg>
        <pc:spChg chg="mod">
          <ac:chgData name="Sapphire Francis (2409112)" userId="S::2409112@student.uwtsd.ac.uk::872b68b5-d623-43b1-9764-20492f7f60c4" providerId="AD" clId="Web-{F662BFFB-8257-68BB-D9F2-AD67491D660D}" dt="2024-11-15T10:26:47.274" v="2" actId="14100"/>
          <ac:spMkLst>
            <pc:docMk/>
            <pc:sldMk cId="524190128" sldId="265"/>
            <ac:spMk id="18" creationId="{3CC653C4-A082-D5FA-ED60-6511585F1AF5}"/>
          </ac:spMkLst>
        </pc:spChg>
        <pc:grpChg chg="mod">
          <ac:chgData name="Sapphire Francis (2409112)" userId="S::2409112@student.uwtsd.ac.uk::872b68b5-d623-43b1-9764-20492f7f60c4" providerId="AD" clId="Web-{F662BFFB-8257-68BB-D9F2-AD67491D660D}" dt="2024-11-15T11:10:18.372" v="147" actId="14100"/>
          <ac:grpSpMkLst>
            <pc:docMk/>
            <pc:sldMk cId="524190128" sldId="265"/>
            <ac:grpSpMk id="16" creationId="{8968326E-DF0E-DF62-8C36-9A65FCE8F106}"/>
          </ac:grpSpMkLst>
        </pc:grpChg>
        <pc:picChg chg="add del mod modCrop">
          <ac:chgData name="Sapphire Francis (2409112)" userId="S::2409112@student.uwtsd.ac.uk::872b68b5-d623-43b1-9764-20492f7f60c4" providerId="AD" clId="Web-{F662BFFB-8257-68BB-D9F2-AD67491D660D}" dt="2024-11-15T11:17:07.617" v="194"/>
          <ac:picMkLst>
            <pc:docMk/>
            <pc:sldMk cId="524190128" sldId="265"/>
            <ac:picMk id="7" creationId="{AF78F8AB-F9F9-16A5-5D48-31D910D1708B}"/>
          </ac:picMkLst>
        </pc:picChg>
        <pc:picChg chg="add del mod">
          <ac:chgData name="Sapphire Francis (2409112)" userId="S::2409112@student.uwtsd.ac.uk::872b68b5-d623-43b1-9764-20492f7f60c4" providerId="AD" clId="Web-{F662BFFB-8257-68BB-D9F2-AD67491D660D}" dt="2024-11-15T11:17:14.929" v="196"/>
          <ac:picMkLst>
            <pc:docMk/>
            <pc:sldMk cId="524190128" sldId="265"/>
            <ac:picMk id="8" creationId="{CBE13796-03D4-E4C1-27B3-08C81B69DE45}"/>
          </ac:picMkLst>
        </pc:picChg>
        <pc:picChg chg="add del mod modCrop">
          <ac:chgData name="Sapphire Francis (2409112)" userId="S::2409112@student.uwtsd.ac.uk::872b68b5-d623-43b1-9764-20492f7f60c4" providerId="AD" clId="Web-{F662BFFB-8257-68BB-D9F2-AD67491D660D}" dt="2024-11-15T11:21:30.281" v="210"/>
          <ac:picMkLst>
            <pc:docMk/>
            <pc:sldMk cId="524190128" sldId="265"/>
            <ac:picMk id="9" creationId="{1DFA86D2-5219-6905-D14C-CB2EF84B7301}"/>
          </ac:picMkLst>
        </pc:picChg>
      </pc:sldChg>
      <pc:sldChg chg="addSp delSp modSp mod setBg">
        <pc:chgData name="Sapphire Francis (2409112)" userId="S::2409112@student.uwtsd.ac.uk::872b68b5-d623-43b1-9764-20492f7f60c4" providerId="AD" clId="Web-{F662BFFB-8257-68BB-D9F2-AD67491D660D}" dt="2024-11-15T11:24:26.458" v="225"/>
        <pc:sldMkLst>
          <pc:docMk/>
          <pc:sldMk cId="2442914329" sldId="266"/>
        </pc:sldMkLst>
        <pc:spChg chg="mod">
          <ac:chgData name="Sapphire Francis (2409112)" userId="S::2409112@student.uwtsd.ac.uk::872b68b5-d623-43b1-9764-20492f7f60c4" providerId="AD" clId="Web-{F662BFFB-8257-68BB-D9F2-AD67491D660D}" dt="2024-11-15T11:09:02.790" v="140"/>
          <ac:spMkLst>
            <pc:docMk/>
            <pc:sldMk cId="2442914329" sldId="266"/>
            <ac:spMk id="2" creationId="{A06D6423-4347-CBA6-10A2-372A5BFE09E5}"/>
          </ac:spMkLst>
        </pc:spChg>
        <pc:spChg chg="mod">
          <ac:chgData name="Sapphire Francis (2409112)" userId="S::2409112@student.uwtsd.ac.uk::872b68b5-d623-43b1-9764-20492f7f60c4" providerId="AD" clId="Web-{F662BFFB-8257-68BB-D9F2-AD67491D660D}" dt="2024-11-15T11:09:25.665" v="141"/>
          <ac:spMkLst>
            <pc:docMk/>
            <pc:sldMk cId="2442914329" sldId="266"/>
            <ac:spMk id="3" creationId="{D17CB5EE-DC1A-6A4A-501C-FDC903EFE5DE}"/>
          </ac:spMkLst>
        </pc:spChg>
        <pc:spChg chg="add mod">
          <ac:chgData name="Sapphire Francis (2409112)" userId="S::2409112@student.uwtsd.ac.uk::872b68b5-d623-43b1-9764-20492f7f60c4" providerId="AD" clId="Web-{F662BFFB-8257-68BB-D9F2-AD67491D660D}" dt="2024-11-15T11:11:30.528" v="165" actId="1076"/>
          <ac:spMkLst>
            <pc:docMk/>
            <pc:sldMk cId="2442914329" sldId="266"/>
            <ac:spMk id="4" creationId="{B2F00518-AFEF-69A3-87CD-49D3B0F64BA0}"/>
          </ac:spMkLst>
        </pc:spChg>
        <pc:spChg chg="add del mod">
          <ac:chgData name="Sapphire Francis (2409112)" userId="S::2409112@student.uwtsd.ac.uk::872b68b5-d623-43b1-9764-20492f7f60c4" providerId="AD" clId="Web-{F662BFFB-8257-68BB-D9F2-AD67491D660D}" dt="2024-11-15T11:11:04.309" v="156"/>
          <ac:spMkLst>
            <pc:docMk/>
            <pc:sldMk cId="2442914329" sldId="266"/>
            <ac:spMk id="6" creationId="{0554128C-10D3-8813-6621-183B3ACEC8EC}"/>
          </ac:spMkLst>
        </pc:spChg>
        <pc:spChg chg="add del">
          <ac:chgData name="Sapphire Francis (2409112)" userId="S::2409112@student.uwtsd.ac.uk::872b68b5-d623-43b1-9764-20492f7f60c4" providerId="AD" clId="Web-{F662BFFB-8257-68BB-D9F2-AD67491D660D}" dt="2024-11-15T11:11:17.762" v="159"/>
          <ac:spMkLst>
            <pc:docMk/>
            <pc:sldMk cId="2442914329" sldId="266"/>
            <ac:spMk id="7" creationId="{3D80574D-DE63-5721-A38D-B240800AC3FB}"/>
          </ac:spMkLst>
        </pc:spChg>
        <pc:spChg chg="add mod">
          <ac:chgData name="Sapphire Francis (2409112)" userId="S::2409112@student.uwtsd.ac.uk::872b68b5-d623-43b1-9764-20492f7f60c4" providerId="AD" clId="Web-{F662BFFB-8257-68BB-D9F2-AD67491D660D}" dt="2024-11-15T11:11:25.856" v="164" actId="20577"/>
          <ac:spMkLst>
            <pc:docMk/>
            <pc:sldMk cId="2442914329" sldId="266"/>
            <ac:spMk id="8" creationId="{83963A4F-5982-7658-31AB-88C4017C98BB}"/>
          </ac:spMkLst>
        </pc:spChg>
        <pc:spChg chg="mod">
          <ac:chgData name="Sapphire Francis (2409112)" userId="S::2409112@student.uwtsd.ac.uk::872b68b5-d623-43b1-9764-20492f7f60c4" providerId="AD" clId="Web-{F662BFFB-8257-68BB-D9F2-AD67491D660D}" dt="2024-11-15T11:10:55.199" v="153" actId="14100"/>
          <ac:spMkLst>
            <pc:docMk/>
            <pc:sldMk cId="2442914329" sldId="266"/>
            <ac:spMk id="17" creationId="{1CEDF355-2F1E-C73D-F36F-10AE71F1E82B}"/>
          </ac:spMkLst>
        </pc:spChg>
        <pc:spChg chg="mod">
          <ac:chgData name="Sapphire Francis (2409112)" userId="S::2409112@student.uwtsd.ac.uk::872b68b5-d623-43b1-9764-20492f7f60c4" providerId="AD" clId="Web-{F662BFFB-8257-68BB-D9F2-AD67491D660D}" dt="2024-11-15T10:26:40.383" v="1" actId="14100"/>
          <ac:spMkLst>
            <pc:docMk/>
            <pc:sldMk cId="2442914329" sldId="266"/>
            <ac:spMk id="18" creationId="{3CC653C4-A082-D5FA-ED60-6511585F1AF5}"/>
          </ac:spMkLst>
        </pc:spChg>
        <pc:grpChg chg="mod">
          <ac:chgData name="Sapphire Francis (2409112)" userId="S::2409112@student.uwtsd.ac.uk::872b68b5-d623-43b1-9764-20492f7f60c4" providerId="AD" clId="Web-{F662BFFB-8257-68BB-D9F2-AD67491D660D}" dt="2024-11-15T11:11:38.904" v="167" actId="14100"/>
          <ac:grpSpMkLst>
            <pc:docMk/>
            <pc:sldMk cId="2442914329" sldId="266"/>
            <ac:grpSpMk id="13" creationId="{367ED4AD-0601-EE07-DBCA-DCEF6EEB90E4}"/>
          </ac:grpSpMkLst>
        </pc:grpChg>
        <pc:picChg chg="add del mod">
          <ac:chgData name="Sapphire Francis (2409112)" userId="S::2409112@student.uwtsd.ac.uk::872b68b5-d623-43b1-9764-20492f7f60c4" providerId="AD" clId="Web-{F662BFFB-8257-68BB-D9F2-AD67491D660D}" dt="2024-11-15T11:17:23.414" v="198"/>
          <ac:picMkLst>
            <pc:docMk/>
            <pc:sldMk cId="2442914329" sldId="266"/>
            <ac:picMk id="9" creationId="{3E031ADB-7F1E-383D-1776-A41F25F4C4FA}"/>
          </ac:picMkLst>
        </pc:picChg>
      </pc:sldChg>
      <pc:sldChg chg="addSp delSp modSp mod setBg">
        <pc:chgData name="Sapphire Francis (2409112)" userId="S::2409112@student.uwtsd.ac.uk::872b68b5-d623-43b1-9764-20492f7f60c4" providerId="AD" clId="Web-{F662BFFB-8257-68BB-D9F2-AD67491D660D}" dt="2024-11-15T11:24:30.192" v="226"/>
        <pc:sldMkLst>
          <pc:docMk/>
          <pc:sldMk cId="1741023110" sldId="267"/>
        </pc:sldMkLst>
        <pc:spChg chg="mod">
          <ac:chgData name="Sapphire Francis (2409112)" userId="S::2409112@student.uwtsd.ac.uk::872b68b5-d623-43b1-9764-20492f7f60c4" providerId="AD" clId="Web-{F662BFFB-8257-68BB-D9F2-AD67491D660D}" dt="2024-11-15T11:09:37.572" v="143"/>
          <ac:spMkLst>
            <pc:docMk/>
            <pc:sldMk cId="1741023110" sldId="267"/>
            <ac:spMk id="2" creationId="{A06D6423-4347-CBA6-10A2-372A5BFE09E5}"/>
          </ac:spMkLst>
        </pc:spChg>
        <pc:spChg chg="mod">
          <ac:chgData name="Sapphire Francis (2409112)" userId="S::2409112@student.uwtsd.ac.uk::872b68b5-d623-43b1-9764-20492f7f60c4" providerId="AD" clId="Web-{F662BFFB-8257-68BB-D9F2-AD67491D660D}" dt="2024-11-15T11:09:32.791" v="142"/>
          <ac:spMkLst>
            <pc:docMk/>
            <pc:sldMk cId="1741023110" sldId="267"/>
            <ac:spMk id="3" creationId="{D17CB5EE-DC1A-6A4A-501C-FDC903EFE5DE}"/>
          </ac:spMkLst>
        </pc:spChg>
        <pc:spChg chg="add mod">
          <ac:chgData name="Sapphire Francis (2409112)" userId="S::2409112@student.uwtsd.ac.uk::872b68b5-d623-43b1-9764-20492f7f60c4" providerId="AD" clId="Web-{F662BFFB-8257-68BB-D9F2-AD67491D660D}" dt="2024-11-15T11:12:02.061" v="174" actId="1076"/>
          <ac:spMkLst>
            <pc:docMk/>
            <pc:sldMk cId="1741023110" sldId="267"/>
            <ac:spMk id="4" creationId="{4EFCBD19-5CC4-D327-1182-EC835B4DC266}"/>
          </ac:spMkLst>
        </pc:spChg>
        <pc:spChg chg="add del mod">
          <ac:chgData name="Sapphire Francis (2409112)" userId="S::2409112@student.uwtsd.ac.uk::872b68b5-d623-43b1-9764-20492f7f60c4" providerId="AD" clId="Web-{F662BFFB-8257-68BB-D9F2-AD67491D660D}" dt="2024-11-15T11:11:49.545" v="170"/>
          <ac:spMkLst>
            <pc:docMk/>
            <pc:sldMk cId="1741023110" sldId="267"/>
            <ac:spMk id="6" creationId="{5C96DFB4-C565-0644-D4B8-69D853513CE6}"/>
          </ac:spMkLst>
        </pc:spChg>
        <pc:spChg chg="add mod">
          <ac:chgData name="Sapphire Francis (2409112)" userId="S::2409112@student.uwtsd.ac.uk::872b68b5-d623-43b1-9764-20492f7f60c4" providerId="AD" clId="Web-{F662BFFB-8257-68BB-D9F2-AD67491D660D}" dt="2024-11-15T11:11:58.107" v="173" actId="20577"/>
          <ac:spMkLst>
            <pc:docMk/>
            <pc:sldMk cId="1741023110" sldId="267"/>
            <ac:spMk id="7" creationId="{BA4640D0-4207-71FD-7275-90728B8A2021}"/>
          </ac:spMkLst>
        </pc:spChg>
        <pc:grpChg chg="mod">
          <ac:chgData name="Sapphire Francis (2409112)" userId="S::2409112@student.uwtsd.ac.uk::872b68b5-d623-43b1-9764-20492f7f60c4" providerId="AD" clId="Web-{F662BFFB-8257-68BB-D9F2-AD67491D660D}" dt="2024-11-15T11:06:46.708" v="108" actId="1076"/>
          <ac:grpSpMkLst>
            <pc:docMk/>
            <pc:sldMk cId="1741023110" sldId="267"/>
            <ac:grpSpMk id="16" creationId="{8968326E-DF0E-DF62-8C36-9A65FCE8F106}"/>
          </ac:grpSpMkLst>
        </pc:grpChg>
        <pc:picChg chg="add del mod">
          <ac:chgData name="Sapphire Francis (2409112)" userId="S::2409112@student.uwtsd.ac.uk::872b68b5-d623-43b1-9764-20492f7f60c4" providerId="AD" clId="Web-{F662BFFB-8257-68BB-D9F2-AD67491D660D}" dt="2024-11-15T11:17:50.743" v="200"/>
          <ac:picMkLst>
            <pc:docMk/>
            <pc:sldMk cId="1741023110" sldId="267"/>
            <ac:picMk id="8" creationId="{762FFC8E-C3ED-974B-B42F-F8EC0CE8019F}"/>
          </ac:picMkLst>
        </pc:picChg>
        <pc:picChg chg="add del mod">
          <ac:chgData name="Sapphire Francis (2409112)" userId="S::2409112@student.uwtsd.ac.uk::872b68b5-d623-43b1-9764-20492f7f60c4" providerId="AD" clId="Web-{F662BFFB-8257-68BB-D9F2-AD67491D660D}" dt="2024-11-15T11:19:40.887" v="204"/>
          <ac:picMkLst>
            <pc:docMk/>
            <pc:sldMk cId="1741023110" sldId="267"/>
            <ac:picMk id="9" creationId="{D292078C-ACC1-EBF4-9FF7-4189918CD1FD}"/>
          </ac:picMkLst>
        </pc:picChg>
      </pc:sldChg>
      <pc:sldChg chg="addSp delSp modSp mod setBg">
        <pc:chgData name="Sapphire Francis (2409112)" userId="S::2409112@student.uwtsd.ac.uk::872b68b5-d623-43b1-9764-20492f7f60c4" providerId="AD" clId="Web-{F662BFFB-8257-68BB-D9F2-AD67491D660D}" dt="2024-11-15T11:34:27.960" v="235" actId="20577"/>
        <pc:sldMkLst>
          <pc:docMk/>
          <pc:sldMk cId="83959074" sldId="268"/>
        </pc:sldMkLst>
        <pc:spChg chg="mod">
          <ac:chgData name="Sapphire Francis (2409112)" userId="S::2409112@student.uwtsd.ac.uk::872b68b5-d623-43b1-9764-20492f7f60c4" providerId="AD" clId="Web-{F662BFFB-8257-68BB-D9F2-AD67491D660D}" dt="2024-11-15T11:09:56.479" v="145"/>
          <ac:spMkLst>
            <pc:docMk/>
            <pc:sldMk cId="83959074" sldId="268"/>
            <ac:spMk id="2" creationId="{A06D6423-4347-CBA6-10A2-372A5BFE09E5}"/>
          </ac:spMkLst>
        </pc:spChg>
        <pc:spChg chg="mod">
          <ac:chgData name="Sapphire Francis (2409112)" userId="S::2409112@student.uwtsd.ac.uk::872b68b5-d623-43b1-9764-20492f7f60c4" providerId="AD" clId="Web-{F662BFFB-8257-68BB-D9F2-AD67491D660D}" dt="2024-11-15T11:10:07.104" v="146"/>
          <ac:spMkLst>
            <pc:docMk/>
            <pc:sldMk cId="83959074" sldId="268"/>
            <ac:spMk id="3" creationId="{D17CB5EE-DC1A-6A4A-501C-FDC903EFE5DE}"/>
          </ac:spMkLst>
        </pc:spChg>
        <pc:spChg chg="add mod">
          <ac:chgData name="Sapphire Francis (2409112)" userId="S::2409112@student.uwtsd.ac.uk::872b68b5-d623-43b1-9764-20492f7f60c4" providerId="AD" clId="Web-{F662BFFB-8257-68BB-D9F2-AD67491D660D}" dt="2024-11-15T11:34:27.960" v="235" actId="20577"/>
          <ac:spMkLst>
            <pc:docMk/>
            <pc:sldMk cId="83959074" sldId="268"/>
            <ac:spMk id="4" creationId="{727F45DC-EF80-424F-4253-F3590EF5F87C}"/>
          </ac:spMkLst>
        </pc:spChg>
        <pc:spChg chg="add mod">
          <ac:chgData name="Sapphire Francis (2409112)" userId="S::2409112@student.uwtsd.ac.uk::872b68b5-d623-43b1-9764-20492f7f60c4" providerId="AD" clId="Web-{F662BFFB-8257-68BB-D9F2-AD67491D660D}" dt="2024-11-15T11:12:17.781" v="178" actId="20577"/>
          <ac:spMkLst>
            <pc:docMk/>
            <pc:sldMk cId="83959074" sldId="268"/>
            <ac:spMk id="6" creationId="{2A21DBB3-D090-1C12-23CB-20C9C205072F}"/>
          </ac:spMkLst>
        </pc:spChg>
        <pc:spChg chg="mod">
          <ac:chgData name="Sapphire Francis (2409112)" userId="S::2409112@student.uwtsd.ac.uk::872b68b5-d623-43b1-9764-20492f7f60c4" providerId="AD" clId="Web-{F662BFFB-8257-68BB-D9F2-AD67491D660D}" dt="2024-11-15T10:26:35.664" v="0" actId="14100"/>
          <ac:spMkLst>
            <pc:docMk/>
            <pc:sldMk cId="83959074" sldId="268"/>
            <ac:spMk id="18" creationId="{3CC653C4-A082-D5FA-ED60-6511585F1AF5}"/>
          </ac:spMkLst>
        </pc:spChg>
        <pc:picChg chg="add del mod">
          <ac:chgData name="Sapphire Francis (2409112)" userId="S::2409112@student.uwtsd.ac.uk::872b68b5-d623-43b1-9764-20492f7f60c4" providerId="AD" clId="Web-{F662BFFB-8257-68BB-D9F2-AD67491D660D}" dt="2024-11-15T11:18:38.229" v="202"/>
          <ac:picMkLst>
            <pc:docMk/>
            <pc:sldMk cId="83959074" sldId="268"/>
            <ac:picMk id="7" creationId="{7721BC72-BBC2-D54A-0B64-04F7AC7B5EFA}"/>
          </ac:picMkLst>
        </pc:picChg>
        <pc:picChg chg="add del mod">
          <ac:chgData name="Sapphire Francis (2409112)" userId="S::2409112@student.uwtsd.ac.uk::872b68b5-d623-43b1-9764-20492f7f60c4" providerId="AD" clId="Web-{F662BFFB-8257-68BB-D9F2-AD67491D660D}" dt="2024-11-15T11:22:24.798" v="212"/>
          <ac:picMkLst>
            <pc:docMk/>
            <pc:sldMk cId="83959074" sldId="268"/>
            <ac:picMk id="8" creationId="{3EA018BD-E211-984A-687F-80D8CB607052}"/>
          </ac:picMkLst>
        </pc:picChg>
      </pc:sldChg>
    </pc:docChg>
  </pc:docChgLst>
  <pc:docChgLst>
    <pc:chgData name="Sapphire Francis (2409112)" userId="S::2409112@student.uwtsd.ac.uk::872b68b5-d623-43b1-9764-20492f7f60c4" providerId="AD" clId="Web-{786B9AD5-0221-02AF-D7BF-D319629B7B1B}"/>
    <pc:docChg chg="addSld modSld sldOrd">
      <pc:chgData name="Sapphire Francis (2409112)" userId="S::2409112@student.uwtsd.ac.uk::872b68b5-d623-43b1-9764-20492f7f60c4" providerId="AD" clId="Web-{786B9AD5-0221-02AF-D7BF-D319629B7B1B}" dt="2024-12-04T22:54:22.149" v="477" actId="1076"/>
      <pc:docMkLst>
        <pc:docMk/>
      </pc:docMkLst>
      <pc:sldChg chg="modSp">
        <pc:chgData name="Sapphire Francis (2409112)" userId="S::2409112@student.uwtsd.ac.uk::872b68b5-d623-43b1-9764-20492f7f60c4" providerId="AD" clId="Web-{786B9AD5-0221-02AF-D7BF-D319629B7B1B}" dt="2024-12-04T22:26:03.631" v="218" actId="20577"/>
        <pc:sldMkLst>
          <pc:docMk/>
          <pc:sldMk cId="2325300807" sldId="269"/>
        </pc:sldMkLst>
        <pc:spChg chg="mod">
          <ac:chgData name="Sapphire Francis (2409112)" userId="S::2409112@student.uwtsd.ac.uk::872b68b5-d623-43b1-9764-20492f7f60c4" providerId="AD" clId="Web-{786B9AD5-0221-02AF-D7BF-D319629B7B1B}" dt="2024-12-04T22:26:03.631" v="218" actId="20577"/>
          <ac:spMkLst>
            <pc:docMk/>
            <pc:sldMk cId="2325300807" sldId="269"/>
            <ac:spMk id="2" creationId="{A0A80B7F-B459-DA3B-0624-7498EEB0E1EF}"/>
          </ac:spMkLst>
        </pc:spChg>
      </pc:sldChg>
      <pc:sldChg chg="addSp delSp modSp">
        <pc:chgData name="Sapphire Francis (2409112)" userId="S::2409112@student.uwtsd.ac.uk::872b68b5-d623-43b1-9764-20492f7f60c4" providerId="AD" clId="Web-{786B9AD5-0221-02AF-D7BF-D319629B7B1B}" dt="2024-12-04T22:54:22.149" v="477" actId="1076"/>
        <pc:sldMkLst>
          <pc:docMk/>
          <pc:sldMk cId="1533407145" sldId="276"/>
        </pc:sldMkLst>
        <pc:spChg chg="mod">
          <ac:chgData name="Sapphire Francis (2409112)" userId="S::2409112@student.uwtsd.ac.uk::872b68b5-d623-43b1-9764-20492f7f60c4" providerId="AD" clId="Web-{786B9AD5-0221-02AF-D7BF-D319629B7B1B}" dt="2024-12-04T22:13:44.559" v="213" actId="20577"/>
          <ac:spMkLst>
            <pc:docMk/>
            <pc:sldMk cId="1533407145" sldId="276"/>
            <ac:spMk id="3" creationId="{F788504C-A613-790A-FA3B-111F01ED9385}"/>
          </ac:spMkLst>
        </pc:spChg>
        <pc:spChg chg="add del mod">
          <ac:chgData name="Sapphire Francis (2409112)" userId="S::2409112@student.uwtsd.ac.uk::872b68b5-d623-43b1-9764-20492f7f60c4" providerId="AD" clId="Web-{786B9AD5-0221-02AF-D7BF-D319629B7B1B}" dt="2024-12-04T22:34:06.820" v="271"/>
          <ac:spMkLst>
            <pc:docMk/>
            <pc:sldMk cId="1533407145" sldId="276"/>
            <ac:spMk id="6" creationId="{7C86B6A5-79BF-DCB5-86C1-13053C69820A}"/>
          </ac:spMkLst>
        </pc:spChg>
        <pc:spChg chg="mod">
          <ac:chgData name="Sapphire Francis (2409112)" userId="S::2409112@student.uwtsd.ac.uk::872b68b5-d623-43b1-9764-20492f7f60c4" providerId="AD" clId="Web-{786B9AD5-0221-02AF-D7BF-D319629B7B1B}" dt="2024-12-04T22:38:37.953" v="327" actId="20577"/>
          <ac:spMkLst>
            <pc:docMk/>
            <pc:sldMk cId="1533407145" sldId="276"/>
            <ac:spMk id="7" creationId="{5D41136D-7CAD-A231-982C-1159A5AF081D}"/>
          </ac:spMkLst>
        </pc:spChg>
        <pc:spChg chg="add mod">
          <ac:chgData name="Sapphire Francis (2409112)" userId="S::2409112@student.uwtsd.ac.uk::872b68b5-d623-43b1-9764-20492f7f60c4" providerId="AD" clId="Web-{786B9AD5-0221-02AF-D7BF-D319629B7B1B}" dt="2024-12-04T22:53:08.257" v="470" actId="1076"/>
          <ac:spMkLst>
            <pc:docMk/>
            <pc:sldMk cId="1533407145" sldId="276"/>
            <ac:spMk id="26" creationId="{524A13B5-315C-A32A-04D4-486A915FCFD5}"/>
          </ac:spMkLst>
        </pc:spChg>
        <pc:picChg chg="add del mod modCrop">
          <ac:chgData name="Sapphire Francis (2409112)" userId="S::2409112@student.uwtsd.ac.uk::872b68b5-d623-43b1-9764-20492f7f60c4" providerId="AD" clId="Web-{786B9AD5-0221-02AF-D7BF-D319629B7B1B}" dt="2024-12-04T22:27:34.669" v="224"/>
          <ac:picMkLst>
            <pc:docMk/>
            <pc:sldMk cId="1533407145" sldId="276"/>
            <ac:picMk id="2" creationId="{31869433-E661-517B-305A-D757FF7559C9}"/>
          </ac:picMkLst>
        </pc:picChg>
        <pc:picChg chg="add mod modCrop">
          <ac:chgData name="Sapphire Francis (2409112)" userId="S::2409112@student.uwtsd.ac.uk::872b68b5-d623-43b1-9764-20492f7f60c4" providerId="AD" clId="Web-{786B9AD5-0221-02AF-D7BF-D319629B7B1B}" dt="2024-12-04T22:31:53.004" v="239"/>
          <ac:picMkLst>
            <pc:docMk/>
            <pc:sldMk cId="1533407145" sldId="276"/>
            <ac:picMk id="4" creationId="{671AB31C-06A7-677B-90CE-DFE6D18E346C}"/>
          </ac:picMkLst>
        </pc:picChg>
        <pc:picChg chg="add mod">
          <ac:chgData name="Sapphire Francis (2409112)" userId="S::2409112@student.uwtsd.ac.uk::872b68b5-d623-43b1-9764-20492f7f60c4" providerId="AD" clId="Web-{786B9AD5-0221-02AF-D7BF-D319629B7B1B}" dt="2024-12-04T22:33:24.710" v="258" actId="1076"/>
          <ac:picMkLst>
            <pc:docMk/>
            <pc:sldMk cId="1533407145" sldId="276"/>
            <ac:picMk id="5" creationId="{D2D182EC-E6B4-9E3B-EE44-77C1A0467F50}"/>
          </ac:picMkLst>
        </pc:picChg>
        <pc:picChg chg="add mod modCrop">
          <ac:chgData name="Sapphire Francis (2409112)" userId="S::2409112@student.uwtsd.ac.uk::872b68b5-d623-43b1-9764-20492f7f60c4" providerId="AD" clId="Web-{786B9AD5-0221-02AF-D7BF-D319629B7B1B}" dt="2024-12-04T22:54:22.149" v="477" actId="1076"/>
          <ac:picMkLst>
            <pc:docMk/>
            <pc:sldMk cId="1533407145" sldId="276"/>
            <ac:picMk id="27" creationId="{0F62B700-EED7-D910-D7F0-B1B1BBDF40C8}"/>
          </ac:picMkLst>
        </pc:picChg>
        <pc:inkChg chg="add mod">
          <ac:chgData name="Sapphire Francis (2409112)" userId="S::2409112@student.uwtsd.ac.uk::872b68b5-d623-43b1-9764-20492f7f60c4" providerId="AD" clId="Web-{786B9AD5-0221-02AF-D7BF-D319629B7B1B}" dt="2024-12-04T22:34:23.758" v="274" actId="1076"/>
          <ac:inkMkLst>
            <pc:docMk/>
            <pc:sldMk cId="1533407145" sldId="276"/>
            <ac:inkMk id="8" creationId="{78F9E2D1-AB9A-4C46-C729-5CB6789E167E}"/>
          </ac:inkMkLst>
        </pc:inkChg>
        <pc:inkChg chg="add del">
          <ac:chgData name="Sapphire Francis (2409112)" userId="S::2409112@student.uwtsd.ac.uk::872b68b5-d623-43b1-9764-20492f7f60c4" providerId="AD" clId="Web-{786B9AD5-0221-02AF-D7BF-D319629B7B1B}" dt="2024-12-04T22:32:53.115" v="252"/>
          <ac:inkMkLst>
            <pc:docMk/>
            <pc:sldMk cId="1533407145" sldId="276"/>
            <ac:inkMk id="9" creationId="{F2D6E60A-AAA4-F2CD-4955-AB8F049B0D26}"/>
          </ac:inkMkLst>
        </pc:inkChg>
        <pc:inkChg chg="add del">
          <ac:chgData name="Sapphire Francis (2409112)" userId="S::2409112@student.uwtsd.ac.uk::872b68b5-d623-43b1-9764-20492f7f60c4" providerId="AD" clId="Web-{786B9AD5-0221-02AF-D7BF-D319629B7B1B}" dt="2024-12-04T22:33:12.960" v="255"/>
          <ac:inkMkLst>
            <pc:docMk/>
            <pc:sldMk cId="1533407145" sldId="276"/>
            <ac:inkMk id="10" creationId="{5DC1245A-5691-FBF7-F25B-FBB8B9417C84}"/>
          </ac:inkMkLst>
        </pc:inkChg>
        <pc:inkChg chg="add del">
          <ac:chgData name="Sapphire Francis (2409112)" userId="S::2409112@student.uwtsd.ac.uk::872b68b5-d623-43b1-9764-20492f7f60c4" providerId="AD" clId="Web-{786B9AD5-0221-02AF-D7BF-D319629B7B1B}" dt="2024-12-04T22:33:21.788" v="257"/>
          <ac:inkMkLst>
            <pc:docMk/>
            <pc:sldMk cId="1533407145" sldId="276"/>
            <ac:inkMk id="11" creationId="{37DAED1C-FE52-299F-57FE-2F1CC72DC147}"/>
          </ac:inkMkLst>
        </pc:inkChg>
        <pc:inkChg chg="add del mod">
          <ac:chgData name="Sapphire Francis (2409112)" userId="S::2409112@student.uwtsd.ac.uk::872b68b5-d623-43b1-9764-20492f7f60c4" providerId="AD" clId="Web-{786B9AD5-0221-02AF-D7BF-D319629B7B1B}" dt="2024-12-04T22:35:27.698" v="287"/>
          <ac:inkMkLst>
            <pc:docMk/>
            <pc:sldMk cId="1533407145" sldId="276"/>
            <ac:inkMk id="12" creationId="{32CEB976-D422-4D1B-8516-18C46FB2DC40}"/>
          </ac:inkMkLst>
        </pc:inkChg>
        <pc:inkChg chg="add del">
          <ac:chgData name="Sapphire Francis (2409112)" userId="S::2409112@student.uwtsd.ac.uk::872b68b5-d623-43b1-9764-20492f7f60c4" providerId="AD" clId="Web-{786B9AD5-0221-02AF-D7BF-D319629B7B1B}" dt="2024-12-04T22:33:38.085" v="261"/>
          <ac:inkMkLst>
            <pc:docMk/>
            <pc:sldMk cId="1533407145" sldId="276"/>
            <ac:inkMk id="13" creationId="{07364CCF-2B5C-5959-D422-2D42DB43AEAD}"/>
          </ac:inkMkLst>
        </pc:inkChg>
        <pc:inkChg chg="add del">
          <ac:chgData name="Sapphire Francis (2409112)" userId="S::2409112@student.uwtsd.ac.uk::872b68b5-d623-43b1-9764-20492f7f60c4" providerId="AD" clId="Web-{786B9AD5-0221-02AF-D7BF-D319629B7B1B}" dt="2024-12-04T22:34:10.711" v="272"/>
          <ac:inkMkLst>
            <pc:docMk/>
            <pc:sldMk cId="1533407145" sldId="276"/>
            <ac:inkMk id="14" creationId="{92747171-B6DA-4D27-44E2-8C9CA098F339}"/>
          </ac:inkMkLst>
        </pc:inkChg>
        <pc:inkChg chg="add del">
          <ac:chgData name="Sapphire Francis (2409112)" userId="S::2409112@student.uwtsd.ac.uk::872b68b5-d623-43b1-9764-20492f7f60c4" providerId="AD" clId="Web-{786B9AD5-0221-02AF-D7BF-D319629B7B1B}" dt="2024-12-04T22:33:51.976" v="266"/>
          <ac:inkMkLst>
            <pc:docMk/>
            <pc:sldMk cId="1533407145" sldId="276"/>
            <ac:inkMk id="15" creationId="{625B9B55-8E4F-14E3-C51D-FD70B644B4F3}"/>
          </ac:inkMkLst>
        </pc:inkChg>
        <pc:inkChg chg="add del">
          <ac:chgData name="Sapphire Francis (2409112)" userId="S::2409112@student.uwtsd.ac.uk::872b68b5-d623-43b1-9764-20492f7f60c4" providerId="AD" clId="Web-{786B9AD5-0221-02AF-D7BF-D319629B7B1B}" dt="2024-12-04T22:33:56.445" v="270"/>
          <ac:inkMkLst>
            <pc:docMk/>
            <pc:sldMk cId="1533407145" sldId="276"/>
            <ac:inkMk id="16" creationId="{843DFFA3-2488-C292-8E23-4876709AE487}"/>
          </ac:inkMkLst>
        </pc:inkChg>
        <pc:inkChg chg="add del">
          <ac:chgData name="Sapphire Francis (2409112)" userId="S::2409112@student.uwtsd.ac.uk::872b68b5-d623-43b1-9764-20492f7f60c4" providerId="AD" clId="Web-{786B9AD5-0221-02AF-D7BF-D319629B7B1B}" dt="2024-12-04T22:33:56.445" v="269"/>
          <ac:inkMkLst>
            <pc:docMk/>
            <pc:sldMk cId="1533407145" sldId="276"/>
            <ac:inkMk id="17" creationId="{179FC7C4-A6CE-32DD-AC99-BC563F3F0F04}"/>
          </ac:inkMkLst>
        </pc:inkChg>
        <pc:inkChg chg="add mod">
          <ac:chgData name="Sapphire Francis (2409112)" userId="S::2409112@student.uwtsd.ac.uk::872b68b5-d623-43b1-9764-20492f7f60c4" providerId="AD" clId="Web-{786B9AD5-0221-02AF-D7BF-D319629B7B1B}" dt="2024-12-04T22:37:45.514" v="294" actId="14100"/>
          <ac:inkMkLst>
            <pc:docMk/>
            <pc:sldMk cId="1533407145" sldId="276"/>
            <ac:inkMk id="18" creationId="{470614B0-3318-360B-DF75-69317FD5C896}"/>
          </ac:inkMkLst>
        </pc:inkChg>
        <pc:inkChg chg="add del">
          <ac:chgData name="Sapphire Francis (2409112)" userId="S::2409112@student.uwtsd.ac.uk::872b68b5-d623-43b1-9764-20492f7f60c4" providerId="AD" clId="Web-{786B9AD5-0221-02AF-D7BF-D319629B7B1B}" dt="2024-12-04T22:37:36.373" v="292"/>
          <ac:inkMkLst>
            <pc:docMk/>
            <pc:sldMk cId="1533407145" sldId="276"/>
            <ac:inkMk id="19" creationId="{9DD9C7CC-A091-C4F7-3F24-485461C504DA}"/>
          </ac:inkMkLst>
        </pc:inkChg>
        <pc:inkChg chg="add mod">
          <ac:chgData name="Sapphire Francis (2409112)" userId="S::2409112@student.uwtsd.ac.uk::872b68b5-d623-43b1-9764-20492f7f60c4" providerId="AD" clId="Web-{786B9AD5-0221-02AF-D7BF-D319629B7B1B}" dt="2024-12-04T22:35:39.635" v="290" actId="1076"/>
          <ac:inkMkLst>
            <pc:docMk/>
            <pc:sldMk cId="1533407145" sldId="276"/>
            <ac:inkMk id="20" creationId="{56478A77-E51B-6579-B15A-16BC017ADFCF}"/>
          </ac:inkMkLst>
        </pc:inkChg>
        <pc:inkChg chg="add mod">
          <ac:chgData name="Sapphire Francis (2409112)" userId="S::2409112@student.uwtsd.ac.uk::872b68b5-d623-43b1-9764-20492f7f60c4" providerId="AD" clId="Web-{786B9AD5-0221-02AF-D7BF-D319629B7B1B}" dt="2024-12-04T22:35:22.416" v="285" actId="14100"/>
          <ac:inkMkLst>
            <pc:docMk/>
            <pc:sldMk cId="1533407145" sldId="276"/>
            <ac:inkMk id="21" creationId="{361DB8AF-6BD5-0F36-ADD3-FD7853225FCA}"/>
          </ac:inkMkLst>
        </pc:inkChg>
        <pc:inkChg chg="add">
          <ac:chgData name="Sapphire Francis (2409112)" userId="S::2409112@student.uwtsd.ac.uk::872b68b5-d623-43b1-9764-20492f7f60c4" providerId="AD" clId="Web-{786B9AD5-0221-02AF-D7BF-D319629B7B1B}" dt="2024-12-04T22:34:55.915" v="279"/>
          <ac:inkMkLst>
            <pc:docMk/>
            <pc:sldMk cId="1533407145" sldId="276"/>
            <ac:inkMk id="22" creationId="{D39D520C-448F-C491-7FA9-EA77F7FEE640}"/>
          </ac:inkMkLst>
        </pc:inkChg>
        <pc:inkChg chg="add">
          <ac:chgData name="Sapphire Francis (2409112)" userId="S::2409112@student.uwtsd.ac.uk::872b68b5-d623-43b1-9764-20492f7f60c4" providerId="AD" clId="Web-{786B9AD5-0221-02AF-D7BF-D319629B7B1B}" dt="2024-12-04T22:34:58.228" v="280"/>
          <ac:inkMkLst>
            <pc:docMk/>
            <pc:sldMk cId="1533407145" sldId="276"/>
            <ac:inkMk id="23" creationId="{20AAB75E-7E39-5331-B648-549C3B02C7BF}"/>
          </ac:inkMkLst>
        </pc:inkChg>
        <pc:inkChg chg="add del">
          <ac:chgData name="Sapphire Francis (2409112)" userId="S::2409112@student.uwtsd.ac.uk::872b68b5-d623-43b1-9764-20492f7f60c4" providerId="AD" clId="Web-{786B9AD5-0221-02AF-D7BF-D319629B7B1B}" dt="2024-12-04T22:35:16.791" v="283"/>
          <ac:inkMkLst>
            <pc:docMk/>
            <pc:sldMk cId="1533407145" sldId="276"/>
            <ac:inkMk id="24" creationId="{837D0096-4E86-7CA8-AFB3-78B99D63A4EA}"/>
          </ac:inkMkLst>
        </pc:inkChg>
        <pc:inkChg chg="add">
          <ac:chgData name="Sapphire Francis (2409112)" userId="S::2409112@student.uwtsd.ac.uk::872b68b5-d623-43b1-9764-20492f7f60c4" providerId="AD" clId="Web-{786B9AD5-0221-02AF-D7BF-D319629B7B1B}" dt="2024-12-04T22:35:09.135" v="282"/>
          <ac:inkMkLst>
            <pc:docMk/>
            <pc:sldMk cId="1533407145" sldId="276"/>
            <ac:inkMk id="25" creationId="{963600EE-91E4-5B26-B5DC-0C0565A781D2}"/>
          </ac:inkMkLst>
        </pc:inkChg>
      </pc:sldChg>
      <pc:sldChg chg="delSp modSp new ord">
        <pc:chgData name="Sapphire Francis (2409112)" userId="S::2409112@student.uwtsd.ac.uk::872b68b5-d623-43b1-9764-20492f7f60c4" providerId="AD" clId="Web-{786B9AD5-0221-02AF-D7BF-D319629B7B1B}" dt="2024-12-04T21:44:55.034" v="34" actId="20577"/>
        <pc:sldMkLst>
          <pc:docMk/>
          <pc:sldMk cId="3314804903" sldId="277"/>
        </pc:sldMkLst>
        <pc:spChg chg="mod">
          <ac:chgData name="Sapphire Francis (2409112)" userId="S::2409112@student.uwtsd.ac.uk::872b68b5-d623-43b1-9764-20492f7f60c4" providerId="AD" clId="Web-{786B9AD5-0221-02AF-D7BF-D319629B7B1B}" dt="2024-12-04T21:44:55.034" v="34" actId="20577"/>
          <ac:spMkLst>
            <pc:docMk/>
            <pc:sldMk cId="3314804903" sldId="277"/>
            <ac:spMk id="2" creationId="{BF2537B9-4F30-42B3-1017-047A1A6C5BC2}"/>
          </ac:spMkLst>
        </pc:spChg>
        <pc:spChg chg="del">
          <ac:chgData name="Sapphire Francis (2409112)" userId="S::2409112@student.uwtsd.ac.uk::872b68b5-d623-43b1-9764-20492f7f60c4" providerId="AD" clId="Web-{786B9AD5-0221-02AF-D7BF-D319629B7B1B}" dt="2024-12-04T21:42:34.983" v="5"/>
          <ac:spMkLst>
            <pc:docMk/>
            <pc:sldMk cId="3314804903" sldId="277"/>
            <ac:spMk id="3" creationId="{A29ED4F5-63B1-2C55-8CA4-E996CB1373A9}"/>
          </ac:spMkLst>
        </pc:spChg>
      </pc:sldChg>
      <pc:sldChg chg="addSp delSp modSp new mod setBg setClrOvrMap">
        <pc:chgData name="Sapphire Francis (2409112)" userId="S::2409112@student.uwtsd.ac.uk::872b68b5-d623-43b1-9764-20492f7f60c4" providerId="AD" clId="Web-{786B9AD5-0221-02AF-D7BF-D319629B7B1B}" dt="2024-12-04T21:59:23.061" v="70"/>
        <pc:sldMkLst>
          <pc:docMk/>
          <pc:sldMk cId="616372167" sldId="278"/>
        </pc:sldMkLst>
        <pc:spChg chg="del">
          <ac:chgData name="Sapphire Francis (2409112)" userId="S::2409112@student.uwtsd.ac.uk::872b68b5-d623-43b1-9764-20492f7f60c4" providerId="AD" clId="Web-{786B9AD5-0221-02AF-D7BF-D319629B7B1B}" dt="2024-12-04T21:45:21.144" v="36"/>
          <ac:spMkLst>
            <pc:docMk/>
            <pc:sldMk cId="616372167" sldId="278"/>
            <ac:spMk id="2" creationId="{D60BFB71-6945-401F-AC33-3A8679B68B02}"/>
          </ac:spMkLst>
        </pc:spChg>
        <pc:spChg chg="del">
          <ac:chgData name="Sapphire Francis (2409112)" userId="S::2409112@student.uwtsd.ac.uk::872b68b5-d623-43b1-9764-20492f7f60c4" providerId="AD" clId="Web-{786B9AD5-0221-02AF-D7BF-D319629B7B1B}" dt="2024-12-04T21:45:23.863" v="37"/>
          <ac:spMkLst>
            <pc:docMk/>
            <pc:sldMk cId="616372167" sldId="278"/>
            <ac:spMk id="3" creationId="{4E3AA7C5-F3FD-2B52-A6DC-47E629164A87}"/>
          </ac:spMkLst>
        </pc:spChg>
        <pc:spChg chg="add del">
          <ac:chgData name="Sapphire Francis (2409112)" userId="S::2409112@student.uwtsd.ac.uk::872b68b5-d623-43b1-9764-20492f7f60c4" providerId="AD" clId="Web-{786B9AD5-0221-02AF-D7BF-D319629B7B1B}" dt="2024-12-04T21:59:23.061" v="69"/>
          <ac:spMkLst>
            <pc:docMk/>
            <pc:sldMk cId="616372167" sldId="278"/>
            <ac:spMk id="8" creationId="{4F7B9026-36AD-42E4-B172-8D68F3A339B4}"/>
          </ac:spMkLst>
        </pc:spChg>
        <pc:spChg chg="add">
          <ac:chgData name="Sapphire Francis (2409112)" userId="S::2409112@student.uwtsd.ac.uk::872b68b5-d623-43b1-9764-20492f7f60c4" providerId="AD" clId="Web-{786B9AD5-0221-02AF-D7BF-D319629B7B1B}" dt="2024-12-04T21:59:23.061" v="70"/>
          <ac:spMkLst>
            <pc:docMk/>
            <pc:sldMk cId="616372167" sldId="278"/>
            <ac:spMk id="10" creationId="{262ABC4B-37D8-4218-BDD8-6DF6A00C0C80}"/>
          </ac:spMkLst>
        </pc:spChg>
        <pc:spChg chg="add del">
          <ac:chgData name="Sapphire Francis (2409112)" userId="S::2409112@student.uwtsd.ac.uk::872b68b5-d623-43b1-9764-20492f7f60c4" providerId="AD" clId="Web-{786B9AD5-0221-02AF-D7BF-D319629B7B1B}" dt="2024-12-04T21:52:29.406" v="52"/>
          <ac:spMkLst>
            <pc:docMk/>
            <pc:sldMk cId="616372167" sldId="278"/>
            <ac:spMk id="11" creationId="{6C2997EE-0889-44C3-AC0D-18F26AC9AAAB}"/>
          </ac:spMkLst>
        </pc:spChg>
        <pc:spChg chg="add del">
          <ac:chgData name="Sapphire Francis (2409112)" userId="S::2409112@student.uwtsd.ac.uk::872b68b5-d623-43b1-9764-20492f7f60c4" providerId="AD" clId="Web-{786B9AD5-0221-02AF-D7BF-D319629B7B1B}" dt="2024-12-04T21:52:33.406" v="54"/>
          <ac:spMkLst>
            <pc:docMk/>
            <pc:sldMk cId="616372167" sldId="278"/>
            <ac:spMk id="13" creationId="{AFA31FBE-7948-4384-B68A-75DEFDC4955A}"/>
          </ac:spMkLst>
        </pc:spChg>
        <pc:spChg chg="add del">
          <ac:chgData name="Sapphire Francis (2409112)" userId="S::2409112@student.uwtsd.ac.uk::872b68b5-d623-43b1-9764-20492f7f60c4" providerId="AD" clId="Web-{786B9AD5-0221-02AF-D7BF-D319629B7B1B}" dt="2024-12-04T21:52:33.406" v="54"/>
          <ac:spMkLst>
            <pc:docMk/>
            <pc:sldMk cId="616372167" sldId="278"/>
            <ac:spMk id="14" creationId="{19E301E5-1206-47D0-9CDF-72583D739089}"/>
          </ac:spMkLst>
        </pc:spChg>
        <pc:spChg chg="add del">
          <ac:chgData name="Sapphire Francis (2409112)" userId="S::2409112@student.uwtsd.ac.uk::872b68b5-d623-43b1-9764-20492f7f60c4" providerId="AD" clId="Web-{786B9AD5-0221-02AF-D7BF-D319629B7B1B}" dt="2024-12-04T21:52:35.750" v="56"/>
          <ac:spMkLst>
            <pc:docMk/>
            <pc:sldMk cId="616372167" sldId="278"/>
            <ac:spMk id="16" creationId="{262ABC4B-37D8-4218-BDD8-6DF6A00C0C80}"/>
          </ac:spMkLst>
        </pc:spChg>
        <pc:spChg chg="add del">
          <ac:chgData name="Sapphire Francis (2409112)" userId="S::2409112@student.uwtsd.ac.uk::872b68b5-d623-43b1-9764-20492f7f60c4" providerId="AD" clId="Web-{786B9AD5-0221-02AF-D7BF-D319629B7B1B}" dt="2024-12-04T21:52:41.235" v="58"/>
          <ac:spMkLst>
            <pc:docMk/>
            <pc:sldMk cId="616372167" sldId="278"/>
            <ac:spMk id="18" creationId="{6C2997EE-0889-44C3-AC0D-18F26AC9AAAB}"/>
          </ac:spMkLst>
        </pc:spChg>
        <pc:picChg chg="add mod ord">
          <ac:chgData name="Sapphire Francis (2409112)" userId="S::2409112@student.uwtsd.ac.uk::872b68b5-d623-43b1-9764-20492f7f60c4" providerId="AD" clId="Web-{786B9AD5-0221-02AF-D7BF-D319629B7B1B}" dt="2024-12-04T21:59:23.061" v="70"/>
          <ac:picMkLst>
            <pc:docMk/>
            <pc:sldMk cId="616372167" sldId="278"/>
            <ac:picMk id="4" creationId="{D9552809-4B3C-C940-A8F8-0131B2034467}"/>
          </ac:picMkLst>
        </pc:picChg>
        <pc:picChg chg="add mod ord">
          <ac:chgData name="Sapphire Francis (2409112)" userId="S::2409112@student.uwtsd.ac.uk::872b68b5-d623-43b1-9764-20492f7f60c4" providerId="AD" clId="Web-{786B9AD5-0221-02AF-D7BF-D319629B7B1B}" dt="2024-12-04T21:59:23.061" v="70"/>
          <ac:picMkLst>
            <pc:docMk/>
            <pc:sldMk cId="616372167" sldId="278"/>
            <ac:picMk id="5" creationId="{505C5303-8E21-F913-D50F-67F7FAF1AAF5}"/>
          </ac:picMkLst>
        </pc:picChg>
        <pc:picChg chg="add mod ord">
          <ac:chgData name="Sapphire Francis (2409112)" userId="S::2409112@student.uwtsd.ac.uk::872b68b5-d623-43b1-9764-20492f7f60c4" providerId="AD" clId="Web-{786B9AD5-0221-02AF-D7BF-D319629B7B1B}" dt="2024-12-04T21:59:23.061" v="70"/>
          <ac:picMkLst>
            <pc:docMk/>
            <pc:sldMk cId="616372167" sldId="278"/>
            <ac:picMk id="6" creationId="{5907E365-B203-F2C4-D257-E91189AEAFA0}"/>
          </ac:picMkLst>
        </pc:picChg>
      </pc:sldChg>
      <pc:sldChg chg="addSp delSp modSp new mod setBg">
        <pc:chgData name="Sapphire Francis (2409112)" userId="S::2409112@student.uwtsd.ac.uk::872b68b5-d623-43b1-9764-20492f7f60c4" providerId="AD" clId="Web-{786B9AD5-0221-02AF-D7BF-D319629B7B1B}" dt="2024-12-04T21:58:58.310" v="67"/>
        <pc:sldMkLst>
          <pc:docMk/>
          <pc:sldMk cId="118738519" sldId="279"/>
        </pc:sldMkLst>
        <pc:spChg chg="del">
          <ac:chgData name="Sapphire Francis (2409112)" userId="S::2409112@student.uwtsd.ac.uk::872b68b5-d623-43b1-9764-20492f7f60c4" providerId="AD" clId="Web-{786B9AD5-0221-02AF-D7BF-D319629B7B1B}" dt="2024-12-04T21:53:50.752" v="61"/>
          <ac:spMkLst>
            <pc:docMk/>
            <pc:sldMk cId="118738519" sldId="279"/>
            <ac:spMk id="2" creationId="{DA6C632E-6FFC-1CE7-F05B-9B5E215633FC}"/>
          </ac:spMkLst>
        </pc:spChg>
        <pc:spChg chg="del">
          <ac:chgData name="Sapphire Francis (2409112)" userId="S::2409112@student.uwtsd.ac.uk::872b68b5-d623-43b1-9764-20492f7f60c4" providerId="AD" clId="Web-{786B9AD5-0221-02AF-D7BF-D319629B7B1B}" dt="2024-12-04T21:53:54.174" v="62"/>
          <ac:spMkLst>
            <pc:docMk/>
            <pc:sldMk cId="118738519" sldId="279"/>
            <ac:spMk id="3" creationId="{705AE234-A0B6-5BA4-9F5B-B458E57DBFDC}"/>
          </ac:spMkLst>
        </pc:spChg>
        <pc:spChg chg="add">
          <ac:chgData name="Sapphire Francis (2409112)" userId="S::2409112@student.uwtsd.ac.uk::872b68b5-d623-43b1-9764-20492f7f60c4" providerId="AD" clId="Web-{786B9AD5-0221-02AF-D7BF-D319629B7B1B}" dt="2024-12-04T21:58:58.310" v="67"/>
          <ac:spMkLst>
            <pc:docMk/>
            <pc:sldMk cId="118738519" sldId="279"/>
            <ac:spMk id="11" creationId="{4F7B9026-36AD-42E4-B172-8D68F3A339B4}"/>
          </ac:spMkLst>
        </pc:spChg>
        <pc:picChg chg="add mod ord">
          <ac:chgData name="Sapphire Francis (2409112)" userId="S::2409112@student.uwtsd.ac.uk::872b68b5-d623-43b1-9764-20492f7f60c4" providerId="AD" clId="Web-{786B9AD5-0221-02AF-D7BF-D319629B7B1B}" dt="2024-12-04T21:58:58.310" v="67"/>
          <ac:picMkLst>
            <pc:docMk/>
            <pc:sldMk cId="118738519" sldId="279"/>
            <ac:picMk id="4" creationId="{D3AD0014-E6E0-FE85-AFA7-65C97CFC3CAE}"/>
          </ac:picMkLst>
        </pc:picChg>
        <pc:picChg chg="add mod">
          <ac:chgData name="Sapphire Francis (2409112)" userId="S::2409112@student.uwtsd.ac.uk::872b68b5-d623-43b1-9764-20492f7f60c4" providerId="AD" clId="Web-{786B9AD5-0221-02AF-D7BF-D319629B7B1B}" dt="2024-12-04T21:58:58.310" v="67"/>
          <ac:picMkLst>
            <pc:docMk/>
            <pc:sldMk cId="118738519" sldId="279"/>
            <ac:picMk id="5" creationId="{B04BF1B6-F825-4D46-F5FB-6BC3B94FB7E5}"/>
          </ac:picMkLst>
        </pc:picChg>
        <pc:picChg chg="add mod">
          <ac:chgData name="Sapphire Francis (2409112)" userId="S::2409112@student.uwtsd.ac.uk::872b68b5-d623-43b1-9764-20492f7f60c4" providerId="AD" clId="Web-{786B9AD5-0221-02AF-D7BF-D319629B7B1B}" dt="2024-12-04T21:58:58.310" v="67"/>
          <ac:picMkLst>
            <pc:docMk/>
            <pc:sldMk cId="118738519" sldId="279"/>
            <ac:picMk id="6" creationId="{142ED069-0E3A-76D5-6407-2446CA517509}"/>
          </ac:picMkLst>
        </pc:picChg>
      </pc:sldChg>
    </pc:docChg>
  </pc:docChgLst>
  <pc:docChgLst>
    <pc:chgData name="Sapphire Francis (2409112)" userId="S::2409112@student.uwtsd.ac.uk::872b68b5-d623-43b1-9764-20492f7f60c4" providerId="AD" clId="Web-{7322D668-668C-DF25-C034-9AF919D614ED}"/>
    <pc:docChg chg="addSld modSld">
      <pc:chgData name="Sapphire Francis (2409112)" userId="S::2409112@student.uwtsd.ac.uk::872b68b5-d623-43b1-9764-20492f7f60c4" providerId="AD" clId="Web-{7322D668-668C-DF25-C034-9AF919D614ED}" dt="2024-11-27T00:19:19.569" v="102" actId="20577"/>
      <pc:docMkLst>
        <pc:docMk/>
      </pc:docMkLst>
      <pc:sldChg chg="modSp">
        <pc:chgData name="Sapphire Francis (2409112)" userId="S::2409112@student.uwtsd.ac.uk::872b68b5-d623-43b1-9764-20492f7f60c4" providerId="AD" clId="Web-{7322D668-668C-DF25-C034-9AF919D614ED}" dt="2024-11-26T23:32:50.831" v="2" actId="20577"/>
        <pc:sldMkLst>
          <pc:docMk/>
          <pc:sldMk cId="3791946282" sldId="257"/>
        </pc:sldMkLst>
        <pc:spChg chg="mod">
          <ac:chgData name="Sapphire Francis (2409112)" userId="S::2409112@student.uwtsd.ac.uk::872b68b5-d623-43b1-9764-20492f7f60c4" providerId="AD" clId="Web-{7322D668-668C-DF25-C034-9AF919D614ED}" dt="2024-11-26T23:32:50.831" v="2" actId="20577"/>
          <ac:spMkLst>
            <pc:docMk/>
            <pc:sldMk cId="3791946282" sldId="257"/>
            <ac:spMk id="3" creationId="{7F00F69F-87FE-9748-3560-DD23F9AE99A8}"/>
          </ac:spMkLst>
        </pc:spChg>
      </pc:sldChg>
      <pc:sldChg chg="addSp modSp">
        <pc:chgData name="Sapphire Francis (2409112)" userId="S::2409112@student.uwtsd.ac.uk::872b68b5-d623-43b1-9764-20492f7f60c4" providerId="AD" clId="Web-{7322D668-668C-DF25-C034-9AF919D614ED}" dt="2024-11-27T00:19:19.569" v="102" actId="20577"/>
        <pc:sldMkLst>
          <pc:docMk/>
          <pc:sldMk cId="4275101464" sldId="264"/>
        </pc:sldMkLst>
        <pc:spChg chg="add mod">
          <ac:chgData name="Sapphire Francis (2409112)" userId="S::2409112@student.uwtsd.ac.uk::872b68b5-d623-43b1-9764-20492f7f60c4" providerId="AD" clId="Web-{7322D668-668C-DF25-C034-9AF919D614ED}" dt="2024-11-27T00:19:19.569" v="102" actId="20577"/>
          <ac:spMkLst>
            <pc:docMk/>
            <pc:sldMk cId="4275101464" sldId="264"/>
            <ac:spMk id="4" creationId="{68792426-B3B9-A169-D6F5-F7EBF960CE4E}"/>
          </ac:spMkLst>
        </pc:spChg>
      </pc:sldChg>
      <pc:sldChg chg="modSp new">
        <pc:chgData name="Sapphire Francis (2409112)" userId="S::2409112@student.uwtsd.ac.uk::872b68b5-d623-43b1-9764-20492f7f60c4" providerId="AD" clId="Web-{7322D668-668C-DF25-C034-9AF919D614ED}" dt="2024-11-26T23:46:18.388" v="12" actId="20577"/>
        <pc:sldMkLst>
          <pc:docMk/>
          <pc:sldMk cId="2325300807" sldId="269"/>
        </pc:sldMkLst>
        <pc:spChg chg="mod">
          <ac:chgData name="Sapphire Francis (2409112)" userId="S::2409112@student.uwtsd.ac.uk::872b68b5-d623-43b1-9764-20492f7f60c4" providerId="AD" clId="Web-{7322D668-668C-DF25-C034-9AF919D614ED}" dt="2024-11-26T23:46:18.388" v="12" actId="20577"/>
          <ac:spMkLst>
            <pc:docMk/>
            <pc:sldMk cId="2325300807" sldId="269"/>
            <ac:spMk id="2" creationId="{A0A80B7F-B459-DA3B-0624-7498EEB0E1EF}"/>
          </ac:spMkLst>
        </pc:spChg>
      </pc:sldChg>
    </pc:docChg>
  </pc:docChgLst>
  <pc:docChgLst>
    <pc:chgData name="Sapphire Francis (2409112)" userId="S::2409112@student.uwtsd.ac.uk::872b68b5-d623-43b1-9764-20492f7f60c4" providerId="AD" clId="Web-{BD2A11F9-E37A-C894-59C2-CE45049EC6D3}"/>
    <pc:docChg chg="modSld">
      <pc:chgData name="Sapphire Francis (2409112)" userId="S::2409112@student.uwtsd.ac.uk::872b68b5-d623-43b1-9764-20492f7f60c4" providerId="AD" clId="Web-{BD2A11F9-E37A-C894-59C2-CE45049EC6D3}" dt="2024-12-06T23:48:13.087" v="10" actId="1076"/>
      <pc:docMkLst>
        <pc:docMk/>
      </pc:docMkLst>
      <pc:sldChg chg="modSp">
        <pc:chgData name="Sapphire Francis (2409112)" userId="S::2409112@student.uwtsd.ac.uk::872b68b5-d623-43b1-9764-20492f7f60c4" providerId="AD" clId="Web-{BD2A11F9-E37A-C894-59C2-CE45049EC6D3}" dt="2024-12-06T23:48:13.087" v="10" actId="1076"/>
        <pc:sldMkLst>
          <pc:docMk/>
          <pc:sldMk cId="1533407145" sldId="276"/>
        </pc:sldMkLst>
        <pc:inkChg chg="mod">
          <ac:chgData name="Sapphire Francis (2409112)" userId="S::2409112@student.uwtsd.ac.uk::872b68b5-d623-43b1-9764-20492f7f60c4" providerId="AD" clId="Web-{BD2A11F9-E37A-C894-59C2-CE45049EC6D3}" dt="2024-12-06T23:48:02.087" v="8" actId="1076"/>
          <ac:inkMkLst>
            <pc:docMk/>
            <pc:sldMk cId="1533407145" sldId="276"/>
            <ac:inkMk id="20" creationId="{56478A77-E51B-6579-B15A-16BC017ADFCF}"/>
          </ac:inkMkLst>
        </pc:inkChg>
        <pc:inkChg chg="mod">
          <ac:chgData name="Sapphire Francis (2409112)" userId="S::2409112@student.uwtsd.ac.uk::872b68b5-d623-43b1-9764-20492f7f60c4" providerId="AD" clId="Web-{BD2A11F9-E37A-C894-59C2-CE45049EC6D3}" dt="2024-12-06T23:48:07.369" v="9" actId="1076"/>
          <ac:inkMkLst>
            <pc:docMk/>
            <pc:sldMk cId="1533407145" sldId="276"/>
            <ac:inkMk id="22" creationId="{D39D520C-448F-C491-7FA9-EA77F7FEE640}"/>
          </ac:inkMkLst>
        </pc:inkChg>
        <pc:inkChg chg="mod">
          <ac:chgData name="Sapphire Francis (2409112)" userId="S::2409112@student.uwtsd.ac.uk::872b68b5-d623-43b1-9764-20492f7f60c4" providerId="AD" clId="Web-{BD2A11F9-E37A-C894-59C2-CE45049EC6D3}" dt="2024-12-06T23:48:13.087" v="10" actId="1076"/>
          <ac:inkMkLst>
            <pc:docMk/>
            <pc:sldMk cId="1533407145" sldId="276"/>
            <ac:inkMk id="23" creationId="{20AAB75E-7E39-5331-B648-549C3B02C7BF}"/>
          </ac:inkMkLst>
        </pc:inkChg>
      </pc:sldChg>
      <pc:sldChg chg="modSp">
        <pc:chgData name="Sapphire Francis (2409112)" userId="S::2409112@student.uwtsd.ac.uk::872b68b5-d623-43b1-9764-20492f7f60c4" providerId="AD" clId="Web-{BD2A11F9-E37A-C894-59C2-CE45049EC6D3}" dt="2024-12-06T23:47:51.649" v="7" actId="20577"/>
        <pc:sldMkLst>
          <pc:docMk/>
          <pc:sldMk cId="1204768506" sldId="283"/>
        </pc:sldMkLst>
        <pc:spChg chg="mod">
          <ac:chgData name="Sapphire Francis (2409112)" userId="S::2409112@student.uwtsd.ac.uk::872b68b5-d623-43b1-9764-20492f7f60c4" providerId="AD" clId="Web-{BD2A11F9-E37A-C894-59C2-CE45049EC6D3}" dt="2024-12-06T23:47:51.649" v="7" actId="20577"/>
          <ac:spMkLst>
            <pc:docMk/>
            <pc:sldMk cId="1204768506" sldId="283"/>
            <ac:spMk id="3" creationId="{ABDC8792-9B69-5E76-8C8D-CE983C2E6E8C}"/>
          </ac:spMkLst>
        </pc:spChg>
      </pc:sldChg>
    </pc:docChg>
  </pc:docChgLst>
  <pc:docChgLst>
    <pc:chgData name="Sapphire Francis (2409112)" userId="S::2409112@student.uwtsd.ac.uk::872b68b5-d623-43b1-9764-20492f7f60c4" providerId="AD" clId="Web-{ED860542-5622-52C6-8BCC-F5F453CD801E}"/>
    <pc:docChg chg="addSld delSld modSld sldOrd">
      <pc:chgData name="Sapphire Francis (2409112)" userId="S::2409112@student.uwtsd.ac.uk::872b68b5-d623-43b1-9764-20492f7f60c4" providerId="AD" clId="Web-{ED860542-5622-52C6-8BCC-F5F453CD801E}" dt="2024-12-06T23:44:03.595" v="2163" actId="20577"/>
      <pc:docMkLst>
        <pc:docMk/>
      </pc:docMkLst>
      <pc:sldChg chg="modSp">
        <pc:chgData name="Sapphire Francis (2409112)" userId="S::2409112@student.uwtsd.ac.uk::872b68b5-d623-43b1-9764-20492f7f60c4" providerId="AD" clId="Web-{ED860542-5622-52C6-8BCC-F5F453CD801E}" dt="2024-12-06T22:21:36.401" v="1206" actId="20577"/>
        <pc:sldMkLst>
          <pc:docMk/>
          <pc:sldMk cId="109857222" sldId="256"/>
        </pc:sldMkLst>
        <pc:spChg chg="mod">
          <ac:chgData name="Sapphire Francis (2409112)" userId="S::2409112@student.uwtsd.ac.uk::872b68b5-d623-43b1-9764-20492f7f60c4" providerId="AD" clId="Web-{ED860542-5622-52C6-8BCC-F5F453CD801E}" dt="2024-12-06T22:21:27.557" v="1204" actId="20577"/>
          <ac:spMkLst>
            <pc:docMk/>
            <pc:sldMk cId="109857222" sldId="256"/>
            <ac:spMk id="2" creationId="{00000000-0000-0000-0000-000000000000}"/>
          </ac:spMkLst>
        </pc:spChg>
        <pc:spChg chg="mod">
          <ac:chgData name="Sapphire Francis (2409112)" userId="S::2409112@student.uwtsd.ac.uk::872b68b5-d623-43b1-9764-20492f7f60c4" providerId="AD" clId="Web-{ED860542-5622-52C6-8BCC-F5F453CD801E}" dt="2024-12-06T22:21:36.401" v="1206" actId="20577"/>
          <ac:spMkLst>
            <pc:docMk/>
            <pc:sldMk cId="109857222" sldId="256"/>
            <ac:spMk id="3" creationId="{00000000-0000-0000-0000-000000000000}"/>
          </ac:spMkLst>
        </pc:spChg>
      </pc:sldChg>
      <pc:sldChg chg="addSp delSp modSp">
        <pc:chgData name="Sapphire Francis (2409112)" userId="S::2409112@student.uwtsd.ac.uk::872b68b5-d623-43b1-9764-20492f7f60c4" providerId="AD" clId="Web-{ED860542-5622-52C6-8BCC-F5F453CD801E}" dt="2024-12-06T23:24:57.794" v="2031" actId="20577"/>
        <pc:sldMkLst>
          <pc:docMk/>
          <pc:sldMk cId="919840407" sldId="259"/>
        </pc:sldMkLst>
        <pc:spChg chg="mod">
          <ac:chgData name="Sapphire Francis (2409112)" userId="S::2409112@student.uwtsd.ac.uk::872b68b5-d623-43b1-9764-20492f7f60c4" providerId="AD" clId="Web-{ED860542-5622-52C6-8BCC-F5F453CD801E}" dt="2024-12-06T23:24:57.794" v="2031" actId="20577"/>
          <ac:spMkLst>
            <pc:docMk/>
            <pc:sldMk cId="919840407" sldId="259"/>
            <ac:spMk id="2" creationId="{6C9AA325-9C38-54FE-BA7C-5FB8C6F93CE8}"/>
          </ac:spMkLst>
        </pc:spChg>
        <pc:graphicFrameChg chg="add del mod">
          <ac:chgData name="Sapphire Francis (2409112)" userId="S::2409112@student.uwtsd.ac.uk::872b68b5-d623-43b1-9764-20492f7f60c4" providerId="AD" clId="Web-{ED860542-5622-52C6-8BCC-F5F453CD801E}" dt="2024-12-06T22:24:02.296" v="1241"/>
          <ac:graphicFrameMkLst>
            <pc:docMk/>
            <pc:sldMk cId="919840407" sldId="259"/>
            <ac:graphicFrameMk id="4" creationId="{A526ED52-637F-135C-D797-213F8AACA7EC}"/>
          </ac:graphicFrameMkLst>
        </pc:graphicFrameChg>
        <pc:graphicFrameChg chg="add del mod">
          <ac:chgData name="Sapphire Francis (2409112)" userId="S::2409112@student.uwtsd.ac.uk::872b68b5-d623-43b1-9764-20492f7f60c4" providerId="AD" clId="Web-{ED860542-5622-52C6-8BCC-F5F453CD801E}" dt="2024-12-06T22:24:23.235" v="1247"/>
          <ac:graphicFrameMkLst>
            <pc:docMk/>
            <pc:sldMk cId="919840407" sldId="259"/>
            <ac:graphicFrameMk id="6" creationId="{10459C2E-9CB8-7818-7743-0B6F5B42B260}"/>
          </ac:graphicFrameMkLst>
        </pc:graphicFrameChg>
        <pc:graphicFrameChg chg="add del mod modGraphic">
          <ac:chgData name="Sapphire Francis (2409112)" userId="S::2409112@student.uwtsd.ac.uk::872b68b5-d623-43b1-9764-20492f7f60c4" providerId="AD" clId="Web-{ED860542-5622-52C6-8BCC-F5F453CD801E}" dt="2024-12-06T23:02:10.066" v="1637"/>
          <ac:graphicFrameMkLst>
            <pc:docMk/>
            <pc:sldMk cId="919840407" sldId="259"/>
            <ac:graphicFrameMk id="8" creationId="{7FBFB6DE-3C45-408E-2C87-0A09C268712B}"/>
          </ac:graphicFrameMkLst>
        </pc:graphicFrameChg>
      </pc:sldChg>
      <pc:sldChg chg="modSp">
        <pc:chgData name="Sapphire Francis (2409112)" userId="S::2409112@student.uwtsd.ac.uk::872b68b5-d623-43b1-9764-20492f7f60c4" providerId="AD" clId="Web-{ED860542-5622-52C6-8BCC-F5F453CD801E}" dt="2024-12-06T22:22:11.840" v="1218" actId="20577"/>
        <pc:sldMkLst>
          <pc:docMk/>
          <pc:sldMk cId="3025652854" sldId="260"/>
        </pc:sldMkLst>
        <pc:spChg chg="mod">
          <ac:chgData name="Sapphire Francis (2409112)" userId="S::2409112@student.uwtsd.ac.uk::872b68b5-d623-43b1-9764-20492f7f60c4" providerId="AD" clId="Web-{ED860542-5622-52C6-8BCC-F5F453CD801E}" dt="2024-12-06T22:22:11.840" v="1218" actId="20577"/>
          <ac:spMkLst>
            <pc:docMk/>
            <pc:sldMk cId="3025652854" sldId="260"/>
            <ac:spMk id="2" creationId="{01FF4CBC-F826-DEE4-90AC-08F74B2D6D89}"/>
          </ac:spMkLst>
        </pc:spChg>
      </pc:sldChg>
      <pc:sldChg chg="modSp">
        <pc:chgData name="Sapphire Francis (2409112)" userId="S::2409112@student.uwtsd.ac.uk::872b68b5-d623-43b1-9764-20492f7f60c4" providerId="AD" clId="Web-{ED860542-5622-52C6-8BCC-F5F453CD801E}" dt="2024-12-06T22:23:11.795" v="1227" actId="20577"/>
        <pc:sldMkLst>
          <pc:docMk/>
          <pc:sldMk cId="524190128" sldId="265"/>
        </pc:sldMkLst>
        <pc:spChg chg="mod">
          <ac:chgData name="Sapphire Francis (2409112)" userId="S::2409112@student.uwtsd.ac.uk::872b68b5-d623-43b1-9764-20492f7f60c4" providerId="AD" clId="Web-{ED860542-5622-52C6-8BCC-F5F453CD801E}" dt="2024-12-06T21:38:24.574" v="770" actId="1076"/>
          <ac:spMkLst>
            <pc:docMk/>
            <pc:sldMk cId="524190128" sldId="265"/>
            <ac:spMk id="4" creationId="{CB9585F9-2262-8DB2-FA90-306B52B738BE}"/>
          </ac:spMkLst>
        </pc:spChg>
        <pc:spChg chg="mod">
          <ac:chgData name="Sapphire Francis (2409112)" userId="S::2409112@student.uwtsd.ac.uk::872b68b5-d623-43b1-9764-20492f7f60c4" providerId="AD" clId="Web-{ED860542-5622-52C6-8BCC-F5F453CD801E}" dt="2024-12-06T22:23:11.795" v="1227" actId="20577"/>
          <ac:spMkLst>
            <pc:docMk/>
            <pc:sldMk cId="524190128" sldId="265"/>
            <ac:spMk id="6" creationId="{60BFB395-F178-A8BA-CAD0-EA0F9C5FB33D}"/>
          </ac:spMkLst>
        </pc:spChg>
        <pc:grpChg chg="mod">
          <ac:chgData name="Sapphire Francis (2409112)" userId="S::2409112@student.uwtsd.ac.uk::872b68b5-d623-43b1-9764-20492f7f60c4" providerId="AD" clId="Web-{ED860542-5622-52C6-8BCC-F5F453CD801E}" dt="2024-12-06T21:38:20.902" v="769" actId="1076"/>
          <ac:grpSpMkLst>
            <pc:docMk/>
            <pc:sldMk cId="524190128" sldId="265"/>
            <ac:grpSpMk id="5" creationId="{51E0269D-4873-B293-D1F2-4CD05A360585}"/>
          </ac:grpSpMkLst>
        </pc:grpChg>
        <pc:grpChg chg="mod">
          <ac:chgData name="Sapphire Francis (2409112)" userId="S::2409112@student.uwtsd.ac.uk::872b68b5-d623-43b1-9764-20492f7f60c4" providerId="AD" clId="Web-{ED860542-5622-52C6-8BCC-F5F453CD801E}" dt="2024-12-06T11:56:23.382" v="533" actId="14100"/>
          <ac:grpSpMkLst>
            <pc:docMk/>
            <pc:sldMk cId="524190128" sldId="265"/>
            <ac:grpSpMk id="13" creationId="{367ED4AD-0601-EE07-DBCA-DCEF6EEB90E4}"/>
          </ac:grpSpMkLst>
        </pc:grpChg>
        <pc:grpChg chg="mod">
          <ac:chgData name="Sapphire Francis (2409112)" userId="S::2409112@student.uwtsd.ac.uk::872b68b5-d623-43b1-9764-20492f7f60c4" providerId="AD" clId="Web-{ED860542-5622-52C6-8BCC-F5F453CD801E}" dt="2024-12-06T11:56:19.851" v="532" actId="14100"/>
          <ac:grpSpMkLst>
            <pc:docMk/>
            <pc:sldMk cId="524190128" sldId="265"/>
            <ac:grpSpMk id="16" creationId="{8968326E-DF0E-DF62-8C36-9A65FCE8F106}"/>
          </ac:grpSpMkLst>
        </pc:grpChg>
        <pc:grpChg chg="mod">
          <ac:chgData name="Sapphire Francis (2409112)" userId="S::2409112@student.uwtsd.ac.uk::872b68b5-d623-43b1-9764-20492f7f60c4" providerId="AD" clId="Web-{ED860542-5622-52C6-8BCC-F5F453CD801E}" dt="2024-12-06T11:56:09.773" v="529" actId="14100"/>
          <ac:grpSpMkLst>
            <pc:docMk/>
            <pc:sldMk cId="524190128" sldId="265"/>
            <ac:grpSpMk id="19" creationId="{4E34F76B-67AE-43E8-0B6E-B51BC45175D1}"/>
          </ac:grpSpMkLst>
        </pc:grpChg>
        <pc:picChg chg="mod">
          <ac:chgData name="Sapphire Francis (2409112)" userId="S::2409112@student.uwtsd.ac.uk::872b68b5-d623-43b1-9764-20492f7f60c4" providerId="AD" clId="Web-{ED860542-5622-52C6-8BCC-F5F453CD801E}" dt="2024-12-06T12:01:17.499" v="633" actId="1076"/>
          <ac:picMkLst>
            <pc:docMk/>
            <pc:sldMk cId="524190128" sldId="265"/>
            <ac:picMk id="7" creationId="{5E4CFA37-46D9-8CA3-568E-93822E256747}"/>
          </ac:picMkLst>
        </pc:picChg>
        <pc:picChg chg="mod">
          <ac:chgData name="Sapphire Francis (2409112)" userId="S::2409112@student.uwtsd.ac.uk::872b68b5-d623-43b1-9764-20492f7f60c4" providerId="AD" clId="Web-{ED860542-5622-52C6-8BCC-F5F453CD801E}" dt="2024-12-06T11:50:19.686" v="482" actId="14100"/>
          <ac:picMkLst>
            <pc:docMk/>
            <pc:sldMk cId="524190128" sldId="265"/>
            <ac:picMk id="8" creationId="{34DF4084-C79D-5D6F-6CD1-8F190F3FDDC3}"/>
          </ac:picMkLst>
        </pc:picChg>
        <pc:picChg chg="mod">
          <ac:chgData name="Sapphire Francis (2409112)" userId="S::2409112@student.uwtsd.ac.uk::872b68b5-d623-43b1-9764-20492f7f60c4" providerId="AD" clId="Web-{ED860542-5622-52C6-8BCC-F5F453CD801E}" dt="2024-12-06T11:50:23.999" v="483" actId="14100"/>
          <ac:picMkLst>
            <pc:docMk/>
            <pc:sldMk cId="524190128" sldId="265"/>
            <ac:picMk id="9" creationId="{509A2C0B-AF14-15E0-A330-AC41C4EC14C1}"/>
          </ac:picMkLst>
        </pc:picChg>
      </pc:sldChg>
      <pc:sldChg chg="modSp">
        <pc:chgData name="Sapphire Francis (2409112)" userId="S::2409112@student.uwtsd.ac.uk::872b68b5-d623-43b1-9764-20492f7f60c4" providerId="AD" clId="Web-{ED860542-5622-52C6-8BCC-F5F453CD801E}" dt="2024-12-06T22:23:12.388" v="1228" actId="20577"/>
        <pc:sldMkLst>
          <pc:docMk/>
          <pc:sldMk cId="2442914329" sldId="266"/>
        </pc:sldMkLst>
        <pc:spChg chg="mod">
          <ac:chgData name="Sapphire Francis (2409112)" userId="S::2409112@student.uwtsd.ac.uk::872b68b5-d623-43b1-9764-20492f7f60c4" providerId="AD" clId="Web-{ED860542-5622-52C6-8BCC-F5F453CD801E}" dt="2024-12-06T22:23:12.388" v="1228" actId="20577"/>
          <ac:spMkLst>
            <pc:docMk/>
            <pc:sldMk cId="2442914329" sldId="266"/>
            <ac:spMk id="7" creationId="{D0E45E6B-289E-F79B-0084-0CBA338B8E63}"/>
          </ac:spMkLst>
        </pc:spChg>
      </pc:sldChg>
      <pc:sldChg chg="modSp">
        <pc:chgData name="Sapphire Francis (2409112)" userId="S::2409112@student.uwtsd.ac.uk::872b68b5-d623-43b1-9764-20492f7f60c4" providerId="AD" clId="Web-{ED860542-5622-52C6-8BCC-F5F453CD801E}" dt="2024-12-06T22:23:13.967" v="1230" actId="20577"/>
        <pc:sldMkLst>
          <pc:docMk/>
          <pc:sldMk cId="1741023110" sldId="267"/>
        </pc:sldMkLst>
        <pc:spChg chg="mod">
          <ac:chgData name="Sapphire Francis (2409112)" userId="S::2409112@student.uwtsd.ac.uk::872b68b5-d623-43b1-9764-20492f7f60c4" providerId="AD" clId="Web-{ED860542-5622-52C6-8BCC-F5F453CD801E}" dt="2024-12-06T22:23:13.967" v="1230" actId="20577"/>
          <ac:spMkLst>
            <pc:docMk/>
            <pc:sldMk cId="1741023110" sldId="267"/>
            <ac:spMk id="7" creationId="{BA4640D0-4207-71FD-7275-90728B8A2021}"/>
          </ac:spMkLst>
        </pc:spChg>
      </pc:sldChg>
      <pc:sldChg chg="modSp">
        <pc:chgData name="Sapphire Francis (2409112)" userId="S::2409112@student.uwtsd.ac.uk::872b68b5-d623-43b1-9764-20492f7f60c4" providerId="AD" clId="Web-{ED860542-5622-52C6-8BCC-F5F453CD801E}" dt="2024-12-06T22:23:20.498" v="1232" actId="20577"/>
        <pc:sldMkLst>
          <pc:docMk/>
          <pc:sldMk cId="83959074" sldId="268"/>
        </pc:sldMkLst>
        <pc:spChg chg="mod">
          <ac:chgData name="Sapphire Francis (2409112)" userId="S::2409112@student.uwtsd.ac.uk::872b68b5-d623-43b1-9764-20492f7f60c4" providerId="AD" clId="Web-{ED860542-5622-52C6-8BCC-F5F453CD801E}" dt="2024-12-06T22:23:20.498" v="1232" actId="20577"/>
          <ac:spMkLst>
            <pc:docMk/>
            <pc:sldMk cId="83959074" sldId="268"/>
            <ac:spMk id="7" creationId="{1676B8FB-363F-3B2E-9316-2938D331D1C8}"/>
          </ac:spMkLst>
        </pc:spChg>
      </pc:sldChg>
      <pc:sldChg chg="modSp">
        <pc:chgData name="Sapphire Francis (2409112)" userId="S::2409112@student.uwtsd.ac.uk::872b68b5-d623-43b1-9764-20492f7f60c4" providerId="AD" clId="Web-{ED860542-5622-52C6-8BCC-F5F453CD801E}" dt="2024-12-06T22:22:30.871" v="1221" actId="20577"/>
        <pc:sldMkLst>
          <pc:docMk/>
          <pc:sldMk cId="2325300807" sldId="269"/>
        </pc:sldMkLst>
        <pc:spChg chg="mod">
          <ac:chgData name="Sapphire Francis (2409112)" userId="S::2409112@student.uwtsd.ac.uk::872b68b5-d623-43b1-9764-20492f7f60c4" providerId="AD" clId="Web-{ED860542-5622-52C6-8BCC-F5F453CD801E}" dt="2024-12-06T22:22:30.871" v="1221" actId="20577"/>
          <ac:spMkLst>
            <pc:docMk/>
            <pc:sldMk cId="2325300807" sldId="269"/>
            <ac:spMk id="2" creationId="{A0A80B7F-B459-DA3B-0624-7498EEB0E1EF}"/>
          </ac:spMkLst>
        </pc:spChg>
      </pc:sldChg>
      <pc:sldChg chg="modSp">
        <pc:chgData name="Sapphire Francis (2409112)" userId="S::2409112@student.uwtsd.ac.uk::872b68b5-d623-43b1-9764-20492f7f60c4" providerId="AD" clId="Web-{ED860542-5622-52C6-8BCC-F5F453CD801E}" dt="2024-12-06T23:35:37.490" v="2054" actId="20577"/>
        <pc:sldMkLst>
          <pc:docMk/>
          <pc:sldMk cId="2411107377" sldId="270"/>
        </pc:sldMkLst>
        <pc:spChg chg="mod">
          <ac:chgData name="Sapphire Francis (2409112)" userId="S::2409112@student.uwtsd.ac.uk::872b68b5-d623-43b1-9764-20492f7f60c4" providerId="AD" clId="Web-{ED860542-5622-52C6-8BCC-F5F453CD801E}" dt="2024-12-06T23:35:37.490" v="2054" actId="20577"/>
          <ac:spMkLst>
            <pc:docMk/>
            <pc:sldMk cId="2411107377" sldId="270"/>
            <ac:spMk id="3" creationId="{0D49F235-9E19-BF01-85CF-E6CB6C084BDA}"/>
          </ac:spMkLst>
        </pc:spChg>
        <pc:picChg chg="mod">
          <ac:chgData name="Sapphire Francis (2409112)" userId="S::2409112@student.uwtsd.ac.uk::872b68b5-d623-43b1-9764-20492f7f60c4" providerId="AD" clId="Web-{ED860542-5622-52C6-8BCC-F5F453CD801E}" dt="2024-12-06T22:31:28.954" v="1331" actId="1076"/>
          <ac:picMkLst>
            <pc:docMk/>
            <pc:sldMk cId="2411107377" sldId="270"/>
            <ac:picMk id="4" creationId="{CB34011C-B2C0-9A05-64FA-0BDDBFF3FB0A}"/>
          </ac:picMkLst>
        </pc:picChg>
      </pc:sldChg>
      <pc:sldChg chg="modSp">
        <pc:chgData name="Sapphire Francis (2409112)" userId="S::2409112@student.uwtsd.ac.uk::872b68b5-d623-43b1-9764-20492f7f60c4" providerId="AD" clId="Web-{ED860542-5622-52C6-8BCC-F5F453CD801E}" dt="2024-12-06T22:22:53.122" v="1224" actId="20577"/>
        <pc:sldMkLst>
          <pc:docMk/>
          <pc:sldMk cId="3424668427" sldId="271"/>
        </pc:sldMkLst>
        <pc:spChg chg="mod">
          <ac:chgData name="Sapphire Francis (2409112)" userId="S::2409112@student.uwtsd.ac.uk::872b68b5-d623-43b1-9764-20492f7f60c4" providerId="AD" clId="Web-{ED860542-5622-52C6-8BCC-F5F453CD801E}" dt="2024-12-06T22:22:47.309" v="1223" actId="20577"/>
          <ac:spMkLst>
            <pc:docMk/>
            <pc:sldMk cId="3424668427" sldId="271"/>
            <ac:spMk id="2" creationId="{B6669D3F-0B15-08FB-A75E-FC1D2EB9CAFE}"/>
          </ac:spMkLst>
        </pc:spChg>
        <pc:spChg chg="mod">
          <ac:chgData name="Sapphire Francis (2409112)" userId="S::2409112@student.uwtsd.ac.uk::872b68b5-d623-43b1-9764-20492f7f60c4" providerId="AD" clId="Web-{ED860542-5622-52C6-8BCC-F5F453CD801E}" dt="2024-12-06T22:22:53.122" v="1224" actId="20577"/>
          <ac:spMkLst>
            <pc:docMk/>
            <pc:sldMk cId="3424668427" sldId="271"/>
            <ac:spMk id="7" creationId="{B7616A3C-2F8E-5ADE-6B17-AA43712288C4}"/>
          </ac:spMkLst>
        </pc:spChg>
      </pc:sldChg>
      <pc:sldChg chg="modSp">
        <pc:chgData name="Sapphire Francis (2409112)" userId="S::2409112@student.uwtsd.ac.uk::872b68b5-d623-43b1-9764-20492f7f60c4" providerId="AD" clId="Web-{ED860542-5622-52C6-8BCC-F5F453CD801E}" dt="2024-12-06T23:26:27" v="2034" actId="1076"/>
        <pc:sldMkLst>
          <pc:docMk/>
          <pc:sldMk cId="1212315391" sldId="272"/>
        </pc:sldMkLst>
        <pc:spChg chg="mod">
          <ac:chgData name="Sapphire Francis (2409112)" userId="S::2409112@student.uwtsd.ac.uk::872b68b5-d623-43b1-9764-20492f7f60c4" providerId="AD" clId="Web-{ED860542-5622-52C6-8BCC-F5F453CD801E}" dt="2024-12-06T23:26:27" v="2034" actId="1076"/>
          <ac:spMkLst>
            <pc:docMk/>
            <pc:sldMk cId="1212315391" sldId="272"/>
            <ac:spMk id="3" creationId="{41F349C2-0622-860A-733C-E5DFCFB7EC84}"/>
          </ac:spMkLst>
        </pc:spChg>
      </pc:sldChg>
      <pc:sldChg chg="modSp">
        <pc:chgData name="Sapphire Francis (2409112)" userId="S::2409112@student.uwtsd.ac.uk::872b68b5-d623-43b1-9764-20492f7f60c4" providerId="AD" clId="Web-{ED860542-5622-52C6-8BCC-F5F453CD801E}" dt="2024-12-06T23:36:00.538" v="2056" actId="20577"/>
        <pc:sldMkLst>
          <pc:docMk/>
          <pc:sldMk cId="3862132250" sldId="274"/>
        </pc:sldMkLst>
        <pc:spChg chg="mod">
          <ac:chgData name="Sapphire Francis (2409112)" userId="S::2409112@student.uwtsd.ac.uk::872b68b5-d623-43b1-9764-20492f7f60c4" providerId="AD" clId="Web-{ED860542-5622-52C6-8BCC-F5F453CD801E}" dt="2024-12-06T23:36:00.538" v="2056" actId="20577"/>
          <ac:spMkLst>
            <pc:docMk/>
            <pc:sldMk cId="3862132250" sldId="274"/>
            <ac:spMk id="3" creationId="{4628B5F8-CB20-769D-5DA6-7CCCF588EDDF}"/>
          </ac:spMkLst>
        </pc:spChg>
      </pc:sldChg>
      <pc:sldChg chg="modSp">
        <pc:chgData name="Sapphire Francis (2409112)" userId="S::2409112@student.uwtsd.ac.uk::872b68b5-d623-43b1-9764-20492f7f60c4" providerId="AD" clId="Web-{ED860542-5622-52C6-8BCC-F5F453CD801E}" dt="2024-12-06T23:36:12.679" v="2059" actId="20577"/>
        <pc:sldMkLst>
          <pc:docMk/>
          <pc:sldMk cId="1918267920" sldId="275"/>
        </pc:sldMkLst>
        <pc:spChg chg="mod">
          <ac:chgData name="Sapphire Francis (2409112)" userId="S::2409112@student.uwtsd.ac.uk::872b68b5-d623-43b1-9764-20492f7f60c4" providerId="AD" clId="Web-{ED860542-5622-52C6-8BCC-F5F453CD801E}" dt="2024-12-06T23:36:12.679" v="2059" actId="20577"/>
          <ac:spMkLst>
            <pc:docMk/>
            <pc:sldMk cId="1918267920" sldId="275"/>
            <ac:spMk id="67" creationId="{35C9F962-A262-4B5E-88C7-9F9A51F50709}"/>
          </ac:spMkLst>
        </pc:spChg>
      </pc:sldChg>
      <pc:sldChg chg="addSp delSp modSp">
        <pc:chgData name="Sapphire Francis (2409112)" userId="S::2409112@student.uwtsd.ac.uk::872b68b5-d623-43b1-9764-20492f7f60c4" providerId="AD" clId="Web-{ED860542-5622-52C6-8BCC-F5F453CD801E}" dt="2024-12-06T23:20:24.471" v="1931" actId="1076"/>
        <pc:sldMkLst>
          <pc:docMk/>
          <pc:sldMk cId="1533407145" sldId="276"/>
        </pc:sldMkLst>
        <pc:spChg chg="del mod">
          <ac:chgData name="Sapphire Francis (2409112)" userId="S::2409112@student.uwtsd.ac.uk::872b68b5-d623-43b1-9764-20492f7f60c4" providerId="AD" clId="Web-{ED860542-5622-52C6-8BCC-F5F453CD801E}" dt="2024-12-06T22:55:13.364" v="1525"/>
          <ac:spMkLst>
            <pc:docMk/>
            <pc:sldMk cId="1533407145" sldId="276"/>
            <ac:spMk id="7" creationId="{5D41136D-7CAD-A231-982C-1159A5AF081D}"/>
          </ac:spMkLst>
        </pc:spChg>
        <pc:spChg chg="del mod">
          <ac:chgData name="Sapphire Francis (2409112)" userId="S::2409112@student.uwtsd.ac.uk::872b68b5-d623-43b1-9764-20492f7f60c4" providerId="AD" clId="Web-{ED860542-5622-52C6-8BCC-F5F453CD801E}" dt="2024-12-06T23:20:18.861" v="1929"/>
          <ac:spMkLst>
            <pc:docMk/>
            <pc:sldMk cId="1533407145" sldId="276"/>
            <ac:spMk id="26" creationId="{524A13B5-315C-A32A-04D4-486A915FCFD5}"/>
          </ac:spMkLst>
        </pc:spChg>
        <pc:picChg chg="mod">
          <ac:chgData name="Sapphire Francis (2409112)" userId="S::2409112@student.uwtsd.ac.uk::872b68b5-d623-43b1-9764-20492f7f60c4" providerId="AD" clId="Web-{ED860542-5622-52C6-8BCC-F5F453CD801E}" dt="2024-12-06T23:11:13.372" v="1785" actId="14100"/>
          <ac:picMkLst>
            <pc:docMk/>
            <pc:sldMk cId="1533407145" sldId="276"/>
            <ac:picMk id="4" creationId="{671AB31C-06A7-677B-90CE-DFE6D18E346C}"/>
          </ac:picMkLst>
        </pc:picChg>
        <pc:picChg chg="mod">
          <ac:chgData name="Sapphire Francis (2409112)" userId="S::2409112@student.uwtsd.ac.uk::872b68b5-d623-43b1-9764-20492f7f60c4" providerId="AD" clId="Web-{ED860542-5622-52C6-8BCC-F5F453CD801E}" dt="2024-12-06T22:55:15.895" v="1526" actId="1076"/>
          <ac:picMkLst>
            <pc:docMk/>
            <pc:sldMk cId="1533407145" sldId="276"/>
            <ac:picMk id="5" creationId="{D2D182EC-E6B4-9E3B-EE44-77C1A0467F50}"/>
          </ac:picMkLst>
        </pc:picChg>
        <pc:picChg chg="mod">
          <ac:chgData name="Sapphire Francis (2409112)" userId="S::2409112@student.uwtsd.ac.uk::872b68b5-d623-43b1-9764-20492f7f60c4" providerId="AD" clId="Web-{ED860542-5622-52C6-8BCC-F5F453CD801E}" dt="2024-12-06T23:20:24.471" v="1931" actId="1076"/>
          <ac:picMkLst>
            <pc:docMk/>
            <pc:sldMk cId="1533407145" sldId="276"/>
            <ac:picMk id="27" creationId="{0F62B700-EED7-D910-D7F0-B1B1BBDF40C8}"/>
          </ac:picMkLst>
        </pc:picChg>
        <pc:inkChg chg="add">
          <ac:chgData name="Sapphire Francis (2409112)" userId="S::2409112@student.uwtsd.ac.uk::872b68b5-d623-43b1-9764-20492f7f60c4" providerId="AD" clId="Web-{ED860542-5622-52C6-8BCC-F5F453CD801E}" dt="2024-12-06T23:11:31.498" v="1787"/>
          <ac:inkMkLst>
            <pc:docMk/>
            <pc:sldMk cId="1533407145" sldId="276"/>
            <ac:inkMk id="2" creationId="{9849BEE4-B562-4D99-CE89-CFB8C7735EDF}"/>
          </ac:inkMkLst>
        </pc:inkChg>
        <pc:inkChg chg="mod">
          <ac:chgData name="Sapphire Francis (2409112)" userId="S::2409112@student.uwtsd.ac.uk::872b68b5-d623-43b1-9764-20492f7f60c4" providerId="AD" clId="Web-{ED860542-5622-52C6-8BCC-F5F453CD801E}" dt="2024-12-06T22:55:29.755" v="1530" actId="1076"/>
          <ac:inkMkLst>
            <pc:docMk/>
            <pc:sldMk cId="1533407145" sldId="276"/>
            <ac:inkMk id="8" creationId="{78F9E2D1-AB9A-4C46-C729-5CB6789E167E}"/>
          </ac:inkMkLst>
        </pc:inkChg>
        <pc:inkChg chg="del">
          <ac:chgData name="Sapphire Francis (2409112)" userId="S::2409112@student.uwtsd.ac.uk::872b68b5-d623-43b1-9764-20492f7f60c4" providerId="AD" clId="Web-{ED860542-5622-52C6-8BCC-F5F453CD801E}" dt="2024-12-06T22:55:34.849" v="1532"/>
          <ac:inkMkLst>
            <pc:docMk/>
            <pc:sldMk cId="1533407145" sldId="276"/>
            <ac:inkMk id="18" creationId="{470614B0-3318-360B-DF75-69317FD5C896}"/>
          </ac:inkMkLst>
        </pc:inkChg>
        <pc:inkChg chg="mod">
          <ac:chgData name="Sapphire Francis (2409112)" userId="S::2409112@student.uwtsd.ac.uk::872b68b5-d623-43b1-9764-20492f7f60c4" providerId="AD" clId="Web-{ED860542-5622-52C6-8BCC-F5F453CD801E}" dt="2024-12-06T22:55:20.083" v="1527" actId="1076"/>
          <ac:inkMkLst>
            <pc:docMk/>
            <pc:sldMk cId="1533407145" sldId="276"/>
            <ac:inkMk id="20" creationId="{56478A77-E51B-6579-B15A-16BC017ADFCF}"/>
          </ac:inkMkLst>
        </pc:inkChg>
        <pc:inkChg chg="mod">
          <ac:chgData name="Sapphire Francis (2409112)" userId="S::2409112@student.uwtsd.ac.uk::872b68b5-d623-43b1-9764-20492f7f60c4" providerId="AD" clId="Web-{ED860542-5622-52C6-8BCC-F5F453CD801E}" dt="2024-12-06T22:55:43.302" v="1534" actId="14100"/>
          <ac:inkMkLst>
            <pc:docMk/>
            <pc:sldMk cId="1533407145" sldId="276"/>
            <ac:inkMk id="21" creationId="{361DB8AF-6BD5-0F36-ADD3-FD7853225FCA}"/>
          </ac:inkMkLst>
        </pc:inkChg>
        <pc:inkChg chg="mod">
          <ac:chgData name="Sapphire Francis (2409112)" userId="S::2409112@student.uwtsd.ac.uk::872b68b5-d623-43b1-9764-20492f7f60c4" providerId="AD" clId="Web-{ED860542-5622-52C6-8BCC-F5F453CD801E}" dt="2024-12-06T23:11:21.247" v="1786" actId="14100"/>
          <ac:inkMkLst>
            <pc:docMk/>
            <pc:sldMk cId="1533407145" sldId="276"/>
            <ac:inkMk id="22" creationId="{D39D520C-448F-C491-7FA9-EA77F7FEE640}"/>
          </ac:inkMkLst>
        </pc:inkChg>
        <pc:inkChg chg="mod">
          <ac:chgData name="Sapphire Francis (2409112)" userId="S::2409112@student.uwtsd.ac.uk::872b68b5-d623-43b1-9764-20492f7f60c4" providerId="AD" clId="Web-{ED860542-5622-52C6-8BCC-F5F453CD801E}" dt="2024-12-06T22:56:03.006" v="1538" actId="14100"/>
          <ac:inkMkLst>
            <pc:docMk/>
            <pc:sldMk cId="1533407145" sldId="276"/>
            <ac:inkMk id="23" creationId="{20AAB75E-7E39-5331-B648-549C3B02C7BF}"/>
          </ac:inkMkLst>
        </pc:inkChg>
        <pc:inkChg chg="del">
          <ac:chgData name="Sapphire Francis (2409112)" userId="S::2409112@student.uwtsd.ac.uk::872b68b5-d623-43b1-9764-20492f7f60c4" providerId="AD" clId="Web-{ED860542-5622-52C6-8BCC-F5F453CD801E}" dt="2024-12-06T22:56:05.366" v="1539"/>
          <ac:inkMkLst>
            <pc:docMk/>
            <pc:sldMk cId="1533407145" sldId="276"/>
            <ac:inkMk id="25" creationId="{963600EE-91E4-5B26-B5DC-0C0565A781D2}"/>
          </ac:inkMkLst>
        </pc:inkChg>
      </pc:sldChg>
      <pc:sldChg chg="modSp">
        <pc:chgData name="Sapphire Francis (2409112)" userId="S::2409112@student.uwtsd.ac.uk::872b68b5-d623-43b1-9764-20492f7f60c4" providerId="AD" clId="Web-{ED860542-5622-52C6-8BCC-F5F453CD801E}" dt="2024-12-06T22:23:31.499" v="1235" actId="20577"/>
        <pc:sldMkLst>
          <pc:docMk/>
          <pc:sldMk cId="3810768065" sldId="281"/>
        </pc:sldMkLst>
        <pc:spChg chg="mod">
          <ac:chgData name="Sapphire Francis (2409112)" userId="S::2409112@student.uwtsd.ac.uk::872b68b5-d623-43b1-9764-20492f7f60c4" providerId="AD" clId="Web-{ED860542-5622-52C6-8BCC-F5F453CD801E}" dt="2024-12-06T22:23:31.499" v="1235" actId="20577"/>
          <ac:spMkLst>
            <pc:docMk/>
            <pc:sldMk cId="3810768065" sldId="281"/>
            <ac:spMk id="6" creationId="{010DF783-BED1-4409-CA61-BCC4F97CC608}"/>
          </ac:spMkLst>
        </pc:spChg>
      </pc:sldChg>
      <pc:sldChg chg="addSp delSp modSp new mod ord setBg">
        <pc:chgData name="Sapphire Francis (2409112)" userId="S::2409112@student.uwtsd.ac.uk::872b68b5-d623-43b1-9764-20492f7f60c4" providerId="AD" clId="Web-{ED860542-5622-52C6-8BCC-F5F453CD801E}" dt="2024-12-06T23:44:03.595" v="2163" actId="20577"/>
        <pc:sldMkLst>
          <pc:docMk/>
          <pc:sldMk cId="1204768506" sldId="283"/>
        </pc:sldMkLst>
        <pc:spChg chg="del">
          <ac:chgData name="Sapphire Francis (2409112)" userId="S::2409112@student.uwtsd.ac.uk::872b68b5-d623-43b1-9764-20492f7f60c4" providerId="AD" clId="Web-{ED860542-5622-52C6-8BCC-F5F453CD801E}" dt="2024-12-06T22:56:39.117" v="1544"/>
          <ac:spMkLst>
            <pc:docMk/>
            <pc:sldMk cId="1204768506" sldId="283"/>
            <ac:spMk id="2" creationId="{3BA54684-1477-5F3D-7D96-1BD84403B424}"/>
          </ac:spMkLst>
        </pc:spChg>
        <pc:spChg chg="mod ord">
          <ac:chgData name="Sapphire Francis (2409112)" userId="S::2409112@student.uwtsd.ac.uk::872b68b5-d623-43b1-9764-20492f7f60c4" providerId="AD" clId="Web-{ED860542-5622-52C6-8BCC-F5F453CD801E}" dt="2024-12-06T23:44:03.595" v="2163" actId="20577"/>
          <ac:spMkLst>
            <pc:docMk/>
            <pc:sldMk cId="1204768506" sldId="283"/>
            <ac:spMk id="3" creationId="{ABDC8792-9B69-5E76-8C8D-CE983C2E6E8C}"/>
          </ac:spMkLst>
        </pc:spChg>
        <pc:spChg chg="add del">
          <ac:chgData name="Sapphire Francis (2409112)" userId="S::2409112@student.uwtsd.ac.uk::872b68b5-d623-43b1-9764-20492f7f60c4" providerId="AD" clId="Web-{ED860542-5622-52C6-8BCC-F5F453CD801E}" dt="2024-12-06T23:40:43.362" v="2094"/>
          <ac:spMkLst>
            <pc:docMk/>
            <pc:sldMk cId="1204768506" sldId="283"/>
            <ac:spMk id="9" creationId="{6B5E2835-4E47-45B3-9CFE-732FF7B05472}"/>
          </ac:spMkLst>
        </pc:spChg>
        <pc:spChg chg="add del">
          <ac:chgData name="Sapphire Francis (2409112)" userId="S::2409112@student.uwtsd.ac.uk::872b68b5-d623-43b1-9764-20492f7f60c4" providerId="AD" clId="Web-{ED860542-5622-52C6-8BCC-F5F453CD801E}" dt="2024-12-06T23:40:43.362" v="2094"/>
          <ac:spMkLst>
            <pc:docMk/>
            <pc:sldMk cId="1204768506" sldId="283"/>
            <ac:spMk id="11" creationId="{5B45AD5D-AA52-4F7B-9362-576A39AD9E09}"/>
          </ac:spMkLst>
        </pc:spChg>
        <pc:spChg chg="add del">
          <ac:chgData name="Sapphire Francis (2409112)" userId="S::2409112@student.uwtsd.ac.uk::872b68b5-d623-43b1-9764-20492f7f60c4" providerId="AD" clId="Web-{ED860542-5622-52C6-8BCC-F5F453CD801E}" dt="2024-12-06T23:40:43.362" v="2094"/>
          <ac:spMkLst>
            <pc:docMk/>
            <pc:sldMk cId="1204768506" sldId="283"/>
            <ac:spMk id="13" creationId="{AEDD7960-4866-4399-BEF6-DD1431AB4E34}"/>
          </ac:spMkLst>
        </pc:spChg>
        <pc:spChg chg="add del">
          <ac:chgData name="Sapphire Francis (2409112)" userId="S::2409112@student.uwtsd.ac.uk::872b68b5-d623-43b1-9764-20492f7f60c4" providerId="AD" clId="Web-{ED860542-5622-52C6-8BCC-F5F453CD801E}" dt="2024-12-06T23:40:43.362" v="2094"/>
          <ac:spMkLst>
            <pc:docMk/>
            <pc:sldMk cId="1204768506" sldId="283"/>
            <ac:spMk id="15" creationId="{55D4142C-5077-457F-A6AD-3FECFDB39685}"/>
          </ac:spMkLst>
        </pc:spChg>
        <pc:spChg chg="add del">
          <ac:chgData name="Sapphire Francis (2409112)" userId="S::2409112@student.uwtsd.ac.uk::872b68b5-d623-43b1-9764-20492f7f60c4" providerId="AD" clId="Web-{ED860542-5622-52C6-8BCC-F5F453CD801E}" dt="2024-12-06T23:40:43.362" v="2094"/>
          <ac:spMkLst>
            <pc:docMk/>
            <pc:sldMk cId="1204768506" sldId="283"/>
            <ac:spMk id="17" creationId="{7A5F0580-5EE9-419F-96EE-B6529EF6E7D0}"/>
          </ac:spMkLst>
        </pc:spChg>
        <pc:spChg chg="add del">
          <ac:chgData name="Sapphire Francis (2409112)" userId="S::2409112@student.uwtsd.ac.uk::872b68b5-d623-43b1-9764-20492f7f60c4" providerId="AD" clId="Web-{ED860542-5622-52C6-8BCC-F5F453CD801E}" dt="2024-12-06T23:39:59.627" v="2077"/>
          <ac:spMkLst>
            <pc:docMk/>
            <pc:sldMk cId="1204768506" sldId="283"/>
            <ac:spMk id="18" creationId="{50E4C519-FBE9-4ABE-A8F9-C2CBE326932F}"/>
          </ac:spMkLst>
        </pc:spChg>
        <pc:spChg chg="add del">
          <ac:chgData name="Sapphire Francis (2409112)" userId="S::2409112@student.uwtsd.ac.uk::872b68b5-d623-43b1-9764-20492f7f60c4" providerId="AD" clId="Web-{ED860542-5622-52C6-8BCC-F5F453CD801E}" dt="2024-12-06T23:39:59.627" v="2077"/>
          <ac:spMkLst>
            <pc:docMk/>
            <pc:sldMk cId="1204768506" sldId="283"/>
            <ac:spMk id="20" creationId="{80EC29FB-299E-49F3-8C7B-01199632A30F}"/>
          </ac:spMkLst>
        </pc:spChg>
        <pc:spChg chg="add del">
          <ac:chgData name="Sapphire Francis (2409112)" userId="S::2409112@student.uwtsd.ac.uk::872b68b5-d623-43b1-9764-20492f7f60c4" providerId="AD" clId="Web-{ED860542-5622-52C6-8BCC-F5F453CD801E}" dt="2024-12-06T23:39:59.627" v="2077"/>
          <ac:spMkLst>
            <pc:docMk/>
            <pc:sldMk cId="1204768506" sldId="283"/>
            <ac:spMk id="22" creationId="{C29A2522-B27A-45C5-897B-79A1407D159A}"/>
          </ac:spMkLst>
        </pc:spChg>
        <pc:spChg chg="add del">
          <ac:chgData name="Sapphire Francis (2409112)" userId="S::2409112@student.uwtsd.ac.uk::872b68b5-d623-43b1-9764-20492f7f60c4" providerId="AD" clId="Web-{ED860542-5622-52C6-8BCC-F5F453CD801E}" dt="2024-12-06T23:39:59.627" v="2077"/>
          <ac:spMkLst>
            <pc:docMk/>
            <pc:sldMk cId="1204768506" sldId="283"/>
            <ac:spMk id="24" creationId="{98E79BE4-34FE-485A-98A5-92CE8F7C4743}"/>
          </ac:spMkLst>
        </pc:spChg>
        <pc:spChg chg="add del">
          <ac:chgData name="Sapphire Francis (2409112)" userId="S::2409112@student.uwtsd.ac.uk::872b68b5-d623-43b1-9764-20492f7f60c4" providerId="AD" clId="Web-{ED860542-5622-52C6-8BCC-F5F453CD801E}" dt="2024-12-06T23:39:59.627" v="2077"/>
          <ac:spMkLst>
            <pc:docMk/>
            <pc:sldMk cId="1204768506" sldId="283"/>
            <ac:spMk id="26" creationId="{7A5F0580-5EE9-419F-96EE-B6529EF6E7D0}"/>
          </ac:spMkLst>
        </pc:spChg>
        <pc:spChg chg="add del">
          <ac:chgData name="Sapphire Francis (2409112)" userId="S::2409112@student.uwtsd.ac.uk::872b68b5-d623-43b1-9764-20492f7f60c4" providerId="AD" clId="Web-{ED860542-5622-52C6-8BCC-F5F453CD801E}" dt="2024-12-06T23:40:02.955" v="2079"/>
          <ac:spMkLst>
            <pc:docMk/>
            <pc:sldMk cId="1204768506" sldId="283"/>
            <ac:spMk id="28" creationId="{04812C46-200A-4DEB-A05E-3ED6C68C2387}"/>
          </ac:spMkLst>
        </pc:spChg>
        <pc:spChg chg="add del">
          <ac:chgData name="Sapphire Francis (2409112)" userId="S::2409112@student.uwtsd.ac.uk::872b68b5-d623-43b1-9764-20492f7f60c4" providerId="AD" clId="Web-{ED860542-5622-52C6-8BCC-F5F453CD801E}" dt="2024-12-06T23:40:33.503" v="2089"/>
          <ac:spMkLst>
            <pc:docMk/>
            <pc:sldMk cId="1204768506" sldId="283"/>
            <ac:spMk id="35" creationId="{04812C46-200A-4DEB-A05E-3ED6C68C2387}"/>
          </ac:spMkLst>
        </pc:spChg>
        <pc:spChg chg="add del">
          <ac:chgData name="Sapphire Francis (2409112)" userId="S::2409112@student.uwtsd.ac.uk::872b68b5-d623-43b1-9764-20492f7f60c4" providerId="AD" clId="Web-{ED860542-5622-52C6-8BCC-F5F453CD801E}" dt="2024-12-06T23:40:28.862" v="2086"/>
          <ac:spMkLst>
            <pc:docMk/>
            <pc:sldMk cId="1204768506" sldId="283"/>
            <ac:spMk id="40" creationId="{7ED7575E-88D2-B771-681D-46A7E55415DD}"/>
          </ac:spMkLst>
        </pc:spChg>
        <pc:grpChg chg="add del">
          <ac:chgData name="Sapphire Francis (2409112)" userId="S::2409112@student.uwtsd.ac.uk::872b68b5-d623-43b1-9764-20492f7f60c4" providerId="AD" clId="Web-{ED860542-5622-52C6-8BCC-F5F453CD801E}" dt="2024-12-06T23:40:09.564" v="2081"/>
          <ac:grpSpMkLst>
            <pc:docMk/>
            <pc:sldMk cId="1204768506" sldId="283"/>
            <ac:grpSpMk id="30" creationId="{31C49F18-8757-4E87-5C2E-9D6D7B82BA3B}"/>
          </ac:grpSpMkLst>
        </pc:grpChg>
        <pc:grpChg chg="add del">
          <ac:chgData name="Sapphire Francis (2409112)" userId="S::2409112@student.uwtsd.ac.uk::872b68b5-d623-43b1-9764-20492f7f60c4" providerId="AD" clId="Web-{ED860542-5622-52C6-8BCC-F5F453CD801E}" dt="2024-12-06T23:40:32.018" v="2088"/>
          <ac:grpSpMkLst>
            <pc:docMk/>
            <pc:sldMk cId="1204768506" sldId="283"/>
            <ac:grpSpMk id="44" creationId="{6258F736-B256-8039-9DC6-F4E49A5C5AD5}"/>
          </ac:grpSpMkLst>
        </pc:grpChg>
        <pc:picChg chg="add mod ord">
          <ac:chgData name="Sapphire Francis (2409112)" userId="S::2409112@student.uwtsd.ac.uk::872b68b5-d623-43b1-9764-20492f7f60c4" providerId="AD" clId="Web-{ED860542-5622-52C6-8BCC-F5F453CD801E}" dt="2024-12-06T23:42:01.810" v="2138" actId="1076"/>
          <ac:picMkLst>
            <pc:docMk/>
            <pc:sldMk cId="1204768506" sldId="283"/>
            <ac:picMk id="4" creationId="{4B67A51A-D89B-719E-72F7-B6BA393CEEBE}"/>
          </ac:picMkLst>
        </pc:picChg>
        <pc:cxnChg chg="add del">
          <ac:chgData name="Sapphire Francis (2409112)" userId="S::2409112@student.uwtsd.ac.uk::872b68b5-d623-43b1-9764-20492f7f60c4" providerId="AD" clId="Web-{ED860542-5622-52C6-8BCC-F5F453CD801E}" dt="2024-12-06T23:40:17.690" v="2083"/>
          <ac:cxnSpMkLst>
            <pc:docMk/>
            <pc:sldMk cId="1204768506" sldId="283"/>
            <ac:cxnSpMk id="33" creationId="{FC23E3B9-5ABF-58B3-E2B0-E9A5DAA90037}"/>
          </ac:cxnSpMkLst>
        </pc:cxnChg>
        <pc:cxnChg chg="add del">
          <ac:chgData name="Sapphire Francis (2409112)" userId="S::2409112@student.uwtsd.ac.uk::872b68b5-d623-43b1-9764-20492f7f60c4" providerId="AD" clId="Web-{ED860542-5622-52C6-8BCC-F5F453CD801E}" dt="2024-12-06T23:40:28.862" v="2086"/>
          <ac:cxnSpMkLst>
            <pc:docMk/>
            <pc:sldMk cId="1204768506" sldId="283"/>
            <ac:cxnSpMk id="42" creationId="{249EDD1B-F94D-B4E6-ACAA-566B9A26FDE3}"/>
          </ac:cxnSpMkLst>
        </pc:cxnChg>
      </pc:sldChg>
      <pc:sldChg chg="delSp modSp new del">
        <pc:chgData name="Sapphire Francis (2409112)" userId="S::2409112@student.uwtsd.ac.uk::872b68b5-d623-43b1-9764-20492f7f60c4" providerId="AD" clId="Web-{ED860542-5622-52C6-8BCC-F5F453CD801E}" dt="2024-12-06T22:50:51.089" v="1461"/>
        <pc:sldMkLst>
          <pc:docMk/>
          <pc:sldMk cId="1652683196" sldId="283"/>
        </pc:sldMkLst>
        <pc:spChg chg="del">
          <ac:chgData name="Sapphire Francis (2409112)" userId="S::2409112@student.uwtsd.ac.uk::872b68b5-d623-43b1-9764-20492f7f60c4" providerId="AD" clId="Web-{ED860542-5622-52C6-8BCC-F5F453CD801E}" dt="2024-12-06T22:48:36.178" v="1458"/>
          <ac:spMkLst>
            <pc:docMk/>
            <pc:sldMk cId="1652683196" sldId="283"/>
            <ac:spMk id="2" creationId="{5D1E7F94-9DEF-B153-44D3-7BB6411A1F37}"/>
          </ac:spMkLst>
        </pc:spChg>
        <pc:spChg chg="del mod">
          <ac:chgData name="Sapphire Francis (2409112)" userId="S::2409112@student.uwtsd.ac.uk::872b68b5-d623-43b1-9764-20492f7f60c4" providerId="AD" clId="Web-{ED860542-5622-52C6-8BCC-F5F453CD801E}" dt="2024-12-06T22:48:39.553" v="1460"/>
          <ac:spMkLst>
            <pc:docMk/>
            <pc:sldMk cId="1652683196" sldId="283"/>
            <ac:spMk id="3" creationId="{A8A8C27D-BC66-D2CC-5DC1-354A880C462D}"/>
          </ac:spMkLst>
        </pc:spChg>
      </pc:sldChg>
      <pc:sldChg chg="addSp delSp modSp new">
        <pc:chgData name="Sapphire Francis (2409112)" userId="S::2409112@student.uwtsd.ac.uk::872b68b5-d623-43b1-9764-20492f7f60c4" providerId="AD" clId="Web-{ED860542-5622-52C6-8BCC-F5F453CD801E}" dt="2024-12-06T23:24:41.996" v="2025" actId="14100"/>
        <pc:sldMkLst>
          <pc:docMk/>
          <pc:sldMk cId="374607944" sldId="284"/>
        </pc:sldMkLst>
        <pc:spChg chg="add del mod">
          <ac:chgData name="Sapphire Francis (2409112)" userId="S::2409112@student.uwtsd.ac.uk::872b68b5-d623-43b1-9764-20492f7f60c4" providerId="AD" clId="Web-{ED860542-5622-52C6-8BCC-F5F453CD801E}" dt="2024-12-06T23:04:45.305" v="1692"/>
          <ac:spMkLst>
            <pc:docMk/>
            <pc:sldMk cId="374607944" sldId="284"/>
            <ac:spMk id="2" creationId="{62AB601B-F495-4456-42FD-895CA0082D5F}"/>
          </ac:spMkLst>
        </pc:spChg>
        <pc:spChg chg="add del">
          <ac:chgData name="Sapphire Francis (2409112)" userId="S::2409112@student.uwtsd.ac.uk::872b68b5-d623-43b1-9764-20492f7f60c4" providerId="AD" clId="Web-{ED860542-5622-52C6-8BCC-F5F453CD801E}" dt="2024-12-06T23:07:41.468" v="1756"/>
          <ac:spMkLst>
            <pc:docMk/>
            <pc:sldMk cId="374607944" sldId="284"/>
            <ac:spMk id="3" creationId="{26FDD0DB-C584-358A-8212-A9193956E560}"/>
          </ac:spMkLst>
        </pc:spChg>
        <pc:spChg chg="add mod">
          <ac:chgData name="Sapphire Francis (2409112)" userId="S::2409112@student.uwtsd.ac.uk::872b68b5-d623-43b1-9764-20492f7f60c4" providerId="AD" clId="Web-{ED860542-5622-52C6-8BCC-F5F453CD801E}" dt="2024-12-06T23:24:41.996" v="2025" actId="14100"/>
          <ac:spMkLst>
            <pc:docMk/>
            <pc:sldMk cId="374607944" sldId="284"/>
            <ac:spMk id="4" creationId="{8F8DC048-D5E0-F724-0861-F69ABD6B6C9A}"/>
          </ac:spMkLst>
        </pc:spChg>
      </pc:sldChg>
    </pc:docChg>
  </pc:docChgLst>
  <pc:docChgLst>
    <pc:chgData name="Sapphire Francis (2409112)" userId="S::2409112@student.uwtsd.ac.uk::872b68b5-d623-43b1-9764-20492f7f60c4" providerId="AD" clId="Web-{7A1948EC-5E30-07DC-9F7E-ED0A4F5078C3}"/>
    <pc:docChg chg="modSld">
      <pc:chgData name="Sapphire Francis (2409112)" userId="S::2409112@student.uwtsd.ac.uk::872b68b5-d623-43b1-9764-20492f7f60c4" providerId="AD" clId="Web-{7A1948EC-5E30-07DC-9F7E-ED0A4F5078C3}" dt="2024-12-04T14:21:45.422" v="275" actId="14100"/>
      <pc:docMkLst>
        <pc:docMk/>
      </pc:docMkLst>
      <pc:sldChg chg="addSp modSp">
        <pc:chgData name="Sapphire Francis (2409112)" userId="S::2409112@student.uwtsd.ac.uk::872b68b5-d623-43b1-9764-20492f7f60c4" providerId="AD" clId="Web-{7A1948EC-5E30-07DC-9F7E-ED0A4F5078C3}" dt="2024-12-04T13:29:35.807" v="196" actId="1076"/>
        <pc:sldMkLst>
          <pc:docMk/>
          <pc:sldMk cId="524190128" sldId="265"/>
        </pc:sldMkLst>
        <pc:picChg chg="mod">
          <ac:chgData name="Sapphire Francis (2409112)" userId="S::2409112@student.uwtsd.ac.uk::872b68b5-d623-43b1-9764-20492f7f60c4" providerId="AD" clId="Web-{7A1948EC-5E30-07DC-9F7E-ED0A4F5078C3}" dt="2024-12-04T13:29:35.807" v="196" actId="1076"/>
          <ac:picMkLst>
            <pc:docMk/>
            <pc:sldMk cId="524190128" sldId="265"/>
            <ac:picMk id="7" creationId="{5E4CFA37-46D9-8CA3-568E-93822E256747}"/>
          </ac:picMkLst>
        </pc:picChg>
        <pc:picChg chg="mod">
          <ac:chgData name="Sapphire Francis (2409112)" userId="S::2409112@student.uwtsd.ac.uk::872b68b5-d623-43b1-9764-20492f7f60c4" providerId="AD" clId="Web-{7A1948EC-5E30-07DC-9F7E-ED0A4F5078C3}" dt="2024-12-04T13:29:34.041" v="195" actId="1076"/>
          <ac:picMkLst>
            <pc:docMk/>
            <pc:sldMk cId="524190128" sldId="265"/>
            <ac:picMk id="8" creationId="{34DF4084-C79D-5D6F-6CD1-8F190F3FDDC3}"/>
          </ac:picMkLst>
        </pc:picChg>
        <pc:picChg chg="add mod modCrop">
          <ac:chgData name="Sapphire Francis (2409112)" userId="S::2409112@student.uwtsd.ac.uk::872b68b5-d623-43b1-9764-20492f7f60c4" providerId="AD" clId="Web-{7A1948EC-5E30-07DC-9F7E-ED0A4F5078C3}" dt="2024-12-04T13:29:32.026" v="194" actId="1076"/>
          <ac:picMkLst>
            <pc:docMk/>
            <pc:sldMk cId="524190128" sldId="265"/>
            <ac:picMk id="9" creationId="{509A2C0B-AF14-15E0-A330-AC41C4EC14C1}"/>
          </ac:picMkLst>
        </pc:picChg>
      </pc:sldChg>
      <pc:sldChg chg="addSp delSp modSp">
        <pc:chgData name="Sapphire Francis (2409112)" userId="S::2409112@student.uwtsd.ac.uk::872b68b5-d623-43b1-9764-20492f7f60c4" providerId="AD" clId="Web-{7A1948EC-5E30-07DC-9F7E-ED0A4F5078C3}" dt="2024-12-04T13:18:58.621" v="143" actId="1076"/>
        <pc:sldMkLst>
          <pc:docMk/>
          <pc:sldMk cId="2442914329" sldId="266"/>
        </pc:sldMkLst>
        <pc:spChg chg="mod">
          <ac:chgData name="Sapphire Francis (2409112)" userId="S::2409112@student.uwtsd.ac.uk::872b68b5-d623-43b1-9764-20492f7f60c4" providerId="AD" clId="Web-{7A1948EC-5E30-07DC-9F7E-ED0A4F5078C3}" dt="2024-12-04T12:43:45.321" v="12" actId="1076"/>
          <ac:spMkLst>
            <pc:docMk/>
            <pc:sldMk cId="2442914329" sldId="266"/>
            <ac:spMk id="4" creationId="{B2F00518-AFEF-69A3-87CD-49D3B0F64BA0}"/>
          </ac:spMkLst>
        </pc:spChg>
        <pc:spChg chg="mod">
          <ac:chgData name="Sapphire Francis (2409112)" userId="S::2409112@student.uwtsd.ac.uk::872b68b5-d623-43b1-9764-20492f7f60c4" providerId="AD" clId="Web-{7A1948EC-5E30-07DC-9F7E-ED0A4F5078C3}" dt="2024-12-04T13:14:13.427" v="88" actId="20577"/>
          <ac:spMkLst>
            <pc:docMk/>
            <pc:sldMk cId="2442914329" sldId="266"/>
            <ac:spMk id="7" creationId="{D0E45E6B-289E-F79B-0084-0CBA338B8E63}"/>
          </ac:spMkLst>
        </pc:spChg>
        <pc:spChg chg="mod">
          <ac:chgData name="Sapphire Francis (2409112)" userId="S::2409112@student.uwtsd.ac.uk::872b68b5-d623-43b1-9764-20492f7f60c4" providerId="AD" clId="Web-{7A1948EC-5E30-07DC-9F7E-ED0A4F5078C3}" dt="2024-12-04T13:15:26.945" v="108"/>
          <ac:spMkLst>
            <pc:docMk/>
            <pc:sldMk cId="2442914329" sldId="266"/>
            <ac:spMk id="14" creationId="{23763F0E-C59A-6546-63FC-160B6B63C6A9}"/>
          </ac:spMkLst>
        </pc:spChg>
        <pc:spChg chg="mod">
          <ac:chgData name="Sapphire Francis (2409112)" userId="S::2409112@student.uwtsd.ac.uk::872b68b5-d623-43b1-9764-20492f7f60c4" providerId="AD" clId="Web-{7A1948EC-5E30-07DC-9F7E-ED0A4F5078C3}" dt="2024-12-04T13:15:27.038" v="109"/>
          <ac:spMkLst>
            <pc:docMk/>
            <pc:sldMk cId="2442914329" sldId="266"/>
            <ac:spMk id="15" creationId="{0820E3EB-72CD-4398-8ECA-34CB69ED5A1B}"/>
          </ac:spMkLst>
        </pc:spChg>
        <pc:grpChg chg="mod">
          <ac:chgData name="Sapphire Francis (2409112)" userId="S::2409112@student.uwtsd.ac.uk::872b68b5-d623-43b1-9764-20492f7f60c4" providerId="AD" clId="Web-{7A1948EC-5E30-07DC-9F7E-ED0A4F5078C3}" dt="2024-12-04T13:14:49.975" v="99" actId="14100"/>
          <ac:grpSpMkLst>
            <pc:docMk/>
            <pc:sldMk cId="2442914329" sldId="266"/>
            <ac:grpSpMk id="13" creationId="{367ED4AD-0601-EE07-DBCA-DCEF6EEB90E4}"/>
          </ac:grpSpMkLst>
        </pc:grpChg>
        <pc:grpChg chg="mod">
          <ac:chgData name="Sapphire Francis (2409112)" userId="S::2409112@student.uwtsd.ac.uk::872b68b5-d623-43b1-9764-20492f7f60c4" providerId="AD" clId="Web-{7A1948EC-5E30-07DC-9F7E-ED0A4F5078C3}" dt="2024-12-04T12:43:33.462" v="10" actId="14100"/>
          <ac:grpSpMkLst>
            <pc:docMk/>
            <pc:sldMk cId="2442914329" sldId="266"/>
            <ac:grpSpMk id="16" creationId="{8968326E-DF0E-DF62-8C36-9A65FCE8F106}"/>
          </ac:grpSpMkLst>
        </pc:grpChg>
        <pc:picChg chg="add mod modCrop">
          <ac:chgData name="Sapphire Francis (2409112)" userId="S::2409112@student.uwtsd.ac.uk::872b68b5-d623-43b1-9764-20492f7f60c4" providerId="AD" clId="Web-{7A1948EC-5E30-07DC-9F7E-ED0A4F5078C3}" dt="2024-12-04T13:18:55.309" v="142" actId="1076"/>
          <ac:picMkLst>
            <pc:docMk/>
            <pc:sldMk cId="2442914329" sldId="266"/>
            <ac:picMk id="6" creationId="{3FC2CA2A-20C1-013E-DC71-BA74AC69867B}"/>
          </ac:picMkLst>
        </pc:picChg>
        <pc:picChg chg="add del mod">
          <ac:chgData name="Sapphire Francis (2409112)" userId="S::2409112@student.uwtsd.ac.uk::872b68b5-d623-43b1-9764-20492f7f60c4" providerId="AD" clId="Web-{7A1948EC-5E30-07DC-9F7E-ED0A4F5078C3}" dt="2024-12-04T13:14:19.178" v="90"/>
          <ac:picMkLst>
            <pc:docMk/>
            <pc:sldMk cId="2442914329" sldId="266"/>
            <ac:picMk id="8" creationId="{2BB89049-9CEE-DFDF-A591-B9016CDB0A4B}"/>
          </ac:picMkLst>
        </pc:picChg>
        <pc:picChg chg="add mod modCrop">
          <ac:chgData name="Sapphire Francis (2409112)" userId="S::2409112@student.uwtsd.ac.uk::872b68b5-d623-43b1-9764-20492f7f60c4" providerId="AD" clId="Web-{7A1948EC-5E30-07DC-9F7E-ED0A4F5078C3}" dt="2024-12-04T13:18:53.246" v="141" actId="1076"/>
          <ac:picMkLst>
            <pc:docMk/>
            <pc:sldMk cId="2442914329" sldId="266"/>
            <ac:picMk id="9" creationId="{8694D489-F4A7-2A86-89F7-25C6D15F7056}"/>
          </ac:picMkLst>
        </pc:picChg>
        <pc:picChg chg="add mod modCrop">
          <ac:chgData name="Sapphire Francis (2409112)" userId="S::2409112@student.uwtsd.ac.uk::872b68b5-d623-43b1-9764-20492f7f60c4" providerId="AD" clId="Web-{7A1948EC-5E30-07DC-9F7E-ED0A4F5078C3}" dt="2024-12-04T13:18:58.621" v="143" actId="1076"/>
          <ac:picMkLst>
            <pc:docMk/>
            <pc:sldMk cId="2442914329" sldId="266"/>
            <ac:picMk id="10" creationId="{12B968C7-9BF0-533C-975E-22F92354C655}"/>
          </ac:picMkLst>
        </pc:picChg>
        <pc:picChg chg="add mod modCrop">
          <ac:chgData name="Sapphire Francis (2409112)" userId="S::2409112@student.uwtsd.ac.uk::872b68b5-d623-43b1-9764-20492f7f60c4" providerId="AD" clId="Web-{7A1948EC-5E30-07DC-9F7E-ED0A4F5078C3}" dt="2024-12-04T13:18:50.746" v="140" actId="14100"/>
          <ac:picMkLst>
            <pc:docMk/>
            <pc:sldMk cId="2442914329" sldId="266"/>
            <ac:picMk id="11" creationId="{685C4E11-2C60-E530-97AC-33C77502471F}"/>
          </ac:picMkLst>
        </pc:picChg>
      </pc:sldChg>
      <pc:sldChg chg="addSp delSp modSp">
        <pc:chgData name="Sapphire Francis (2409112)" userId="S::2409112@student.uwtsd.ac.uk::872b68b5-d623-43b1-9764-20492f7f60c4" providerId="AD" clId="Web-{7A1948EC-5E30-07DC-9F7E-ED0A4F5078C3}" dt="2024-12-04T13:28:18.852" v="180" actId="14100"/>
        <pc:sldMkLst>
          <pc:docMk/>
          <pc:sldMk cId="1741023110" sldId="267"/>
        </pc:sldMkLst>
        <pc:spChg chg="mod">
          <ac:chgData name="Sapphire Francis (2409112)" userId="S::2409112@student.uwtsd.ac.uk::872b68b5-d623-43b1-9764-20492f7f60c4" providerId="AD" clId="Web-{7A1948EC-5E30-07DC-9F7E-ED0A4F5078C3}" dt="2024-12-04T12:47:27.514" v="26" actId="1076"/>
          <ac:spMkLst>
            <pc:docMk/>
            <pc:sldMk cId="1741023110" sldId="267"/>
            <ac:spMk id="4" creationId="{4EFCBD19-5CC4-D327-1182-EC835B4DC266}"/>
          </ac:spMkLst>
        </pc:spChg>
        <pc:spChg chg="mod">
          <ac:chgData name="Sapphire Francis (2409112)" userId="S::2409112@student.uwtsd.ac.uk::872b68b5-d623-43b1-9764-20492f7f60c4" providerId="AD" clId="Web-{7A1948EC-5E30-07DC-9F7E-ED0A4F5078C3}" dt="2024-12-04T12:47:18.498" v="24" actId="14100"/>
          <ac:spMkLst>
            <pc:docMk/>
            <pc:sldMk cId="1741023110" sldId="267"/>
            <ac:spMk id="7" creationId="{BA4640D0-4207-71FD-7275-90728B8A2021}"/>
          </ac:spMkLst>
        </pc:spChg>
        <pc:spChg chg="mod">
          <ac:chgData name="Sapphire Francis (2409112)" userId="S::2409112@student.uwtsd.ac.uk::872b68b5-d623-43b1-9764-20492f7f60c4" providerId="AD" clId="Web-{7A1948EC-5E30-07DC-9F7E-ED0A4F5078C3}" dt="2024-12-04T12:47:08.998" v="23" actId="14100"/>
          <ac:spMkLst>
            <pc:docMk/>
            <pc:sldMk cId="1741023110" sldId="267"/>
            <ac:spMk id="15" creationId="{0820E3EB-72CD-4398-8ECA-34CB69ED5A1B}"/>
          </ac:spMkLst>
        </pc:spChg>
        <pc:grpChg chg="mod">
          <ac:chgData name="Sapphire Francis (2409112)" userId="S::2409112@student.uwtsd.ac.uk::872b68b5-d623-43b1-9764-20492f7f60c4" providerId="AD" clId="Web-{7A1948EC-5E30-07DC-9F7E-ED0A4F5078C3}" dt="2024-12-04T12:46:46.200" v="20" actId="14100"/>
          <ac:grpSpMkLst>
            <pc:docMk/>
            <pc:sldMk cId="1741023110" sldId="267"/>
            <ac:grpSpMk id="5" creationId="{51E0269D-4873-B293-D1F2-4CD05A360585}"/>
          </ac:grpSpMkLst>
        </pc:grpChg>
        <pc:grpChg chg="mod">
          <ac:chgData name="Sapphire Francis (2409112)" userId="S::2409112@student.uwtsd.ac.uk::872b68b5-d623-43b1-9764-20492f7f60c4" providerId="AD" clId="Web-{7A1948EC-5E30-07DC-9F7E-ED0A4F5078C3}" dt="2024-12-04T12:46:49.560" v="21" actId="14100"/>
          <ac:grpSpMkLst>
            <pc:docMk/>
            <pc:sldMk cId="1741023110" sldId="267"/>
            <ac:grpSpMk id="13" creationId="{367ED4AD-0601-EE07-DBCA-DCEF6EEB90E4}"/>
          </ac:grpSpMkLst>
        </pc:grpChg>
        <pc:grpChg chg="mod">
          <ac:chgData name="Sapphire Francis (2409112)" userId="S::2409112@student.uwtsd.ac.uk::872b68b5-d623-43b1-9764-20492f7f60c4" providerId="AD" clId="Web-{7A1948EC-5E30-07DC-9F7E-ED0A4F5078C3}" dt="2024-12-04T13:21:26.656" v="146" actId="14100"/>
          <ac:grpSpMkLst>
            <pc:docMk/>
            <pc:sldMk cId="1741023110" sldId="267"/>
            <ac:grpSpMk id="16" creationId="{8968326E-DF0E-DF62-8C36-9A65FCE8F106}"/>
          </ac:grpSpMkLst>
        </pc:grpChg>
        <pc:grpChg chg="mod">
          <ac:chgData name="Sapphire Francis (2409112)" userId="S::2409112@student.uwtsd.ac.uk::872b68b5-d623-43b1-9764-20492f7f60c4" providerId="AD" clId="Web-{7A1948EC-5E30-07DC-9F7E-ED0A4F5078C3}" dt="2024-12-04T12:46:36.934" v="17" actId="14100"/>
          <ac:grpSpMkLst>
            <pc:docMk/>
            <pc:sldMk cId="1741023110" sldId="267"/>
            <ac:grpSpMk id="19" creationId="{4E34F76B-67AE-43E8-0B6E-B51BC45175D1}"/>
          </ac:grpSpMkLst>
        </pc:grpChg>
        <pc:picChg chg="add mod modCrop">
          <ac:chgData name="Sapphire Francis (2409112)" userId="S::2409112@student.uwtsd.ac.uk::872b68b5-d623-43b1-9764-20492f7f60c4" providerId="AD" clId="Web-{7A1948EC-5E30-07DC-9F7E-ED0A4F5078C3}" dt="2024-12-04T13:27:46.820" v="176" actId="1076"/>
          <ac:picMkLst>
            <pc:docMk/>
            <pc:sldMk cId="1741023110" sldId="267"/>
            <ac:picMk id="6" creationId="{D6212E16-6442-0DF5-F381-7CFCB2210712}"/>
          </ac:picMkLst>
        </pc:picChg>
        <pc:picChg chg="add del mod modCrop">
          <ac:chgData name="Sapphire Francis (2409112)" userId="S::2409112@student.uwtsd.ac.uk::872b68b5-d623-43b1-9764-20492f7f60c4" providerId="AD" clId="Web-{7A1948EC-5E30-07DC-9F7E-ED0A4F5078C3}" dt="2024-12-04T13:15:23.007" v="107"/>
          <ac:picMkLst>
            <pc:docMk/>
            <pc:sldMk cId="1741023110" sldId="267"/>
            <ac:picMk id="8" creationId="{0B14A041-F800-B6B2-E171-B0D8C02FCD5A}"/>
          </ac:picMkLst>
        </pc:picChg>
        <pc:picChg chg="add del mod modCrop">
          <ac:chgData name="Sapphire Francis (2409112)" userId="S::2409112@student.uwtsd.ac.uk::872b68b5-d623-43b1-9764-20492f7f60c4" providerId="AD" clId="Web-{7A1948EC-5E30-07DC-9F7E-ED0A4F5078C3}" dt="2024-12-04T13:25:34.536" v="162"/>
          <ac:picMkLst>
            <pc:docMk/>
            <pc:sldMk cId="1741023110" sldId="267"/>
            <ac:picMk id="9" creationId="{B78874D1-1390-CDB5-D8CC-BDDA74106C0F}"/>
          </ac:picMkLst>
        </pc:picChg>
        <pc:picChg chg="add mod modCrop">
          <ac:chgData name="Sapphire Francis (2409112)" userId="S::2409112@student.uwtsd.ac.uk::872b68b5-d623-43b1-9764-20492f7f60c4" providerId="AD" clId="Web-{7A1948EC-5E30-07DC-9F7E-ED0A4F5078C3}" dt="2024-12-04T13:28:18.852" v="180" actId="14100"/>
          <ac:picMkLst>
            <pc:docMk/>
            <pc:sldMk cId="1741023110" sldId="267"/>
            <ac:picMk id="10" creationId="{B6771DD2-AF7B-3CD0-9686-DA9256B8E02E}"/>
          </ac:picMkLst>
        </pc:picChg>
        <pc:picChg chg="add mod modCrop">
          <ac:chgData name="Sapphire Francis (2409112)" userId="S::2409112@student.uwtsd.ac.uk::872b68b5-d623-43b1-9764-20492f7f60c4" providerId="AD" clId="Web-{7A1948EC-5E30-07DC-9F7E-ED0A4F5078C3}" dt="2024-12-04T13:27:30.210" v="173" actId="14100"/>
          <ac:picMkLst>
            <pc:docMk/>
            <pc:sldMk cId="1741023110" sldId="267"/>
            <ac:picMk id="11" creationId="{6A2D3736-D98C-D294-DB38-70920EBBAB4A}"/>
          </ac:picMkLst>
        </pc:picChg>
      </pc:sldChg>
      <pc:sldChg chg="addSp delSp modSp">
        <pc:chgData name="Sapphire Francis (2409112)" userId="S::2409112@student.uwtsd.ac.uk::872b68b5-d623-43b1-9764-20492f7f60c4" providerId="AD" clId="Web-{7A1948EC-5E30-07DC-9F7E-ED0A4F5078C3}" dt="2024-12-04T13:49:57.396" v="235" actId="1076"/>
        <pc:sldMkLst>
          <pc:docMk/>
          <pc:sldMk cId="83959074" sldId="268"/>
        </pc:sldMkLst>
        <pc:spChg chg="mod">
          <ac:chgData name="Sapphire Francis (2409112)" userId="S::2409112@student.uwtsd.ac.uk::872b68b5-d623-43b1-9764-20492f7f60c4" providerId="AD" clId="Web-{7A1948EC-5E30-07DC-9F7E-ED0A4F5078C3}" dt="2024-12-04T12:51:16.409" v="59" actId="1076"/>
          <ac:spMkLst>
            <pc:docMk/>
            <pc:sldMk cId="83959074" sldId="268"/>
            <ac:spMk id="4" creationId="{727F45DC-EF80-424F-4253-F3590EF5F87C}"/>
          </ac:spMkLst>
        </pc:spChg>
        <pc:spChg chg="mod">
          <ac:chgData name="Sapphire Francis (2409112)" userId="S::2409112@student.uwtsd.ac.uk::872b68b5-d623-43b1-9764-20492f7f60c4" providerId="AD" clId="Web-{7A1948EC-5E30-07DC-9F7E-ED0A4F5078C3}" dt="2024-12-04T13:31:46.700" v="200" actId="20577"/>
          <ac:spMkLst>
            <pc:docMk/>
            <pc:sldMk cId="83959074" sldId="268"/>
            <ac:spMk id="7" creationId="{1676B8FB-363F-3B2E-9316-2938D331D1C8}"/>
          </ac:spMkLst>
        </pc:spChg>
        <pc:picChg chg="add mod">
          <ac:chgData name="Sapphire Francis (2409112)" userId="S::2409112@student.uwtsd.ac.uk::872b68b5-d623-43b1-9764-20492f7f60c4" providerId="AD" clId="Web-{7A1948EC-5E30-07DC-9F7E-ED0A4F5078C3}" dt="2024-12-04T13:49:49.677" v="232" actId="1076"/>
          <ac:picMkLst>
            <pc:docMk/>
            <pc:sldMk cId="83959074" sldId="268"/>
            <ac:picMk id="6" creationId="{9F5D568C-56E8-815B-CEF7-CF5B259EBD39}"/>
          </ac:picMkLst>
        </pc:picChg>
        <pc:picChg chg="add del mod">
          <ac:chgData name="Sapphire Francis (2409112)" userId="S::2409112@student.uwtsd.ac.uk::872b68b5-d623-43b1-9764-20492f7f60c4" providerId="AD" clId="Web-{7A1948EC-5E30-07DC-9F7E-ED0A4F5078C3}" dt="2024-12-04T13:32:51.202" v="202"/>
          <ac:picMkLst>
            <pc:docMk/>
            <pc:sldMk cId="83959074" sldId="268"/>
            <ac:picMk id="8" creationId="{A23F0730-9A8C-3CF8-A761-2AACF75DB11A}"/>
          </ac:picMkLst>
        </pc:picChg>
        <pc:picChg chg="add mod modCrop">
          <ac:chgData name="Sapphire Francis (2409112)" userId="S::2409112@student.uwtsd.ac.uk::872b68b5-d623-43b1-9764-20492f7f60c4" providerId="AD" clId="Web-{7A1948EC-5E30-07DC-9F7E-ED0A4F5078C3}" dt="2024-12-04T13:49:55.052" v="234" actId="1076"/>
          <ac:picMkLst>
            <pc:docMk/>
            <pc:sldMk cId="83959074" sldId="268"/>
            <ac:picMk id="9" creationId="{CF7E04F9-E11E-EC72-0D29-0AEF9F3E7CE5}"/>
          </ac:picMkLst>
        </pc:picChg>
        <pc:picChg chg="add mod modCrop">
          <ac:chgData name="Sapphire Francis (2409112)" userId="S::2409112@student.uwtsd.ac.uk::872b68b5-d623-43b1-9764-20492f7f60c4" providerId="AD" clId="Web-{7A1948EC-5E30-07DC-9F7E-ED0A4F5078C3}" dt="2024-12-04T13:49:57.396" v="235" actId="1076"/>
          <ac:picMkLst>
            <pc:docMk/>
            <pc:sldMk cId="83959074" sldId="268"/>
            <ac:picMk id="10" creationId="{9E71D8E6-3C86-9DDD-D480-D0DA82E5DB87}"/>
          </ac:picMkLst>
        </pc:picChg>
      </pc:sldChg>
      <pc:sldChg chg="addSp delSp modSp">
        <pc:chgData name="Sapphire Francis (2409112)" userId="S::2409112@student.uwtsd.ac.uk::872b68b5-d623-43b1-9764-20492f7f60c4" providerId="AD" clId="Web-{7A1948EC-5E30-07DC-9F7E-ED0A4F5078C3}" dt="2024-12-04T13:57:53.891" v="237" actId="20577"/>
        <pc:sldMkLst>
          <pc:docMk/>
          <pc:sldMk cId="3862132250" sldId="274"/>
        </pc:sldMkLst>
        <pc:spChg chg="mod ord">
          <ac:chgData name="Sapphire Francis (2409112)" userId="S::2409112@student.uwtsd.ac.uk::872b68b5-d623-43b1-9764-20492f7f60c4" providerId="AD" clId="Web-{7A1948EC-5E30-07DC-9F7E-ED0A4F5078C3}" dt="2024-12-04T13:57:53.891" v="237" actId="20577"/>
          <ac:spMkLst>
            <pc:docMk/>
            <pc:sldMk cId="3862132250" sldId="274"/>
            <ac:spMk id="3" creationId="{4628B5F8-CB20-769D-5DA6-7CCCF588EDDF}"/>
          </ac:spMkLst>
        </pc:spChg>
        <pc:spChg chg="del">
          <ac:chgData name="Sapphire Francis (2409112)" userId="S::2409112@student.uwtsd.ac.uk::872b68b5-d623-43b1-9764-20492f7f60c4" providerId="AD" clId="Web-{7A1948EC-5E30-07DC-9F7E-ED0A4F5078C3}" dt="2024-12-04T12:40:02.395" v="0"/>
          <ac:spMkLst>
            <pc:docMk/>
            <pc:sldMk cId="3862132250" sldId="274"/>
            <ac:spMk id="5" creationId="{D1D34770-47A8-402C-AF23-2B653F2D88C1}"/>
          </ac:spMkLst>
        </pc:spChg>
        <pc:spChg chg="add del mod">
          <ac:chgData name="Sapphire Francis (2409112)" userId="S::2409112@student.uwtsd.ac.uk::872b68b5-d623-43b1-9764-20492f7f60c4" providerId="AD" clId="Web-{7A1948EC-5E30-07DC-9F7E-ED0A4F5078C3}" dt="2024-12-04T12:40:49.943" v="6"/>
          <ac:spMkLst>
            <pc:docMk/>
            <pc:sldMk cId="3862132250" sldId="274"/>
            <ac:spMk id="6" creationId="{AB8A87AA-1A7A-0E1A-4632-8726C78A48CE}"/>
          </ac:spMkLst>
        </pc:spChg>
        <pc:spChg chg="add del">
          <ac:chgData name="Sapphire Francis (2409112)" userId="S::2409112@student.uwtsd.ac.uk::872b68b5-d623-43b1-9764-20492f7f60c4" providerId="AD" clId="Web-{7A1948EC-5E30-07DC-9F7E-ED0A4F5078C3}" dt="2024-12-04T12:40:58.505" v="8"/>
          <ac:spMkLst>
            <pc:docMk/>
            <pc:sldMk cId="3862132250" sldId="274"/>
            <ac:spMk id="7" creationId="{12609869-9E80-471B-A487-A53288E0E791}"/>
          </ac:spMkLst>
        </pc:spChg>
        <pc:spChg chg="add del">
          <ac:chgData name="Sapphire Francis (2409112)" userId="S::2409112@student.uwtsd.ac.uk::872b68b5-d623-43b1-9764-20492f7f60c4" providerId="AD" clId="Web-{7A1948EC-5E30-07DC-9F7E-ED0A4F5078C3}" dt="2024-12-04T12:40:58.505" v="8"/>
          <ac:spMkLst>
            <pc:docMk/>
            <pc:sldMk cId="3862132250" sldId="274"/>
            <ac:spMk id="9" creationId="{7004738A-9D34-43E8-97D2-CA0EED4F8BE0}"/>
          </ac:spMkLst>
        </pc:spChg>
        <pc:spChg chg="add del">
          <ac:chgData name="Sapphire Francis (2409112)" userId="S::2409112@student.uwtsd.ac.uk::872b68b5-d623-43b1-9764-20492f7f60c4" providerId="AD" clId="Web-{7A1948EC-5E30-07DC-9F7E-ED0A4F5078C3}" dt="2024-12-04T12:40:58.505" v="8"/>
          <ac:spMkLst>
            <pc:docMk/>
            <pc:sldMk cId="3862132250" sldId="274"/>
            <ac:spMk id="11" creationId="{B8B8D07F-F13E-443E-BA68-2D26672D76B9}"/>
          </ac:spMkLst>
        </pc:spChg>
        <pc:spChg chg="add del">
          <ac:chgData name="Sapphire Francis (2409112)" userId="S::2409112@student.uwtsd.ac.uk::872b68b5-d623-43b1-9764-20492f7f60c4" providerId="AD" clId="Web-{7A1948EC-5E30-07DC-9F7E-ED0A4F5078C3}" dt="2024-12-04T12:40:58.505" v="8"/>
          <ac:spMkLst>
            <pc:docMk/>
            <pc:sldMk cId="3862132250" sldId="274"/>
            <ac:spMk id="13" creationId="{2813A4FA-24A5-41ED-A534-3807D1B2F344}"/>
          </ac:spMkLst>
        </pc:spChg>
        <pc:spChg chg="add del">
          <ac:chgData name="Sapphire Francis (2409112)" userId="S::2409112@student.uwtsd.ac.uk::872b68b5-d623-43b1-9764-20492f7f60c4" providerId="AD" clId="Web-{7A1948EC-5E30-07DC-9F7E-ED0A4F5078C3}" dt="2024-12-04T12:40:58.505" v="8"/>
          <ac:spMkLst>
            <pc:docMk/>
            <pc:sldMk cId="3862132250" sldId="274"/>
            <ac:spMk id="17" creationId="{C3944F27-CA70-4E84-A51A-E6BF89558979}"/>
          </ac:spMkLst>
        </pc:spChg>
        <pc:spChg chg="add">
          <ac:chgData name="Sapphire Francis (2409112)" userId="S::2409112@student.uwtsd.ac.uk::872b68b5-d623-43b1-9764-20492f7f60c4" providerId="AD" clId="Web-{7A1948EC-5E30-07DC-9F7E-ED0A4F5078C3}" dt="2024-12-04T12:40:58.505" v="8"/>
          <ac:spMkLst>
            <pc:docMk/>
            <pc:sldMk cId="3862132250" sldId="274"/>
            <ac:spMk id="23" creationId="{2EB492CD-616E-47F8-933B-5E2D952A0593}"/>
          </ac:spMkLst>
        </pc:spChg>
        <pc:spChg chg="add">
          <ac:chgData name="Sapphire Francis (2409112)" userId="S::2409112@student.uwtsd.ac.uk::872b68b5-d623-43b1-9764-20492f7f60c4" providerId="AD" clId="Web-{7A1948EC-5E30-07DC-9F7E-ED0A4F5078C3}" dt="2024-12-04T12:40:58.505" v="8"/>
          <ac:spMkLst>
            <pc:docMk/>
            <pc:sldMk cId="3862132250" sldId="274"/>
            <ac:spMk id="24" creationId="{59383CF9-23B5-4335-9B21-1791C4CF1C75}"/>
          </ac:spMkLst>
        </pc:spChg>
        <pc:spChg chg="add">
          <ac:chgData name="Sapphire Francis (2409112)" userId="S::2409112@student.uwtsd.ac.uk::872b68b5-d623-43b1-9764-20492f7f60c4" providerId="AD" clId="Web-{7A1948EC-5E30-07DC-9F7E-ED0A4F5078C3}" dt="2024-12-04T12:40:58.505" v="8"/>
          <ac:spMkLst>
            <pc:docMk/>
            <pc:sldMk cId="3862132250" sldId="274"/>
            <ac:spMk id="26" creationId="{0007FE00-9498-4706-B255-6437B0252C02}"/>
          </ac:spMkLst>
        </pc:spChg>
        <pc:picChg chg="mod">
          <ac:chgData name="Sapphire Francis (2409112)" userId="S::2409112@student.uwtsd.ac.uk::872b68b5-d623-43b1-9764-20492f7f60c4" providerId="AD" clId="Web-{7A1948EC-5E30-07DC-9F7E-ED0A4F5078C3}" dt="2024-12-04T12:40:58.505" v="8"/>
          <ac:picMkLst>
            <pc:docMk/>
            <pc:sldMk cId="3862132250" sldId="274"/>
            <ac:picMk id="2" creationId="{1DD178D1-6AD6-FE0A-4E26-7ED1AF792341}"/>
          </ac:picMkLst>
        </pc:picChg>
        <pc:picChg chg="add del mod">
          <ac:chgData name="Sapphire Francis (2409112)" userId="S::2409112@student.uwtsd.ac.uk::872b68b5-d623-43b1-9764-20492f7f60c4" providerId="AD" clId="Web-{7A1948EC-5E30-07DC-9F7E-ED0A4F5078C3}" dt="2024-12-04T12:40:49.943" v="7"/>
          <ac:picMkLst>
            <pc:docMk/>
            <pc:sldMk cId="3862132250" sldId="274"/>
            <ac:picMk id="4" creationId="{AB977DB9-4157-E4CD-17C1-A35B8455C21E}"/>
          </ac:picMkLst>
        </pc:picChg>
      </pc:sldChg>
      <pc:sldChg chg="addSp delSp modSp">
        <pc:chgData name="Sapphire Francis (2409112)" userId="S::2409112@student.uwtsd.ac.uk::872b68b5-d623-43b1-9764-20492f7f60c4" providerId="AD" clId="Web-{7A1948EC-5E30-07DC-9F7E-ED0A4F5078C3}" dt="2024-12-04T13:58:54.142" v="256" actId="14100"/>
        <pc:sldMkLst>
          <pc:docMk/>
          <pc:sldMk cId="1918267920" sldId="275"/>
        </pc:sldMkLst>
        <pc:spChg chg="del">
          <ac:chgData name="Sapphire Francis (2409112)" userId="S::2409112@student.uwtsd.ac.uk::872b68b5-d623-43b1-9764-20492f7f60c4" providerId="AD" clId="Web-{7A1948EC-5E30-07DC-9F7E-ED0A4F5078C3}" dt="2024-12-04T12:41:11.099" v="9"/>
          <ac:spMkLst>
            <pc:docMk/>
            <pc:sldMk cId="1918267920" sldId="275"/>
            <ac:spMk id="63" creationId="{9EAAC543-06A1-30A3-CDB5-302AEBD0D302}"/>
          </ac:spMkLst>
        </pc:spChg>
        <pc:spChg chg="del">
          <ac:chgData name="Sapphire Francis (2409112)" userId="S::2409112@student.uwtsd.ac.uk::872b68b5-d623-43b1-9764-20492f7f60c4" providerId="AD" clId="Web-{7A1948EC-5E30-07DC-9F7E-ED0A4F5078C3}" dt="2024-12-04T12:41:11.099" v="9"/>
          <ac:spMkLst>
            <pc:docMk/>
            <pc:sldMk cId="1918267920" sldId="275"/>
            <ac:spMk id="65" creationId="{FF97FFD4-A8B9-3D4D-1623-7BE467E46A6A}"/>
          </ac:spMkLst>
        </pc:spChg>
        <pc:spChg chg="del">
          <ac:chgData name="Sapphire Francis (2409112)" userId="S::2409112@student.uwtsd.ac.uk::872b68b5-d623-43b1-9764-20492f7f60c4" providerId="AD" clId="Web-{7A1948EC-5E30-07DC-9F7E-ED0A4F5078C3}" dt="2024-12-04T12:41:11.099" v="9"/>
          <ac:spMkLst>
            <pc:docMk/>
            <pc:sldMk cId="1918267920" sldId="275"/>
            <ac:spMk id="66" creationId="{97A7BC37-AB06-33B6-67C7-87AEE430A08B}"/>
          </ac:spMkLst>
        </pc:spChg>
        <pc:spChg chg="mod ord">
          <ac:chgData name="Sapphire Francis (2409112)" userId="S::2409112@student.uwtsd.ac.uk::872b68b5-d623-43b1-9764-20492f7f60c4" providerId="AD" clId="Web-{7A1948EC-5E30-07DC-9F7E-ED0A4F5078C3}" dt="2024-12-04T13:58:54.142" v="256" actId="14100"/>
          <ac:spMkLst>
            <pc:docMk/>
            <pc:sldMk cId="1918267920" sldId="275"/>
            <ac:spMk id="67" creationId="{35C9F962-A262-4B5E-88C7-9F9A51F50709}"/>
          </ac:spMkLst>
        </pc:spChg>
        <pc:spChg chg="add">
          <ac:chgData name="Sapphire Francis (2409112)" userId="S::2409112@student.uwtsd.ac.uk::872b68b5-d623-43b1-9764-20492f7f60c4" providerId="AD" clId="Web-{7A1948EC-5E30-07DC-9F7E-ED0A4F5078C3}" dt="2024-12-04T12:41:11.099" v="9"/>
          <ac:spMkLst>
            <pc:docMk/>
            <pc:sldMk cId="1918267920" sldId="275"/>
            <ac:spMk id="72" creationId="{D2B783EE-0239-4717-BBEA-8C9EAC61C824}"/>
          </ac:spMkLst>
        </pc:spChg>
        <pc:spChg chg="add">
          <ac:chgData name="Sapphire Francis (2409112)" userId="S::2409112@student.uwtsd.ac.uk::872b68b5-d623-43b1-9764-20492f7f60c4" providerId="AD" clId="Web-{7A1948EC-5E30-07DC-9F7E-ED0A4F5078C3}" dt="2024-12-04T12:41:11.099" v="9"/>
          <ac:spMkLst>
            <pc:docMk/>
            <pc:sldMk cId="1918267920" sldId="275"/>
            <ac:spMk id="74" creationId="{A7B99495-F43F-4D80-A44F-2CB4764EB90B}"/>
          </ac:spMkLst>
        </pc:spChg>
        <pc:spChg chg="add">
          <ac:chgData name="Sapphire Francis (2409112)" userId="S::2409112@student.uwtsd.ac.uk::872b68b5-d623-43b1-9764-20492f7f60c4" providerId="AD" clId="Web-{7A1948EC-5E30-07DC-9F7E-ED0A4F5078C3}" dt="2024-12-04T12:41:11.099" v="9"/>
          <ac:spMkLst>
            <pc:docMk/>
            <pc:sldMk cId="1918267920" sldId="275"/>
            <ac:spMk id="76" creationId="{70BEB1E7-2F88-40BC-B73D-42E5B6F80BFC}"/>
          </ac:spMkLst>
        </pc:spChg>
        <pc:picChg chg="mod">
          <ac:chgData name="Sapphire Francis (2409112)" userId="S::2409112@student.uwtsd.ac.uk::872b68b5-d623-43b1-9764-20492f7f60c4" providerId="AD" clId="Web-{7A1948EC-5E30-07DC-9F7E-ED0A4F5078C3}" dt="2024-12-04T12:41:11.099" v="9"/>
          <ac:picMkLst>
            <pc:docMk/>
            <pc:sldMk cId="1918267920" sldId="275"/>
            <ac:picMk id="2" creationId="{15BC7E36-6B90-33BB-0DA3-F4359CECEE74}"/>
          </ac:picMkLst>
        </pc:picChg>
        <pc:picChg chg="mod">
          <ac:chgData name="Sapphire Francis (2409112)" userId="S::2409112@student.uwtsd.ac.uk::872b68b5-d623-43b1-9764-20492f7f60c4" providerId="AD" clId="Web-{7A1948EC-5E30-07DC-9F7E-ED0A4F5078C3}" dt="2024-12-04T12:41:11.099" v="9"/>
          <ac:picMkLst>
            <pc:docMk/>
            <pc:sldMk cId="1918267920" sldId="275"/>
            <ac:picMk id="4" creationId="{ED918D5E-800D-048E-42F3-8F33D3FF3815}"/>
          </ac:picMkLst>
        </pc:picChg>
      </pc:sldChg>
      <pc:sldChg chg="addSp delSp modSp">
        <pc:chgData name="Sapphire Francis (2409112)" userId="S::2409112@student.uwtsd.ac.uk::872b68b5-d623-43b1-9764-20492f7f60c4" providerId="AD" clId="Web-{7A1948EC-5E30-07DC-9F7E-ED0A4F5078C3}" dt="2024-12-04T14:21:45.422" v="275" actId="14100"/>
        <pc:sldMkLst>
          <pc:docMk/>
          <pc:sldMk cId="1533407145" sldId="276"/>
        </pc:sldMkLst>
        <pc:spChg chg="del">
          <ac:chgData name="Sapphire Francis (2409112)" userId="S::2409112@student.uwtsd.ac.uk::872b68b5-d623-43b1-9764-20492f7f60c4" providerId="AD" clId="Web-{7A1948EC-5E30-07DC-9F7E-ED0A4F5078C3}" dt="2024-12-04T12:53:49.194" v="62"/>
          <ac:spMkLst>
            <pc:docMk/>
            <pc:sldMk cId="1533407145" sldId="276"/>
            <ac:spMk id="2" creationId="{671B41C1-E658-C804-2239-76E295D32480}"/>
          </ac:spMkLst>
        </pc:spChg>
        <pc:spChg chg="mod">
          <ac:chgData name="Sapphire Francis (2409112)" userId="S::2409112@student.uwtsd.ac.uk::872b68b5-d623-43b1-9764-20492f7f60c4" providerId="AD" clId="Web-{7A1948EC-5E30-07DC-9F7E-ED0A4F5078C3}" dt="2024-12-04T14:13:02.411" v="266" actId="20577"/>
          <ac:spMkLst>
            <pc:docMk/>
            <pc:sldMk cId="1533407145" sldId="276"/>
            <ac:spMk id="3" creationId="{F788504C-A613-790A-FA3B-111F01ED9385}"/>
          </ac:spMkLst>
        </pc:spChg>
        <pc:spChg chg="add del mod">
          <ac:chgData name="Sapphire Francis (2409112)" userId="S::2409112@student.uwtsd.ac.uk::872b68b5-d623-43b1-9764-20492f7f60c4" providerId="AD" clId="Web-{7A1948EC-5E30-07DC-9F7E-ED0A4F5078C3}" dt="2024-12-04T14:12:48.879" v="262"/>
          <ac:spMkLst>
            <pc:docMk/>
            <pc:sldMk cId="1533407145" sldId="276"/>
            <ac:spMk id="4" creationId="{96D0701A-31D4-C847-C72B-F508645980F0}"/>
          </ac:spMkLst>
        </pc:spChg>
        <pc:spChg chg="add del mod">
          <ac:chgData name="Sapphire Francis (2409112)" userId="S::2409112@student.uwtsd.ac.uk::872b68b5-d623-43b1-9764-20492f7f60c4" providerId="AD" clId="Web-{7A1948EC-5E30-07DC-9F7E-ED0A4F5078C3}" dt="2024-12-04T14:15:33.102" v="270"/>
          <ac:spMkLst>
            <pc:docMk/>
            <pc:sldMk cId="1533407145" sldId="276"/>
            <ac:spMk id="5" creationId="{4E1ADA21-1461-DABB-3623-185C4B096B16}"/>
          </ac:spMkLst>
        </pc:spChg>
        <pc:spChg chg="add del">
          <ac:chgData name="Sapphire Francis (2409112)" userId="S::2409112@student.uwtsd.ac.uk::872b68b5-d623-43b1-9764-20492f7f60c4" providerId="AD" clId="Web-{7A1948EC-5E30-07DC-9F7E-ED0A4F5078C3}" dt="2024-12-04T14:15:39.008" v="272"/>
          <ac:spMkLst>
            <pc:docMk/>
            <pc:sldMk cId="1533407145" sldId="276"/>
            <ac:spMk id="6" creationId="{CC765430-B7B3-C118-17B6-098822101F4B}"/>
          </ac:spMkLst>
        </pc:spChg>
        <pc:spChg chg="add mod">
          <ac:chgData name="Sapphire Francis (2409112)" userId="S::2409112@student.uwtsd.ac.uk::872b68b5-d623-43b1-9764-20492f7f60c4" providerId="AD" clId="Web-{7A1948EC-5E30-07DC-9F7E-ED0A4F5078C3}" dt="2024-12-04T14:21:45.422" v="275" actId="14100"/>
          <ac:spMkLst>
            <pc:docMk/>
            <pc:sldMk cId="1533407145" sldId="276"/>
            <ac:spMk id="7" creationId="{5D41136D-7CAD-A231-982C-1159A5AF081D}"/>
          </ac:spMkLst>
        </pc:spChg>
      </pc:sldChg>
    </pc:docChg>
  </pc:docChgLst>
  <pc:docChgLst>
    <pc:chgData name="Sapphire Francis (2409112)" userId="S::2409112@student.uwtsd.ac.uk::872b68b5-d623-43b1-9764-20492f7f60c4" providerId="AD" clId="Web-{C278D86F-F2F0-5492-ED3C-73727D8B7390}"/>
    <pc:docChg chg="modSld sldOrd">
      <pc:chgData name="Sapphire Francis (2409112)" userId="S::2409112@student.uwtsd.ac.uk::872b68b5-d623-43b1-9764-20492f7f60c4" providerId="AD" clId="Web-{C278D86F-F2F0-5492-ED3C-73727D8B7390}" dt="2024-11-28T13:39:01.729" v="2" actId="1076"/>
      <pc:docMkLst>
        <pc:docMk/>
      </pc:docMkLst>
      <pc:sldChg chg="modSp">
        <pc:chgData name="Sapphire Francis (2409112)" userId="S::2409112@student.uwtsd.ac.uk::872b68b5-d623-43b1-9764-20492f7f60c4" providerId="AD" clId="Web-{C278D86F-F2F0-5492-ED3C-73727D8B7390}" dt="2024-11-28T13:37:37.118" v="1" actId="20577"/>
        <pc:sldMkLst>
          <pc:docMk/>
          <pc:sldMk cId="3791946282" sldId="257"/>
        </pc:sldMkLst>
        <pc:spChg chg="mod">
          <ac:chgData name="Sapphire Francis (2409112)" userId="S::2409112@student.uwtsd.ac.uk::872b68b5-d623-43b1-9764-20492f7f60c4" providerId="AD" clId="Web-{C278D86F-F2F0-5492-ED3C-73727D8B7390}" dt="2024-11-28T13:37:37.118" v="1" actId="20577"/>
          <ac:spMkLst>
            <pc:docMk/>
            <pc:sldMk cId="3791946282" sldId="257"/>
            <ac:spMk id="3" creationId="{7F00F69F-87FE-9748-3560-DD23F9AE99A8}"/>
          </ac:spMkLst>
        </pc:spChg>
      </pc:sldChg>
      <pc:sldChg chg="modSp">
        <pc:chgData name="Sapphire Francis (2409112)" userId="S::2409112@student.uwtsd.ac.uk::872b68b5-d623-43b1-9764-20492f7f60c4" providerId="AD" clId="Web-{C278D86F-F2F0-5492-ED3C-73727D8B7390}" dt="2024-11-28T13:39:01.729" v="2" actId="1076"/>
        <pc:sldMkLst>
          <pc:docMk/>
          <pc:sldMk cId="4275101464" sldId="264"/>
        </pc:sldMkLst>
        <pc:picChg chg="mod">
          <ac:chgData name="Sapphire Francis (2409112)" userId="S::2409112@student.uwtsd.ac.uk::872b68b5-d623-43b1-9764-20492f7f60c4" providerId="AD" clId="Web-{C278D86F-F2F0-5492-ED3C-73727D8B7390}" dt="2024-11-28T13:39:01.729" v="2" actId="1076"/>
          <ac:picMkLst>
            <pc:docMk/>
            <pc:sldMk cId="4275101464" sldId="264"/>
            <ac:picMk id="7" creationId="{32A6B397-E5E3-7C2E-7E94-5E25DEFD8FB2}"/>
          </ac:picMkLst>
        </pc:picChg>
      </pc:sldChg>
      <pc:sldChg chg="ord">
        <pc:chgData name="Sapphire Francis (2409112)" userId="S::2409112@student.uwtsd.ac.uk::872b68b5-d623-43b1-9764-20492f7f60c4" providerId="AD" clId="Web-{C278D86F-F2F0-5492-ED3C-73727D8B7390}" dt="2024-11-28T13:37:32.727" v="0"/>
        <pc:sldMkLst>
          <pc:docMk/>
          <pc:sldMk cId="2325300807" sldId="269"/>
        </pc:sldMkLst>
      </pc:sldChg>
    </pc:docChg>
  </pc:docChgLst>
  <pc:docChgLst>
    <pc:chgData name="Sapphire Francis (2409112)" userId="S::2409112@student.uwtsd.ac.uk::872b68b5-d623-43b1-9764-20492f7f60c4" providerId="AD" clId="Web-{04431225-9A02-BBE4-8201-5800420AA817}"/>
    <pc:docChg chg="addSld delSld modSld">
      <pc:chgData name="Sapphire Francis (2409112)" userId="S::2409112@student.uwtsd.ac.uk::872b68b5-d623-43b1-9764-20492f7f60c4" providerId="AD" clId="Web-{04431225-9A02-BBE4-8201-5800420AA817}" dt="2024-11-14T20:51:49.336" v="124" actId="20577"/>
      <pc:docMkLst>
        <pc:docMk/>
      </pc:docMkLst>
      <pc:sldChg chg="addSp delSp modSp">
        <pc:chgData name="Sapphire Francis (2409112)" userId="S::2409112@student.uwtsd.ac.uk::872b68b5-d623-43b1-9764-20492f7f60c4" providerId="AD" clId="Web-{04431225-9A02-BBE4-8201-5800420AA817}" dt="2024-11-14T20:45:04.646" v="59" actId="20577"/>
        <pc:sldMkLst>
          <pc:docMk/>
          <pc:sldMk cId="3791946282" sldId="257"/>
        </pc:sldMkLst>
        <pc:spChg chg="add del mod">
          <ac:chgData name="Sapphire Francis (2409112)" userId="S::2409112@student.uwtsd.ac.uk::872b68b5-d623-43b1-9764-20492f7f60c4" providerId="AD" clId="Web-{04431225-9A02-BBE4-8201-5800420AA817}" dt="2024-11-14T20:35:01.442" v="7"/>
          <ac:spMkLst>
            <pc:docMk/>
            <pc:sldMk cId="3791946282" sldId="257"/>
            <ac:spMk id="2" creationId="{B1FF10AC-169C-8A5B-9532-8F9931F903DD}"/>
          </ac:spMkLst>
        </pc:spChg>
        <pc:spChg chg="mod">
          <ac:chgData name="Sapphire Francis (2409112)" userId="S::2409112@student.uwtsd.ac.uk::872b68b5-d623-43b1-9764-20492f7f60c4" providerId="AD" clId="Web-{04431225-9A02-BBE4-8201-5800420AA817}" dt="2024-11-14T20:45:04.646" v="59" actId="20577"/>
          <ac:spMkLst>
            <pc:docMk/>
            <pc:sldMk cId="3791946282" sldId="257"/>
            <ac:spMk id="3" creationId="{7F00F69F-87FE-9748-3560-DD23F9AE99A8}"/>
          </ac:spMkLst>
        </pc:spChg>
        <pc:spChg chg="add del">
          <ac:chgData name="Sapphire Francis (2409112)" userId="S::2409112@student.uwtsd.ac.uk::872b68b5-d623-43b1-9764-20492f7f60c4" providerId="AD" clId="Web-{04431225-9A02-BBE4-8201-5800420AA817}" dt="2024-11-14T20:34:51.785" v="3"/>
          <ac:spMkLst>
            <pc:docMk/>
            <pc:sldMk cId="3791946282" sldId="257"/>
            <ac:spMk id="200" creationId="{B95B9BA8-1D69-4796-85F5-B6D0BD52354B}"/>
          </ac:spMkLst>
        </pc:spChg>
      </pc:sldChg>
      <pc:sldChg chg="addSp delSp modSp new mod setBg">
        <pc:chgData name="Sapphire Francis (2409112)" userId="S::2409112@student.uwtsd.ac.uk::872b68b5-d623-43b1-9764-20492f7f60c4" providerId="AD" clId="Web-{04431225-9A02-BBE4-8201-5800420AA817}" dt="2024-11-14T20:51:49.336" v="124" actId="20577"/>
        <pc:sldMkLst>
          <pc:docMk/>
          <pc:sldMk cId="2322413136" sldId="258"/>
        </pc:sldMkLst>
        <pc:spChg chg="del mod">
          <ac:chgData name="Sapphire Francis (2409112)" userId="S::2409112@student.uwtsd.ac.uk::872b68b5-d623-43b1-9764-20492f7f60c4" providerId="AD" clId="Web-{04431225-9A02-BBE4-8201-5800420AA817}" dt="2024-11-14T20:45:37.805" v="64"/>
          <ac:spMkLst>
            <pc:docMk/>
            <pc:sldMk cId="2322413136" sldId="258"/>
            <ac:spMk id="2" creationId="{5DF6C7AB-8BCC-656C-6DD5-AFE841C6CC96}"/>
          </ac:spMkLst>
        </pc:spChg>
        <pc:spChg chg="mod">
          <ac:chgData name="Sapphire Francis (2409112)" userId="S::2409112@student.uwtsd.ac.uk::872b68b5-d623-43b1-9764-20492f7f60c4" providerId="AD" clId="Web-{04431225-9A02-BBE4-8201-5800420AA817}" dt="2024-11-14T20:48:26.929" v="83" actId="20577"/>
          <ac:spMkLst>
            <pc:docMk/>
            <pc:sldMk cId="2322413136" sldId="258"/>
            <ac:spMk id="3" creationId="{B4D9715E-3A1E-C7F6-9F31-464818F189E6}"/>
          </ac:spMkLst>
        </pc:spChg>
        <pc:spChg chg="add del">
          <ac:chgData name="Sapphire Francis (2409112)" userId="S::2409112@student.uwtsd.ac.uk::872b68b5-d623-43b1-9764-20492f7f60c4" providerId="AD" clId="Web-{04431225-9A02-BBE4-8201-5800420AA817}" dt="2024-11-14T20:48:23.242" v="82"/>
          <ac:spMkLst>
            <pc:docMk/>
            <pc:sldMk cId="2322413136" sldId="258"/>
            <ac:spMk id="4" creationId="{F3451BE6-F1A1-736D-3468-4EFD90FA76E8}"/>
          </ac:spMkLst>
        </pc:spChg>
        <pc:spChg chg="add mod">
          <ac:chgData name="Sapphire Francis (2409112)" userId="S::2409112@student.uwtsd.ac.uk::872b68b5-d623-43b1-9764-20492f7f60c4" providerId="AD" clId="Web-{04431225-9A02-BBE4-8201-5800420AA817}" dt="2024-11-14T20:51:49.336" v="124" actId="20577"/>
          <ac:spMkLst>
            <pc:docMk/>
            <pc:sldMk cId="2322413136" sldId="258"/>
            <ac:spMk id="5" creationId="{976CBC46-E7F6-8A34-2185-DF5856E9BA70}"/>
          </ac:spMkLst>
        </pc:spChg>
        <pc:spChg chg="add del">
          <ac:chgData name="Sapphire Francis (2409112)" userId="S::2409112@student.uwtsd.ac.uk::872b68b5-d623-43b1-9764-20492f7f60c4" providerId="AD" clId="Web-{04431225-9A02-BBE4-8201-5800420AA817}" dt="2024-11-14T20:45:25.804" v="61"/>
          <ac:spMkLst>
            <pc:docMk/>
            <pc:sldMk cId="2322413136" sldId="258"/>
            <ac:spMk id="8" creationId="{E8A8EAB8-D2FF-444D-B34B-7D32F106AD0E}"/>
          </ac:spMkLst>
        </pc:spChg>
        <pc:cxnChg chg="add">
          <ac:chgData name="Sapphire Francis (2409112)" userId="S::2409112@student.uwtsd.ac.uk::872b68b5-d623-43b1-9764-20492f7f60c4" providerId="AD" clId="Web-{04431225-9A02-BBE4-8201-5800420AA817}" dt="2024-11-14T20:41:57.990" v="22"/>
          <ac:cxnSpMkLst>
            <pc:docMk/>
            <pc:sldMk cId="2322413136" sldId="258"/>
            <ac:cxnSpMk id="10" creationId="{067633D1-6EE6-4118-B9F0-B363477BEE7A}"/>
          </ac:cxnSpMkLst>
        </pc:cxnChg>
        <pc:cxnChg chg="add">
          <ac:chgData name="Sapphire Francis (2409112)" userId="S::2409112@student.uwtsd.ac.uk::872b68b5-d623-43b1-9764-20492f7f60c4" providerId="AD" clId="Web-{04431225-9A02-BBE4-8201-5800420AA817}" dt="2024-11-14T20:41:57.990" v="22"/>
          <ac:cxnSpMkLst>
            <pc:docMk/>
            <pc:sldMk cId="2322413136" sldId="258"/>
            <ac:cxnSpMk id="12" creationId="{4AD7FFC6-42A9-49CB-B5E9-B3F6B038331B}"/>
          </ac:cxnSpMkLst>
        </pc:cxnChg>
      </pc:sldChg>
      <pc:sldChg chg="new del">
        <pc:chgData name="Sapphire Francis (2409112)" userId="S::2409112@student.uwtsd.ac.uk::872b68b5-d623-43b1-9764-20492f7f60c4" providerId="AD" clId="Web-{04431225-9A02-BBE4-8201-5800420AA817}" dt="2024-11-14T20:43:55.281" v="42"/>
        <pc:sldMkLst>
          <pc:docMk/>
          <pc:sldMk cId="483165090" sldId="259"/>
        </pc:sldMkLst>
      </pc:sldChg>
      <pc:sldChg chg="addSp modSp new mod setBg">
        <pc:chgData name="Sapphire Francis (2409112)" userId="S::2409112@student.uwtsd.ac.uk::872b68b5-d623-43b1-9764-20492f7f60c4" providerId="AD" clId="Web-{04431225-9A02-BBE4-8201-5800420AA817}" dt="2024-11-14T20:47:24.815" v="77" actId="20577"/>
        <pc:sldMkLst>
          <pc:docMk/>
          <pc:sldMk cId="919840407" sldId="259"/>
        </pc:sldMkLst>
        <pc:spChg chg="add mod">
          <ac:chgData name="Sapphire Francis (2409112)" userId="S::2409112@student.uwtsd.ac.uk::872b68b5-d623-43b1-9764-20492f7f60c4" providerId="AD" clId="Web-{04431225-9A02-BBE4-8201-5800420AA817}" dt="2024-11-14T20:47:24.815" v="77" actId="20577"/>
          <ac:spMkLst>
            <pc:docMk/>
            <pc:sldMk cId="919840407" sldId="259"/>
            <ac:spMk id="2" creationId="{6C9AA325-9C38-54FE-BA7C-5FB8C6F93CE8}"/>
          </ac:spMkLst>
        </pc:spChg>
      </pc:sldChg>
    </pc:docChg>
  </pc:docChgLst>
  <pc:docChgLst>
    <pc:chgData name="Sapphire Francis (2409112)" userId="S::2409112@student.uwtsd.ac.uk::872b68b5-d623-43b1-9764-20492f7f60c4" providerId="AD" clId="Web-{65B276CA-4F4F-F53F-5696-DE71949C3016}"/>
    <pc:docChg chg="modSld addMainMaster delMainMaster">
      <pc:chgData name="Sapphire Francis (2409112)" userId="S::2409112@student.uwtsd.ac.uk::872b68b5-d623-43b1-9764-20492f7f60c4" providerId="AD" clId="Web-{65B276CA-4F4F-F53F-5696-DE71949C3016}" dt="2024-11-14T19:11:18.813" v="7"/>
      <pc:docMkLst>
        <pc:docMk/>
      </pc:docMkLst>
      <pc:sldChg chg="modSp mod modClrScheme chgLayout">
        <pc:chgData name="Sapphire Francis (2409112)" userId="S::2409112@student.uwtsd.ac.uk::872b68b5-d623-43b1-9764-20492f7f60c4" providerId="AD" clId="Web-{65B276CA-4F4F-F53F-5696-DE71949C3016}" dt="2024-11-14T19:11:18.813" v="7"/>
        <pc:sldMkLst>
          <pc:docMk/>
          <pc:sldMk cId="109857222" sldId="256"/>
        </pc:sldMkLst>
        <pc:spChg chg="mod ord">
          <ac:chgData name="Sapphire Francis (2409112)" userId="S::2409112@student.uwtsd.ac.uk::872b68b5-d623-43b1-9764-20492f7f60c4" providerId="AD" clId="Web-{65B276CA-4F4F-F53F-5696-DE71949C3016}" dt="2024-11-14T19:11:18.813" v="7"/>
          <ac:spMkLst>
            <pc:docMk/>
            <pc:sldMk cId="109857222" sldId="256"/>
            <ac:spMk id="2" creationId="{00000000-0000-0000-0000-000000000000}"/>
          </ac:spMkLst>
        </pc:spChg>
        <pc:spChg chg="mod ord">
          <ac:chgData name="Sapphire Francis (2409112)" userId="S::2409112@student.uwtsd.ac.uk::872b68b5-d623-43b1-9764-20492f7f60c4" providerId="AD" clId="Web-{65B276CA-4F4F-F53F-5696-DE71949C3016}" dt="2024-11-14T19:11:18.813" v="7"/>
          <ac:spMkLst>
            <pc:docMk/>
            <pc:sldMk cId="109857222" sldId="256"/>
            <ac:spMk id="3" creationId="{00000000-0000-0000-0000-000000000000}"/>
          </ac:spMkLst>
        </pc:spChg>
      </pc:sldChg>
      <pc:sldChg chg="modSp mod modClrScheme chgLayout">
        <pc:chgData name="Sapphire Francis (2409112)" userId="S::2409112@student.uwtsd.ac.uk::872b68b5-d623-43b1-9764-20492f7f60c4" providerId="AD" clId="Web-{65B276CA-4F4F-F53F-5696-DE71949C3016}" dt="2024-11-14T19:11:18.813" v="7"/>
        <pc:sldMkLst>
          <pc:docMk/>
          <pc:sldMk cId="3392236839" sldId="257"/>
        </pc:sldMkLst>
        <pc:spChg chg="mod ord">
          <ac:chgData name="Sapphire Francis (2409112)" userId="S::2409112@student.uwtsd.ac.uk::872b68b5-d623-43b1-9764-20492f7f60c4" providerId="AD" clId="Web-{65B276CA-4F4F-F53F-5696-DE71949C3016}" dt="2024-11-14T19:11:18.813" v="7"/>
          <ac:spMkLst>
            <pc:docMk/>
            <pc:sldMk cId="3392236839" sldId="257"/>
            <ac:spMk id="2" creationId="{DEFC2D84-1F3D-957B-B1DE-BA17E6EF9082}"/>
          </ac:spMkLst>
        </pc:spChg>
        <pc:spChg chg="mod ord">
          <ac:chgData name="Sapphire Francis (2409112)" userId="S::2409112@student.uwtsd.ac.uk::872b68b5-d623-43b1-9764-20492f7f60c4" providerId="AD" clId="Web-{65B276CA-4F4F-F53F-5696-DE71949C3016}" dt="2024-11-14T19:11:18.813" v="7"/>
          <ac:spMkLst>
            <pc:docMk/>
            <pc:sldMk cId="3392236839" sldId="257"/>
            <ac:spMk id="3" creationId="{7E3843C3-C612-7A65-CF28-3641E3B59745}"/>
          </ac:spMkLst>
        </pc:spChg>
      </pc:sldChg>
      <pc:sldChg chg="modSp mod modClrScheme chgLayout">
        <pc:chgData name="Sapphire Francis (2409112)" userId="S::2409112@student.uwtsd.ac.uk::872b68b5-d623-43b1-9764-20492f7f60c4" providerId="AD" clId="Web-{65B276CA-4F4F-F53F-5696-DE71949C3016}" dt="2024-11-14T19:11:18.813" v="7"/>
        <pc:sldMkLst>
          <pc:docMk/>
          <pc:sldMk cId="3525531935" sldId="258"/>
        </pc:sldMkLst>
        <pc:spChg chg="mod ord">
          <ac:chgData name="Sapphire Francis (2409112)" userId="S::2409112@student.uwtsd.ac.uk::872b68b5-d623-43b1-9764-20492f7f60c4" providerId="AD" clId="Web-{65B276CA-4F4F-F53F-5696-DE71949C3016}" dt="2024-11-14T19:11:18.813" v="7"/>
          <ac:spMkLst>
            <pc:docMk/>
            <pc:sldMk cId="3525531935" sldId="258"/>
            <ac:spMk id="2" creationId="{67879905-6D1C-9450-A7B6-1BBCDE90E8C3}"/>
          </ac:spMkLst>
        </pc:spChg>
        <pc:spChg chg="mod ord">
          <ac:chgData name="Sapphire Francis (2409112)" userId="S::2409112@student.uwtsd.ac.uk::872b68b5-d623-43b1-9764-20492f7f60c4" providerId="AD" clId="Web-{65B276CA-4F4F-F53F-5696-DE71949C3016}" dt="2024-11-14T19:11:18.813" v="7"/>
          <ac:spMkLst>
            <pc:docMk/>
            <pc:sldMk cId="3525531935" sldId="258"/>
            <ac:spMk id="3" creationId="{C619859A-872A-7DC1-310C-83C28DAD2283}"/>
          </ac:spMkLst>
        </pc:spChg>
      </pc:sldChg>
      <pc:sldChg chg="modSp mod modClrScheme chgLayout">
        <pc:chgData name="Sapphire Francis (2409112)" userId="S::2409112@student.uwtsd.ac.uk::872b68b5-d623-43b1-9764-20492f7f60c4" providerId="AD" clId="Web-{65B276CA-4F4F-F53F-5696-DE71949C3016}" dt="2024-11-14T19:11:18.813" v="7"/>
        <pc:sldMkLst>
          <pc:docMk/>
          <pc:sldMk cId="834433064" sldId="259"/>
        </pc:sldMkLst>
        <pc:spChg chg="mod ord">
          <ac:chgData name="Sapphire Francis (2409112)" userId="S::2409112@student.uwtsd.ac.uk::872b68b5-d623-43b1-9764-20492f7f60c4" providerId="AD" clId="Web-{65B276CA-4F4F-F53F-5696-DE71949C3016}" dt="2024-11-14T19:11:18.813" v="7"/>
          <ac:spMkLst>
            <pc:docMk/>
            <pc:sldMk cId="834433064" sldId="259"/>
            <ac:spMk id="2" creationId="{027879E0-B896-6367-6ABE-983CBADDCEC4}"/>
          </ac:spMkLst>
        </pc:spChg>
        <pc:spChg chg="mod ord">
          <ac:chgData name="Sapphire Francis (2409112)" userId="S::2409112@student.uwtsd.ac.uk::872b68b5-d623-43b1-9764-20492f7f60c4" providerId="AD" clId="Web-{65B276CA-4F4F-F53F-5696-DE71949C3016}" dt="2024-11-14T19:11:18.813" v="7"/>
          <ac:spMkLst>
            <pc:docMk/>
            <pc:sldMk cId="834433064" sldId="259"/>
            <ac:spMk id="3" creationId="{49D5F7B9-C4A1-DFE6-B482-BEF5BD2A92C3}"/>
          </ac:spMkLst>
        </pc:spChg>
      </pc:sldChg>
      <pc:sldChg chg="modSp mod modClrScheme chgLayout">
        <pc:chgData name="Sapphire Francis (2409112)" userId="S::2409112@student.uwtsd.ac.uk::872b68b5-d623-43b1-9764-20492f7f60c4" providerId="AD" clId="Web-{65B276CA-4F4F-F53F-5696-DE71949C3016}" dt="2024-11-14T19:11:18.813" v="7"/>
        <pc:sldMkLst>
          <pc:docMk/>
          <pc:sldMk cId="657024620" sldId="260"/>
        </pc:sldMkLst>
        <pc:spChg chg="mod ord">
          <ac:chgData name="Sapphire Francis (2409112)" userId="S::2409112@student.uwtsd.ac.uk::872b68b5-d623-43b1-9764-20492f7f60c4" providerId="AD" clId="Web-{65B276CA-4F4F-F53F-5696-DE71949C3016}" dt="2024-11-14T19:11:18.813" v="7"/>
          <ac:spMkLst>
            <pc:docMk/>
            <pc:sldMk cId="657024620" sldId="260"/>
            <ac:spMk id="2" creationId="{CBAD911F-AC6B-F174-2E86-FCFE6293D755}"/>
          </ac:spMkLst>
        </pc:spChg>
        <pc:spChg chg="mod ord">
          <ac:chgData name="Sapphire Francis (2409112)" userId="S::2409112@student.uwtsd.ac.uk::872b68b5-d623-43b1-9764-20492f7f60c4" providerId="AD" clId="Web-{65B276CA-4F4F-F53F-5696-DE71949C3016}" dt="2024-11-14T19:11:18.813" v="7"/>
          <ac:spMkLst>
            <pc:docMk/>
            <pc:sldMk cId="657024620" sldId="260"/>
            <ac:spMk id="3" creationId="{A20A897A-0D70-197A-06BA-C6D889B27624}"/>
          </ac:spMkLst>
        </pc:spChg>
      </pc:sldChg>
      <pc:sldChg chg="modSp mod modClrScheme chgLayout">
        <pc:chgData name="Sapphire Francis (2409112)" userId="S::2409112@student.uwtsd.ac.uk::872b68b5-d623-43b1-9764-20492f7f60c4" providerId="AD" clId="Web-{65B276CA-4F4F-F53F-5696-DE71949C3016}" dt="2024-11-14T19:11:18.813" v="7"/>
        <pc:sldMkLst>
          <pc:docMk/>
          <pc:sldMk cId="3706246716" sldId="261"/>
        </pc:sldMkLst>
        <pc:spChg chg="mod ord">
          <ac:chgData name="Sapphire Francis (2409112)" userId="S::2409112@student.uwtsd.ac.uk::872b68b5-d623-43b1-9764-20492f7f60c4" providerId="AD" clId="Web-{65B276CA-4F4F-F53F-5696-DE71949C3016}" dt="2024-11-14T19:11:18.813" v="7"/>
          <ac:spMkLst>
            <pc:docMk/>
            <pc:sldMk cId="3706246716" sldId="261"/>
            <ac:spMk id="2" creationId="{00EB13A3-37BD-2CFB-56EC-3CA010BD6D50}"/>
          </ac:spMkLst>
        </pc:spChg>
        <pc:spChg chg="mod ord">
          <ac:chgData name="Sapphire Francis (2409112)" userId="S::2409112@student.uwtsd.ac.uk::872b68b5-d623-43b1-9764-20492f7f60c4" providerId="AD" clId="Web-{65B276CA-4F4F-F53F-5696-DE71949C3016}" dt="2024-11-14T19:11:18.813" v="7"/>
          <ac:spMkLst>
            <pc:docMk/>
            <pc:sldMk cId="3706246716" sldId="261"/>
            <ac:spMk id="3" creationId="{89CABE82-34AC-8ACC-693E-8CB6F6A1EA1C}"/>
          </ac:spMkLst>
        </pc:spChg>
      </pc:sldChg>
      <pc:sldChg chg="modSp mod modClrScheme chgLayout">
        <pc:chgData name="Sapphire Francis (2409112)" userId="S::2409112@student.uwtsd.ac.uk::872b68b5-d623-43b1-9764-20492f7f60c4" providerId="AD" clId="Web-{65B276CA-4F4F-F53F-5696-DE71949C3016}" dt="2024-11-14T19:11:18.813" v="7"/>
        <pc:sldMkLst>
          <pc:docMk/>
          <pc:sldMk cId="2034412232" sldId="262"/>
        </pc:sldMkLst>
        <pc:spChg chg="mod ord">
          <ac:chgData name="Sapphire Francis (2409112)" userId="S::2409112@student.uwtsd.ac.uk::872b68b5-d623-43b1-9764-20492f7f60c4" providerId="AD" clId="Web-{65B276CA-4F4F-F53F-5696-DE71949C3016}" dt="2024-11-14T19:11:18.813" v="7"/>
          <ac:spMkLst>
            <pc:docMk/>
            <pc:sldMk cId="2034412232" sldId="262"/>
            <ac:spMk id="2" creationId="{BAA25DBA-47FE-66C1-3E36-A1DD7B2CFCF3}"/>
          </ac:spMkLst>
        </pc:spChg>
        <pc:spChg chg="mod ord">
          <ac:chgData name="Sapphire Francis (2409112)" userId="S::2409112@student.uwtsd.ac.uk::872b68b5-d623-43b1-9764-20492f7f60c4" providerId="AD" clId="Web-{65B276CA-4F4F-F53F-5696-DE71949C3016}" dt="2024-11-14T19:11:18.813" v="7"/>
          <ac:spMkLst>
            <pc:docMk/>
            <pc:sldMk cId="2034412232" sldId="262"/>
            <ac:spMk id="3" creationId="{E7829C67-9955-38EE-A1F6-B383FDBD9756}"/>
          </ac:spMkLst>
        </pc:spChg>
      </pc:sldChg>
      <pc:sldMasterChg chg="del delSldLayout">
        <pc:chgData name="Sapphire Francis (2409112)" userId="S::2409112@student.uwtsd.ac.uk::872b68b5-d623-43b1-9764-20492f7f60c4" providerId="AD" clId="Web-{65B276CA-4F4F-F53F-5696-DE71949C3016}" dt="2024-11-14T19:10:53.156" v="0"/>
        <pc:sldMasterMkLst>
          <pc:docMk/>
          <pc:sldMasterMk cId="2572375979" sldId="2147483684"/>
        </pc:sldMasterMkLst>
        <pc:sldLayoutChg chg="del">
          <pc:chgData name="Sapphire Francis (2409112)" userId="S::2409112@student.uwtsd.ac.uk::872b68b5-d623-43b1-9764-20492f7f60c4" providerId="AD" clId="Web-{65B276CA-4F4F-F53F-5696-DE71949C3016}" dt="2024-11-14T19:10:53.156" v="0"/>
          <pc:sldLayoutMkLst>
            <pc:docMk/>
            <pc:sldMasterMk cId="2572375979" sldId="2147483684"/>
            <pc:sldLayoutMk cId="3693198235" sldId="2147483685"/>
          </pc:sldLayoutMkLst>
        </pc:sldLayoutChg>
        <pc:sldLayoutChg chg="del">
          <pc:chgData name="Sapphire Francis (2409112)" userId="S::2409112@student.uwtsd.ac.uk::872b68b5-d623-43b1-9764-20492f7f60c4" providerId="AD" clId="Web-{65B276CA-4F4F-F53F-5696-DE71949C3016}" dt="2024-11-14T19:10:53.156" v="0"/>
          <pc:sldLayoutMkLst>
            <pc:docMk/>
            <pc:sldMasterMk cId="2572375979" sldId="2147483684"/>
            <pc:sldLayoutMk cId="2320040319" sldId="2147483686"/>
          </pc:sldLayoutMkLst>
        </pc:sldLayoutChg>
        <pc:sldLayoutChg chg="del">
          <pc:chgData name="Sapphire Francis (2409112)" userId="S::2409112@student.uwtsd.ac.uk::872b68b5-d623-43b1-9764-20492f7f60c4" providerId="AD" clId="Web-{65B276CA-4F4F-F53F-5696-DE71949C3016}" dt="2024-11-14T19:10:53.156" v="0"/>
          <pc:sldLayoutMkLst>
            <pc:docMk/>
            <pc:sldMasterMk cId="2572375979" sldId="2147483684"/>
            <pc:sldLayoutMk cId="2306969329" sldId="2147483687"/>
          </pc:sldLayoutMkLst>
        </pc:sldLayoutChg>
        <pc:sldLayoutChg chg="del">
          <pc:chgData name="Sapphire Francis (2409112)" userId="S::2409112@student.uwtsd.ac.uk::872b68b5-d623-43b1-9764-20492f7f60c4" providerId="AD" clId="Web-{65B276CA-4F4F-F53F-5696-DE71949C3016}" dt="2024-11-14T19:10:53.156" v="0"/>
          <pc:sldLayoutMkLst>
            <pc:docMk/>
            <pc:sldMasterMk cId="2572375979" sldId="2147483684"/>
            <pc:sldLayoutMk cId="2037503619" sldId="2147483688"/>
          </pc:sldLayoutMkLst>
        </pc:sldLayoutChg>
        <pc:sldLayoutChg chg="del">
          <pc:chgData name="Sapphire Francis (2409112)" userId="S::2409112@student.uwtsd.ac.uk::872b68b5-d623-43b1-9764-20492f7f60c4" providerId="AD" clId="Web-{65B276CA-4F4F-F53F-5696-DE71949C3016}" dt="2024-11-14T19:10:53.156" v="0"/>
          <pc:sldLayoutMkLst>
            <pc:docMk/>
            <pc:sldMasterMk cId="2572375979" sldId="2147483684"/>
            <pc:sldLayoutMk cId="4265254290" sldId="2147483689"/>
          </pc:sldLayoutMkLst>
        </pc:sldLayoutChg>
        <pc:sldLayoutChg chg="del">
          <pc:chgData name="Sapphire Francis (2409112)" userId="S::2409112@student.uwtsd.ac.uk::872b68b5-d623-43b1-9764-20492f7f60c4" providerId="AD" clId="Web-{65B276CA-4F4F-F53F-5696-DE71949C3016}" dt="2024-11-14T19:10:53.156" v="0"/>
          <pc:sldLayoutMkLst>
            <pc:docMk/>
            <pc:sldMasterMk cId="2572375979" sldId="2147483684"/>
            <pc:sldLayoutMk cId="2014454826" sldId="2147483690"/>
          </pc:sldLayoutMkLst>
        </pc:sldLayoutChg>
        <pc:sldLayoutChg chg="del">
          <pc:chgData name="Sapphire Francis (2409112)" userId="S::2409112@student.uwtsd.ac.uk::872b68b5-d623-43b1-9764-20492f7f60c4" providerId="AD" clId="Web-{65B276CA-4F4F-F53F-5696-DE71949C3016}" dt="2024-11-14T19:10:53.156" v="0"/>
          <pc:sldLayoutMkLst>
            <pc:docMk/>
            <pc:sldMasterMk cId="2572375979" sldId="2147483684"/>
            <pc:sldLayoutMk cId="1452633480" sldId="2147483691"/>
          </pc:sldLayoutMkLst>
        </pc:sldLayoutChg>
        <pc:sldLayoutChg chg="del">
          <pc:chgData name="Sapphire Francis (2409112)" userId="S::2409112@student.uwtsd.ac.uk::872b68b5-d623-43b1-9764-20492f7f60c4" providerId="AD" clId="Web-{65B276CA-4F4F-F53F-5696-DE71949C3016}" dt="2024-11-14T19:10:53.156" v="0"/>
          <pc:sldLayoutMkLst>
            <pc:docMk/>
            <pc:sldMasterMk cId="2572375979" sldId="2147483684"/>
            <pc:sldLayoutMk cId="3307891246" sldId="2147483692"/>
          </pc:sldLayoutMkLst>
        </pc:sldLayoutChg>
        <pc:sldLayoutChg chg="del">
          <pc:chgData name="Sapphire Francis (2409112)" userId="S::2409112@student.uwtsd.ac.uk::872b68b5-d623-43b1-9764-20492f7f60c4" providerId="AD" clId="Web-{65B276CA-4F4F-F53F-5696-DE71949C3016}" dt="2024-11-14T19:10:53.156" v="0"/>
          <pc:sldLayoutMkLst>
            <pc:docMk/>
            <pc:sldMasterMk cId="2572375979" sldId="2147483684"/>
            <pc:sldLayoutMk cId="153785058" sldId="2147483693"/>
          </pc:sldLayoutMkLst>
        </pc:sldLayoutChg>
        <pc:sldLayoutChg chg="del">
          <pc:chgData name="Sapphire Francis (2409112)" userId="S::2409112@student.uwtsd.ac.uk::872b68b5-d623-43b1-9764-20492f7f60c4" providerId="AD" clId="Web-{65B276CA-4F4F-F53F-5696-DE71949C3016}" dt="2024-11-14T19:10:53.156" v="0"/>
          <pc:sldLayoutMkLst>
            <pc:docMk/>
            <pc:sldMasterMk cId="2572375979" sldId="2147483684"/>
            <pc:sldLayoutMk cId="4192982624" sldId="2147483694"/>
          </pc:sldLayoutMkLst>
        </pc:sldLayoutChg>
        <pc:sldLayoutChg chg="del">
          <pc:chgData name="Sapphire Francis (2409112)" userId="S::2409112@student.uwtsd.ac.uk::872b68b5-d623-43b1-9764-20492f7f60c4" providerId="AD" clId="Web-{65B276CA-4F4F-F53F-5696-DE71949C3016}" dt="2024-11-14T19:10:53.156" v="0"/>
          <pc:sldLayoutMkLst>
            <pc:docMk/>
            <pc:sldMasterMk cId="2572375979" sldId="2147483684"/>
            <pc:sldLayoutMk cId="859163819" sldId="2147483695"/>
          </pc:sldLayoutMkLst>
        </pc:sldLayoutChg>
      </pc:sldMasterChg>
      <pc:sldMasterChg chg="add del addSldLayout delSldLayout modSldLayout">
        <pc:chgData name="Sapphire Francis (2409112)" userId="S::2409112@student.uwtsd.ac.uk::872b68b5-d623-43b1-9764-20492f7f60c4" providerId="AD" clId="Web-{65B276CA-4F4F-F53F-5696-DE71949C3016}" dt="2024-11-14T19:11:17.610" v="6"/>
        <pc:sldMasterMkLst>
          <pc:docMk/>
          <pc:sldMasterMk cId="1806431133" sldId="2147483696"/>
        </pc:sldMasterMkLst>
        <pc:sldLayoutChg chg="add del mod replId">
          <pc:chgData name="Sapphire Francis (2409112)" userId="S::2409112@student.uwtsd.ac.uk::872b68b5-d623-43b1-9764-20492f7f60c4" providerId="AD" clId="Web-{65B276CA-4F4F-F53F-5696-DE71949C3016}" dt="2024-11-14T19:11:17.610" v="6"/>
          <pc:sldLayoutMkLst>
            <pc:docMk/>
            <pc:sldMasterMk cId="1806431133" sldId="2147483696"/>
            <pc:sldLayoutMk cId="3914836453" sldId="2147483697"/>
          </pc:sldLayoutMkLst>
        </pc:sldLayoutChg>
        <pc:sldLayoutChg chg="add del mod replId">
          <pc:chgData name="Sapphire Francis (2409112)" userId="S::2409112@student.uwtsd.ac.uk::872b68b5-d623-43b1-9764-20492f7f60c4" providerId="AD" clId="Web-{65B276CA-4F4F-F53F-5696-DE71949C3016}" dt="2024-11-14T19:11:17.610" v="6"/>
          <pc:sldLayoutMkLst>
            <pc:docMk/>
            <pc:sldMasterMk cId="1806431133" sldId="2147483696"/>
            <pc:sldLayoutMk cId="2220069870" sldId="2147483698"/>
          </pc:sldLayoutMkLst>
        </pc:sldLayoutChg>
        <pc:sldLayoutChg chg="add del mod replId">
          <pc:chgData name="Sapphire Francis (2409112)" userId="S::2409112@student.uwtsd.ac.uk::872b68b5-d623-43b1-9764-20492f7f60c4" providerId="AD" clId="Web-{65B276CA-4F4F-F53F-5696-DE71949C3016}" dt="2024-11-14T19:11:17.610" v="6"/>
          <pc:sldLayoutMkLst>
            <pc:docMk/>
            <pc:sldMasterMk cId="1806431133" sldId="2147483696"/>
            <pc:sldLayoutMk cId="3169145748" sldId="2147483699"/>
          </pc:sldLayoutMkLst>
        </pc:sldLayoutChg>
        <pc:sldLayoutChg chg="add del mod replId">
          <pc:chgData name="Sapphire Francis (2409112)" userId="S::2409112@student.uwtsd.ac.uk::872b68b5-d623-43b1-9764-20492f7f60c4" providerId="AD" clId="Web-{65B276CA-4F4F-F53F-5696-DE71949C3016}" dt="2024-11-14T19:11:17.610" v="6"/>
          <pc:sldLayoutMkLst>
            <pc:docMk/>
            <pc:sldMasterMk cId="1806431133" sldId="2147483696"/>
            <pc:sldLayoutMk cId="2083078876" sldId="2147483700"/>
          </pc:sldLayoutMkLst>
        </pc:sldLayoutChg>
        <pc:sldLayoutChg chg="add del mod replId">
          <pc:chgData name="Sapphire Francis (2409112)" userId="S::2409112@student.uwtsd.ac.uk::872b68b5-d623-43b1-9764-20492f7f60c4" providerId="AD" clId="Web-{65B276CA-4F4F-F53F-5696-DE71949C3016}" dt="2024-11-14T19:11:17.610" v="6"/>
          <pc:sldLayoutMkLst>
            <pc:docMk/>
            <pc:sldMasterMk cId="1806431133" sldId="2147483696"/>
            <pc:sldLayoutMk cId="1187236619" sldId="2147483701"/>
          </pc:sldLayoutMkLst>
        </pc:sldLayoutChg>
        <pc:sldLayoutChg chg="add del mod replId">
          <pc:chgData name="Sapphire Francis (2409112)" userId="S::2409112@student.uwtsd.ac.uk::872b68b5-d623-43b1-9764-20492f7f60c4" providerId="AD" clId="Web-{65B276CA-4F4F-F53F-5696-DE71949C3016}" dt="2024-11-14T19:11:17.610" v="6"/>
          <pc:sldLayoutMkLst>
            <pc:docMk/>
            <pc:sldMasterMk cId="1806431133" sldId="2147483696"/>
            <pc:sldLayoutMk cId="416668948" sldId="2147483702"/>
          </pc:sldLayoutMkLst>
        </pc:sldLayoutChg>
        <pc:sldLayoutChg chg="add del mod replId">
          <pc:chgData name="Sapphire Francis (2409112)" userId="S::2409112@student.uwtsd.ac.uk::872b68b5-d623-43b1-9764-20492f7f60c4" providerId="AD" clId="Web-{65B276CA-4F4F-F53F-5696-DE71949C3016}" dt="2024-11-14T19:11:17.610" v="6"/>
          <pc:sldLayoutMkLst>
            <pc:docMk/>
            <pc:sldMasterMk cId="1806431133" sldId="2147483696"/>
            <pc:sldLayoutMk cId="3556792201" sldId="2147483703"/>
          </pc:sldLayoutMkLst>
        </pc:sldLayoutChg>
        <pc:sldLayoutChg chg="add del mod replId">
          <pc:chgData name="Sapphire Francis (2409112)" userId="S::2409112@student.uwtsd.ac.uk::872b68b5-d623-43b1-9764-20492f7f60c4" providerId="AD" clId="Web-{65B276CA-4F4F-F53F-5696-DE71949C3016}" dt="2024-11-14T19:11:17.610" v="6"/>
          <pc:sldLayoutMkLst>
            <pc:docMk/>
            <pc:sldMasterMk cId="1806431133" sldId="2147483696"/>
            <pc:sldLayoutMk cId="3193335164" sldId="2147483704"/>
          </pc:sldLayoutMkLst>
        </pc:sldLayoutChg>
        <pc:sldLayoutChg chg="add del mod replId">
          <pc:chgData name="Sapphire Francis (2409112)" userId="S::2409112@student.uwtsd.ac.uk::872b68b5-d623-43b1-9764-20492f7f60c4" providerId="AD" clId="Web-{65B276CA-4F4F-F53F-5696-DE71949C3016}" dt="2024-11-14T19:11:17.610" v="6"/>
          <pc:sldLayoutMkLst>
            <pc:docMk/>
            <pc:sldMasterMk cId="1806431133" sldId="2147483696"/>
            <pc:sldLayoutMk cId="3787179740" sldId="2147483705"/>
          </pc:sldLayoutMkLst>
        </pc:sldLayoutChg>
        <pc:sldLayoutChg chg="add del mod replId">
          <pc:chgData name="Sapphire Francis (2409112)" userId="S::2409112@student.uwtsd.ac.uk::872b68b5-d623-43b1-9764-20492f7f60c4" providerId="AD" clId="Web-{65B276CA-4F4F-F53F-5696-DE71949C3016}" dt="2024-11-14T19:11:17.610" v="6"/>
          <pc:sldLayoutMkLst>
            <pc:docMk/>
            <pc:sldMasterMk cId="1806431133" sldId="2147483696"/>
            <pc:sldLayoutMk cId="1427873915" sldId="2147483706"/>
          </pc:sldLayoutMkLst>
        </pc:sldLayoutChg>
        <pc:sldLayoutChg chg="add del mod replId">
          <pc:chgData name="Sapphire Francis (2409112)" userId="S::2409112@student.uwtsd.ac.uk::872b68b5-d623-43b1-9764-20492f7f60c4" providerId="AD" clId="Web-{65B276CA-4F4F-F53F-5696-DE71949C3016}" dt="2024-11-14T19:11:17.610" v="6"/>
          <pc:sldLayoutMkLst>
            <pc:docMk/>
            <pc:sldMasterMk cId="1806431133" sldId="2147483696"/>
            <pc:sldLayoutMk cId="291803176" sldId="2147483707"/>
          </pc:sldLayoutMkLst>
        </pc:sldLayoutChg>
      </pc:sldMasterChg>
      <pc:sldMasterChg chg="add del addSldLayout delSldLayout modSldLayout">
        <pc:chgData name="Sapphire Francis (2409112)" userId="S::2409112@student.uwtsd.ac.uk::872b68b5-d623-43b1-9764-20492f7f60c4" providerId="AD" clId="Web-{65B276CA-4F4F-F53F-5696-DE71949C3016}" dt="2024-11-14T19:11:18.813" v="7"/>
        <pc:sldMasterMkLst>
          <pc:docMk/>
          <pc:sldMasterMk cId="1850840817" sldId="2147483708"/>
        </pc:sldMasterMkLst>
        <pc:sldLayoutChg chg="add del mod replId">
          <pc:chgData name="Sapphire Francis (2409112)" userId="S::2409112@student.uwtsd.ac.uk::872b68b5-d623-43b1-9764-20492f7f60c4" providerId="AD" clId="Web-{65B276CA-4F4F-F53F-5696-DE71949C3016}" dt="2024-11-14T19:11:18.813" v="7"/>
          <pc:sldLayoutMkLst>
            <pc:docMk/>
            <pc:sldMasterMk cId="1850840817" sldId="2147483708"/>
            <pc:sldLayoutMk cId="3587877821" sldId="2147483709"/>
          </pc:sldLayoutMkLst>
        </pc:sldLayoutChg>
        <pc:sldLayoutChg chg="add del mod replId">
          <pc:chgData name="Sapphire Francis (2409112)" userId="S::2409112@student.uwtsd.ac.uk::872b68b5-d623-43b1-9764-20492f7f60c4" providerId="AD" clId="Web-{65B276CA-4F4F-F53F-5696-DE71949C3016}" dt="2024-11-14T19:11:18.813" v="7"/>
          <pc:sldLayoutMkLst>
            <pc:docMk/>
            <pc:sldMasterMk cId="1850840817" sldId="2147483708"/>
            <pc:sldLayoutMk cId="3072023885" sldId="2147483710"/>
          </pc:sldLayoutMkLst>
        </pc:sldLayoutChg>
        <pc:sldLayoutChg chg="add del mod replId">
          <pc:chgData name="Sapphire Francis (2409112)" userId="S::2409112@student.uwtsd.ac.uk::872b68b5-d623-43b1-9764-20492f7f60c4" providerId="AD" clId="Web-{65B276CA-4F4F-F53F-5696-DE71949C3016}" dt="2024-11-14T19:11:18.813" v="7"/>
          <pc:sldLayoutMkLst>
            <pc:docMk/>
            <pc:sldMasterMk cId="1850840817" sldId="2147483708"/>
            <pc:sldLayoutMk cId="1672001733" sldId="2147483711"/>
          </pc:sldLayoutMkLst>
        </pc:sldLayoutChg>
        <pc:sldLayoutChg chg="add del mod replId">
          <pc:chgData name="Sapphire Francis (2409112)" userId="S::2409112@student.uwtsd.ac.uk::872b68b5-d623-43b1-9764-20492f7f60c4" providerId="AD" clId="Web-{65B276CA-4F4F-F53F-5696-DE71949C3016}" dt="2024-11-14T19:11:18.813" v="7"/>
          <pc:sldLayoutMkLst>
            <pc:docMk/>
            <pc:sldMasterMk cId="1850840817" sldId="2147483708"/>
            <pc:sldLayoutMk cId="1124183437" sldId="2147483712"/>
          </pc:sldLayoutMkLst>
        </pc:sldLayoutChg>
        <pc:sldLayoutChg chg="add del mod replId">
          <pc:chgData name="Sapphire Francis (2409112)" userId="S::2409112@student.uwtsd.ac.uk::872b68b5-d623-43b1-9764-20492f7f60c4" providerId="AD" clId="Web-{65B276CA-4F4F-F53F-5696-DE71949C3016}" dt="2024-11-14T19:11:18.813" v="7"/>
          <pc:sldLayoutMkLst>
            <pc:docMk/>
            <pc:sldMasterMk cId="1850840817" sldId="2147483708"/>
            <pc:sldLayoutMk cId="1318276231" sldId="2147483713"/>
          </pc:sldLayoutMkLst>
        </pc:sldLayoutChg>
        <pc:sldLayoutChg chg="add del mod replId">
          <pc:chgData name="Sapphire Francis (2409112)" userId="S::2409112@student.uwtsd.ac.uk::872b68b5-d623-43b1-9764-20492f7f60c4" providerId="AD" clId="Web-{65B276CA-4F4F-F53F-5696-DE71949C3016}" dt="2024-11-14T19:11:18.813" v="7"/>
          <pc:sldLayoutMkLst>
            <pc:docMk/>
            <pc:sldMasterMk cId="1850840817" sldId="2147483708"/>
            <pc:sldLayoutMk cId="914711954" sldId="2147483714"/>
          </pc:sldLayoutMkLst>
        </pc:sldLayoutChg>
        <pc:sldLayoutChg chg="add del mod replId">
          <pc:chgData name="Sapphire Francis (2409112)" userId="S::2409112@student.uwtsd.ac.uk::872b68b5-d623-43b1-9764-20492f7f60c4" providerId="AD" clId="Web-{65B276CA-4F4F-F53F-5696-DE71949C3016}" dt="2024-11-14T19:11:18.813" v="7"/>
          <pc:sldLayoutMkLst>
            <pc:docMk/>
            <pc:sldMasterMk cId="1850840817" sldId="2147483708"/>
            <pc:sldLayoutMk cId="2656884730" sldId="2147483715"/>
          </pc:sldLayoutMkLst>
        </pc:sldLayoutChg>
        <pc:sldLayoutChg chg="add del mod replId">
          <pc:chgData name="Sapphire Francis (2409112)" userId="S::2409112@student.uwtsd.ac.uk::872b68b5-d623-43b1-9764-20492f7f60c4" providerId="AD" clId="Web-{65B276CA-4F4F-F53F-5696-DE71949C3016}" dt="2024-11-14T19:11:18.813" v="7"/>
          <pc:sldLayoutMkLst>
            <pc:docMk/>
            <pc:sldMasterMk cId="1850840817" sldId="2147483708"/>
            <pc:sldLayoutMk cId="1164976269" sldId="2147483716"/>
          </pc:sldLayoutMkLst>
        </pc:sldLayoutChg>
        <pc:sldLayoutChg chg="add del mod replId">
          <pc:chgData name="Sapphire Francis (2409112)" userId="S::2409112@student.uwtsd.ac.uk::872b68b5-d623-43b1-9764-20492f7f60c4" providerId="AD" clId="Web-{65B276CA-4F4F-F53F-5696-DE71949C3016}" dt="2024-11-14T19:11:18.813" v="7"/>
          <pc:sldLayoutMkLst>
            <pc:docMk/>
            <pc:sldMasterMk cId="1850840817" sldId="2147483708"/>
            <pc:sldLayoutMk cId="45441311" sldId="2147483717"/>
          </pc:sldLayoutMkLst>
        </pc:sldLayoutChg>
        <pc:sldLayoutChg chg="add del mod replId">
          <pc:chgData name="Sapphire Francis (2409112)" userId="S::2409112@student.uwtsd.ac.uk::872b68b5-d623-43b1-9764-20492f7f60c4" providerId="AD" clId="Web-{65B276CA-4F4F-F53F-5696-DE71949C3016}" dt="2024-11-14T19:11:18.813" v="7"/>
          <pc:sldLayoutMkLst>
            <pc:docMk/>
            <pc:sldMasterMk cId="1850840817" sldId="2147483708"/>
            <pc:sldLayoutMk cId="3035726182" sldId="2147483718"/>
          </pc:sldLayoutMkLst>
        </pc:sldLayoutChg>
        <pc:sldLayoutChg chg="add del mod replId">
          <pc:chgData name="Sapphire Francis (2409112)" userId="S::2409112@student.uwtsd.ac.uk::872b68b5-d623-43b1-9764-20492f7f60c4" providerId="AD" clId="Web-{65B276CA-4F4F-F53F-5696-DE71949C3016}" dt="2024-11-14T19:11:18.813" v="7"/>
          <pc:sldLayoutMkLst>
            <pc:docMk/>
            <pc:sldMasterMk cId="1850840817" sldId="2147483708"/>
            <pc:sldLayoutMk cId="436982980" sldId="2147483719"/>
          </pc:sldLayoutMkLst>
        </pc:sldLayoutChg>
      </pc:sldMasterChg>
      <pc:sldMasterChg chg="add addSldLayout modSldLayout">
        <pc:chgData name="Sapphire Francis (2409112)" userId="S::2409112@student.uwtsd.ac.uk::872b68b5-d623-43b1-9764-20492f7f60c4" providerId="AD" clId="Web-{65B276CA-4F4F-F53F-5696-DE71949C3016}" dt="2024-11-14T19:11:18.813" v="7"/>
        <pc:sldMasterMkLst>
          <pc:docMk/>
          <pc:sldMasterMk cId="2426076258" sldId="2147483720"/>
        </pc:sldMasterMkLst>
        <pc:sldLayoutChg chg="add mod replId">
          <pc:chgData name="Sapphire Francis (2409112)" userId="S::2409112@student.uwtsd.ac.uk::872b68b5-d623-43b1-9764-20492f7f60c4" providerId="AD" clId="Web-{65B276CA-4F4F-F53F-5696-DE71949C3016}" dt="2024-11-14T19:11:18.813" v="7"/>
          <pc:sldLayoutMkLst>
            <pc:docMk/>
            <pc:sldMasterMk cId="2426076258" sldId="2147483720"/>
            <pc:sldLayoutMk cId="446173319" sldId="2147483721"/>
          </pc:sldLayoutMkLst>
        </pc:sldLayoutChg>
        <pc:sldLayoutChg chg="add mod replId">
          <pc:chgData name="Sapphire Francis (2409112)" userId="S::2409112@student.uwtsd.ac.uk::872b68b5-d623-43b1-9764-20492f7f60c4" providerId="AD" clId="Web-{65B276CA-4F4F-F53F-5696-DE71949C3016}" dt="2024-11-14T19:11:18.813" v="7"/>
          <pc:sldLayoutMkLst>
            <pc:docMk/>
            <pc:sldMasterMk cId="2426076258" sldId="2147483720"/>
            <pc:sldLayoutMk cId="3823764651" sldId="2147483722"/>
          </pc:sldLayoutMkLst>
        </pc:sldLayoutChg>
        <pc:sldLayoutChg chg="add mod replId">
          <pc:chgData name="Sapphire Francis (2409112)" userId="S::2409112@student.uwtsd.ac.uk::872b68b5-d623-43b1-9764-20492f7f60c4" providerId="AD" clId="Web-{65B276CA-4F4F-F53F-5696-DE71949C3016}" dt="2024-11-14T19:11:18.813" v="7"/>
          <pc:sldLayoutMkLst>
            <pc:docMk/>
            <pc:sldMasterMk cId="2426076258" sldId="2147483720"/>
            <pc:sldLayoutMk cId="3019874748" sldId="2147483723"/>
          </pc:sldLayoutMkLst>
        </pc:sldLayoutChg>
        <pc:sldLayoutChg chg="add mod replId">
          <pc:chgData name="Sapphire Francis (2409112)" userId="S::2409112@student.uwtsd.ac.uk::872b68b5-d623-43b1-9764-20492f7f60c4" providerId="AD" clId="Web-{65B276CA-4F4F-F53F-5696-DE71949C3016}" dt="2024-11-14T19:11:18.813" v="7"/>
          <pc:sldLayoutMkLst>
            <pc:docMk/>
            <pc:sldMasterMk cId="2426076258" sldId="2147483720"/>
            <pc:sldLayoutMk cId="4289814100" sldId="2147483724"/>
          </pc:sldLayoutMkLst>
        </pc:sldLayoutChg>
        <pc:sldLayoutChg chg="add mod replId">
          <pc:chgData name="Sapphire Francis (2409112)" userId="S::2409112@student.uwtsd.ac.uk::872b68b5-d623-43b1-9764-20492f7f60c4" providerId="AD" clId="Web-{65B276CA-4F4F-F53F-5696-DE71949C3016}" dt="2024-11-14T19:11:18.813" v="7"/>
          <pc:sldLayoutMkLst>
            <pc:docMk/>
            <pc:sldMasterMk cId="2426076258" sldId="2147483720"/>
            <pc:sldLayoutMk cId="304752102" sldId="2147483725"/>
          </pc:sldLayoutMkLst>
        </pc:sldLayoutChg>
        <pc:sldLayoutChg chg="add mod replId">
          <pc:chgData name="Sapphire Francis (2409112)" userId="S::2409112@student.uwtsd.ac.uk::872b68b5-d623-43b1-9764-20492f7f60c4" providerId="AD" clId="Web-{65B276CA-4F4F-F53F-5696-DE71949C3016}" dt="2024-11-14T19:11:18.813" v="7"/>
          <pc:sldLayoutMkLst>
            <pc:docMk/>
            <pc:sldMasterMk cId="2426076258" sldId="2147483720"/>
            <pc:sldLayoutMk cId="2550535276" sldId="2147483726"/>
          </pc:sldLayoutMkLst>
        </pc:sldLayoutChg>
        <pc:sldLayoutChg chg="add mod replId">
          <pc:chgData name="Sapphire Francis (2409112)" userId="S::2409112@student.uwtsd.ac.uk::872b68b5-d623-43b1-9764-20492f7f60c4" providerId="AD" clId="Web-{65B276CA-4F4F-F53F-5696-DE71949C3016}" dt="2024-11-14T19:11:18.813" v="7"/>
          <pc:sldLayoutMkLst>
            <pc:docMk/>
            <pc:sldMasterMk cId="2426076258" sldId="2147483720"/>
            <pc:sldLayoutMk cId="2354126898" sldId="2147483727"/>
          </pc:sldLayoutMkLst>
        </pc:sldLayoutChg>
        <pc:sldLayoutChg chg="add mod replId">
          <pc:chgData name="Sapphire Francis (2409112)" userId="S::2409112@student.uwtsd.ac.uk::872b68b5-d623-43b1-9764-20492f7f60c4" providerId="AD" clId="Web-{65B276CA-4F4F-F53F-5696-DE71949C3016}" dt="2024-11-14T19:11:18.813" v="7"/>
          <pc:sldLayoutMkLst>
            <pc:docMk/>
            <pc:sldMasterMk cId="2426076258" sldId="2147483720"/>
            <pc:sldLayoutMk cId="650723978" sldId="2147483728"/>
          </pc:sldLayoutMkLst>
        </pc:sldLayoutChg>
        <pc:sldLayoutChg chg="add mod replId">
          <pc:chgData name="Sapphire Francis (2409112)" userId="S::2409112@student.uwtsd.ac.uk::872b68b5-d623-43b1-9764-20492f7f60c4" providerId="AD" clId="Web-{65B276CA-4F4F-F53F-5696-DE71949C3016}" dt="2024-11-14T19:11:18.813" v="7"/>
          <pc:sldLayoutMkLst>
            <pc:docMk/>
            <pc:sldMasterMk cId="2426076258" sldId="2147483720"/>
            <pc:sldLayoutMk cId="517299869" sldId="2147483729"/>
          </pc:sldLayoutMkLst>
        </pc:sldLayoutChg>
        <pc:sldLayoutChg chg="add mod replId">
          <pc:chgData name="Sapphire Francis (2409112)" userId="S::2409112@student.uwtsd.ac.uk::872b68b5-d623-43b1-9764-20492f7f60c4" providerId="AD" clId="Web-{65B276CA-4F4F-F53F-5696-DE71949C3016}" dt="2024-11-14T19:11:18.813" v="7"/>
          <pc:sldLayoutMkLst>
            <pc:docMk/>
            <pc:sldMasterMk cId="2426076258" sldId="2147483720"/>
            <pc:sldLayoutMk cId="863471315" sldId="2147483730"/>
          </pc:sldLayoutMkLst>
        </pc:sldLayoutChg>
        <pc:sldLayoutChg chg="add mod replId">
          <pc:chgData name="Sapphire Francis (2409112)" userId="S::2409112@student.uwtsd.ac.uk::872b68b5-d623-43b1-9764-20492f7f60c4" providerId="AD" clId="Web-{65B276CA-4F4F-F53F-5696-DE71949C3016}" dt="2024-11-14T19:11:18.813" v="7"/>
          <pc:sldLayoutMkLst>
            <pc:docMk/>
            <pc:sldMasterMk cId="2426076258" sldId="2147483720"/>
            <pc:sldLayoutMk cId="4044793964" sldId="2147483731"/>
          </pc:sldLayoutMkLst>
        </pc:sldLayoutChg>
      </pc:sldMasterChg>
    </pc:docChg>
  </pc:docChgLst>
  <pc:docChgLst>
    <pc:chgData name="Sapphire Francis (2409112)" userId="S::2409112@student.uwtsd.ac.uk::872b68b5-d623-43b1-9764-20492f7f60c4" providerId="AD" clId="Web-{499642D7-E62D-F25B-6631-F492F96357FB}"/>
    <pc:docChg chg="modSld">
      <pc:chgData name="Sapphire Francis (2409112)" userId="S::2409112@student.uwtsd.ac.uk::872b68b5-d623-43b1-9764-20492f7f60c4" providerId="AD" clId="Web-{499642D7-E62D-F25B-6631-F492F96357FB}" dt="2024-11-27T22:51:54.546" v="0" actId="14100"/>
      <pc:docMkLst>
        <pc:docMk/>
      </pc:docMkLst>
      <pc:sldChg chg="modSp">
        <pc:chgData name="Sapphire Francis (2409112)" userId="S::2409112@student.uwtsd.ac.uk::872b68b5-d623-43b1-9764-20492f7f60c4" providerId="AD" clId="Web-{499642D7-E62D-F25B-6631-F492F96357FB}" dt="2024-11-27T22:51:54.546" v="0" actId="14100"/>
        <pc:sldMkLst>
          <pc:docMk/>
          <pc:sldMk cId="109857222" sldId="256"/>
        </pc:sldMkLst>
        <pc:picChg chg="mod">
          <ac:chgData name="Sapphire Francis (2409112)" userId="S::2409112@student.uwtsd.ac.uk::872b68b5-d623-43b1-9764-20492f7f60c4" providerId="AD" clId="Web-{499642D7-E62D-F25B-6631-F492F96357FB}" dt="2024-11-27T22:51:54.546" v="0" actId="14100"/>
          <ac:picMkLst>
            <pc:docMk/>
            <pc:sldMk cId="109857222" sldId="256"/>
            <ac:picMk id="6" creationId="{B7B06399-FC15-BDBD-5ABA-700AF12BC92A}"/>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04T22:54:48.862"/>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5778 9445 16383 0 0,'-3'0'0'0'0,"-6"0"0"0"0,-10 0 0 0 0,-8 0 0 0 0,-10 0 0 0 0,-7 0 0 0 0,-7 0 0 0 0,-4 0 0 0 0,0 0 0 0 0,-7 0 0 0 0,0 0 0 0 0,3 0 0 0 0,-1 0 0 0 0,3 0 0 0 0,4 0 0 0 0,3 0 0 0 0,-1 0 0 0 0,3 0 0 0 0,-1 0 0 0 0,1 0 0 0 0,1 0 0 0 0,-3 0 0 0 0,-2 0 0 0 0,3 0 0 0 0,-3 0 0 0 0,1 0 0 0 0,-2 0 0 0 0,-2 0 0 0 0,0 0 0 0 0,0 0 0 0 0,-5 0 0 0 0,0 0 0 0 0,-4 0 0 0 0,1 0 0 0 0,-4 0 0 0 0,-2 0 0 0 0,-3 0 0 0 0,-13 0 0 0 0,1 0 0 0 0,-3 0 0 0 0,1 0 0 0 0,2 0 0 0 0,3 0 0 0 0,3 0 0 0 0,1 0 0 0 0,0 0 0 0 0,1 0 0 0 0,4 0 0 0 0,4 0 0 0 0,6 0 0 0 0,2 0 0 0 0,2 0 0 0 0,5 0 0 0 0,5 0 0 0 0,6 0 0 0 0,7 0 0 0 0,4 0 0 0 0,5 0 0 0 0,1 0 0 0 0,3 0 0 0 0,-3 0 0 0 0,-1 0 0 0 0,0 0 0 0 0,2 0 0 0 0,-4 0 0 0 0,0 0 0 0 0,1 0 0 0 0,0 0 0 0 0,-1 0 0 0 0,0 0 0 0 0,1 0 0 0 0,-2 0 0 0 0,-2 0 0 0 0,-3 0 0 0 0,-2-4 0 0 0,-1-2 0 0 0,-1 0 0 0 0,0-2 0 0 0,-2 0 0 0 0,1 0 0 0 0,0 4 0 0 0,3-4 0 0 0,1 1 0 0 0,-1 1 0 0 0,0 2 0 0 0,2 2 0 0 0,2 0 0 0 0,4-2 0 0 0,1 0 0 0 0,5-2 0 0 0,0 2 0 0 0,2 2 0 0 0,2 2 0 0 0,-1-2 0 0 0,0 2 0 0 0,-1 0 0 0 0,-2 0 0 0 0,0 0 0 0 0,-2-2 0 0 0,1-4 0 0 0,0 2 0 0 0,-2 0 0 0 0,1 2 0 0 0,1 0 0 0 0,-1 0 0 0 0,3 2 0 0 0,0-4 0 0 0,3 0 0 0 0,0-3 0 0 0,1 5 0 0 0,2-2 0 0 0,1 4 0 0 0,2-2 0 0 0,0 2 0 0 0,1 0 0 0 0,0 0 0 0 0,2 0 0 0 0,-1 0 0 0 0,-1 0 0 0 0,2 0 0 0 0,2 0 0 0 0,3 2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04T22:54:48.86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7791 16226 16383 0 0,'25'0'0'0'0,"38"0"0"0"0,39 0 0 0 0,53 0 0 0 0,49 0 0 0 0,41 0 0 0 0,51 0 0 0 0,49 0 0 0 0,92 0 0 0 0,99 0 0 0 0,86 0 0 0 0,10 0 0 0 0,24 0 0 0 0,0 0 0 0 0,-14 0 0 0 0,-16 0 0 0 0,-43-7 0 0 0,-48-2 0 0 0,-63-5 0 0 0,-64-1 0 0 0,-69 3 0 0 0,-62 2 0 0 0,-48-1 0 0 0,-33 0 0 0 0,-18 3 0 0 0,-10 2 0 0 0,-19 2 0 0 0,-5 2 0 0 0,-12 1 0 0 0,1 1 0 0 0,8 1 0 0 0,-5-1 0 0 0,-13 1 0 0 0,-13-1 0 0 0,6 0 0 0 0,-5 0 0 0 0,-5 1 0 0 0,-9-1 0 0 0,-6 0 0 0 0,-5 0 0 0 0,-3 0 0 0 0,14 0 0 0 0,5 0 0 0 0,-1 0 0 0 0,-4 0 0 0 0,12 0 0 0 0,1 0 0 0 0,-5 0 0 0 0,-6 0 0 0 0,-6 0 0 0 0,-5 0 0 0 0,-4 0 0 0 0,-2 0 0 0 0,-2 0 0 0 0,0 0 0 0 0,0 0 0 0 0,0 0 0 0 0,0 0 0 0 0,1 0 0 0 0,-1 0 0 0 0,-1 0 0 0 0,0 0 0 0 0,0 0 0 0 0,-2 0 0 0 0,1 0 0 0 0,-1 0 0 0 0,2 0 0 0 0,-1 0 0 0 0,-1 0 0 0 0,0 0 0 0 0,0 0 0 0 0,-1 0 0 0 0,0 0 0 0 0,-1 0 0 0 0,0 0 0 0 0,0 0 0 0 0,-13 5 0 0 0,-18 1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04T22:54:48.865"/>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9098 16493 16383 0 0,'4'0'0'0'0,"11"0"0"0"0,14 0 0 0 0,18 0 0 0 0,12 0 0 0 0,11 0 0 0 0,5 0 0 0 0,5 0 0 0 0,6 0 0 0 0,-1 0 0 0 0,25 0 0 0 0,11 0 0 0 0,1 0 0 0 0,-2 0 0 0 0,-8 0 0 0 0,-5 0 0 0 0,-2 0 0 0 0,-12 0 0 0 0,-4 0 0 0 0,-7 0 0 0 0,-1 0 0 0 0,-4 0 0 0 0,-4 0 0 0 0,-7 0 0 0 0,-2 0 0 0 0,-3 0 0 0 0,-2 0 0 0 0,0 0 0 0 0,-7 0 0 0 0,0 0 0 0 0,-1 0 0 0 0,2 0 0 0 0,2 0 0 0 0,2 6 0 0 0,0 2 0 0 0,2 1 0 0 0,0-2 0 0 0,0-2 0 0 0,2-1 0 0 0,-2-3 0 0 0,1 0 0 0 0,6-1 0 0 0,1-1 0 0 0,2 1 0 0 0,-3 0 0 0 0,-3-1 0 0 0,0 1 0 0 0,4 0 0 0 0,1 0 0 0 0,0 0 0 0 0,-3 0 0 0 0,-1 0 0 0 0,-2 0 0 0 0,-2 0 0 0 0,-1 0 0 0 0,0 0 0 0 0,0 0 0 0 0,-5 0 0 0 0,-2 0 0 0 0,-7 0 0 0 0,2 0 0 0 0,-4 0 0 0 0,1 0 0 0 0,-3 0 0 0 0,-3 0 0 0 0,1 0 0 0 0,-1 0 0 0 0,-2 0 0 0 0,-3 0 0 0 0,-2 0 0 0 0,2 0 0 0 0,3 0 0 0 0,-3 0 0 0 0,0 0 0 0 0,-3 0 0 0 0,-1 0 0 0 0,-2 0 0 0 0,-1 0 0 0 0,2 0 0 0 0,-2 0 0 0 0,-6-6 0 0 0,1-3 0 0 0,0 2 0 0 0,-1 1 0 0 0,-2 1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04T22:54:48.866"/>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4123 16748 16383 0 0,'4'0'0'0'0,"3"0"0"0"0,7 0 0 0 0,7 0 0 0 0,5 0 0 0 0,4 0 0 0 0,2 0 0 0 0,3 0 0 0 0,0 0 0 0 0,1 0 0 0 0,-2 0 0 0 0,-1 0 0 0 0,-3 0 0 0 0,1 0 0 0 0,0 0 0 0 0,-2 0 0 0 0,0 0 0 0 0,-1 0 0 0 0,-3 0 0 0 0,0 0 0 0 0,-1 0 0 0 0,-1 0 0 0 0,0 0 0 0 0,0 0 0 0 0,-1 0 0 0 0,2 0 0 0 0,-3 0 0 0 0,-1 0 0 0 0,0 0 0 0 0,-2 0 0 0 0,-2 0 0 0 0,1 0 0 0 0,-1 0 0 0 0,0 0 0 0 0,2 0 0 0 0,0 0 0 0 0,2 0 0 0 0,2 0 0 0 0,3 0 0 0 0,4 0 0 0 0,-1 0 0 0 0,4 0 0 0 0,-1 0 0 0 0,0 0 0 0 0,-2 0 0 0 0,-2 0 0 0 0,-2 0 0 0 0,0 0 0 0 0,-2 0 0 0 0,-2 0 0 0 0,1 0 0 0 0,-2 0 0 0 0,-1 0 0 0 0,0 0 0 0 0,-4 0 0 0 0,-1 0 0 0 0,-1 0 0 0 0,0 0 0 0 0,-1 0 0 0 0,-1 0 0 0 0,0 0 0 0 0,0 0 0 0 0,-1 0 0 0 0,1 0 0 0 0,-2 0 0 0 0,1 0 0 0 0,-2 0 0 0 0,0 0 0 0 0,-1 0 0 0 0,1 0 0 0 0,-1 0 0 0 0,0 0 0 0 0,0 0 0 0 0,1 0 0 0 0,-2 0 0 0 0,2 0 0 0 0,-1 0 0 0 0,1 0 0 0 0,-1 0 0 0 0,0 0 0 0 0,0 0 0 0 0,1 0 0 0 0,-1 0 0 0 0,0 0 0 0 0,0 0 0 0 0,0 0 0 0 0,0 0 0 0 0,0 0 0 0 0,0 0 0 0 0,0 0 0 0 0,0 0 0 0 0,1 0 0 0 0,-1 0 0 0 0,0 0 0 0 0,0 0 0 0 0,-1 0 0 0 0,0 0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04T22:54:48.867"/>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6445 16723 16383 0 0,'1'0'0'0'0,"8"0"0"0"0,5 0 0 0 0,10 0 0 0 0,14 0 0 0 0,8 0 0 0 0,9 0 0 0 0,3 0 0 0 0,5 0 0 0 0,5 0 0 0 0,-2 0 0 0 0,-4 0 0 0 0,1 2 0 0 0,-1 4 0 0 0,0 1 0 0 0,-1 0 0 0 0,-4 2 0 0 0,2-1 0 0 0,0-1 0 0 0,2 3 0 0 0,2-1 0 0 0,5 1 0 0 0,-3 0 0 0 0,1-2 0 0 0,-2 0 0 0 0,-3-1 0 0 0,-5-2 0 0 0,-5-1 0 0 0,-3-2 0 0 0,-6-1 0 0 0,-3-1 0 0 0,-3 2 0 0 0,-7 1 0 0 0,-2 0 0 0 0,-3-2 0 0 0,-5 0 0 0 0,0 0 0 0 0,-1 0 0 0 0,0-1 0 0 0,-1 0 0 0 0,-1 0 0 0 0,2 0 0 0 0,0-1 0 0 0,1 1 0 0 0,-4 0 0 0 0,2 0 0 0 0,0 0 0 0 0,1 0 0 0 0,0 0 0 0 0,-2 0 0 0 0,1 0 0 0 0,0 0 0 0 0,1 0 0 0 0,3 0 0 0 0,2 0 0 0 0,3 0 0 0 0,0 0 0 0 0,-1 0 0 0 0,-1 0 0 0 0,-3 0 0 0 0,2 0 0 0 0,-4 0 0 0 0,1 0 0 0 0,-3 0 0 0 0,-2 0 0 0 0,-1 3 0 0 0,1-1 0 0 0,-1 0 0 0 0,0 1 0 0 0,-2-2 0 0 0,2 0 0 0 0,-1-1 0 0 0,1 1 0 0 0,0-1 0 0 0,-3-1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06T23:45:19.123"/>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1360 9976 16383 0 0,'4'0'0'0'0,"6"0"0"0"0,5 0 0 0 0,8 0 0 0 0,5 0 0 0 0,4 0 0 0 0,10 0 0 0 0,2 0 0 0 0,-2 0 0 0 0,-4 0 0 0 0,0 0 0 0 0,-3 0 0 0 0,-2 0 0 0 0,0 0 0 0 0,0 0 0 0 0,1 0 0 0 0,3 0 0 0 0,-1 0 0 0 0,1 0 0 0 0,2 0 0 0 0,2 0 0 0 0,1 0 0 0 0,1 2 0 0 0,1 1 0 0 0,1 1 0 0 0,-4-2 0 0 0,0 0 0 0 0,-1-1 0 0 0,-1 2 0 0 0,-4 0 0 0 0,-3 0 0 0 0,-2-1 0 0 0,-4 0 0 0 0,-3-1 0 0 0,-2-1 0 0 0,-3 0 0 0 0,-3 0 0 0 0,-1 0 0 0 0,-1 0 0 0 0,-2 0 0 0 0,1 0 0 0 0,0 0 0 0 0,-1 0 0 0 0,1 0 0 0 0,0 0 0 0 0,0 0 0 0 0,2 0 0 0 0,2 0 0 0 0,-1 0 0 0 0,0 0 0 0 0,-1 0 0 0 0,2 0 0 0 0,0 0 0 0 0,-1 0 0 0 0,0 0 0 0 0,-1 0 0 0 0,-1 0 0 0 0,-1 0 0 0 0,1 0 0 0 0,-1 0 0 0 0,2 0 0 0 0,1 0 0 0 0,3 0 0 0 0,0 0 0 0 0,2 0 0 0 0,-1 0 0 0 0,1 0 0 0 0,-1 0 0 0 0,1 0 0 0 0,0 0 0 0 0,-3 0 0 0 0,2 0 0 0 0,-2 0 0 0 0,0 0 0 0 0,0 0 0 0 0,0 0 0 0 0,-1 0 0 0 0,-1 0 0 0 0,2 0 0 0 0,-1 0 0 0 0,2 0 0 0 0,0 0 0 0 0,1 0 0 0 0,0 0 0 0 0,-1 0 0 0 0,0 0 0 0 0,0 0 0 0 0,-2 0 0 0 0,0 0 0 0 0,-2 0 0 0 0,1 0 0 0 0,1 0 0 0 0,-1 0 0 0 0,-1 0 0 0 0,0 0 0 0 0,-1 0 0 0 0,0 0 0 0 0,-1 0 0 0 0,0 0 0 0 0,0 0 0 0 0,0 0 0 0 0,0 0 0 0 0,0 0 0 0 0,0 0 0 0 0,0 0 0 0 0,0 0 0 0 0,0 0 0 0 0,0 0 0 0 0,3 0 0 0 0,1 0 0 0 0,-1 0 0 0 0,0 0 0 0 0,1 0 0 0 0,1 0 0 0 0,-2 0 0 0 0,0 0 0 0 0,-1 0 0 0 0,-1 0 0 0 0,0 0 0 0 0,-1 0 0 0 0,0 0 0 0 0,0 0 0 0 0,0 0 0 0 0,0 0 0 0 0,3 0 0 0 0,0 0 0 0 0,0 0 0 0 0,2 0 0 0 0,1 0 0 0 0,1 0 0 0 0,-1 0 0 0 0,2 0 0 0 0,2 0 0 0 0,1 0 0 0 0,0 0 0 0 0,-1 0 0 0 0,2 0 0 0 0,0 0 0 0 0,1 0 0 0 0,-1 0 0 0 0,-1 0 0 0 0,1 0 0 0 0,-2 0 0 0 0,0 0 0 0 0,-2 0 0 0 0,-2 0 0 0 0,0 0 0 0 0,0 0 0 0 0,-2 0 0 0 0,-1 0 0 0 0,-2 0 0 0 0,0 0 0 0 0,0 0 0 0 0,-1 0 0 0 0,-1 0 0 0 0,1 0 0 0 0,0 0 0 0 0,0 0 0 0 0,0 0 0 0 0,0 0 0 0 0,0 0 0 0 0,0 0 0 0 0,0 0 0 0 0,0 0 0 0 0,0 0 0 0 0,0 0 0 0 0,-1 0 0 0 0,-1 2 0 0 0,-1 0 0 0 0,0 1 0 0 0,1-1 0 0 0,0 0 0 0 0,1-1 0 0 0,1-1 0 0 0,0 0 0 0 0,-1 0 0 0 0,2 0 0 0 0,-1 0 0 0 0,0 2 0 0 0,0 1 0 0 0,0-1 0 0 0,0 0 0 0 0,0 0 0 0 0,0-1 0 0 0,-1-1 0 0 0,1 0 0 0 0,-1 0 0 0 0,1 0 0 0 0,-1 0 0 0 0,0 0 0 0 0,1 0 0 0 0,-1 0 0 0 0,0 0 0 0 0,-2 0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06T01:07:28.011"/>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7537 9690 16383 0 0,'1'0'0'0'0,"3"0"0"0"0,3 0 0 0 0,5 0 0 0 0,4 0 0 0 0,2 0 0 0 0,5 0 0 0 0,2 0 0 0 0,1 0 0 0 0,5 0 0 0 0,1 0 0 0 0,-1 0 0 0 0,-2 0 0 0 0,-2 0 0 0 0,0 0 0 0 0,-1 0 0 0 0,0 0 0 0 0,-2 0 0 0 0,1 0 0 0 0,1 0 0 0 0,-1 0 0 0 0,-3 0 0 0 0,-2 0 0 0 0,-2 0 0 0 0,-2 0 0 0 0,-1 0 0 0 0,-1 0 0 0 0,-1 0 0 0 0,-2 0 0 0 0,0 0 0 0 0,-1 0 0 0 0,0 0 0 0 0,-1 0 0 0 0,1 0 0 0 0,-1 0 0 0 0,1 0 0 0 0,-1 0 0 0 0,3 0 0 0 0,0 0 0 0 0,1 0 0 0 0,-1 0 0 0 0,-1 0 0 0 0,0 0 0 0 0,1 0 0 0 0,1 0 0 0 0,-1 0 0 0 0,2 0 0 0 0,0 0 0 0 0,1 0 0 0 0,2 0 0 0 0,0 0 0 0 0,-2 0 0 0 0,1 0 0 0 0,-1 0 0 0 0,-1 0 0 0 0,-2 0 0 0 0,-1 0 0 0 0,0 0 0 0 0,-1 0 0 0 0,-1 0 0 0 0,1 0 0 0 0,-1 0 0 0 0,1 0 0 0 0,-1 0 0 0 0,1 0 0 0 0,-1 0 0 0 0,1 0 0 0 0,0 0 0 0 0,0 0 0 0 0,0 0 0 0 0,0 0 0 0 0,-1 0 0 0 0,1 0 0 0 0,0 0 0 0 0,0 0 0 0 0,2 0 0 0 0,0 0 0 0 0,1 0 0 0 0,-2 0 0 0 0,1 0 0 0 0,-2 0 0 0 0,0 0 0 0 0,0 0 0 0 0,-1 0 0 0 0,1 0 0 0 0,-1 0 0 0 0,1 0 0 0 0,0 0 0 0 0,-1 0 0 0 0,1 0 0 0 0,-1 0 0 0 0,1 0 0 0 0,-1 0 0 0 0,1 0 0 0 0,-1 0 0 0 0,1 0 0 0 0,-1 0 0 0 0,1 0 0 0 0,-1 0 0 0 0,1 0 0 0 0,0 0 0 0 0,0 0 0 0 0,-1 0 0 0 0,1 0 0 0 0,0 0 0 0 0,0 0 0 0 0,0 0 0 0 0,0 0 0 0 0,0 0 0 0 0,-1 0 0 0 0,1 0 0 0 0,0 0 0 0 0,0 0 0 0 0,0 0 0 0 0,-1 0 0 0 0,1 0 0 0 0,0 0 0 0 0,0 0 0 0 0,0 0 0 0 0,0 0 0 0 0,-1 0 0 0 0,1 0 0 0 0,0 0 0 0 0,0 0 0 0 0,-1 0 0 0 0,1 0 0 0 0,0 0 0 0 0,-1 0 0 0 0,1 0 0 0 0,-1 0 0 0 0,1 0 0 0 0,0 0 0 0 0,-1 0 0 0 0,1 0 0 0 0,0 0 0 0 0,-1 0 0 0 0,1 0 0 0 0,-1 0 0 0 0,0 0 0 0 0,0 0 0 0 0,1 0 0 0 0,-1 0 0 0 0,0 0 0 0 0,0 0 0 0 0,1 0 0 0 0,-1 0 0 0 0,0 0 0 0 0,1 2 0 0 0,-1 0 0 0 0,1 0 0 0 0,0-1 0 0 0,0 0 0 0 0,-1 0 0 0 0,1-1 0 0 0,0 1 0 0 0,0-1 0 0 0,0 0 0 0 0,0-1 0 0 0,-1 1 0 0 0,1 0 0 0 0,0 0 0 0 0,0 0 0 0 0,0 0 0 0 0,-1 0 0 0 0,1 0 0 0 0,-1 0 0 0 0,1 0 0 0 0,0 0 0 0 0,0 0 0 0 0,-1 0 0 0 0,1 0 0 0 0,0 0 0 0 0,0 0 0 0 0,0 0 0 0 0,0 0 0 0 0,-1 0 0 0 0,1 0 0 0 0,0 0 0 0 0,0 0 0 0 0,0 0 0 0 0,0 0 0 0 0,-1 0 0 0 0,1 0 0 0 0,0 0 0 0 0,0 0 0 0 0,0 0 0 0 0,-1 0 0 0 0,1 0 0 0 0,-3 2 0 0 0,1 0 0 0 0,-1 0 0 0 0,1-1 0 0 0,0 1 0 0 0,0-2 0 0 0,1 1 0 0 0,0-1 0 0 0,1 0 0 0 0,-1 0 0 0 0,1 0 0 0 0,-1 0 0 0 0,1 0 0 0 0,-1-1 0 0 0,1 1 0 0 0,-1 0 0 0 0,1 0 0 0 0,-1 0 0 0 0,1 0 0 0 0,-1 0 0 0 0,1 0 0 0 0,-1 0 0 0 0,1 0 0 0 0,-1 0 0 0 0,1 2 0 0 0,-1 0 0 0 0,0 0 0 0 0,1 0 0 0 0,-1-1 0 0 0,0 0 0 0 0,0-1 0 0 0,1 0 0 0 0,-1 0 0 0 0,0 0 0 0 0,0 0 0 0 0,1 0 0 0 0,-4 0 0 0 0,-5 0 0 0 0,-5 0 0 0 0,-2 0 0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05T23:52:16.62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7537 9690 16383 0 0,'2'0'0'0'0,"6"0"0"0"0,5 0 0 0 0,10 0 0 0 0,7 0 0 0 0,5 0 0 0 0,9 0 0 0 0,4 0 0 0 0,1 0 0 0 0,10 0 0 0 0,3 0 0 0 0,-3 0 0 0 0,-4 0 0 0 0,-3 0 0 0 0,0 0 0 0 0,-3 0 0 0 0,1 0 0 0 0,-4 0 0 0 0,2 0 0 0 0,1 0 0 0 0,-1 0 0 0 0,-6 0 0 0 0,-4 0 0 0 0,-3 0 0 0 0,-5 0 0 0 0,-1 0 0 0 0,-2 0 0 0 0,-3 0 0 0 0,-3 0 0 0 0,1 0 0 0 0,-3 0 0 0 0,0 0 0 0 0,-2 0 0 0 0,2 0 0 0 0,-2 0 0 0 0,2 0 0 0 0,-1 0 0 0 0,4 0 0 0 0,1 0 0 0 0,2 0 0 0 0,-2 0 0 0 0,-2 0 0 0 0,0 0 0 0 0,2 0 0 0 0,2 0 0 0 0,-2 0 0 0 0,4 0 0 0 0,-1 0 0 0 0,3 0 0 0 0,4 0 0 0 0,-1 0 0 0 0,-3 0 0 0 0,1 0 0 0 0,-1 0 0 0 0,-2 0 0 0 0,-4 0 0 0 0,-2 0 0 0 0,0 0 0 0 0,-2 0 0 0 0,-2 0 0 0 0,2 0 0 0 0,-2 0 0 0 0,2 0 0 0 0,-1 0 0 0 0,1 0 0 0 0,-2 0 0 0 0,2 0 0 0 0,0 0 0 0 0,0 0 0 0 0,0 0 0 0 0,1 0 0 0 0,-3 0 0 0 0,2 0 0 0 0,0 0 0 0 0,0 0 0 0 0,4 0 0 0 0,0 0 0 0 0,2 0 0 0 0,-4 0 0 0 0,2 0 0 0 0,-4 0 0 0 0,0 0 0 0 0,0 0 0 0 0,-2 0 0 0 0,2 0 0 0 0,-1 0 0 0 0,1 0 0 0 0,0 0 0 0 0,-2 0 0 0 0,2 0 0 0 0,-2 0 0 0 0,2 0 0 0 0,-1 0 0 0 0,1 0 0 0 0,-2 0 0 0 0,2 0 0 0 0,-2 0 0 0 0,2 0 0 0 0,-2 0 0 0 0,3 0 0 0 0,-1 0 0 0 0,0 0 0 0 0,-2 0 0 0 0,2 0 0 0 0,0 0 0 0 0,0 0 0 0 0,0 0 0 0 0,1 0 0 0 0,-1 0 0 0 0,-2 0 0 0 0,2 0 0 0 0,0 0 0 0 0,0 0 0 0 0,0 0 0 0 0,-1 0 0 0 0,1 0 0 0 0,0 0 0 0 0,0 0 0 0 0,0 0 0 0 0,0 0 0 0 0,-2 0 0 0 0,2 0 0 0 0,0 0 0 0 0,1 0 0 0 0,-3 0 0 0 0,2 0 0 0 0,0 0 0 0 0,-2 0 0 0 0,2 0 0 0 0,-1 0 0 0 0,1 0 0 0 0,0 0 0 0 0,-2 0 0 0 0,2 0 0 0 0,0 0 0 0 0,-2 0 0 0 0,2 0 0 0 0,-1 0 0 0 0,-1 0 0 0 0,0 0 0 0 0,2 0 0 0 0,-2 0 0 0 0,1 0 0 0 0,-1 0 0 0 0,2 0 0 0 0,-2 0 0 0 0,0 0 0 0 0,2 3 0 0 0,-1 0 0 0 0,1 0 0 0 0,0-1 0 0 0,0-1 0 0 0,-2 1 0 0 0,2-2 0 0 0,0 1 0 0 0,0-1 0 0 0,1 0 0 0 0,-1-1 0 0 0,-2 1 0 0 0,2 0 0 0 0,0 0 0 0 0,0 0 0 0 0,0 0 0 0 0,-1 0 0 0 0,1 0 0 0 0,-2 0 0 0 0,2 0 0 0 0,0 0 0 0 0,0 0 0 0 0,-2 0 0 0 0,2 0 0 0 0,1 0 0 0 0,-1 0 0 0 0,0 0 0 0 0,0 0 0 0 0,-2 0 0 0 0,2 0 0 0 0,0 0 0 0 0,0 0 0 0 0,1 0 0 0 0,-1 0 0 0 0,-2 0 0 0 0,2 0 0 0 0,0 0 0 0 0,0 0 0 0 0,0 0 0 0 0,-2 0 0 0 0,3 0 0 0 0,-7 3 0 0 0,2 0 0 0 0,-1 0 0 0 0,1-2 0 0 0,0 2 0 0 0,1-3 0 0 0,1 1 0 0 0,0-1 0 0 0,2 0 0 0 0,-2 0 0 0 0,2 0 0 0 0,-1 0 0 0 0,1 0 0 0 0,-2-1 0 0 0,2 1 0 0 0,-2 0 0 0 0,2 0 0 0 0,-2 0 0 0 0,3 0 0 0 0,-3 0 0 0 0,2 0 0 0 0,-2 0 0 0 0,2 0 0 0 0,-2 0 0 0 0,2 3 0 0 0,-1 0 0 0 0,-1 0 0 0 0,2 0 0 0 0,-2-2 0 0 0,0 1 0 0 0,1-2 0 0 0,1 0 0 0 0,-2 0 0 0 0,0 0 0 0 0,0 0 0 0 0,2 0 0 0 0,-7 0 0 0 0,-10 0 0 0 0,-10 0 0 0 0,-3 0 0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05T23:52:33.859"/>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7536 9804 16383 0 0,'2'0'0'0'0,"2"0"0"0"0,4 0 0 0 0,5 0 0 0 0,5 0 0 0 0,2 0 0 0 0,6 0 0 0 0,2 0 0 0 0,1 0 0 0 0,6 0 0 0 0,1 0 0 0 0,-2 0 0 0 0,-1 0 0 0 0,-3 0 0 0 0,0 0 0 0 0,0 0 0 0 0,-1 0 0 0 0,-2 0 0 0 0,1 0 0 0 0,1 0 0 0 0,-1 0 0 0 0,-4 0 0 0 0,-1 0 0 0 0,-3 0 0 0 0,-2 0 0 0 0,-1 0 0 0 0,-2 0 0 0 0,0 0 0 0 0,-3 0 0 0 0,0 0 0 0 0,0 0 0 0 0,-1 0 0 0 0,-1 0 0 0 0,1 0 0 0 0,-1 0 0 0 0,1 0 0 0 0,-1 0 0 0 0,4 0 0 0 0,-1 0 0 0 0,2 0 0 0 0,-2 0 0 0 0,0 0 0 0 0,-1 0 0 0 0,1 0 0 0 0,2 0 0 0 0,-2 0 0 0 0,3 0 0 0 0,0 0 0 0 0,1 0 0 0 0,2 0 0 0 0,0 0 0 0 0,-3 0 0 0 0,2 0 0 0 0,-1 0 0 0 0,-1 0 0 0 0,-3 0 0 0 0,0 0 0 0 0,-1 0 0 0 0,-1 0 0 0 0,-1 0 0 0 0,1 0 0 0 0,0 0 0 0 0,0 0 0 0 0,-1 0 0 0 0,1 0 0 0 0,-1 0 0 0 0,1 0 0 0 0,0 0 0 0 0,1 0 0 0 0,-1 0 0 0 0,0 0 0 0 0,-1 0 0 0 0,1 0 0 0 0,1 0 0 0 0,-1 0 0 0 0,2 0 0 0 0,1 0 0 0 0,0 0 0 0 0,-2 0 0 0 0,2 0 0 0 0,-3 0 0 0 0,0 0 0 0 0,1 0 0 0 0,-2 0 0 0 0,1 0 0 0 0,-1 0 0 0 0,1 0 0 0 0,0 0 0 0 0,-1 0 0 0 0,2 0 0 0 0,-2 0 0 0 0,1 0 0 0 0,-1 0 0 0 0,1 0 0 0 0,-1 0 0 0 0,1 0 0 0 0,-1 0 0 0 0,2 0 0 0 0,-2 0 0 0 0,1 0 0 0 0,0 0 0 0 0,0 0 0 0 0,-1 0 0 0 0,2 0 0 0 0,-1 0 0 0 0,0 0 0 0 0,0 0 0 0 0,0 0 0 0 0,1 0 0 0 0,-2 0 0 0 0,1 0 0 0 0,0 0 0 0 0,0 0 0 0 0,0 0 0 0 0,0 0 0 0 0,0 0 0 0 0,0 0 0 0 0,0 0 0 0 0,0 0 0 0 0,1 0 0 0 0,-2 0 0 0 0,1 0 0 0 0,0 0 0 0 0,0 0 0 0 0,-1 0 0 0 0,2 0 0 0 0,-1 0 0 0 0,-1 0 0 0 0,1 0 0 0 0,-1 0 0 0 0,1 0 0 0 0,0 0 0 0 0,0 0 0 0 0,0 0 0 0 0,0 0 0 0 0,-1 0 0 0 0,1 0 0 0 0,-1 0 0 0 0,0 0 0 0 0,0 0 0 0 0,2 0 0 0 0,-2 0 0 0 0,0 0 0 0 0,0 0 0 0 0,1 0 0 0 0,-1 0 0 0 0,0 0 0 0 0,1-8 0 0 0,0 0 0 0 0,0 0 0 0 0,0 4 0 0 0,0 0 0 0 0,-1 0 0 0 0,1 4 0 0 0,1-4 0 0 0,-1 4 0 0 0,0 0 0 0 0,0 4 0 0 0,-1-4 0 0 0,1 0 0 0 0,1 0 0 0 0,-1 0 0 0 0,0 0 0 0 0,-1 0 0 0 0,1 0 0 0 0,-1 0 0 0 0,2 0 0 0 0,-1 0 0 0 0,0 0 0 0 0,-1 0 0 0 0,1 0 0 0 0,1 0 0 0 0,-1 0 0 0 0,0 0 0 0 0,0 0 0 0 0,-1 0 0 0 0,1 0 0 0 0,1 0 0 0 0,-1 0 0 0 0,0 0 0 0 0,0 0 0 0 0,-1 0 0 0 0,1 0 0 0 0,1 0 0 0 0,-1 0 0 0 0,0 0 0 0 0,-1 0 0 0 0,1 0 0 0 0,-3-8 0 0 0,1-1 0 0 0,-1 1 0 0 0,1 4 0 0 0,0-4 0 0 0,0 8 0 0 0,1-4 0 0 0,0 4 0 0 0,1 0 0 0 0,-1 0 0 0 0,1 0 0 0 0,0 0 0 0 0,0 0 0 0 0,-1 4 0 0 0,1-4 0 0 0,-1 0 0 0 0,1 0 0 0 0,-1 0 0 0 0,2 0 0 0 0,-2 0 0 0 0,1 0 0 0 0,-1 0 0 0 0,1 0 0 0 0,-1 0 0 0 0,1-8 0 0 0,0 0 0 0 0,-1-1 0 0 0,1 1 0 0 0,-1 4 0 0 0,0 0 0 0 0,0 4 0 0 0,1 0 0 0 0,-1 0 0 0 0,0 0 0 0 0,0 0 0 0 0,2 0 0 0 0,-6 0 0 0 0,-5 0 0 0 0,-5 0 0 0 0,-3 0 0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05T23:53:34.877"/>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7537 9804 16383 0 0,'1'0'0'0'0,"6"0"0"0"0,4 0 0 0 0,8 0 0 0 0,6 0 0 0 0,3 0 0 0 0,8 0 0 0 0,4 0 0 0 0,1 0 0 0 0,8 0 0 0 0,1 0 0 0 0,-1 0 0 0 0,-3 0 0 0 0,-4 0 0 0 0,1 0 0 0 0,-2 0 0 0 0,-1 0 0 0 0,-2 0 0 0 0,2 0 0 0 0,1 0 0 0 0,-2 0 0 0 0,-4 0 0 0 0,-4 0 0 0 0,-3 0 0 0 0,-2 0 0 0 0,-3 0 0 0 0,-1 0 0 0 0,-1 0 0 0 0,-4 0 0 0 0,0 0 0 0 0,-1 0 0 0 0,0 0 0 0 0,-2 0 0 0 0,2 0 0 0 0,-2 0 0 0 0,2 0 0 0 0,-2 0 0 0 0,5 0 0 0 0,0 0 0 0 0,1 0 0 0 0,-1 0 0 0 0,-2 0 0 0 0,1 0 0 0 0,1 0 0 0 0,1 0 0 0 0,-1 0 0 0 0,3 0 0 0 0,0 0 0 0 0,2 0 0 0 0,3 0 0 0 0,-1 0 0 0 0,-2 0 0 0 0,1 0 0 0 0,-1 0 0 0 0,-2 0 0 0 0,-3 0 0 0 0,-2 0 0 0 0,0 0 0 0 0,-1 0 0 0 0,-2 0 0 0 0,2 0 0 0 0,-2 0 0 0 0,2 0 0 0 0,-2 0 0 0 0,2 0 0 0 0,-2 0 0 0 0,2 0 0 0 0,0 0 0 0 0,-1 0 0 0 0,1 0 0 0 0,0 0 0 0 0,-2 0 0 0 0,2 0 0 0 0,0 0 0 0 0,-1 0 0 0 0,4 0 0 0 0,0 0 0 0 0,2 0 0 0 0,-4 0 0 0 0,2 0 0 0 0,-3 0 0 0 0,-1 0 0 0 0,1 0 0 0 0,-2 0 0 0 0,2 0 0 0 0,-2 0 0 0 0,2 0 0 0 0,0 0 0 0 0,-2 0 0 0 0,2 0 0 0 0,-2 0 0 0 0,1 0 0 0 0,0 0 0 0 0,0 0 0 0 0,0 0 0 0 0,0 0 0 0 0,-1 0 0 0 0,2 0 0 0 0,-2 0 0 0 0,2 0 0 0 0,0 0 0 0 0,0 0 0 0 0,-2 0 0 0 0,2 0 0 0 0,-1 0 0 0 0,1 0 0 0 0,0 0 0 0 0,0 0 0 0 0,-1 0 0 0 0,0 0 0 0 0,0 0 0 0 0,1 0 0 0 0,0 0 0 0 0,0 0 0 0 0,-2 0 0 0 0,1 0 0 0 0,1 0 0 0 0,0 0 0 0 0,0 0 0 0 0,-1 0 0 0 0,0 0 0 0 0,0 0 0 0 0,1 0 0 0 0,0 0 0 0 0,-2 0 0 0 0,2 0 0 0 0,0 0 0 0 0,-2 0 0 0 0,1 0 0 0 0,0 0 0 0 0,0 0 0 0 0,1 0 0 0 0,-2 0 0 0 0,2 0 0 0 0,0 0 0 0 0,-2 0 0 0 0,2 0 0 0 0,-2 0 0 0 0,0 0 0 0 0,0 0 0 0 0,2 0 0 0 0,-2 0 0 0 0,0 0 0 0 0,1 0 0 0 0,0 0 0 0 0,-1 0 0 0 0,1 0 0 0 0,0-6 0 0 0,0 0 0 0 0,0 0 0 0 0,1 3 0 0 0,0 0 0 0 0,-2 0 0 0 0,2 3 0 0 0,-1-3 0 0 0,1 3 0 0 0,0 0 0 0 0,0 3 0 0 0,-2-3 0 0 0,2 0 0 0 0,-1 0 0 0 0,1 0 0 0 0,0 0 0 0 0,-2 0 0 0 0,2 0 0 0 0,-2 0 0 0 0,2 0 0 0 0,0 0 0 0 0,-1 0 0 0 0,-1 0 0 0 0,2 0 0 0 0,0 0 0 0 0,0 0 0 0 0,-1 0 0 0 0,1 0 0 0 0,-2 0 0 0 0,2 0 0 0 0,0 0 0 0 0,0 0 0 0 0,-1 0 0 0 0,1 0 0 0 0,-2 0 0 0 0,2 0 0 0 0,0 0 0 0 0,0 0 0 0 0,-1 0 0 0 0,-1 0 0 0 0,2 0 0 0 0,-5-6 0 0 0,2 0 0 0 0,-2 0 0 0 0,1 3 0 0 0,1-3 0 0 0,0 6 0 0 0,1-3 0 0 0,0 3 0 0 0,2 0 0 0 0,-2 0 0 0 0,2 0 0 0 0,-2 0 0 0 0,2 0 0 0 0,-2 3 0 0 0,2-3 0 0 0,-2 0 0 0 0,1 0 0 0 0,0 0 0 0 0,0 0 0 0 0,0 0 0 0 0,0 0 0 0 0,-1 0 0 0 0,2 0 0 0 0,-2 0 0 0 0,2-6 0 0 0,-2 0 0 0 0,0 0 0 0 0,2 0 0 0 0,-2 3 0 0 0,1 0 0 0 0,-1 3 0 0 0,2 0 0 0 0,-2 0 0 0 0,0 0 0 0 0,0 0 0 0 0,2 0 0 0 0,-7 0 0 0 0,-7 0 0 0 0,-8 0 0 0 0,-4 0 0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05T23:54:22.238"/>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7537 9804 16383 0 0,'1'0'0'0'0,"4"0"0"0"0,3 0 0 0 0,6 0 0 0 0,4 0 0 0 0,3 0 0 0 0,5 0 0 0 0,3 0 0 0 0,1 0 0 0 0,5 0 0 0 0,2 0 0 0 0,-1 0 0 0 0,-3 0 0 0 0,-2 0 0 0 0,0 0 0 0 0,-1 0 0 0 0,0 0 0 0 0,-2 0 0 0 0,0 0 0 0 0,2 0 0 0 0,-1 0 0 0 0,-4 0 0 0 0,-2 0 0 0 0,-2 0 0 0 0,-3 0 0 0 0,0 0 0 0 0,-2 0 0 0 0,-1 0 0 0 0,-3 0 0 0 0,1 0 0 0 0,-1 0 0 0 0,-1 0 0 0 0,-1 0 0 0 0,2 0 0 0 0,-2 0 0 0 0,2 0 0 0 0,-2 0 0 0 0,4 0 0 0 0,0 0 0 0 0,1 0 0 0 0,-2 0 0 0 0,0 0 0 0 0,0 0 0 0 0,0 0 0 0 0,2 0 0 0 0,-1 0 0 0 0,2 0 0 0 0,0 0 0 0 0,2 0 0 0 0,1 0 0 0 0,1 0 0 0 0,-3 0 0 0 0,1 0 0 0 0,0 0 0 0 0,-2 0 0 0 0,-2 0 0 0 0,-2 0 0 0 0,1 0 0 0 0,-2 0 0 0 0,0 0 0 0 0,0 0 0 0 0,0 0 0 0 0,0 0 0 0 0,-1 0 0 0 0,2 0 0 0 0,-2 0 0 0 0,2 0 0 0 0,-1 0 0 0 0,1 0 0 0 0,-1 0 0 0 0,1 0 0 0 0,-2 0 0 0 0,2 0 0 0 0,-1 0 0 0 0,1 0 0 0 0,1 0 0 0 0,1 0 0 0 0,1 0 0 0 0,-2 0 0 0 0,1 0 0 0 0,-3 0 0 0 0,1 0 0 0 0,-1 0 0 0 0,-1 0 0 0 0,2 0 0 0 0,-2 0 0 0 0,2 0 0 0 0,-1 0 0 0 0,0 0 0 0 0,0 0 0 0 0,-1 0 0 0 0,2 0 0 0 0,-2 0 0 0 0,2 0 0 0 0,-2 0 0 0 0,2 0 0 0 0,-2 0 0 0 0,1 0 0 0 0,0 0 0 0 0,0 0 0 0 0,1 0 0 0 0,-1 0 0 0 0,0 0 0 0 0,0 0 0 0 0,1 0 0 0 0,-1 0 0 0 0,1 0 0 0 0,-1 0 0 0 0,1 0 0 0 0,-2 0 0 0 0,1 0 0 0 0,1 0 0 0 0,-1 0 0 0 0,1 0 0 0 0,-2 0 0 0 0,2 0 0 0 0,-1 0 0 0 0,1 0 0 0 0,-1 0 0 0 0,1 0 0 0 0,-2 0 0 0 0,2 0 0 0 0,-1 0 0 0 0,1 0 0 0 0,-2 0 0 0 0,1 0 0 0 0,1 0 0 0 0,-2 0 0 0 0,2 0 0 0 0,-2 0 0 0 0,2 0 0 0 0,-1 0 0 0 0,0 0 0 0 0,0 0 0 0 0,1 0 0 0 0,-2 0 0 0 0,1 0 0 0 0,0 0 0 0 0,-1 0 0 0 0,0 0 0 0 0,2 0 0 0 0,-2 0 0 0 0,1 0 0 0 0,-1 0 0 0 0,1 0 0 0 0,0 0 0 0 0,-1 0 0 0 0,2-8 0 0 0,-2 0 0 0 0,1 0 0 0 0,1 4 0 0 0,-1 0 0 0 0,0 0 0 0 0,0 4 0 0 0,1-4 0 0 0,-1 4 0 0 0,1 0 0 0 0,-1 4 0 0 0,0-4 0 0 0,0 0 0 0 0,1 0 0 0 0,-1 0 0 0 0,1 0 0 0 0,-2 0 0 0 0,2 0 0 0 0,-2 0 0 0 0,1 0 0 0 0,1 0 0 0 0,-1 0 0 0 0,0 0 0 0 0,0 0 0 0 0,1 0 0 0 0,-1 0 0 0 0,1 0 0 0 0,-1 0 0 0 0,0 0 0 0 0,0 0 0 0 0,1 0 0 0 0,-1 0 0 0 0,1 0 0 0 0,-1 0 0 0 0,-1 0 0 0 0,2 0 0 0 0,-1 0 0 0 0,1 0 0 0 0,-1 0 0 0 0,0 0 0 0 0,0 0 0 0 0,-3-9 0 0 0,1 1 0 0 0,0 0 0 0 0,0 4 0 0 0,0-4 0 0 0,0 8 0 0 0,1-4 0 0 0,1 4 0 0 0,0 0 0 0 0,0 0 0 0 0,0 0 0 0 0,-1 0 0 0 0,2 0 0 0 0,-2 4 0 0 0,2-4 0 0 0,-2 0 0 0 0,2 0 0 0 0,-2 0 0 0 0,2 0 0 0 0,-2 0 0 0 0,1 0 0 0 0,0 0 0 0 0,0 0 0 0 0,0 0 0 0 0,0-8 0 0 0,-1 0 0 0 0,1-1 0 0 0,0 1 0 0 0,0 4 0 0 0,-1 0 0 0 0,0 4 0 0 0,2 0 0 0 0,-2 0 0 0 0,0 0 0 0 0,1 0 0 0 0,0 0 0 0 0,-4 0 0 0 0,-6 0 0 0 0,-5 0 0 0 0,-3 0 0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05T23:54:58.427"/>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7537 9690 16383 0 0,'1'0'0'0'0,"3"0"0"0"0,3 0 0 0 0,5 0 0 0 0,4 0 0 0 0,2 0 0 0 0,5 0 0 0 0,2 0 0 0 0,1 0 0 0 0,5 0 0 0 0,1 0 0 0 0,-1 0 0 0 0,-2 0 0 0 0,-2 0 0 0 0,0 0 0 0 0,-1 0 0 0 0,0 0 0 0 0,-2 0 0 0 0,1 0 0 0 0,1 0 0 0 0,-1 0 0 0 0,-3 0 0 0 0,-2 0 0 0 0,-2 0 0 0 0,-2 0 0 0 0,-1 0 0 0 0,-1 0 0 0 0,-1 0 0 0 0,-2 0 0 0 0,0 0 0 0 0,-1 0 0 0 0,0 0 0 0 0,-1 0 0 0 0,1 0 0 0 0,-1 0 0 0 0,1 0 0 0 0,-1 0 0 0 0,3 0 0 0 0,0 0 0 0 0,1 0 0 0 0,-1 0 0 0 0,-1 0 0 0 0,0 0 0 0 0,1 0 0 0 0,1 0 0 0 0,-1 0 0 0 0,2 0 0 0 0,0 0 0 0 0,1 0 0 0 0,2 0 0 0 0,0 0 0 0 0,-2 0 0 0 0,1 0 0 0 0,-1 0 0 0 0,-1 0 0 0 0,-2 0 0 0 0,-1 0 0 0 0,0 0 0 0 0,-1 0 0 0 0,-1 0 0 0 0,1 0 0 0 0,-1 0 0 0 0,1 0 0 0 0,-1 0 0 0 0,1 0 0 0 0,-1 0 0 0 0,1 0 0 0 0,0 0 0 0 0,0 0 0 0 0,0 0 0 0 0,0 0 0 0 0,-1 0 0 0 0,1 0 0 0 0,0 0 0 0 0,0 0 0 0 0,2 0 0 0 0,0 0 0 0 0,1 0 0 0 0,-2 0 0 0 0,1 0 0 0 0,-2 0 0 0 0,0 0 0 0 0,0 0 0 0 0,-1 0 0 0 0,1 0 0 0 0,-1 0 0 0 0,1 0 0 0 0,0 0 0 0 0,-1 0 0 0 0,1 0 0 0 0,-1 0 0 0 0,1 0 0 0 0,-1 0 0 0 0,1 0 0 0 0,-1 0 0 0 0,1 0 0 0 0,-1 0 0 0 0,1 0 0 0 0,-1 0 0 0 0,1 0 0 0 0,0 0 0 0 0,0 0 0 0 0,-1 0 0 0 0,1 0 0 0 0,0 0 0 0 0,0 0 0 0 0,0 0 0 0 0,0 0 0 0 0,0 0 0 0 0,-1 0 0 0 0,1 0 0 0 0,0 0 0 0 0,0 0 0 0 0,0 0 0 0 0,-1 0 0 0 0,1 0 0 0 0,0 0 0 0 0,0 0 0 0 0,0 0 0 0 0,0 0 0 0 0,-1 0 0 0 0,1 0 0 0 0,0 0 0 0 0,0 0 0 0 0,-1 0 0 0 0,1 0 0 0 0,0 0 0 0 0,-1 0 0 0 0,1 0 0 0 0,-1 0 0 0 0,1 0 0 0 0,0 0 0 0 0,-1 0 0 0 0,1 0 0 0 0,0 0 0 0 0,-1 0 0 0 0,1 0 0 0 0,-1 0 0 0 0,0 0 0 0 0,0 0 0 0 0,1 0 0 0 0,-1 0 0 0 0,0 0 0 0 0,0 0 0 0 0,1 0 0 0 0,-1 0 0 0 0,0 0 0 0 0,1 2 0 0 0,-1 0 0 0 0,1 0 0 0 0,0-1 0 0 0,0 0 0 0 0,-1 0 0 0 0,1-1 0 0 0,0 1 0 0 0,0-1 0 0 0,0 0 0 0 0,0-1 0 0 0,-1 1 0 0 0,1 0 0 0 0,0 0 0 0 0,0 0 0 0 0,0 0 0 0 0,-1 0 0 0 0,1 0 0 0 0,-1 0 0 0 0,1 0 0 0 0,0 0 0 0 0,0 0 0 0 0,-1 0 0 0 0,1 0 0 0 0,0 0 0 0 0,0 0 0 0 0,0 0 0 0 0,0 0 0 0 0,-1 0 0 0 0,1 0 0 0 0,0 0 0 0 0,0 0 0 0 0,0 0 0 0 0,0 0 0 0 0,-1 0 0 0 0,1 0 0 0 0,0 0 0 0 0,0 0 0 0 0,0 0 0 0 0,-1 0 0 0 0,1 0 0 0 0,-3 2 0 0 0,1 0 0 0 0,-1 0 0 0 0,1-1 0 0 0,0 1 0 0 0,0-2 0 0 0,1 1 0 0 0,0-1 0 0 0,1 0 0 0 0,-1 0 0 0 0,1 0 0 0 0,-1 0 0 0 0,1 0 0 0 0,-1-1 0 0 0,1 1 0 0 0,-1 0 0 0 0,1 0 0 0 0,-1 0 0 0 0,1 0 0 0 0,-1 0 0 0 0,1 0 0 0 0,-1 0 0 0 0,1 0 0 0 0,-1 0 0 0 0,1 2 0 0 0,-1 0 0 0 0,0 0 0 0 0,1 0 0 0 0,-1-1 0 0 0,0 0 0 0 0,0-1 0 0 0,1 0 0 0 0,-1 0 0 0 0,0 0 0 0 0,0 0 0 0 0,1 0 0 0 0,-4 0 0 0 0,-5 0 0 0 0,-5 0 0 0 0,-2 0 0 0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05T23:55:06.787"/>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7537 9804 16383 0 0,'1'0'0'0'0,"4"0"0"0"0,3 0 0 0 0,5 0 0 0 0,5 0 0 0 0,3 0 0 0 0,5 0 0 0 0,2 0 0 0 0,2 0 0 0 0,5 0 0 0 0,1 0 0 0 0,-1 0 0 0 0,-2 0 0 0 0,-2 0 0 0 0,0 0 0 0 0,-2 0 0 0 0,1 0 0 0 0,-3 0 0 0 0,1 0 0 0 0,2 0 0 0 0,-2 0 0 0 0,-3 0 0 0 0,-2 0 0 0 0,-3 0 0 0 0,-2 0 0 0 0,-1 0 0 0 0,-1 0 0 0 0,-1 0 0 0 0,-3 0 0 0 0,1 0 0 0 0,-2 0 0 0 0,0 0 0 0 0,0 0 0 0 0,0 0 0 0 0,-1 0 0 0 0,2 0 0 0 0,-2 0 0 0 0,3 0 0 0 0,1 0 0 0 0,1 0 0 0 0,-2 0 0 0 0,0 0 0 0 0,-1 0 0 0 0,2 0 0 0 0,1 0 0 0 0,-2 0 0 0 0,3 0 0 0 0,0 0 0 0 0,1 0 0 0 0,2 0 0 0 0,1 0 0 0 0,-3 0 0 0 0,1 0 0 0 0,-1 0 0 0 0,-1 0 0 0 0,-3 0 0 0 0,0 0 0 0 0,-1 0 0 0 0,0 0 0 0 0,-2 0 0 0 0,1 0 0 0 0,-1 0 0 0 0,2 0 0 0 0,-2 0 0 0 0,1 0 0 0 0,0 0 0 0 0,0 0 0 0 0,0 0 0 0 0,1 0 0 0 0,-1 0 0 0 0,0 0 0 0 0,-1 0 0 0 0,2 0 0 0 0,-1 0 0 0 0,0 0 0 0 0,3 0 0 0 0,0 0 0 0 0,0 0 0 0 0,-1 0 0 0 0,1 0 0 0 0,-3 0 0 0 0,0 0 0 0 0,1 0 0 0 0,-2 0 0 0 0,1 0 0 0 0,-1 0 0 0 0,2 0 0 0 0,-1 0 0 0 0,-1 0 0 0 0,2 0 0 0 0,-2 0 0 0 0,1 0 0 0 0,-1 0 0 0 0,2 0 0 0 0,-2 0 0 0 0,1 0 0 0 0,-1 0 0 0 0,2 0 0 0 0,-2 0 0 0 0,1 0 0 0 0,1 0 0 0 0,-1 0 0 0 0,-1 0 0 0 0,2 0 0 0 0,-1 0 0 0 0,0 0 0 0 0,1 0 0 0 0,-1 0 0 0 0,0 0 0 0 0,0 0 0 0 0,0 0 0 0 0,0 0 0 0 0,1 0 0 0 0,-1 0 0 0 0,-1 0 0 0 0,1 0 0 0 0,1 0 0 0 0,-1 0 0 0 0,0 0 0 0 0,1 0 0 0 0,-2 0 0 0 0,1 0 0 0 0,1 0 0 0 0,-1 0 0 0 0,-1 0 0 0 0,2 0 0 0 0,-1 0 0 0 0,-1 0 0 0 0,2 0 0 0 0,-2 0 0 0 0,1 0 0 0 0,0 0 0 0 0,0 0 0 0 0,0 0 0 0 0,0 0 0 0 0,0 0 0 0 0,0 0 0 0 0,-1 0 0 0 0,0 0 0 0 0,0 0 0 0 0,2 0 0 0 0,-2 0 0 0 0,0 0 0 0 0,0 0 0 0 0,2 0 0 0 0,-2 0 0 0 0,0 0 0 0 0,2-6 0 0 0,-2 0 0 0 0,1 0 0 0 0,0 3 0 0 0,1 0 0 0 0,-2 0 0 0 0,1 3 0 0 0,1-3 0 0 0,-1 3 0 0 0,0 0 0 0 0,1 3 0 0 0,-2-3 0 0 0,1 0 0 0 0,1 0 0 0 0,-1 0 0 0 0,0 0 0 0 0,0 0 0 0 0,0 0 0 0 0,-1 0 0 0 0,1 0 0 0 0,1 0 0 0 0,-1 0 0 0 0,-1 0 0 0 0,2 0 0 0 0,-1 0 0 0 0,0 0 0 0 0,1 0 0 0 0,-1 0 0 0 0,-1 0 0 0 0,2 0 0 0 0,-1 0 0 0 0,0 0 0 0 0,1 0 0 0 0,-1 0 0 0 0,-1 0 0 0 0,2 0 0 0 0,-1 0 0 0 0,0 0 0 0 0,1 0 0 0 0,-2 0 0 0 0,1 0 0 0 0,-3-6 0 0 0,1 0 0 0 0,-1 0 0 0 0,1 3 0 0 0,0-3 0 0 0,0 6 0 0 0,2-3 0 0 0,-1 3 0 0 0,1 0 0 0 0,-1 0 0 0 0,2 0 0 0 0,-2 0 0 0 0,1 0 0 0 0,-1 3 0 0 0,2-3 0 0 0,-2 0 0 0 0,1 0 0 0 0,-1 0 0 0 0,2 0 0 0 0,-2 0 0 0 0,1 0 0 0 0,0 0 0 0 0,0 0 0 0 0,-1 0 0 0 0,1-6 0 0 0,0 0 0 0 0,-1 0 0 0 0,1 0 0 0 0,-1 3 0 0 0,1 0 0 0 0,-1 3 0 0 0,1 0 0 0 0,-1 0 0 0 0,1 0 0 0 0,-1 0 0 0 0,1 0 0 0 0,-4 0 0 0 0,-6 0 0 0 0,-5 0 0 0 0,-3 0 0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330874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904591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063456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581638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44245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462987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8781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0049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67026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34575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29644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12/6/2024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4019750245"/>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chatgpt.com/"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customXml" Target="../ink/ink3.xml"/><Relationship Id="rId13"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0.png"/><Relationship Id="rId12" Type="http://schemas.openxmlformats.org/officeDocument/2006/relationships/customXml" Target="../ink/ink5.xml"/><Relationship Id="rId2" Type="http://schemas.openxmlformats.org/officeDocument/2006/relationships/image" Target="../media/image17.png"/><Relationship Id="rId16"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customXml" Target="../ink/ink2.xml"/><Relationship Id="rId11" Type="http://schemas.openxmlformats.org/officeDocument/2006/relationships/image" Target="../media/image22.png"/><Relationship Id="rId5" Type="http://schemas.openxmlformats.org/officeDocument/2006/relationships/image" Target="../media/image19.png"/><Relationship Id="rId15" Type="http://schemas.openxmlformats.org/officeDocument/2006/relationships/customXml" Target="../ink/ink6.xml"/><Relationship Id="rId10" Type="http://schemas.openxmlformats.org/officeDocument/2006/relationships/customXml" Target="../ink/ink4.xml"/><Relationship Id="rId4" Type="http://schemas.openxmlformats.org/officeDocument/2006/relationships/customXml" Target="../ink/ink1.xml"/><Relationship Id="rId9" Type="http://schemas.openxmlformats.org/officeDocument/2006/relationships/image" Target="../media/image21.png"/><Relationship Id="rId14" Type="http://schemas.openxmlformats.org/officeDocument/2006/relationships/image" Target="../media/image24.png"/></Relationships>
</file>

<file path=ppt/slides/_rels/slide13.xml.rels><?xml version="1.0" encoding="UTF-8" standalone="yes"?>
<Relationships xmlns="http://schemas.openxmlformats.org/package/2006/relationships"><Relationship Id="rId8" Type="http://schemas.openxmlformats.org/officeDocument/2006/relationships/image" Target="../media/image280.png"/><Relationship Id="rId13" Type="http://schemas.openxmlformats.org/officeDocument/2006/relationships/customXml" Target="../ink/ink11.xml"/><Relationship Id="rId3" Type="http://schemas.openxmlformats.org/officeDocument/2006/relationships/image" Target="../media/image27.png"/><Relationship Id="rId7" Type="http://schemas.openxmlformats.org/officeDocument/2006/relationships/customXml" Target="../ink/ink8.xml"/><Relationship Id="rId12" Type="http://schemas.openxmlformats.org/officeDocument/2006/relationships/image" Target="../media/image30.png"/><Relationship Id="rId17" Type="http://schemas.openxmlformats.org/officeDocument/2006/relationships/image" Target="../media/image32.png"/><Relationship Id="rId2" Type="http://schemas.openxmlformats.org/officeDocument/2006/relationships/image" Target="../media/image26.png"/><Relationship Id="rId16" Type="http://schemas.openxmlformats.org/officeDocument/2006/relationships/customXml" Target="../ink/ink13.xml"/><Relationship Id="rId1" Type="http://schemas.openxmlformats.org/officeDocument/2006/relationships/slideLayout" Target="../slideLayouts/slideLayout2.xml"/><Relationship Id="rId6" Type="http://schemas.openxmlformats.org/officeDocument/2006/relationships/image" Target="../media/image270.png"/><Relationship Id="rId11" Type="http://schemas.openxmlformats.org/officeDocument/2006/relationships/customXml" Target="../ink/ink10.xml"/><Relationship Id="rId5" Type="http://schemas.openxmlformats.org/officeDocument/2006/relationships/customXml" Target="../ink/ink7.xml"/><Relationship Id="rId15" Type="http://schemas.openxmlformats.org/officeDocument/2006/relationships/customXml" Target="../ink/ink12.xml"/><Relationship Id="rId10" Type="http://schemas.openxmlformats.org/officeDocument/2006/relationships/image" Target="../media/image29.png"/><Relationship Id="rId4" Type="http://schemas.openxmlformats.org/officeDocument/2006/relationships/image" Target="../media/image28.png"/><Relationship Id="rId9" Type="http://schemas.openxmlformats.org/officeDocument/2006/relationships/customXml" Target="../ink/ink9.xml"/><Relationship Id="rId14" Type="http://schemas.openxmlformats.org/officeDocument/2006/relationships/image" Target="../media/image31.png"/></Relationships>
</file>

<file path=ppt/slides/_rels/slide1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image" Target="../media/image34.jpeg"/><Relationship Id="rId7" Type="http://schemas.openxmlformats.org/officeDocument/2006/relationships/image" Target="../media/image36.jpeg"/><Relationship Id="rId2" Type="http://schemas.openxmlformats.org/officeDocument/2006/relationships/image" Target="../media/image33.png"/><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35.jpeg"/><Relationship Id="rId4" Type="http://schemas.openxmlformats.org/officeDocument/2006/relationships/image" Target="../media/image4.jpeg"/></Relationships>
</file>

<file path=ppt/slides/_rels/slide1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png"/><Relationship Id="rId1" Type="http://schemas.openxmlformats.org/officeDocument/2006/relationships/slideLayout" Target="../slideLayouts/slideLayout7.xml"/><Relationship Id="rId4" Type="http://schemas.openxmlformats.org/officeDocument/2006/relationships/image" Target="../media/image40.jpeg"/></Relationships>
</file>

<file path=ppt/slides/_rels/slide1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7.xml"/><Relationship Id="rId5" Type="http://schemas.openxmlformats.org/officeDocument/2006/relationships/image" Target="../media/image44.jpeg"/><Relationship Id="rId4" Type="http://schemas.openxmlformats.org/officeDocument/2006/relationships/image" Target="../media/image43.jpeg"/></Relationships>
</file>

<file path=ppt/slides/_rels/slide18.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7.xml"/><Relationship Id="rId4" Type="http://schemas.openxmlformats.org/officeDocument/2006/relationships/image" Target="../media/image47.jpeg"/></Relationships>
</file>

<file path=ppt/slides/_rels/slide1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jpeg"/><Relationship Id="rId1" Type="http://schemas.openxmlformats.org/officeDocument/2006/relationships/slideLayout" Target="../slideLayouts/slideLayout7.xml"/><Relationship Id="rId4" Type="http://schemas.openxmlformats.org/officeDocument/2006/relationships/image" Target="../media/image50.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tandfonline.com/doi/full/10.1080/1331677X.2017.1421996" TargetMode="External"/><Relationship Id="rId2" Type="http://schemas.openxmlformats.org/officeDocument/2006/relationships/hyperlink" Target="https://doi.org/10.1080/19368623.2011.570637" TargetMode="External"/><Relationship Id="rId1" Type="http://schemas.openxmlformats.org/officeDocument/2006/relationships/slideLayout" Target="../slideLayouts/slideLayout7.xml"/><Relationship Id="rId6" Type="http://schemas.openxmlformats.org/officeDocument/2006/relationships/hyperlink" Target="https://books.google.co.uk/books?hl=en&amp;lr=&amp;id=ef03EAAAQBAJ&amp;oi=fnd&amp;pg=PA230&amp;dq=restaurants+having+positive+reputation&amp;ots=TvuywJxCTT&amp;sig=ZyARPD71aMEcLF9_b-fgILb435c&amp;redir_esc=y#v=onepage&amp;q=restaurants%20having%20positive%20reputation&amp;f=false" TargetMode="External"/><Relationship Id="rId5" Type="http://schemas.openxmlformats.org/officeDocument/2006/relationships/hyperlink" Target="https://www.food.gov.uk/safety-hygiene/food-hygiene-rating-scheme" TargetMode="External"/><Relationship Id="rId4" Type="http://schemas.openxmlformats.org/officeDocument/2006/relationships/hyperlink" Target="https://bibliotecadigital.ipb.pt/bitstream/10198/27527/1/Price%20and%20Quality.pdf"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doi.org/10.1016/j.ijhm.2010.11.004" TargetMode="External"/><Relationship Id="rId3" Type="http://schemas.openxmlformats.org/officeDocument/2006/relationships/hyperlink" Target="https://d1wqtxts1xzle7.cloudfront.net/66994516/746e178a6e78c6ab2478d4951013ecfe3439-libre.pdf?1620167982=&amp;response-content-disposition=inline%3B+filename%3DThe_Importance_of_Social_Media_Advertise.pdf&amp;Expires=1733524273&amp;Signature=Qlh3DZdFPEQMsKf3F2lWXP006MCh1syAZDTJa4RsWKi996JF4eu9W98EQG7aEgXTXu~HjtHunkP50ALewrHz2MOJiw3kevJC3TgU50yTWdoXT6sUKqKNCmlEIGCl9Z5tsKmGPKP64I0K9U7TbORN7BUTjLz-38CYBovhnI-Rn2-35EPP5gVyzS7ed1P1wy-cyQm5yRsnUMcK1w5L2TlxB6toxy-MccKdxlVO5L6aPG5blh5A3R8JxeKkagjTNeC4pweqk61MJ1c20Gg2iMfHvQD4Sh6N5RTQrbElhoNTc70-venX96-UygpK4jPXh6DbhkgpnQ0Q0YLNWFgb2Xqy8w__&amp;Key-Pair-Id=APKAJLOHF5GGSLRBV4ZA" TargetMode="External"/><Relationship Id="rId7" Type="http://schemas.openxmlformats.org/officeDocument/2006/relationships/hyperlink" Target="https://www.rit.edu/croatia/sites/rit.edu.croatia/files/docs/10-14.pd" TargetMode="External"/><Relationship Id="rId2" Type="http://schemas.openxmlformats.org/officeDocument/2006/relationships/hyperlink" Target="https://d1wqtxts1xzle7.cloudfront.net/48816242/Published_version-libre.pdf?1473823573=&amp;response-content-disposition=inline%3B+filename%3DService_Clues_Influence_on_Customers_Din.pdf&amp;Expires=1733455835&amp;Signature=Gha70rkihb-EUwvsBzBg6mfeplZ76oQ2NSW2eRgZoabA3tSkGicqamYdDmAbRZfBuPUxdZYd3gF-OIdEaHgvJOvyAH0nWLGgn5Z0o67J8dpwadwO~Bn3w70~b4zvPBnb~3CmKADKvdMaVqc1H0D4omU-1bs6wv1eTWIlFGOsNFhPmJ4wNP3iPmW9lwty4hodEV9mhW72b1PFJPMTh0Mfp28lVAO3xMmO~mPBh8oUUE2ZtByi4uUyg-1f3lYv3Cl-ZJ-iVKTS2KC1-dU94XDr374hkeOyce~xOVNWVuGS-7oGcOvEVtGQRfkVruRrssQWiG9BurXVphNQe98X2fdkdQ__&amp;Key-Pair-Id=APKAJLOHF5GGSLRBV4ZA" TargetMode="External"/><Relationship Id="rId1" Type="http://schemas.openxmlformats.org/officeDocument/2006/relationships/slideLayout" Target="../slideLayouts/slideLayout7.xml"/><Relationship Id="rId6" Type="http://schemas.openxmlformats.org/officeDocument/2006/relationships/hyperlink" Target="https://www.proquest.com/docview/3059393897?pq-origsite=gscholar&amp;fromopenview=true&amp;sourcetype=Dissertations%20&amp;%20Theses" TargetMode="External"/><Relationship Id="rId5" Type="http://schemas.openxmlformats.org/officeDocument/2006/relationships/hyperlink" Target="https://web.mit.edu/smadnick/www/Courses/2013BigData/03b%20Deconstructing%20TripAdvisor%20-%20WSJ.pdf" TargetMode="External"/><Relationship Id="rId4" Type="http://schemas.openxmlformats.org/officeDocument/2006/relationships/hyperlink" Target="https://www.emerald.com/insight/content/doi/10.1108/jhti-08-2022-0394/full/html" TargetMode="External"/><Relationship Id="rId9" Type="http://schemas.openxmlformats.org/officeDocument/2006/relationships/hyperlink" Target="https://www.theseus.fi/handle/10024/12886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537B9-4F30-42B3-1017-047A1A6C5BC2}"/>
              </a:ext>
            </a:extLst>
          </p:cNvPr>
          <p:cNvSpPr>
            <a:spLocks noGrp="1"/>
          </p:cNvSpPr>
          <p:nvPr>
            <p:ph type="title"/>
          </p:nvPr>
        </p:nvSpPr>
        <p:spPr>
          <a:xfrm>
            <a:off x="838200" y="365125"/>
            <a:ext cx="10515600" cy="6235356"/>
          </a:xfrm>
        </p:spPr>
        <p:txBody>
          <a:bodyPr vert="horz" lIns="91440" tIns="45720" rIns="91440" bIns="45720" rtlCol="0" anchor="ctr">
            <a:normAutofit/>
          </a:bodyPr>
          <a:lstStyle/>
          <a:p>
            <a:pPr algn="ctr"/>
            <a:r>
              <a:rPr lang="en-GB" sz="1400" dirty="0">
                <a:latin typeface="Cambria"/>
                <a:ea typeface="Cambria"/>
              </a:rPr>
              <a:t>Sapphire Francis</a:t>
            </a:r>
            <a:endParaRPr lang="en-US" sz="1400" dirty="0">
              <a:latin typeface="Cambria"/>
              <a:ea typeface="Cambria"/>
            </a:endParaRPr>
          </a:p>
          <a:p>
            <a:pPr algn="ctr"/>
            <a:r>
              <a:rPr lang="en-GB" sz="1400" dirty="0">
                <a:latin typeface="Cambria"/>
                <a:ea typeface="Cambria"/>
              </a:rPr>
              <a:t>Student ID: 2409112 </a:t>
            </a:r>
            <a:endParaRPr lang="en-US" sz="1400" dirty="0">
              <a:latin typeface="Cambria"/>
              <a:ea typeface="Cambria"/>
            </a:endParaRPr>
          </a:p>
          <a:p>
            <a:pPr algn="ctr"/>
            <a:r>
              <a:rPr lang="en-GB" sz="1400" dirty="0">
                <a:latin typeface="Cambria"/>
                <a:ea typeface="Cambria"/>
                <a:cs typeface="+mj-lt"/>
              </a:rPr>
              <a:t>Introduction to Gastronomy BMGM4001</a:t>
            </a:r>
            <a:r>
              <a:rPr lang="en-GB" sz="1400" dirty="0">
                <a:latin typeface="Cambria"/>
                <a:ea typeface="Cambria"/>
              </a:rPr>
              <a:t>  </a:t>
            </a:r>
            <a:endParaRPr lang="en-US" sz="1400" dirty="0">
              <a:latin typeface="Cambria"/>
              <a:ea typeface="Cambria"/>
            </a:endParaRPr>
          </a:p>
          <a:p>
            <a:pPr algn="ctr"/>
            <a:r>
              <a:rPr lang="en-GB" sz="1400" dirty="0">
                <a:latin typeface="Cambria"/>
                <a:ea typeface="Cambria"/>
              </a:rPr>
              <a:t>Lecturer: Jemma Smith </a:t>
            </a:r>
            <a:br>
              <a:rPr lang="en-GB" sz="1400" dirty="0">
                <a:latin typeface="Cambria"/>
                <a:ea typeface="Cambria"/>
              </a:rPr>
            </a:br>
            <a:endParaRPr lang="en-US" sz="1400">
              <a:latin typeface="Cambria"/>
              <a:ea typeface="Cambria"/>
            </a:endParaRPr>
          </a:p>
          <a:p>
            <a:pPr algn="ctr"/>
            <a:r>
              <a:rPr lang="en-GB" sz="1000" dirty="0">
                <a:latin typeface="Cambria"/>
                <a:ea typeface="Cambria"/>
              </a:rPr>
              <a:t>I acknowledge the use of ChatGPT (</a:t>
            </a:r>
            <a:r>
              <a:rPr lang="en-GB" sz="1000" u="sng" dirty="0">
                <a:latin typeface="Cambria"/>
                <a:ea typeface="Cambria"/>
                <a:hlinkClick r:id="rId2"/>
              </a:rPr>
              <a:t>https://chatgpt.com/</a:t>
            </a:r>
            <a:r>
              <a:rPr lang="en-GB" sz="1000" dirty="0">
                <a:latin typeface="Cambria"/>
                <a:ea typeface="Cambria"/>
              </a:rPr>
              <a:t>) on the 14</a:t>
            </a:r>
            <a:r>
              <a:rPr lang="en-GB" sz="1000" baseline="30000" dirty="0">
                <a:latin typeface="Cambria"/>
                <a:ea typeface="Cambria"/>
              </a:rPr>
              <a:t>th</a:t>
            </a:r>
            <a:r>
              <a:rPr lang="en-GB" sz="1000" dirty="0">
                <a:latin typeface="Cambria"/>
                <a:ea typeface="Cambria"/>
              </a:rPr>
              <a:t> od December 2024 to gather research and research prompts on Founders and Co </a:t>
            </a:r>
            <a:r>
              <a:rPr lang="en-GB" sz="1000">
                <a:latin typeface="Cambria"/>
                <a:ea typeface="Cambria"/>
              </a:rPr>
              <a:t>establishment</a:t>
            </a:r>
            <a:r>
              <a:rPr lang="en-GB" sz="1000" dirty="0">
                <a:latin typeface="Cambria"/>
                <a:ea typeface="Cambria"/>
              </a:rPr>
              <a:t>. I confirm that I have not presented any AI generated text as my own work. I confirm I have copies of my drafts, notes, and other resources I used before, and after the use of AI tools which I may be asked to provide in evidence.</a:t>
            </a:r>
            <a:endParaRPr lang="en-US" sz="1000" dirty="0">
              <a:latin typeface="Cambria"/>
              <a:ea typeface="Cambria"/>
            </a:endParaRPr>
          </a:p>
          <a:p>
            <a:pPr algn="ctr"/>
            <a:endParaRPr lang="en-US" sz="1100"/>
          </a:p>
        </p:txBody>
      </p:sp>
    </p:spTree>
    <p:extLst>
      <p:ext uri="{BB962C8B-B14F-4D97-AF65-F5344CB8AC3E}">
        <p14:creationId xmlns:p14="http://schemas.microsoft.com/office/powerpoint/2010/main" val="33148049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3A930249-8242-4E2B-AF17-C01826488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A5BDD999-C5E1-4B3E-A710-768673819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0000"/>
              </a:solidFill>
            </a:endParaRPr>
          </a:p>
        </p:txBody>
      </p:sp>
      <p:pic>
        <p:nvPicPr>
          <p:cNvPr id="6" name="Picture 5" descr="A building with tables and chairs outside&#10;&#10;Description automatically generated">
            <a:extLst>
              <a:ext uri="{FF2B5EF4-FFF2-40B4-BE49-F238E27FC236}">
                <a16:creationId xmlns:a16="http://schemas.microsoft.com/office/drawing/2014/main" id="{B7B06399-FC15-BDBD-5ABA-700AF12BC92A}"/>
              </a:ext>
            </a:extLst>
          </p:cNvPr>
          <p:cNvPicPr>
            <a:picLocks noChangeAspect="1"/>
          </p:cNvPicPr>
          <p:nvPr/>
        </p:nvPicPr>
        <p:blipFill>
          <a:blip r:embed="rId2">
            <a:alphaModFix amt="60000"/>
          </a:blip>
          <a:srcRect l="14684" r="25952" b="-1"/>
          <a:stretch/>
        </p:blipFill>
        <p:spPr>
          <a:xfrm>
            <a:off x="-4084" y="10"/>
            <a:ext cx="6099050" cy="6857990"/>
          </a:xfrm>
          <a:prstGeom prst="rect">
            <a:avLst/>
          </a:prstGeom>
        </p:spPr>
      </p:pic>
      <p:pic>
        <p:nvPicPr>
          <p:cNvPr id="5" name="Picture 4" descr="A map of a city&#10;&#10;Description automatically generated">
            <a:extLst>
              <a:ext uri="{FF2B5EF4-FFF2-40B4-BE49-F238E27FC236}">
                <a16:creationId xmlns:a16="http://schemas.microsoft.com/office/drawing/2014/main" id="{AE0EDD4C-37C6-979F-A6A6-CD7B62791AE7}"/>
              </a:ext>
            </a:extLst>
          </p:cNvPr>
          <p:cNvPicPr>
            <a:picLocks noChangeAspect="1"/>
          </p:cNvPicPr>
          <p:nvPr/>
        </p:nvPicPr>
        <p:blipFill>
          <a:blip r:embed="rId3">
            <a:alphaModFix amt="60000"/>
          </a:blip>
          <a:srcRect l="994" r="8083"/>
          <a:stretch/>
        </p:blipFill>
        <p:spPr>
          <a:xfrm>
            <a:off x="6096844" y="10"/>
            <a:ext cx="6095156" cy="6857990"/>
          </a:xfrm>
          <a:prstGeom prst="rect">
            <a:avLst/>
          </a:prstGeom>
        </p:spPr>
      </p:pic>
      <p:sp>
        <p:nvSpPr>
          <p:cNvPr id="2" name="Title 1"/>
          <p:cNvSpPr>
            <a:spLocks noGrp="1"/>
          </p:cNvSpPr>
          <p:nvPr>
            <p:ph type="ctrTitle"/>
          </p:nvPr>
        </p:nvSpPr>
        <p:spPr>
          <a:xfrm>
            <a:off x="1198181" y="1122363"/>
            <a:ext cx="9795637" cy="2215884"/>
          </a:xfrm>
        </p:spPr>
        <p:txBody>
          <a:bodyPr>
            <a:normAutofit/>
          </a:bodyPr>
          <a:lstStyle/>
          <a:p>
            <a:r>
              <a:rPr lang="en-US" sz="4400" dirty="0">
                <a:solidFill>
                  <a:srgbClr val="FFFFFF"/>
                </a:solidFill>
                <a:latin typeface="Times New Roman"/>
                <a:cs typeface="Times New Roman"/>
              </a:rPr>
              <a:t>Founders &amp; Co. Swansea </a:t>
            </a:r>
          </a:p>
        </p:txBody>
      </p:sp>
      <p:sp>
        <p:nvSpPr>
          <p:cNvPr id="3" name="Subtitle 2"/>
          <p:cNvSpPr>
            <a:spLocks noGrp="1"/>
          </p:cNvSpPr>
          <p:nvPr>
            <p:ph type="subTitle" idx="1"/>
          </p:nvPr>
        </p:nvSpPr>
        <p:spPr>
          <a:xfrm>
            <a:off x="1198181" y="3357563"/>
            <a:ext cx="9795637" cy="1900237"/>
          </a:xfrm>
        </p:spPr>
        <p:txBody>
          <a:bodyPr vert="horz" lIns="91440" tIns="45720" rIns="91440" bIns="45720" rtlCol="0" anchor="t">
            <a:normAutofit/>
          </a:bodyPr>
          <a:lstStyle/>
          <a:p>
            <a:r>
              <a:rPr lang="en-US" sz="2800" dirty="0">
                <a:solidFill>
                  <a:srgbClr val="FFFFFF"/>
                </a:solidFill>
                <a:latin typeface="Arial"/>
                <a:cs typeface="Arial"/>
              </a:rPr>
              <a:t>📍 </a:t>
            </a:r>
            <a:r>
              <a:rPr lang="en-US" sz="2800" dirty="0">
                <a:solidFill>
                  <a:srgbClr val="FFFFFF"/>
                </a:solidFill>
                <a:latin typeface="Times New Roman"/>
                <a:cs typeface="Arial"/>
              </a:rPr>
              <a:t>24 Wind St, Swansea SA1 1DY </a:t>
            </a:r>
          </a:p>
          <a:p>
            <a:r>
              <a:rPr lang="en-US" sz="1600" dirty="0">
                <a:solidFill>
                  <a:srgbClr val="FFFFFF"/>
                </a:solidFill>
                <a:latin typeface="Grandview Display"/>
                <a:cs typeface="Arial"/>
              </a:rPr>
              <a:t>Presentation by Sapphire Francis</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Content Placeholder 2">
            <a:extLst>
              <a:ext uri="{FF2B5EF4-FFF2-40B4-BE49-F238E27FC236}">
                <a16:creationId xmlns:a16="http://schemas.microsoft.com/office/drawing/2014/main" id="{41F349C2-0622-860A-733C-E5DFCFB7EC84}"/>
              </a:ext>
            </a:extLst>
          </p:cNvPr>
          <p:cNvSpPr>
            <a:spLocks noGrp="1"/>
          </p:cNvSpPr>
          <p:nvPr>
            <p:ph idx="1"/>
          </p:nvPr>
        </p:nvSpPr>
        <p:spPr>
          <a:xfrm>
            <a:off x="981345" y="668041"/>
            <a:ext cx="4785518" cy="5735631"/>
          </a:xfrm>
        </p:spPr>
        <p:txBody>
          <a:bodyPr vert="horz" lIns="91440" tIns="45720" rIns="91440" bIns="45720" rtlCol="0" anchor="t">
            <a:noAutofit/>
          </a:bodyPr>
          <a:lstStyle/>
          <a:p>
            <a:pPr marL="0" indent="0" algn="just">
              <a:buNone/>
            </a:pPr>
            <a:r>
              <a:rPr lang="en-GB" sz="2000" dirty="0">
                <a:latin typeface="Times New Roman"/>
                <a:ea typeface="+mn-lt"/>
                <a:cs typeface="+mn-lt"/>
              </a:rPr>
              <a:t>The decision was made to specifically undertake the role of a secret restaurant reviewer at Founders &amp; Co Swansea. This was to gain wider insights of how businesses function from a research perspective with intentions to produce an informative review that is presentable.</a:t>
            </a:r>
            <a:endParaRPr lang="en-US" sz="2000">
              <a:latin typeface="Times New Roman"/>
              <a:cs typeface="Times New Roman"/>
            </a:endParaRPr>
          </a:p>
          <a:p>
            <a:pPr marL="0" indent="0" algn="just">
              <a:buNone/>
            </a:pPr>
            <a:r>
              <a:rPr lang="en-GB" sz="2000" dirty="0">
                <a:latin typeface="Times New Roman"/>
                <a:ea typeface="+mn-lt"/>
                <a:cs typeface="+mn-lt"/>
              </a:rPr>
              <a:t>Given this was the first visit to Founders and Co Swansea, there was uncertainty of what to expect. However, taking the positive reputation into account, it was to be anticipated that this visit undertaking the role of a restaurant reviewer would be enlightening. According to Ferreira and Ferreira </a:t>
            </a:r>
            <a:r>
              <a:rPr lang="en-GB" sz="2000" dirty="0">
                <a:latin typeface="Times New Roman"/>
                <a:ea typeface="+mn-lt"/>
                <a:cs typeface="Arial"/>
              </a:rPr>
              <a:t>(</a:t>
            </a:r>
            <a:r>
              <a:rPr lang="en-GB" sz="2000" dirty="0">
                <a:latin typeface="Times New Roman"/>
                <a:ea typeface="+mn-lt"/>
                <a:cs typeface="+mn-lt"/>
              </a:rPr>
              <a:t>p. 231) positive reputation is a valuable assest to obtain to ensure persistent profits.</a:t>
            </a:r>
          </a:p>
          <a:p>
            <a:pPr marL="0" indent="0" algn="just">
              <a:buNone/>
            </a:pPr>
            <a:endParaRPr lang="en-GB" sz="1800" dirty="0">
              <a:latin typeface="Times New Roman"/>
              <a:ea typeface="+mn-lt"/>
              <a:cs typeface="+mn-lt"/>
            </a:endParaRPr>
          </a:p>
        </p:txBody>
      </p:sp>
      <p:sp>
        <p:nvSpPr>
          <p:cNvPr id="27" name="Freeform: Shape 26">
            <a:extLst>
              <a:ext uri="{FF2B5EF4-FFF2-40B4-BE49-F238E27FC236}">
                <a16:creationId xmlns:a16="http://schemas.microsoft.com/office/drawing/2014/main" id="{7D0B7289-120F-44DC-9769-2E096993B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158468AF-8ABA-4771-9770-C8C79C0E61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2" name="Picture 1" descr="A sidewalk with tables and chairs and a tree&#10;&#10;Description automatically generated">
            <a:extLst>
              <a:ext uri="{FF2B5EF4-FFF2-40B4-BE49-F238E27FC236}">
                <a16:creationId xmlns:a16="http://schemas.microsoft.com/office/drawing/2014/main" id="{2CA1C76F-7450-F693-BD24-B063AF92D54B}"/>
              </a:ext>
            </a:extLst>
          </p:cNvPr>
          <p:cNvPicPr>
            <a:picLocks noChangeAspect="1"/>
          </p:cNvPicPr>
          <p:nvPr/>
        </p:nvPicPr>
        <p:blipFill>
          <a:blip r:embed="rId2"/>
          <a:srcRect r="-1" b="1199"/>
          <a:stretch/>
        </p:blipFill>
        <p:spPr>
          <a:xfrm>
            <a:off x="6985987" y="10"/>
            <a:ext cx="5243581" cy="6857990"/>
          </a:xfrm>
          <a:custGeom>
            <a:avLst/>
            <a:gdLst/>
            <a:ahLst/>
            <a:cxnLst/>
            <a:rect l="l" t="t" r="r" b="b"/>
            <a:pathLst>
              <a:path w="5205951" h="6858000">
                <a:moveTo>
                  <a:pt x="1623023" y="0"/>
                </a:moveTo>
                <a:lnTo>
                  <a:pt x="2716256" y="0"/>
                </a:lnTo>
                <a:lnTo>
                  <a:pt x="3496422" y="0"/>
                </a:lnTo>
                <a:lnTo>
                  <a:pt x="5205951" y="0"/>
                </a:lnTo>
                <a:lnTo>
                  <a:pt x="5205951"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31" name="Freeform: Shape 30">
            <a:extLst>
              <a:ext uri="{FF2B5EF4-FFF2-40B4-BE49-F238E27FC236}">
                <a16:creationId xmlns:a16="http://schemas.microsoft.com/office/drawing/2014/main" id="{430FFA19-9577-4BA8-B103-A75613F3F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2680522" cy="6858000"/>
          </a:xfrm>
          <a:custGeom>
            <a:avLst/>
            <a:gdLst>
              <a:gd name="connsiteX0" fmla="*/ 1057499 w 2680522"/>
              <a:gd name="connsiteY0" fmla="*/ 0 h 6858000"/>
              <a:gd name="connsiteX1" fmla="*/ 879731 w 2680522"/>
              <a:gd name="connsiteY1" fmla="*/ 0 h 6858000"/>
              <a:gd name="connsiteX2" fmla="*/ 901855 w 2680522"/>
              <a:gd name="connsiteY2" fmla="*/ 14997 h 6858000"/>
              <a:gd name="connsiteX3" fmla="*/ 2502754 w 2680522"/>
              <a:gd name="connsiteY3" fmla="*/ 3621656 h 6858000"/>
              <a:gd name="connsiteX4" fmla="*/ 628404 w 2680522"/>
              <a:gd name="connsiteY4" fmla="*/ 6374814 h 6858000"/>
              <a:gd name="connsiteX5" fmla="*/ 111756 w 2680522"/>
              <a:gd name="connsiteY5" fmla="*/ 6780599 h 6858000"/>
              <a:gd name="connsiteX6" fmla="*/ 0 w 2680522"/>
              <a:gd name="connsiteY6" fmla="*/ 6858000 h 6858000"/>
              <a:gd name="connsiteX7" fmla="*/ 177768 w 2680522"/>
              <a:gd name="connsiteY7" fmla="*/ 6858000 h 6858000"/>
              <a:gd name="connsiteX8" fmla="*/ 289524 w 2680522"/>
              <a:gd name="connsiteY8" fmla="*/ 6780599 h 6858000"/>
              <a:gd name="connsiteX9" fmla="*/ 806172 w 2680522"/>
              <a:gd name="connsiteY9" fmla="*/ 6374814 h 6858000"/>
              <a:gd name="connsiteX10" fmla="*/ 2680522 w 2680522"/>
              <a:gd name="connsiteY10" fmla="*/ 3621656 h 6858000"/>
              <a:gd name="connsiteX11" fmla="*/ 1079623 w 2680522"/>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80522" h="6858000">
                <a:moveTo>
                  <a:pt x="1057499" y="0"/>
                </a:moveTo>
                <a:lnTo>
                  <a:pt x="879731" y="0"/>
                </a:lnTo>
                <a:lnTo>
                  <a:pt x="901855" y="14997"/>
                </a:lnTo>
                <a:cubicBezTo>
                  <a:pt x="1929018" y="754641"/>
                  <a:pt x="2502754" y="2093192"/>
                  <a:pt x="2502754" y="3621656"/>
                </a:cubicBezTo>
                <a:cubicBezTo>
                  <a:pt x="2502754" y="4969131"/>
                  <a:pt x="1574029" y="5602839"/>
                  <a:pt x="628404" y="6374814"/>
                </a:cubicBezTo>
                <a:cubicBezTo>
                  <a:pt x="456201" y="6515397"/>
                  <a:pt x="285574" y="6653108"/>
                  <a:pt x="111756" y="6780599"/>
                </a:cubicBezTo>
                <a:lnTo>
                  <a:pt x="0" y="6858000"/>
                </a:lnTo>
                <a:lnTo>
                  <a:pt x="177768" y="6858000"/>
                </a:lnTo>
                <a:lnTo>
                  <a:pt x="289524" y="6780599"/>
                </a:lnTo>
                <a:cubicBezTo>
                  <a:pt x="463342" y="6653108"/>
                  <a:pt x="633969" y="6515397"/>
                  <a:pt x="806172" y="6374814"/>
                </a:cubicBezTo>
                <a:cubicBezTo>
                  <a:pt x="1751797" y="5602839"/>
                  <a:pt x="2680522" y="4969131"/>
                  <a:pt x="2680522" y="3621656"/>
                </a:cubicBezTo>
                <a:cubicBezTo>
                  <a:pt x="2680522" y="2093192"/>
                  <a:pt x="2106786" y="754641"/>
                  <a:pt x="1079623"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2123153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tore front with a neon sign&#10;&#10;Description automatically generated">
            <a:extLst>
              <a:ext uri="{FF2B5EF4-FFF2-40B4-BE49-F238E27FC236}">
                <a16:creationId xmlns:a16="http://schemas.microsoft.com/office/drawing/2014/main" id="{CB34011C-B2C0-9A05-64FA-0BDDBFF3FB0A}"/>
              </a:ext>
            </a:extLst>
          </p:cNvPr>
          <p:cNvPicPr>
            <a:picLocks noChangeAspect="1"/>
          </p:cNvPicPr>
          <p:nvPr/>
        </p:nvPicPr>
        <p:blipFill>
          <a:blip r:embed="rId2">
            <a:alphaModFix amt="60000"/>
          </a:blip>
          <a:srcRect r="1" b="17587"/>
          <a:stretch/>
        </p:blipFill>
        <p:spPr>
          <a:xfrm>
            <a:off x="197231" y="182879"/>
            <a:ext cx="5915025" cy="6499784"/>
          </a:xfrm>
          <a:prstGeom prst="rect">
            <a:avLst/>
          </a:prstGeom>
        </p:spPr>
      </p:pic>
      <p:pic>
        <p:nvPicPr>
          <p:cNvPr id="6" name="Picture 5">
            <a:extLst>
              <a:ext uri="{FF2B5EF4-FFF2-40B4-BE49-F238E27FC236}">
                <a16:creationId xmlns:a16="http://schemas.microsoft.com/office/drawing/2014/main" id="{D5595662-DE0E-F8C2-0239-9154C4FDD517}"/>
              </a:ext>
            </a:extLst>
          </p:cNvPr>
          <p:cNvPicPr>
            <a:picLocks noChangeAspect="1"/>
          </p:cNvPicPr>
          <p:nvPr/>
        </p:nvPicPr>
        <p:blipFill>
          <a:blip r:embed="rId3">
            <a:alphaModFix amt="60000"/>
          </a:blip>
          <a:srcRect t="16573" r="1" b="1014"/>
          <a:stretch/>
        </p:blipFill>
        <p:spPr>
          <a:xfrm>
            <a:off x="6095156" y="182880"/>
            <a:ext cx="5915025" cy="6499784"/>
          </a:xfrm>
          <a:prstGeom prst="rect">
            <a:avLst/>
          </a:prstGeom>
        </p:spPr>
      </p:pic>
      <p:sp>
        <p:nvSpPr>
          <p:cNvPr id="3" name="Content Placeholder 2">
            <a:extLst>
              <a:ext uri="{FF2B5EF4-FFF2-40B4-BE49-F238E27FC236}">
                <a16:creationId xmlns:a16="http://schemas.microsoft.com/office/drawing/2014/main" id="{0D49F235-9E19-BF01-85CF-E6CB6C084BDA}"/>
              </a:ext>
            </a:extLst>
          </p:cNvPr>
          <p:cNvSpPr>
            <a:spLocks noGrp="1"/>
          </p:cNvSpPr>
          <p:nvPr>
            <p:ph idx="1"/>
          </p:nvPr>
        </p:nvSpPr>
        <p:spPr>
          <a:xfrm>
            <a:off x="537069" y="4625137"/>
            <a:ext cx="11105965" cy="1844078"/>
          </a:xfrm>
        </p:spPr>
        <p:txBody>
          <a:bodyPr vert="horz" lIns="91440" tIns="45720" rIns="91440" bIns="45720" rtlCol="0" anchor="t">
            <a:normAutofit/>
          </a:bodyPr>
          <a:lstStyle/>
          <a:p>
            <a:pPr marL="0" indent="0" algn="just">
              <a:buNone/>
            </a:pPr>
            <a:r>
              <a:rPr lang="en-GB" sz="2000" dirty="0">
                <a:solidFill>
                  <a:srgbClr val="FFFFFF"/>
                </a:solidFill>
                <a:latin typeface="Times New Roman"/>
                <a:ea typeface="+mn-lt"/>
                <a:cs typeface="+mn-lt"/>
              </a:rPr>
              <a:t>Founders &amp; Co Swansea was brought to Wind Street in 2021, becoming more than a food and beverage venue with offerings of the ‘RAVS’ clothing outlet, founded by two local students. </a:t>
            </a:r>
            <a:endParaRPr lang="en-US" dirty="0">
              <a:solidFill>
                <a:srgbClr val="000000"/>
              </a:solidFill>
              <a:latin typeface="Times New Roman"/>
              <a:ea typeface="+mn-lt"/>
              <a:cs typeface="Times New Roman"/>
            </a:endParaRPr>
          </a:p>
          <a:p>
            <a:pPr marL="0" indent="0" algn="just">
              <a:buNone/>
            </a:pPr>
            <a:r>
              <a:rPr lang="en-GB" sz="2000" dirty="0">
                <a:solidFill>
                  <a:srgbClr val="FFFFFF"/>
                </a:solidFill>
                <a:latin typeface="Times New Roman"/>
                <a:ea typeface="+mn-lt"/>
                <a:cs typeface="+mn-lt"/>
              </a:rPr>
              <a:t>To become a distinguished restaurant, physical settings that enhance the customer experience assist in customer retention (Garg and Amelia 2016, p. 92).</a:t>
            </a:r>
            <a:endParaRPr lang="en-US">
              <a:solidFill>
                <a:srgbClr val="000000"/>
              </a:solidFill>
              <a:latin typeface="Times New Roman"/>
              <a:ea typeface="+mn-lt"/>
              <a:cs typeface="Times New Roman"/>
            </a:endParaRPr>
          </a:p>
          <a:p>
            <a:pPr marL="0" indent="0" algn="just">
              <a:buNone/>
            </a:pPr>
            <a:endParaRPr lang="en-GB" sz="2000" dirty="0">
              <a:solidFill>
                <a:srgbClr val="FFFFFF"/>
              </a:solidFill>
              <a:latin typeface="Times New Roman"/>
              <a:ea typeface="+mn-lt"/>
              <a:cs typeface="+mn-lt"/>
            </a:endParaRPr>
          </a:p>
        </p:txBody>
      </p:sp>
      <p:pic>
        <p:nvPicPr>
          <p:cNvPr id="5" name="Picture 4">
            <a:extLst>
              <a:ext uri="{FF2B5EF4-FFF2-40B4-BE49-F238E27FC236}">
                <a16:creationId xmlns:a16="http://schemas.microsoft.com/office/drawing/2014/main" id="{C0AF79EC-8468-3D34-5BD7-8BCDD6FDF748}"/>
              </a:ext>
            </a:extLst>
          </p:cNvPr>
          <p:cNvPicPr>
            <a:picLocks noChangeAspect="1"/>
          </p:cNvPicPr>
          <p:nvPr/>
        </p:nvPicPr>
        <p:blipFill>
          <a:blip r:embed="rId3"/>
          <a:stretch>
            <a:fillRect/>
          </a:stretch>
        </p:blipFill>
        <p:spPr>
          <a:xfrm>
            <a:off x="11307041" y="11346873"/>
            <a:ext cx="3086100" cy="4114800"/>
          </a:xfrm>
          <a:prstGeom prst="rect">
            <a:avLst/>
          </a:prstGeom>
        </p:spPr>
      </p:pic>
    </p:spTree>
    <p:extLst>
      <p:ext uri="{BB962C8B-B14F-4D97-AF65-F5344CB8AC3E}">
        <p14:creationId xmlns:p14="http://schemas.microsoft.com/office/powerpoint/2010/main" val="2411107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28B5F8-CB20-769D-5DA6-7CCCF588EDDF}"/>
              </a:ext>
            </a:extLst>
          </p:cNvPr>
          <p:cNvSpPr>
            <a:spLocks noGrp="1"/>
          </p:cNvSpPr>
          <p:nvPr>
            <p:ph idx="1"/>
          </p:nvPr>
        </p:nvSpPr>
        <p:spPr>
          <a:xfrm>
            <a:off x="761800" y="274765"/>
            <a:ext cx="5334197" cy="6341610"/>
          </a:xfrm>
        </p:spPr>
        <p:txBody>
          <a:bodyPr vert="horz" lIns="91440" tIns="45720" rIns="91440" bIns="45720" rtlCol="0" anchor="ctr">
            <a:noAutofit/>
          </a:bodyPr>
          <a:lstStyle/>
          <a:p>
            <a:pPr marL="0" indent="0" algn="just">
              <a:buNone/>
            </a:pPr>
            <a:r>
              <a:rPr lang="en-GB" sz="2000" dirty="0">
                <a:latin typeface="Times New Roman"/>
                <a:ea typeface="+mn-lt"/>
                <a:cs typeface="+mn-lt"/>
              </a:rPr>
              <a:t>Founders and Co Swansea demonstrate customer value by providing a space for local businesses to showcase their skills within the quality of food and beverage produced. </a:t>
            </a:r>
            <a:endParaRPr lang="en-US" sz="2000" dirty="0">
              <a:latin typeface="Times New Roman"/>
              <a:ea typeface="+mn-lt"/>
              <a:cs typeface="+mn-lt"/>
            </a:endParaRPr>
          </a:p>
          <a:p>
            <a:pPr marL="0" indent="0" algn="just">
              <a:buNone/>
            </a:pPr>
            <a:r>
              <a:rPr lang="en-GB" sz="2000" dirty="0">
                <a:latin typeface="Times New Roman"/>
                <a:ea typeface="+mn-lt"/>
                <a:cs typeface="+mn-lt"/>
              </a:rPr>
              <a:t>The knowledge of your surroundings of small businesses local to you, working towards growth in a relaxed environment creates an atmosphere that is enjoyable and uplifting which works towards enhancing customer value. Atmosphere is intended to be essential within the success of a business Ariffin; </a:t>
            </a:r>
            <a:r>
              <a:rPr lang="en-GB" sz="2000" dirty="0" err="1">
                <a:latin typeface="Times New Roman"/>
                <a:ea typeface="+mn-lt"/>
                <a:cs typeface="+mn-lt"/>
              </a:rPr>
              <a:t>Bibon</a:t>
            </a:r>
            <a:r>
              <a:rPr lang="en-GB" sz="2000" dirty="0">
                <a:latin typeface="Times New Roman"/>
                <a:ea typeface="+mn-lt"/>
                <a:cs typeface="+mn-lt"/>
              </a:rPr>
              <a:t>; Abdullah (2012, p. 382). Additionally, the offers of student discount in the outlets and the variety of options ranging from food and beverage services to clothes and hairdressing outlets within your dining experience further develops the customer value aspect of Founders. </a:t>
            </a:r>
          </a:p>
          <a:p>
            <a:pPr marL="0" indent="0" algn="just">
              <a:buNone/>
            </a:pPr>
            <a:r>
              <a:rPr lang="en-US" sz="2000" dirty="0">
                <a:latin typeface="Times New Roman"/>
                <a:ea typeface="+mn-lt"/>
                <a:cs typeface="+mn-lt"/>
              </a:rPr>
              <a:t>When focusing on the customer orientation, it has a substantial impact on the positive aspect of customer value (Helal 2023).</a:t>
            </a:r>
            <a:endParaRPr lang="en-US" sz="2000" baseline="30000">
              <a:latin typeface="Times New Roman"/>
              <a:ea typeface="+mn-lt"/>
              <a:cs typeface="+mn-lt"/>
            </a:endParaRPr>
          </a:p>
          <a:p>
            <a:pPr marL="0" indent="0">
              <a:buNone/>
            </a:pPr>
            <a:endParaRPr lang="en-GB" sz="1700" dirty="0">
              <a:ea typeface="+mn-lt"/>
              <a:cs typeface="+mn-lt"/>
            </a:endParaRPr>
          </a:p>
        </p:txBody>
      </p:sp>
      <p:pic>
        <p:nvPicPr>
          <p:cNvPr id="2" name="Picture 1" descr="A group of people standing in a restaurant&#10;&#10;Description automatically generated">
            <a:extLst>
              <a:ext uri="{FF2B5EF4-FFF2-40B4-BE49-F238E27FC236}">
                <a16:creationId xmlns:a16="http://schemas.microsoft.com/office/drawing/2014/main" id="{1DD178D1-6AD6-FE0A-4E26-7ED1AF792341}"/>
              </a:ext>
            </a:extLst>
          </p:cNvPr>
          <p:cNvPicPr>
            <a:picLocks noChangeAspect="1"/>
          </p:cNvPicPr>
          <p:nvPr/>
        </p:nvPicPr>
        <p:blipFill>
          <a:blip r:embed="rId2"/>
          <a:srcRect t="3422" r="2" b="2"/>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8621322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9E301E5-1206-47D0-9CDF-72583D739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FA31FBE-7948-4384-B68A-75DEFDC49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rawing of a room with tables and chairs&#10;&#10;Description automatically generated">
            <a:extLst>
              <a:ext uri="{FF2B5EF4-FFF2-40B4-BE49-F238E27FC236}">
                <a16:creationId xmlns:a16="http://schemas.microsoft.com/office/drawing/2014/main" id="{D9552809-4B3C-C940-A8F8-0131B2034467}"/>
              </a:ext>
            </a:extLst>
          </p:cNvPr>
          <p:cNvPicPr>
            <a:picLocks noChangeAspect="1"/>
          </p:cNvPicPr>
          <p:nvPr/>
        </p:nvPicPr>
        <p:blipFill>
          <a:blip r:embed="rId2"/>
          <a:srcRect l="6724" r="19032" b="2"/>
          <a:stretch/>
        </p:blipFill>
        <p:spPr>
          <a:xfrm>
            <a:off x="641276" y="643467"/>
            <a:ext cx="4013020" cy="2702558"/>
          </a:xfrm>
          <a:prstGeom prst="rect">
            <a:avLst/>
          </a:prstGeom>
        </p:spPr>
      </p:pic>
      <p:pic>
        <p:nvPicPr>
          <p:cNvPr id="5" name="Picture 4" descr="A drawing of a restaurant&#10;&#10;Description automatically generated">
            <a:extLst>
              <a:ext uri="{FF2B5EF4-FFF2-40B4-BE49-F238E27FC236}">
                <a16:creationId xmlns:a16="http://schemas.microsoft.com/office/drawing/2014/main" id="{505C5303-8E21-F913-D50F-67F7FAF1AAF5}"/>
              </a:ext>
            </a:extLst>
          </p:cNvPr>
          <p:cNvPicPr>
            <a:picLocks noChangeAspect="1"/>
          </p:cNvPicPr>
          <p:nvPr/>
        </p:nvPicPr>
        <p:blipFill>
          <a:blip r:embed="rId3"/>
          <a:srcRect l="12423" r="11592" b="3"/>
          <a:stretch/>
        </p:blipFill>
        <p:spPr>
          <a:xfrm>
            <a:off x="643467" y="3509433"/>
            <a:ext cx="4010830" cy="2705099"/>
          </a:xfrm>
          <a:prstGeom prst="rect">
            <a:avLst/>
          </a:prstGeom>
        </p:spPr>
      </p:pic>
      <p:pic>
        <p:nvPicPr>
          <p:cNvPr id="6" name="Picture 5" descr="A drawing of a restaurant&#10;&#10;Description automatically generated">
            <a:extLst>
              <a:ext uri="{FF2B5EF4-FFF2-40B4-BE49-F238E27FC236}">
                <a16:creationId xmlns:a16="http://schemas.microsoft.com/office/drawing/2014/main" id="{5907E365-B203-F2C4-D257-E91189AEAFA0}"/>
              </a:ext>
            </a:extLst>
          </p:cNvPr>
          <p:cNvPicPr>
            <a:picLocks noChangeAspect="1"/>
          </p:cNvPicPr>
          <p:nvPr/>
        </p:nvPicPr>
        <p:blipFill>
          <a:blip r:embed="rId4"/>
          <a:srcRect l="38638" r="1" b="1"/>
          <a:stretch/>
        </p:blipFill>
        <p:spPr>
          <a:xfrm>
            <a:off x="4812633" y="643467"/>
            <a:ext cx="6735900" cy="5571066"/>
          </a:xfrm>
          <a:prstGeom prst="rect">
            <a:avLst/>
          </a:prstGeom>
        </p:spPr>
      </p:pic>
    </p:spTree>
    <p:extLst>
      <p:ext uri="{BB962C8B-B14F-4D97-AF65-F5344CB8AC3E}">
        <p14:creationId xmlns:p14="http://schemas.microsoft.com/office/powerpoint/2010/main" val="61637216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CFE55B3F-4634-4A41-B146-E6251581E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01648"/>
          </a:xfrm>
          <a:prstGeom prst="rect">
            <a:avLst/>
          </a:prstGeom>
          <a:solidFill>
            <a:srgbClr val="646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group of people in a restaurant&#10;&#10;Description automatically generated">
            <a:extLst>
              <a:ext uri="{FF2B5EF4-FFF2-40B4-BE49-F238E27FC236}">
                <a16:creationId xmlns:a16="http://schemas.microsoft.com/office/drawing/2014/main" id="{CCDC9CC8-3677-B1AC-9C92-15C9D76E374E}"/>
              </a:ext>
            </a:extLst>
          </p:cNvPr>
          <p:cNvPicPr>
            <a:picLocks noChangeAspect="1"/>
          </p:cNvPicPr>
          <p:nvPr/>
        </p:nvPicPr>
        <p:blipFill>
          <a:blip r:embed="rId2"/>
          <a:srcRect l="5591" r="11556" b="-1"/>
          <a:stretch/>
        </p:blipFill>
        <p:spPr>
          <a:xfrm>
            <a:off x="20" y="638177"/>
            <a:ext cx="3017500" cy="5581644"/>
          </a:xfrm>
          <a:prstGeom prst="rect">
            <a:avLst/>
          </a:prstGeom>
        </p:spPr>
      </p:pic>
      <p:pic>
        <p:nvPicPr>
          <p:cNvPr id="3" name="Picture 2" descr="A restaurant with tables and chairs&#10;&#10;Description automatically generated">
            <a:extLst>
              <a:ext uri="{FF2B5EF4-FFF2-40B4-BE49-F238E27FC236}">
                <a16:creationId xmlns:a16="http://schemas.microsoft.com/office/drawing/2014/main" id="{42774454-8A51-C59F-7ADB-C0DEF63AD708}"/>
              </a:ext>
            </a:extLst>
          </p:cNvPr>
          <p:cNvPicPr>
            <a:picLocks noChangeAspect="1"/>
          </p:cNvPicPr>
          <p:nvPr/>
        </p:nvPicPr>
        <p:blipFill>
          <a:blip r:embed="rId3"/>
          <a:srcRect l="10134" r="10742" b="-1"/>
          <a:stretch/>
        </p:blipFill>
        <p:spPr>
          <a:xfrm>
            <a:off x="3171272" y="638179"/>
            <a:ext cx="5849456" cy="5581644"/>
          </a:xfrm>
          <a:prstGeom prst="rect">
            <a:avLst/>
          </a:prstGeom>
        </p:spPr>
      </p:pic>
      <p:pic>
        <p:nvPicPr>
          <p:cNvPr id="4" name="Picture 3" descr="A tree in a room&#10;&#10;Description automatically generated">
            <a:extLst>
              <a:ext uri="{FF2B5EF4-FFF2-40B4-BE49-F238E27FC236}">
                <a16:creationId xmlns:a16="http://schemas.microsoft.com/office/drawing/2014/main" id="{D3AD0014-E6E0-FE85-AFA7-65C97CFC3CAE}"/>
              </a:ext>
            </a:extLst>
          </p:cNvPr>
          <p:cNvPicPr>
            <a:picLocks noChangeAspect="1"/>
          </p:cNvPicPr>
          <p:nvPr/>
        </p:nvPicPr>
        <p:blipFill>
          <a:blip r:embed="rId4"/>
          <a:srcRect l="6124" r="21793" b="-1"/>
          <a:stretch/>
        </p:blipFill>
        <p:spPr>
          <a:xfrm>
            <a:off x="9174480" y="638178"/>
            <a:ext cx="3017520" cy="5581644"/>
          </a:xfrm>
          <a:prstGeom prst="rect">
            <a:avLst/>
          </a:prstGeom>
        </p:spPr>
      </p:pic>
      <p:sp>
        <p:nvSpPr>
          <p:cNvPr id="23" name="Rectangle 22">
            <a:extLst>
              <a:ext uri="{FF2B5EF4-FFF2-40B4-BE49-F238E27FC236}">
                <a16:creationId xmlns:a16="http://schemas.microsoft.com/office/drawing/2014/main" id="{5CD271E5-55BF-4266-A3A7-CFCC30518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56352"/>
            <a:ext cx="12192000" cy="501648"/>
          </a:xfrm>
          <a:prstGeom prst="rect">
            <a:avLst/>
          </a:prstGeom>
          <a:solidFill>
            <a:srgbClr val="646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8738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A bar with tables and chairs&#10;&#10;Description automatically generated">
            <a:extLst>
              <a:ext uri="{FF2B5EF4-FFF2-40B4-BE49-F238E27FC236}">
                <a16:creationId xmlns:a16="http://schemas.microsoft.com/office/drawing/2014/main" id="{A9E0FA2C-288E-B9EB-7976-0A7F1F20A35B}"/>
              </a:ext>
            </a:extLst>
          </p:cNvPr>
          <p:cNvPicPr>
            <a:picLocks noChangeAspect="1"/>
          </p:cNvPicPr>
          <p:nvPr/>
        </p:nvPicPr>
        <p:blipFill>
          <a:blip r:embed="rId2"/>
          <a:srcRect l="10096" r="8329"/>
          <a:stretch/>
        </p:blipFill>
        <p:spPr>
          <a:xfrm>
            <a:off x="911062" y="623275"/>
            <a:ext cx="3453846" cy="5607882"/>
          </a:xfrm>
          <a:prstGeom prst="rect">
            <a:avLst/>
          </a:prstGeom>
        </p:spPr>
      </p:pic>
      <p:sp>
        <p:nvSpPr>
          <p:cNvPr id="31" name="Rectangle 30">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4989" y="623275"/>
            <a:ext cx="658183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FF4CBC-F826-DEE4-90AC-08F74B2D6D89}"/>
              </a:ext>
            </a:extLst>
          </p:cNvPr>
          <p:cNvSpPr>
            <a:spLocks noGrp="1"/>
          </p:cNvSpPr>
          <p:nvPr>
            <p:ph type="title"/>
          </p:nvPr>
        </p:nvSpPr>
        <p:spPr>
          <a:xfrm>
            <a:off x="5450209" y="1056640"/>
            <a:ext cx="5799947" cy="3494398"/>
          </a:xfrm>
        </p:spPr>
        <p:txBody>
          <a:bodyPr vert="horz" lIns="91440" tIns="45720" rIns="91440" bIns="45720" rtlCol="0" anchor="b">
            <a:normAutofit fontScale="90000"/>
          </a:bodyPr>
          <a:lstStyle/>
          <a:p>
            <a:pPr algn="just"/>
            <a:br>
              <a:rPr lang="en-US" sz="3200" dirty="0"/>
            </a:br>
            <a:br>
              <a:rPr lang="en-US" sz="3200" dirty="0">
                <a:latin typeface="Times New Roman"/>
              </a:rPr>
            </a:br>
            <a:br>
              <a:rPr lang="en-US" sz="3200" dirty="0">
                <a:latin typeface="Times New Roman"/>
              </a:rPr>
            </a:br>
            <a:r>
              <a:rPr lang="en-US" sz="3200" kern="1200" dirty="0">
                <a:latin typeface="Times New Roman"/>
                <a:cs typeface="Times New Roman"/>
              </a:rPr>
              <a:t>"Physical environment of the restaurant has a greater influence on the image of the restaurant and can act positively or negatively for the customer perception of the restaurant image." </a:t>
            </a:r>
            <a:r>
              <a:rPr lang="en-US" sz="3200" kern="1200" dirty="0">
                <a:latin typeface="+mj-lt"/>
                <a:ea typeface="+mj-ea"/>
                <a:cs typeface="+mj-cs"/>
              </a:rPr>
              <a:t> </a:t>
            </a:r>
            <a:endParaRPr lang="en-US">
              <a:ea typeface="+mj-ea"/>
              <a:cs typeface="+mj-cs"/>
            </a:endParaRPr>
          </a:p>
          <a:p>
            <a:pPr algn="just"/>
            <a:endParaRPr lang="en-US" sz="3200" kern="1200">
              <a:solidFill>
                <a:schemeClr val="tx1"/>
              </a:solidFill>
              <a:latin typeface="+mj-lt"/>
            </a:endParaRPr>
          </a:p>
        </p:txBody>
      </p:sp>
      <p:sp>
        <p:nvSpPr>
          <p:cNvPr id="4" name="TextBox 3">
            <a:extLst>
              <a:ext uri="{FF2B5EF4-FFF2-40B4-BE49-F238E27FC236}">
                <a16:creationId xmlns:a16="http://schemas.microsoft.com/office/drawing/2014/main" id="{BFCC082F-C497-BA08-BE41-E413A8ACCBD1}"/>
              </a:ext>
            </a:extLst>
          </p:cNvPr>
          <p:cNvSpPr txBox="1"/>
          <p:nvPr/>
        </p:nvSpPr>
        <p:spPr>
          <a:xfrm>
            <a:off x="7385936" y="5836428"/>
            <a:ext cx="4158212" cy="40317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ts val="1000"/>
              </a:spcBef>
              <a:spcAft>
                <a:spcPts val="600"/>
              </a:spcAft>
            </a:pPr>
            <a:r>
              <a:rPr lang="en-US" kern="1200">
                <a:latin typeface="+mn-lt"/>
                <a:ea typeface="+mn-ea"/>
                <a:cs typeface="+mn-cs"/>
              </a:rPr>
              <a:t>(</a:t>
            </a:r>
            <a:r>
              <a:rPr lang="en-US" kern="1200" err="1">
                <a:latin typeface="+mn-lt"/>
                <a:ea typeface="+mn-ea"/>
                <a:cs typeface="+mn-cs"/>
              </a:rPr>
              <a:t>Pecotić</a:t>
            </a:r>
            <a:r>
              <a:rPr lang="en-US" kern="1200">
                <a:latin typeface="+mn-lt"/>
                <a:ea typeface="+mn-ea"/>
                <a:cs typeface="+mn-cs"/>
              </a:rPr>
              <a:t>, </a:t>
            </a:r>
            <a:r>
              <a:rPr lang="en-US" kern="1200" err="1">
                <a:latin typeface="+mn-lt"/>
                <a:ea typeface="+mn-ea"/>
                <a:cs typeface="+mn-cs"/>
              </a:rPr>
              <a:t>Bazdan</a:t>
            </a:r>
            <a:r>
              <a:rPr lang="en-US" kern="1200">
                <a:latin typeface="+mn-lt"/>
                <a:ea typeface="+mn-ea"/>
                <a:cs typeface="+mn-cs"/>
              </a:rPr>
              <a:t> and Samardžija 2014).</a:t>
            </a:r>
          </a:p>
        </p:txBody>
      </p:sp>
    </p:spTree>
    <p:extLst>
      <p:ext uri="{BB962C8B-B14F-4D97-AF65-F5344CB8AC3E}">
        <p14:creationId xmlns:p14="http://schemas.microsoft.com/office/powerpoint/2010/main" val="30256528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Content Placeholder 2">
            <a:extLst>
              <a:ext uri="{FF2B5EF4-FFF2-40B4-BE49-F238E27FC236}">
                <a16:creationId xmlns:a16="http://schemas.microsoft.com/office/drawing/2014/main" id="{35C9F962-A262-4B5E-88C7-9F9A51F50709}"/>
              </a:ext>
            </a:extLst>
          </p:cNvPr>
          <p:cNvSpPr>
            <a:spLocks noGrp="1"/>
          </p:cNvSpPr>
          <p:nvPr>
            <p:ph idx="1"/>
          </p:nvPr>
        </p:nvSpPr>
        <p:spPr>
          <a:xfrm>
            <a:off x="476389" y="587766"/>
            <a:ext cx="5619009" cy="6273877"/>
          </a:xfrm>
        </p:spPr>
        <p:txBody>
          <a:bodyPr vert="horz" lIns="91440" tIns="45720" rIns="91440" bIns="45720" rtlCol="0" anchor="t">
            <a:noAutofit/>
          </a:bodyPr>
          <a:lstStyle/>
          <a:p>
            <a:pPr marL="0" indent="0" algn="just">
              <a:buNone/>
            </a:pPr>
            <a:r>
              <a:rPr lang="en-US" sz="2000" dirty="0">
                <a:latin typeface="Times New Roman"/>
                <a:ea typeface="+mn-lt"/>
                <a:cs typeface="+mn-lt"/>
              </a:rPr>
              <a:t>Potential diners who are yet to visit Founders &amp; Co Swansea would find themselves to be drawn to visit based off the variety of workshops held within the establishment, for example they host festive themed events such as wreath workshops and free craft activity workshops for children and families. </a:t>
            </a:r>
            <a:endParaRPr lang="en-US" sz="2000">
              <a:latin typeface="Times New Roman"/>
              <a:cs typeface="Times New Roman"/>
            </a:endParaRPr>
          </a:p>
          <a:p>
            <a:pPr marL="0" indent="0" algn="just">
              <a:buNone/>
            </a:pPr>
            <a:r>
              <a:rPr lang="en-US" sz="2000" dirty="0">
                <a:latin typeface="Times New Roman"/>
                <a:ea typeface="+mn-lt"/>
                <a:cs typeface="+mn-lt"/>
              </a:rPr>
              <a:t>These offerings contribute to the establishment's current and potential diners. Understanding the two sides of first-time and repeat customers provides good basis for customer loyalty Ryu and Han (2011, p. 599). However, from the research conducted it has been discovered that Founders &amp; Co currently do not offer a loyalty scheme. Though, in addition to their inclusive dining experience and free opportunities alongside discounts and various themed events with live music, it effectively encourages repeat visits within their current diners. Understanding what is needed for customer enjoyment contributes to the development of effective marketing strategies (Bowden and Dagger 2011, p. 501).</a:t>
            </a:r>
            <a:endParaRPr lang="en-US" sz="2000" dirty="0">
              <a:latin typeface="Times New Roman"/>
            </a:endParaRPr>
          </a:p>
          <a:p>
            <a:pPr marL="0" indent="0">
              <a:buNone/>
            </a:pPr>
            <a:endParaRPr lang="en-US" sz="1500">
              <a:ea typeface="+mn-lt"/>
              <a:cs typeface="+mn-lt"/>
            </a:endParaRPr>
          </a:p>
          <a:p>
            <a:pPr marL="0" indent="0">
              <a:buNone/>
            </a:pPr>
            <a:endParaRPr lang="en-US" sz="1500"/>
          </a:p>
        </p:txBody>
      </p:sp>
      <p:sp>
        <p:nvSpPr>
          <p:cNvPr id="74" name="Oval 7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 name="Picture 1" descr="A sign for a clothing store&#10;&#10;Description automatically generated">
            <a:extLst>
              <a:ext uri="{FF2B5EF4-FFF2-40B4-BE49-F238E27FC236}">
                <a16:creationId xmlns:a16="http://schemas.microsoft.com/office/drawing/2014/main" id="{15BC7E36-6B90-33BB-0DA3-F4359CECEE74}"/>
              </a:ext>
            </a:extLst>
          </p:cNvPr>
          <p:cNvPicPr>
            <a:picLocks noChangeAspect="1"/>
          </p:cNvPicPr>
          <p:nvPr/>
        </p:nvPicPr>
        <p:blipFill>
          <a:blip r:embed="rId2"/>
          <a:srcRect t="13693" r="-2" b="8816"/>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76" name="Arc 7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4" name="Picture 3" descr="A poster for a craft event&#10;&#10;Description automatically generated">
            <a:extLst>
              <a:ext uri="{FF2B5EF4-FFF2-40B4-BE49-F238E27FC236}">
                <a16:creationId xmlns:a16="http://schemas.microsoft.com/office/drawing/2014/main" id="{ED918D5E-800D-048E-42F3-8F33D3FF3815}"/>
              </a:ext>
            </a:extLst>
          </p:cNvPr>
          <p:cNvPicPr>
            <a:picLocks noChangeAspect="1"/>
          </p:cNvPicPr>
          <p:nvPr/>
        </p:nvPicPr>
        <p:blipFill>
          <a:blip r:embed="rId3"/>
          <a:srcRect r="-3" b="13006"/>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19182679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0A80B7F-B459-DA3B-0624-7498EEB0E1EF}"/>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dirty="0">
                <a:solidFill>
                  <a:schemeClr val="bg1">
                    <a:lumMod val="95000"/>
                    <a:lumOff val="5000"/>
                  </a:schemeClr>
                </a:solidFill>
                <a:latin typeface="Times New Roman"/>
                <a:cs typeface="Times New Roman"/>
              </a:rPr>
              <a:t>Prior to undertaking a secret reviewer's role.</a:t>
            </a:r>
          </a:p>
        </p:txBody>
      </p:sp>
    </p:spTree>
    <p:extLst>
      <p:ext uri="{BB962C8B-B14F-4D97-AF65-F5344CB8AC3E}">
        <p14:creationId xmlns:p14="http://schemas.microsoft.com/office/powerpoint/2010/main" val="232530080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DC8792-9B69-5E76-8C8D-CE983C2E6E8C}"/>
              </a:ext>
            </a:extLst>
          </p:cNvPr>
          <p:cNvSpPr>
            <a:spLocks noGrp="1"/>
          </p:cNvSpPr>
          <p:nvPr>
            <p:ph idx="1"/>
          </p:nvPr>
        </p:nvSpPr>
        <p:spPr>
          <a:xfrm>
            <a:off x="614336" y="615896"/>
            <a:ext cx="5972209" cy="5621338"/>
          </a:xfrm>
        </p:spPr>
        <p:txBody>
          <a:bodyPr vert="horz" lIns="91440" tIns="45720" rIns="91440" bIns="45720" rtlCol="0" anchor="t">
            <a:normAutofit/>
          </a:bodyPr>
          <a:lstStyle/>
          <a:p>
            <a:pPr marL="0" indent="0">
              <a:lnSpc>
                <a:spcPct val="100000"/>
              </a:lnSpc>
              <a:spcBef>
                <a:spcPts val="0"/>
              </a:spcBef>
              <a:buNone/>
            </a:pPr>
            <a:r>
              <a:rPr lang="en-US" sz="2400" baseline="30000" dirty="0">
                <a:latin typeface="Times New Roman"/>
                <a:ea typeface="+mn-lt"/>
                <a:cs typeface="+mn-lt"/>
              </a:rPr>
              <a:t>Upon the selection the restaurant where the decision was made to undertake the secret reviewer's role, research on Trip Advisor was undertaken. It was discovered that with the very few 1-star ratings for Founders and Co it would be interesting to follow up on these and experience this firsthand.  </a:t>
            </a:r>
            <a:endParaRPr lang="en-US" sz="2400">
              <a:latin typeface="Times New Roman"/>
              <a:ea typeface="+mn-lt"/>
              <a:cs typeface="+mn-lt"/>
            </a:endParaRPr>
          </a:p>
          <a:p>
            <a:pPr marL="0" indent="0">
              <a:lnSpc>
                <a:spcPct val="100000"/>
              </a:lnSpc>
              <a:spcBef>
                <a:spcPts val="0"/>
              </a:spcBef>
              <a:buNone/>
            </a:pPr>
            <a:r>
              <a:rPr lang="en-GB" sz="2400" baseline="30000" dirty="0">
                <a:latin typeface="Times New Roman"/>
                <a:ea typeface="+mn-lt"/>
                <a:cs typeface="+mn-lt"/>
              </a:rPr>
              <a:t>Throughout the Founders and Co website, they are yet to provide previous reviews to showcase their excellence, however upon conducting research on TripAdvisor, it has been discovered that the TripAdvisor rating they uphold is currently 5 stars accumulated from 802 reviews (730) being 5 stars. According to Keates (2007, p. 1) TripAdvisor has become the first stop for planning ahead, however this can be detrimental to businesses as it is reliant on the wisdom of unfamiliar consumers. It is highlighted by Morais (2021, p. 1) that a high percentage of consumers read online reviews prior to their visit, TripAdvisor and various social media platforms are a key factor in restaurant choices. </a:t>
            </a:r>
            <a:endParaRPr lang="en-US" sz="2400">
              <a:latin typeface="Times New Roman"/>
              <a:ea typeface="+mn-lt"/>
              <a:cs typeface="+mn-lt"/>
            </a:endParaRPr>
          </a:p>
          <a:p>
            <a:pPr marL="0" indent="0">
              <a:buNone/>
            </a:pPr>
            <a:endParaRPr lang="en-GB" sz="1800" dirty="0">
              <a:latin typeface="Times New Roman"/>
              <a:ea typeface="+mn-lt"/>
              <a:cs typeface="+mn-lt"/>
            </a:endParaRPr>
          </a:p>
        </p:txBody>
      </p:sp>
      <p:pic>
        <p:nvPicPr>
          <p:cNvPr id="4" name="Picture 3" descr="A screenshot of a menu&#10;&#10;Description automatically generated">
            <a:extLst>
              <a:ext uri="{FF2B5EF4-FFF2-40B4-BE49-F238E27FC236}">
                <a16:creationId xmlns:a16="http://schemas.microsoft.com/office/drawing/2014/main" id="{4B67A51A-D89B-719E-72F7-B6BA393CEEBE}"/>
              </a:ext>
            </a:extLst>
          </p:cNvPr>
          <p:cNvPicPr>
            <a:picLocks noChangeAspect="1"/>
          </p:cNvPicPr>
          <p:nvPr/>
        </p:nvPicPr>
        <p:blipFill>
          <a:blip r:embed="rId2"/>
          <a:stretch>
            <a:fillRect/>
          </a:stretch>
        </p:blipFill>
        <p:spPr>
          <a:xfrm>
            <a:off x="6810895" y="991748"/>
            <a:ext cx="5045346" cy="4510867"/>
          </a:xfrm>
          <a:prstGeom prst="rect">
            <a:avLst/>
          </a:prstGeom>
        </p:spPr>
      </p:pic>
    </p:spTree>
    <p:extLst>
      <p:ext uri="{BB962C8B-B14F-4D97-AF65-F5344CB8AC3E}">
        <p14:creationId xmlns:p14="http://schemas.microsoft.com/office/powerpoint/2010/main" val="12047685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88504C-A613-790A-FA3B-111F01ED9385}"/>
              </a:ext>
            </a:extLst>
          </p:cNvPr>
          <p:cNvSpPr>
            <a:spLocks noGrp="1"/>
          </p:cNvSpPr>
          <p:nvPr>
            <p:ph idx="1"/>
          </p:nvPr>
        </p:nvSpPr>
        <p:spPr>
          <a:xfrm>
            <a:off x="838200" y="682626"/>
            <a:ext cx="10449340" cy="5622944"/>
          </a:xfrm>
        </p:spPr>
        <p:txBody>
          <a:bodyPr vert="horz" lIns="91440" tIns="45720" rIns="91440" bIns="45720" rtlCol="0" anchor="t">
            <a:noAutofit/>
          </a:bodyPr>
          <a:lstStyle/>
          <a:p>
            <a:pPr marL="0" indent="0" algn="just">
              <a:buNone/>
            </a:pPr>
            <a:endParaRPr lang="en-US" sz="1600">
              <a:ea typeface="+mn-lt"/>
              <a:cs typeface="+mn-lt"/>
            </a:endParaRPr>
          </a:p>
          <a:p>
            <a:pPr>
              <a:buNone/>
            </a:pPr>
            <a:endParaRPr lang="en-US" sz="1600"/>
          </a:p>
          <a:p>
            <a:pPr marL="0" indent="0">
              <a:buNone/>
            </a:pPr>
            <a:endParaRPr lang="en-US" sz="1600"/>
          </a:p>
          <a:p>
            <a:pPr marL="0" indent="0">
              <a:buNone/>
            </a:pPr>
            <a:endParaRPr lang="en-US" sz="1600"/>
          </a:p>
        </p:txBody>
      </p:sp>
      <p:pic>
        <p:nvPicPr>
          <p:cNvPr id="4" name="Picture 3" descr="A screenshot of a phone&#10;&#10;Description automatically generated">
            <a:extLst>
              <a:ext uri="{FF2B5EF4-FFF2-40B4-BE49-F238E27FC236}">
                <a16:creationId xmlns:a16="http://schemas.microsoft.com/office/drawing/2014/main" id="{671AB31C-06A7-677B-90CE-DFE6D18E346C}"/>
              </a:ext>
            </a:extLst>
          </p:cNvPr>
          <p:cNvPicPr>
            <a:picLocks noChangeAspect="1"/>
          </p:cNvPicPr>
          <p:nvPr/>
        </p:nvPicPr>
        <p:blipFill>
          <a:blip r:embed="rId2"/>
          <a:srcRect l="-38" r="-82" b="240"/>
          <a:stretch/>
        </p:blipFill>
        <p:spPr>
          <a:xfrm>
            <a:off x="272848" y="1713286"/>
            <a:ext cx="6023392" cy="4174814"/>
          </a:xfrm>
          <a:prstGeom prst="rect">
            <a:avLst/>
          </a:prstGeom>
        </p:spPr>
      </p:pic>
      <p:pic>
        <p:nvPicPr>
          <p:cNvPr id="5" name="Picture 4" descr="A white background with black text&#10;&#10;Description automatically generated">
            <a:extLst>
              <a:ext uri="{FF2B5EF4-FFF2-40B4-BE49-F238E27FC236}">
                <a16:creationId xmlns:a16="http://schemas.microsoft.com/office/drawing/2014/main" id="{D2D182EC-E6B4-9E3B-EE44-77C1A0467F50}"/>
              </a:ext>
            </a:extLst>
          </p:cNvPr>
          <p:cNvPicPr>
            <a:picLocks noChangeAspect="1"/>
          </p:cNvPicPr>
          <p:nvPr/>
        </p:nvPicPr>
        <p:blipFill>
          <a:blip r:embed="rId3"/>
          <a:stretch>
            <a:fillRect/>
          </a:stretch>
        </p:blipFill>
        <p:spPr>
          <a:xfrm>
            <a:off x="212935" y="419108"/>
            <a:ext cx="6082381" cy="1025812"/>
          </a:xfrm>
          <a:prstGeom prst="rect">
            <a:avLst/>
          </a:prstGeom>
        </p:spPr>
      </p:pic>
      <mc:AlternateContent xmlns:mc="http://schemas.openxmlformats.org/markup-compatibility/2006" xmlns:p14="http://schemas.microsoft.com/office/powerpoint/2010/main">
        <mc:Choice Requires="p14">
          <p:contentPart p14:bwMode="auto" r:id="rId4">
            <p14:nvContentPartPr>
              <p14:cNvPr id="8" name="Ink 7">
                <a:extLst>
                  <a:ext uri="{FF2B5EF4-FFF2-40B4-BE49-F238E27FC236}">
                    <a16:creationId xmlns:a16="http://schemas.microsoft.com/office/drawing/2014/main" id="{78F9E2D1-AB9A-4C46-C729-5CB6789E167E}"/>
                  </a:ext>
                </a:extLst>
              </p14:cNvPr>
              <p14:cNvContentPartPr/>
              <p14:nvPr/>
            </p14:nvContentPartPr>
            <p14:xfrm>
              <a:off x="324580" y="1100027"/>
              <a:ext cx="1720291" cy="50129"/>
            </p14:xfrm>
          </p:contentPart>
        </mc:Choice>
        <mc:Fallback xmlns="">
          <p:pic>
            <p:nvPicPr>
              <p:cNvPr id="8" name="Ink 7">
                <a:extLst>
                  <a:ext uri="{FF2B5EF4-FFF2-40B4-BE49-F238E27FC236}">
                    <a16:creationId xmlns:a16="http://schemas.microsoft.com/office/drawing/2014/main" id="{78F9E2D1-AB9A-4C46-C729-5CB6789E167E}"/>
                  </a:ext>
                </a:extLst>
              </p:cNvPr>
              <p:cNvPicPr/>
              <p:nvPr/>
            </p:nvPicPr>
            <p:blipFill>
              <a:blip r:embed="rId5"/>
              <a:stretch>
                <a:fillRect/>
              </a:stretch>
            </p:blipFill>
            <p:spPr>
              <a:xfrm>
                <a:off x="270956" y="993370"/>
                <a:ext cx="1827899" cy="263088"/>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20" name="Ink 19">
                <a:extLst>
                  <a:ext uri="{FF2B5EF4-FFF2-40B4-BE49-F238E27FC236}">
                    <a16:creationId xmlns:a16="http://schemas.microsoft.com/office/drawing/2014/main" id="{56478A77-E51B-6579-B15A-16BC017ADFCF}"/>
                  </a:ext>
                </a:extLst>
              </p14:cNvPr>
              <p14:cNvContentPartPr/>
              <p14:nvPr/>
            </p14:nvContentPartPr>
            <p14:xfrm flipV="1">
              <a:off x="212175" y="684461"/>
              <a:ext cx="5203185" cy="41189"/>
            </p14:xfrm>
          </p:contentPart>
        </mc:Choice>
        <mc:Fallback>
          <p:pic>
            <p:nvPicPr>
              <p:cNvPr id="20" name="Ink 19">
                <a:extLst>
                  <a:ext uri="{FF2B5EF4-FFF2-40B4-BE49-F238E27FC236}">
                    <a16:creationId xmlns:a16="http://schemas.microsoft.com/office/drawing/2014/main" id="{56478A77-E51B-6579-B15A-16BC017ADFCF}"/>
                  </a:ext>
                </a:extLst>
              </p:cNvPr>
              <p:cNvPicPr/>
              <p:nvPr/>
            </p:nvPicPr>
            <p:blipFill>
              <a:blip r:embed="rId7"/>
              <a:stretch>
                <a:fillRect/>
              </a:stretch>
            </p:blipFill>
            <p:spPr>
              <a:xfrm flipV="1">
                <a:off x="158178" y="573139"/>
                <a:ext cx="5310820" cy="263461"/>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1" name="Ink 20">
                <a:extLst>
                  <a:ext uri="{FF2B5EF4-FFF2-40B4-BE49-F238E27FC236}">
                    <a16:creationId xmlns:a16="http://schemas.microsoft.com/office/drawing/2014/main" id="{361DB8AF-6BD5-0F36-ADD3-FD7853225FCA}"/>
                  </a:ext>
                </a:extLst>
              </p14:cNvPr>
              <p14:cNvContentPartPr/>
              <p14:nvPr/>
            </p14:nvContentPartPr>
            <p14:xfrm>
              <a:off x="1642944" y="5444764"/>
              <a:ext cx="1746697" cy="49654"/>
            </p14:xfrm>
          </p:contentPart>
        </mc:Choice>
        <mc:Fallback xmlns="">
          <p:pic>
            <p:nvPicPr>
              <p:cNvPr id="21" name="Ink 20">
                <a:extLst>
                  <a:ext uri="{FF2B5EF4-FFF2-40B4-BE49-F238E27FC236}">
                    <a16:creationId xmlns:a16="http://schemas.microsoft.com/office/drawing/2014/main" id="{361DB8AF-6BD5-0F36-ADD3-FD7853225FCA}"/>
                  </a:ext>
                </a:extLst>
              </p:cNvPr>
              <p:cNvPicPr/>
              <p:nvPr/>
            </p:nvPicPr>
            <p:blipFill>
              <a:blip r:embed="rId9"/>
              <a:stretch>
                <a:fillRect/>
              </a:stretch>
            </p:blipFill>
            <p:spPr>
              <a:xfrm>
                <a:off x="1588956" y="5090093"/>
                <a:ext cx="1854313" cy="757815"/>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22" name="Ink 21">
                <a:extLst>
                  <a:ext uri="{FF2B5EF4-FFF2-40B4-BE49-F238E27FC236}">
                    <a16:creationId xmlns:a16="http://schemas.microsoft.com/office/drawing/2014/main" id="{D39D520C-448F-C491-7FA9-EA77F7FEE640}"/>
                  </a:ext>
                </a:extLst>
              </p14:cNvPr>
              <p14:cNvContentPartPr/>
              <p14:nvPr/>
            </p14:nvContentPartPr>
            <p14:xfrm>
              <a:off x="416270" y="3888825"/>
              <a:ext cx="599111" cy="98396"/>
            </p14:xfrm>
          </p:contentPart>
        </mc:Choice>
        <mc:Fallback>
          <p:pic>
            <p:nvPicPr>
              <p:cNvPr id="22" name="Ink 21">
                <a:extLst>
                  <a:ext uri="{FF2B5EF4-FFF2-40B4-BE49-F238E27FC236}">
                    <a16:creationId xmlns:a16="http://schemas.microsoft.com/office/drawing/2014/main" id="{D39D520C-448F-C491-7FA9-EA77F7FEE640}"/>
                  </a:ext>
                </a:extLst>
              </p:cNvPr>
              <p:cNvPicPr/>
              <p:nvPr/>
            </p:nvPicPr>
            <p:blipFill>
              <a:blip r:embed="rId11"/>
              <a:stretch>
                <a:fillRect/>
              </a:stretch>
            </p:blipFill>
            <p:spPr>
              <a:xfrm>
                <a:off x="362296" y="-25629975"/>
                <a:ext cx="706699" cy="59037600"/>
              </a:xfrm>
              <a:prstGeom prst="rect">
                <a:avLst/>
              </a:prstGeom>
            </p:spPr>
          </p:pic>
        </mc:Fallback>
      </mc:AlternateContent>
      <mc:AlternateContent xmlns:mc="http://schemas.openxmlformats.org/markup-compatibility/2006">
        <mc:Choice xmlns:p14="http://schemas.microsoft.com/office/powerpoint/2010/main" Requires="p14">
          <p:contentPart p14:bwMode="auto" r:id="rId12">
            <p14:nvContentPartPr>
              <p14:cNvPr id="23" name="Ink 22">
                <a:extLst>
                  <a:ext uri="{FF2B5EF4-FFF2-40B4-BE49-F238E27FC236}">
                    <a16:creationId xmlns:a16="http://schemas.microsoft.com/office/drawing/2014/main" id="{20AAB75E-7E39-5331-B648-549C3B02C7BF}"/>
                  </a:ext>
                </a:extLst>
              </p14:cNvPr>
              <p14:cNvContentPartPr/>
              <p14:nvPr/>
            </p14:nvContentPartPr>
            <p14:xfrm>
              <a:off x="1275486" y="4976947"/>
              <a:ext cx="877597" cy="51901"/>
            </p14:xfrm>
          </p:contentPart>
        </mc:Choice>
        <mc:Fallback>
          <p:pic>
            <p:nvPicPr>
              <p:cNvPr id="23" name="Ink 22">
                <a:extLst>
                  <a:ext uri="{FF2B5EF4-FFF2-40B4-BE49-F238E27FC236}">
                    <a16:creationId xmlns:a16="http://schemas.microsoft.com/office/drawing/2014/main" id="{20AAB75E-7E39-5331-B648-549C3B02C7BF}"/>
                  </a:ext>
                </a:extLst>
              </p:cNvPr>
              <p:cNvPicPr/>
              <p:nvPr/>
            </p:nvPicPr>
            <p:blipFill>
              <a:blip r:embed="rId13"/>
              <a:stretch>
                <a:fillRect/>
              </a:stretch>
            </p:blipFill>
            <p:spPr>
              <a:xfrm>
                <a:off x="1221491" y="4869566"/>
                <a:ext cx="985227" cy="266306"/>
              </a:xfrm>
              <a:prstGeom prst="rect">
                <a:avLst/>
              </a:prstGeom>
            </p:spPr>
          </p:pic>
        </mc:Fallback>
      </mc:AlternateContent>
      <p:pic>
        <p:nvPicPr>
          <p:cNvPr id="27" name="Picture 26" descr="A screenshot of a survey&#10;&#10;Description automatically generated">
            <a:extLst>
              <a:ext uri="{FF2B5EF4-FFF2-40B4-BE49-F238E27FC236}">
                <a16:creationId xmlns:a16="http://schemas.microsoft.com/office/drawing/2014/main" id="{0F62B700-EED7-D910-D7F0-B1B1BBDF40C8}"/>
              </a:ext>
            </a:extLst>
          </p:cNvPr>
          <p:cNvPicPr>
            <a:picLocks noChangeAspect="1"/>
          </p:cNvPicPr>
          <p:nvPr/>
        </p:nvPicPr>
        <p:blipFill>
          <a:blip r:embed="rId14"/>
          <a:srcRect l="3120" t="5525" r="4532" b="4265"/>
          <a:stretch/>
        </p:blipFill>
        <p:spPr>
          <a:xfrm>
            <a:off x="6300431" y="1147441"/>
            <a:ext cx="5855338" cy="3965557"/>
          </a:xfrm>
          <a:prstGeom prst="rect">
            <a:avLst/>
          </a:prstGeom>
        </p:spPr>
      </p:pic>
      <mc:AlternateContent xmlns:mc="http://schemas.openxmlformats.org/markup-compatibility/2006" xmlns:p14="http://schemas.microsoft.com/office/powerpoint/2010/main">
        <mc:Choice Requires="p14">
          <p:contentPart p14:bwMode="auto" r:id="rId15">
            <p14:nvContentPartPr>
              <p14:cNvPr id="2" name="Ink 1">
                <a:extLst>
                  <a:ext uri="{FF2B5EF4-FFF2-40B4-BE49-F238E27FC236}">
                    <a16:creationId xmlns:a16="http://schemas.microsoft.com/office/drawing/2014/main" id="{9849BEE4-B562-4D99-CE89-CFB8C7735EDF}"/>
                  </a:ext>
                </a:extLst>
              </p14:cNvPr>
              <p14:cNvContentPartPr/>
              <p14:nvPr/>
            </p14:nvContentPartPr>
            <p14:xfrm>
              <a:off x="311878" y="1964730"/>
              <a:ext cx="1269232" cy="19036"/>
            </p14:xfrm>
          </p:contentPart>
        </mc:Choice>
        <mc:Fallback xmlns="">
          <p:pic>
            <p:nvPicPr>
              <p:cNvPr id="2" name="Ink 1">
                <a:extLst>
                  <a:ext uri="{FF2B5EF4-FFF2-40B4-BE49-F238E27FC236}">
                    <a16:creationId xmlns:a16="http://schemas.microsoft.com/office/drawing/2014/main" id="{9849BEE4-B562-4D99-CE89-CFB8C7735EDF}"/>
                  </a:ext>
                </a:extLst>
              </p:cNvPr>
              <p:cNvPicPr/>
              <p:nvPr/>
            </p:nvPicPr>
            <p:blipFill>
              <a:blip r:embed="rId16"/>
              <a:stretch>
                <a:fillRect/>
              </a:stretch>
            </p:blipFill>
            <p:spPr>
              <a:xfrm>
                <a:off x="257899" y="1859327"/>
                <a:ext cx="1376831" cy="230195"/>
              </a:xfrm>
              <a:prstGeom prst="rect">
                <a:avLst/>
              </a:prstGeom>
            </p:spPr>
          </p:pic>
        </mc:Fallback>
      </mc:AlternateContent>
    </p:spTree>
    <p:extLst>
      <p:ext uri="{BB962C8B-B14F-4D97-AF65-F5344CB8AC3E}">
        <p14:creationId xmlns:p14="http://schemas.microsoft.com/office/powerpoint/2010/main" val="15334071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white background with black text&#10;&#10;Description automatically generated">
            <a:extLst>
              <a:ext uri="{FF2B5EF4-FFF2-40B4-BE49-F238E27FC236}">
                <a16:creationId xmlns:a16="http://schemas.microsoft.com/office/drawing/2014/main" id="{6934CC1A-3540-0096-B376-DB2F64443493}"/>
              </a:ext>
            </a:extLst>
          </p:cNvPr>
          <p:cNvPicPr>
            <a:picLocks noChangeAspect="1"/>
          </p:cNvPicPr>
          <p:nvPr/>
        </p:nvPicPr>
        <p:blipFill>
          <a:blip r:embed="rId2"/>
          <a:stretch>
            <a:fillRect/>
          </a:stretch>
        </p:blipFill>
        <p:spPr>
          <a:xfrm>
            <a:off x="251669" y="400869"/>
            <a:ext cx="9740346" cy="1944036"/>
          </a:xfrm>
          <a:prstGeom prst="rect">
            <a:avLst/>
          </a:prstGeom>
        </p:spPr>
      </p:pic>
      <p:pic>
        <p:nvPicPr>
          <p:cNvPr id="5" name="Picture 4" descr="A screenshot of a message&#10;&#10;Description automatically generated">
            <a:extLst>
              <a:ext uri="{FF2B5EF4-FFF2-40B4-BE49-F238E27FC236}">
                <a16:creationId xmlns:a16="http://schemas.microsoft.com/office/drawing/2014/main" id="{E4D0F855-32A6-4BF7-1636-B6EF2414F82A}"/>
              </a:ext>
            </a:extLst>
          </p:cNvPr>
          <p:cNvPicPr>
            <a:picLocks noChangeAspect="1"/>
          </p:cNvPicPr>
          <p:nvPr/>
        </p:nvPicPr>
        <p:blipFill>
          <a:blip r:embed="rId3"/>
          <a:stretch>
            <a:fillRect/>
          </a:stretch>
        </p:blipFill>
        <p:spPr>
          <a:xfrm>
            <a:off x="231913" y="2360067"/>
            <a:ext cx="9762434" cy="2137864"/>
          </a:xfrm>
          <a:prstGeom prst="rect">
            <a:avLst/>
          </a:prstGeom>
        </p:spPr>
      </p:pic>
      <p:pic>
        <p:nvPicPr>
          <p:cNvPr id="6" name="Picture 5" descr="A close up of a text&#10;&#10;Description automatically generated">
            <a:extLst>
              <a:ext uri="{FF2B5EF4-FFF2-40B4-BE49-F238E27FC236}">
                <a16:creationId xmlns:a16="http://schemas.microsoft.com/office/drawing/2014/main" id="{8289A1C8-C983-C38F-AE17-02AFF6D0A197}"/>
              </a:ext>
            </a:extLst>
          </p:cNvPr>
          <p:cNvPicPr>
            <a:picLocks noChangeAspect="1"/>
          </p:cNvPicPr>
          <p:nvPr/>
        </p:nvPicPr>
        <p:blipFill>
          <a:blip r:embed="rId4"/>
          <a:srcRect r="-111" b="5789"/>
          <a:stretch/>
        </p:blipFill>
        <p:spPr>
          <a:xfrm>
            <a:off x="196553" y="4495804"/>
            <a:ext cx="9788285" cy="1985099"/>
          </a:xfrm>
          <a:prstGeom prst="rect">
            <a:avLst/>
          </a:prstGeom>
        </p:spPr>
      </p:pic>
      <mc:AlternateContent xmlns:mc="http://schemas.openxmlformats.org/markup-compatibility/2006" xmlns:p14="http://schemas.microsoft.com/office/powerpoint/2010/main">
        <mc:Choice Requires="p14">
          <p:contentPart p14:bwMode="auto" r:id="rId5">
            <p14:nvContentPartPr>
              <p14:cNvPr id="2" name="Ink 1">
                <a:extLst>
                  <a:ext uri="{FF2B5EF4-FFF2-40B4-BE49-F238E27FC236}">
                    <a16:creationId xmlns:a16="http://schemas.microsoft.com/office/drawing/2014/main" id="{86A9491A-D0CD-1A9E-9FBC-EB52638BF633}"/>
                  </a:ext>
                </a:extLst>
              </p14:cNvPr>
              <p14:cNvContentPartPr/>
              <p14:nvPr/>
            </p14:nvContentPartPr>
            <p14:xfrm>
              <a:off x="3801097" y="2103866"/>
              <a:ext cx="919329" cy="13729"/>
            </p14:xfrm>
          </p:contentPart>
        </mc:Choice>
        <mc:Fallback xmlns="">
          <p:pic>
            <p:nvPicPr>
              <p:cNvPr id="2" name="Ink 1">
                <a:extLst>
                  <a:ext uri="{FF2B5EF4-FFF2-40B4-BE49-F238E27FC236}">
                    <a16:creationId xmlns:a16="http://schemas.microsoft.com/office/drawing/2014/main" id="{86A9491A-D0CD-1A9E-9FBC-EB52638BF633}"/>
                  </a:ext>
                </a:extLst>
              </p:cNvPr>
              <p:cNvPicPr/>
              <p:nvPr/>
            </p:nvPicPr>
            <p:blipFill>
              <a:blip r:embed="rId6"/>
              <a:stretch>
                <a:fillRect/>
              </a:stretch>
            </p:blipFill>
            <p:spPr>
              <a:xfrm>
                <a:off x="3747484" y="1962315"/>
                <a:ext cx="1026914" cy="297304"/>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2D58AA41-F0DD-5A78-0968-831D4BF4C623}"/>
                  </a:ext>
                </a:extLst>
              </p14:cNvPr>
              <p14:cNvContentPartPr/>
              <p14:nvPr/>
            </p14:nvContentPartPr>
            <p14:xfrm>
              <a:off x="7720935" y="2110732"/>
              <a:ext cx="1756841" cy="20593"/>
            </p14:xfrm>
          </p:contentPart>
        </mc:Choice>
        <mc:Fallback xmlns="">
          <p:pic>
            <p:nvPicPr>
              <p:cNvPr id="7" name="Ink 6">
                <a:extLst>
                  <a:ext uri="{FF2B5EF4-FFF2-40B4-BE49-F238E27FC236}">
                    <a16:creationId xmlns:a16="http://schemas.microsoft.com/office/drawing/2014/main" id="{2D58AA41-F0DD-5A78-0968-831D4BF4C623}"/>
                  </a:ext>
                </a:extLst>
              </p:cNvPr>
              <p:cNvPicPr/>
              <p:nvPr/>
            </p:nvPicPr>
            <p:blipFill>
              <a:blip r:embed="rId8"/>
              <a:stretch>
                <a:fillRect/>
              </a:stretch>
            </p:blipFill>
            <p:spPr>
              <a:xfrm>
                <a:off x="7666934" y="1967060"/>
                <a:ext cx="1864484" cy="307458"/>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E28C4DFE-EC0E-60FF-E5D4-D547AF6CCCD6}"/>
                  </a:ext>
                </a:extLst>
              </p14:cNvPr>
              <p14:cNvContentPartPr/>
              <p14:nvPr/>
            </p14:nvContentPartPr>
            <p14:xfrm flipV="1">
              <a:off x="780556" y="3669055"/>
              <a:ext cx="1029166" cy="41189"/>
            </p14:xfrm>
          </p:contentPart>
        </mc:Choice>
        <mc:Fallback xmlns="">
          <p:pic>
            <p:nvPicPr>
              <p:cNvPr id="8" name="Ink 7">
                <a:extLst>
                  <a:ext uri="{FF2B5EF4-FFF2-40B4-BE49-F238E27FC236}">
                    <a16:creationId xmlns:a16="http://schemas.microsoft.com/office/drawing/2014/main" id="{E28C4DFE-EC0E-60FF-E5D4-D547AF6CCCD6}"/>
                  </a:ext>
                </a:extLst>
              </p:cNvPr>
              <p:cNvPicPr/>
              <p:nvPr/>
            </p:nvPicPr>
            <p:blipFill>
              <a:blip r:embed="rId10"/>
              <a:stretch>
                <a:fillRect/>
              </a:stretch>
            </p:blipFill>
            <p:spPr>
              <a:xfrm flipV="1">
                <a:off x="726579" y="3561605"/>
                <a:ext cx="1136761" cy="25573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787AD4B2-BA97-6B23-1C14-3BD2E13A2CC3}"/>
                  </a:ext>
                </a:extLst>
              </p14:cNvPr>
              <p14:cNvContentPartPr/>
              <p14:nvPr/>
            </p14:nvContentPartPr>
            <p14:xfrm flipV="1">
              <a:off x="1837746" y="3669054"/>
              <a:ext cx="1447923" cy="41189"/>
            </p14:xfrm>
          </p:contentPart>
        </mc:Choice>
        <mc:Fallback xmlns="">
          <p:pic>
            <p:nvPicPr>
              <p:cNvPr id="9" name="Ink 8">
                <a:extLst>
                  <a:ext uri="{FF2B5EF4-FFF2-40B4-BE49-F238E27FC236}">
                    <a16:creationId xmlns:a16="http://schemas.microsoft.com/office/drawing/2014/main" id="{787AD4B2-BA97-6B23-1C14-3BD2E13A2CC3}"/>
                  </a:ext>
                </a:extLst>
              </p:cNvPr>
              <p:cNvPicPr/>
              <p:nvPr/>
            </p:nvPicPr>
            <p:blipFill>
              <a:blip r:embed="rId12"/>
              <a:stretch>
                <a:fillRect/>
              </a:stretch>
            </p:blipFill>
            <p:spPr>
              <a:xfrm flipV="1">
                <a:off x="1784106" y="3523681"/>
                <a:ext cx="1555563" cy="33145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0" name="Ink 9">
                <a:extLst>
                  <a:ext uri="{FF2B5EF4-FFF2-40B4-BE49-F238E27FC236}">
                    <a16:creationId xmlns:a16="http://schemas.microsoft.com/office/drawing/2014/main" id="{2868F765-A68F-122B-11ED-0352099B2571}"/>
                  </a:ext>
                </a:extLst>
              </p14:cNvPr>
              <p14:cNvContentPartPr/>
              <p14:nvPr/>
            </p14:nvContentPartPr>
            <p14:xfrm flipV="1">
              <a:off x="2743908" y="4039757"/>
              <a:ext cx="1056626" cy="41189"/>
            </p14:xfrm>
          </p:contentPart>
        </mc:Choice>
        <mc:Fallback xmlns="">
          <p:pic>
            <p:nvPicPr>
              <p:cNvPr id="10" name="Ink 9">
                <a:extLst>
                  <a:ext uri="{FF2B5EF4-FFF2-40B4-BE49-F238E27FC236}">
                    <a16:creationId xmlns:a16="http://schemas.microsoft.com/office/drawing/2014/main" id="{2868F765-A68F-122B-11ED-0352099B2571}"/>
                  </a:ext>
                </a:extLst>
              </p:cNvPr>
              <p:cNvPicPr/>
              <p:nvPr/>
            </p:nvPicPr>
            <p:blipFill>
              <a:blip r:embed="rId14"/>
              <a:stretch>
                <a:fillRect/>
              </a:stretch>
            </p:blipFill>
            <p:spPr>
              <a:xfrm flipV="1">
                <a:off x="2690285" y="3932307"/>
                <a:ext cx="1164232" cy="25573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1" name="Ink 10">
                <a:extLst>
                  <a:ext uri="{FF2B5EF4-FFF2-40B4-BE49-F238E27FC236}">
                    <a16:creationId xmlns:a16="http://schemas.microsoft.com/office/drawing/2014/main" id="{5FE8FEBE-F4F2-5BAE-36E6-6DB0A97C5FAB}"/>
                  </a:ext>
                </a:extLst>
              </p14:cNvPr>
              <p14:cNvContentPartPr/>
              <p14:nvPr/>
            </p14:nvContentPartPr>
            <p14:xfrm>
              <a:off x="7260988" y="5776568"/>
              <a:ext cx="919329" cy="13729"/>
            </p14:xfrm>
          </p:contentPart>
        </mc:Choice>
        <mc:Fallback xmlns="">
          <p:pic>
            <p:nvPicPr>
              <p:cNvPr id="11" name="Ink 10">
                <a:extLst>
                  <a:ext uri="{FF2B5EF4-FFF2-40B4-BE49-F238E27FC236}">
                    <a16:creationId xmlns:a16="http://schemas.microsoft.com/office/drawing/2014/main" id="{5FE8FEBE-F4F2-5BAE-36E6-6DB0A97C5FAB}"/>
                  </a:ext>
                </a:extLst>
              </p:cNvPr>
              <p:cNvPicPr/>
              <p:nvPr/>
            </p:nvPicPr>
            <p:blipFill>
              <a:blip r:embed="rId8"/>
              <a:stretch>
                <a:fillRect/>
              </a:stretch>
            </p:blipFill>
            <p:spPr>
              <a:xfrm>
                <a:off x="7206995" y="5634544"/>
                <a:ext cx="1026956" cy="297304"/>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2" name="Ink 11">
                <a:extLst>
                  <a:ext uri="{FF2B5EF4-FFF2-40B4-BE49-F238E27FC236}">
                    <a16:creationId xmlns:a16="http://schemas.microsoft.com/office/drawing/2014/main" id="{EBAF2E43-B239-D68F-1867-FDD889E78F69}"/>
                  </a:ext>
                </a:extLst>
              </p14:cNvPr>
              <p14:cNvContentPartPr/>
              <p14:nvPr/>
            </p14:nvContentPartPr>
            <p14:xfrm flipV="1">
              <a:off x="3677529" y="6044298"/>
              <a:ext cx="1042896" cy="41189"/>
            </p14:xfrm>
          </p:contentPart>
        </mc:Choice>
        <mc:Fallback xmlns="">
          <p:pic>
            <p:nvPicPr>
              <p:cNvPr id="12" name="Ink 11">
                <a:extLst>
                  <a:ext uri="{FF2B5EF4-FFF2-40B4-BE49-F238E27FC236}">
                    <a16:creationId xmlns:a16="http://schemas.microsoft.com/office/drawing/2014/main" id="{EBAF2E43-B239-D68F-1867-FDD889E78F69}"/>
                  </a:ext>
                </a:extLst>
              </p:cNvPr>
              <p:cNvPicPr/>
              <p:nvPr/>
            </p:nvPicPr>
            <p:blipFill>
              <a:blip r:embed="rId17"/>
              <a:stretch>
                <a:fillRect/>
              </a:stretch>
            </p:blipFill>
            <p:spPr>
              <a:xfrm flipV="1">
                <a:off x="3623530" y="5898925"/>
                <a:ext cx="1150534" cy="331450"/>
              </a:xfrm>
              <a:prstGeom prst="rect">
                <a:avLst/>
              </a:prstGeom>
            </p:spPr>
          </p:pic>
        </mc:Fallback>
      </mc:AlternateContent>
    </p:spTree>
    <p:extLst>
      <p:ext uri="{BB962C8B-B14F-4D97-AF65-F5344CB8AC3E}">
        <p14:creationId xmlns:p14="http://schemas.microsoft.com/office/powerpoint/2010/main" val="5377766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4D4677D2-D5AC-4CF9-9EED-2B89D0A1C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AF695F69-7001-421E-98A8-E74156934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door knob&#10;&#10;Description automatically generated">
            <a:extLst>
              <a:ext uri="{FF2B5EF4-FFF2-40B4-BE49-F238E27FC236}">
                <a16:creationId xmlns:a16="http://schemas.microsoft.com/office/drawing/2014/main" id="{A45F77D1-CAA5-5088-98F5-BE0A67A2B87A}"/>
              </a:ext>
            </a:extLst>
          </p:cNvPr>
          <p:cNvPicPr>
            <a:picLocks noChangeAspect="1"/>
          </p:cNvPicPr>
          <p:nvPr/>
        </p:nvPicPr>
        <p:blipFill>
          <a:blip r:embed="rId2"/>
          <a:srcRect l="3249" r="7415"/>
          <a:stretch/>
        </p:blipFill>
        <p:spPr>
          <a:xfrm>
            <a:off x="6096010" y="10"/>
            <a:ext cx="6095999" cy="6857990"/>
          </a:xfrm>
          <a:custGeom>
            <a:avLst/>
            <a:gdLst/>
            <a:ahLst/>
            <a:cxnLst/>
            <a:rect l="l" t="t" r="r" b="b"/>
            <a:pathLst>
              <a:path w="6095999" h="6858000">
                <a:moveTo>
                  <a:pt x="0" y="0"/>
                </a:moveTo>
                <a:lnTo>
                  <a:pt x="6095999" y="0"/>
                </a:lnTo>
                <a:lnTo>
                  <a:pt x="6095999" y="6858000"/>
                </a:lnTo>
                <a:lnTo>
                  <a:pt x="0" y="6858000"/>
                </a:lnTo>
                <a:lnTo>
                  <a:pt x="0" y="6857999"/>
                </a:lnTo>
                <a:lnTo>
                  <a:pt x="4220980" y="6857999"/>
                </a:lnTo>
                <a:lnTo>
                  <a:pt x="4213164" y="6851010"/>
                </a:lnTo>
                <a:cubicBezTo>
                  <a:pt x="4181666" y="6825777"/>
                  <a:pt x="4066661" y="6744343"/>
                  <a:pt x="4062999" y="6737842"/>
                </a:cubicBezTo>
                <a:cubicBezTo>
                  <a:pt x="4024279" y="6693220"/>
                  <a:pt x="4060463" y="6731339"/>
                  <a:pt x="3994350" y="6686435"/>
                </a:cubicBezTo>
                <a:cubicBezTo>
                  <a:pt x="3947033" y="6670674"/>
                  <a:pt x="3899856" y="6566625"/>
                  <a:pt x="3859426" y="6512643"/>
                </a:cubicBezTo>
                <a:cubicBezTo>
                  <a:pt x="3843619" y="6494605"/>
                  <a:pt x="3819111" y="6476220"/>
                  <a:pt x="3795266" y="6469055"/>
                </a:cubicBezTo>
                <a:cubicBezTo>
                  <a:pt x="3772240" y="6479507"/>
                  <a:pt x="3769424" y="6446115"/>
                  <a:pt x="3752228" y="6440526"/>
                </a:cubicBezTo>
                <a:cubicBezTo>
                  <a:pt x="3742060" y="6447641"/>
                  <a:pt x="3719048" y="6424775"/>
                  <a:pt x="3716355" y="6414007"/>
                </a:cubicBezTo>
                <a:cubicBezTo>
                  <a:pt x="3729286" y="6392352"/>
                  <a:pt x="3629924" y="6387100"/>
                  <a:pt x="3629916" y="6370687"/>
                </a:cubicBezTo>
                <a:cubicBezTo>
                  <a:pt x="3600280" y="6362353"/>
                  <a:pt x="3495200" y="6368444"/>
                  <a:pt x="3479034" y="6339494"/>
                </a:cubicBezTo>
                <a:cubicBezTo>
                  <a:pt x="3420435" y="6317314"/>
                  <a:pt x="3345614" y="6290932"/>
                  <a:pt x="3319627" y="6285893"/>
                </a:cubicBezTo>
                <a:cubicBezTo>
                  <a:pt x="3282294" y="6327705"/>
                  <a:pt x="3185936" y="6185255"/>
                  <a:pt x="3075494" y="6164273"/>
                </a:cubicBezTo>
                <a:cubicBezTo>
                  <a:pt x="3059427" y="6166243"/>
                  <a:pt x="3051440" y="6164859"/>
                  <a:pt x="3050019" y="6153683"/>
                </a:cubicBezTo>
                <a:cubicBezTo>
                  <a:pt x="3016030" y="6146243"/>
                  <a:pt x="2991340" y="6114870"/>
                  <a:pt x="2963636" y="6123708"/>
                </a:cubicBezTo>
                <a:cubicBezTo>
                  <a:pt x="2928425" y="6105855"/>
                  <a:pt x="2947049" y="6092097"/>
                  <a:pt x="2914912" y="6078439"/>
                </a:cubicBezTo>
                <a:lnTo>
                  <a:pt x="2770812" y="6041758"/>
                </a:lnTo>
                <a:cubicBezTo>
                  <a:pt x="2750466" y="6034724"/>
                  <a:pt x="2729222" y="6014032"/>
                  <a:pt x="2708585" y="6007728"/>
                </a:cubicBezTo>
                <a:lnTo>
                  <a:pt x="2687072" y="6003931"/>
                </a:lnTo>
                <a:lnTo>
                  <a:pt x="2674457" y="5991515"/>
                </a:lnTo>
                <a:cubicBezTo>
                  <a:pt x="2668773" y="5988707"/>
                  <a:pt x="2661696" y="5988167"/>
                  <a:pt x="2652298" y="5991525"/>
                </a:cubicBezTo>
                <a:cubicBezTo>
                  <a:pt x="2634345" y="5986939"/>
                  <a:pt x="2583809" y="5969299"/>
                  <a:pt x="2566743" y="5963996"/>
                </a:cubicBezTo>
                <a:lnTo>
                  <a:pt x="2549903" y="5959709"/>
                </a:lnTo>
                <a:lnTo>
                  <a:pt x="2542177" y="5951723"/>
                </a:lnTo>
                <a:cubicBezTo>
                  <a:pt x="2529898" y="5945994"/>
                  <a:pt x="2498812" y="5935402"/>
                  <a:pt x="2476225" y="5925338"/>
                </a:cubicBezTo>
                <a:cubicBezTo>
                  <a:pt x="2457810" y="5911056"/>
                  <a:pt x="2433846" y="5899348"/>
                  <a:pt x="2406656" y="5891344"/>
                </a:cubicBezTo>
                <a:cubicBezTo>
                  <a:pt x="2400991" y="5896275"/>
                  <a:pt x="2393612" y="5885783"/>
                  <a:pt x="2389160" y="5883030"/>
                </a:cubicBezTo>
                <a:cubicBezTo>
                  <a:pt x="2387458" y="5886701"/>
                  <a:pt x="2375233" y="5885881"/>
                  <a:pt x="2372540" y="5881920"/>
                </a:cubicBezTo>
                <a:cubicBezTo>
                  <a:pt x="2293168" y="5849488"/>
                  <a:pt x="2325743" y="5894734"/>
                  <a:pt x="2283811" y="5862541"/>
                </a:cubicBezTo>
                <a:cubicBezTo>
                  <a:pt x="2275730" y="5859531"/>
                  <a:pt x="2268484" y="5859925"/>
                  <a:pt x="2261759" y="5861764"/>
                </a:cubicBezTo>
                <a:lnTo>
                  <a:pt x="2219265" y="5849327"/>
                </a:lnTo>
                <a:cubicBezTo>
                  <a:pt x="2203078" y="5842651"/>
                  <a:pt x="2185672" y="5837119"/>
                  <a:pt x="2167456" y="5832891"/>
                </a:cubicBezTo>
                <a:cubicBezTo>
                  <a:pt x="2161387" y="5839963"/>
                  <a:pt x="2149583" y="5826532"/>
                  <a:pt x="2143288" y="5823218"/>
                </a:cubicBezTo>
                <a:cubicBezTo>
                  <a:pt x="2141966" y="5828274"/>
                  <a:pt x="2126227" y="5828196"/>
                  <a:pt x="2121889" y="5823116"/>
                </a:cubicBezTo>
                <a:cubicBezTo>
                  <a:pt x="2013448" y="5786297"/>
                  <a:pt x="2065303" y="5844161"/>
                  <a:pt x="2004548" y="5804552"/>
                </a:cubicBezTo>
                <a:cubicBezTo>
                  <a:pt x="1993575" y="5801194"/>
                  <a:pt x="1984449" y="5802325"/>
                  <a:pt x="1976317" y="5805346"/>
                </a:cubicBezTo>
                <a:lnTo>
                  <a:pt x="1960968" y="5813703"/>
                </a:lnTo>
                <a:lnTo>
                  <a:pt x="1951886" y="5808313"/>
                </a:lnTo>
                <a:cubicBezTo>
                  <a:pt x="1914205" y="5801767"/>
                  <a:pt x="1900427" y="5810657"/>
                  <a:pt x="1881129" y="5796205"/>
                </a:cubicBezTo>
                <a:cubicBezTo>
                  <a:pt x="1847467" y="5788576"/>
                  <a:pt x="1808824" y="5783942"/>
                  <a:pt x="1778393" y="5776687"/>
                </a:cubicBezTo>
                <a:cubicBezTo>
                  <a:pt x="1764338" y="5756704"/>
                  <a:pt x="1721542" y="5761928"/>
                  <a:pt x="1698544" y="5752677"/>
                </a:cubicBezTo>
                <a:cubicBezTo>
                  <a:pt x="1688689" y="5744367"/>
                  <a:pt x="1680710" y="5741898"/>
                  <a:pt x="1667763" y="5746936"/>
                </a:cubicBezTo>
                <a:cubicBezTo>
                  <a:pt x="1622782" y="5706970"/>
                  <a:pt x="1636232" y="5740258"/>
                  <a:pt x="1589890" y="5720079"/>
                </a:cubicBezTo>
                <a:cubicBezTo>
                  <a:pt x="1550522" y="5700408"/>
                  <a:pt x="1504390" y="5684235"/>
                  <a:pt x="1470745" y="5647268"/>
                </a:cubicBezTo>
                <a:cubicBezTo>
                  <a:pt x="1465307" y="5637473"/>
                  <a:pt x="1447590" y="5631171"/>
                  <a:pt x="1431171" y="5633192"/>
                </a:cubicBezTo>
                <a:cubicBezTo>
                  <a:pt x="1428344" y="5633540"/>
                  <a:pt x="1425665" y="5634127"/>
                  <a:pt x="1423215" y="5634934"/>
                </a:cubicBezTo>
                <a:cubicBezTo>
                  <a:pt x="1404063" y="5609561"/>
                  <a:pt x="1384477" y="5616951"/>
                  <a:pt x="1377158" y="5600720"/>
                </a:cubicBezTo>
                <a:cubicBezTo>
                  <a:pt x="1337416" y="5587406"/>
                  <a:pt x="1299119" y="5594952"/>
                  <a:pt x="1292001" y="5580595"/>
                </a:cubicBezTo>
                <a:cubicBezTo>
                  <a:pt x="1270404" y="5577445"/>
                  <a:pt x="1236263" y="5586393"/>
                  <a:pt x="1224877" y="5570207"/>
                </a:cubicBezTo>
                <a:cubicBezTo>
                  <a:pt x="1218892" y="5580643"/>
                  <a:pt x="1203320" y="5557444"/>
                  <a:pt x="1188481" y="5562311"/>
                </a:cubicBezTo>
                <a:cubicBezTo>
                  <a:pt x="1177571" y="5566931"/>
                  <a:pt x="1170302" y="5560971"/>
                  <a:pt x="1160620" y="5558862"/>
                </a:cubicBezTo>
                <a:cubicBezTo>
                  <a:pt x="1146504" y="5561577"/>
                  <a:pt x="1106544" y="5545833"/>
                  <a:pt x="1097113" y="5537725"/>
                </a:cubicBezTo>
                <a:cubicBezTo>
                  <a:pt x="1076260" y="5511528"/>
                  <a:pt x="1012618" y="5517876"/>
                  <a:pt x="994944" y="5497522"/>
                </a:cubicBezTo>
                <a:cubicBezTo>
                  <a:pt x="987638" y="5493756"/>
                  <a:pt x="980141" y="5491480"/>
                  <a:pt x="972567" y="5490138"/>
                </a:cubicBezTo>
                <a:lnTo>
                  <a:pt x="927036" y="5488921"/>
                </a:lnTo>
                <a:lnTo>
                  <a:pt x="905198" y="5488488"/>
                </a:lnTo>
                <a:cubicBezTo>
                  <a:pt x="920127" y="5466532"/>
                  <a:pt x="847550" y="5479119"/>
                  <a:pt x="871473" y="5463326"/>
                </a:cubicBezTo>
                <a:cubicBezTo>
                  <a:pt x="835241" y="5455796"/>
                  <a:pt x="824844" y="5441869"/>
                  <a:pt x="787335" y="5431076"/>
                </a:cubicBezTo>
                <a:lnTo>
                  <a:pt x="646418" y="5398569"/>
                </a:lnTo>
                <a:cubicBezTo>
                  <a:pt x="594533" y="5378172"/>
                  <a:pt x="569175" y="5376706"/>
                  <a:pt x="522316" y="5365133"/>
                </a:cubicBezTo>
                <a:cubicBezTo>
                  <a:pt x="485699" y="5316148"/>
                  <a:pt x="451396" y="5327743"/>
                  <a:pt x="425051" y="5295085"/>
                </a:cubicBezTo>
                <a:cubicBezTo>
                  <a:pt x="373115" y="5280721"/>
                  <a:pt x="376598" y="5265782"/>
                  <a:pt x="318461" y="5265657"/>
                </a:cubicBezTo>
                <a:lnTo>
                  <a:pt x="266536" y="5232252"/>
                </a:lnTo>
                <a:cubicBezTo>
                  <a:pt x="254867" y="5225616"/>
                  <a:pt x="251642" y="5227516"/>
                  <a:pt x="248444" y="5225838"/>
                </a:cubicBezTo>
                <a:lnTo>
                  <a:pt x="247345" y="5222181"/>
                </a:lnTo>
                <a:lnTo>
                  <a:pt x="237345" y="5217023"/>
                </a:lnTo>
                <a:lnTo>
                  <a:pt x="219603" y="5204977"/>
                </a:lnTo>
                <a:lnTo>
                  <a:pt x="214443" y="5204489"/>
                </a:lnTo>
                <a:lnTo>
                  <a:pt x="184816" y="5189073"/>
                </a:lnTo>
                <a:lnTo>
                  <a:pt x="183534" y="5189699"/>
                </a:lnTo>
                <a:cubicBezTo>
                  <a:pt x="179981" y="5190754"/>
                  <a:pt x="176085" y="5190869"/>
                  <a:pt x="171363" y="5189023"/>
                </a:cubicBezTo>
                <a:cubicBezTo>
                  <a:pt x="165797" y="5204157"/>
                  <a:pt x="163531" y="5192594"/>
                  <a:pt x="150096" y="5185813"/>
                </a:cubicBezTo>
                <a:lnTo>
                  <a:pt x="59253" y="5172817"/>
                </a:lnTo>
                <a:lnTo>
                  <a:pt x="52526" y="5170052"/>
                </a:lnTo>
                <a:lnTo>
                  <a:pt x="52188" y="5170183"/>
                </a:lnTo>
                <a:cubicBezTo>
                  <a:pt x="50293" y="5169980"/>
                  <a:pt x="47917" y="5169219"/>
                  <a:pt x="44687" y="5167637"/>
                </a:cubicBezTo>
                <a:lnTo>
                  <a:pt x="40261" y="5165012"/>
                </a:lnTo>
                <a:lnTo>
                  <a:pt x="27209" y="5159648"/>
                </a:lnTo>
                <a:lnTo>
                  <a:pt x="21368" y="5159036"/>
                </a:lnTo>
                <a:lnTo>
                  <a:pt x="0" y="5158850"/>
                </a:lnTo>
                <a:close/>
              </a:path>
            </a:pathLst>
          </a:custGeom>
        </p:spPr>
      </p:pic>
      <p:sp>
        <p:nvSpPr>
          <p:cNvPr id="2" name="Title 1">
            <a:extLst>
              <a:ext uri="{FF2B5EF4-FFF2-40B4-BE49-F238E27FC236}">
                <a16:creationId xmlns:a16="http://schemas.microsoft.com/office/drawing/2014/main" id="{B6669D3F-0B15-08FB-A75E-FC1D2EB9CAFE}"/>
              </a:ext>
            </a:extLst>
          </p:cNvPr>
          <p:cNvSpPr>
            <a:spLocks noGrp="1"/>
          </p:cNvSpPr>
          <p:nvPr>
            <p:ph type="title"/>
          </p:nvPr>
        </p:nvSpPr>
        <p:spPr>
          <a:xfrm>
            <a:off x="599818" y="5234320"/>
            <a:ext cx="6931319" cy="752217"/>
          </a:xfrm>
        </p:spPr>
        <p:txBody>
          <a:bodyPr vert="horz" lIns="91440" tIns="45720" rIns="91440" bIns="45720" rtlCol="0" anchor="b">
            <a:normAutofit/>
          </a:bodyPr>
          <a:lstStyle/>
          <a:p>
            <a:r>
              <a:rPr lang="en-US" sz="3600" dirty="0">
                <a:solidFill>
                  <a:schemeClr val="tx1">
                    <a:lumMod val="85000"/>
                    <a:lumOff val="15000"/>
                  </a:schemeClr>
                </a:solidFill>
                <a:latin typeface="Times New Roman"/>
                <a:cs typeface="Times New Roman"/>
              </a:rPr>
              <a:t>Interesting fact: </a:t>
            </a:r>
            <a:endParaRPr lang="en-US" dirty="0">
              <a:solidFill>
                <a:schemeClr val="tx1">
                  <a:lumMod val="85000"/>
                  <a:lumOff val="15000"/>
                </a:schemeClr>
              </a:solidFill>
              <a:latin typeface="Times New Roman"/>
              <a:cs typeface="Times New Roman"/>
            </a:endParaRPr>
          </a:p>
        </p:txBody>
      </p:sp>
      <p:sp>
        <p:nvSpPr>
          <p:cNvPr id="7" name="TextBox 6">
            <a:extLst>
              <a:ext uri="{FF2B5EF4-FFF2-40B4-BE49-F238E27FC236}">
                <a16:creationId xmlns:a16="http://schemas.microsoft.com/office/drawing/2014/main" id="{B7616A3C-2F8E-5ADE-6B17-AA43712288C4}"/>
              </a:ext>
            </a:extLst>
          </p:cNvPr>
          <p:cNvSpPr txBox="1"/>
          <p:nvPr/>
        </p:nvSpPr>
        <p:spPr>
          <a:xfrm>
            <a:off x="599819" y="6059086"/>
            <a:ext cx="6931319" cy="34972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ts val="1000"/>
              </a:spcBef>
            </a:pPr>
            <a:r>
              <a:rPr lang="en-US" sz="1600" kern="1200" dirty="0">
                <a:solidFill>
                  <a:schemeClr val="tx1">
                    <a:lumMod val="85000"/>
                    <a:lumOff val="15000"/>
                  </a:schemeClr>
                </a:solidFill>
                <a:latin typeface="Times New Roman"/>
                <a:cs typeface="Times New Roman"/>
              </a:rPr>
              <a:t> The mystery safe of Founders?</a:t>
            </a:r>
          </a:p>
        </p:txBody>
      </p:sp>
      <p:pic>
        <p:nvPicPr>
          <p:cNvPr id="5" name="Picture 4" descr="A building with many doors&#10;&#10;Description automatically generated">
            <a:extLst>
              <a:ext uri="{FF2B5EF4-FFF2-40B4-BE49-F238E27FC236}">
                <a16:creationId xmlns:a16="http://schemas.microsoft.com/office/drawing/2014/main" id="{F8354FD4-A284-E031-000E-5B0C6CA5442A}"/>
              </a:ext>
            </a:extLst>
          </p:cNvPr>
          <p:cNvPicPr>
            <a:picLocks noChangeAspect="1"/>
          </p:cNvPicPr>
          <p:nvPr/>
        </p:nvPicPr>
        <p:blipFill>
          <a:blip r:embed="rId3"/>
          <a:srcRect l="4488" r="19570" b="-2"/>
          <a:stretch/>
        </p:blipFill>
        <p:spPr>
          <a:xfrm>
            <a:off x="-5388" y="10"/>
            <a:ext cx="6169518" cy="5158840"/>
          </a:xfrm>
          <a:custGeom>
            <a:avLst/>
            <a:gdLst/>
            <a:ahLst/>
            <a:cxnLst/>
            <a:rect l="l" t="t" r="r" b="b"/>
            <a:pathLst>
              <a:path w="6096000" h="5158850">
                <a:moveTo>
                  <a:pt x="0" y="0"/>
                </a:moveTo>
                <a:lnTo>
                  <a:pt x="6096000" y="0"/>
                </a:lnTo>
                <a:lnTo>
                  <a:pt x="6096000" y="5158850"/>
                </a:lnTo>
                <a:lnTo>
                  <a:pt x="5957305" y="5157644"/>
                </a:lnTo>
                <a:cubicBezTo>
                  <a:pt x="5920540" y="5151975"/>
                  <a:pt x="5887096" y="5153588"/>
                  <a:pt x="5857259" y="5143603"/>
                </a:cubicBezTo>
                <a:cubicBezTo>
                  <a:pt x="5843335" y="5146861"/>
                  <a:pt x="5830921" y="5147051"/>
                  <a:pt x="5821375" y="5137142"/>
                </a:cubicBezTo>
                <a:cubicBezTo>
                  <a:pt x="5786501" y="5134144"/>
                  <a:pt x="5775399" y="5144200"/>
                  <a:pt x="5755916" y="5131695"/>
                </a:cubicBezTo>
                <a:cubicBezTo>
                  <a:pt x="5732132" y="5146996"/>
                  <a:pt x="5732735" y="5139753"/>
                  <a:pt x="5725007" y="5132964"/>
                </a:cubicBezTo>
                <a:lnTo>
                  <a:pt x="5723810" y="5132374"/>
                </a:lnTo>
                <a:lnTo>
                  <a:pt x="5720531" y="5134578"/>
                </a:lnTo>
                <a:lnTo>
                  <a:pt x="5714795" y="5134902"/>
                </a:lnTo>
                <a:lnTo>
                  <a:pt x="5700142" y="5131655"/>
                </a:lnTo>
                <a:lnTo>
                  <a:pt x="5694799" y="5129754"/>
                </a:lnTo>
                <a:cubicBezTo>
                  <a:pt x="5691058" y="5128696"/>
                  <a:pt x="5688491" y="5128320"/>
                  <a:pt x="5686627" y="5128420"/>
                </a:cubicBezTo>
                <a:lnTo>
                  <a:pt x="5686371" y="5128603"/>
                </a:lnTo>
                <a:lnTo>
                  <a:pt x="5678819" y="5126929"/>
                </a:lnTo>
                <a:cubicBezTo>
                  <a:pt x="5666199" y="5123608"/>
                  <a:pt x="5654035" y="5119908"/>
                  <a:pt x="5642547" y="5116000"/>
                </a:cubicBezTo>
                <a:cubicBezTo>
                  <a:pt x="5629445" y="5126457"/>
                  <a:pt x="5588783" y="5104807"/>
                  <a:pt x="5587979" y="5128480"/>
                </a:cubicBezTo>
                <a:cubicBezTo>
                  <a:pt x="5572317" y="5123886"/>
                  <a:pt x="5564904" y="5112774"/>
                  <a:pt x="5566635" y="5128675"/>
                </a:cubicBezTo>
                <a:cubicBezTo>
                  <a:pt x="5561375" y="5127594"/>
                  <a:pt x="5557787" y="5128327"/>
                  <a:pt x="5554953" y="5129937"/>
                </a:cubicBezTo>
                <a:lnTo>
                  <a:pt x="5554039" y="5130763"/>
                </a:lnTo>
                <a:lnTo>
                  <a:pt x="5514254" y="5120517"/>
                </a:lnTo>
                <a:lnTo>
                  <a:pt x="5492156" y="5111382"/>
                </a:lnTo>
                <a:lnTo>
                  <a:pt x="5480446" y="5107855"/>
                </a:lnTo>
                <a:lnTo>
                  <a:pt x="5477744" y="5104402"/>
                </a:lnTo>
                <a:cubicBezTo>
                  <a:pt x="5474490" y="5102038"/>
                  <a:pt x="5469391" y="5100405"/>
                  <a:pt x="5460150" y="5100442"/>
                </a:cubicBezTo>
                <a:lnTo>
                  <a:pt x="5457901" y="5100914"/>
                </a:lnTo>
                <a:lnTo>
                  <a:pt x="5444243" y="5094201"/>
                </a:lnTo>
                <a:cubicBezTo>
                  <a:pt x="5439994" y="5091441"/>
                  <a:pt x="5436419" y="5088231"/>
                  <a:pt x="5433825" y="5084410"/>
                </a:cubicBezTo>
                <a:cubicBezTo>
                  <a:pt x="5379443" y="5093528"/>
                  <a:pt x="5336110" y="5069767"/>
                  <a:pt x="5280996" y="5063773"/>
                </a:cubicBezTo>
                <a:cubicBezTo>
                  <a:pt x="5250806" y="5055129"/>
                  <a:pt x="5168599" y="5059471"/>
                  <a:pt x="5161582" y="5030966"/>
                </a:cubicBezTo>
                <a:cubicBezTo>
                  <a:pt x="5121870" y="5022662"/>
                  <a:pt x="5095637" y="5020496"/>
                  <a:pt x="5042717" y="5013952"/>
                </a:cubicBezTo>
                <a:cubicBezTo>
                  <a:pt x="4991136" y="4983679"/>
                  <a:pt x="4902283" y="4990567"/>
                  <a:pt x="4840514" y="4970468"/>
                </a:cubicBezTo>
                <a:cubicBezTo>
                  <a:pt x="4799904" y="4987615"/>
                  <a:pt x="4824087" y="4969531"/>
                  <a:pt x="4786778" y="4967817"/>
                </a:cubicBezTo>
                <a:cubicBezTo>
                  <a:pt x="4801901" y="4948343"/>
                  <a:pt x="4739845" y="4972374"/>
                  <a:pt x="4743741" y="4948216"/>
                </a:cubicBezTo>
                <a:cubicBezTo>
                  <a:pt x="4736829" y="4948670"/>
                  <a:pt x="4730010" y="4949869"/>
                  <a:pt x="4723136" y="4951257"/>
                </a:cubicBezTo>
                <a:lnTo>
                  <a:pt x="4719535" y="4951970"/>
                </a:lnTo>
                <a:lnTo>
                  <a:pt x="4706143" y="4950704"/>
                </a:lnTo>
                <a:lnTo>
                  <a:pt x="4701098" y="4955500"/>
                </a:lnTo>
                <a:lnTo>
                  <a:pt x="4680034" y="4957289"/>
                </a:lnTo>
                <a:cubicBezTo>
                  <a:pt x="4672339" y="4957161"/>
                  <a:pt x="4664292" y="4956094"/>
                  <a:pt x="4655741" y="4953520"/>
                </a:cubicBezTo>
                <a:cubicBezTo>
                  <a:pt x="4636359" y="4940479"/>
                  <a:pt x="4599701" y="4946454"/>
                  <a:pt x="4569298" y="4940691"/>
                </a:cubicBezTo>
                <a:lnTo>
                  <a:pt x="4555978" y="4935439"/>
                </a:lnTo>
                <a:lnTo>
                  <a:pt x="4508950" y="4932725"/>
                </a:lnTo>
                <a:cubicBezTo>
                  <a:pt x="4495669" y="4931511"/>
                  <a:pt x="4482007" y="4929765"/>
                  <a:pt x="4467838" y="4927057"/>
                </a:cubicBezTo>
                <a:lnTo>
                  <a:pt x="4441949" y="4920349"/>
                </a:lnTo>
                <a:lnTo>
                  <a:pt x="4394719" y="4912853"/>
                </a:lnTo>
                <a:lnTo>
                  <a:pt x="4356810" y="4916186"/>
                </a:lnTo>
                <a:lnTo>
                  <a:pt x="4222145" y="4920166"/>
                </a:lnTo>
                <a:cubicBezTo>
                  <a:pt x="4202488" y="4924963"/>
                  <a:pt x="4184742" y="4944595"/>
                  <a:pt x="4160481" y="4934555"/>
                </a:cubicBezTo>
                <a:cubicBezTo>
                  <a:pt x="4165854" y="4945670"/>
                  <a:pt x="4131661" y="4931019"/>
                  <a:pt x="4124879" y="4940397"/>
                </a:cubicBezTo>
                <a:cubicBezTo>
                  <a:pt x="4120895" y="4948198"/>
                  <a:pt x="4109593" y="4945570"/>
                  <a:pt x="4100114" y="4947117"/>
                </a:cubicBezTo>
                <a:cubicBezTo>
                  <a:pt x="4091835" y="4954382"/>
                  <a:pt x="4045978" y="4954676"/>
                  <a:pt x="4030957" y="4950944"/>
                </a:cubicBezTo>
                <a:cubicBezTo>
                  <a:pt x="3989825" y="4935537"/>
                  <a:pt x="3946860" y="4963196"/>
                  <a:pt x="3913764" y="4951738"/>
                </a:cubicBezTo>
                <a:cubicBezTo>
                  <a:pt x="3904534" y="4951024"/>
                  <a:pt x="3896577" y="4951663"/>
                  <a:pt x="3889457" y="4953140"/>
                </a:cubicBezTo>
                <a:lnTo>
                  <a:pt x="3871115" y="4959252"/>
                </a:lnTo>
                <a:lnTo>
                  <a:pt x="3869086" y="4964946"/>
                </a:lnTo>
                <a:lnTo>
                  <a:pt x="3856124" y="4966504"/>
                </a:lnTo>
                <a:lnTo>
                  <a:pt x="3835967" y="4975175"/>
                </a:lnTo>
                <a:cubicBezTo>
                  <a:pt x="3826465" y="4950975"/>
                  <a:pt x="3782586" y="4987146"/>
                  <a:pt x="3785910" y="4965148"/>
                </a:cubicBezTo>
                <a:cubicBezTo>
                  <a:pt x="3750785" y="4971249"/>
                  <a:pt x="3699033" y="4952693"/>
                  <a:pt x="3671085" y="4977741"/>
                </a:cubicBezTo>
                <a:cubicBezTo>
                  <a:pt x="3621255" y="4982620"/>
                  <a:pt x="3562637" y="4994206"/>
                  <a:pt x="3486928" y="4994420"/>
                </a:cubicBezTo>
                <a:cubicBezTo>
                  <a:pt x="3446030" y="4994640"/>
                  <a:pt x="3343460" y="4976299"/>
                  <a:pt x="3280956" y="4975036"/>
                </a:cubicBezTo>
                <a:cubicBezTo>
                  <a:pt x="3227193" y="4980695"/>
                  <a:pt x="3256481" y="4973778"/>
                  <a:pt x="3211563" y="4993919"/>
                </a:cubicBezTo>
                <a:cubicBezTo>
                  <a:pt x="3207119" y="4990757"/>
                  <a:pt x="3170070" y="4988394"/>
                  <a:pt x="3164681" y="4986606"/>
                </a:cubicBezTo>
                <a:lnTo>
                  <a:pt x="3127171" y="4979411"/>
                </a:lnTo>
                <a:lnTo>
                  <a:pt x="3096889" y="4976795"/>
                </a:lnTo>
                <a:cubicBezTo>
                  <a:pt x="3088441" y="4978753"/>
                  <a:pt x="3082883" y="4978233"/>
                  <a:pt x="3078620" y="4976620"/>
                </a:cubicBezTo>
                <a:lnTo>
                  <a:pt x="3074275" y="4973840"/>
                </a:lnTo>
                <a:lnTo>
                  <a:pt x="3036436" y="4968613"/>
                </a:lnTo>
                <a:lnTo>
                  <a:pt x="3031995" y="4969990"/>
                </a:lnTo>
                <a:lnTo>
                  <a:pt x="2994028" y="4967956"/>
                </a:lnTo>
                <a:cubicBezTo>
                  <a:pt x="2992299" y="4970105"/>
                  <a:pt x="2989407" y="4971561"/>
                  <a:pt x="2984001" y="4971609"/>
                </a:cubicBezTo>
                <a:cubicBezTo>
                  <a:pt x="2994191" y="4986644"/>
                  <a:pt x="2981386" y="4977427"/>
                  <a:pt x="2964542" y="4976237"/>
                </a:cubicBezTo>
                <a:cubicBezTo>
                  <a:pt x="2976613" y="4999323"/>
                  <a:pt x="2927627" y="4986817"/>
                  <a:pt x="2921274" y="4999668"/>
                </a:cubicBezTo>
                <a:cubicBezTo>
                  <a:pt x="2908629" y="4998274"/>
                  <a:pt x="2895476" y="4997220"/>
                  <a:pt x="2882111" y="4996632"/>
                </a:cubicBezTo>
                <a:lnTo>
                  <a:pt x="2874282" y="4996582"/>
                </a:lnTo>
                <a:cubicBezTo>
                  <a:pt x="2874237" y="4996658"/>
                  <a:pt x="2874193" y="4996735"/>
                  <a:pt x="2874147" y="4996812"/>
                </a:cubicBezTo>
                <a:cubicBezTo>
                  <a:pt x="2872492" y="4997296"/>
                  <a:pt x="2869935" y="4997466"/>
                  <a:pt x="2865932" y="4997221"/>
                </a:cubicBezTo>
                <a:lnTo>
                  <a:pt x="2860008" y="4996489"/>
                </a:lnTo>
                <a:lnTo>
                  <a:pt x="2844819" y="4996392"/>
                </a:lnTo>
                <a:lnTo>
                  <a:pt x="2839735" y="4997900"/>
                </a:lnTo>
                <a:lnTo>
                  <a:pt x="2837922" y="5000718"/>
                </a:lnTo>
                <a:lnTo>
                  <a:pt x="2836507" y="5000394"/>
                </a:lnTo>
                <a:cubicBezTo>
                  <a:pt x="2825749" y="4995427"/>
                  <a:pt x="2822382" y="4988291"/>
                  <a:pt x="2808859" y="5008050"/>
                </a:cubicBezTo>
                <a:cubicBezTo>
                  <a:pt x="2784233" y="4999995"/>
                  <a:pt x="2779499" y="5012041"/>
                  <a:pt x="2745907" y="5016391"/>
                </a:cubicBezTo>
                <a:cubicBezTo>
                  <a:pt x="2731796" y="5008784"/>
                  <a:pt x="2720518" y="5011549"/>
                  <a:pt x="2709519" y="5017601"/>
                </a:cubicBezTo>
                <a:cubicBezTo>
                  <a:pt x="2676766" y="5014138"/>
                  <a:pt x="2646981" y="5022656"/>
                  <a:pt x="2610212" y="5024813"/>
                </a:cubicBezTo>
                <a:cubicBezTo>
                  <a:pt x="2570359" y="5014992"/>
                  <a:pt x="2550109" y="5032793"/>
                  <a:pt x="2510814" y="5035020"/>
                </a:cubicBezTo>
                <a:cubicBezTo>
                  <a:pt x="2476639" y="5017991"/>
                  <a:pt x="2482834" y="5049980"/>
                  <a:pt x="2462736" y="5056754"/>
                </a:cubicBezTo>
                <a:lnTo>
                  <a:pt x="2457050" y="5057379"/>
                </a:lnTo>
                <a:lnTo>
                  <a:pt x="2442184" y="5054901"/>
                </a:lnTo>
                <a:lnTo>
                  <a:pt x="2436703" y="5053277"/>
                </a:lnTo>
                <a:cubicBezTo>
                  <a:pt x="2432888" y="5052418"/>
                  <a:pt x="2430299" y="5052175"/>
                  <a:pt x="2428451" y="5052373"/>
                </a:cubicBezTo>
                <a:lnTo>
                  <a:pt x="2420551" y="5051292"/>
                </a:lnTo>
                <a:cubicBezTo>
                  <a:pt x="2407700" y="5048633"/>
                  <a:pt x="2395274" y="5045570"/>
                  <a:pt x="2383501" y="5042264"/>
                </a:cubicBezTo>
                <a:cubicBezTo>
                  <a:pt x="2362992" y="5043848"/>
                  <a:pt x="2317884" y="5059023"/>
                  <a:pt x="2297493" y="5060796"/>
                </a:cubicBezTo>
                <a:lnTo>
                  <a:pt x="2261156" y="5052905"/>
                </a:lnTo>
                <a:lnTo>
                  <a:pt x="2200581" y="5036274"/>
                </a:lnTo>
                <a:lnTo>
                  <a:pt x="2198380" y="5036861"/>
                </a:lnTo>
                <a:lnTo>
                  <a:pt x="2116066" y="5030866"/>
                </a:lnTo>
                <a:cubicBezTo>
                  <a:pt x="2111600" y="5028328"/>
                  <a:pt x="2059664" y="5017338"/>
                  <a:pt x="2056754" y="5013653"/>
                </a:cubicBezTo>
                <a:cubicBezTo>
                  <a:pt x="2003393" y="5025622"/>
                  <a:pt x="1998298" y="5020073"/>
                  <a:pt x="1942916" y="5016969"/>
                </a:cubicBezTo>
                <a:cubicBezTo>
                  <a:pt x="1882138" y="5005950"/>
                  <a:pt x="1836966" y="4987831"/>
                  <a:pt x="1796717" y="4981610"/>
                </a:cubicBezTo>
                <a:cubicBezTo>
                  <a:pt x="1724075" y="4970499"/>
                  <a:pt x="1636218" y="4947449"/>
                  <a:pt x="1583222" y="4942334"/>
                </a:cubicBezTo>
                <a:cubicBezTo>
                  <a:pt x="1544265" y="4961611"/>
                  <a:pt x="1556109" y="4938719"/>
                  <a:pt x="1518821" y="4938963"/>
                </a:cubicBezTo>
                <a:cubicBezTo>
                  <a:pt x="1497291" y="4936197"/>
                  <a:pt x="1483221" y="4927794"/>
                  <a:pt x="1471837" y="4925740"/>
                </a:cubicBezTo>
                <a:lnTo>
                  <a:pt x="1450515" y="4926642"/>
                </a:lnTo>
                <a:lnTo>
                  <a:pt x="1437078" y="4926078"/>
                </a:lnTo>
                <a:lnTo>
                  <a:pt x="1432462" y="4931139"/>
                </a:lnTo>
                <a:lnTo>
                  <a:pt x="1411645" y="4934032"/>
                </a:lnTo>
                <a:cubicBezTo>
                  <a:pt x="1384856" y="4931153"/>
                  <a:pt x="1306656" y="4918434"/>
                  <a:pt x="1271729" y="4913863"/>
                </a:cubicBezTo>
                <a:cubicBezTo>
                  <a:pt x="1258697" y="4907976"/>
                  <a:pt x="1213546" y="4901042"/>
                  <a:pt x="1202076" y="4906608"/>
                </a:cubicBezTo>
                <a:cubicBezTo>
                  <a:pt x="1192059" y="4906580"/>
                  <a:pt x="1182171" y="4902320"/>
                  <a:pt x="1174670" y="4909064"/>
                </a:cubicBezTo>
                <a:cubicBezTo>
                  <a:pt x="1163701" y="4916862"/>
                  <a:pt x="1136874" y="4897641"/>
                  <a:pt x="1137035" y="4908989"/>
                </a:cubicBezTo>
                <a:cubicBezTo>
                  <a:pt x="1117838" y="4895687"/>
                  <a:pt x="1091386" y="4911450"/>
                  <a:pt x="1069882" y="4912892"/>
                </a:cubicBezTo>
                <a:cubicBezTo>
                  <a:pt x="1055589" y="4900472"/>
                  <a:pt x="1024570" y="4915744"/>
                  <a:pt x="980935" y="4911119"/>
                </a:cubicBezTo>
                <a:cubicBezTo>
                  <a:pt x="947614" y="4906556"/>
                  <a:pt x="913224" y="4897403"/>
                  <a:pt x="869960" y="4885518"/>
                </a:cubicBezTo>
                <a:cubicBezTo>
                  <a:pt x="819114" y="4856727"/>
                  <a:pt x="768074" y="4850663"/>
                  <a:pt x="721345" y="4839806"/>
                </a:cubicBezTo>
                <a:cubicBezTo>
                  <a:pt x="667944" y="4829906"/>
                  <a:pt x="698286" y="4859338"/>
                  <a:pt x="635428" y="4830000"/>
                </a:cubicBezTo>
                <a:cubicBezTo>
                  <a:pt x="626286" y="4837571"/>
                  <a:pt x="617638" y="4836842"/>
                  <a:pt x="604106" y="4830842"/>
                </a:cubicBezTo>
                <a:cubicBezTo>
                  <a:pt x="583276" y="4833091"/>
                  <a:pt x="539859" y="4845979"/>
                  <a:pt x="510451" y="4843485"/>
                </a:cubicBezTo>
                <a:cubicBezTo>
                  <a:pt x="489781" y="4840800"/>
                  <a:pt x="443867" y="4818678"/>
                  <a:pt x="427656" y="4815877"/>
                </a:cubicBezTo>
                <a:cubicBezTo>
                  <a:pt x="424088" y="4817297"/>
                  <a:pt x="419580" y="4820561"/>
                  <a:pt x="413184" y="4826676"/>
                </a:cubicBezTo>
                <a:cubicBezTo>
                  <a:pt x="387673" y="4816699"/>
                  <a:pt x="379855" y="4828170"/>
                  <a:pt x="341772" y="4829671"/>
                </a:cubicBezTo>
                <a:cubicBezTo>
                  <a:pt x="327795" y="4821005"/>
                  <a:pt x="314729" y="4822794"/>
                  <a:pt x="301266" y="4827842"/>
                </a:cubicBezTo>
                <a:cubicBezTo>
                  <a:pt x="265781" y="4821714"/>
                  <a:pt x="231017" y="4827635"/>
                  <a:pt x="189886" y="4826710"/>
                </a:cubicBezTo>
                <a:cubicBezTo>
                  <a:pt x="147910" y="4813727"/>
                  <a:pt x="121702" y="4829584"/>
                  <a:pt x="77762" y="4828518"/>
                </a:cubicBezTo>
                <a:cubicBezTo>
                  <a:pt x="38733" y="4806108"/>
                  <a:pt x="44308" y="4851138"/>
                  <a:pt x="8164" y="4846203"/>
                </a:cubicBezTo>
                <a:lnTo>
                  <a:pt x="0" y="4843648"/>
                </a:lnTo>
                <a:lnTo>
                  <a:pt x="0" y="4080681"/>
                </a:lnTo>
                <a:close/>
              </a:path>
            </a:pathLst>
          </a:custGeom>
        </p:spPr>
      </p:pic>
    </p:spTree>
    <p:extLst>
      <p:ext uri="{BB962C8B-B14F-4D97-AF65-F5344CB8AC3E}">
        <p14:creationId xmlns:p14="http://schemas.microsoft.com/office/powerpoint/2010/main" val="34246684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1E0269D-4873-B293-D1F2-4CD05A360585}"/>
              </a:ext>
            </a:extLst>
          </p:cNvPr>
          <p:cNvGrpSpPr/>
          <p:nvPr/>
        </p:nvGrpSpPr>
        <p:grpSpPr>
          <a:xfrm>
            <a:off x="-3937000" y="-1244"/>
            <a:ext cx="8944782" cy="6863291"/>
            <a:chOff x="0" y="-195943"/>
            <a:chExt cx="9095626" cy="7059385"/>
          </a:xfrm>
        </p:grpSpPr>
        <p:sp>
          <p:nvSpPr>
            <p:cNvPr id="2" name="Rectangle 1">
              <a:extLst>
                <a:ext uri="{FF2B5EF4-FFF2-40B4-BE49-F238E27FC236}">
                  <a16:creationId xmlns:a16="http://schemas.microsoft.com/office/drawing/2014/main" id="{A06D6423-4347-CBA6-10A2-372A5BFE09E5}"/>
                </a:ext>
              </a:extLst>
            </p:cNvPr>
            <p:cNvSpPr/>
            <p:nvPr/>
          </p:nvSpPr>
          <p:spPr>
            <a:xfrm>
              <a:off x="0" y="-195943"/>
              <a:ext cx="8481780" cy="7053942"/>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
              <a:extLst>
                <a:ext uri="{FF2B5EF4-FFF2-40B4-BE49-F238E27FC236}">
                  <a16:creationId xmlns:a16="http://schemas.microsoft.com/office/drawing/2014/main" id="{D17CB5EE-DC1A-6A4A-501C-FDC903EFE5DE}"/>
                </a:ext>
              </a:extLst>
            </p:cNvPr>
            <p:cNvSpPr/>
            <p:nvPr/>
          </p:nvSpPr>
          <p:spPr>
            <a:xfrm>
              <a:off x="8136715" y="5608545"/>
              <a:ext cx="958911" cy="1254897"/>
            </a:xfrm>
            <a:prstGeom prst="round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800">
                  <a:latin typeface="Baguet Script"/>
                </a:rPr>
                <a:t>1</a:t>
              </a:r>
              <a:r>
                <a:rPr lang="en-US" sz="5400"/>
                <a:t> </a:t>
              </a:r>
              <a:endParaRPr lang="en-US" sz="5400">
                <a:latin typeface="Baguet Script"/>
                <a:ea typeface="Calibri"/>
                <a:cs typeface="Arial"/>
              </a:endParaRPr>
            </a:p>
          </p:txBody>
        </p:sp>
      </p:grpSp>
      <p:grpSp>
        <p:nvGrpSpPr>
          <p:cNvPr id="13" name="Group 12">
            <a:extLst>
              <a:ext uri="{FF2B5EF4-FFF2-40B4-BE49-F238E27FC236}">
                <a16:creationId xmlns:a16="http://schemas.microsoft.com/office/drawing/2014/main" id="{367ED4AD-0601-EE07-DBCA-DCEF6EEB90E4}"/>
              </a:ext>
            </a:extLst>
          </p:cNvPr>
          <p:cNvGrpSpPr/>
          <p:nvPr/>
        </p:nvGrpSpPr>
        <p:grpSpPr>
          <a:xfrm>
            <a:off x="-4328585" y="-1245"/>
            <a:ext cx="8997699" cy="6857999"/>
            <a:chOff x="0" y="-218994"/>
            <a:chExt cx="9149435" cy="7053942"/>
          </a:xfrm>
        </p:grpSpPr>
        <p:sp>
          <p:nvSpPr>
            <p:cNvPr id="14" name="Rectangle 13">
              <a:extLst>
                <a:ext uri="{FF2B5EF4-FFF2-40B4-BE49-F238E27FC236}">
                  <a16:creationId xmlns:a16="http://schemas.microsoft.com/office/drawing/2014/main" id="{23763F0E-C59A-6546-63FC-160B6B63C6A9}"/>
                </a:ext>
              </a:extLst>
            </p:cNvPr>
            <p:cNvSpPr/>
            <p:nvPr/>
          </p:nvSpPr>
          <p:spPr>
            <a:xfrm>
              <a:off x="0" y="-218994"/>
              <a:ext cx="8481780" cy="7053942"/>
            </a:xfrm>
            <a:prstGeom prst="rect">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Rounded Corners 14">
              <a:extLst>
                <a:ext uri="{FF2B5EF4-FFF2-40B4-BE49-F238E27FC236}">
                  <a16:creationId xmlns:a16="http://schemas.microsoft.com/office/drawing/2014/main" id="{0820E3EB-72CD-4398-8ECA-34CB69ED5A1B}"/>
                </a:ext>
              </a:extLst>
            </p:cNvPr>
            <p:cNvSpPr/>
            <p:nvPr/>
          </p:nvSpPr>
          <p:spPr>
            <a:xfrm>
              <a:off x="8136715" y="4226060"/>
              <a:ext cx="1012720" cy="1254897"/>
            </a:xfrm>
            <a:prstGeom prst="roundRect">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800">
                  <a:latin typeface="Baguet Script"/>
                </a:rPr>
                <a:t>2</a:t>
              </a:r>
              <a:r>
                <a:rPr lang="en-US" sz="4800"/>
                <a:t> </a:t>
              </a:r>
              <a:endParaRPr lang="en-US" sz="4800">
                <a:latin typeface="Baguet Script"/>
                <a:ea typeface="Calibri"/>
                <a:cs typeface="Arial"/>
              </a:endParaRPr>
            </a:p>
          </p:txBody>
        </p:sp>
      </p:grpSp>
      <p:grpSp>
        <p:nvGrpSpPr>
          <p:cNvPr id="16" name="Group 15">
            <a:extLst>
              <a:ext uri="{FF2B5EF4-FFF2-40B4-BE49-F238E27FC236}">
                <a16:creationId xmlns:a16="http://schemas.microsoft.com/office/drawing/2014/main" id="{8968326E-DF0E-DF62-8C36-9A65FCE8F106}"/>
              </a:ext>
            </a:extLst>
          </p:cNvPr>
          <p:cNvGrpSpPr/>
          <p:nvPr/>
        </p:nvGrpSpPr>
        <p:grpSpPr>
          <a:xfrm>
            <a:off x="-4667251" y="-1244"/>
            <a:ext cx="9054687" cy="6857999"/>
            <a:chOff x="-344378" y="-218994"/>
            <a:chExt cx="9207384" cy="7053942"/>
          </a:xfrm>
        </p:grpSpPr>
        <p:sp>
          <p:nvSpPr>
            <p:cNvPr id="17" name="Rectangle 16">
              <a:extLst>
                <a:ext uri="{FF2B5EF4-FFF2-40B4-BE49-F238E27FC236}">
                  <a16:creationId xmlns:a16="http://schemas.microsoft.com/office/drawing/2014/main" id="{1CEDF355-2F1E-C73D-F36F-10AE71F1E82B}"/>
                </a:ext>
              </a:extLst>
            </p:cNvPr>
            <p:cNvSpPr/>
            <p:nvPr/>
          </p:nvSpPr>
          <p:spPr>
            <a:xfrm>
              <a:off x="-344378" y="-218994"/>
              <a:ext cx="8481780" cy="7053942"/>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Rounded Corners 17">
              <a:extLst>
                <a:ext uri="{FF2B5EF4-FFF2-40B4-BE49-F238E27FC236}">
                  <a16:creationId xmlns:a16="http://schemas.microsoft.com/office/drawing/2014/main" id="{3CC653C4-A082-D5FA-ED60-6511585F1AF5}"/>
                </a:ext>
              </a:extLst>
            </p:cNvPr>
            <p:cNvSpPr/>
            <p:nvPr/>
          </p:nvSpPr>
          <p:spPr>
            <a:xfrm>
              <a:off x="7910718" y="2887117"/>
              <a:ext cx="952288" cy="1254897"/>
            </a:xfrm>
            <a:prstGeom prst="round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800">
                  <a:latin typeface="Baguet Script"/>
                </a:rPr>
                <a:t>3</a:t>
              </a:r>
              <a:r>
                <a:rPr lang="en-US" sz="5400"/>
                <a:t> </a:t>
              </a:r>
              <a:endParaRPr lang="en-US" sz="5400">
                <a:latin typeface="Baguet Script"/>
                <a:ea typeface="Calibri"/>
                <a:cs typeface="Arial"/>
              </a:endParaRPr>
            </a:p>
          </p:txBody>
        </p:sp>
      </p:grpSp>
      <p:grpSp>
        <p:nvGrpSpPr>
          <p:cNvPr id="19" name="Group 18">
            <a:extLst>
              <a:ext uri="{FF2B5EF4-FFF2-40B4-BE49-F238E27FC236}">
                <a16:creationId xmlns:a16="http://schemas.microsoft.com/office/drawing/2014/main" id="{4E34F76B-67AE-43E8-0B6E-B51BC45175D1}"/>
              </a:ext>
            </a:extLst>
          </p:cNvPr>
          <p:cNvGrpSpPr/>
          <p:nvPr/>
        </p:nvGrpSpPr>
        <p:grpSpPr>
          <a:xfrm>
            <a:off x="-4890721" y="-21966"/>
            <a:ext cx="9051331" cy="6872376"/>
            <a:chOff x="-1592747" y="-607041"/>
            <a:chExt cx="9278575" cy="7053942"/>
          </a:xfrm>
        </p:grpSpPr>
        <p:sp>
          <p:nvSpPr>
            <p:cNvPr id="20" name="Rectangle 19">
              <a:extLst>
                <a:ext uri="{FF2B5EF4-FFF2-40B4-BE49-F238E27FC236}">
                  <a16:creationId xmlns:a16="http://schemas.microsoft.com/office/drawing/2014/main" id="{58374F9C-9BC7-F880-0862-4DC307E7E831}"/>
                </a:ext>
              </a:extLst>
            </p:cNvPr>
            <p:cNvSpPr/>
            <p:nvPr/>
          </p:nvSpPr>
          <p:spPr>
            <a:xfrm>
              <a:off x="-1592747" y="-607041"/>
              <a:ext cx="8522575" cy="7053942"/>
            </a:xfrm>
            <a:prstGeom prst="rect">
              <a:avLst/>
            </a:pr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p>
          </p:txBody>
        </p:sp>
        <p:sp>
          <p:nvSpPr>
            <p:cNvPr id="21" name="Rectangle: Rounded Corners 20">
              <a:extLst>
                <a:ext uri="{FF2B5EF4-FFF2-40B4-BE49-F238E27FC236}">
                  <a16:creationId xmlns:a16="http://schemas.microsoft.com/office/drawing/2014/main" id="{E60FC207-3E4D-93FD-3CEC-8F383288B10D}"/>
                </a:ext>
              </a:extLst>
            </p:cNvPr>
            <p:cNvSpPr/>
            <p:nvPr/>
          </p:nvSpPr>
          <p:spPr>
            <a:xfrm>
              <a:off x="6737679" y="1173230"/>
              <a:ext cx="948149" cy="1225382"/>
            </a:xfrm>
            <a:prstGeom prst="roundRect">
              <a:avLst/>
            </a:pr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5400">
                  <a:latin typeface="Baguet Script"/>
                </a:rPr>
                <a:t> </a:t>
              </a:r>
              <a:r>
                <a:rPr lang="en-US" sz="4800">
                  <a:latin typeface="Baguet Script"/>
                </a:rPr>
                <a:t>4</a:t>
              </a:r>
              <a:r>
                <a:rPr lang="en-US" sz="5400">
                  <a:latin typeface="Baguet Script"/>
                </a:rPr>
                <a:t> </a:t>
              </a:r>
              <a:endParaRPr lang="en-US" sz="5400">
                <a:latin typeface="Baguet Script"/>
                <a:ea typeface="Calibri"/>
                <a:cs typeface="Arial"/>
              </a:endParaRPr>
            </a:p>
          </p:txBody>
        </p:sp>
      </p:grpSp>
      <p:pic>
        <p:nvPicPr>
          <p:cNvPr id="7" name="Picture 6" descr="A close-up of a logo&#10;&#10;Description automatically generated">
            <a:extLst>
              <a:ext uri="{FF2B5EF4-FFF2-40B4-BE49-F238E27FC236}">
                <a16:creationId xmlns:a16="http://schemas.microsoft.com/office/drawing/2014/main" id="{32A6B397-E5E3-7C2E-7E94-5E25DEFD8FB2}"/>
              </a:ext>
            </a:extLst>
          </p:cNvPr>
          <p:cNvPicPr>
            <a:picLocks noChangeAspect="1"/>
          </p:cNvPicPr>
          <p:nvPr/>
        </p:nvPicPr>
        <p:blipFill>
          <a:blip r:embed="rId2"/>
          <a:stretch>
            <a:fillRect/>
          </a:stretch>
        </p:blipFill>
        <p:spPr>
          <a:xfrm>
            <a:off x="5065052" y="359525"/>
            <a:ext cx="6718475" cy="1840122"/>
          </a:xfrm>
          <a:prstGeom prst="rect">
            <a:avLst/>
          </a:prstGeom>
        </p:spPr>
      </p:pic>
      <p:sp>
        <p:nvSpPr>
          <p:cNvPr id="4" name="TextBox 3">
            <a:extLst>
              <a:ext uri="{FF2B5EF4-FFF2-40B4-BE49-F238E27FC236}">
                <a16:creationId xmlns:a16="http://schemas.microsoft.com/office/drawing/2014/main" id="{68792426-B3B9-A169-D6F5-F7EBF960CE4E}"/>
              </a:ext>
            </a:extLst>
          </p:cNvPr>
          <p:cNvSpPr txBox="1"/>
          <p:nvPr/>
        </p:nvSpPr>
        <p:spPr>
          <a:xfrm>
            <a:off x="5020784" y="3105150"/>
            <a:ext cx="690008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a:t> </a:t>
            </a:r>
          </a:p>
        </p:txBody>
      </p:sp>
      <p:pic>
        <p:nvPicPr>
          <p:cNvPr id="8" name="Picture 7" descr="A group of posters on a wall&#10;&#10;Description automatically generated">
            <a:extLst>
              <a:ext uri="{FF2B5EF4-FFF2-40B4-BE49-F238E27FC236}">
                <a16:creationId xmlns:a16="http://schemas.microsoft.com/office/drawing/2014/main" id="{2F0430E2-DF89-7B38-13EB-EC94B3993178}"/>
              </a:ext>
            </a:extLst>
          </p:cNvPr>
          <p:cNvPicPr>
            <a:picLocks noChangeAspect="1"/>
          </p:cNvPicPr>
          <p:nvPr/>
        </p:nvPicPr>
        <p:blipFill>
          <a:blip r:embed="rId3"/>
          <a:srcRect l="15223" t="9842" r="13911" b="7677"/>
          <a:stretch/>
        </p:blipFill>
        <p:spPr>
          <a:xfrm>
            <a:off x="5065536" y="2196343"/>
            <a:ext cx="1951920" cy="2202266"/>
          </a:xfrm>
          <a:prstGeom prst="rect">
            <a:avLst/>
          </a:prstGeom>
        </p:spPr>
      </p:pic>
      <p:pic>
        <p:nvPicPr>
          <p:cNvPr id="9" name="Picture 8" descr="A store front with a neon sign&#10;&#10;Description automatically generated">
            <a:extLst>
              <a:ext uri="{FF2B5EF4-FFF2-40B4-BE49-F238E27FC236}">
                <a16:creationId xmlns:a16="http://schemas.microsoft.com/office/drawing/2014/main" id="{3F3A6041-6C13-B0D5-8081-2CD8AEF9CB51}"/>
              </a:ext>
            </a:extLst>
          </p:cNvPr>
          <p:cNvPicPr>
            <a:picLocks noChangeAspect="1"/>
          </p:cNvPicPr>
          <p:nvPr/>
        </p:nvPicPr>
        <p:blipFill>
          <a:blip r:embed="rId4"/>
          <a:srcRect l="-1863" t="4708" r="262" b="8464"/>
          <a:stretch/>
        </p:blipFill>
        <p:spPr>
          <a:xfrm>
            <a:off x="7150942" y="2199158"/>
            <a:ext cx="2284324" cy="2202818"/>
          </a:xfrm>
          <a:prstGeom prst="rect">
            <a:avLst/>
          </a:prstGeom>
        </p:spPr>
      </p:pic>
      <p:pic>
        <p:nvPicPr>
          <p:cNvPr id="10" name="Picture 9" descr="A room with a circular object with clothes on swingers and a mirror&#10;&#10;Description automatically generated">
            <a:extLst>
              <a:ext uri="{FF2B5EF4-FFF2-40B4-BE49-F238E27FC236}">
                <a16:creationId xmlns:a16="http://schemas.microsoft.com/office/drawing/2014/main" id="{B2145F81-DAE5-DF55-D73C-36C5497F9B59}"/>
              </a:ext>
            </a:extLst>
          </p:cNvPr>
          <p:cNvPicPr>
            <a:picLocks noChangeAspect="1"/>
          </p:cNvPicPr>
          <p:nvPr/>
        </p:nvPicPr>
        <p:blipFill>
          <a:blip r:embed="rId5"/>
          <a:stretch>
            <a:fillRect/>
          </a:stretch>
        </p:blipFill>
        <p:spPr>
          <a:xfrm>
            <a:off x="9574096" y="2211227"/>
            <a:ext cx="2348418" cy="2193588"/>
          </a:xfrm>
          <a:prstGeom prst="rect">
            <a:avLst/>
          </a:prstGeom>
        </p:spPr>
      </p:pic>
      <p:pic>
        <p:nvPicPr>
          <p:cNvPr id="11" name="Picture 10" descr="A tree in a room&#10;&#10;Description automatically generated">
            <a:extLst>
              <a:ext uri="{FF2B5EF4-FFF2-40B4-BE49-F238E27FC236}">
                <a16:creationId xmlns:a16="http://schemas.microsoft.com/office/drawing/2014/main" id="{D057F60F-B2B4-C946-95F5-58458D6CEC1F}"/>
              </a:ext>
            </a:extLst>
          </p:cNvPr>
          <p:cNvPicPr>
            <a:picLocks noChangeAspect="1"/>
          </p:cNvPicPr>
          <p:nvPr/>
        </p:nvPicPr>
        <p:blipFill>
          <a:blip r:embed="rId6"/>
          <a:srcRect t="590" r="877" b="14173"/>
          <a:stretch/>
        </p:blipFill>
        <p:spPr>
          <a:xfrm>
            <a:off x="5065517" y="4566149"/>
            <a:ext cx="1948465" cy="2048158"/>
          </a:xfrm>
          <a:prstGeom prst="rect">
            <a:avLst/>
          </a:prstGeom>
        </p:spPr>
      </p:pic>
      <p:pic>
        <p:nvPicPr>
          <p:cNvPr id="12" name="Picture 11">
            <a:extLst>
              <a:ext uri="{FF2B5EF4-FFF2-40B4-BE49-F238E27FC236}">
                <a16:creationId xmlns:a16="http://schemas.microsoft.com/office/drawing/2014/main" id="{1383AF55-545B-A555-3DCC-9C07ED7F99FD}"/>
              </a:ext>
            </a:extLst>
          </p:cNvPr>
          <p:cNvPicPr>
            <a:picLocks noChangeAspect="1"/>
          </p:cNvPicPr>
          <p:nvPr/>
        </p:nvPicPr>
        <p:blipFill>
          <a:blip r:embed="rId7"/>
          <a:srcRect t="6399" b="834"/>
          <a:stretch/>
        </p:blipFill>
        <p:spPr>
          <a:xfrm>
            <a:off x="7170042" y="4566458"/>
            <a:ext cx="2259250" cy="2043022"/>
          </a:xfrm>
          <a:prstGeom prst="rect">
            <a:avLst/>
          </a:prstGeom>
        </p:spPr>
      </p:pic>
      <p:pic>
        <p:nvPicPr>
          <p:cNvPr id="22" name="Picture 21" descr="A blue light shining through a ceiling&#10;&#10;Description automatically generated">
            <a:extLst>
              <a:ext uri="{FF2B5EF4-FFF2-40B4-BE49-F238E27FC236}">
                <a16:creationId xmlns:a16="http://schemas.microsoft.com/office/drawing/2014/main" id="{C17D3629-1EB3-F09B-4D91-78CD22A8DA44}"/>
              </a:ext>
            </a:extLst>
          </p:cNvPr>
          <p:cNvPicPr>
            <a:picLocks noChangeAspect="1"/>
          </p:cNvPicPr>
          <p:nvPr/>
        </p:nvPicPr>
        <p:blipFill>
          <a:blip r:embed="rId8"/>
          <a:srcRect l="-1165" t="39764" r="-351" b="197"/>
          <a:stretch/>
        </p:blipFill>
        <p:spPr>
          <a:xfrm>
            <a:off x="9575225" y="4578709"/>
            <a:ext cx="2350114" cy="2032763"/>
          </a:xfrm>
          <a:prstGeom prst="rect">
            <a:avLst/>
          </a:prstGeom>
        </p:spPr>
      </p:pic>
    </p:spTree>
    <p:extLst>
      <p:ext uri="{BB962C8B-B14F-4D97-AF65-F5344CB8AC3E}">
        <p14:creationId xmlns:p14="http://schemas.microsoft.com/office/powerpoint/2010/main" val="42751014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1E0269D-4873-B293-D1F2-4CD05A360585}"/>
              </a:ext>
            </a:extLst>
          </p:cNvPr>
          <p:cNvGrpSpPr/>
          <p:nvPr/>
        </p:nvGrpSpPr>
        <p:grpSpPr>
          <a:xfrm>
            <a:off x="2875244" y="4754"/>
            <a:ext cx="8966543" cy="6851014"/>
            <a:chOff x="0" y="-195943"/>
            <a:chExt cx="9095626" cy="7059385"/>
          </a:xfrm>
        </p:grpSpPr>
        <p:sp>
          <p:nvSpPr>
            <p:cNvPr id="2" name="Rectangle 1">
              <a:extLst>
                <a:ext uri="{FF2B5EF4-FFF2-40B4-BE49-F238E27FC236}">
                  <a16:creationId xmlns:a16="http://schemas.microsoft.com/office/drawing/2014/main" id="{A06D6423-4347-CBA6-10A2-372A5BFE09E5}"/>
                </a:ext>
              </a:extLst>
            </p:cNvPr>
            <p:cNvSpPr/>
            <p:nvPr/>
          </p:nvSpPr>
          <p:spPr>
            <a:xfrm>
              <a:off x="0" y="-195943"/>
              <a:ext cx="8481780" cy="7053942"/>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p>
          </p:txBody>
        </p:sp>
        <p:sp>
          <p:nvSpPr>
            <p:cNvPr id="3" name="Rectangle: Rounded Corners 2">
              <a:extLst>
                <a:ext uri="{FF2B5EF4-FFF2-40B4-BE49-F238E27FC236}">
                  <a16:creationId xmlns:a16="http://schemas.microsoft.com/office/drawing/2014/main" id="{D17CB5EE-DC1A-6A4A-501C-FDC903EFE5DE}"/>
                </a:ext>
              </a:extLst>
            </p:cNvPr>
            <p:cNvSpPr/>
            <p:nvPr/>
          </p:nvSpPr>
          <p:spPr>
            <a:xfrm>
              <a:off x="8136715" y="5608545"/>
              <a:ext cx="958911" cy="1254897"/>
            </a:xfrm>
            <a:prstGeom prst="round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800">
                  <a:latin typeface="Baguet Script"/>
                </a:rPr>
                <a:t>1</a:t>
              </a:r>
              <a:r>
                <a:rPr lang="en-US" sz="5400"/>
                <a:t> </a:t>
              </a:r>
              <a:endParaRPr lang="en-US" sz="5400">
                <a:latin typeface="Baguet Script"/>
                <a:ea typeface="Calibri"/>
                <a:cs typeface="Arial"/>
              </a:endParaRPr>
            </a:p>
          </p:txBody>
        </p:sp>
      </p:grpSp>
      <p:grpSp>
        <p:nvGrpSpPr>
          <p:cNvPr id="13" name="Group 12">
            <a:extLst>
              <a:ext uri="{FF2B5EF4-FFF2-40B4-BE49-F238E27FC236}">
                <a16:creationId xmlns:a16="http://schemas.microsoft.com/office/drawing/2014/main" id="{367ED4AD-0601-EE07-DBCA-DCEF6EEB90E4}"/>
              </a:ext>
            </a:extLst>
          </p:cNvPr>
          <p:cNvGrpSpPr/>
          <p:nvPr/>
        </p:nvGrpSpPr>
        <p:grpSpPr>
          <a:xfrm>
            <a:off x="-4328585" y="-11828"/>
            <a:ext cx="8226304" cy="6868582"/>
            <a:chOff x="0" y="-229879"/>
            <a:chExt cx="9149435" cy="7064827"/>
          </a:xfrm>
        </p:grpSpPr>
        <p:sp>
          <p:nvSpPr>
            <p:cNvPr id="14" name="Rectangle 13">
              <a:extLst>
                <a:ext uri="{FF2B5EF4-FFF2-40B4-BE49-F238E27FC236}">
                  <a16:creationId xmlns:a16="http://schemas.microsoft.com/office/drawing/2014/main" id="{23763F0E-C59A-6546-63FC-160B6B63C6A9}"/>
                </a:ext>
              </a:extLst>
            </p:cNvPr>
            <p:cNvSpPr/>
            <p:nvPr/>
          </p:nvSpPr>
          <p:spPr>
            <a:xfrm>
              <a:off x="0" y="-229879"/>
              <a:ext cx="8459659" cy="7064827"/>
            </a:xfrm>
            <a:prstGeom prst="rect">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Rounded Corners 14">
              <a:extLst>
                <a:ext uri="{FF2B5EF4-FFF2-40B4-BE49-F238E27FC236}">
                  <a16:creationId xmlns:a16="http://schemas.microsoft.com/office/drawing/2014/main" id="{0820E3EB-72CD-4398-8ECA-34CB69ED5A1B}"/>
                </a:ext>
              </a:extLst>
            </p:cNvPr>
            <p:cNvSpPr/>
            <p:nvPr/>
          </p:nvSpPr>
          <p:spPr>
            <a:xfrm>
              <a:off x="8136715" y="4226060"/>
              <a:ext cx="1012720" cy="1254897"/>
            </a:xfrm>
            <a:prstGeom prst="roundRect">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800">
                  <a:latin typeface="Baguet Script"/>
                </a:rPr>
                <a:t>2</a:t>
              </a:r>
              <a:r>
                <a:rPr lang="en-US" sz="4800"/>
                <a:t> </a:t>
              </a:r>
              <a:endParaRPr lang="en-US" sz="4800">
                <a:latin typeface="Baguet Script"/>
                <a:ea typeface="Calibri"/>
                <a:cs typeface="Arial"/>
              </a:endParaRPr>
            </a:p>
          </p:txBody>
        </p:sp>
      </p:grpSp>
      <p:grpSp>
        <p:nvGrpSpPr>
          <p:cNvPr id="16" name="Group 15">
            <a:extLst>
              <a:ext uri="{FF2B5EF4-FFF2-40B4-BE49-F238E27FC236}">
                <a16:creationId xmlns:a16="http://schemas.microsoft.com/office/drawing/2014/main" id="{8968326E-DF0E-DF62-8C36-9A65FCE8F106}"/>
              </a:ext>
            </a:extLst>
          </p:cNvPr>
          <p:cNvGrpSpPr/>
          <p:nvPr/>
        </p:nvGrpSpPr>
        <p:grpSpPr>
          <a:xfrm>
            <a:off x="-4667251" y="-18154"/>
            <a:ext cx="8219065" cy="6866803"/>
            <a:chOff x="-344378" y="-195943"/>
            <a:chExt cx="9219072" cy="7053942"/>
          </a:xfrm>
        </p:grpSpPr>
        <p:sp>
          <p:nvSpPr>
            <p:cNvPr id="17" name="Rectangle 16">
              <a:extLst>
                <a:ext uri="{FF2B5EF4-FFF2-40B4-BE49-F238E27FC236}">
                  <a16:creationId xmlns:a16="http://schemas.microsoft.com/office/drawing/2014/main" id="{1CEDF355-2F1E-C73D-F36F-10AE71F1E82B}"/>
                </a:ext>
              </a:extLst>
            </p:cNvPr>
            <p:cNvSpPr/>
            <p:nvPr/>
          </p:nvSpPr>
          <p:spPr>
            <a:xfrm>
              <a:off x="-344378" y="-195943"/>
              <a:ext cx="8481780" cy="7053942"/>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Rounded Corners 17">
              <a:extLst>
                <a:ext uri="{FF2B5EF4-FFF2-40B4-BE49-F238E27FC236}">
                  <a16:creationId xmlns:a16="http://schemas.microsoft.com/office/drawing/2014/main" id="{3CC653C4-A082-D5FA-ED60-6511585F1AF5}"/>
                </a:ext>
              </a:extLst>
            </p:cNvPr>
            <p:cNvSpPr/>
            <p:nvPr/>
          </p:nvSpPr>
          <p:spPr>
            <a:xfrm>
              <a:off x="7910718" y="2887117"/>
              <a:ext cx="963976" cy="1254897"/>
            </a:xfrm>
            <a:prstGeom prst="round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800">
                  <a:latin typeface="Baguet Script"/>
                </a:rPr>
                <a:t>3</a:t>
              </a:r>
              <a:r>
                <a:rPr lang="en-US" sz="5400"/>
                <a:t> </a:t>
              </a:r>
              <a:endParaRPr lang="en-US" sz="5400">
                <a:latin typeface="Baguet Script"/>
                <a:ea typeface="Calibri"/>
                <a:cs typeface="Arial"/>
              </a:endParaRPr>
            </a:p>
          </p:txBody>
        </p:sp>
      </p:grpSp>
      <p:grpSp>
        <p:nvGrpSpPr>
          <p:cNvPr id="19" name="Group 18">
            <a:extLst>
              <a:ext uri="{FF2B5EF4-FFF2-40B4-BE49-F238E27FC236}">
                <a16:creationId xmlns:a16="http://schemas.microsoft.com/office/drawing/2014/main" id="{4E34F76B-67AE-43E8-0B6E-B51BC45175D1}"/>
              </a:ext>
            </a:extLst>
          </p:cNvPr>
          <p:cNvGrpSpPr/>
          <p:nvPr/>
        </p:nvGrpSpPr>
        <p:grpSpPr>
          <a:xfrm>
            <a:off x="-5037666" y="-9472"/>
            <a:ext cx="8211625" cy="6858813"/>
            <a:chOff x="-1592747" y="-674914"/>
            <a:chExt cx="9278575" cy="7053942"/>
          </a:xfrm>
        </p:grpSpPr>
        <p:sp>
          <p:nvSpPr>
            <p:cNvPr id="20" name="Rectangle 19">
              <a:extLst>
                <a:ext uri="{FF2B5EF4-FFF2-40B4-BE49-F238E27FC236}">
                  <a16:creationId xmlns:a16="http://schemas.microsoft.com/office/drawing/2014/main" id="{58374F9C-9BC7-F880-0862-4DC307E7E831}"/>
                </a:ext>
              </a:extLst>
            </p:cNvPr>
            <p:cNvSpPr/>
            <p:nvPr/>
          </p:nvSpPr>
          <p:spPr>
            <a:xfrm>
              <a:off x="-1592747" y="-674914"/>
              <a:ext cx="8567875" cy="7053942"/>
            </a:xfrm>
            <a:prstGeom prst="rect">
              <a:avLst/>
            </a:pr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Rounded Corners 20">
              <a:extLst>
                <a:ext uri="{FF2B5EF4-FFF2-40B4-BE49-F238E27FC236}">
                  <a16:creationId xmlns:a16="http://schemas.microsoft.com/office/drawing/2014/main" id="{E60FC207-3E4D-93FD-3CEC-8F383288B10D}"/>
                </a:ext>
              </a:extLst>
            </p:cNvPr>
            <p:cNvSpPr/>
            <p:nvPr/>
          </p:nvSpPr>
          <p:spPr>
            <a:xfrm>
              <a:off x="6737679" y="1025658"/>
              <a:ext cx="948149" cy="1254897"/>
            </a:xfrm>
            <a:prstGeom prst="roundRect">
              <a:avLst/>
            </a:pr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5400">
                  <a:latin typeface="Baguet Script"/>
                </a:rPr>
                <a:t> </a:t>
              </a:r>
              <a:r>
                <a:rPr lang="en-US" sz="4800">
                  <a:latin typeface="Baguet Script"/>
                </a:rPr>
                <a:t>4</a:t>
              </a:r>
              <a:r>
                <a:rPr lang="en-US" sz="5400">
                  <a:latin typeface="Baguet Script"/>
                </a:rPr>
                <a:t> </a:t>
              </a:r>
              <a:endParaRPr lang="en-US" sz="5400">
                <a:latin typeface="Baguet Script"/>
                <a:ea typeface="Calibri"/>
                <a:cs typeface="Arial"/>
              </a:endParaRPr>
            </a:p>
          </p:txBody>
        </p:sp>
      </p:grpSp>
      <p:sp>
        <p:nvSpPr>
          <p:cNvPr id="4" name="TextBox 3">
            <a:extLst>
              <a:ext uri="{FF2B5EF4-FFF2-40B4-BE49-F238E27FC236}">
                <a16:creationId xmlns:a16="http://schemas.microsoft.com/office/drawing/2014/main" id="{CB9585F9-2262-8DB2-FA90-306B52B738BE}"/>
              </a:ext>
            </a:extLst>
          </p:cNvPr>
          <p:cNvSpPr txBox="1"/>
          <p:nvPr/>
        </p:nvSpPr>
        <p:spPr>
          <a:xfrm>
            <a:off x="3498867" y="205159"/>
            <a:ext cx="379095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entury Schoolbook"/>
              </a:rPr>
              <a:t>Advertisement: </a:t>
            </a:r>
          </a:p>
        </p:txBody>
      </p:sp>
      <p:sp>
        <p:nvSpPr>
          <p:cNvPr id="6" name="TextBox 5">
            <a:extLst>
              <a:ext uri="{FF2B5EF4-FFF2-40B4-BE49-F238E27FC236}">
                <a16:creationId xmlns:a16="http://schemas.microsoft.com/office/drawing/2014/main" id="{60BFB395-F178-A8BA-CAD0-EA0F9C5FB33D}"/>
              </a:ext>
            </a:extLst>
          </p:cNvPr>
          <p:cNvSpPr txBox="1"/>
          <p:nvPr/>
        </p:nvSpPr>
        <p:spPr>
          <a:xfrm>
            <a:off x="3496704" y="601538"/>
            <a:ext cx="770855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dirty="0">
                <a:latin typeface="Times New Roman"/>
                <a:ea typeface="+mn-lt"/>
                <a:cs typeface="+mn-lt"/>
              </a:rPr>
              <a:t>As a result of my research, I have found Founders &amp; Co do not advertise in magazines or on flyers, however within the establishment each place has their own business card. Their most predominant form of advertisement is through social media, they have accumulated almost fifteen thousand followers on their Instagram page. According to Timilsina (2017, p. 3) a variety of businesses now implement social media as a predominant tool when implementing marketing strategies. In a similar manner </a:t>
            </a:r>
            <a:r>
              <a:rPr lang="en-GB" dirty="0" err="1">
                <a:latin typeface="Times New Roman"/>
                <a:ea typeface="+mn-lt"/>
                <a:cs typeface="+mn-lt"/>
              </a:rPr>
              <a:t>Hanaysha</a:t>
            </a:r>
            <a:r>
              <a:rPr lang="en-GB" dirty="0">
                <a:latin typeface="Times New Roman"/>
                <a:ea typeface="+mn-lt"/>
                <a:cs typeface="+mn-lt"/>
              </a:rPr>
              <a:t> (2016, p. 47) states that  social media is considered to empower customers to delve into the perceptions of a company's offerings. They have a variety of promotional offerings through this platform such as following seasonal trends and opportunities that everyone can get involved in. They advertise student discounts and, in the past, have offered student promotional offers for their bar area.  </a:t>
            </a:r>
          </a:p>
        </p:txBody>
      </p:sp>
      <p:pic>
        <p:nvPicPr>
          <p:cNvPr id="7" name="Picture 6" descr="A poster for a pub&#10;&#10;Description automatically generated">
            <a:extLst>
              <a:ext uri="{FF2B5EF4-FFF2-40B4-BE49-F238E27FC236}">
                <a16:creationId xmlns:a16="http://schemas.microsoft.com/office/drawing/2014/main" id="{5E4CFA37-46D9-8CA3-568E-93822E256747}"/>
              </a:ext>
            </a:extLst>
          </p:cNvPr>
          <p:cNvPicPr>
            <a:picLocks noChangeAspect="1"/>
          </p:cNvPicPr>
          <p:nvPr/>
        </p:nvPicPr>
        <p:blipFill>
          <a:blip r:embed="rId2"/>
          <a:stretch>
            <a:fillRect/>
          </a:stretch>
        </p:blipFill>
        <p:spPr>
          <a:xfrm>
            <a:off x="4571868" y="4463021"/>
            <a:ext cx="1962483" cy="2145581"/>
          </a:xfrm>
          <a:prstGeom prst="rect">
            <a:avLst/>
          </a:prstGeom>
        </p:spPr>
      </p:pic>
      <p:pic>
        <p:nvPicPr>
          <p:cNvPr id="8" name="Picture 7" descr="A sign in a store&#10;&#10;Description automatically generated">
            <a:extLst>
              <a:ext uri="{FF2B5EF4-FFF2-40B4-BE49-F238E27FC236}">
                <a16:creationId xmlns:a16="http://schemas.microsoft.com/office/drawing/2014/main" id="{34DF4084-C79D-5D6F-6CD1-8F190F3FDDC3}"/>
              </a:ext>
            </a:extLst>
          </p:cNvPr>
          <p:cNvPicPr>
            <a:picLocks noChangeAspect="1"/>
          </p:cNvPicPr>
          <p:nvPr/>
        </p:nvPicPr>
        <p:blipFill>
          <a:blip r:embed="rId3"/>
          <a:srcRect l="14677" t="12623" r="24934" b="33728"/>
          <a:stretch/>
        </p:blipFill>
        <p:spPr>
          <a:xfrm>
            <a:off x="6717540" y="4471513"/>
            <a:ext cx="1802868" cy="2138093"/>
          </a:xfrm>
          <a:prstGeom prst="rect">
            <a:avLst/>
          </a:prstGeom>
        </p:spPr>
      </p:pic>
      <p:pic>
        <p:nvPicPr>
          <p:cNvPr id="9" name="Picture 8">
            <a:extLst>
              <a:ext uri="{FF2B5EF4-FFF2-40B4-BE49-F238E27FC236}">
                <a16:creationId xmlns:a16="http://schemas.microsoft.com/office/drawing/2014/main" id="{509A2C0B-AF14-15E0-A330-AC41C4EC14C1}"/>
              </a:ext>
            </a:extLst>
          </p:cNvPr>
          <p:cNvPicPr>
            <a:picLocks noChangeAspect="1"/>
          </p:cNvPicPr>
          <p:nvPr/>
        </p:nvPicPr>
        <p:blipFill>
          <a:blip r:embed="rId4"/>
          <a:srcRect l="11373" t="11690" r="9135" b="3945"/>
          <a:stretch/>
        </p:blipFill>
        <p:spPr>
          <a:xfrm>
            <a:off x="8716957" y="4455136"/>
            <a:ext cx="1886575" cy="2153000"/>
          </a:xfrm>
          <a:prstGeom prst="rect">
            <a:avLst/>
          </a:prstGeom>
        </p:spPr>
      </p:pic>
    </p:spTree>
    <p:extLst>
      <p:ext uri="{BB962C8B-B14F-4D97-AF65-F5344CB8AC3E}">
        <p14:creationId xmlns:p14="http://schemas.microsoft.com/office/powerpoint/2010/main" val="5241901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1E0269D-4873-B293-D1F2-4CD05A360585}"/>
              </a:ext>
            </a:extLst>
          </p:cNvPr>
          <p:cNvGrpSpPr/>
          <p:nvPr/>
        </p:nvGrpSpPr>
        <p:grpSpPr>
          <a:xfrm>
            <a:off x="2725743" y="-8562"/>
            <a:ext cx="8929071" cy="6863291"/>
            <a:chOff x="0" y="-195943"/>
            <a:chExt cx="9095626" cy="7059385"/>
          </a:xfrm>
        </p:grpSpPr>
        <p:sp>
          <p:nvSpPr>
            <p:cNvPr id="2" name="Rectangle 1">
              <a:extLst>
                <a:ext uri="{FF2B5EF4-FFF2-40B4-BE49-F238E27FC236}">
                  <a16:creationId xmlns:a16="http://schemas.microsoft.com/office/drawing/2014/main" id="{A06D6423-4347-CBA6-10A2-372A5BFE09E5}"/>
                </a:ext>
              </a:extLst>
            </p:cNvPr>
            <p:cNvSpPr/>
            <p:nvPr/>
          </p:nvSpPr>
          <p:spPr>
            <a:xfrm>
              <a:off x="0" y="-195943"/>
              <a:ext cx="8481780" cy="7053942"/>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
              <a:extLst>
                <a:ext uri="{FF2B5EF4-FFF2-40B4-BE49-F238E27FC236}">
                  <a16:creationId xmlns:a16="http://schemas.microsoft.com/office/drawing/2014/main" id="{D17CB5EE-DC1A-6A4A-501C-FDC903EFE5DE}"/>
                </a:ext>
              </a:extLst>
            </p:cNvPr>
            <p:cNvSpPr/>
            <p:nvPr/>
          </p:nvSpPr>
          <p:spPr>
            <a:xfrm>
              <a:off x="8136715" y="5608545"/>
              <a:ext cx="958911" cy="1254897"/>
            </a:xfrm>
            <a:prstGeom prst="round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800">
                  <a:latin typeface="Baguet Script"/>
                </a:rPr>
                <a:t>1</a:t>
              </a:r>
              <a:r>
                <a:rPr lang="en-US" sz="5400"/>
                <a:t> </a:t>
              </a:r>
              <a:endParaRPr lang="en-US" sz="5400">
                <a:latin typeface="Baguet Script"/>
                <a:ea typeface="Calibri"/>
                <a:cs typeface="Arial"/>
              </a:endParaRPr>
            </a:p>
          </p:txBody>
        </p:sp>
      </p:grpSp>
      <p:grpSp>
        <p:nvGrpSpPr>
          <p:cNvPr id="13" name="Group 12">
            <a:extLst>
              <a:ext uri="{FF2B5EF4-FFF2-40B4-BE49-F238E27FC236}">
                <a16:creationId xmlns:a16="http://schemas.microsoft.com/office/drawing/2014/main" id="{367ED4AD-0601-EE07-DBCA-DCEF6EEB90E4}"/>
              </a:ext>
            </a:extLst>
          </p:cNvPr>
          <p:cNvGrpSpPr/>
          <p:nvPr/>
        </p:nvGrpSpPr>
        <p:grpSpPr>
          <a:xfrm>
            <a:off x="1535924" y="-2960"/>
            <a:ext cx="9999943" cy="6863759"/>
            <a:chOff x="150666" y="-195943"/>
            <a:chExt cx="9224767" cy="7053942"/>
          </a:xfrm>
        </p:grpSpPr>
        <p:sp>
          <p:nvSpPr>
            <p:cNvPr id="14" name="Rectangle 13">
              <a:extLst>
                <a:ext uri="{FF2B5EF4-FFF2-40B4-BE49-F238E27FC236}">
                  <a16:creationId xmlns:a16="http://schemas.microsoft.com/office/drawing/2014/main" id="{23763F0E-C59A-6546-63FC-160B6B63C6A9}"/>
                </a:ext>
              </a:extLst>
            </p:cNvPr>
            <p:cNvSpPr/>
            <p:nvPr/>
          </p:nvSpPr>
          <p:spPr>
            <a:xfrm>
              <a:off x="150666" y="-195943"/>
              <a:ext cx="8481780" cy="7053942"/>
            </a:xfrm>
            <a:prstGeom prst="rect">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a:p>
          </p:txBody>
        </p:sp>
        <p:sp>
          <p:nvSpPr>
            <p:cNvPr id="15" name="Rectangle: Rounded Corners 14">
              <a:extLst>
                <a:ext uri="{FF2B5EF4-FFF2-40B4-BE49-F238E27FC236}">
                  <a16:creationId xmlns:a16="http://schemas.microsoft.com/office/drawing/2014/main" id="{0820E3EB-72CD-4398-8ECA-34CB69ED5A1B}"/>
                </a:ext>
              </a:extLst>
            </p:cNvPr>
            <p:cNvSpPr/>
            <p:nvPr/>
          </p:nvSpPr>
          <p:spPr>
            <a:xfrm>
              <a:off x="8362713" y="4258717"/>
              <a:ext cx="1012720" cy="1254897"/>
            </a:xfrm>
            <a:prstGeom prst="roundRect">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800" b="1">
                  <a:latin typeface="Baguet Script"/>
                </a:rPr>
                <a:t>2</a:t>
              </a:r>
              <a:r>
                <a:rPr lang="en-US" sz="4800" b="1"/>
                <a:t> </a:t>
              </a:r>
              <a:endParaRPr lang="en-US" sz="4800" b="1">
                <a:latin typeface="Baguet Script"/>
                <a:ea typeface="Calibri"/>
                <a:cs typeface="Arial"/>
              </a:endParaRPr>
            </a:p>
          </p:txBody>
        </p:sp>
      </p:grpSp>
      <p:grpSp>
        <p:nvGrpSpPr>
          <p:cNvPr id="16" name="Group 15">
            <a:extLst>
              <a:ext uri="{FF2B5EF4-FFF2-40B4-BE49-F238E27FC236}">
                <a16:creationId xmlns:a16="http://schemas.microsoft.com/office/drawing/2014/main" id="{8968326E-DF0E-DF62-8C36-9A65FCE8F106}"/>
              </a:ext>
            </a:extLst>
          </p:cNvPr>
          <p:cNvGrpSpPr/>
          <p:nvPr/>
        </p:nvGrpSpPr>
        <p:grpSpPr>
          <a:xfrm>
            <a:off x="-4667251" y="-11827"/>
            <a:ext cx="7416601" cy="6866560"/>
            <a:chOff x="-344378" y="-229866"/>
            <a:chExt cx="9230466" cy="7053942"/>
          </a:xfrm>
        </p:grpSpPr>
        <p:sp>
          <p:nvSpPr>
            <p:cNvPr id="17" name="Rectangle 16">
              <a:extLst>
                <a:ext uri="{FF2B5EF4-FFF2-40B4-BE49-F238E27FC236}">
                  <a16:creationId xmlns:a16="http://schemas.microsoft.com/office/drawing/2014/main" id="{1CEDF355-2F1E-C73D-F36F-10AE71F1E82B}"/>
                </a:ext>
              </a:extLst>
            </p:cNvPr>
            <p:cNvSpPr/>
            <p:nvPr/>
          </p:nvSpPr>
          <p:spPr>
            <a:xfrm>
              <a:off x="-344378" y="-229866"/>
              <a:ext cx="8481780" cy="7053942"/>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Rounded Corners 17">
              <a:extLst>
                <a:ext uri="{FF2B5EF4-FFF2-40B4-BE49-F238E27FC236}">
                  <a16:creationId xmlns:a16="http://schemas.microsoft.com/office/drawing/2014/main" id="{3CC653C4-A082-D5FA-ED60-6511585F1AF5}"/>
                </a:ext>
              </a:extLst>
            </p:cNvPr>
            <p:cNvSpPr/>
            <p:nvPr/>
          </p:nvSpPr>
          <p:spPr>
            <a:xfrm>
              <a:off x="7910718" y="2887117"/>
              <a:ext cx="975370" cy="1254897"/>
            </a:xfrm>
            <a:prstGeom prst="round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800">
                  <a:latin typeface="Baguet Script"/>
                </a:rPr>
                <a:t>3</a:t>
              </a:r>
              <a:r>
                <a:rPr lang="en-US" sz="5400"/>
                <a:t> </a:t>
              </a:r>
              <a:endParaRPr lang="en-US" sz="5400">
                <a:latin typeface="Baguet Script"/>
                <a:ea typeface="Calibri"/>
                <a:cs typeface="Arial"/>
              </a:endParaRPr>
            </a:p>
          </p:txBody>
        </p:sp>
      </p:grpSp>
      <p:grpSp>
        <p:nvGrpSpPr>
          <p:cNvPr id="19" name="Group 18">
            <a:extLst>
              <a:ext uri="{FF2B5EF4-FFF2-40B4-BE49-F238E27FC236}">
                <a16:creationId xmlns:a16="http://schemas.microsoft.com/office/drawing/2014/main" id="{4E34F76B-67AE-43E8-0B6E-B51BC45175D1}"/>
              </a:ext>
            </a:extLst>
          </p:cNvPr>
          <p:cNvGrpSpPr/>
          <p:nvPr/>
        </p:nvGrpSpPr>
        <p:grpSpPr>
          <a:xfrm>
            <a:off x="-5005916" y="-13546"/>
            <a:ext cx="7431943" cy="6871545"/>
            <a:chOff x="-1592747" y="-674914"/>
            <a:chExt cx="9278576" cy="7053942"/>
          </a:xfrm>
        </p:grpSpPr>
        <p:sp>
          <p:nvSpPr>
            <p:cNvPr id="20" name="Rectangle 19">
              <a:extLst>
                <a:ext uri="{FF2B5EF4-FFF2-40B4-BE49-F238E27FC236}">
                  <a16:creationId xmlns:a16="http://schemas.microsoft.com/office/drawing/2014/main" id="{58374F9C-9BC7-F880-0862-4DC307E7E831}"/>
                </a:ext>
              </a:extLst>
            </p:cNvPr>
            <p:cNvSpPr/>
            <p:nvPr/>
          </p:nvSpPr>
          <p:spPr>
            <a:xfrm>
              <a:off x="-1592747" y="-674914"/>
              <a:ext cx="8567875" cy="7053942"/>
            </a:xfrm>
            <a:prstGeom prst="rect">
              <a:avLst/>
            </a:pr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Rounded Corners 20">
              <a:extLst>
                <a:ext uri="{FF2B5EF4-FFF2-40B4-BE49-F238E27FC236}">
                  <a16:creationId xmlns:a16="http://schemas.microsoft.com/office/drawing/2014/main" id="{E60FC207-3E4D-93FD-3CEC-8F383288B10D}"/>
                </a:ext>
              </a:extLst>
            </p:cNvPr>
            <p:cNvSpPr/>
            <p:nvPr/>
          </p:nvSpPr>
          <p:spPr>
            <a:xfrm>
              <a:off x="6737680" y="1025658"/>
              <a:ext cx="948149" cy="1254897"/>
            </a:xfrm>
            <a:prstGeom prst="roundRect">
              <a:avLst/>
            </a:pr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5400">
                  <a:latin typeface="Baguet Script"/>
                </a:rPr>
                <a:t> </a:t>
              </a:r>
              <a:r>
                <a:rPr lang="en-US" sz="4800">
                  <a:latin typeface="Baguet Script"/>
                </a:rPr>
                <a:t>4</a:t>
              </a:r>
              <a:r>
                <a:rPr lang="en-US" sz="5400">
                  <a:latin typeface="Baguet Script"/>
                </a:rPr>
                <a:t> </a:t>
              </a:r>
              <a:endParaRPr lang="en-US" sz="5400">
                <a:latin typeface="Baguet Script"/>
                <a:ea typeface="Calibri"/>
                <a:cs typeface="Arial"/>
              </a:endParaRPr>
            </a:p>
          </p:txBody>
        </p:sp>
      </p:grpSp>
      <p:sp>
        <p:nvSpPr>
          <p:cNvPr id="4" name="TextBox 3">
            <a:extLst>
              <a:ext uri="{FF2B5EF4-FFF2-40B4-BE49-F238E27FC236}">
                <a16:creationId xmlns:a16="http://schemas.microsoft.com/office/drawing/2014/main" id="{B2F00518-AFEF-69A3-87CD-49D3B0F64BA0}"/>
              </a:ext>
            </a:extLst>
          </p:cNvPr>
          <p:cNvSpPr txBox="1"/>
          <p:nvPr/>
        </p:nvSpPr>
        <p:spPr>
          <a:xfrm>
            <a:off x="2720554" y="196301"/>
            <a:ext cx="46101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entury Schoolbook"/>
              </a:rPr>
              <a:t>Offerings:</a:t>
            </a:r>
          </a:p>
        </p:txBody>
      </p:sp>
      <p:sp>
        <p:nvSpPr>
          <p:cNvPr id="7" name="TextBox 6">
            <a:extLst>
              <a:ext uri="{FF2B5EF4-FFF2-40B4-BE49-F238E27FC236}">
                <a16:creationId xmlns:a16="http://schemas.microsoft.com/office/drawing/2014/main" id="{D0E45E6B-289E-F79B-0084-0CBA338B8E63}"/>
              </a:ext>
            </a:extLst>
          </p:cNvPr>
          <p:cNvSpPr txBox="1"/>
          <p:nvPr/>
        </p:nvSpPr>
        <p:spPr>
          <a:xfrm>
            <a:off x="2724424" y="596266"/>
            <a:ext cx="8035089"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dirty="0">
                <a:latin typeface="Times New Roman"/>
                <a:ea typeface="Calibri"/>
                <a:cs typeface="Calibri"/>
              </a:rPr>
              <a:t>Founders &amp; Co Swansea offer a wide array of variety, ranging from a coffee shop with offers such as lights snacks, pastries, and a casual area with a relaxed feel for many occasions to fit all needs, a space for study, a break, or even informal meetings. They have a greatly stocked bar offering soft drinks, cocktails and mocktails prepared by real connoisseurs, craft ales, a variety of wines and plenty more for all. To showcase their all-inclusive feel, haircuts and clothes are offered and of course various fresh culinary options. With all these offerings in mind Founders &amp; Co have displayed their rustic and upbeat feel by attracting revenue to showcase their diverse options and inspiring innovations to further develop local businesses within their collaborations.</a:t>
            </a:r>
          </a:p>
          <a:p>
            <a:pPr algn="just"/>
            <a:r>
              <a:rPr lang="en-GB" dirty="0">
                <a:latin typeface="Times New Roman"/>
                <a:ea typeface="+mn-lt"/>
                <a:cs typeface="+mn-lt"/>
              </a:rPr>
              <a:t>They offer various events such as 'festive bottomless brunch,' live music, private room hire for personal events, wreath workshops, 'pop up pooch,' photo booths and to be inclusive to all they even organise arts and crafts events for young children.</a:t>
            </a:r>
            <a:r>
              <a:rPr lang="en-GB" dirty="0">
                <a:latin typeface="Calibri"/>
                <a:ea typeface="+mn-lt"/>
                <a:cs typeface="+mn-lt"/>
              </a:rPr>
              <a:t> </a:t>
            </a:r>
          </a:p>
        </p:txBody>
      </p:sp>
      <p:pic>
        <p:nvPicPr>
          <p:cNvPr id="6" name="Picture 5" descr="A pizza and french fries on a table&#10;&#10;Description automatically generated">
            <a:extLst>
              <a:ext uri="{FF2B5EF4-FFF2-40B4-BE49-F238E27FC236}">
                <a16:creationId xmlns:a16="http://schemas.microsoft.com/office/drawing/2014/main" id="{3FC2CA2A-20C1-013E-DC71-BA74AC69867B}"/>
              </a:ext>
            </a:extLst>
          </p:cNvPr>
          <p:cNvPicPr>
            <a:picLocks noChangeAspect="1"/>
          </p:cNvPicPr>
          <p:nvPr/>
        </p:nvPicPr>
        <p:blipFill>
          <a:blip r:embed="rId2"/>
          <a:srcRect l="5012" r="20167"/>
          <a:stretch/>
        </p:blipFill>
        <p:spPr>
          <a:xfrm>
            <a:off x="4427498" y="4518765"/>
            <a:ext cx="2199196" cy="2139543"/>
          </a:xfrm>
          <a:prstGeom prst="rect">
            <a:avLst/>
          </a:prstGeom>
        </p:spPr>
      </p:pic>
      <p:pic>
        <p:nvPicPr>
          <p:cNvPr id="9" name="Picture 8" descr="A glass with a drink and smoke&#10;&#10;Description automatically generated">
            <a:extLst>
              <a:ext uri="{FF2B5EF4-FFF2-40B4-BE49-F238E27FC236}">
                <a16:creationId xmlns:a16="http://schemas.microsoft.com/office/drawing/2014/main" id="{8694D489-F4A7-2A86-89F7-25C6D15F7056}"/>
              </a:ext>
            </a:extLst>
          </p:cNvPr>
          <p:cNvPicPr>
            <a:picLocks noChangeAspect="1"/>
          </p:cNvPicPr>
          <p:nvPr/>
        </p:nvPicPr>
        <p:blipFill>
          <a:blip r:embed="rId3"/>
          <a:srcRect l="16530" t="20867" r="17585" b="6330"/>
          <a:stretch/>
        </p:blipFill>
        <p:spPr>
          <a:xfrm>
            <a:off x="6627237" y="4517051"/>
            <a:ext cx="1929759" cy="2132382"/>
          </a:xfrm>
          <a:prstGeom prst="rect">
            <a:avLst/>
          </a:prstGeom>
        </p:spPr>
      </p:pic>
      <p:pic>
        <p:nvPicPr>
          <p:cNvPr id="10" name="Picture 9" descr="A brochure on a table&#10;&#10;Description automatically generated">
            <a:extLst>
              <a:ext uri="{FF2B5EF4-FFF2-40B4-BE49-F238E27FC236}">
                <a16:creationId xmlns:a16="http://schemas.microsoft.com/office/drawing/2014/main" id="{12B968C7-9BF0-533C-975E-22F92354C655}"/>
              </a:ext>
            </a:extLst>
          </p:cNvPr>
          <p:cNvPicPr>
            <a:picLocks noChangeAspect="1"/>
          </p:cNvPicPr>
          <p:nvPr/>
        </p:nvPicPr>
        <p:blipFill>
          <a:blip r:embed="rId4"/>
          <a:srcRect l="20771" t="6433" r="11236" b="12587"/>
          <a:stretch/>
        </p:blipFill>
        <p:spPr>
          <a:xfrm>
            <a:off x="2473004" y="4520272"/>
            <a:ext cx="1955866" cy="2138633"/>
          </a:xfrm>
          <a:prstGeom prst="rect">
            <a:avLst/>
          </a:prstGeom>
        </p:spPr>
      </p:pic>
      <p:pic>
        <p:nvPicPr>
          <p:cNvPr id="11" name="Picture 10" descr="A cup of hot chocolate with whipped cream and brown sugar&#10;&#10;Description automatically generated">
            <a:extLst>
              <a:ext uri="{FF2B5EF4-FFF2-40B4-BE49-F238E27FC236}">
                <a16:creationId xmlns:a16="http://schemas.microsoft.com/office/drawing/2014/main" id="{685C4E11-2C60-E530-97AC-33C77502471F}"/>
              </a:ext>
            </a:extLst>
          </p:cNvPr>
          <p:cNvPicPr>
            <a:picLocks noChangeAspect="1"/>
          </p:cNvPicPr>
          <p:nvPr/>
        </p:nvPicPr>
        <p:blipFill>
          <a:blip r:embed="rId5"/>
          <a:srcRect l="14531" t="17233" r="10625" b="10330"/>
          <a:stretch/>
        </p:blipFill>
        <p:spPr>
          <a:xfrm>
            <a:off x="8555218" y="4521970"/>
            <a:ext cx="2049325" cy="2131812"/>
          </a:xfrm>
          <a:prstGeom prst="rect">
            <a:avLst/>
          </a:prstGeom>
        </p:spPr>
      </p:pic>
    </p:spTree>
    <p:extLst>
      <p:ext uri="{BB962C8B-B14F-4D97-AF65-F5344CB8AC3E}">
        <p14:creationId xmlns:p14="http://schemas.microsoft.com/office/powerpoint/2010/main" val="24429143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1E0269D-4873-B293-D1F2-4CD05A360585}"/>
              </a:ext>
            </a:extLst>
          </p:cNvPr>
          <p:cNvGrpSpPr/>
          <p:nvPr/>
        </p:nvGrpSpPr>
        <p:grpSpPr>
          <a:xfrm>
            <a:off x="1629833" y="-4822"/>
            <a:ext cx="10087456" cy="6868113"/>
            <a:chOff x="0" y="-195943"/>
            <a:chExt cx="9095626" cy="7059385"/>
          </a:xfrm>
        </p:grpSpPr>
        <p:sp>
          <p:nvSpPr>
            <p:cNvPr id="2" name="Rectangle 1">
              <a:extLst>
                <a:ext uri="{FF2B5EF4-FFF2-40B4-BE49-F238E27FC236}">
                  <a16:creationId xmlns:a16="http://schemas.microsoft.com/office/drawing/2014/main" id="{A06D6423-4347-CBA6-10A2-372A5BFE09E5}"/>
                </a:ext>
              </a:extLst>
            </p:cNvPr>
            <p:cNvSpPr/>
            <p:nvPr/>
          </p:nvSpPr>
          <p:spPr>
            <a:xfrm>
              <a:off x="0" y="-195943"/>
              <a:ext cx="8481780" cy="7053942"/>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
              <a:extLst>
                <a:ext uri="{FF2B5EF4-FFF2-40B4-BE49-F238E27FC236}">
                  <a16:creationId xmlns:a16="http://schemas.microsoft.com/office/drawing/2014/main" id="{D17CB5EE-DC1A-6A4A-501C-FDC903EFE5DE}"/>
                </a:ext>
              </a:extLst>
            </p:cNvPr>
            <p:cNvSpPr/>
            <p:nvPr/>
          </p:nvSpPr>
          <p:spPr>
            <a:xfrm>
              <a:off x="8136715" y="5608545"/>
              <a:ext cx="958911" cy="1254897"/>
            </a:xfrm>
            <a:prstGeom prst="round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800">
                  <a:latin typeface="Baguet Script"/>
                </a:rPr>
                <a:t>1</a:t>
              </a:r>
              <a:r>
                <a:rPr lang="en-US" sz="5400"/>
                <a:t> </a:t>
              </a:r>
              <a:endParaRPr lang="en-US" sz="5400">
                <a:latin typeface="Baguet Script"/>
                <a:ea typeface="Calibri"/>
                <a:cs typeface="Arial"/>
              </a:endParaRPr>
            </a:p>
          </p:txBody>
        </p:sp>
      </p:grpSp>
      <p:grpSp>
        <p:nvGrpSpPr>
          <p:cNvPr id="13" name="Group 12">
            <a:extLst>
              <a:ext uri="{FF2B5EF4-FFF2-40B4-BE49-F238E27FC236}">
                <a16:creationId xmlns:a16="http://schemas.microsoft.com/office/drawing/2014/main" id="{367ED4AD-0601-EE07-DBCA-DCEF6EEB90E4}"/>
              </a:ext>
            </a:extLst>
          </p:cNvPr>
          <p:cNvGrpSpPr/>
          <p:nvPr/>
        </p:nvGrpSpPr>
        <p:grpSpPr>
          <a:xfrm>
            <a:off x="1248832" y="-1"/>
            <a:ext cx="10194787" cy="6866560"/>
            <a:chOff x="150666" y="-195943"/>
            <a:chExt cx="9159770" cy="7053942"/>
          </a:xfrm>
        </p:grpSpPr>
        <p:sp>
          <p:nvSpPr>
            <p:cNvPr id="14" name="Rectangle 13">
              <a:extLst>
                <a:ext uri="{FF2B5EF4-FFF2-40B4-BE49-F238E27FC236}">
                  <a16:creationId xmlns:a16="http://schemas.microsoft.com/office/drawing/2014/main" id="{23763F0E-C59A-6546-63FC-160B6B63C6A9}"/>
                </a:ext>
              </a:extLst>
            </p:cNvPr>
            <p:cNvSpPr/>
            <p:nvPr/>
          </p:nvSpPr>
          <p:spPr>
            <a:xfrm>
              <a:off x="150666" y="-195943"/>
              <a:ext cx="8481780" cy="7053942"/>
            </a:xfrm>
            <a:prstGeom prst="rect">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Rounded Corners 14">
              <a:extLst>
                <a:ext uri="{FF2B5EF4-FFF2-40B4-BE49-F238E27FC236}">
                  <a16:creationId xmlns:a16="http://schemas.microsoft.com/office/drawing/2014/main" id="{0820E3EB-72CD-4398-8ECA-34CB69ED5A1B}"/>
                </a:ext>
              </a:extLst>
            </p:cNvPr>
            <p:cNvSpPr/>
            <p:nvPr/>
          </p:nvSpPr>
          <p:spPr>
            <a:xfrm>
              <a:off x="8362713" y="4258717"/>
              <a:ext cx="947723" cy="1254897"/>
            </a:xfrm>
            <a:prstGeom prst="roundRect">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800">
                  <a:latin typeface="Baguet Script"/>
                </a:rPr>
                <a:t>2</a:t>
              </a:r>
              <a:r>
                <a:rPr lang="en-US" sz="4800"/>
                <a:t> </a:t>
              </a:r>
              <a:endParaRPr lang="en-US" sz="4800">
                <a:latin typeface="Baguet Script"/>
                <a:ea typeface="Calibri"/>
                <a:cs typeface="Arial"/>
              </a:endParaRPr>
            </a:p>
          </p:txBody>
        </p:sp>
      </p:grpSp>
      <p:grpSp>
        <p:nvGrpSpPr>
          <p:cNvPr id="16" name="Group 15">
            <a:extLst>
              <a:ext uri="{FF2B5EF4-FFF2-40B4-BE49-F238E27FC236}">
                <a16:creationId xmlns:a16="http://schemas.microsoft.com/office/drawing/2014/main" id="{8968326E-DF0E-DF62-8C36-9A65FCE8F106}"/>
              </a:ext>
            </a:extLst>
          </p:cNvPr>
          <p:cNvGrpSpPr/>
          <p:nvPr/>
        </p:nvGrpSpPr>
        <p:grpSpPr>
          <a:xfrm>
            <a:off x="788720" y="-14468"/>
            <a:ext cx="10215175" cy="6872467"/>
            <a:chOff x="-344378" y="-217715"/>
            <a:chExt cx="9127913" cy="7053942"/>
          </a:xfrm>
        </p:grpSpPr>
        <p:sp>
          <p:nvSpPr>
            <p:cNvPr id="17" name="Rectangle 16">
              <a:extLst>
                <a:ext uri="{FF2B5EF4-FFF2-40B4-BE49-F238E27FC236}">
                  <a16:creationId xmlns:a16="http://schemas.microsoft.com/office/drawing/2014/main" id="{1CEDF355-2F1E-C73D-F36F-10AE71F1E82B}"/>
                </a:ext>
              </a:extLst>
            </p:cNvPr>
            <p:cNvSpPr/>
            <p:nvPr/>
          </p:nvSpPr>
          <p:spPr>
            <a:xfrm>
              <a:off x="-344378" y="-217715"/>
              <a:ext cx="8481780" cy="7053942"/>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Rounded Corners 17">
              <a:extLst>
                <a:ext uri="{FF2B5EF4-FFF2-40B4-BE49-F238E27FC236}">
                  <a16:creationId xmlns:a16="http://schemas.microsoft.com/office/drawing/2014/main" id="{3CC653C4-A082-D5FA-ED60-6511585F1AF5}"/>
                </a:ext>
              </a:extLst>
            </p:cNvPr>
            <p:cNvSpPr/>
            <p:nvPr/>
          </p:nvSpPr>
          <p:spPr>
            <a:xfrm>
              <a:off x="7910718" y="2887117"/>
              <a:ext cx="872817" cy="1254897"/>
            </a:xfrm>
            <a:prstGeom prst="round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800">
                  <a:latin typeface="Baguet Script"/>
                </a:rPr>
                <a:t>3</a:t>
              </a:r>
              <a:r>
                <a:rPr lang="en-US" sz="5400"/>
                <a:t> </a:t>
              </a:r>
              <a:endParaRPr lang="en-US" sz="5400">
                <a:latin typeface="Baguet Script"/>
                <a:ea typeface="Calibri"/>
                <a:cs typeface="Arial"/>
              </a:endParaRPr>
            </a:p>
          </p:txBody>
        </p:sp>
      </p:grpSp>
      <p:grpSp>
        <p:nvGrpSpPr>
          <p:cNvPr id="19" name="Group 18">
            <a:extLst>
              <a:ext uri="{FF2B5EF4-FFF2-40B4-BE49-F238E27FC236}">
                <a16:creationId xmlns:a16="http://schemas.microsoft.com/office/drawing/2014/main" id="{4E34F76B-67AE-43E8-0B6E-B51BC45175D1}"/>
              </a:ext>
            </a:extLst>
          </p:cNvPr>
          <p:cNvGrpSpPr/>
          <p:nvPr/>
        </p:nvGrpSpPr>
        <p:grpSpPr>
          <a:xfrm>
            <a:off x="-5037666" y="-10888"/>
            <a:ext cx="6399267" cy="6868888"/>
            <a:chOff x="-1592747" y="-674914"/>
            <a:chExt cx="9278575" cy="7053942"/>
          </a:xfrm>
        </p:grpSpPr>
        <p:sp>
          <p:nvSpPr>
            <p:cNvPr id="20" name="Rectangle 19">
              <a:extLst>
                <a:ext uri="{FF2B5EF4-FFF2-40B4-BE49-F238E27FC236}">
                  <a16:creationId xmlns:a16="http://schemas.microsoft.com/office/drawing/2014/main" id="{58374F9C-9BC7-F880-0862-4DC307E7E831}"/>
                </a:ext>
              </a:extLst>
            </p:cNvPr>
            <p:cNvSpPr/>
            <p:nvPr/>
          </p:nvSpPr>
          <p:spPr>
            <a:xfrm>
              <a:off x="-1592747" y="-674914"/>
              <a:ext cx="8567875" cy="7053942"/>
            </a:xfrm>
            <a:prstGeom prst="rect">
              <a:avLst/>
            </a:pr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Rounded Corners 20">
              <a:extLst>
                <a:ext uri="{FF2B5EF4-FFF2-40B4-BE49-F238E27FC236}">
                  <a16:creationId xmlns:a16="http://schemas.microsoft.com/office/drawing/2014/main" id="{E60FC207-3E4D-93FD-3CEC-8F383288B10D}"/>
                </a:ext>
              </a:extLst>
            </p:cNvPr>
            <p:cNvSpPr/>
            <p:nvPr/>
          </p:nvSpPr>
          <p:spPr>
            <a:xfrm>
              <a:off x="6737679" y="1025658"/>
              <a:ext cx="948149" cy="1254897"/>
            </a:xfrm>
            <a:prstGeom prst="roundRect">
              <a:avLst/>
            </a:pr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5400">
                  <a:latin typeface="Baguet Script"/>
                </a:rPr>
                <a:t> </a:t>
              </a:r>
              <a:r>
                <a:rPr lang="en-US" sz="4800">
                  <a:latin typeface="Baguet Script"/>
                </a:rPr>
                <a:t>4</a:t>
              </a:r>
              <a:r>
                <a:rPr lang="en-US" sz="5400">
                  <a:latin typeface="Baguet Script"/>
                </a:rPr>
                <a:t> </a:t>
              </a:r>
              <a:endParaRPr lang="en-US" sz="5400">
                <a:latin typeface="Baguet Script"/>
                <a:ea typeface="Calibri"/>
                <a:cs typeface="Arial"/>
              </a:endParaRPr>
            </a:p>
          </p:txBody>
        </p:sp>
      </p:grpSp>
      <p:sp>
        <p:nvSpPr>
          <p:cNvPr id="4" name="TextBox 3">
            <a:extLst>
              <a:ext uri="{FF2B5EF4-FFF2-40B4-BE49-F238E27FC236}">
                <a16:creationId xmlns:a16="http://schemas.microsoft.com/office/drawing/2014/main" id="{4EFCBD19-5CC4-D327-1182-EC835B4DC266}"/>
              </a:ext>
            </a:extLst>
          </p:cNvPr>
          <p:cNvSpPr txBox="1"/>
          <p:nvPr/>
        </p:nvSpPr>
        <p:spPr>
          <a:xfrm>
            <a:off x="1360930" y="65112"/>
            <a:ext cx="453502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Century Schoolbook"/>
                <a:cs typeface="Arial"/>
              </a:rPr>
              <a:t>V</a:t>
            </a:r>
            <a:r>
              <a:rPr lang="en-US" sz="2000">
                <a:latin typeface="Century Schoolbook"/>
                <a:cs typeface="Arial"/>
              </a:rPr>
              <a:t>alue </a:t>
            </a:r>
            <a:r>
              <a:rPr lang="en-US" sz="2400">
                <a:latin typeface="Century Schoolbook"/>
                <a:cs typeface="Arial"/>
              </a:rPr>
              <a:t>for money?</a:t>
            </a:r>
          </a:p>
        </p:txBody>
      </p:sp>
      <p:sp>
        <p:nvSpPr>
          <p:cNvPr id="7" name="TextBox 6">
            <a:extLst>
              <a:ext uri="{FF2B5EF4-FFF2-40B4-BE49-F238E27FC236}">
                <a16:creationId xmlns:a16="http://schemas.microsoft.com/office/drawing/2014/main" id="{BA4640D0-4207-71FD-7275-90728B8A2021}"/>
              </a:ext>
            </a:extLst>
          </p:cNvPr>
          <p:cNvSpPr txBox="1"/>
          <p:nvPr/>
        </p:nvSpPr>
        <p:spPr>
          <a:xfrm>
            <a:off x="1360847" y="530585"/>
            <a:ext cx="8901895"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dirty="0">
                <a:latin typeface="Times New Roman"/>
                <a:ea typeface="+mn-lt"/>
                <a:cs typeface="+mn-lt"/>
              </a:rPr>
              <a:t>Founders advertise to reach the target audience of all individuals; it is a suitable place for socialising with upbeat music and a positive atmosphere. Their prices are reasonable, majority of mixed drinks do not exceed the £10 mark, and food varies between £10-£20 based off observations on the menu. However, it is considered that customers seek to buy their experience and buy unique memories Cousins and Weekes (2020, p. 9) this is exactly how Founders and Co are seen to be, a true experience. It would be considered that Founders averaging cost is midpoint, compared to fast-food and other beverage establishments that are budget friendly. However, they are not set for a dining experience like Founders &amp; Co are set to be, so the prices are expected to differ. Though there are some fine dining restaurants within the Wind Street area, such as La </a:t>
            </a:r>
            <a:r>
              <a:rPr lang="en-GB" dirty="0" err="1">
                <a:latin typeface="Times New Roman"/>
                <a:ea typeface="+mn-lt"/>
                <a:cs typeface="+mn-lt"/>
              </a:rPr>
              <a:t>Braseria</a:t>
            </a:r>
            <a:r>
              <a:rPr lang="en-GB" dirty="0">
                <a:latin typeface="Times New Roman"/>
                <a:ea typeface="+mn-lt"/>
                <a:cs typeface="+mn-lt"/>
              </a:rPr>
              <a:t> and their price range is similar to Founders, averaging around £10-£30 slightly higher than Founders for mains such as seafood platters and steaks. Prices can be considered to become one of the biggest competitors in the industry Chen; He; Paudel (2018. p. 104), in a comparable manner, Enz; Canina; </a:t>
            </a:r>
            <a:r>
              <a:rPr lang="en-GB" dirty="0" err="1">
                <a:latin typeface="Times New Roman"/>
                <a:ea typeface="+mn-lt"/>
                <a:cs typeface="+mn-lt"/>
              </a:rPr>
              <a:t>Lornanno</a:t>
            </a:r>
            <a:r>
              <a:rPr lang="en-GB" dirty="0">
                <a:latin typeface="Times New Roman"/>
                <a:ea typeface="+mn-lt"/>
                <a:cs typeface="+mn-lt"/>
              </a:rPr>
              <a:t> (2009. p. 22) suggests that prices are found to be reduced due to feeling pressured to follow lead of other establishments. </a:t>
            </a:r>
            <a:endParaRPr lang="en-GB">
              <a:latin typeface="Aptos" panose="02110004020202020204"/>
            </a:endParaRPr>
          </a:p>
        </p:txBody>
      </p:sp>
      <p:pic>
        <p:nvPicPr>
          <p:cNvPr id="6" name="Picture 5" descr="A group of burgers on plates on a table&#10;&#10;Description automatically generated">
            <a:extLst>
              <a:ext uri="{FF2B5EF4-FFF2-40B4-BE49-F238E27FC236}">
                <a16:creationId xmlns:a16="http://schemas.microsoft.com/office/drawing/2014/main" id="{D6212E16-6442-0DF5-F381-7CFCB2210712}"/>
              </a:ext>
            </a:extLst>
          </p:cNvPr>
          <p:cNvPicPr>
            <a:picLocks noChangeAspect="1"/>
          </p:cNvPicPr>
          <p:nvPr/>
        </p:nvPicPr>
        <p:blipFill>
          <a:blip r:embed="rId2"/>
          <a:srcRect l="-771" t="16841" r="1746" b="14624"/>
          <a:stretch/>
        </p:blipFill>
        <p:spPr>
          <a:xfrm>
            <a:off x="4077281" y="5032348"/>
            <a:ext cx="2272977" cy="1729429"/>
          </a:xfrm>
          <a:prstGeom prst="rect">
            <a:avLst/>
          </a:prstGeom>
        </p:spPr>
      </p:pic>
      <p:pic>
        <p:nvPicPr>
          <p:cNvPr id="10" name="Picture 9" descr="A room with tables and chairs&#10;&#10;Description automatically generated">
            <a:extLst>
              <a:ext uri="{FF2B5EF4-FFF2-40B4-BE49-F238E27FC236}">
                <a16:creationId xmlns:a16="http://schemas.microsoft.com/office/drawing/2014/main" id="{B6771DD2-AF7B-3CD0-9686-DA9256B8E02E}"/>
              </a:ext>
            </a:extLst>
          </p:cNvPr>
          <p:cNvPicPr>
            <a:picLocks noChangeAspect="1"/>
          </p:cNvPicPr>
          <p:nvPr/>
        </p:nvPicPr>
        <p:blipFill>
          <a:blip r:embed="rId3"/>
          <a:srcRect l="17399" t="12544" r="6503" b="10903"/>
          <a:stretch/>
        </p:blipFill>
        <p:spPr>
          <a:xfrm>
            <a:off x="6350505" y="5030259"/>
            <a:ext cx="2897779" cy="1723577"/>
          </a:xfrm>
          <a:prstGeom prst="rect">
            <a:avLst/>
          </a:prstGeom>
        </p:spPr>
      </p:pic>
      <p:pic>
        <p:nvPicPr>
          <p:cNvPr id="11" name="Picture 10" descr="A plant in a pot on a table&#10;&#10;Description automatically generated">
            <a:extLst>
              <a:ext uri="{FF2B5EF4-FFF2-40B4-BE49-F238E27FC236}">
                <a16:creationId xmlns:a16="http://schemas.microsoft.com/office/drawing/2014/main" id="{6A2D3736-D98C-D294-DB38-70920EBBAB4A}"/>
              </a:ext>
            </a:extLst>
          </p:cNvPr>
          <p:cNvPicPr>
            <a:picLocks noChangeAspect="1"/>
          </p:cNvPicPr>
          <p:nvPr/>
        </p:nvPicPr>
        <p:blipFill>
          <a:blip r:embed="rId4"/>
          <a:srcRect l="-108" t="20868" b="3634"/>
          <a:stretch/>
        </p:blipFill>
        <p:spPr>
          <a:xfrm>
            <a:off x="2577090" y="5043003"/>
            <a:ext cx="1680561" cy="1721771"/>
          </a:xfrm>
          <a:prstGeom prst="rect">
            <a:avLst/>
          </a:prstGeom>
        </p:spPr>
      </p:pic>
    </p:spTree>
    <p:extLst>
      <p:ext uri="{BB962C8B-B14F-4D97-AF65-F5344CB8AC3E}">
        <p14:creationId xmlns:p14="http://schemas.microsoft.com/office/powerpoint/2010/main" val="17410231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1E0269D-4873-B293-D1F2-4CD05A360585}"/>
              </a:ext>
            </a:extLst>
          </p:cNvPr>
          <p:cNvGrpSpPr/>
          <p:nvPr/>
        </p:nvGrpSpPr>
        <p:grpSpPr>
          <a:xfrm>
            <a:off x="1629833" y="0"/>
            <a:ext cx="9895141" cy="6863291"/>
            <a:chOff x="0" y="-195943"/>
            <a:chExt cx="9095626" cy="7059385"/>
          </a:xfrm>
        </p:grpSpPr>
        <p:sp>
          <p:nvSpPr>
            <p:cNvPr id="2" name="Rectangle 1">
              <a:extLst>
                <a:ext uri="{FF2B5EF4-FFF2-40B4-BE49-F238E27FC236}">
                  <a16:creationId xmlns:a16="http://schemas.microsoft.com/office/drawing/2014/main" id="{A06D6423-4347-CBA6-10A2-372A5BFE09E5}"/>
                </a:ext>
              </a:extLst>
            </p:cNvPr>
            <p:cNvSpPr/>
            <p:nvPr/>
          </p:nvSpPr>
          <p:spPr>
            <a:xfrm>
              <a:off x="0" y="-195943"/>
              <a:ext cx="8481780" cy="7053942"/>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
              <a:extLst>
                <a:ext uri="{FF2B5EF4-FFF2-40B4-BE49-F238E27FC236}">
                  <a16:creationId xmlns:a16="http://schemas.microsoft.com/office/drawing/2014/main" id="{D17CB5EE-DC1A-6A4A-501C-FDC903EFE5DE}"/>
                </a:ext>
              </a:extLst>
            </p:cNvPr>
            <p:cNvSpPr/>
            <p:nvPr/>
          </p:nvSpPr>
          <p:spPr>
            <a:xfrm>
              <a:off x="8136715" y="5608545"/>
              <a:ext cx="958911" cy="1254897"/>
            </a:xfrm>
            <a:prstGeom prst="round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800">
                  <a:latin typeface="Baguet Script"/>
                </a:rPr>
                <a:t>1</a:t>
              </a:r>
              <a:r>
                <a:rPr lang="en-US" sz="5400"/>
                <a:t> </a:t>
              </a:r>
              <a:endParaRPr lang="en-US" sz="5400">
                <a:latin typeface="Baguet Script"/>
                <a:ea typeface="Calibri"/>
                <a:cs typeface="Arial"/>
              </a:endParaRPr>
            </a:p>
          </p:txBody>
        </p:sp>
      </p:grpSp>
      <p:grpSp>
        <p:nvGrpSpPr>
          <p:cNvPr id="13" name="Group 12">
            <a:extLst>
              <a:ext uri="{FF2B5EF4-FFF2-40B4-BE49-F238E27FC236}">
                <a16:creationId xmlns:a16="http://schemas.microsoft.com/office/drawing/2014/main" id="{367ED4AD-0601-EE07-DBCA-DCEF6EEB90E4}"/>
              </a:ext>
            </a:extLst>
          </p:cNvPr>
          <p:cNvGrpSpPr/>
          <p:nvPr/>
        </p:nvGrpSpPr>
        <p:grpSpPr>
          <a:xfrm>
            <a:off x="1248832" y="-1"/>
            <a:ext cx="9996456" cy="6866560"/>
            <a:chOff x="150666" y="-195943"/>
            <a:chExt cx="9224767" cy="7053942"/>
          </a:xfrm>
        </p:grpSpPr>
        <p:sp>
          <p:nvSpPr>
            <p:cNvPr id="14" name="Rectangle 13">
              <a:extLst>
                <a:ext uri="{FF2B5EF4-FFF2-40B4-BE49-F238E27FC236}">
                  <a16:creationId xmlns:a16="http://schemas.microsoft.com/office/drawing/2014/main" id="{23763F0E-C59A-6546-63FC-160B6B63C6A9}"/>
                </a:ext>
              </a:extLst>
            </p:cNvPr>
            <p:cNvSpPr/>
            <p:nvPr/>
          </p:nvSpPr>
          <p:spPr>
            <a:xfrm>
              <a:off x="150666" y="-195943"/>
              <a:ext cx="8481780" cy="7053942"/>
            </a:xfrm>
            <a:prstGeom prst="rect">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Rounded Corners 14">
              <a:extLst>
                <a:ext uri="{FF2B5EF4-FFF2-40B4-BE49-F238E27FC236}">
                  <a16:creationId xmlns:a16="http://schemas.microsoft.com/office/drawing/2014/main" id="{0820E3EB-72CD-4398-8ECA-34CB69ED5A1B}"/>
                </a:ext>
              </a:extLst>
            </p:cNvPr>
            <p:cNvSpPr/>
            <p:nvPr/>
          </p:nvSpPr>
          <p:spPr>
            <a:xfrm>
              <a:off x="8362713" y="4258717"/>
              <a:ext cx="1012720" cy="1254897"/>
            </a:xfrm>
            <a:prstGeom prst="roundRect">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800">
                  <a:latin typeface="Baguet Script"/>
                </a:rPr>
                <a:t>2</a:t>
              </a:r>
              <a:r>
                <a:rPr lang="en-US" sz="4800"/>
                <a:t> </a:t>
              </a:r>
              <a:endParaRPr lang="en-US" sz="4800">
                <a:latin typeface="Baguet Script"/>
                <a:ea typeface="Calibri"/>
                <a:cs typeface="Arial"/>
              </a:endParaRPr>
            </a:p>
          </p:txBody>
        </p:sp>
      </p:grpSp>
      <p:grpSp>
        <p:nvGrpSpPr>
          <p:cNvPr id="16" name="Group 15">
            <a:extLst>
              <a:ext uri="{FF2B5EF4-FFF2-40B4-BE49-F238E27FC236}">
                <a16:creationId xmlns:a16="http://schemas.microsoft.com/office/drawing/2014/main" id="{8968326E-DF0E-DF62-8C36-9A65FCE8F106}"/>
              </a:ext>
            </a:extLst>
          </p:cNvPr>
          <p:cNvGrpSpPr/>
          <p:nvPr/>
        </p:nvGrpSpPr>
        <p:grpSpPr>
          <a:xfrm>
            <a:off x="994832" y="0"/>
            <a:ext cx="9890756" cy="6857999"/>
            <a:chOff x="-344378" y="-217715"/>
            <a:chExt cx="9230466" cy="7053942"/>
          </a:xfrm>
        </p:grpSpPr>
        <p:sp>
          <p:nvSpPr>
            <p:cNvPr id="17" name="Rectangle 16">
              <a:extLst>
                <a:ext uri="{FF2B5EF4-FFF2-40B4-BE49-F238E27FC236}">
                  <a16:creationId xmlns:a16="http://schemas.microsoft.com/office/drawing/2014/main" id="{1CEDF355-2F1E-C73D-F36F-10AE71F1E82B}"/>
                </a:ext>
              </a:extLst>
            </p:cNvPr>
            <p:cNvSpPr/>
            <p:nvPr/>
          </p:nvSpPr>
          <p:spPr>
            <a:xfrm>
              <a:off x="-344378" y="-217715"/>
              <a:ext cx="8481780" cy="7053942"/>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Rounded Corners 17">
              <a:extLst>
                <a:ext uri="{FF2B5EF4-FFF2-40B4-BE49-F238E27FC236}">
                  <a16:creationId xmlns:a16="http://schemas.microsoft.com/office/drawing/2014/main" id="{3CC653C4-A082-D5FA-ED60-6511585F1AF5}"/>
                </a:ext>
              </a:extLst>
            </p:cNvPr>
            <p:cNvSpPr/>
            <p:nvPr/>
          </p:nvSpPr>
          <p:spPr>
            <a:xfrm>
              <a:off x="7910718" y="2887117"/>
              <a:ext cx="975370" cy="1254897"/>
            </a:xfrm>
            <a:prstGeom prst="round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800">
                  <a:latin typeface="Baguet Script"/>
                </a:rPr>
                <a:t>3</a:t>
              </a:r>
              <a:r>
                <a:rPr lang="en-US" sz="5400"/>
                <a:t> </a:t>
              </a:r>
              <a:endParaRPr lang="en-US" sz="5400">
                <a:latin typeface="Baguet Script"/>
                <a:ea typeface="Calibri"/>
                <a:cs typeface="Arial"/>
              </a:endParaRPr>
            </a:p>
          </p:txBody>
        </p:sp>
      </p:grpSp>
      <p:grpSp>
        <p:nvGrpSpPr>
          <p:cNvPr id="19" name="Group 18">
            <a:extLst>
              <a:ext uri="{FF2B5EF4-FFF2-40B4-BE49-F238E27FC236}">
                <a16:creationId xmlns:a16="http://schemas.microsoft.com/office/drawing/2014/main" id="{4E34F76B-67AE-43E8-0B6E-B51BC45175D1}"/>
              </a:ext>
            </a:extLst>
          </p:cNvPr>
          <p:cNvGrpSpPr/>
          <p:nvPr/>
        </p:nvGrpSpPr>
        <p:grpSpPr>
          <a:xfrm>
            <a:off x="1" y="1"/>
            <a:ext cx="10527759" cy="6857999"/>
            <a:chOff x="-1592747" y="-674914"/>
            <a:chExt cx="10008804" cy="7053942"/>
          </a:xfrm>
        </p:grpSpPr>
        <p:sp>
          <p:nvSpPr>
            <p:cNvPr id="20" name="Rectangle 19">
              <a:extLst>
                <a:ext uri="{FF2B5EF4-FFF2-40B4-BE49-F238E27FC236}">
                  <a16:creationId xmlns:a16="http://schemas.microsoft.com/office/drawing/2014/main" id="{58374F9C-9BC7-F880-0862-4DC307E7E831}"/>
                </a:ext>
              </a:extLst>
            </p:cNvPr>
            <p:cNvSpPr/>
            <p:nvPr/>
          </p:nvSpPr>
          <p:spPr>
            <a:xfrm>
              <a:off x="-1592747" y="-674914"/>
              <a:ext cx="9256630" cy="7053942"/>
            </a:xfrm>
            <a:prstGeom prst="rect">
              <a:avLst/>
            </a:pr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Rounded Corners 20">
              <a:extLst>
                <a:ext uri="{FF2B5EF4-FFF2-40B4-BE49-F238E27FC236}">
                  <a16:creationId xmlns:a16="http://schemas.microsoft.com/office/drawing/2014/main" id="{E60FC207-3E4D-93FD-3CEC-8F383288B10D}"/>
                </a:ext>
              </a:extLst>
            </p:cNvPr>
            <p:cNvSpPr/>
            <p:nvPr/>
          </p:nvSpPr>
          <p:spPr>
            <a:xfrm>
              <a:off x="7384959" y="1099778"/>
              <a:ext cx="1031098" cy="1246092"/>
            </a:xfrm>
            <a:prstGeom prst="roundRect">
              <a:avLst/>
            </a:pr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5400">
                  <a:latin typeface="Baguet Script"/>
                </a:rPr>
                <a:t> </a:t>
              </a:r>
              <a:r>
                <a:rPr lang="en-US" sz="4800">
                  <a:latin typeface="Baguet Script"/>
                </a:rPr>
                <a:t>4</a:t>
              </a:r>
              <a:r>
                <a:rPr lang="en-US" sz="5400">
                  <a:latin typeface="Baguet Script"/>
                </a:rPr>
                <a:t> </a:t>
              </a:r>
              <a:endParaRPr lang="en-US" sz="5400">
                <a:latin typeface="Baguet Script"/>
                <a:ea typeface="Calibri"/>
                <a:cs typeface="Arial"/>
              </a:endParaRPr>
            </a:p>
          </p:txBody>
        </p:sp>
      </p:grpSp>
      <p:sp>
        <p:nvSpPr>
          <p:cNvPr id="4" name="TextBox 3">
            <a:extLst>
              <a:ext uri="{FF2B5EF4-FFF2-40B4-BE49-F238E27FC236}">
                <a16:creationId xmlns:a16="http://schemas.microsoft.com/office/drawing/2014/main" id="{727F45DC-EF80-424F-4253-F3590EF5F87C}"/>
              </a:ext>
            </a:extLst>
          </p:cNvPr>
          <p:cNvSpPr txBox="1"/>
          <p:nvPr/>
        </p:nvSpPr>
        <p:spPr>
          <a:xfrm>
            <a:off x="244809" y="249423"/>
            <a:ext cx="543373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ptos Display"/>
                <a:cs typeface="Courier New"/>
              </a:rPr>
              <a:t>Location: </a:t>
            </a:r>
          </a:p>
        </p:txBody>
      </p:sp>
      <p:sp>
        <p:nvSpPr>
          <p:cNvPr id="7" name="TextBox 6">
            <a:extLst>
              <a:ext uri="{FF2B5EF4-FFF2-40B4-BE49-F238E27FC236}">
                <a16:creationId xmlns:a16="http://schemas.microsoft.com/office/drawing/2014/main" id="{1676B8FB-363F-3B2E-9316-2938D331D1C8}"/>
              </a:ext>
            </a:extLst>
          </p:cNvPr>
          <p:cNvSpPr txBox="1"/>
          <p:nvPr/>
        </p:nvSpPr>
        <p:spPr>
          <a:xfrm>
            <a:off x="245036" y="706106"/>
            <a:ext cx="9378808"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2000" dirty="0">
                <a:latin typeface="Times New Roman"/>
                <a:ea typeface="Segoe UI"/>
                <a:cs typeface="Segoe UI"/>
              </a:rPr>
              <a:t>Founders &amp; Co is located within the heart of Swansea, they are connected to the city centre right on Wind Street. They particularly stand out in this area due to their surroundings being mostly clubs and takeaway businesses. </a:t>
            </a:r>
            <a:endParaRPr lang="en-US" sz="2000">
              <a:latin typeface="Times New Roman"/>
              <a:ea typeface="Calibri"/>
              <a:cs typeface="Calibri"/>
            </a:endParaRPr>
          </a:p>
          <a:p>
            <a:pPr algn="just"/>
            <a:r>
              <a:rPr lang="en-GB" sz="2000" dirty="0">
                <a:latin typeface="Times New Roman"/>
                <a:ea typeface="Segoe UI"/>
                <a:cs typeface="Segoe UI"/>
              </a:rPr>
              <a:t>Due to their location being in the city centre transport links such as the train station is only a short walk away, making it accessible for a trip visit. Unfortunately, due to the location there is no private restaurant parking. However, there are plenty of 24-hour multi story car parks all within a ten-minute walking distance, from Wind Street.</a:t>
            </a:r>
            <a:endParaRPr lang="en-US" sz="2000">
              <a:latin typeface="Times New Roman"/>
              <a:ea typeface="Calibri"/>
              <a:cs typeface="Calibri"/>
            </a:endParaRPr>
          </a:p>
          <a:p>
            <a:pPr algn="just"/>
            <a:r>
              <a:rPr lang="en-GB" sz="2000" dirty="0">
                <a:latin typeface="Times New Roman"/>
                <a:ea typeface="Calibri"/>
                <a:cs typeface="Segoe UI"/>
              </a:rPr>
              <a:t>It is highlighted by </a:t>
            </a:r>
            <a:r>
              <a:rPr lang="en-GB" sz="2000" dirty="0">
                <a:solidFill>
                  <a:srgbClr val="000000"/>
                </a:solidFill>
                <a:latin typeface="Times New Roman"/>
                <a:ea typeface="Calibri"/>
                <a:cs typeface="Segoe UI"/>
              </a:rPr>
              <a:t>Ferreira; Ferreira; Fernandes (2021. p. 22)</a:t>
            </a:r>
            <a:r>
              <a:rPr lang="en-GB" sz="2000" dirty="0">
                <a:latin typeface="Times New Roman"/>
                <a:ea typeface="Calibri"/>
                <a:cs typeface="Segoe UI"/>
              </a:rPr>
              <a:t> that food is a strong component of tourism. </a:t>
            </a:r>
          </a:p>
        </p:txBody>
      </p:sp>
      <p:pic>
        <p:nvPicPr>
          <p:cNvPr id="6" name="Picture 5">
            <a:extLst>
              <a:ext uri="{FF2B5EF4-FFF2-40B4-BE49-F238E27FC236}">
                <a16:creationId xmlns:a16="http://schemas.microsoft.com/office/drawing/2014/main" id="{9F5D568C-56E8-815B-CEF7-CF5B259EBD39}"/>
              </a:ext>
            </a:extLst>
          </p:cNvPr>
          <p:cNvPicPr>
            <a:picLocks noChangeAspect="1"/>
          </p:cNvPicPr>
          <p:nvPr/>
        </p:nvPicPr>
        <p:blipFill>
          <a:blip r:embed="rId2"/>
          <a:stretch>
            <a:fillRect/>
          </a:stretch>
        </p:blipFill>
        <p:spPr>
          <a:xfrm>
            <a:off x="5051116" y="3938084"/>
            <a:ext cx="3339598" cy="2600048"/>
          </a:xfrm>
          <a:prstGeom prst="rect">
            <a:avLst/>
          </a:prstGeom>
        </p:spPr>
      </p:pic>
      <p:pic>
        <p:nvPicPr>
          <p:cNvPr id="9" name="Picture 8" descr="A screenshot of a computer screen&#10;&#10;Description automatically generated">
            <a:extLst>
              <a:ext uri="{FF2B5EF4-FFF2-40B4-BE49-F238E27FC236}">
                <a16:creationId xmlns:a16="http://schemas.microsoft.com/office/drawing/2014/main" id="{CF7E04F9-E11E-EC72-0D29-0AEF9F3E7CE5}"/>
              </a:ext>
            </a:extLst>
          </p:cNvPr>
          <p:cNvPicPr>
            <a:picLocks noChangeAspect="1"/>
          </p:cNvPicPr>
          <p:nvPr/>
        </p:nvPicPr>
        <p:blipFill>
          <a:blip r:embed="rId3"/>
          <a:srcRect l="39836" t="24158" r="37183" b="12611"/>
          <a:stretch/>
        </p:blipFill>
        <p:spPr>
          <a:xfrm>
            <a:off x="2271009" y="3960333"/>
            <a:ext cx="2544850" cy="2579358"/>
          </a:xfrm>
          <a:prstGeom prst="rect">
            <a:avLst/>
          </a:prstGeom>
        </p:spPr>
      </p:pic>
      <p:pic>
        <p:nvPicPr>
          <p:cNvPr id="10" name="Picture 9" descr="A close-up of a ampersand&#10;&#10;Description automatically generated">
            <a:extLst>
              <a:ext uri="{FF2B5EF4-FFF2-40B4-BE49-F238E27FC236}">
                <a16:creationId xmlns:a16="http://schemas.microsoft.com/office/drawing/2014/main" id="{9E71D8E6-3C86-9DDD-D480-D0DA82E5DB87}"/>
              </a:ext>
            </a:extLst>
          </p:cNvPr>
          <p:cNvPicPr>
            <a:picLocks noChangeAspect="1"/>
          </p:cNvPicPr>
          <p:nvPr/>
        </p:nvPicPr>
        <p:blipFill>
          <a:blip r:embed="rId4"/>
          <a:srcRect l="20122" t="12243" r="13212" b="14586"/>
          <a:stretch/>
        </p:blipFill>
        <p:spPr>
          <a:xfrm>
            <a:off x="3990724" y="6092315"/>
            <a:ext cx="293467" cy="288569"/>
          </a:xfrm>
          <a:prstGeom prst="rect">
            <a:avLst/>
          </a:prstGeom>
        </p:spPr>
      </p:pic>
    </p:spTree>
    <p:extLst>
      <p:ext uri="{BB962C8B-B14F-4D97-AF65-F5344CB8AC3E}">
        <p14:creationId xmlns:p14="http://schemas.microsoft.com/office/powerpoint/2010/main" val="839590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25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80658EBB-D3DA-34BB-EBAB-FC999036D261}"/>
              </a:ext>
            </a:extLst>
          </p:cNvPr>
          <p:cNvSpPr/>
          <p:nvPr/>
        </p:nvSpPr>
        <p:spPr>
          <a:xfrm>
            <a:off x="6645087" y="1109381"/>
            <a:ext cx="3238499" cy="3585882"/>
          </a:xfrm>
          <a:prstGeom prst="roundRect">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D799BE9A-F78F-A287-9517-87404AD5441C}"/>
              </a:ext>
            </a:extLst>
          </p:cNvPr>
          <p:cNvSpPr/>
          <p:nvPr/>
        </p:nvSpPr>
        <p:spPr>
          <a:xfrm>
            <a:off x="2140321" y="1109382"/>
            <a:ext cx="3238500" cy="3585882"/>
          </a:xfrm>
          <a:prstGeom prst="round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Rounded Corners 7">
            <a:extLst>
              <a:ext uri="{FF2B5EF4-FFF2-40B4-BE49-F238E27FC236}">
                <a16:creationId xmlns:a16="http://schemas.microsoft.com/office/drawing/2014/main" id="{6450B20E-2990-B11A-7D3F-5510B9BCAB0E}"/>
              </a:ext>
            </a:extLst>
          </p:cNvPr>
          <p:cNvSpPr/>
          <p:nvPr/>
        </p:nvSpPr>
        <p:spPr>
          <a:xfrm>
            <a:off x="2095500" y="5121088"/>
            <a:ext cx="8001002" cy="537881"/>
          </a:xfrm>
          <a:prstGeom prst="roundRect">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lowchart: Connector 8">
            <a:extLst>
              <a:ext uri="{FF2B5EF4-FFF2-40B4-BE49-F238E27FC236}">
                <a16:creationId xmlns:a16="http://schemas.microsoft.com/office/drawing/2014/main" id="{3D1E8ABB-FD57-7E63-ED84-58763406988B}"/>
              </a:ext>
            </a:extLst>
          </p:cNvPr>
          <p:cNvSpPr/>
          <p:nvPr/>
        </p:nvSpPr>
        <p:spPr>
          <a:xfrm>
            <a:off x="3496235" y="5121088"/>
            <a:ext cx="526676" cy="515470"/>
          </a:xfrm>
          <a:prstGeom prst="flowChartConnector">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B7A8B30-EDF0-B293-330E-479D17651BDA}"/>
              </a:ext>
            </a:extLst>
          </p:cNvPr>
          <p:cNvSpPr txBox="1"/>
          <p:nvPr/>
        </p:nvSpPr>
        <p:spPr>
          <a:xfrm>
            <a:off x="3177702" y="1515892"/>
            <a:ext cx="14105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Positives</a:t>
            </a:r>
            <a:r>
              <a:rPr lang="en-US" sz="2000"/>
              <a:t> </a:t>
            </a:r>
          </a:p>
        </p:txBody>
      </p:sp>
      <p:sp>
        <p:nvSpPr>
          <p:cNvPr id="3" name="TextBox 2">
            <a:extLst>
              <a:ext uri="{FF2B5EF4-FFF2-40B4-BE49-F238E27FC236}">
                <a16:creationId xmlns:a16="http://schemas.microsoft.com/office/drawing/2014/main" id="{BC14ADF1-98F1-D90A-34BE-C567A1716E28}"/>
              </a:ext>
            </a:extLst>
          </p:cNvPr>
          <p:cNvSpPr txBox="1"/>
          <p:nvPr/>
        </p:nvSpPr>
        <p:spPr>
          <a:xfrm>
            <a:off x="2756170" y="2172510"/>
            <a:ext cx="200227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ü"/>
            </a:pPr>
            <a:r>
              <a:rPr lang="en-US">
                <a:latin typeface="Century Schoolbook"/>
              </a:rPr>
              <a:t>Welcoming atmosphere. </a:t>
            </a:r>
          </a:p>
          <a:p>
            <a:pPr marL="342900" indent="-342900">
              <a:buFont typeface="Wingdings"/>
              <a:buChar char="ü"/>
            </a:pPr>
            <a:r>
              <a:rPr lang="en-US">
                <a:latin typeface="Century Schoolbook"/>
              </a:rPr>
              <a:t>Kind staff.</a:t>
            </a:r>
          </a:p>
          <a:p>
            <a:pPr marL="342900" indent="-342900">
              <a:buFont typeface="Wingdings"/>
              <a:buChar char="ü"/>
            </a:pPr>
            <a:r>
              <a:rPr lang="en-US">
                <a:latin typeface="Century Schoolbook"/>
              </a:rPr>
              <a:t>Great food.</a:t>
            </a:r>
          </a:p>
          <a:p>
            <a:pPr marL="342900" indent="-342900">
              <a:buFont typeface="Wingdings"/>
              <a:buChar char="ü"/>
            </a:pPr>
            <a:r>
              <a:rPr lang="en-US">
                <a:latin typeface="Century Schoolbook"/>
              </a:rPr>
              <a:t>Great drinks.</a:t>
            </a:r>
          </a:p>
          <a:p>
            <a:pPr marL="342900" indent="-342900">
              <a:buFont typeface="Wingdings"/>
              <a:buChar char="ü"/>
            </a:pPr>
            <a:r>
              <a:rPr lang="en-US">
                <a:latin typeface="Century Schoolbook"/>
              </a:rPr>
              <a:t>Inexpensive. </a:t>
            </a:r>
          </a:p>
        </p:txBody>
      </p:sp>
    </p:spTree>
    <p:extLst>
      <p:ext uri="{BB962C8B-B14F-4D97-AF65-F5344CB8AC3E}">
        <p14:creationId xmlns:p14="http://schemas.microsoft.com/office/powerpoint/2010/main" val="24408715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80658EBB-D3DA-34BB-EBAB-FC999036D261}"/>
              </a:ext>
            </a:extLst>
          </p:cNvPr>
          <p:cNvSpPr/>
          <p:nvPr/>
        </p:nvSpPr>
        <p:spPr>
          <a:xfrm>
            <a:off x="6645087" y="1109381"/>
            <a:ext cx="3238499" cy="3585882"/>
          </a:xfrm>
          <a:prstGeom prst="roundRect">
            <a:avLst/>
          </a:prstGeom>
          <a:solidFill>
            <a:srgbClr val="D4222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342900" indent="-342900" algn="ctr">
              <a:buAutoNum type="arabicPeriod"/>
            </a:pPr>
            <a:endParaRPr lang="en-US"/>
          </a:p>
        </p:txBody>
      </p:sp>
      <p:sp>
        <p:nvSpPr>
          <p:cNvPr id="5" name="Rectangle: Rounded Corners 4">
            <a:extLst>
              <a:ext uri="{FF2B5EF4-FFF2-40B4-BE49-F238E27FC236}">
                <a16:creationId xmlns:a16="http://schemas.microsoft.com/office/drawing/2014/main" id="{D799BE9A-F78F-A287-9517-87404AD5441C}"/>
              </a:ext>
            </a:extLst>
          </p:cNvPr>
          <p:cNvSpPr/>
          <p:nvPr/>
        </p:nvSpPr>
        <p:spPr>
          <a:xfrm>
            <a:off x="2140321" y="1109382"/>
            <a:ext cx="3238500" cy="3585882"/>
          </a:xfrm>
          <a:prstGeom prst="roundRect">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Rounded Corners 7">
            <a:extLst>
              <a:ext uri="{FF2B5EF4-FFF2-40B4-BE49-F238E27FC236}">
                <a16:creationId xmlns:a16="http://schemas.microsoft.com/office/drawing/2014/main" id="{6450B20E-2990-B11A-7D3F-5510B9BCAB0E}"/>
              </a:ext>
            </a:extLst>
          </p:cNvPr>
          <p:cNvSpPr/>
          <p:nvPr/>
        </p:nvSpPr>
        <p:spPr>
          <a:xfrm>
            <a:off x="2140323" y="5121088"/>
            <a:ext cx="7956179" cy="515470"/>
          </a:xfrm>
          <a:prstGeom prst="roundRect">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lowchart: Connector 8">
            <a:extLst>
              <a:ext uri="{FF2B5EF4-FFF2-40B4-BE49-F238E27FC236}">
                <a16:creationId xmlns:a16="http://schemas.microsoft.com/office/drawing/2014/main" id="{3D1E8ABB-FD57-7E63-ED84-58763406988B}"/>
              </a:ext>
            </a:extLst>
          </p:cNvPr>
          <p:cNvSpPr/>
          <p:nvPr/>
        </p:nvSpPr>
        <p:spPr>
          <a:xfrm>
            <a:off x="8001000" y="5121088"/>
            <a:ext cx="526676" cy="515470"/>
          </a:xfrm>
          <a:prstGeom prst="flowChartConnector">
            <a:avLst/>
          </a:prstGeom>
          <a:solidFill>
            <a:srgbClr val="D4222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AD9DD5E-6DBA-1838-83AA-5C37268DAFF2}"/>
              </a:ext>
            </a:extLst>
          </p:cNvPr>
          <p:cNvSpPr txBox="1"/>
          <p:nvPr/>
        </p:nvSpPr>
        <p:spPr>
          <a:xfrm>
            <a:off x="7595680" y="1515893"/>
            <a:ext cx="160506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Negatives </a:t>
            </a:r>
          </a:p>
        </p:txBody>
      </p:sp>
      <p:sp>
        <p:nvSpPr>
          <p:cNvPr id="6" name="TextBox 5">
            <a:extLst>
              <a:ext uri="{FF2B5EF4-FFF2-40B4-BE49-F238E27FC236}">
                <a16:creationId xmlns:a16="http://schemas.microsoft.com/office/drawing/2014/main" id="{7CA56A90-058A-D8B9-FE84-A32D16886310}"/>
              </a:ext>
            </a:extLst>
          </p:cNvPr>
          <p:cNvSpPr txBox="1"/>
          <p:nvPr/>
        </p:nvSpPr>
        <p:spPr>
          <a:xfrm>
            <a:off x="7037909" y="1912584"/>
            <a:ext cx="272426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Ø"/>
            </a:pPr>
            <a:r>
              <a:rPr lang="en-US" dirty="0">
                <a:latin typeface="Century Schoolbook"/>
              </a:rPr>
              <a:t>Loud music.  </a:t>
            </a:r>
          </a:p>
          <a:p>
            <a:pPr marL="342900" indent="-342900">
              <a:buFont typeface="Wingdings"/>
              <a:buChar char="Ø"/>
            </a:pPr>
            <a:r>
              <a:rPr lang="en-US" dirty="0">
                <a:latin typeface="Century Schoolbook"/>
              </a:rPr>
              <a:t>Inconsistent food delivery.</a:t>
            </a:r>
          </a:p>
          <a:p>
            <a:pPr marL="342900" indent="-342900">
              <a:buFont typeface="Wingdings"/>
              <a:buChar char="Ø"/>
            </a:pPr>
            <a:r>
              <a:rPr lang="en-US" dirty="0">
                <a:latin typeface="Century Schoolbook"/>
              </a:rPr>
              <a:t>Condiments not offered.</a:t>
            </a:r>
          </a:p>
          <a:p>
            <a:pPr marL="342900" indent="-342900">
              <a:buFont typeface="Wingdings"/>
              <a:buChar char="Ø"/>
            </a:pPr>
            <a:r>
              <a:rPr lang="en-US" dirty="0">
                <a:latin typeface="Century Schoolbook"/>
              </a:rPr>
              <a:t>No check back. </a:t>
            </a:r>
          </a:p>
          <a:p>
            <a:pPr marL="342900" indent="-342900">
              <a:buFont typeface="Wingdings"/>
              <a:buChar char="Ø"/>
            </a:pPr>
            <a:r>
              <a:rPr lang="en-US" dirty="0">
                <a:latin typeface="Century Schoolbook"/>
              </a:rPr>
              <a:t>The menu is only available in-house.</a:t>
            </a:r>
            <a:r>
              <a:rPr lang="en-US" dirty="0"/>
              <a:t> </a:t>
            </a:r>
          </a:p>
        </p:txBody>
      </p:sp>
    </p:spTree>
    <p:extLst>
      <p:ext uri="{BB962C8B-B14F-4D97-AF65-F5344CB8AC3E}">
        <p14:creationId xmlns:p14="http://schemas.microsoft.com/office/powerpoint/2010/main" val="40953083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ign on a door&#10;&#10;Description automatically generated">
            <a:extLst>
              <a:ext uri="{FF2B5EF4-FFF2-40B4-BE49-F238E27FC236}">
                <a16:creationId xmlns:a16="http://schemas.microsoft.com/office/drawing/2014/main" id="{F924F2AA-D3FF-12EE-9F2B-0586E7127842}"/>
              </a:ext>
            </a:extLst>
          </p:cNvPr>
          <p:cNvPicPr>
            <a:picLocks noGrp="1" noChangeAspect="1"/>
          </p:cNvPicPr>
          <p:nvPr>
            <p:ph idx="1"/>
          </p:nvPr>
        </p:nvPicPr>
        <p:blipFill>
          <a:blip r:embed="rId2">
            <a:alphaModFix amt="60000"/>
          </a:blip>
          <a:srcRect t="15830" r="-1" b="1206"/>
          <a:stretch/>
        </p:blipFill>
        <p:spPr>
          <a:xfrm>
            <a:off x="181899" y="182880"/>
            <a:ext cx="5915025" cy="6499784"/>
          </a:xfrm>
          <a:prstGeom prst="rect">
            <a:avLst/>
          </a:prstGeom>
        </p:spPr>
      </p:pic>
      <p:pic>
        <p:nvPicPr>
          <p:cNvPr id="7" name="Picture 6" descr="A sign on a window&#10;&#10;Description automatically generated">
            <a:extLst>
              <a:ext uri="{FF2B5EF4-FFF2-40B4-BE49-F238E27FC236}">
                <a16:creationId xmlns:a16="http://schemas.microsoft.com/office/drawing/2014/main" id="{F81F7EC6-E44F-34EE-71A7-DDA8F620E772}"/>
              </a:ext>
            </a:extLst>
          </p:cNvPr>
          <p:cNvPicPr>
            <a:picLocks noChangeAspect="1"/>
          </p:cNvPicPr>
          <p:nvPr/>
        </p:nvPicPr>
        <p:blipFill>
          <a:blip r:embed="rId3">
            <a:alphaModFix amt="60000"/>
          </a:blip>
          <a:srcRect l="33" t="17557" b="6446"/>
          <a:stretch/>
        </p:blipFill>
        <p:spPr>
          <a:xfrm>
            <a:off x="6097087" y="182880"/>
            <a:ext cx="5913156" cy="6494984"/>
          </a:xfrm>
          <a:prstGeom prst="rect">
            <a:avLst/>
          </a:prstGeom>
        </p:spPr>
      </p:pic>
      <p:sp>
        <p:nvSpPr>
          <p:cNvPr id="6" name="TextBox 5">
            <a:extLst>
              <a:ext uri="{FF2B5EF4-FFF2-40B4-BE49-F238E27FC236}">
                <a16:creationId xmlns:a16="http://schemas.microsoft.com/office/drawing/2014/main" id="{010DF783-BED1-4409-CA61-BCC4F97CC608}"/>
              </a:ext>
            </a:extLst>
          </p:cNvPr>
          <p:cNvSpPr txBox="1"/>
          <p:nvPr/>
        </p:nvSpPr>
        <p:spPr>
          <a:xfrm>
            <a:off x="824562" y="3706773"/>
            <a:ext cx="10529231" cy="240798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a:bodyPr>
          <a:lstStyle/>
          <a:p>
            <a:pPr>
              <a:lnSpc>
                <a:spcPct val="90000"/>
              </a:lnSpc>
              <a:spcAft>
                <a:spcPts val="600"/>
              </a:spcAft>
            </a:pPr>
            <a:r>
              <a:rPr lang="en-US" sz="2000" dirty="0">
                <a:solidFill>
                  <a:srgbClr val="FFFFFF"/>
                </a:solidFill>
                <a:latin typeface="Times New Roman"/>
                <a:cs typeface="Times New Roman"/>
              </a:rPr>
              <a:t>Founders and Co haver a proudly displayed a 5 in their hygiene rating, prior to the visit, it was unsure of what to expect due to the consideration of the Founders establishment having multiple outlets to maintain. </a:t>
            </a:r>
            <a:endParaRPr lang="en-US">
              <a:latin typeface="Times New Roman"/>
              <a:cs typeface="Times New Roman"/>
            </a:endParaRPr>
          </a:p>
          <a:p>
            <a:pPr>
              <a:lnSpc>
                <a:spcPct val="90000"/>
              </a:lnSpc>
              <a:spcAft>
                <a:spcPts val="600"/>
              </a:spcAft>
            </a:pPr>
            <a:r>
              <a:rPr lang="en-US" sz="2000" dirty="0">
                <a:solidFill>
                  <a:srgbClr val="FFFFFF"/>
                </a:solidFill>
                <a:latin typeface="Times New Roman"/>
                <a:cs typeface="Times New Roman"/>
              </a:rPr>
              <a:t>As a result of this, when this was discovered, it contributed to confidence within the overall dining experience. It is considered that to achieve customer satisfaction within food </a:t>
            </a:r>
            <a:r>
              <a:rPr lang="en-US" sz="2000" err="1">
                <a:solidFill>
                  <a:srgbClr val="FFFFFF"/>
                </a:solidFill>
                <a:latin typeface="Times New Roman"/>
                <a:cs typeface="Times New Roman"/>
              </a:rPr>
              <a:t>srvice</a:t>
            </a:r>
            <a:r>
              <a:rPr lang="en-US" sz="2000" dirty="0">
                <a:solidFill>
                  <a:srgbClr val="FFFFFF"/>
                </a:solidFill>
                <a:latin typeface="Times New Roman"/>
                <a:cs typeface="Times New Roman"/>
              </a:rPr>
              <a:t> is to develop the knowledge and understanding that customers buy experiences and </a:t>
            </a:r>
            <a:r>
              <a:rPr lang="en-US" sz="2000" err="1">
                <a:solidFill>
                  <a:srgbClr val="FFFFFF"/>
                </a:solidFill>
                <a:latin typeface="Times New Roman"/>
                <a:cs typeface="Times New Roman"/>
              </a:rPr>
              <a:t>uThe</a:t>
            </a:r>
            <a:r>
              <a:rPr lang="en-US" sz="2000" dirty="0">
                <a:solidFill>
                  <a:srgbClr val="FFFFFF"/>
                </a:solidFill>
                <a:latin typeface="Times New Roman"/>
                <a:cs typeface="Times New Roman"/>
              </a:rPr>
              <a:t> cleanliness was visible and consistent throughout. </a:t>
            </a:r>
          </a:p>
          <a:p>
            <a:pPr>
              <a:lnSpc>
                <a:spcPct val="90000"/>
              </a:lnSpc>
              <a:spcAft>
                <a:spcPts val="600"/>
              </a:spcAft>
            </a:pPr>
            <a:r>
              <a:rPr lang="en-US" sz="2000" dirty="0">
                <a:solidFill>
                  <a:srgbClr val="FFFFFF"/>
                </a:solidFill>
                <a:latin typeface="Times New Roman"/>
                <a:cs typeface="Times New Roman"/>
              </a:rPr>
              <a:t>In accordance with the Food Standards Agency (2022) being rated a 5 is evident to 'very good' hygiene standards. </a:t>
            </a:r>
          </a:p>
        </p:txBody>
      </p:sp>
    </p:spTree>
    <p:extLst>
      <p:ext uri="{BB962C8B-B14F-4D97-AF65-F5344CB8AC3E}">
        <p14:creationId xmlns:p14="http://schemas.microsoft.com/office/powerpoint/2010/main" val="38107680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olorful question marks around a white text&#10;&#10;Description automatically generated">
            <a:extLst>
              <a:ext uri="{FF2B5EF4-FFF2-40B4-BE49-F238E27FC236}">
                <a16:creationId xmlns:a16="http://schemas.microsoft.com/office/drawing/2014/main" id="{30E53E3F-1F05-CE89-9304-9AA716246AAD}"/>
              </a:ext>
            </a:extLst>
          </p:cNvPr>
          <p:cNvPicPr>
            <a:picLocks noGrp="1" noChangeAspect="1"/>
          </p:cNvPicPr>
          <p:nvPr>
            <p:ph idx="1"/>
          </p:nvPr>
        </p:nvPicPr>
        <p:blipFill>
          <a:blip r:embed="rId2"/>
          <a:srcRect l="1457" t="5008" r="2589" b="3830"/>
          <a:stretch/>
        </p:blipFill>
        <p:spPr>
          <a:xfrm>
            <a:off x="643467" y="1486411"/>
            <a:ext cx="10905066" cy="3885176"/>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72319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C9AA325-9C38-54FE-BA7C-5FB8C6F93CE8}"/>
              </a:ext>
            </a:extLst>
          </p:cNvPr>
          <p:cNvSpPr txBox="1"/>
          <p:nvPr/>
        </p:nvSpPr>
        <p:spPr>
          <a:xfrm>
            <a:off x="-3443" y="2080"/>
            <a:ext cx="12195051" cy="64940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u="sng" dirty="0">
                <a:solidFill>
                  <a:srgbClr val="222222"/>
                </a:solidFill>
                <a:latin typeface="Arial"/>
                <a:ea typeface="Arial"/>
                <a:cs typeface="Arial"/>
              </a:rPr>
              <a:t>Reference list:</a:t>
            </a:r>
            <a:endParaRPr lang="en-US" sz="1600" u="sng">
              <a:solidFill>
                <a:srgbClr val="222222"/>
              </a:solidFill>
              <a:latin typeface="Arial"/>
              <a:ea typeface="Arial"/>
              <a:cs typeface="Arial"/>
            </a:endParaRPr>
          </a:p>
          <a:p>
            <a:endParaRPr lang="en-US" u="sng" dirty="0">
              <a:solidFill>
                <a:srgbClr val="222222"/>
              </a:solidFill>
              <a:latin typeface="Arial"/>
              <a:ea typeface="+mn-lt"/>
              <a:cs typeface="Arial"/>
            </a:endParaRPr>
          </a:p>
          <a:p>
            <a:r>
              <a:rPr lang="en-GB" sz="1600" dirty="0">
                <a:solidFill>
                  <a:srgbClr val="222222"/>
                </a:solidFill>
                <a:ea typeface="+mn-lt"/>
                <a:cs typeface="+mn-lt"/>
              </a:rPr>
              <a:t>Ariffin, H.F., </a:t>
            </a:r>
            <a:r>
              <a:rPr lang="en-GB" sz="1600" err="1">
                <a:solidFill>
                  <a:srgbClr val="222222"/>
                </a:solidFill>
                <a:ea typeface="+mn-lt"/>
                <a:cs typeface="+mn-lt"/>
              </a:rPr>
              <a:t>Bibon</a:t>
            </a:r>
            <a:r>
              <a:rPr lang="en-GB" sz="1600" dirty="0">
                <a:solidFill>
                  <a:srgbClr val="222222"/>
                </a:solidFill>
                <a:ea typeface="+mn-lt"/>
                <a:cs typeface="+mn-lt"/>
              </a:rPr>
              <a:t>, M.F., Abdullah, R.P.S.R. (2012). 'Restaurant's atmospheric elements: What the customer wants,' </a:t>
            </a:r>
            <a:r>
              <a:rPr lang="en-GB" sz="1600" i="1" dirty="0">
                <a:solidFill>
                  <a:srgbClr val="222222"/>
                </a:solidFill>
                <a:ea typeface="+mn-lt"/>
                <a:cs typeface="+mn-lt"/>
              </a:rPr>
              <a:t>Procedia-Social and Behavioural Sciences</a:t>
            </a:r>
            <a:r>
              <a:rPr lang="en-GB" sz="1600" dirty="0">
                <a:solidFill>
                  <a:srgbClr val="222222"/>
                </a:solidFill>
                <a:ea typeface="+mn-lt"/>
                <a:cs typeface="+mn-lt"/>
              </a:rPr>
              <a:t>, </a:t>
            </a:r>
            <a:r>
              <a:rPr lang="en-GB" sz="1600" i="1" dirty="0">
                <a:solidFill>
                  <a:srgbClr val="222222"/>
                </a:solidFill>
                <a:ea typeface="+mn-lt"/>
                <a:cs typeface="+mn-lt"/>
              </a:rPr>
              <a:t>38</a:t>
            </a:r>
            <a:r>
              <a:rPr lang="en-GB" sz="1600" dirty="0">
                <a:solidFill>
                  <a:srgbClr val="222222"/>
                </a:solidFill>
                <a:ea typeface="+mn-lt"/>
                <a:cs typeface="+mn-lt"/>
              </a:rPr>
              <a:t>, pp.380-387. Available at: </a:t>
            </a:r>
            <a:r>
              <a:rPr lang="en-GB" sz="1600" dirty="0">
                <a:solidFill>
                  <a:srgbClr val="222222"/>
                </a:solidFill>
                <a:ea typeface="+mn-lt"/>
                <a:cs typeface="+mn-lt"/>
                <a:hlinkClick r:id="" action="ppaction://noaction"/>
              </a:rPr>
              <a:t>https://pdf.sciencedirectassets.com/277811/</a:t>
            </a:r>
            <a:r>
              <a:rPr lang="en-GB" sz="1600" dirty="0">
                <a:solidFill>
                  <a:srgbClr val="222222"/>
                </a:solidFill>
                <a:ea typeface="+mn-lt"/>
                <a:cs typeface="+mn-lt"/>
              </a:rPr>
              <a:t> (Accessed 6 December 2024). </a:t>
            </a:r>
            <a:endParaRPr lang="en-US" sz="1600"/>
          </a:p>
          <a:p>
            <a:r>
              <a:rPr lang="en-GB" sz="1600" dirty="0">
                <a:solidFill>
                  <a:srgbClr val="222222"/>
                </a:solidFill>
                <a:latin typeface="Aptos" panose="02110004020202020204"/>
                <a:ea typeface="+mn-lt"/>
                <a:cs typeface="Times New Roman"/>
              </a:rPr>
              <a:t>Bowden, J.L., Dagger, T.S. (2011). 'To delight or not to delight? An investigation of loyalty formation in the restaurant industry,' Journal of Hospitality Marketing &amp; Management, 20(5), pp.501-524. Available at: </a:t>
            </a:r>
            <a:r>
              <a:rPr lang="en-GB" sz="1600" u="sng" dirty="0">
                <a:solidFill>
                  <a:srgbClr val="222222"/>
                </a:solidFill>
                <a:latin typeface="Aptos" panose="02110004020202020204"/>
                <a:ea typeface="+mn-lt"/>
                <a:cs typeface="Times New Roman"/>
                <a:hlinkClick r:id="rId2"/>
              </a:rPr>
              <a:t>https://doi.org/10.1080/19368623.2011.570637</a:t>
            </a:r>
            <a:r>
              <a:rPr lang="en-GB" sz="1600" dirty="0">
                <a:solidFill>
                  <a:srgbClr val="222222"/>
                </a:solidFill>
                <a:latin typeface="Aptos" panose="02110004020202020204"/>
                <a:ea typeface="+mn-lt"/>
                <a:cs typeface="Times New Roman"/>
              </a:rPr>
              <a:t>(Accessed 6 December 2024). </a:t>
            </a:r>
            <a:endParaRPr lang="en-US" sz="1600">
              <a:solidFill>
                <a:srgbClr val="222222"/>
              </a:solidFill>
              <a:latin typeface="Aptos" panose="02110004020202020204"/>
              <a:ea typeface="+mn-lt"/>
              <a:cs typeface="Times New Roman"/>
            </a:endParaRPr>
          </a:p>
          <a:p>
            <a:r>
              <a:rPr lang="en-GB" sz="1600" dirty="0">
                <a:solidFill>
                  <a:srgbClr val="222222"/>
                </a:solidFill>
                <a:latin typeface="Aptos" panose="02110004020202020204"/>
                <a:ea typeface="+mn-lt"/>
                <a:cs typeface="Times New Roman"/>
              </a:rPr>
              <a:t>Chen, Y.H., He, Q., Paudel, K.P. (2018). ‘Quality competition and reputation of restaurants: the effects of capacity constraints.’ Economic research-</a:t>
            </a:r>
            <a:r>
              <a:rPr lang="en-GB" sz="1600" err="1">
                <a:solidFill>
                  <a:srgbClr val="222222"/>
                </a:solidFill>
                <a:latin typeface="Aptos" panose="02110004020202020204"/>
                <a:ea typeface="+mn-lt"/>
                <a:cs typeface="Times New Roman"/>
              </a:rPr>
              <a:t>Ekonomska</a:t>
            </a:r>
            <a:r>
              <a:rPr lang="en-GB" sz="1600" dirty="0">
                <a:solidFill>
                  <a:srgbClr val="222222"/>
                </a:solidFill>
                <a:latin typeface="Aptos" panose="02110004020202020204"/>
                <a:ea typeface="+mn-lt"/>
                <a:cs typeface="Times New Roman"/>
              </a:rPr>
              <a:t> </a:t>
            </a:r>
            <a:r>
              <a:rPr lang="en-GB" sz="1600" err="1">
                <a:solidFill>
                  <a:srgbClr val="222222"/>
                </a:solidFill>
                <a:latin typeface="Aptos" panose="02110004020202020204"/>
                <a:ea typeface="+mn-lt"/>
                <a:cs typeface="Times New Roman"/>
              </a:rPr>
              <a:t>istraživanja</a:t>
            </a:r>
            <a:r>
              <a:rPr lang="en-GB" sz="1600" dirty="0">
                <a:solidFill>
                  <a:srgbClr val="222222"/>
                </a:solidFill>
                <a:latin typeface="Aptos" panose="02110004020202020204"/>
                <a:ea typeface="+mn-lt"/>
                <a:cs typeface="Times New Roman"/>
              </a:rPr>
              <a:t>, 31(1), pp.102-118. Available at: </a:t>
            </a:r>
            <a:r>
              <a:rPr lang="en-GB" sz="1600" u="sng" dirty="0">
                <a:solidFill>
                  <a:srgbClr val="222222"/>
                </a:solidFill>
                <a:latin typeface="Aptos" panose="02110004020202020204"/>
                <a:ea typeface="+mn-lt"/>
                <a:cs typeface="Times New Roman"/>
                <a:hlinkClick r:id="rId3"/>
              </a:rPr>
              <a:t>https://www.tandfonline.com/doi/full/10.1080/1331677X.2017.1421996</a:t>
            </a:r>
            <a:r>
              <a:rPr lang="en-GB" sz="1600" dirty="0">
                <a:solidFill>
                  <a:srgbClr val="222222"/>
                </a:solidFill>
                <a:latin typeface="Aptos" panose="02110004020202020204"/>
                <a:ea typeface="+mn-lt"/>
                <a:cs typeface="Times New Roman"/>
              </a:rPr>
              <a:t> (Accessed 5 December 2024). </a:t>
            </a:r>
            <a:endParaRPr lang="en-US" sz="1600">
              <a:solidFill>
                <a:srgbClr val="222222"/>
              </a:solidFill>
              <a:latin typeface="Aptos" panose="02110004020202020204"/>
              <a:ea typeface="+mn-lt"/>
              <a:cs typeface="Times New Roman"/>
            </a:endParaRPr>
          </a:p>
          <a:p>
            <a:r>
              <a:rPr lang="en-GB" sz="1600" i="1" dirty="0">
                <a:solidFill>
                  <a:srgbClr val="222222"/>
                </a:solidFill>
                <a:latin typeface="Aptos" panose="02110004020202020204"/>
                <a:ea typeface="+mn-lt"/>
                <a:cs typeface="Times New Roman"/>
              </a:rPr>
              <a:t>Cousins, J., Weekes, S. (2020) Food and Beverage service, 10th </a:t>
            </a:r>
            <a:r>
              <a:rPr lang="en-GB" sz="1600" i="1" dirty="0" err="1">
                <a:solidFill>
                  <a:srgbClr val="222222"/>
                </a:solidFill>
                <a:latin typeface="Aptos" panose="02110004020202020204"/>
                <a:ea typeface="+mn-lt"/>
                <a:cs typeface="Times New Roman"/>
              </a:rPr>
              <a:t>Edn</a:t>
            </a:r>
            <a:r>
              <a:rPr lang="en-GB" sz="1600" i="1" dirty="0">
                <a:solidFill>
                  <a:srgbClr val="222222"/>
                </a:solidFill>
                <a:latin typeface="Aptos" panose="02110004020202020204"/>
                <a:ea typeface="+mn-lt"/>
                <a:cs typeface="Times New Roman"/>
              </a:rPr>
              <a:t>. Hodder Education. London. </a:t>
            </a:r>
            <a:r>
              <a:rPr lang="en-GB" sz="1600" dirty="0">
                <a:solidFill>
                  <a:srgbClr val="222222"/>
                </a:solidFill>
                <a:latin typeface="Aptos" panose="02110004020202020204"/>
                <a:ea typeface="+mn-lt"/>
                <a:cs typeface="Times New Roman"/>
              </a:rPr>
              <a:t> </a:t>
            </a:r>
            <a:endParaRPr lang="en-US" sz="1600">
              <a:solidFill>
                <a:srgbClr val="222222"/>
              </a:solidFill>
              <a:latin typeface="Aptos" panose="02110004020202020204"/>
              <a:ea typeface="+mn-lt"/>
              <a:cs typeface="Times New Roman"/>
            </a:endParaRPr>
          </a:p>
          <a:p>
            <a:r>
              <a:rPr lang="en-GB" sz="1600" dirty="0">
                <a:solidFill>
                  <a:srgbClr val="222222"/>
                </a:solidFill>
                <a:latin typeface="Aptos" panose="02110004020202020204"/>
                <a:ea typeface="+mn-lt"/>
                <a:cs typeface="Times New Roman"/>
              </a:rPr>
              <a:t>Enz, C.A., Canina, L. and Lomanno, M. (2009). ‘Competitive pricing decisions in uncertain times.’ Cornell Hospitality Quarterly, 50(3), pp.325-341. Available at: </a:t>
            </a:r>
            <a:r>
              <a:rPr lang="en-GB" sz="1600" u="sng" dirty="0">
                <a:solidFill>
                  <a:srgbClr val="222222"/>
                </a:solidFill>
                <a:latin typeface="Aptos" panose="02110004020202020204"/>
                <a:ea typeface="+mn-lt"/>
                <a:cs typeface="Times New Roman"/>
                <a:hlinkClick r:id="rId4"/>
              </a:rPr>
              <a:t>https://bibliotecadigital.ipb.pt/bitstream/10198/27527/1/Price%20and%20Quality.pdf</a:t>
            </a:r>
            <a:r>
              <a:rPr lang="en-GB" sz="1600" dirty="0">
                <a:solidFill>
                  <a:srgbClr val="222222"/>
                </a:solidFill>
                <a:latin typeface="Aptos" panose="02110004020202020204"/>
                <a:ea typeface="+mn-lt"/>
                <a:cs typeface="Times New Roman"/>
              </a:rPr>
              <a:t> (Accessed 5 December 2024). </a:t>
            </a:r>
            <a:endParaRPr lang="en-US" sz="1600">
              <a:solidFill>
                <a:srgbClr val="222222"/>
              </a:solidFill>
              <a:latin typeface="Aptos" panose="02110004020202020204"/>
              <a:ea typeface="+mn-lt"/>
              <a:cs typeface="Times New Roman"/>
            </a:endParaRPr>
          </a:p>
          <a:p>
            <a:r>
              <a:rPr lang="en-GB" sz="1600" dirty="0">
                <a:solidFill>
                  <a:srgbClr val="222222"/>
                </a:solidFill>
                <a:latin typeface="Aptos" panose="02110004020202020204"/>
                <a:ea typeface="+mn-lt"/>
                <a:cs typeface="Times New Roman"/>
              </a:rPr>
              <a:t>Ferreira, F.A., Ferreira, F., Fernandes, P.O. (2021). ‘Price and quality competition in the restaurant industry: effects of restaurants’ reputation.' Journal of Tourism and Development, 37, pp.21-29. Available at </a:t>
            </a:r>
            <a:r>
              <a:rPr lang="en-GB" sz="1600" u="sng" dirty="0">
                <a:solidFill>
                  <a:srgbClr val="222222"/>
                </a:solidFill>
                <a:latin typeface="Aptos" panose="02110004020202020204"/>
                <a:ea typeface="+mn-lt"/>
                <a:cs typeface="Times New Roman"/>
                <a:hlinkClick r:id="rId4"/>
              </a:rPr>
              <a:t>https://bibliotecadigital.ipb.pt/bitstream/10198/27527/1/Price%20and%20Quality.pdf</a:t>
            </a:r>
            <a:r>
              <a:rPr lang="en-GB" sz="1600" dirty="0">
                <a:solidFill>
                  <a:srgbClr val="222222"/>
                </a:solidFill>
                <a:latin typeface="Aptos" panose="02110004020202020204"/>
                <a:ea typeface="+mn-lt"/>
                <a:cs typeface="Times New Roman"/>
              </a:rPr>
              <a:t> (Accessed 5 December 2024). </a:t>
            </a:r>
            <a:endParaRPr lang="en-US" sz="1600">
              <a:solidFill>
                <a:srgbClr val="222222"/>
              </a:solidFill>
              <a:latin typeface="Aptos" panose="02110004020202020204"/>
              <a:ea typeface="+mn-lt"/>
              <a:cs typeface="Times New Roman"/>
            </a:endParaRPr>
          </a:p>
          <a:p>
            <a:r>
              <a:rPr lang="en-GB" sz="1600" dirty="0">
                <a:solidFill>
                  <a:srgbClr val="222222"/>
                </a:solidFill>
                <a:latin typeface="Aptos" panose="02110004020202020204"/>
                <a:ea typeface="+mn-lt"/>
                <a:cs typeface="Times New Roman"/>
              </a:rPr>
              <a:t>Food Standards Agency (2022). Food Standards Agency: Food Hygiene Rating Scheme. Available at: </a:t>
            </a:r>
            <a:r>
              <a:rPr lang="en-GB" sz="1600" u="sng" dirty="0">
                <a:solidFill>
                  <a:srgbClr val="222222"/>
                </a:solidFill>
                <a:latin typeface="Aptos" panose="02110004020202020204"/>
                <a:ea typeface="+mn-lt"/>
                <a:cs typeface="Times New Roman"/>
                <a:hlinkClick r:id="rId5"/>
              </a:rPr>
              <a:t>https://www.food.gov.uk/safety-hygiene/food-hygiene-rating-scheme</a:t>
            </a:r>
            <a:r>
              <a:rPr lang="en-GB" sz="1600" dirty="0">
                <a:solidFill>
                  <a:srgbClr val="222222"/>
                </a:solidFill>
                <a:latin typeface="Aptos" panose="02110004020202020204"/>
                <a:ea typeface="+mn-lt"/>
                <a:cs typeface="Times New Roman"/>
              </a:rPr>
              <a:t>. (Accessed 6 December 2024). </a:t>
            </a:r>
            <a:endParaRPr lang="en-US" sz="1600">
              <a:solidFill>
                <a:srgbClr val="222222"/>
              </a:solidFill>
              <a:latin typeface="Aptos" panose="02110004020202020204"/>
              <a:ea typeface="+mn-lt"/>
              <a:cs typeface="Times New Roman"/>
            </a:endParaRPr>
          </a:p>
          <a:p>
            <a:r>
              <a:rPr lang="en-GB" sz="1600" dirty="0">
                <a:solidFill>
                  <a:srgbClr val="222222"/>
                </a:solidFill>
                <a:latin typeface="Arial"/>
                <a:ea typeface="+mn-lt"/>
                <a:cs typeface="Arial"/>
              </a:rPr>
              <a:t>Ferreira, F., Ferreira, F.A. (2021).</a:t>
            </a:r>
            <a:r>
              <a:rPr lang="en-GB" sz="1600" i="1" dirty="0">
                <a:solidFill>
                  <a:srgbClr val="222222"/>
                </a:solidFill>
                <a:latin typeface="Arial"/>
                <a:ea typeface="+mn-lt"/>
                <a:cs typeface="Arial"/>
              </a:rPr>
              <a:t> May. Quality Competition, Environmental Policies and Reputation of Restaurants. In Proceedings of the 4th International Conference on Tourism Research (pp. 230-235). Academic Conferences and Publishing International</a:t>
            </a:r>
            <a:r>
              <a:rPr lang="en-GB" sz="1600" dirty="0">
                <a:solidFill>
                  <a:srgbClr val="222222"/>
                </a:solidFill>
                <a:latin typeface="Arial"/>
                <a:ea typeface="+mn-lt"/>
                <a:cs typeface="Arial"/>
              </a:rPr>
              <a:t>. Available at: </a:t>
            </a:r>
            <a:r>
              <a:rPr lang="en-GB" sz="1600" dirty="0">
                <a:solidFill>
                  <a:srgbClr val="000000"/>
                </a:solidFill>
                <a:latin typeface="Aptos" panose="02110004020202020204"/>
                <a:ea typeface="+mn-lt"/>
                <a:cs typeface="Times New Roman"/>
                <a:hlinkClick r:id="rId6"/>
              </a:rPr>
              <a:t>https://books.google.co.uk/books?hl=en&amp;lr=&amp;id=ef03EAAAQBAJ&amp;oi=fnd&amp;pg=PA230&amp;dq=restaurants+having+positive+reputation&amp;ots=TvuywJxCTT&amp;sig=ZyARPD71aMEcLF9_b-fgILb435c&amp;redir_esc=y#v=onepage&amp;q=restaurants%20having%20positive%20reputation&amp;f=false</a:t>
            </a:r>
            <a:r>
              <a:rPr lang="en-GB" sz="1600" dirty="0">
                <a:solidFill>
                  <a:srgbClr val="222222"/>
                </a:solidFill>
                <a:latin typeface="Aptos" panose="02110004020202020204"/>
                <a:ea typeface="+mn-lt"/>
                <a:cs typeface="Times New Roman"/>
              </a:rPr>
              <a:t> (Accessed 6 December 2024).</a:t>
            </a:r>
            <a:endParaRPr lang="en-US" sz="1600">
              <a:solidFill>
                <a:srgbClr val="000000"/>
              </a:solidFill>
              <a:latin typeface="Aptos" panose="02110004020202020204"/>
              <a:ea typeface="+mn-lt"/>
              <a:cs typeface="Times New Roman"/>
            </a:endParaRPr>
          </a:p>
          <a:p>
            <a:endParaRPr lang="en-US" sz="1400" dirty="0">
              <a:solidFill>
                <a:srgbClr val="000000"/>
              </a:solidFill>
              <a:latin typeface="Aptos"/>
              <a:ea typeface="+mn-lt"/>
              <a:cs typeface="Times New Roman"/>
            </a:endParaRPr>
          </a:p>
        </p:txBody>
      </p:sp>
    </p:spTree>
    <p:extLst>
      <p:ext uri="{BB962C8B-B14F-4D97-AF65-F5344CB8AC3E}">
        <p14:creationId xmlns:p14="http://schemas.microsoft.com/office/powerpoint/2010/main" val="9198404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F8DC048-D5E0-F724-0861-F69ABD6B6C9A}"/>
              </a:ext>
            </a:extLst>
          </p:cNvPr>
          <p:cNvSpPr txBox="1"/>
          <p:nvPr/>
        </p:nvSpPr>
        <p:spPr>
          <a:xfrm>
            <a:off x="135467" y="135466"/>
            <a:ext cx="11616266" cy="69172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solidFill>
                  <a:srgbClr val="222222"/>
                </a:solidFill>
              </a:rPr>
              <a:t>Garg, A., Amelia, M. (2016). Service clues’ influence on customers’ dining experience in fine dining restaurants. Asia-Pacific Journal of Innovation in Hospitality and Tourism, 5(1), pp.91-109. Available at: </a:t>
            </a:r>
            <a:r>
              <a:rPr lang="en-GB" sz="1050" dirty="0">
                <a:hlinkClick r:id="rId2"/>
              </a:rPr>
              <a:t>https://d1wqtxts1xzle7.cloudfront.net/48816242/Published_version-libre.pdf?1473823573=&amp;response-content-disposition=inline%3B+filename%3DService_Clues_Influence_on_Customers_Din.pdf&amp;Expires=1733455835&amp;Signature=Gha70rkihb-EUwvsBzBg6mfeplZ76oQ2NSW2eRgZoabA3tSkGicqamYdDmAbRZfBuPUxdZYd3gF-OIdEaHgvJOvyAH0nWLGgn5Z0o67J8dpwadwO~Bn3w70~b4zvPBnb~3CmKADKvdMaVqc1H0D4omU-1bs6wv1eTWIlFGOsNFhPmJ4wNP3iPmW9lwty4hodEV9mhW72b1PFJPMTh0Mfp28lVAO3xMmO~mPBh8oUUE2ZtByi4uUyg-1f3lYv3Cl-ZJ-iVKTS2KC1-dU94XDr374hkeOyce~xOVNWVuGS-7oGcOvEVtGQRfkVruRrssQWiG9BurXVphNQe98X2fdkdQ__&amp;Key-Pair-Id=APKAJLOHF5GGSLRBV4ZA</a:t>
            </a:r>
            <a:r>
              <a:rPr lang="en-GB" sz="1050" dirty="0">
                <a:solidFill>
                  <a:srgbClr val="222222"/>
                </a:solidFill>
              </a:rPr>
              <a:t> </a:t>
            </a:r>
            <a:r>
              <a:rPr lang="en-GB" sz="1600" dirty="0">
                <a:solidFill>
                  <a:srgbClr val="222222"/>
                </a:solidFill>
              </a:rPr>
              <a:t>(Accessed 6 December 2024). </a:t>
            </a:r>
            <a:endParaRPr lang="en-US" sz="1600"/>
          </a:p>
          <a:p>
            <a:r>
              <a:rPr lang="en-GB" sz="1600" err="1">
                <a:solidFill>
                  <a:srgbClr val="222222"/>
                </a:solidFill>
              </a:rPr>
              <a:t>Hanaysha</a:t>
            </a:r>
            <a:r>
              <a:rPr lang="en-GB" sz="1600" dirty="0">
                <a:solidFill>
                  <a:srgbClr val="222222"/>
                </a:solidFill>
              </a:rPr>
              <a:t>, J. (2016). 'The importance of social media advertisements in enhancing brand equity: A study on fast food restaurant industry in Malaysia,' International Journal of Innovation, Management and Technology, 7(2), pp.46-51. Available at: </a:t>
            </a:r>
            <a:r>
              <a:rPr lang="en-GB" sz="1050" dirty="0">
                <a:hlinkClick r:id="rId3"/>
              </a:rPr>
              <a:t>https://d1wqtxts1xzle7.cloudfront.net/66994516/746e178a6e78c6ab2478d4951013ecfe3439-libre.pdf?1620167982=&amp;response-content-disposition=inline%3B+filename%3DThe_Importance_of_Social_Media_Advertise.pdf&amp;Expires=1733524273&amp;Signature=Qlh3DZdFPEQMsKf3F2lWXP006MCh1syAZDTJa4RsWKi996JF4eu9W98EQG7aEgXTXu~HjtHunkP50ALewrHz2MOJiw3kevJC3TgU50yTWdoXT6sUKqKNCmlEIGCl9Z5tsKmGPKP64I0K9U7TbORN7BUTjLz-38CYBovhnI-Rn2-35EPP5gVyzS7ed1P1wy-cyQm5yRsnUMcK1w5L2TlxB6toxy-MccKdxlVO5L6aPG5blh5A3R8JxeKkagjTNeC4pweqk61MJ1c20Gg2iMfHvQD4Sh6N5RTQrbElhoNTc70-venX96-UygpK4jPXh6DbhkgpnQ0Q0YLNWFgb2Xqy8w__&amp;Key-Pair-Id=APKAJLOHF5GGSLRBV4ZA</a:t>
            </a:r>
            <a:r>
              <a:rPr lang="en-GB" sz="1050" dirty="0">
                <a:solidFill>
                  <a:srgbClr val="222222"/>
                </a:solidFill>
              </a:rPr>
              <a:t> </a:t>
            </a:r>
            <a:r>
              <a:rPr lang="en-GB" sz="1600" dirty="0">
                <a:solidFill>
                  <a:srgbClr val="222222"/>
                </a:solidFill>
              </a:rPr>
              <a:t>(Accessed 6 December 2024).  </a:t>
            </a:r>
            <a:endParaRPr lang="en-US" sz="1600"/>
          </a:p>
          <a:p>
            <a:r>
              <a:rPr lang="en-GB" sz="1600" dirty="0">
                <a:solidFill>
                  <a:srgbClr val="222222"/>
                </a:solidFill>
              </a:rPr>
              <a:t>Helal, M.Y.I. (2023). ‘The role of customer orientation in creating customer value in fast-food restaurants.’ Journal of Hospitality and Tourism Insights, 6(5), pp.2359-2381. Available at: </a:t>
            </a:r>
            <a:r>
              <a:rPr lang="en-GB" sz="1600" dirty="0">
                <a:hlinkClick r:id="rId4"/>
              </a:rPr>
              <a:t>https://www.emerald.com/insight/content/doi/10.1108/jhti-08-2022-0394/full/html</a:t>
            </a:r>
            <a:r>
              <a:rPr lang="en-GB" sz="1600" dirty="0">
                <a:solidFill>
                  <a:srgbClr val="222222"/>
                </a:solidFill>
              </a:rPr>
              <a:t> (Accessed 4 December 2024). </a:t>
            </a:r>
            <a:endParaRPr lang="en-US" sz="1600"/>
          </a:p>
          <a:p>
            <a:r>
              <a:rPr lang="en-US" sz="1600" dirty="0">
                <a:solidFill>
                  <a:srgbClr val="222222"/>
                </a:solidFill>
                <a:latin typeface="Arial"/>
                <a:cs typeface="Arial"/>
              </a:rPr>
              <a:t>Keates, N. (2007). 'Deconstructing </a:t>
            </a:r>
            <a:r>
              <a:rPr lang="en-US" sz="1600" err="1">
                <a:solidFill>
                  <a:srgbClr val="222222"/>
                </a:solidFill>
                <a:latin typeface="Arial"/>
                <a:cs typeface="Arial"/>
              </a:rPr>
              <a:t>tripadvisor</a:t>
            </a:r>
            <a:r>
              <a:rPr lang="en-US" sz="1600" dirty="0">
                <a:solidFill>
                  <a:srgbClr val="222222"/>
                </a:solidFill>
                <a:latin typeface="Arial"/>
                <a:cs typeface="Arial"/>
              </a:rPr>
              <a:t>,' </a:t>
            </a:r>
            <a:r>
              <a:rPr lang="en-US" sz="1600" i="1" dirty="0">
                <a:solidFill>
                  <a:srgbClr val="222222"/>
                </a:solidFill>
                <a:latin typeface="Arial"/>
                <a:cs typeface="Arial"/>
              </a:rPr>
              <a:t>Wall Street Journal</a:t>
            </a:r>
            <a:r>
              <a:rPr lang="en-US" sz="1600" dirty="0">
                <a:solidFill>
                  <a:srgbClr val="222222"/>
                </a:solidFill>
                <a:latin typeface="Arial"/>
                <a:cs typeface="Arial"/>
              </a:rPr>
              <a:t>, </a:t>
            </a:r>
            <a:r>
              <a:rPr lang="en-US" sz="1600" i="1" dirty="0">
                <a:solidFill>
                  <a:srgbClr val="222222"/>
                </a:solidFill>
                <a:latin typeface="Arial"/>
                <a:cs typeface="Arial"/>
              </a:rPr>
              <a:t>1</a:t>
            </a:r>
            <a:r>
              <a:rPr lang="en-US" sz="1600" dirty="0">
                <a:solidFill>
                  <a:srgbClr val="222222"/>
                </a:solidFill>
                <a:latin typeface="Arial"/>
                <a:cs typeface="Arial"/>
              </a:rPr>
              <a:t>(4), pp.1-6. Available at: </a:t>
            </a:r>
            <a:r>
              <a:rPr lang="en-US" sz="1600" dirty="0">
                <a:hlinkClick r:id="rId5"/>
              </a:rPr>
              <a:t>https://web.mit.edu/smadnick/www/Courses/2013BigData/03b%20Deconstructing%20TripAdvisor%20-%20WSJ.pdf</a:t>
            </a:r>
            <a:r>
              <a:rPr lang="en-US" sz="1600" dirty="0">
                <a:solidFill>
                  <a:srgbClr val="222222"/>
                </a:solidFill>
              </a:rPr>
              <a:t> (Accessed 6 December 2024). </a:t>
            </a:r>
            <a:endParaRPr lang="en-GB" sz="1600"/>
          </a:p>
          <a:p>
            <a:r>
              <a:rPr lang="en-US" sz="1600" dirty="0">
                <a:solidFill>
                  <a:srgbClr val="222222"/>
                </a:solidFill>
                <a:latin typeface="Arial"/>
                <a:ea typeface="+mn-lt"/>
                <a:cs typeface="Arial"/>
              </a:rPr>
              <a:t>Morais, L.S. (2021). 'The impact of influencers on restaurants reviews: </a:t>
            </a:r>
            <a:r>
              <a:rPr lang="en-US" sz="1600" i="1" dirty="0">
                <a:solidFill>
                  <a:srgbClr val="222222"/>
                </a:solidFill>
                <a:latin typeface="Arial"/>
                <a:ea typeface="+mn-lt"/>
                <a:cs typeface="Arial"/>
              </a:rPr>
              <a:t>A Tripadvisor case. </a:t>
            </a:r>
            <a:r>
              <a:rPr lang="en-US" sz="1600" dirty="0">
                <a:solidFill>
                  <a:srgbClr val="222222"/>
                </a:solidFill>
                <a:latin typeface="Arial"/>
                <a:ea typeface="+mn-lt"/>
                <a:cs typeface="Arial"/>
              </a:rPr>
              <a:t>Available at: </a:t>
            </a:r>
            <a:r>
              <a:rPr lang="en-US" sz="1600" dirty="0">
                <a:solidFill>
                  <a:srgbClr val="222222"/>
                </a:solidFill>
                <a:ea typeface="+mn-lt"/>
                <a:cs typeface="+mn-lt"/>
                <a:hlinkClick r:id="rId6"/>
              </a:rPr>
              <a:t>https://www.proquest.com/docview/3059393897?pq-origsite=gscholar&amp;fromopenview=true&amp;sourcetype=Dissertations%20&amp;%20Theses</a:t>
            </a:r>
            <a:r>
              <a:rPr lang="en-US" sz="1600" dirty="0">
                <a:solidFill>
                  <a:srgbClr val="222222"/>
                </a:solidFill>
                <a:ea typeface="+mn-lt"/>
                <a:cs typeface="+mn-lt"/>
              </a:rPr>
              <a:t> (Accessed 6 December 2024).</a:t>
            </a:r>
            <a:endParaRPr lang="en-US" sz="1600" dirty="0">
              <a:solidFill>
                <a:srgbClr val="222222"/>
              </a:solidFill>
              <a:latin typeface="Arial"/>
              <a:cs typeface="Arial"/>
            </a:endParaRPr>
          </a:p>
          <a:p>
            <a:r>
              <a:rPr lang="en-GB" sz="1600" dirty="0" err="1">
                <a:solidFill>
                  <a:srgbClr val="222222"/>
                </a:solidFill>
              </a:rPr>
              <a:t>Pecotiċ</a:t>
            </a:r>
            <a:r>
              <a:rPr lang="en-GB" sz="1600" dirty="0">
                <a:solidFill>
                  <a:srgbClr val="222222"/>
                </a:solidFill>
              </a:rPr>
              <a:t>, M., </a:t>
            </a:r>
            <a:r>
              <a:rPr lang="en-GB" sz="1600" dirty="0" err="1">
                <a:solidFill>
                  <a:srgbClr val="222222"/>
                </a:solidFill>
              </a:rPr>
              <a:t>Bazdan</a:t>
            </a:r>
            <a:r>
              <a:rPr lang="en-GB" sz="1600" dirty="0">
                <a:solidFill>
                  <a:srgbClr val="222222"/>
                </a:solidFill>
              </a:rPr>
              <a:t>, V., Samardžija, J. (2014) ‘interior design in restaurants as a factor in influencing customer satisfaction.’ </a:t>
            </a:r>
            <a:r>
              <a:rPr lang="en-GB" sz="1600" dirty="0" err="1">
                <a:solidFill>
                  <a:srgbClr val="222222"/>
                </a:solidFill>
              </a:rPr>
              <a:t>RIThink</a:t>
            </a:r>
            <a:r>
              <a:rPr lang="en-GB" sz="1600" dirty="0">
                <a:solidFill>
                  <a:srgbClr val="222222"/>
                </a:solidFill>
              </a:rPr>
              <a:t> (4) pp.10-14. Available at: </a:t>
            </a:r>
            <a:r>
              <a:rPr lang="en-GB" sz="1600" dirty="0">
                <a:hlinkClick r:id="rId7"/>
              </a:rPr>
              <a:t>https://www.rit.edu/croatia/sites/rit.edu.croatia/files/docs/10-14.pd</a:t>
            </a:r>
            <a:r>
              <a:rPr lang="en-GB" sz="1600" dirty="0">
                <a:solidFill>
                  <a:srgbClr val="222222"/>
                </a:solidFill>
              </a:rPr>
              <a:t> (Accessed 14 November 2014).  </a:t>
            </a:r>
            <a:endParaRPr lang="en-US" sz="1600"/>
          </a:p>
          <a:p>
            <a:r>
              <a:rPr lang="en-GB" sz="1600" dirty="0">
                <a:solidFill>
                  <a:srgbClr val="222222"/>
                </a:solidFill>
              </a:rPr>
              <a:t>Ryu, K., Han, H. (2011). 'New or repeat customers: How does physical environment influence their restaurant experience?' International Journal of Hospitality Management, 30(3), pp.599-611. Available at: </a:t>
            </a:r>
            <a:r>
              <a:rPr lang="en-GB" sz="1600" dirty="0">
                <a:hlinkClick r:id="rId8"/>
              </a:rPr>
              <a:t>https://doi.org/10.1016/j.ijhm.2010.11.004</a:t>
            </a:r>
            <a:r>
              <a:rPr lang="en-GB" sz="1600" dirty="0">
                <a:solidFill>
                  <a:srgbClr val="222222"/>
                </a:solidFill>
              </a:rPr>
              <a:t> (Accessed 6 December 2024). </a:t>
            </a:r>
            <a:endParaRPr lang="en-US" sz="1600"/>
          </a:p>
          <a:p>
            <a:r>
              <a:rPr lang="en-GB" sz="1600" dirty="0">
                <a:solidFill>
                  <a:srgbClr val="222222"/>
                </a:solidFill>
              </a:rPr>
              <a:t>Timilsina, M., (2017). 'Impacts of social media in restaurant businesses: A case study of restaurants based on Oulu region'. Available at </a:t>
            </a:r>
            <a:r>
              <a:rPr lang="en-GB" sz="1600" dirty="0">
                <a:hlinkClick r:id="rId9"/>
              </a:rPr>
              <a:t>https://www.theseus.fi/handle/10024/128861</a:t>
            </a:r>
            <a:r>
              <a:rPr lang="en-GB" sz="1600" dirty="0">
                <a:solidFill>
                  <a:srgbClr val="222222"/>
                </a:solidFill>
              </a:rPr>
              <a:t> (Accessed 6 December 2024). </a:t>
            </a:r>
            <a:endParaRPr lang="en-US" sz="1600" dirty="0"/>
          </a:p>
          <a:p>
            <a:endParaRPr lang="en-US" dirty="0"/>
          </a:p>
        </p:txBody>
      </p:sp>
    </p:spTree>
    <p:extLst>
      <p:ext uri="{BB962C8B-B14F-4D97-AF65-F5344CB8AC3E}">
        <p14:creationId xmlns:p14="http://schemas.microsoft.com/office/powerpoint/2010/main" val="37460794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25</Slides>
  <Notes>0</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Sapphire Francis Student ID: 2409112  Introduction to Gastronomy BMGM4001   Lecturer: Jemma Smith   I acknowledge the use of ChatGPT (https://chatgpt.com/) on the 14th od December 2024 to gather research and research prompts on Founders and Co establishment. I confirm that I have not presented any AI generated text as my own work. I confirm I have copies of my drafts, notes, and other resources I used before, and after the use of AI tools which I may be asked to provide in evidence. </vt:lpstr>
      <vt:lpstr>Founders &amp; Co. Swansea </vt:lpstr>
      <vt:lpstr>PowerPoint Presentation</vt:lpstr>
      <vt:lpstr>PowerPoint Presentation</vt:lpstr>
      <vt:lpstr>PowerPoint Presentation</vt:lpstr>
      <vt:lpstr>PowerPoint Presentation</vt:lpstr>
      <vt:lpstr>PowerPoint Presentation</vt:lpstr>
      <vt:lpstr>   "Physical environment of the restaurant has a greater influence on the image of the restaurant and can act positively or negatively for the customer perception of the restaurant image."   </vt:lpstr>
      <vt:lpstr>PowerPoint Presentation</vt:lpstr>
      <vt:lpstr>Prior to undertaking a secret reviewer's role.</vt:lpstr>
      <vt:lpstr>PowerPoint Presentation</vt:lpstr>
      <vt:lpstr>PowerPoint Presentation</vt:lpstr>
      <vt:lpstr>PowerPoint Presentation</vt:lpstr>
      <vt:lpstr>Interesting fact: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1096</cp:revision>
  <dcterms:created xsi:type="dcterms:W3CDTF">2024-11-14T14:56:27Z</dcterms:created>
  <dcterms:modified xsi:type="dcterms:W3CDTF">2024-12-06T23:48:15Z</dcterms:modified>
</cp:coreProperties>
</file>