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8" r:id="rId12"/>
    <p:sldId id="266" r:id="rId13"/>
    <p:sldId id="267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EFB37B7-396C-7529-BBCE-777550644F43}" v="246" dt="2023-10-25T21:33:38.729"/>
    <p1510:client id="{418FEEE3-221E-6AA5-E118-300EAB673A1E}" v="1150" dt="2023-10-27T12:37:29.358"/>
    <p1510:client id="{5E215461-7954-553E-3FBE-A6B694EE6A61}" v="8" dt="2023-10-28T20:26:07.095"/>
    <p1510:client id="{636B068A-FCB2-4CBA-B1AD-37A1CB8C3018}" v="356" dt="2023-10-28T20:16:10.058"/>
    <p1510:client id="{7E1FF2A1-95BD-0E8D-8302-E1B599961A8A}" v="37" dt="2023-10-28T11:31:19.675"/>
    <p1510:client id="{A87A8C03-0767-FA28-9A25-BA949AA4B8E0}" v="33" dt="2023-10-28T20:24:33.992"/>
    <p1510:client id="{AE174554-1919-491E-BBF7-AAE1E0B9BDF8}" v="741" dt="2023-10-25T20:56:01.299"/>
    <p1510:client id="{CBE3C01A-946D-91E2-2DD9-41FB76DB177A}" v="69" dt="2023-10-25T21:38:19.810"/>
    <p1510:client id="{CD5E9543-24AE-B935-D4A5-E3F9A0C49D00}" v="311" dt="2023-10-28T09:37:02.60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20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lavina Stoyanova (2127720)" userId="S::2127720@student.uwtsd.ac.uk::ac3dedce-a5c9-44c0-82ba-88fb297c7dc1" providerId="AD" clId="Web-{1EFB37B7-396C-7529-BBCE-777550644F43}"/>
    <pc:docChg chg="modSld sldOrd">
      <pc:chgData name="Slavina Stoyanova (2127720)" userId="S::2127720@student.uwtsd.ac.uk::ac3dedce-a5c9-44c0-82ba-88fb297c7dc1" providerId="AD" clId="Web-{1EFB37B7-396C-7529-BBCE-777550644F43}" dt="2023-10-25T21:33:38.901" v="242"/>
      <pc:docMkLst>
        <pc:docMk/>
      </pc:docMkLst>
      <pc:sldChg chg="modSp">
        <pc:chgData name="Slavina Stoyanova (2127720)" userId="S::2127720@student.uwtsd.ac.uk::ac3dedce-a5c9-44c0-82ba-88fb297c7dc1" providerId="AD" clId="Web-{1EFB37B7-396C-7529-BBCE-777550644F43}" dt="2023-10-25T21:29:28.239" v="196" actId="20577"/>
        <pc:sldMkLst>
          <pc:docMk/>
          <pc:sldMk cId="3998574474" sldId="258"/>
        </pc:sldMkLst>
        <pc:spChg chg="mod">
          <ac:chgData name="Slavina Stoyanova (2127720)" userId="S::2127720@student.uwtsd.ac.uk::ac3dedce-a5c9-44c0-82ba-88fb297c7dc1" providerId="AD" clId="Web-{1EFB37B7-396C-7529-BBCE-777550644F43}" dt="2023-10-25T21:29:28.239" v="196" actId="20577"/>
          <ac:spMkLst>
            <pc:docMk/>
            <pc:sldMk cId="3998574474" sldId="258"/>
            <ac:spMk id="3" creationId="{D148A679-0175-7FD4-3FF4-6A2DACE78D1F}"/>
          </ac:spMkLst>
        </pc:spChg>
      </pc:sldChg>
      <pc:sldChg chg="modSp ord">
        <pc:chgData name="Slavina Stoyanova (2127720)" userId="S::2127720@student.uwtsd.ac.uk::ac3dedce-a5c9-44c0-82ba-88fb297c7dc1" providerId="AD" clId="Web-{1EFB37B7-396C-7529-BBCE-777550644F43}" dt="2023-10-25T21:31:01.678" v="199" actId="20577"/>
        <pc:sldMkLst>
          <pc:docMk/>
          <pc:sldMk cId="1970644287" sldId="259"/>
        </pc:sldMkLst>
        <pc:spChg chg="mod">
          <ac:chgData name="Slavina Stoyanova (2127720)" userId="S::2127720@student.uwtsd.ac.uk::ac3dedce-a5c9-44c0-82ba-88fb297c7dc1" providerId="AD" clId="Web-{1EFB37B7-396C-7529-BBCE-777550644F43}" dt="2023-10-25T21:31:01.678" v="199" actId="20577"/>
          <ac:spMkLst>
            <pc:docMk/>
            <pc:sldMk cId="1970644287" sldId="259"/>
            <ac:spMk id="2" creationId="{0177BD84-7A06-C755-98D9-42185BBE0309}"/>
          </ac:spMkLst>
        </pc:spChg>
        <pc:spChg chg="mod">
          <ac:chgData name="Slavina Stoyanova (2127720)" userId="S::2127720@student.uwtsd.ac.uk::ac3dedce-a5c9-44c0-82ba-88fb297c7dc1" providerId="AD" clId="Web-{1EFB37B7-396C-7529-BBCE-777550644F43}" dt="2023-10-25T21:03:27.609" v="50" actId="20577"/>
          <ac:spMkLst>
            <pc:docMk/>
            <pc:sldMk cId="1970644287" sldId="259"/>
            <ac:spMk id="5" creationId="{39C3225E-052B-65F2-F988-F1793D3491A0}"/>
          </ac:spMkLst>
        </pc:spChg>
      </pc:sldChg>
      <pc:sldChg chg="addSp delSp modSp mod setBg">
        <pc:chgData name="Slavina Stoyanova (2127720)" userId="S::2127720@student.uwtsd.ac.uk::ac3dedce-a5c9-44c0-82ba-88fb297c7dc1" providerId="AD" clId="Web-{1EFB37B7-396C-7529-BBCE-777550644F43}" dt="2023-10-25T21:27:20.767" v="193" actId="20577"/>
        <pc:sldMkLst>
          <pc:docMk/>
          <pc:sldMk cId="2644847065" sldId="260"/>
        </pc:sldMkLst>
        <pc:spChg chg="mod">
          <ac:chgData name="Slavina Stoyanova (2127720)" userId="S::2127720@student.uwtsd.ac.uk::ac3dedce-a5c9-44c0-82ba-88fb297c7dc1" providerId="AD" clId="Web-{1EFB37B7-396C-7529-BBCE-777550644F43}" dt="2023-10-25T21:23:34.949" v="186"/>
          <ac:spMkLst>
            <pc:docMk/>
            <pc:sldMk cId="2644847065" sldId="260"/>
            <ac:spMk id="2" creationId="{9FAA4E4D-7806-E3B9-1A90-D56BB41FBEBB}"/>
          </ac:spMkLst>
        </pc:spChg>
        <pc:spChg chg="del">
          <ac:chgData name="Slavina Stoyanova (2127720)" userId="S::2127720@student.uwtsd.ac.uk::ac3dedce-a5c9-44c0-82ba-88fb297c7dc1" providerId="AD" clId="Web-{1EFB37B7-396C-7529-BBCE-777550644F43}" dt="2023-10-25T21:11:00.041" v="70"/>
          <ac:spMkLst>
            <pc:docMk/>
            <pc:sldMk cId="2644847065" sldId="260"/>
            <ac:spMk id="3" creationId="{19C831BD-7E74-9D30-E524-32C4F12FD7AB}"/>
          </ac:spMkLst>
        </pc:spChg>
        <pc:spChg chg="mod">
          <ac:chgData name="Slavina Stoyanova (2127720)" userId="S::2127720@student.uwtsd.ac.uk::ac3dedce-a5c9-44c0-82ba-88fb297c7dc1" providerId="AD" clId="Web-{1EFB37B7-396C-7529-BBCE-777550644F43}" dt="2023-10-25T21:27:20.767" v="193" actId="20577"/>
          <ac:spMkLst>
            <pc:docMk/>
            <pc:sldMk cId="2644847065" sldId="260"/>
            <ac:spMk id="4" creationId="{BD8A0B1F-2563-A4B2-5E23-3E06D20DC9F6}"/>
          </ac:spMkLst>
        </pc:spChg>
        <pc:spChg chg="add del mod">
          <ac:chgData name="Slavina Stoyanova (2127720)" userId="S::2127720@student.uwtsd.ac.uk::ac3dedce-a5c9-44c0-82ba-88fb297c7dc1" providerId="AD" clId="Web-{1EFB37B7-396C-7529-BBCE-777550644F43}" dt="2023-10-25T21:17:46.159" v="72"/>
          <ac:spMkLst>
            <pc:docMk/>
            <pc:sldMk cId="2644847065" sldId="260"/>
            <ac:spMk id="7" creationId="{7D7F6771-7404-DD52-0C31-A5D20F210117}"/>
          </ac:spMkLst>
        </pc:spChg>
        <pc:spChg chg="add del">
          <ac:chgData name="Slavina Stoyanova (2127720)" userId="S::2127720@student.uwtsd.ac.uk::ac3dedce-a5c9-44c0-82ba-88fb297c7dc1" providerId="AD" clId="Web-{1EFB37B7-396C-7529-BBCE-777550644F43}" dt="2023-10-25T21:23:34.949" v="186"/>
          <ac:spMkLst>
            <pc:docMk/>
            <pc:sldMk cId="2644847065" sldId="260"/>
            <ac:spMk id="13" creationId="{9F7D5CDA-D291-4307-BF55-1381FED29634}"/>
          </ac:spMkLst>
        </pc:spChg>
        <pc:spChg chg="add del">
          <ac:chgData name="Slavina Stoyanova (2127720)" userId="S::2127720@student.uwtsd.ac.uk::ac3dedce-a5c9-44c0-82ba-88fb297c7dc1" providerId="AD" clId="Web-{1EFB37B7-396C-7529-BBCE-777550644F43}" dt="2023-10-25T21:23:34.949" v="186"/>
          <ac:spMkLst>
            <pc:docMk/>
            <pc:sldMk cId="2644847065" sldId="260"/>
            <ac:spMk id="15" creationId="{59B296B9-C5A5-4E4F-9B60-C907B5F1466C}"/>
          </ac:spMkLst>
        </pc:spChg>
        <pc:spChg chg="add del">
          <ac:chgData name="Slavina Stoyanova (2127720)" userId="S::2127720@student.uwtsd.ac.uk::ac3dedce-a5c9-44c0-82ba-88fb297c7dc1" providerId="AD" clId="Web-{1EFB37B7-396C-7529-BBCE-777550644F43}" dt="2023-10-25T21:23:34.949" v="186"/>
          <ac:spMkLst>
            <pc:docMk/>
            <pc:sldMk cId="2644847065" sldId="260"/>
            <ac:spMk id="17" creationId="{D0300FD3-5AF1-6305-15FA-9078072672E2}"/>
          </ac:spMkLst>
        </pc:spChg>
        <pc:spChg chg="add">
          <ac:chgData name="Slavina Stoyanova (2127720)" userId="S::2127720@student.uwtsd.ac.uk::ac3dedce-a5c9-44c0-82ba-88fb297c7dc1" providerId="AD" clId="Web-{1EFB37B7-396C-7529-BBCE-777550644F43}" dt="2023-10-25T21:23:34.949" v="186"/>
          <ac:spMkLst>
            <pc:docMk/>
            <pc:sldMk cId="2644847065" sldId="260"/>
            <ac:spMk id="22" creationId="{FFB60E8C-7224-44A4-87A0-46A1711DD2ED}"/>
          </ac:spMkLst>
        </pc:spChg>
        <pc:spChg chg="add">
          <ac:chgData name="Slavina Stoyanova (2127720)" userId="S::2127720@student.uwtsd.ac.uk::ac3dedce-a5c9-44c0-82ba-88fb297c7dc1" providerId="AD" clId="Web-{1EFB37B7-396C-7529-BBCE-777550644F43}" dt="2023-10-25T21:23:34.949" v="186"/>
          <ac:spMkLst>
            <pc:docMk/>
            <pc:sldMk cId="2644847065" sldId="260"/>
            <ac:spMk id="24" creationId="{5DA32751-37A2-45C0-BE94-63D375E27003}"/>
          </ac:spMkLst>
        </pc:spChg>
        <pc:spChg chg="add">
          <ac:chgData name="Slavina Stoyanova (2127720)" userId="S::2127720@student.uwtsd.ac.uk::ac3dedce-a5c9-44c0-82ba-88fb297c7dc1" providerId="AD" clId="Web-{1EFB37B7-396C-7529-BBCE-777550644F43}" dt="2023-10-25T21:23:34.949" v="186"/>
          <ac:spMkLst>
            <pc:docMk/>
            <pc:sldMk cId="2644847065" sldId="260"/>
            <ac:spMk id="26" creationId="{E659831F-0D9A-4C63-9EBB-8435B85A440F}"/>
          </ac:spMkLst>
        </pc:spChg>
        <pc:spChg chg="add">
          <ac:chgData name="Slavina Stoyanova (2127720)" userId="S::2127720@student.uwtsd.ac.uk::ac3dedce-a5c9-44c0-82ba-88fb297c7dc1" providerId="AD" clId="Web-{1EFB37B7-396C-7529-BBCE-777550644F43}" dt="2023-10-25T21:23:34.949" v="186"/>
          <ac:spMkLst>
            <pc:docMk/>
            <pc:sldMk cId="2644847065" sldId="260"/>
            <ac:spMk id="28" creationId="{5A55FBCD-CD42-40F5-8A1B-3203F9CAEEAA}"/>
          </ac:spMkLst>
        </pc:spChg>
        <pc:picChg chg="add del mod ord">
          <ac:chgData name="Slavina Stoyanova (2127720)" userId="S::2127720@student.uwtsd.ac.uk::ac3dedce-a5c9-44c0-82ba-88fb297c7dc1" providerId="AD" clId="Web-{1EFB37B7-396C-7529-BBCE-777550644F43}" dt="2023-10-25T21:17:40.316" v="71"/>
          <ac:picMkLst>
            <pc:docMk/>
            <pc:sldMk cId="2644847065" sldId="260"/>
            <ac:picMk id="5" creationId="{153582F0-C4E3-BC0B-1745-A3E9DDA5C115}"/>
          </ac:picMkLst>
        </pc:picChg>
        <pc:picChg chg="add mod ord">
          <ac:chgData name="Slavina Stoyanova (2127720)" userId="S::2127720@student.uwtsd.ac.uk::ac3dedce-a5c9-44c0-82ba-88fb297c7dc1" providerId="AD" clId="Web-{1EFB37B7-396C-7529-BBCE-777550644F43}" dt="2023-10-25T21:23:34.949" v="186"/>
          <ac:picMkLst>
            <pc:docMk/>
            <pc:sldMk cId="2644847065" sldId="260"/>
            <ac:picMk id="9" creationId="{4DEEC685-CFAB-3B9E-4B08-04BEBD5EB2C4}"/>
          </ac:picMkLst>
        </pc:picChg>
      </pc:sldChg>
      <pc:sldChg chg="addSp delSp modSp mod setBg">
        <pc:chgData name="Slavina Stoyanova (2127720)" userId="S::2127720@student.uwtsd.ac.uk::ac3dedce-a5c9-44c0-82ba-88fb297c7dc1" providerId="AD" clId="Web-{1EFB37B7-396C-7529-BBCE-777550644F43}" dt="2023-10-25T21:33:38.901" v="242"/>
        <pc:sldMkLst>
          <pc:docMk/>
          <pc:sldMk cId="3643876696" sldId="261"/>
        </pc:sldMkLst>
        <pc:spChg chg="mod">
          <ac:chgData name="Slavina Stoyanova (2127720)" userId="S::2127720@student.uwtsd.ac.uk::ac3dedce-a5c9-44c0-82ba-88fb297c7dc1" providerId="AD" clId="Web-{1EFB37B7-396C-7529-BBCE-777550644F43}" dt="2023-10-25T21:33:38.901" v="242"/>
          <ac:spMkLst>
            <pc:docMk/>
            <pc:sldMk cId="3643876696" sldId="261"/>
            <ac:spMk id="2" creationId="{5D18A345-31DF-2DBF-D284-75DB0DAA3D2E}"/>
          </ac:spMkLst>
        </pc:spChg>
        <pc:spChg chg="del">
          <ac:chgData name="Slavina Stoyanova (2127720)" userId="S::2127720@student.uwtsd.ac.uk::ac3dedce-a5c9-44c0-82ba-88fb297c7dc1" providerId="AD" clId="Web-{1EFB37B7-396C-7529-BBCE-777550644F43}" dt="2023-10-25T21:33:38.901" v="242"/>
          <ac:spMkLst>
            <pc:docMk/>
            <pc:sldMk cId="3643876696" sldId="261"/>
            <ac:spMk id="3" creationId="{FC3BF58E-98B1-CFAC-4817-89BBFC0615DB}"/>
          </ac:spMkLst>
        </pc:spChg>
        <pc:spChg chg="del">
          <ac:chgData name="Slavina Stoyanova (2127720)" userId="S::2127720@student.uwtsd.ac.uk::ac3dedce-a5c9-44c0-82ba-88fb297c7dc1" providerId="AD" clId="Web-{1EFB37B7-396C-7529-BBCE-777550644F43}" dt="2023-10-25T21:33:38.901" v="242"/>
          <ac:spMkLst>
            <pc:docMk/>
            <pc:sldMk cId="3643876696" sldId="261"/>
            <ac:spMk id="4" creationId="{BF8714F2-745E-FF24-A445-D502C05AFBE2}"/>
          </ac:spMkLst>
        </pc:spChg>
        <pc:spChg chg="add">
          <ac:chgData name="Slavina Stoyanova (2127720)" userId="S::2127720@student.uwtsd.ac.uk::ac3dedce-a5c9-44c0-82ba-88fb297c7dc1" providerId="AD" clId="Web-{1EFB37B7-396C-7529-BBCE-777550644F43}" dt="2023-10-25T21:33:38.901" v="242"/>
          <ac:spMkLst>
            <pc:docMk/>
            <pc:sldMk cId="3643876696" sldId="261"/>
            <ac:spMk id="10" creationId="{0671A8AE-40A1-4631-A6B8-581AFF065482}"/>
          </ac:spMkLst>
        </pc:spChg>
        <pc:spChg chg="add">
          <ac:chgData name="Slavina Stoyanova (2127720)" userId="S::2127720@student.uwtsd.ac.uk::ac3dedce-a5c9-44c0-82ba-88fb297c7dc1" providerId="AD" clId="Web-{1EFB37B7-396C-7529-BBCE-777550644F43}" dt="2023-10-25T21:33:38.901" v="242"/>
          <ac:spMkLst>
            <pc:docMk/>
            <pc:sldMk cId="3643876696" sldId="261"/>
            <ac:spMk id="12" creationId="{AB58EF07-17C2-48CF-ABB0-EEF1F17CB8F0}"/>
          </ac:spMkLst>
        </pc:spChg>
        <pc:spChg chg="add">
          <ac:chgData name="Slavina Stoyanova (2127720)" userId="S::2127720@student.uwtsd.ac.uk::ac3dedce-a5c9-44c0-82ba-88fb297c7dc1" providerId="AD" clId="Web-{1EFB37B7-396C-7529-BBCE-777550644F43}" dt="2023-10-25T21:33:38.901" v="242"/>
          <ac:spMkLst>
            <pc:docMk/>
            <pc:sldMk cId="3643876696" sldId="261"/>
            <ac:spMk id="14" creationId="{AF2F604E-43BE-4DC3-B983-E071523364F8}"/>
          </ac:spMkLst>
        </pc:spChg>
        <pc:spChg chg="add">
          <ac:chgData name="Slavina Stoyanova (2127720)" userId="S::2127720@student.uwtsd.ac.uk::ac3dedce-a5c9-44c0-82ba-88fb297c7dc1" providerId="AD" clId="Web-{1EFB37B7-396C-7529-BBCE-777550644F43}" dt="2023-10-25T21:33:38.901" v="242"/>
          <ac:spMkLst>
            <pc:docMk/>
            <pc:sldMk cId="3643876696" sldId="261"/>
            <ac:spMk id="16" creationId="{08C9B587-E65E-4B52-B37C-ABEBB6E87928}"/>
          </ac:spMkLst>
        </pc:spChg>
        <pc:picChg chg="add">
          <ac:chgData name="Slavina Stoyanova (2127720)" userId="S::2127720@student.uwtsd.ac.uk::ac3dedce-a5c9-44c0-82ba-88fb297c7dc1" providerId="AD" clId="Web-{1EFB37B7-396C-7529-BBCE-777550644F43}" dt="2023-10-25T21:33:38.901" v="242"/>
          <ac:picMkLst>
            <pc:docMk/>
            <pc:sldMk cId="3643876696" sldId="261"/>
            <ac:picMk id="6" creationId="{7B293A87-3757-CC96-8AEC-76BCC2BA520D}"/>
          </ac:picMkLst>
        </pc:picChg>
      </pc:sldChg>
      <pc:sldChg chg="modSp">
        <pc:chgData name="Slavina Stoyanova (2127720)" userId="S::2127720@student.uwtsd.ac.uk::ac3dedce-a5c9-44c0-82ba-88fb297c7dc1" providerId="AD" clId="Web-{1EFB37B7-396C-7529-BBCE-777550644F43}" dt="2023-10-25T21:09:40.023" v="69" actId="20577"/>
        <pc:sldMkLst>
          <pc:docMk/>
          <pc:sldMk cId="3319501871" sldId="266"/>
        </pc:sldMkLst>
        <pc:spChg chg="mod">
          <ac:chgData name="Slavina Stoyanova (2127720)" userId="S::2127720@student.uwtsd.ac.uk::ac3dedce-a5c9-44c0-82ba-88fb297c7dc1" providerId="AD" clId="Web-{1EFB37B7-396C-7529-BBCE-777550644F43}" dt="2023-10-25T21:09:40.023" v="69" actId="20577"/>
          <ac:spMkLst>
            <pc:docMk/>
            <pc:sldMk cId="3319501871" sldId="266"/>
            <ac:spMk id="9" creationId="{F9D12EF2-BA70-A5FF-3FA0-5686A532081B}"/>
          </ac:spMkLst>
        </pc:spChg>
      </pc:sldChg>
    </pc:docChg>
  </pc:docChgLst>
  <pc:docChgLst>
    <pc:chgData name="Slavina Stoyanova (2127720)" userId="S::2127720@student.uwtsd.ac.uk::ac3dedce-a5c9-44c0-82ba-88fb297c7dc1" providerId="AD" clId="Web-{CD5E9543-24AE-B935-D4A5-E3F9A0C49D00}"/>
    <pc:docChg chg="addSld modSld">
      <pc:chgData name="Slavina Stoyanova (2127720)" userId="S::2127720@student.uwtsd.ac.uk::ac3dedce-a5c9-44c0-82ba-88fb297c7dc1" providerId="AD" clId="Web-{CD5E9543-24AE-B935-D4A5-E3F9A0C49D00}" dt="2023-10-28T09:37:02.605" v="338" actId="20577"/>
      <pc:docMkLst>
        <pc:docMk/>
      </pc:docMkLst>
      <pc:sldChg chg="addSp delSp modSp">
        <pc:chgData name="Slavina Stoyanova (2127720)" userId="S::2127720@student.uwtsd.ac.uk::ac3dedce-a5c9-44c0-82ba-88fb297c7dc1" providerId="AD" clId="Web-{CD5E9543-24AE-B935-D4A5-E3F9A0C49D00}" dt="2023-10-28T09:18:26.856" v="306" actId="14100"/>
        <pc:sldMkLst>
          <pc:docMk/>
          <pc:sldMk cId="2503907596" sldId="263"/>
        </pc:sldMkLst>
        <pc:spChg chg="mod">
          <ac:chgData name="Slavina Stoyanova (2127720)" userId="S::2127720@student.uwtsd.ac.uk::ac3dedce-a5c9-44c0-82ba-88fb297c7dc1" providerId="AD" clId="Web-{CD5E9543-24AE-B935-D4A5-E3F9A0C49D00}" dt="2023-10-28T09:18:26.856" v="306" actId="14100"/>
          <ac:spMkLst>
            <pc:docMk/>
            <pc:sldMk cId="2503907596" sldId="263"/>
            <ac:spMk id="2" creationId="{C0514C66-1AF0-5DBB-3351-A7B4D5ED9BBE}"/>
          </ac:spMkLst>
        </pc:spChg>
        <pc:spChg chg="mod ord">
          <ac:chgData name="Slavina Stoyanova (2127720)" userId="S::2127720@student.uwtsd.ac.uk::ac3dedce-a5c9-44c0-82ba-88fb297c7dc1" providerId="AD" clId="Web-{CD5E9543-24AE-B935-D4A5-E3F9A0C49D00}" dt="2023-10-28T09:17:42.042" v="301"/>
          <ac:spMkLst>
            <pc:docMk/>
            <pc:sldMk cId="2503907596" sldId="263"/>
            <ac:spMk id="4" creationId="{5E26224E-2E86-D603-858A-1C7EDBE5F5C3}"/>
          </ac:spMkLst>
        </pc:spChg>
        <pc:spChg chg="add del">
          <ac:chgData name="Slavina Stoyanova (2127720)" userId="S::2127720@student.uwtsd.ac.uk::ac3dedce-a5c9-44c0-82ba-88fb297c7dc1" providerId="AD" clId="Web-{CD5E9543-24AE-B935-D4A5-E3F9A0C49D00}" dt="2023-10-28T09:17:27.026" v="298"/>
          <ac:spMkLst>
            <pc:docMk/>
            <pc:sldMk cId="2503907596" sldId="263"/>
            <ac:spMk id="12" creationId="{E66F6371-9EA5-9354-29DC-1D07B921F79C}"/>
          </ac:spMkLst>
        </pc:spChg>
        <pc:spChg chg="add del">
          <ac:chgData name="Slavina Stoyanova (2127720)" userId="S::2127720@student.uwtsd.ac.uk::ac3dedce-a5c9-44c0-82ba-88fb297c7dc1" providerId="AD" clId="Web-{CD5E9543-24AE-B935-D4A5-E3F9A0C49D00}" dt="2023-10-28T09:17:27.026" v="298"/>
          <ac:spMkLst>
            <pc:docMk/>
            <pc:sldMk cId="2503907596" sldId="263"/>
            <ac:spMk id="14" creationId="{FE1EC756-41E9-4FD6-AD48-EF46A28137B7}"/>
          </ac:spMkLst>
        </pc:spChg>
        <pc:spChg chg="add del">
          <ac:chgData name="Slavina Stoyanova (2127720)" userId="S::2127720@student.uwtsd.ac.uk::ac3dedce-a5c9-44c0-82ba-88fb297c7dc1" providerId="AD" clId="Web-{CD5E9543-24AE-B935-D4A5-E3F9A0C49D00}" dt="2023-10-28T09:17:27.026" v="297"/>
          <ac:spMkLst>
            <pc:docMk/>
            <pc:sldMk cId="2503907596" sldId="263"/>
            <ac:spMk id="19" creationId="{687AFE0E-B37D-4531-AFE8-231C8348EAF1}"/>
          </ac:spMkLst>
        </pc:spChg>
        <pc:spChg chg="add del">
          <ac:chgData name="Slavina Stoyanova (2127720)" userId="S::2127720@student.uwtsd.ac.uk::ac3dedce-a5c9-44c0-82ba-88fb297c7dc1" providerId="AD" clId="Web-{CD5E9543-24AE-B935-D4A5-E3F9A0C49D00}" dt="2023-10-28T09:17:42.042" v="301"/>
          <ac:spMkLst>
            <pc:docMk/>
            <pc:sldMk cId="2503907596" sldId="263"/>
            <ac:spMk id="24" creationId="{201CC55D-ED54-4C5C-95E6-10947BD1103B}"/>
          </ac:spMkLst>
        </pc:spChg>
        <pc:spChg chg="add del">
          <ac:chgData name="Slavina Stoyanova (2127720)" userId="S::2127720@student.uwtsd.ac.uk::ac3dedce-a5c9-44c0-82ba-88fb297c7dc1" providerId="AD" clId="Web-{CD5E9543-24AE-B935-D4A5-E3F9A0C49D00}" dt="2023-10-28T09:17:42.042" v="301"/>
          <ac:spMkLst>
            <pc:docMk/>
            <pc:sldMk cId="2503907596" sldId="263"/>
            <ac:spMk id="25" creationId="{3873B707-463F-40B0-8227-E8CC6C67EB25}"/>
          </ac:spMkLst>
        </pc:spChg>
        <pc:spChg chg="add del">
          <ac:chgData name="Slavina Stoyanova (2127720)" userId="S::2127720@student.uwtsd.ac.uk::ac3dedce-a5c9-44c0-82ba-88fb297c7dc1" providerId="AD" clId="Web-{CD5E9543-24AE-B935-D4A5-E3F9A0C49D00}" dt="2023-10-28T09:17:42.042" v="301"/>
          <ac:spMkLst>
            <pc:docMk/>
            <pc:sldMk cId="2503907596" sldId="263"/>
            <ac:spMk id="27" creationId="{C13237C8-E62C-4F0D-A318-BD6FB6C2D138}"/>
          </ac:spMkLst>
        </pc:spChg>
        <pc:spChg chg="add del">
          <ac:chgData name="Slavina Stoyanova (2127720)" userId="S::2127720@student.uwtsd.ac.uk::ac3dedce-a5c9-44c0-82ba-88fb297c7dc1" providerId="AD" clId="Web-{CD5E9543-24AE-B935-D4A5-E3F9A0C49D00}" dt="2023-10-28T09:17:42.042" v="301"/>
          <ac:spMkLst>
            <pc:docMk/>
            <pc:sldMk cId="2503907596" sldId="263"/>
            <ac:spMk id="29" creationId="{19C9EAEA-39D0-4B0E-A0EB-51E7B26740B1}"/>
          </ac:spMkLst>
        </pc:spChg>
        <pc:grpChg chg="add del">
          <ac:chgData name="Slavina Stoyanova (2127720)" userId="S::2127720@student.uwtsd.ac.uk::ac3dedce-a5c9-44c0-82ba-88fb297c7dc1" providerId="AD" clId="Web-{CD5E9543-24AE-B935-D4A5-E3F9A0C49D00}" dt="2023-10-28T09:17:42.042" v="301"/>
          <ac:grpSpMkLst>
            <pc:docMk/>
            <pc:sldMk cId="2503907596" sldId="263"/>
            <ac:grpSpMk id="21" creationId="{1DE889C7-FAD6-4397-98E2-05D503484459}"/>
          </ac:grpSpMkLst>
        </pc:grpChg>
        <pc:grpChg chg="add">
          <ac:chgData name="Slavina Stoyanova (2127720)" userId="S::2127720@student.uwtsd.ac.uk::ac3dedce-a5c9-44c0-82ba-88fb297c7dc1" providerId="AD" clId="Web-{CD5E9543-24AE-B935-D4A5-E3F9A0C49D00}" dt="2023-10-28T09:17:42.042" v="301"/>
          <ac:grpSpMkLst>
            <pc:docMk/>
            <pc:sldMk cId="2503907596" sldId="263"/>
            <ac:grpSpMk id="34" creationId="{BE589684-54CA-64D8-C963-5F19FF75BF72}"/>
          </ac:grpSpMkLst>
        </pc:grpChg>
        <pc:picChg chg="mod ord">
          <ac:chgData name="Slavina Stoyanova (2127720)" userId="S::2127720@student.uwtsd.ac.uk::ac3dedce-a5c9-44c0-82ba-88fb297c7dc1" providerId="AD" clId="Web-{CD5E9543-24AE-B935-D4A5-E3F9A0C49D00}" dt="2023-10-28T09:17:42.042" v="301"/>
          <ac:picMkLst>
            <pc:docMk/>
            <pc:sldMk cId="2503907596" sldId="263"/>
            <ac:picMk id="5" creationId="{243B0F03-2FB4-B793-45A1-F10D20092899}"/>
          </ac:picMkLst>
        </pc:picChg>
      </pc:sldChg>
      <pc:sldChg chg="addSp delSp modSp">
        <pc:chgData name="Slavina Stoyanova (2127720)" userId="S::2127720@student.uwtsd.ac.uk::ac3dedce-a5c9-44c0-82ba-88fb297c7dc1" providerId="AD" clId="Web-{CD5E9543-24AE-B935-D4A5-E3F9A0C49D00}" dt="2023-10-28T09:16:47.494" v="288" actId="20577"/>
        <pc:sldMkLst>
          <pc:docMk/>
          <pc:sldMk cId="4287368458" sldId="264"/>
        </pc:sldMkLst>
        <pc:spChg chg="mod ord">
          <ac:chgData name="Slavina Stoyanova (2127720)" userId="S::2127720@student.uwtsd.ac.uk::ac3dedce-a5c9-44c0-82ba-88fb297c7dc1" providerId="AD" clId="Web-{CD5E9543-24AE-B935-D4A5-E3F9A0C49D00}" dt="2023-10-28T09:16:47.494" v="288" actId="20577"/>
          <ac:spMkLst>
            <pc:docMk/>
            <pc:sldMk cId="4287368458" sldId="264"/>
            <ac:spMk id="2" creationId="{BDF2FECB-E2B6-B79A-C9D0-92AB90645244}"/>
          </ac:spMkLst>
        </pc:spChg>
        <pc:spChg chg="add del mod">
          <ac:chgData name="Slavina Stoyanova (2127720)" userId="S::2127720@student.uwtsd.ac.uk::ac3dedce-a5c9-44c0-82ba-88fb297c7dc1" providerId="AD" clId="Web-{CD5E9543-24AE-B935-D4A5-E3F9A0C49D00}" dt="2023-10-28T09:00:43.088" v="215"/>
          <ac:spMkLst>
            <pc:docMk/>
            <pc:sldMk cId="4287368458" sldId="264"/>
            <ac:spMk id="4" creationId="{7BB5FA67-DC85-3F46-AF04-2E16AAC7E76D}"/>
          </ac:spMkLst>
        </pc:spChg>
        <pc:spChg chg="add mod">
          <ac:chgData name="Slavina Stoyanova (2127720)" userId="S::2127720@student.uwtsd.ac.uk::ac3dedce-a5c9-44c0-82ba-88fb297c7dc1" providerId="AD" clId="Web-{CD5E9543-24AE-B935-D4A5-E3F9A0C49D00}" dt="2023-10-28T09:02:33.985" v="234"/>
          <ac:spMkLst>
            <pc:docMk/>
            <pc:sldMk cId="4287368458" sldId="264"/>
            <ac:spMk id="7" creationId="{A1C7CF9E-6038-764E-14F4-04A2FCED47B0}"/>
          </ac:spMkLst>
        </pc:spChg>
        <pc:spChg chg="add del">
          <ac:chgData name="Slavina Stoyanova (2127720)" userId="S::2127720@student.uwtsd.ac.uk::ac3dedce-a5c9-44c0-82ba-88fb297c7dc1" providerId="AD" clId="Web-{CD5E9543-24AE-B935-D4A5-E3F9A0C49D00}" dt="2023-10-28T08:28:17.610" v="16"/>
          <ac:spMkLst>
            <pc:docMk/>
            <pc:sldMk cId="4287368458" sldId="264"/>
            <ac:spMk id="16" creationId="{B210AC1D-4063-4C6E-9528-FA9C4C0C18E6}"/>
          </ac:spMkLst>
        </pc:spChg>
        <pc:spChg chg="add del">
          <ac:chgData name="Slavina Stoyanova (2127720)" userId="S::2127720@student.uwtsd.ac.uk::ac3dedce-a5c9-44c0-82ba-88fb297c7dc1" providerId="AD" clId="Web-{CD5E9543-24AE-B935-D4A5-E3F9A0C49D00}" dt="2023-10-28T08:28:17.610" v="16"/>
          <ac:spMkLst>
            <pc:docMk/>
            <pc:sldMk cId="4287368458" sldId="264"/>
            <ac:spMk id="17" creationId="{02F8C595-E68C-4306-AED8-DC7826A0A506}"/>
          </ac:spMkLst>
        </pc:spChg>
        <pc:spChg chg="mod ord">
          <ac:chgData name="Slavina Stoyanova (2127720)" userId="S::2127720@student.uwtsd.ac.uk::ac3dedce-a5c9-44c0-82ba-88fb297c7dc1" providerId="AD" clId="Web-{CD5E9543-24AE-B935-D4A5-E3F9A0C49D00}" dt="2023-10-28T09:10:37.390" v="268"/>
          <ac:spMkLst>
            <pc:docMk/>
            <pc:sldMk cId="4287368458" sldId="264"/>
            <ac:spMk id="19" creationId="{2F87D50C-847D-CEA4-0D27-BD2EA71B7FEA}"/>
          </ac:spMkLst>
        </pc:spChg>
        <pc:spChg chg="add del">
          <ac:chgData name="Slavina Stoyanova (2127720)" userId="S::2127720@student.uwtsd.ac.uk::ac3dedce-a5c9-44c0-82ba-88fb297c7dc1" providerId="AD" clId="Web-{CD5E9543-24AE-B935-D4A5-E3F9A0C49D00}" dt="2023-10-28T09:03:00.424" v="237"/>
          <ac:spMkLst>
            <pc:docMk/>
            <pc:sldMk cId="4287368458" sldId="264"/>
            <ac:spMk id="21" creationId="{08BC803E-13F3-4DAB-B17C-BEB0076164B7}"/>
          </ac:spMkLst>
        </pc:spChg>
        <pc:spChg chg="add del">
          <ac:chgData name="Slavina Stoyanova (2127720)" userId="S::2127720@student.uwtsd.ac.uk::ac3dedce-a5c9-44c0-82ba-88fb297c7dc1" providerId="AD" clId="Web-{CD5E9543-24AE-B935-D4A5-E3F9A0C49D00}" dt="2023-10-28T09:03:00.424" v="237"/>
          <ac:spMkLst>
            <pc:docMk/>
            <pc:sldMk cId="4287368458" sldId="264"/>
            <ac:spMk id="22" creationId="{B8DDE571-E57F-4AB5-83C7-30EB5DDCCAC7}"/>
          </ac:spMkLst>
        </pc:spChg>
        <pc:spChg chg="add del">
          <ac:chgData name="Slavina Stoyanova (2127720)" userId="S::2127720@student.uwtsd.ac.uk::ac3dedce-a5c9-44c0-82ba-88fb297c7dc1" providerId="AD" clId="Web-{CD5E9543-24AE-B935-D4A5-E3F9A0C49D00}" dt="2023-10-28T08:28:17.610" v="15"/>
          <ac:spMkLst>
            <pc:docMk/>
            <pc:sldMk cId="4287368458" sldId="264"/>
            <ac:spMk id="24" creationId="{325166D1-1B21-4128-AC42-61745528E4D6}"/>
          </ac:spMkLst>
        </pc:spChg>
        <pc:spChg chg="add del">
          <ac:chgData name="Slavina Stoyanova (2127720)" userId="S::2127720@student.uwtsd.ac.uk::ac3dedce-a5c9-44c0-82ba-88fb297c7dc1" providerId="AD" clId="Web-{CD5E9543-24AE-B935-D4A5-E3F9A0C49D00}" dt="2023-10-28T09:10:37.390" v="268"/>
          <ac:spMkLst>
            <pc:docMk/>
            <pc:sldMk cId="4287368458" sldId="264"/>
            <ac:spMk id="27" creationId="{08BC803E-13F3-4DAB-B17C-BEB0076164B7}"/>
          </ac:spMkLst>
        </pc:spChg>
        <pc:spChg chg="add del">
          <ac:chgData name="Slavina Stoyanova (2127720)" userId="S::2127720@student.uwtsd.ac.uk::ac3dedce-a5c9-44c0-82ba-88fb297c7dc1" providerId="AD" clId="Web-{CD5E9543-24AE-B935-D4A5-E3F9A0C49D00}" dt="2023-10-28T09:10:37.390" v="268"/>
          <ac:spMkLst>
            <pc:docMk/>
            <pc:sldMk cId="4287368458" sldId="264"/>
            <ac:spMk id="29" creationId="{B8DDE571-E57F-4AB5-83C7-30EB5DDCCAC7}"/>
          </ac:spMkLst>
        </pc:spChg>
        <pc:spChg chg="add">
          <ac:chgData name="Slavina Stoyanova (2127720)" userId="S::2127720@student.uwtsd.ac.uk::ac3dedce-a5c9-44c0-82ba-88fb297c7dc1" providerId="AD" clId="Web-{CD5E9543-24AE-B935-D4A5-E3F9A0C49D00}" dt="2023-10-28T09:10:37.390" v="268"/>
          <ac:spMkLst>
            <pc:docMk/>
            <pc:sldMk cId="4287368458" sldId="264"/>
            <ac:spMk id="34" creationId="{129F4FEF-3F4E-4042-8E6D-C24E201FB31A}"/>
          </ac:spMkLst>
        </pc:spChg>
        <pc:spChg chg="add del">
          <ac:chgData name="Slavina Stoyanova (2127720)" userId="S::2127720@student.uwtsd.ac.uk::ac3dedce-a5c9-44c0-82ba-88fb297c7dc1" providerId="AD" clId="Web-{CD5E9543-24AE-B935-D4A5-E3F9A0C49D00}" dt="2023-10-28T08:29:56.050" v="22"/>
          <ac:spMkLst>
            <pc:docMk/>
            <pc:sldMk cId="4287368458" sldId="264"/>
            <ac:spMk id="35" creationId="{D2B783EE-0239-4717-BBEA-8C9EAC61C824}"/>
          </ac:spMkLst>
        </pc:spChg>
        <pc:spChg chg="add del">
          <ac:chgData name="Slavina Stoyanova (2127720)" userId="S::2127720@student.uwtsd.ac.uk::ac3dedce-a5c9-44c0-82ba-88fb297c7dc1" providerId="AD" clId="Web-{CD5E9543-24AE-B935-D4A5-E3F9A0C49D00}" dt="2023-10-28T08:29:56.050" v="22"/>
          <ac:spMkLst>
            <pc:docMk/>
            <pc:sldMk cId="4287368458" sldId="264"/>
            <ac:spMk id="37" creationId="{A7B99495-F43F-4D80-A44F-2CB4764EB90B}"/>
          </ac:spMkLst>
        </pc:spChg>
        <pc:spChg chg="add del">
          <ac:chgData name="Slavina Stoyanova (2127720)" userId="S::2127720@student.uwtsd.ac.uk::ac3dedce-a5c9-44c0-82ba-88fb297c7dc1" providerId="AD" clId="Web-{CD5E9543-24AE-B935-D4A5-E3F9A0C49D00}" dt="2023-10-28T08:29:56.050" v="22"/>
          <ac:spMkLst>
            <pc:docMk/>
            <pc:sldMk cId="4287368458" sldId="264"/>
            <ac:spMk id="39" creationId="{70BEB1E7-2F88-40BC-B73D-42E5B6F80BFC}"/>
          </ac:spMkLst>
        </pc:spChg>
        <pc:spChg chg="add del">
          <ac:chgData name="Slavina Stoyanova (2127720)" userId="S::2127720@student.uwtsd.ac.uk::ac3dedce-a5c9-44c0-82ba-88fb297c7dc1" providerId="AD" clId="Web-{CD5E9543-24AE-B935-D4A5-E3F9A0C49D00}" dt="2023-10-28T08:30:13.410" v="24"/>
          <ac:spMkLst>
            <pc:docMk/>
            <pc:sldMk cId="4287368458" sldId="264"/>
            <ac:spMk id="41" creationId="{99F1FFA9-D672-408C-9220-ADEEC6ABDD09}"/>
          </ac:spMkLst>
        </pc:spChg>
        <pc:spChg chg="add del">
          <ac:chgData name="Slavina Stoyanova (2127720)" userId="S::2127720@student.uwtsd.ac.uk::ac3dedce-a5c9-44c0-82ba-88fb297c7dc1" providerId="AD" clId="Web-{CD5E9543-24AE-B935-D4A5-E3F9A0C49D00}" dt="2023-10-28T08:30:18.066" v="26"/>
          <ac:spMkLst>
            <pc:docMk/>
            <pc:sldMk cId="4287368458" sldId="264"/>
            <ac:spMk id="43" creationId="{D2B783EE-0239-4717-BBEA-8C9EAC61C824}"/>
          </ac:spMkLst>
        </pc:spChg>
        <pc:spChg chg="add del">
          <ac:chgData name="Slavina Stoyanova (2127720)" userId="S::2127720@student.uwtsd.ac.uk::ac3dedce-a5c9-44c0-82ba-88fb297c7dc1" providerId="AD" clId="Web-{CD5E9543-24AE-B935-D4A5-E3F9A0C49D00}" dt="2023-10-28T08:30:18.066" v="26"/>
          <ac:spMkLst>
            <pc:docMk/>
            <pc:sldMk cId="4287368458" sldId="264"/>
            <ac:spMk id="44" creationId="{A7B99495-F43F-4D80-A44F-2CB4764EB90B}"/>
          </ac:spMkLst>
        </pc:spChg>
        <pc:spChg chg="add del">
          <ac:chgData name="Slavina Stoyanova (2127720)" userId="S::2127720@student.uwtsd.ac.uk::ac3dedce-a5c9-44c0-82ba-88fb297c7dc1" providerId="AD" clId="Web-{CD5E9543-24AE-B935-D4A5-E3F9A0C49D00}" dt="2023-10-28T08:30:18.066" v="26"/>
          <ac:spMkLst>
            <pc:docMk/>
            <pc:sldMk cId="4287368458" sldId="264"/>
            <ac:spMk id="45" creationId="{70BEB1E7-2F88-40BC-B73D-42E5B6F80BFC}"/>
          </ac:spMkLst>
        </pc:spChg>
        <pc:spChg chg="add del">
          <ac:chgData name="Slavina Stoyanova (2127720)" userId="S::2127720@student.uwtsd.ac.uk::ac3dedce-a5c9-44c0-82ba-88fb297c7dc1" providerId="AD" clId="Web-{CD5E9543-24AE-B935-D4A5-E3F9A0C49D00}" dt="2023-10-28T09:00:52.354" v="218"/>
          <ac:spMkLst>
            <pc:docMk/>
            <pc:sldMk cId="4287368458" sldId="264"/>
            <ac:spMk id="47" creationId="{99F1FFA9-D672-408C-9220-ADEEC6ABDD09}"/>
          </ac:spMkLst>
        </pc:spChg>
        <pc:spChg chg="add del">
          <ac:chgData name="Slavina Stoyanova (2127720)" userId="S::2127720@student.uwtsd.ac.uk::ac3dedce-a5c9-44c0-82ba-88fb297c7dc1" providerId="AD" clId="Web-{CD5E9543-24AE-B935-D4A5-E3F9A0C49D00}" dt="2023-10-28T09:00:52.338" v="217"/>
          <ac:spMkLst>
            <pc:docMk/>
            <pc:sldMk cId="4287368458" sldId="264"/>
            <ac:spMk id="52" creationId="{99F1FFA9-D672-408C-9220-ADEEC6ABDD09}"/>
          </ac:spMkLst>
        </pc:spChg>
        <pc:spChg chg="add del">
          <ac:chgData name="Slavina Stoyanova (2127720)" userId="S::2127720@student.uwtsd.ac.uk::ac3dedce-a5c9-44c0-82ba-88fb297c7dc1" providerId="AD" clId="Web-{CD5E9543-24AE-B935-D4A5-E3F9A0C49D00}" dt="2023-10-28T09:02:23.298" v="231"/>
          <ac:spMkLst>
            <pc:docMk/>
            <pc:sldMk cId="4287368458" sldId="264"/>
            <ac:spMk id="54" creationId="{F04E4CBA-303B-48BD-8451-C2701CB0EEBF}"/>
          </ac:spMkLst>
        </pc:spChg>
        <pc:spChg chg="add del">
          <ac:chgData name="Slavina Stoyanova (2127720)" userId="S::2127720@student.uwtsd.ac.uk::ac3dedce-a5c9-44c0-82ba-88fb297c7dc1" providerId="AD" clId="Web-{CD5E9543-24AE-B935-D4A5-E3F9A0C49D00}" dt="2023-10-28T09:02:23.298" v="231"/>
          <ac:spMkLst>
            <pc:docMk/>
            <pc:sldMk cId="4287368458" sldId="264"/>
            <ac:spMk id="55" creationId="{231BF440-39FA-4087-84CC-2EEC0BBDAF29}"/>
          </ac:spMkLst>
        </pc:spChg>
        <pc:spChg chg="add del">
          <ac:chgData name="Slavina Stoyanova (2127720)" userId="S::2127720@student.uwtsd.ac.uk::ac3dedce-a5c9-44c0-82ba-88fb297c7dc1" providerId="AD" clId="Web-{CD5E9543-24AE-B935-D4A5-E3F9A0C49D00}" dt="2023-10-28T09:02:23.298" v="231"/>
          <ac:spMkLst>
            <pc:docMk/>
            <pc:sldMk cId="4287368458" sldId="264"/>
            <ac:spMk id="56" creationId="{F6CA58B3-AFCC-4A40-9882-50D5080879B0}"/>
          </ac:spMkLst>
        </pc:spChg>
        <pc:spChg chg="add del">
          <ac:chgData name="Slavina Stoyanova (2127720)" userId="S::2127720@student.uwtsd.ac.uk::ac3dedce-a5c9-44c0-82ba-88fb297c7dc1" providerId="AD" clId="Web-{CD5E9543-24AE-B935-D4A5-E3F9A0C49D00}" dt="2023-10-28T09:02:23.298" v="231"/>
          <ac:spMkLst>
            <pc:docMk/>
            <pc:sldMk cId="4287368458" sldId="264"/>
            <ac:spMk id="58" creationId="{75C56826-D4E5-42ED-8529-079651CB3005}"/>
          </ac:spMkLst>
        </pc:spChg>
        <pc:spChg chg="add del">
          <ac:chgData name="Slavina Stoyanova (2127720)" userId="S::2127720@student.uwtsd.ac.uk::ac3dedce-a5c9-44c0-82ba-88fb297c7dc1" providerId="AD" clId="Web-{CD5E9543-24AE-B935-D4A5-E3F9A0C49D00}" dt="2023-10-28T09:02:23.298" v="231"/>
          <ac:spMkLst>
            <pc:docMk/>
            <pc:sldMk cId="4287368458" sldId="264"/>
            <ac:spMk id="60" creationId="{82095FCE-EF05-4443-B97A-85DEE3A5CA17}"/>
          </ac:spMkLst>
        </pc:spChg>
        <pc:spChg chg="add del">
          <ac:chgData name="Slavina Stoyanova (2127720)" userId="S::2127720@student.uwtsd.ac.uk::ac3dedce-a5c9-44c0-82ba-88fb297c7dc1" providerId="AD" clId="Web-{CD5E9543-24AE-B935-D4A5-E3F9A0C49D00}" dt="2023-10-28T09:02:23.298" v="231"/>
          <ac:spMkLst>
            <pc:docMk/>
            <pc:sldMk cId="4287368458" sldId="264"/>
            <ac:spMk id="62" creationId="{CA00AE6B-AA30-4CF8-BA6F-339B780AD76C}"/>
          </ac:spMkLst>
        </pc:spChg>
        <pc:spChg chg="add del">
          <ac:chgData name="Slavina Stoyanova (2127720)" userId="S::2127720@student.uwtsd.ac.uk::ac3dedce-a5c9-44c0-82ba-88fb297c7dc1" providerId="AD" clId="Web-{CD5E9543-24AE-B935-D4A5-E3F9A0C49D00}" dt="2023-10-28T09:01:56.750" v="222"/>
          <ac:spMkLst>
            <pc:docMk/>
            <pc:sldMk cId="4287368458" sldId="264"/>
            <ac:spMk id="67" creationId="{F4F2FC05-7D27-410F-BDA9-ADF4831368C7}"/>
          </ac:spMkLst>
        </pc:spChg>
        <pc:spChg chg="add del">
          <ac:chgData name="Slavina Stoyanova (2127720)" userId="S::2127720@student.uwtsd.ac.uk::ac3dedce-a5c9-44c0-82ba-88fb297c7dc1" providerId="AD" clId="Web-{CD5E9543-24AE-B935-D4A5-E3F9A0C49D00}" dt="2023-10-28T09:01:56.750" v="222"/>
          <ac:spMkLst>
            <pc:docMk/>
            <pc:sldMk cId="4287368458" sldId="264"/>
            <ac:spMk id="69" creationId="{9080D120-BD54-46E1-BA37-82F5E8089E90}"/>
          </ac:spMkLst>
        </pc:spChg>
        <pc:spChg chg="add del">
          <ac:chgData name="Slavina Stoyanova (2127720)" userId="S::2127720@student.uwtsd.ac.uk::ac3dedce-a5c9-44c0-82ba-88fb297c7dc1" providerId="AD" clId="Web-{CD5E9543-24AE-B935-D4A5-E3F9A0C49D00}" dt="2023-10-28T09:01:56.750" v="222"/>
          <ac:spMkLst>
            <pc:docMk/>
            <pc:sldMk cId="4287368458" sldId="264"/>
            <ac:spMk id="71" creationId="{81D83946-74FA-498A-AC80-9926F041B5C5}"/>
          </ac:spMkLst>
        </pc:spChg>
        <pc:spChg chg="add del">
          <ac:chgData name="Slavina Stoyanova (2127720)" userId="S::2127720@student.uwtsd.ac.uk::ac3dedce-a5c9-44c0-82ba-88fb297c7dc1" providerId="AD" clId="Web-{CD5E9543-24AE-B935-D4A5-E3F9A0C49D00}" dt="2023-10-28T09:01:56.750" v="222"/>
          <ac:spMkLst>
            <pc:docMk/>
            <pc:sldMk cId="4287368458" sldId="264"/>
            <ac:spMk id="73" creationId="{5060D983-8B52-443A-8183-2A1DE05618B5}"/>
          </ac:spMkLst>
        </pc:spChg>
        <pc:spChg chg="add del">
          <ac:chgData name="Slavina Stoyanova (2127720)" userId="S::2127720@student.uwtsd.ac.uk::ac3dedce-a5c9-44c0-82ba-88fb297c7dc1" providerId="AD" clId="Web-{CD5E9543-24AE-B935-D4A5-E3F9A0C49D00}" dt="2023-10-28T09:02:05.656" v="224"/>
          <ac:spMkLst>
            <pc:docMk/>
            <pc:sldMk cId="4287368458" sldId="264"/>
            <ac:spMk id="75" creationId="{99F1FFA9-D672-408C-9220-ADEEC6ABDD09}"/>
          </ac:spMkLst>
        </pc:spChg>
        <pc:spChg chg="add del">
          <ac:chgData name="Slavina Stoyanova (2127720)" userId="S::2127720@student.uwtsd.ac.uk::ac3dedce-a5c9-44c0-82ba-88fb297c7dc1" providerId="AD" clId="Web-{CD5E9543-24AE-B935-D4A5-E3F9A0C49D00}" dt="2023-10-28T09:02:12.797" v="226"/>
          <ac:spMkLst>
            <pc:docMk/>
            <pc:sldMk cId="4287368458" sldId="264"/>
            <ac:spMk id="77" creationId="{A2679492-7988-4050-9056-542444452411}"/>
          </ac:spMkLst>
        </pc:spChg>
        <pc:spChg chg="add del">
          <ac:chgData name="Slavina Stoyanova (2127720)" userId="S::2127720@student.uwtsd.ac.uk::ac3dedce-a5c9-44c0-82ba-88fb297c7dc1" providerId="AD" clId="Web-{CD5E9543-24AE-B935-D4A5-E3F9A0C49D00}" dt="2023-10-28T09:02:12.797" v="226"/>
          <ac:spMkLst>
            <pc:docMk/>
            <pc:sldMk cId="4287368458" sldId="264"/>
            <ac:spMk id="78" creationId="{B091B163-7D61-4891-ABCF-5C13D9C418D0}"/>
          </ac:spMkLst>
        </pc:spChg>
        <pc:spChg chg="add del">
          <ac:chgData name="Slavina Stoyanova (2127720)" userId="S::2127720@student.uwtsd.ac.uk::ac3dedce-a5c9-44c0-82ba-88fb297c7dc1" providerId="AD" clId="Web-{CD5E9543-24AE-B935-D4A5-E3F9A0C49D00}" dt="2023-10-28T09:02:15.985" v="228"/>
          <ac:spMkLst>
            <pc:docMk/>
            <pc:sldMk cId="4287368458" sldId="264"/>
            <ac:spMk id="81" creationId="{2CB962CF-61A3-4EF9-94F6-7C59B0329524}"/>
          </ac:spMkLst>
        </pc:spChg>
        <pc:spChg chg="add del">
          <ac:chgData name="Slavina Stoyanova (2127720)" userId="S::2127720@student.uwtsd.ac.uk::ac3dedce-a5c9-44c0-82ba-88fb297c7dc1" providerId="AD" clId="Web-{CD5E9543-24AE-B935-D4A5-E3F9A0C49D00}" dt="2023-10-28T09:02:23.298" v="230"/>
          <ac:spMkLst>
            <pc:docMk/>
            <pc:sldMk cId="4287368458" sldId="264"/>
            <ac:spMk id="83" creationId="{F4F2FC05-7D27-410F-BDA9-ADF4831368C7}"/>
          </ac:spMkLst>
        </pc:spChg>
        <pc:spChg chg="add del">
          <ac:chgData name="Slavina Stoyanova (2127720)" userId="S::2127720@student.uwtsd.ac.uk::ac3dedce-a5c9-44c0-82ba-88fb297c7dc1" providerId="AD" clId="Web-{CD5E9543-24AE-B935-D4A5-E3F9A0C49D00}" dt="2023-10-28T09:02:23.298" v="230"/>
          <ac:spMkLst>
            <pc:docMk/>
            <pc:sldMk cId="4287368458" sldId="264"/>
            <ac:spMk id="84" creationId="{9080D120-BD54-46E1-BA37-82F5E8089E90}"/>
          </ac:spMkLst>
        </pc:spChg>
        <pc:spChg chg="add del">
          <ac:chgData name="Slavina Stoyanova (2127720)" userId="S::2127720@student.uwtsd.ac.uk::ac3dedce-a5c9-44c0-82ba-88fb297c7dc1" providerId="AD" clId="Web-{CD5E9543-24AE-B935-D4A5-E3F9A0C49D00}" dt="2023-10-28T09:02:23.298" v="230"/>
          <ac:spMkLst>
            <pc:docMk/>
            <pc:sldMk cId="4287368458" sldId="264"/>
            <ac:spMk id="85" creationId="{81D83946-74FA-498A-AC80-9926F041B5C5}"/>
          </ac:spMkLst>
        </pc:spChg>
        <pc:spChg chg="add del">
          <ac:chgData name="Slavina Stoyanova (2127720)" userId="S::2127720@student.uwtsd.ac.uk::ac3dedce-a5c9-44c0-82ba-88fb297c7dc1" providerId="AD" clId="Web-{CD5E9543-24AE-B935-D4A5-E3F9A0C49D00}" dt="2023-10-28T09:02:23.298" v="230"/>
          <ac:spMkLst>
            <pc:docMk/>
            <pc:sldMk cId="4287368458" sldId="264"/>
            <ac:spMk id="86" creationId="{5060D983-8B52-443A-8183-2A1DE05618B5}"/>
          </ac:spMkLst>
        </pc:spChg>
        <pc:grpChg chg="add del">
          <ac:chgData name="Slavina Stoyanova (2127720)" userId="S::2127720@student.uwtsd.ac.uk::ac3dedce-a5c9-44c0-82ba-88fb297c7dc1" providerId="AD" clId="Web-{CD5E9543-24AE-B935-D4A5-E3F9A0C49D00}" dt="2023-10-28T08:28:17.610" v="15"/>
          <ac:grpSpMkLst>
            <pc:docMk/>
            <pc:sldMk cId="4287368458" sldId="264"/>
            <ac:grpSpMk id="26" creationId="{E6517BAC-C80F-4065-90D8-703493E0B353}"/>
          </ac:grpSpMkLst>
        </pc:grpChg>
        <pc:picChg chg="add del mod">
          <ac:chgData name="Slavina Stoyanova (2127720)" userId="S::2127720@student.uwtsd.ac.uk::ac3dedce-a5c9-44c0-82ba-88fb297c7dc1" providerId="AD" clId="Web-{CD5E9543-24AE-B935-D4A5-E3F9A0C49D00}" dt="2023-10-28T09:00:43.088" v="215"/>
          <ac:picMkLst>
            <pc:docMk/>
            <pc:sldMk cId="4287368458" sldId="264"/>
            <ac:picMk id="3" creationId="{29DA7B36-7640-3B3D-4CD6-9B051390F7D5}"/>
          </ac:picMkLst>
        </pc:picChg>
        <pc:picChg chg="add mod ord">
          <ac:chgData name="Slavina Stoyanova (2127720)" userId="S::2127720@student.uwtsd.ac.uk::ac3dedce-a5c9-44c0-82ba-88fb297c7dc1" providerId="AD" clId="Web-{CD5E9543-24AE-B935-D4A5-E3F9A0C49D00}" dt="2023-10-28T09:10:37.390" v="268"/>
          <ac:picMkLst>
            <pc:docMk/>
            <pc:sldMk cId="4287368458" sldId="264"/>
            <ac:picMk id="6" creationId="{1A619DC8-E57D-5943-E9C2-567E68F678F9}"/>
          </ac:picMkLst>
        </pc:picChg>
        <pc:picChg chg="mod ord">
          <ac:chgData name="Slavina Stoyanova (2127720)" userId="S::2127720@student.uwtsd.ac.uk::ac3dedce-a5c9-44c0-82ba-88fb297c7dc1" providerId="AD" clId="Web-{CD5E9543-24AE-B935-D4A5-E3F9A0C49D00}" dt="2023-10-28T09:10:37.390" v="268"/>
          <ac:picMkLst>
            <pc:docMk/>
            <pc:sldMk cId="4287368458" sldId="264"/>
            <ac:picMk id="18" creationId="{4FFFE887-5635-9CFF-FFE5-5841555D0A75}"/>
          </ac:picMkLst>
        </pc:picChg>
        <pc:cxnChg chg="add del">
          <ac:chgData name="Slavina Stoyanova (2127720)" userId="S::2127720@student.uwtsd.ac.uk::ac3dedce-a5c9-44c0-82ba-88fb297c7dc1" providerId="AD" clId="Web-{CD5E9543-24AE-B935-D4A5-E3F9A0C49D00}" dt="2023-10-28T08:30:18.066" v="27"/>
          <ac:cxnSpMkLst>
            <pc:docMk/>
            <pc:sldMk cId="4287368458" sldId="264"/>
            <ac:cxnSpMk id="30" creationId="{249EDD1B-F94D-B4E6-ACAA-566B9A26FDE3}"/>
          </ac:cxnSpMkLst>
        </pc:cxnChg>
        <pc:cxnChg chg="add del">
          <ac:chgData name="Slavina Stoyanova (2127720)" userId="S::2127720@student.uwtsd.ac.uk::ac3dedce-a5c9-44c0-82ba-88fb297c7dc1" providerId="AD" clId="Web-{CD5E9543-24AE-B935-D4A5-E3F9A0C49D00}" dt="2023-10-28T09:02:12.797" v="226"/>
          <ac:cxnSpMkLst>
            <pc:docMk/>
            <pc:sldMk cId="4287368458" sldId="264"/>
            <ac:cxnSpMk id="79" creationId="{C49DA8F6-BCC1-4447-B54C-57856834B94B}"/>
          </ac:cxnSpMkLst>
        </pc:cxnChg>
      </pc:sldChg>
      <pc:sldChg chg="addSp delSp modSp">
        <pc:chgData name="Slavina Stoyanova (2127720)" userId="S::2127720@student.uwtsd.ac.uk::ac3dedce-a5c9-44c0-82ba-88fb297c7dc1" providerId="AD" clId="Web-{CD5E9543-24AE-B935-D4A5-E3F9A0C49D00}" dt="2023-10-28T09:37:02.605" v="338" actId="20577"/>
        <pc:sldMkLst>
          <pc:docMk/>
          <pc:sldMk cId="1601658397" sldId="265"/>
        </pc:sldMkLst>
        <pc:spChg chg="mod">
          <ac:chgData name="Slavina Stoyanova (2127720)" userId="S::2127720@student.uwtsd.ac.uk::ac3dedce-a5c9-44c0-82ba-88fb297c7dc1" providerId="AD" clId="Web-{CD5E9543-24AE-B935-D4A5-E3F9A0C49D00}" dt="2023-10-28T09:37:02.605" v="338" actId="20577"/>
          <ac:spMkLst>
            <pc:docMk/>
            <pc:sldMk cId="1601658397" sldId="265"/>
            <ac:spMk id="2" creationId="{25887D74-5C3C-07EB-07CC-7A515FCF6F2B}"/>
          </ac:spMkLst>
        </pc:spChg>
        <pc:spChg chg="del">
          <ac:chgData name="Slavina Stoyanova (2127720)" userId="S::2127720@student.uwtsd.ac.uk::ac3dedce-a5c9-44c0-82ba-88fb297c7dc1" providerId="AD" clId="Web-{CD5E9543-24AE-B935-D4A5-E3F9A0C49D00}" dt="2023-10-28T09:28:23.575" v="329"/>
          <ac:spMkLst>
            <pc:docMk/>
            <pc:sldMk cId="1601658397" sldId="265"/>
            <ac:spMk id="3" creationId="{D8067E54-2D3C-18E7-70BC-A2087900BD9D}"/>
          </ac:spMkLst>
        </pc:spChg>
        <pc:spChg chg="add del mod">
          <ac:chgData name="Slavina Stoyanova (2127720)" userId="S::2127720@student.uwtsd.ac.uk::ac3dedce-a5c9-44c0-82ba-88fb297c7dc1" providerId="AD" clId="Web-{CD5E9543-24AE-B935-D4A5-E3F9A0C49D00}" dt="2023-10-28T09:31:32.127" v="331"/>
          <ac:spMkLst>
            <pc:docMk/>
            <pc:sldMk cId="1601658397" sldId="265"/>
            <ac:spMk id="7" creationId="{CCB2B886-EF72-6669-F0EC-C9CC6CFE6D3A}"/>
          </ac:spMkLst>
        </pc:spChg>
        <pc:spChg chg="add mod">
          <ac:chgData name="Slavina Stoyanova (2127720)" userId="S::2127720@student.uwtsd.ac.uk::ac3dedce-a5c9-44c0-82ba-88fb297c7dc1" providerId="AD" clId="Web-{CD5E9543-24AE-B935-D4A5-E3F9A0C49D00}" dt="2023-10-28T09:31:53.878" v="335"/>
          <ac:spMkLst>
            <pc:docMk/>
            <pc:sldMk cId="1601658397" sldId="265"/>
            <ac:spMk id="10" creationId="{7135AAF8-A71B-A566-7ECD-02E4A924438D}"/>
          </ac:spMkLst>
        </pc:spChg>
        <pc:picChg chg="add del mod ord">
          <ac:chgData name="Slavina Stoyanova (2127720)" userId="S::2127720@student.uwtsd.ac.uk::ac3dedce-a5c9-44c0-82ba-88fb297c7dc1" providerId="AD" clId="Web-{CD5E9543-24AE-B935-D4A5-E3F9A0C49D00}" dt="2023-10-28T09:28:45.639" v="330"/>
          <ac:picMkLst>
            <pc:docMk/>
            <pc:sldMk cId="1601658397" sldId="265"/>
            <ac:picMk id="5" creationId="{7768A0C2-FFC2-C5D9-4C4D-EE228E062635}"/>
          </ac:picMkLst>
        </pc:picChg>
        <pc:picChg chg="add del mod ord">
          <ac:chgData name="Slavina Stoyanova (2127720)" userId="S::2127720@student.uwtsd.ac.uk::ac3dedce-a5c9-44c0-82ba-88fb297c7dc1" providerId="AD" clId="Web-{CD5E9543-24AE-B935-D4A5-E3F9A0C49D00}" dt="2023-10-28T09:31:53.878" v="335"/>
          <ac:picMkLst>
            <pc:docMk/>
            <pc:sldMk cId="1601658397" sldId="265"/>
            <ac:picMk id="8" creationId="{01554ED4-5AF9-FA9C-08E6-6AD52EB7536F}"/>
          </ac:picMkLst>
        </pc:picChg>
      </pc:sldChg>
      <pc:sldChg chg="modSp">
        <pc:chgData name="Slavina Stoyanova (2127720)" userId="S::2127720@student.uwtsd.ac.uk::ac3dedce-a5c9-44c0-82ba-88fb297c7dc1" providerId="AD" clId="Web-{CD5E9543-24AE-B935-D4A5-E3F9A0C49D00}" dt="2023-10-28T09:05:18.255" v="240" actId="20577"/>
        <pc:sldMkLst>
          <pc:docMk/>
          <pc:sldMk cId="1061653320" sldId="267"/>
        </pc:sldMkLst>
        <pc:spChg chg="mod">
          <ac:chgData name="Slavina Stoyanova (2127720)" userId="S::2127720@student.uwtsd.ac.uk::ac3dedce-a5c9-44c0-82ba-88fb297c7dc1" providerId="AD" clId="Web-{CD5E9543-24AE-B935-D4A5-E3F9A0C49D00}" dt="2023-10-28T09:05:18.255" v="240" actId="20577"/>
          <ac:spMkLst>
            <pc:docMk/>
            <pc:sldMk cId="1061653320" sldId="267"/>
            <ac:spMk id="18" creationId="{1CD7857D-E723-6A8D-1970-625A327FF2A4}"/>
          </ac:spMkLst>
        </pc:spChg>
      </pc:sldChg>
      <pc:sldChg chg="modSp new">
        <pc:chgData name="Slavina Stoyanova (2127720)" userId="S::2127720@student.uwtsd.ac.uk::ac3dedce-a5c9-44c0-82ba-88fb297c7dc1" providerId="AD" clId="Web-{CD5E9543-24AE-B935-D4A5-E3F9A0C49D00}" dt="2023-10-28T09:11:41.657" v="278" actId="20577"/>
        <pc:sldMkLst>
          <pc:docMk/>
          <pc:sldMk cId="3485727548" sldId="268"/>
        </pc:sldMkLst>
        <pc:spChg chg="mod">
          <ac:chgData name="Slavina Stoyanova (2127720)" userId="S::2127720@student.uwtsd.ac.uk::ac3dedce-a5c9-44c0-82ba-88fb297c7dc1" providerId="AD" clId="Web-{CD5E9543-24AE-B935-D4A5-E3F9A0C49D00}" dt="2023-10-28T09:11:41.657" v="278" actId="20577"/>
          <ac:spMkLst>
            <pc:docMk/>
            <pc:sldMk cId="3485727548" sldId="268"/>
            <ac:spMk id="2" creationId="{EF6B98C3-F0FB-C5AE-979A-1EA4E5C01D94}"/>
          </ac:spMkLst>
        </pc:spChg>
      </pc:sldChg>
    </pc:docChg>
  </pc:docChgLst>
  <pc:docChgLst>
    <pc:chgData name="Slavina Stoyanova (2127720)" userId="S::2127720@student.uwtsd.ac.uk::ac3dedce-a5c9-44c0-82ba-88fb297c7dc1" providerId="AD" clId="Web-{5E215461-7954-553E-3FBE-A6B694EE6A61}"/>
    <pc:docChg chg="modSld">
      <pc:chgData name="Slavina Stoyanova (2127720)" userId="S::2127720@student.uwtsd.ac.uk::ac3dedce-a5c9-44c0-82ba-88fb297c7dc1" providerId="AD" clId="Web-{5E215461-7954-553E-3FBE-A6B694EE6A61}" dt="2023-10-28T20:26:07.095" v="7" actId="20577"/>
      <pc:docMkLst>
        <pc:docMk/>
      </pc:docMkLst>
      <pc:sldChg chg="modSp">
        <pc:chgData name="Slavina Stoyanova (2127720)" userId="S::2127720@student.uwtsd.ac.uk::ac3dedce-a5c9-44c0-82ba-88fb297c7dc1" providerId="AD" clId="Web-{5E215461-7954-553E-3FBE-A6B694EE6A61}" dt="2023-10-28T20:26:07.095" v="7" actId="20577"/>
        <pc:sldMkLst>
          <pc:docMk/>
          <pc:sldMk cId="1970644287" sldId="259"/>
        </pc:sldMkLst>
        <pc:spChg chg="mod">
          <ac:chgData name="Slavina Stoyanova (2127720)" userId="S::2127720@student.uwtsd.ac.uk::ac3dedce-a5c9-44c0-82ba-88fb297c7dc1" providerId="AD" clId="Web-{5E215461-7954-553E-3FBE-A6B694EE6A61}" dt="2023-10-28T20:26:07.095" v="7" actId="20577"/>
          <ac:spMkLst>
            <pc:docMk/>
            <pc:sldMk cId="1970644287" sldId="259"/>
            <ac:spMk id="5" creationId="{39C3225E-052B-65F2-F988-F1793D3491A0}"/>
          </ac:spMkLst>
        </pc:spChg>
      </pc:sldChg>
    </pc:docChg>
  </pc:docChgLst>
  <pc:docChgLst>
    <pc:chgData name="Slavina Stoyanova (2127720)" userId="S::2127720@student.uwtsd.ac.uk::ac3dedce-a5c9-44c0-82ba-88fb297c7dc1" providerId="AD" clId="Web-{7E1FF2A1-95BD-0E8D-8302-E1B599961A8A}"/>
    <pc:docChg chg="modSld modMainMaster">
      <pc:chgData name="Slavina Stoyanova (2127720)" userId="S::2127720@student.uwtsd.ac.uk::ac3dedce-a5c9-44c0-82ba-88fb297c7dc1" providerId="AD" clId="Web-{7E1FF2A1-95BD-0E8D-8302-E1B599961A8A}" dt="2023-10-28T11:31:19.675" v="47"/>
      <pc:docMkLst>
        <pc:docMk/>
      </pc:docMkLst>
      <pc:sldChg chg="addSp modSp">
        <pc:chgData name="Slavina Stoyanova (2127720)" userId="S::2127720@student.uwtsd.ac.uk::ac3dedce-a5c9-44c0-82ba-88fb297c7dc1" providerId="AD" clId="Web-{7E1FF2A1-95BD-0E8D-8302-E1B599961A8A}" dt="2023-10-28T11:22:50.997" v="35"/>
        <pc:sldMkLst>
          <pc:docMk/>
          <pc:sldMk cId="109857222" sldId="256"/>
        </pc:sldMkLst>
        <pc:spChg chg="add mod">
          <ac:chgData name="Slavina Stoyanova (2127720)" userId="S::2127720@student.uwtsd.ac.uk::ac3dedce-a5c9-44c0-82ba-88fb297c7dc1" providerId="AD" clId="Web-{7E1FF2A1-95BD-0E8D-8302-E1B599961A8A}" dt="2023-10-28T11:22:50.997" v="35"/>
          <ac:spMkLst>
            <pc:docMk/>
            <pc:sldMk cId="109857222" sldId="256"/>
            <ac:spMk id="21" creationId="{BD75C6A2-0724-81CA-92CA-4A975363119D}"/>
          </ac:spMkLst>
        </pc:spChg>
      </pc:sldChg>
      <pc:sldChg chg="addSp modSp">
        <pc:chgData name="Slavina Stoyanova (2127720)" userId="S::2127720@student.uwtsd.ac.uk::ac3dedce-a5c9-44c0-82ba-88fb297c7dc1" providerId="AD" clId="Web-{7E1FF2A1-95BD-0E8D-8302-E1B599961A8A}" dt="2023-10-28T11:22:54.919" v="36"/>
        <pc:sldMkLst>
          <pc:docMk/>
          <pc:sldMk cId="1529203077" sldId="257"/>
        </pc:sldMkLst>
        <pc:spChg chg="add mod">
          <ac:chgData name="Slavina Stoyanova (2127720)" userId="S::2127720@student.uwtsd.ac.uk::ac3dedce-a5c9-44c0-82ba-88fb297c7dc1" providerId="AD" clId="Web-{7E1FF2A1-95BD-0E8D-8302-E1B599961A8A}" dt="2023-10-28T11:22:54.919" v="36"/>
          <ac:spMkLst>
            <pc:docMk/>
            <pc:sldMk cId="1529203077" sldId="257"/>
            <ac:spMk id="22" creationId="{2DF015B4-9590-B5C5-2DDE-F6A63AC2F8B1}"/>
          </ac:spMkLst>
        </pc:spChg>
      </pc:sldChg>
      <pc:sldChg chg="addSp modSp">
        <pc:chgData name="Slavina Stoyanova (2127720)" userId="S::2127720@student.uwtsd.ac.uk::ac3dedce-a5c9-44c0-82ba-88fb297c7dc1" providerId="AD" clId="Web-{7E1FF2A1-95BD-0E8D-8302-E1B599961A8A}" dt="2023-10-28T11:22:59.278" v="37"/>
        <pc:sldMkLst>
          <pc:docMk/>
          <pc:sldMk cId="3998574474" sldId="258"/>
        </pc:sldMkLst>
        <pc:spChg chg="add mod">
          <ac:chgData name="Slavina Stoyanova (2127720)" userId="S::2127720@student.uwtsd.ac.uk::ac3dedce-a5c9-44c0-82ba-88fb297c7dc1" providerId="AD" clId="Web-{7E1FF2A1-95BD-0E8D-8302-E1B599961A8A}" dt="2023-10-28T11:22:59.278" v="37"/>
          <ac:spMkLst>
            <pc:docMk/>
            <pc:sldMk cId="3998574474" sldId="258"/>
            <ac:spMk id="50" creationId="{6922BB4F-3FC3-8674-AEAF-44DA9CFE6FBE}"/>
          </ac:spMkLst>
        </pc:spChg>
      </pc:sldChg>
      <pc:sldChg chg="addSp modSp">
        <pc:chgData name="Slavina Stoyanova (2127720)" userId="S::2127720@student.uwtsd.ac.uk::ac3dedce-a5c9-44c0-82ba-88fb297c7dc1" providerId="AD" clId="Web-{7E1FF2A1-95BD-0E8D-8302-E1B599961A8A}" dt="2023-10-28T11:23:05.107" v="38"/>
        <pc:sldMkLst>
          <pc:docMk/>
          <pc:sldMk cId="1970644287" sldId="259"/>
        </pc:sldMkLst>
        <pc:spChg chg="add mod">
          <ac:chgData name="Slavina Stoyanova (2127720)" userId="S::2127720@student.uwtsd.ac.uk::ac3dedce-a5c9-44c0-82ba-88fb297c7dc1" providerId="AD" clId="Web-{7E1FF2A1-95BD-0E8D-8302-E1B599961A8A}" dt="2023-10-28T11:23:05.107" v="38"/>
          <ac:spMkLst>
            <pc:docMk/>
            <pc:sldMk cId="1970644287" sldId="259"/>
            <ac:spMk id="3" creationId="{6E843FA4-10C6-855D-BF2B-B03C02ECB5CF}"/>
          </ac:spMkLst>
        </pc:spChg>
      </pc:sldChg>
      <pc:sldChg chg="addSp delSp modSp">
        <pc:chgData name="Slavina Stoyanova (2127720)" userId="S::2127720@student.uwtsd.ac.uk::ac3dedce-a5c9-44c0-82ba-88fb297c7dc1" providerId="AD" clId="Web-{7E1FF2A1-95BD-0E8D-8302-E1B599961A8A}" dt="2023-10-28T11:22:21.589" v="32"/>
        <pc:sldMkLst>
          <pc:docMk/>
          <pc:sldMk cId="2644847065" sldId="260"/>
        </pc:sldMkLst>
        <pc:spChg chg="add mod">
          <ac:chgData name="Slavina Stoyanova (2127720)" userId="S::2127720@student.uwtsd.ac.uk::ac3dedce-a5c9-44c0-82ba-88fb297c7dc1" providerId="AD" clId="Web-{7E1FF2A1-95BD-0E8D-8302-E1B599961A8A}" dt="2023-10-28T11:21:58.963" v="30"/>
          <ac:spMkLst>
            <pc:docMk/>
            <pc:sldMk cId="2644847065" sldId="260"/>
            <ac:spMk id="5" creationId="{61B5592C-F24B-DB30-9905-D8EA35B0EA28}"/>
          </ac:spMkLst>
        </pc:spChg>
        <pc:spChg chg="add del mod">
          <ac:chgData name="Slavina Stoyanova (2127720)" userId="S::2127720@student.uwtsd.ac.uk::ac3dedce-a5c9-44c0-82ba-88fb297c7dc1" providerId="AD" clId="Web-{7E1FF2A1-95BD-0E8D-8302-E1B599961A8A}" dt="2023-10-28T11:22:21.589" v="32"/>
          <ac:spMkLst>
            <pc:docMk/>
            <pc:sldMk cId="2644847065" sldId="260"/>
            <ac:spMk id="6" creationId="{2F05A8A0-9F29-8818-B35B-5DD2EC1B8702}"/>
          </ac:spMkLst>
        </pc:spChg>
      </pc:sldChg>
      <pc:sldChg chg="addSp modSp">
        <pc:chgData name="Slavina Stoyanova (2127720)" userId="S::2127720@student.uwtsd.ac.uk::ac3dedce-a5c9-44c0-82ba-88fb297c7dc1" providerId="AD" clId="Web-{7E1FF2A1-95BD-0E8D-8302-E1B599961A8A}" dt="2023-10-28T11:23:11.466" v="39"/>
        <pc:sldMkLst>
          <pc:docMk/>
          <pc:sldMk cId="3643876696" sldId="261"/>
        </pc:sldMkLst>
        <pc:spChg chg="add mod">
          <ac:chgData name="Slavina Stoyanova (2127720)" userId="S::2127720@student.uwtsd.ac.uk::ac3dedce-a5c9-44c0-82ba-88fb297c7dc1" providerId="AD" clId="Web-{7E1FF2A1-95BD-0E8D-8302-E1B599961A8A}" dt="2023-10-28T11:23:11.466" v="39"/>
          <ac:spMkLst>
            <pc:docMk/>
            <pc:sldMk cId="3643876696" sldId="261"/>
            <ac:spMk id="4" creationId="{FB808E86-BC7C-46EB-9745-448798A2A1BF}"/>
          </ac:spMkLst>
        </pc:spChg>
      </pc:sldChg>
      <pc:sldChg chg="addSp modSp">
        <pc:chgData name="Slavina Stoyanova (2127720)" userId="S::2127720@student.uwtsd.ac.uk::ac3dedce-a5c9-44c0-82ba-88fb297c7dc1" providerId="AD" clId="Web-{7E1FF2A1-95BD-0E8D-8302-E1B599961A8A}" dt="2023-10-28T11:22:44.715" v="34"/>
        <pc:sldMkLst>
          <pc:docMk/>
          <pc:sldMk cId="3387557885" sldId="262"/>
        </pc:sldMkLst>
        <pc:spChg chg="add mod">
          <ac:chgData name="Slavina Stoyanova (2127720)" userId="S::2127720@student.uwtsd.ac.uk::ac3dedce-a5c9-44c0-82ba-88fb297c7dc1" providerId="AD" clId="Web-{7E1FF2A1-95BD-0E8D-8302-E1B599961A8A}" dt="2023-10-28T11:22:44.715" v="34"/>
          <ac:spMkLst>
            <pc:docMk/>
            <pc:sldMk cId="3387557885" sldId="262"/>
            <ac:spMk id="3" creationId="{356ED2EB-4BB2-8CB2-68C6-98111C7ED788}"/>
          </ac:spMkLst>
        </pc:spChg>
      </pc:sldChg>
      <pc:sldChg chg="addSp modSp">
        <pc:chgData name="Slavina Stoyanova (2127720)" userId="S::2127720@student.uwtsd.ac.uk::ac3dedce-a5c9-44c0-82ba-88fb297c7dc1" providerId="AD" clId="Web-{7E1FF2A1-95BD-0E8D-8302-E1B599961A8A}" dt="2023-10-28T11:22:39.371" v="33"/>
        <pc:sldMkLst>
          <pc:docMk/>
          <pc:sldMk cId="2503907596" sldId="263"/>
        </pc:sldMkLst>
        <pc:spChg chg="add mod">
          <ac:chgData name="Slavina Stoyanova (2127720)" userId="S::2127720@student.uwtsd.ac.uk::ac3dedce-a5c9-44c0-82ba-88fb297c7dc1" providerId="AD" clId="Web-{7E1FF2A1-95BD-0E8D-8302-E1B599961A8A}" dt="2023-10-28T11:22:39.371" v="33"/>
          <ac:spMkLst>
            <pc:docMk/>
            <pc:sldMk cId="2503907596" sldId="263"/>
            <ac:spMk id="3" creationId="{D1BCB3B4-C0FD-20D4-ADFD-77005971D531}"/>
          </ac:spMkLst>
        </pc:spChg>
      </pc:sldChg>
      <pc:sldChg chg="addSp modSp">
        <pc:chgData name="Slavina Stoyanova (2127720)" userId="S::2127720@student.uwtsd.ac.uk::ac3dedce-a5c9-44c0-82ba-88fb297c7dc1" providerId="AD" clId="Web-{7E1FF2A1-95BD-0E8D-8302-E1B599961A8A}" dt="2023-10-28T11:23:23.264" v="40"/>
        <pc:sldMkLst>
          <pc:docMk/>
          <pc:sldMk cId="4287368458" sldId="264"/>
        </pc:sldMkLst>
        <pc:spChg chg="add mod">
          <ac:chgData name="Slavina Stoyanova (2127720)" userId="S::2127720@student.uwtsd.ac.uk::ac3dedce-a5c9-44c0-82ba-88fb297c7dc1" providerId="AD" clId="Web-{7E1FF2A1-95BD-0E8D-8302-E1B599961A8A}" dt="2023-10-28T11:23:23.264" v="40"/>
          <ac:spMkLst>
            <pc:docMk/>
            <pc:sldMk cId="4287368458" sldId="264"/>
            <ac:spMk id="3" creationId="{DE15810D-086B-E41E-5639-AE397F1E44BE}"/>
          </ac:spMkLst>
        </pc:spChg>
      </pc:sldChg>
      <pc:sldChg chg="addSp delSp modSp mod setBg modClrScheme addAnim delAnim delDesignElem chgLayout">
        <pc:chgData name="Slavina Stoyanova (2127720)" userId="S::2127720@student.uwtsd.ac.uk::ac3dedce-a5c9-44c0-82ba-88fb297c7dc1" providerId="AD" clId="Web-{7E1FF2A1-95BD-0E8D-8302-E1B599961A8A}" dt="2023-10-28T11:30:08.812" v="46"/>
        <pc:sldMkLst>
          <pc:docMk/>
          <pc:sldMk cId="1601658397" sldId="265"/>
        </pc:sldMkLst>
        <pc:spChg chg="mod ord">
          <ac:chgData name="Slavina Stoyanova (2127720)" userId="S::2127720@student.uwtsd.ac.uk::ac3dedce-a5c9-44c0-82ba-88fb297c7dc1" providerId="AD" clId="Web-{7E1FF2A1-95BD-0E8D-8302-E1B599961A8A}" dt="2023-10-28T10:50:18.644" v="29"/>
          <ac:spMkLst>
            <pc:docMk/>
            <pc:sldMk cId="1601658397" sldId="265"/>
            <ac:spMk id="2" creationId="{25887D74-5C3C-07EB-07CC-7A515FCF6F2B}"/>
          </ac:spMkLst>
        </pc:spChg>
        <pc:spChg chg="add mod">
          <ac:chgData name="Slavina Stoyanova (2127720)" userId="S::2127720@student.uwtsd.ac.uk::ac3dedce-a5c9-44c0-82ba-88fb297c7dc1" providerId="AD" clId="Web-{7E1FF2A1-95BD-0E8D-8302-E1B599961A8A}" dt="2023-10-28T11:23:27.748" v="41"/>
          <ac:spMkLst>
            <pc:docMk/>
            <pc:sldMk cId="1601658397" sldId="265"/>
            <ac:spMk id="3" creationId="{25F1743F-AF1E-F2D0-CABC-5E6CC81E3BFE}"/>
          </ac:spMkLst>
        </pc:spChg>
        <pc:spChg chg="del mod">
          <ac:chgData name="Slavina Stoyanova (2127720)" userId="S::2127720@student.uwtsd.ac.uk::ac3dedce-a5c9-44c0-82ba-88fb297c7dc1" providerId="AD" clId="Web-{7E1FF2A1-95BD-0E8D-8302-E1B599961A8A}" dt="2023-10-28T10:25:22.152" v="3"/>
          <ac:spMkLst>
            <pc:docMk/>
            <pc:sldMk cId="1601658397" sldId="265"/>
            <ac:spMk id="4" creationId="{539A908B-BCA8-3F73-977E-F1586A18105B}"/>
          </ac:spMkLst>
        </pc:spChg>
        <pc:spChg chg="add del mod ord">
          <ac:chgData name="Slavina Stoyanova (2127720)" userId="S::2127720@student.uwtsd.ac.uk::ac3dedce-a5c9-44c0-82ba-88fb297c7dc1" providerId="AD" clId="Web-{7E1FF2A1-95BD-0E8D-8302-E1B599961A8A}" dt="2023-10-28T10:47:20.779" v="20"/>
          <ac:spMkLst>
            <pc:docMk/>
            <pc:sldMk cId="1601658397" sldId="265"/>
            <ac:spMk id="4" creationId="{A0F5FE01-4D3F-95DB-1F25-1734A014A76A}"/>
          </ac:spMkLst>
        </pc:spChg>
        <pc:spChg chg="add del mod">
          <ac:chgData name="Slavina Stoyanova (2127720)" userId="S::2127720@student.uwtsd.ac.uk::ac3dedce-a5c9-44c0-82ba-88fb297c7dc1" providerId="AD" clId="Web-{7E1FF2A1-95BD-0E8D-8302-E1B599961A8A}" dt="2023-10-28T10:26:32.141" v="6"/>
          <ac:spMkLst>
            <pc:docMk/>
            <pc:sldMk cId="1601658397" sldId="265"/>
            <ac:spMk id="6" creationId="{0DC9FAE8-F92C-9F60-0006-10000FFA8549}"/>
          </ac:spMkLst>
        </pc:spChg>
        <pc:spChg chg="add del mod ord">
          <ac:chgData name="Slavina Stoyanova (2127720)" userId="S::2127720@student.uwtsd.ac.uk::ac3dedce-a5c9-44c0-82ba-88fb297c7dc1" providerId="AD" clId="Web-{7E1FF2A1-95BD-0E8D-8302-E1B599961A8A}" dt="2023-10-28T10:47:16.794" v="19"/>
          <ac:spMkLst>
            <pc:docMk/>
            <pc:sldMk cId="1601658397" sldId="265"/>
            <ac:spMk id="8" creationId="{C277506E-0757-6DE9-5862-C7509A7D057A}"/>
          </ac:spMkLst>
        </pc:spChg>
        <pc:spChg chg="add del mod">
          <ac:chgData name="Slavina Stoyanova (2127720)" userId="S::2127720@student.uwtsd.ac.uk::ac3dedce-a5c9-44c0-82ba-88fb297c7dc1" providerId="AD" clId="Web-{7E1FF2A1-95BD-0E8D-8302-E1B599961A8A}" dt="2023-10-28T10:47:46.529" v="22"/>
          <ac:spMkLst>
            <pc:docMk/>
            <pc:sldMk cId="1601658397" sldId="265"/>
            <ac:spMk id="9" creationId="{1B4BD979-612E-AE96-B685-E541FF99D56C}"/>
          </ac:spMkLst>
        </pc:spChg>
        <pc:spChg chg="add del">
          <ac:chgData name="Slavina Stoyanova (2127720)" userId="S::2127720@student.uwtsd.ac.uk::ac3dedce-a5c9-44c0-82ba-88fb297c7dc1" providerId="AD" clId="Web-{7E1FF2A1-95BD-0E8D-8302-E1B599961A8A}" dt="2023-10-28T10:26:37.626" v="7"/>
          <ac:spMkLst>
            <pc:docMk/>
            <pc:sldMk cId="1601658397" sldId="265"/>
            <ac:spMk id="9" creationId="{D4771268-CB57-404A-9271-370EB28F6090}"/>
          </ac:spMkLst>
        </pc:spChg>
        <pc:spChg chg="del">
          <ac:chgData name="Slavina Stoyanova (2127720)" userId="S::2127720@student.uwtsd.ac.uk::ac3dedce-a5c9-44c0-82ba-88fb297c7dc1" providerId="AD" clId="Web-{7E1FF2A1-95BD-0E8D-8302-E1B599961A8A}" dt="2023-10-28T10:25:11.823" v="0"/>
          <ac:spMkLst>
            <pc:docMk/>
            <pc:sldMk cId="1601658397" sldId="265"/>
            <ac:spMk id="10" creationId="{7135AAF8-A71B-A566-7ECD-02E4A924438D}"/>
          </ac:spMkLst>
        </pc:spChg>
        <pc:spChg chg="add del">
          <ac:chgData name="Slavina Stoyanova (2127720)" userId="S::2127720@student.uwtsd.ac.uk::ac3dedce-a5c9-44c0-82ba-88fb297c7dc1" providerId="AD" clId="Web-{7E1FF2A1-95BD-0E8D-8302-E1B599961A8A}" dt="2023-10-28T10:26:48.626" v="10"/>
          <ac:spMkLst>
            <pc:docMk/>
            <pc:sldMk cId="1601658397" sldId="265"/>
            <ac:spMk id="14" creationId="{C3896A03-3945-419A-B66B-4EE266EDD152}"/>
          </ac:spMkLst>
        </pc:spChg>
        <pc:spChg chg="add del">
          <ac:chgData name="Slavina Stoyanova (2127720)" userId="S::2127720@student.uwtsd.ac.uk::ac3dedce-a5c9-44c0-82ba-88fb297c7dc1" providerId="AD" clId="Web-{7E1FF2A1-95BD-0E8D-8302-E1B599961A8A}" dt="2023-10-28T10:47:54.358" v="24"/>
          <ac:spMkLst>
            <pc:docMk/>
            <pc:sldMk cId="1601658397" sldId="265"/>
            <ac:spMk id="15" creationId="{D12DDE76-C203-4047-9998-63900085B5E8}"/>
          </ac:spMkLst>
        </pc:spChg>
        <pc:spChg chg="add del">
          <ac:chgData name="Slavina Stoyanova (2127720)" userId="S::2127720@student.uwtsd.ac.uk::ac3dedce-a5c9-44c0-82ba-88fb297c7dc1" providerId="AD" clId="Web-{7E1FF2A1-95BD-0E8D-8302-E1B599961A8A}" dt="2023-10-28T10:26:48.626" v="10"/>
          <ac:spMkLst>
            <pc:docMk/>
            <pc:sldMk cId="1601658397" sldId="265"/>
            <ac:spMk id="16" creationId="{B34F5AD2-EDBD-4BBD-A55C-EAFFD0C7097A}"/>
          </ac:spMkLst>
        </pc:spChg>
        <pc:spChg chg="add del">
          <ac:chgData name="Slavina Stoyanova (2127720)" userId="S::2127720@student.uwtsd.ac.uk::ac3dedce-a5c9-44c0-82ba-88fb297c7dc1" providerId="AD" clId="Web-{7E1FF2A1-95BD-0E8D-8302-E1B599961A8A}" dt="2023-10-28T10:50:16.331" v="26"/>
          <ac:spMkLst>
            <pc:docMk/>
            <pc:sldMk cId="1601658397" sldId="265"/>
            <ac:spMk id="17" creationId="{A4AC5506-6312-4701-8D3C-40187889A947}"/>
          </ac:spMkLst>
        </pc:spChg>
        <pc:spChg chg="add del">
          <ac:chgData name="Slavina Stoyanova (2127720)" userId="S::2127720@student.uwtsd.ac.uk::ac3dedce-a5c9-44c0-82ba-88fb297c7dc1" providerId="AD" clId="Web-{7E1FF2A1-95BD-0E8D-8302-E1B599961A8A}" dt="2023-10-28T10:50:18.644" v="28"/>
          <ac:spMkLst>
            <pc:docMk/>
            <pc:sldMk cId="1601658397" sldId="265"/>
            <ac:spMk id="19" creationId="{D12DDE76-C203-4047-9998-63900085B5E8}"/>
          </ac:spMkLst>
        </pc:spChg>
        <pc:spChg chg="add del">
          <ac:chgData name="Slavina Stoyanova (2127720)" userId="S::2127720@student.uwtsd.ac.uk::ac3dedce-a5c9-44c0-82ba-88fb297c7dc1" providerId="AD" clId="Web-{7E1FF2A1-95BD-0E8D-8302-E1B599961A8A}" dt="2023-10-28T10:27:38.598" v="11"/>
          <ac:spMkLst>
            <pc:docMk/>
            <pc:sldMk cId="1601658397" sldId="265"/>
            <ac:spMk id="21" creationId="{6753252F-4873-4F63-801D-CC719279A7D5}"/>
          </ac:spMkLst>
        </pc:spChg>
        <pc:spChg chg="add">
          <ac:chgData name="Slavina Stoyanova (2127720)" userId="S::2127720@student.uwtsd.ac.uk::ac3dedce-a5c9-44c0-82ba-88fb297c7dc1" providerId="AD" clId="Web-{7E1FF2A1-95BD-0E8D-8302-E1B599961A8A}" dt="2023-10-28T10:50:18.644" v="29"/>
          <ac:spMkLst>
            <pc:docMk/>
            <pc:sldMk cId="1601658397" sldId="265"/>
            <ac:spMk id="22" creationId="{A4AC5506-6312-4701-8D3C-40187889A947}"/>
          </ac:spMkLst>
        </pc:spChg>
        <pc:spChg chg="add del">
          <ac:chgData name="Slavina Stoyanova (2127720)" userId="S::2127720@student.uwtsd.ac.uk::ac3dedce-a5c9-44c0-82ba-88fb297c7dc1" providerId="AD" clId="Web-{7E1FF2A1-95BD-0E8D-8302-E1B599961A8A}" dt="2023-10-28T10:27:38.598" v="11"/>
          <ac:spMkLst>
            <pc:docMk/>
            <pc:sldMk cId="1601658397" sldId="265"/>
            <ac:spMk id="23" creationId="{047C8CCB-F95D-4249-92DD-651249D3535A}"/>
          </ac:spMkLst>
        </pc:spChg>
        <pc:picChg chg="add del mod ord">
          <ac:chgData name="Slavina Stoyanova (2127720)" userId="S::2127720@student.uwtsd.ac.uk::ac3dedce-a5c9-44c0-82ba-88fb297c7dc1" providerId="AD" clId="Web-{7E1FF2A1-95BD-0E8D-8302-E1B599961A8A}" dt="2023-10-28T10:25:45.872" v="5"/>
          <ac:picMkLst>
            <pc:docMk/>
            <pc:sldMk cId="1601658397" sldId="265"/>
            <ac:picMk id="3" creationId="{D1F1E375-CBD8-0CC7-DEF4-ABEFA0E3EDEA}"/>
          </ac:picMkLst>
        </pc:picChg>
        <pc:picChg chg="add del mod ord">
          <ac:chgData name="Slavina Stoyanova (2127720)" userId="S::2127720@student.uwtsd.ac.uk::ac3dedce-a5c9-44c0-82ba-88fb297c7dc1" providerId="AD" clId="Web-{7E1FF2A1-95BD-0E8D-8302-E1B599961A8A}" dt="2023-10-28T10:47:42.264" v="21"/>
          <ac:picMkLst>
            <pc:docMk/>
            <pc:sldMk cId="1601658397" sldId="265"/>
            <ac:picMk id="5" creationId="{FC34BE32-F398-FA66-5791-30AA58942AA9}"/>
          </ac:picMkLst>
        </pc:picChg>
        <pc:picChg chg="add del mod ord">
          <ac:chgData name="Slavina Stoyanova (2127720)" userId="S::2127720@student.uwtsd.ac.uk::ac3dedce-a5c9-44c0-82ba-88fb297c7dc1" providerId="AD" clId="Web-{7E1FF2A1-95BD-0E8D-8302-E1B599961A8A}" dt="2023-10-28T10:47:10.419" v="18"/>
          <ac:picMkLst>
            <pc:docMk/>
            <pc:sldMk cId="1601658397" sldId="265"/>
            <ac:picMk id="7" creationId="{97984A64-2845-6E75-1C9F-58EC3B52BABE}"/>
          </ac:picMkLst>
        </pc:picChg>
        <pc:picChg chg="add mod ord">
          <ac:chgData name="Slavina Stoyanova (2127720)" userId="S::2127720@student.uwtsd.ac.uk::ac3dedce-a5c9-44c0-82ba-88fb297c7dc1" providerId="AD" clId="Web-{7E1FF2A1-95BD-0E8D-8302-E1B599961A8A}" dt="2023-10-28T10:50:18.644" v="29"/>
          <ac:picMkLst>
            <pc:docMk/>
            <pc:sldMk cId="1601658397" sldId="265"/>
            <ac:picMk id="10" creationId="{A31DF5F6-7EB5-A867-AD53-CB6B86E4AECD}"/>
          </ac:picMkLst>
        </pc:picChg>
      </pc:sldChg>
      <pc:sldChg chg="addSp modSp delAnim">
        <pc:chgData name="Slavina Stoyanova (2127720)" userId="S::2127720@student.uwtsd.ac.uk::ac3dedce-a5c9-44c0-82ba-88fb297c7dc1" providerId="AD" clId="Web-{7E1FF2A1-95BD-0E8D-8302-E1B599961A8A}" dt="2023-10-28T11:31:19.675" v="47"/>
        <pc:sldMkLst>
          <pc:docMk/>
          <pc:sldMk cId="3319501871" sldId="266"/>
        </pc:sldMkLst>
        <pc:spChg chg="add mod">
          <ac:chgData name="Slavina Stoyanova (2127720)" userId="S::2127720@student.uwtsd.ac.uk::ac3dedce-a5c9-44c0-82ba-88fb297c7dc1" providerId="AD" clId="Web-{7E1FF2A1-95BD-0E8D-8302-E1B599961A8A}" dt="2023-10-28T11:23:40.140" v="43"/>
          <ac:spMkLst>
            <pc:docMk/>
            <pc:sldMk cId="3319501871" sldId="266"/>
            <ac:spMk id="3" creationId="{E4481AF6-8E85-8365-FD64-40A25C9A6AD6}"/>
          </ac:spMkLst>
        </pc:spChg>
      </pc:sldChg>
      <pc:sldChg chg="addSp modSp">
        <pc:chgData name="Slavina Stoyanova (2127720)" userId="S::2127720@student.uwtsd.ac.uk::ac3dedce-a5c9-44c0-82ba-88fb297c7dc1" providerId="AD" clId="Web-{7E1FF2A1-95BD-0E8D-8302-E1B599961A8A}" dt="2023-10-28T11:23:46.046" v="44"/>
        <pc:sldMkLst>
          <pc:docMk/>
          <pc:sldMk cId="1061653320" sldId="267"/>
        </pc:sldMkLst>
        <pc:spChg chg="add mod">
          <ac:chgData name="Slavina Stoyanova (2127720)" userId="S::2127720@student.uwtsd.ac.uk::ac3dedce-a5c9-44c0-82ba-88fb297c7dc1" providerId="AD" clId="Web-{7E1FF2A1-95BD-0E8D-8302-E1B599961A8A}" dt="2023-10-28T11:23:46.046" v="44"/>
          <ac:spMkLst>
            <pc:docMk/>
            <pc:sldMk cId="1061653320" sldId="267"/>
            <ac:spMk id="3" creationId="{4EFA6046-62F6-30CB-5216-7AB252864644}"/>
          </ac:spMkLst>
        </pc:spChg>
        <pc:spChg chg="mod">
          <ac:chgData name="Slavina Stoyanova (2127720)" userId="S::2127720@student.uwtsd.ac.uk::ac3dedce-a5c9-44c0-82ba-88fb297c7dc1" providerId="AD" clId="Web-{7E1FF2A1-95BD-0E8D-8302-E1B599961A8A}" dt="2023-10-28T10:29:34.997" v="17" actId="20577"/>
          <ac:spMkLst>
            <pc:docMk/>
            <pc:sldMk cId="1061653320" sldId="267"/>
            <ac:spMk id="18" creationId="{1CD7857D-E723-6A8D-1970-625A327FF2A4}"/>
          </ac:spMkLst>
        </pc:spChg>
      </pc:sldChg>
      <pc:sldChg chg="addSp modSp">
        <pc:chgData name="Slavina Stoyanova (2127720)" userId="S::2127720@student.uwtsd.ac.uk::ac3dedce-a5c9-44c0-82ba-88fb297c7dc1" providerId="AD" clId="Web-{7E1FF2A1-95BD-0E8D-8302-E1B599961A8A}" dt="2023-10-28T11:23:33.796" v="42"/>
        <pc:sldMkLst>
          <pc:docMk/>
          <pc:sldMk cId="3485727548" sldId="268"/>
        </pc:sldMkLst>
        <pc:spChg chg="add mod">
          <ac:chgData name="Slavina Stoyanova (2127720)" userId="S::2127720@student.uwtsd.ac.uk::ac3dedce-a5c9-44c0-82ba-88fb297c7dc1" providerId="AD" clId="Web-{7E1FF2A1-95BD-0E8D-8302-E1B599961A8A}" dt="2023-10-28T11:23:33.796" v="42"/>
          <ac:spMkLst>
            <pc:docMk/>
            <pc:sldMk cId="3485727548" sldId="268"/>
            <ac:spMk id="5" creationId="{31BFEAAF-078E-F131-3557-9461C07E5879}"/>
          </ac:spMkLst>
        </pc:spChg>
      </pc:sldChg>
      <pc:sldMasterChg chg="mod modSldLayout">
        <pc:chgData name="Slavina Stoyanova (2127720)" userId="S::2127720@student.uwtsd.ac.uk::ac3dedce-a5c9-44c0-82ba-88fb297c7dc1" providerId="AD" clId="Web-{7E1FF2A1-95BD-0E8D-8302-E1B599961A8A}" dt="2023-10-28T11:23:52.312" v="45"/>
        <pc:sldMasterMkLst>
          <pc:docMk/>
          <pc:sldMasterMk cId="2460954070" sldId="2147483660"/>
        </pc:sldMasterMkLst>
        <pc:sldLayoutChg chg="mod">
          <pc:chgData name="Slavina Stoyanova (2127720)" userId="S::2127720@student.uwtsd.ac.uk::ac3dedce-a5c9-44c0-82ba-88fb297c7dc1" providerId="AD" clId="Web-{7E1FF2A1-95BD-0E8D-8302-E1B599961A8A}" dt="2023-10-28T11:23:52.312" v="45"/>
          <pc:sldLayoutMkLst>
            <pc:docMk/>
            <pc:sldMasterMk cId="2460954070" sldId="2147483660"/>
            <pc:sldLayoutMk cId="2385387890" sldId="2147483661"/>
          </pc:sldLayoutMkLst>
        </pc:sldLayoutChg>
        <pc:sldLayoutChg chg="mod">
          <pc:chgData name="Slavina Stoyanova (2127720)" userId="S::2127720@student.uwtsd.ac.uk::ac3dedce-a5c9-44c0-82ba-88fb297c7dc1" providerId="AD" clId="Web-{7E1FF2A1-95BD-0E8D-8302-E1B599961A8A}" dt="2023-10-28T11:23:52.312" v="45"/>
          <pc:sldLayoutMkLst>
            <pc:docMk/>
            <pc:sldMasterMk cId="2460954070" sldId="2147483660"/>
            <pc:sldLayoutMk cId="949138452" sldId="2147483662"/>
          </pc:sldLayoutMkLst>
        </pc:sldLayoutChg>
        <pc:sldLayoutChg chg="mod">
          <pc:chgData name="Slavina Stoyanova (2127720)" userId="S::2127720@student.uwtsd.ac.uk::ac3dedce-a5c9-44c0-82ba-88fb297c7dc1" providerId="AD" clId="Web-{7E1FF2A1-95BD-0E8D-8302-E1B599961A8A}" dt="2023-10-28T11:23:52.312" v="45"/>
          <pc:sldLayoutMkLst>
            <pc:docMk/>
            <pc:sldMasterMk cId="2460954070" sldId="2147483660"/>
            <pc:sldLayoutMk cId="2591524520" sldId="2147483663"/>
          </pc:sldLayoutMkLst>
        </pc:sldLayoutChg>
        <pc:sldLayoutChg chg="mod">
          <pc:chgData name="Slavina Stoyanova (2127720)" userId="S::2127720@student.uwtsd.ac.uk::ac3dedce-a5c9-44c0-82ba-88fb297c7dc1" providerId="AD" clId="Web-{7E1FF2A1-95BD-0E8D-8302-E1B599961A8A}" dt="2023-10-28T11:23:52.312" v="45"/>
          <pc:sldLayoutMkLst>
            <pc:docMk/>
            <pc:sldMasterMk cId="2460954070" sldId="2147483660"/>
            <pc:sldLayoutMk cId="1203092039" sldId="2147483664"/>
          </pc:sldLayoutMkLst>
        </pc:sldLayoutChg>
        <pc:sldLayoutChg chg="mod">
          <pc:chgData name="Slavina Stoyanova (2127720)" userId="S::2127720@student.uwtsd.ac.uk::ac3dedce-a5c9-44c0-82ba-88fb297c7dc1" providerId="AD" clId="Web-{7E1FF2A1-95BD-0E8D-8302-E1B599961A8A}" dt="2023-10-28T11:23:52.312" v="45"/>
          <pc:sldLayoutMkLst>
            <pc:docMk/>
            <pc:sldMasterMk cId="2460954070" sldId="2147483660"/>
            <pc:sldLayoutMk cId="3733172339" sldId="2147483665"/>
          </pc:sldLayoutMkLst>
        </pc:sldLayoutChg>
        <pc:sldLayoutChg chg="mod">
          <pc:chgData name="Slavina Stoyanova (2127720)" userId="S::2127720@student.uwtsd.ac.uk::ac3dedce-a5c9-44c0-82ba-88fb297c7dc1" providerId="AD" clId="Web-{7E1FF2A1-95BD-0E8D-8302-E1B599961A8A}" dt="2023-10-28T11:23:52.312" v="45"/>
          <pc:sldLayoutMkLst>
            <pc:docMk/>
            <pc:sldMasterMk cId="2460954070" sldId="2147483660"/>
            <pc:sldLayoutMk cId="3210312558" sldId="2147483666"/>
          </pc:sldLayoutMkLst>
        </pc:sldLayoutChg>
        <pc:sldLayoutChg chg="mod">
          <pc:chgData name="Slavina Stoyanova (2127720)" userId="S::2127720@student.uwtsd.ac.uk::ac3dedce-a5c9-44c0-82ba-88fb297c7dc1" providerId="AD" clId="Web-{7E1FF2A1-95BD-0E8D-8302-E1B599961A8A}" dt="2023-10-28T11:23:52.312" v="45"/>
          <pc:sldLayoutMkLst>
            <pc:docMk/>
            <pc:sldMasterMk cId="2460954070" sldId="2147483660"/>
            <pc:sldLayoutMk cId="3146388984" sldId="2147483667"/>
          </pc:sldLayoutMkLst>
        </pc:sldLayoutChg>
        <pc:sldLayoutChg chg="mod">
          <pc:chgData name="Slavina Stoyanova (2127720)" userId="S::2127720@student.uwtsd.ac.uk::ac3dedce-a5c9-44c0-82ba-88fb297c7dc1" providerId="AD" clId="Web-{7E1FF2A1-95BD-0E8D-8302-E1B599961A8A}" dt="2023-10-28T11:23:52.312" v="45"/>
          <pc:sldLayoutMkLst>
            <pc:docMk/>
            <pc:sldMasterMk cId="2460954070" sldId="2147483660"/>
            <pc:sldLayoutMk cId="3171841454" sldId="2147483668"/>
          </pc:sldLayoutMkLst>
        </pc:sldLayoutChg>
        <pc:sldLayoutChg chg="mod">
          <pc:chgData name="Slavina Stoyanova (2127720)" userId="S::2127720@student.uwtsd.ac.uk::ac3dedce-a5c9-44c0-82ba-88fb297c7dc1" providerId="AD" clId="Web-{7E1FF2A1-95BD-0E8D-8302-E1B599961A8A}" dt="2023-10-28T11:23:52.312" v="45"/>
          <pc:sldLayoutMkLst>
            <pc:docMk/>
            <pc:sldMasterMk cId="2460954070" sldId="2147483660"/>
            <pc:sldLayoutMk cId="1718958274" sldId="2147483669"/>
          </pc:sldLayoutMkLst>
        </pc:sldLayoutChg>
        <pc:sldLayoutChg chg="mod">
          <pc:chgData name="Slavina Stoyanova (2127720)" userId="S::2127720@student.uwtsd.ac.uk::ac3dedce-a5c9-44c0-82ba-88fb297c7dc1" providerId="AD" clId="Web-{7E1FF2A1-95BD-0E8D-8302-E1B599961A8A}" dt="2023-10-28T11:23:52.312" v="45"/>
          <pc:sldLayoutMkLst>
            <pc:docMk/>
            <pc:sldMasterMk cId="2460954070" sldId="2147483660"/>
            <pc:sldLayoutMk cId="2202905451" sldId="2147483670"/>
          </pc:sldLayoutMkLst>
        </pc:sldLayoutChg>
        <pc:sldLayoutChg chg="mod">
          <pc:chgData name="Slavina Stoyanova (2127720)" userId="S::2127720@student.uwtsd.ac.uk::ac3dedce-a5c9-44c0-82ba-88fb297c7dc1" providerId="AD" clId="Web-{7E1FF2A1-95BD-0E8D-8302-E1B599961A8A}" dt="2023-10-28T11:23:52.312" v="45"/>
          <pc:sldLayoutMkLst>
            <pc:docMk/>
            <pc:sldMasterMk cId="2460954070" sldId="2147483660"/>
            <pc:sldLayoutMk cId="3479445657" sldId="2147483671"/>
          </pc:sldLayoutMkLst>
        </pc:sldLayoutChg>
      </pc:sldMasterChg>
    </pc:docChg>
  </pc:docChgLst>
  <pc:docChgLst>
    <pc:chgData name="Slavina Stoyanova (2127720)" userId="S::2127720@student.uwtsd.ac.uk::ac3dedce-a5c9-44c0-82ba-88fb297c7dc1" providerId="AD" clId="Web-{636B068A-FCB2-4CBA-B1AD-37A1CB8C3018}"/>
    <pc:docChg chg="modSld sldOrd">
      <pc:chgData name="Slavina Stoyanova (2127720)" userId="S::2127720@student.uwtsd.ac.uk::ac3dedce-a5c9-44c0-82ba-88fb297c7dc1" providerId="AD" clId="Web-{636B068A-FCB2-4CBA-B1AD-37A1CB8C3018}" dt="2023-10-28T20:16:10.058" v="362" actId="20577"/>
      <pc:docMkLst>
        <pc:docMk/>
      </pc:docMkLst>
      <pc:sldChg chg="modSp">
        <pc:chgData name="Slavina Stoyanova (2127720)" userId="S::2127720@student.uwtsd.ac.uk::ac3dedce-a5c9-44c0-82ba-88fb297c7dc1" providerId="AD" clId="Web-{636B068A-FCB2-4CBA-B1AD-37A1CB8C3018}" dt="2023-10-28T20:07:43.648" v="349" actId="1076"/>
        <pc:sldMkLst>
          <pc:docMk/>
          <pc:sldMk cId="3998574474" sldId="258"/>
        </pc:sldMkLst>
        <pc:spChg chg="mod">
          <ac:chgData name="Slavina Stoyanova (2127720)" userId="S::2127720@student.uwtsd.ac.uk::ac3dedce-a5c9-44c0-82ba-88fb297c7dc1" providerId="AD" clId="Web-{636B068A-FCB2-4CBA-B1AD-37A1CB8C3018}" dt="2023-10-28T20:07:38.742" v="348" actId="20577"/>
          <ac:spMkLst>
            <pc:docMk/>
            <pc:sldMk cId="3998574474" sldId="258"/>
            <ac:spMk id="4" creationId="{56195F42-C51D-8118-0877-FDC2B380D6B8}"/>
          </ac:spMkLst>
        </pc:spChg>
        <pc:picChg chg="mod">
          <ac:chgData name="Slavina Stoyanova (2127720)" userId="S::2127720@student.uwtsd.ac.uk::ac3dedce-a5c9-44c0-82ba-88fb297c7dc1" providerId="AD" clId="Web-{636B068A-FCB2-4CBA-B1AD-37A1CB8C3018}" dt="2023-10-28T20:07:43.648" v="349" actId="1076"/>
          <ac:picMkLst>
            <pc:docMk/>
            <pc:sldMk cId="3998574474" sldId="258"/>
            <ac:picMk id="5" creationId="{A34EFB13-38F1-5692-2665-C1F9E17753DE}"/>
          </ac:picMkLst>
        </pc:picChg>
      </pc:sldChg>
      <pc:sldChg chg="modSp">
        <pc:chgData name="Slavina Stoyanova (2127720)" userId="S::2127720@student.uwtsd.ac.uk::ac3dedce-a5c9-44c0-82ba-88fb297c7dc1" providerId="AD" clId="Web-{636B068A-FCB2-4CBA-B1AD-37A1CB8C3018}" dt="2023-10-28T20:07:22.148" v="346" actId="20577"/>
        <pc:sldMkLst>
          <pc:docMk/>
          <pc:sldMk cId="2644847065" sldId="260"/>
        </pc:sldMkLst>
        <pc:spChg chg="mod">
          <ac:chgData name="Slavina Stoyanova (2127720)" userId="S::2127720@student.uwtsd.ac.uk::ac3dedce-a5c9-44c0-82ba-88fb297c7dc1" providerId="AD" clId="Web-{636B068A-FCB2-4CBA-B1AD-37A1CB8C3018}" dt="2023-10-28T20:07:22.148" v="346" actId="20577"/>
          <ac:spMkLst>
            <pc:docMk/>
            <pc:sldMk cId="2644847065" sldId="260"/>
            <ac:spMk id="4" creationId="{BD8A0B1F-2563-A4B2-5E23-3E06D20DC9F6}"/>
          </ac:spMkLst>
        </pc:spChg>
      </pc:sldChg>
      <pc:sldChg chg="modSp">
        <pc:chgData name="Slavina Stoyanova (2127720)" userId="S::2127720@student.uwtsd.ac.uk::ac3dedce-a5c9-44c0-82ba-88fb297c7dc1" providerId="AD" clId="Web-{636B068A-FCB2-4CBA-B1AD-37A1CB8C3018}" dt="2023-10-28T20:07:13.147" v="345" actId="20577"/>
        <pc:sldMkLst>
          <pc:docMk/>
          <pc:sldMk cId="3643876696" sldId="261"/>
        </pc:sldMkLst>
        <pc:spChg chg="mod">
          <ac:chgData name="Slavina Stoyanova (2127720)" userId="S::2127720@student.uwtsd.ac.uk::ac3dedce-a5c9-44c0-82ba-88fb297c7dc1" providerId="AD" clId="Web-{636B068A-FCB2-4CBA-B1AD-37A1CB8C3018}" dt="2023-10-28T20:07:13.147" v="345" actId="20577"/>
          <ac:spMkLst>
            <pc:docMk/>
            <pc:sldMk cId="3643876696" sldId="261"/>
            <ac:spMk id="8" creationId="{37525F5C-F5DB-D3D4-C309-5D317132B9B4}"/>
          </ac:spMkLst>
        </pc:spChg>
      </pc:sldChg>
      <pc:sldChg chg="modSp">
        <pc:chgData name="Slavina Stoyanova (2127720)" userId="S::2127720@student.uwtsd.ac.uk::ac3dedce-a5c9-44c0-82ba-88fb297c7dc1" providerId="AD" clId="Web-{636B068A-FCB2-4CBA-B1AD-37A1CB8C3018}" dt="2023-10-28T20:07:03.037" v="343" actId="20577"/>
        <pc:sldMkLst>
          <pc:docMk/>
          <pc:sldMk cId="3387557885" sldId="262"/>
        </pc:sldMkLst>
        <pc:spChg chg="mod">
          <ac:chgData name="Slavina Stoyanova (2127720)" userId="S::2127720@student.uwtsd.ac.uk::ac3dedce-a5c9-44c0-82ba-88fb297c7dc1" providerId="AD" clId="Web-{636B068A-FCB2-4CBA-B1AD-37A1CB8C3018}" dt="2023-10-28T20:07:03.037" v="343" actId="20577"/>
          <ac:spMkLst>
            <pc:docMk/>
            <pc:sldMk cId="3387557885" sldId="262"/>
            <ac:spMk id="51" creationId="{1112531C-8367-80F7-54ED-18D26F59FE12}"/>
          </ac:spMkLst>
        </pc:spChg>
      </pc:sldChg>
      <pc:sldChg chg="modSp">
        <pc:chgData name="Slavina Stoyanova (2127720)" userId="S::2127720@student.uwtsd.ac.uk::ac3dedce-a5c9-44c0-82ba-88fb297c7dc1" providerId="AD" clId="Web-{636B068A-FCB2-4CBA-B1AD-37A1CB8C3018}" dt="2023-10-28T20:05:29.784" v="336" actId="20577"/>
        <pc:sldMkLst>
          <pc:docMk/>
          <pc:sldMk cId="2503907596" sldId="263"/>
        </pc:sldMkLst>
        <pc:spChg chg="mod">
          <ac:chgData name="Slavina Stoyanova (2127720)" userId="S::2127720@student.uwtsd.ac.uk::ac3dedce-a5c9-44c0-82ba-88fb297c7dc1" providerId="AD" clId="Web-{636B068A-FCB2-4CBA-B1AD-37A1CB8C3018}" dt="2023-10-28T20:05:29.784" v="336" actId="20577"/>
          <ac:spMkLst>
            <pc:docMk/>
            <pc:sldMk cId="2503907596" sldId="263"/>
            <ac:spMk id="4" creationId="{5E26224E-2E86-D603-858A-1C7EDBE5F5C3}"/>
          </ac:spMkLst>
        </pc:spChg>
      </pc:sldChg>
      <pc:sldChg chg="modSp ord">
        <pc:chgData name="Slavina Stoyanova (2127720)" userId="S::2127720@student.uwtsd.ac.uk::ac3dedce-a5c9-44c0-82ba-88fb297c7dc1" providerId="AD" clId="Web-{636B068A-FCB2-4CBA-B1AD-37A1CB8C3018}" dt="2023-10-28T20:05:01.783" v="334" actId="20577"/>
        <pc:sldMkLst>
          <pc:docMk/>
          <pc:sldMk cId="4287368458" sldId="264"/>
        </pc:sldMkLst>
        <pc:spChg chg="mod">
          <ac:chgData name="Slavina Stoyanova (2127720)" userId="S::2127720@student.uwtsd.ac.uk::ac3dedce-a5c9-44c0-82ba-88fb297c7dc1" providerId="AD" clId="Web-{636B068A-FCB2-4CBA-B1AD-37A1CB8C3018}" dt="2023-10-28T20:05:01.783" v="334" actId="20577"/>
          <ac:spMkLst>
            <pc:docMk/>
            <pc:sldMk cId="4287368458" sldId="264"/>
            <ac:spMk id="19" creationId="{2F87D50C-847D-CEA4-0D27-BD2EA71B7FEA}"/>
          </ac:spMkLst>
        </pc:spChg>
      </pc:sldChg>
      <pc:sldChg chg="modSp">
        <pc:chgData name="Slavina Stoyanova (2127720)" userId="S::2127720@student.uwtsd.ac.uk::ac3dedce-a5c9-44c0-82ba-88fb297c7dc1" providerId="AD" clId="Web-{636B068A-FCB2-4CBA-B1AD-37A1CB8C3018}" dt="2023-10-28T20:04:19.797" v="328" actId="20577"/>
        <pc:sldMkLst>
          <pc:docMk/>
          <pc:sldMk cId="3319501871" sldId="266"/>
        </pc:sldMkLst>
        <pc:spChg chg="mod">
          <ac:chgData name="Slavina Stoyanova (2127720)" userId="S::2127720@student.uwtsd.ac.uk::ac3dedce-a5c9-44c0-82ba-88fb297c7dc1" providerId="AD" clId="Web-{636B068A-FCB2-4CBA-B1AD-37A1CB8C3018}" dt="2023-10-28T20:04:19.797" v="328" actId="20577"/>
          <ac:spMkLst>
            <pc:docMk/>
            <pc:sldMk cId="3319501871" sldId="266"/>
            <ac:spMk id="9" creationId="{F9D12EF2-BA70-A5FF-3FA0-5686A532081B}"/>
          </ac:spMkLst>
        </pc:spChg>
      </pc:sldChg>
      <pc:sldChg chg="modSp">
        <pc:chgData name="Slavina Stoyanova (2127720)" userId="S::2127720@student.uwtsd.ac.uk::ac3dedce-a5c9-44c0-82ba-88fb297c7dc1" providerId="AD" clId="Web-{636B068A-FCB2-4CBA-B1AD-37A1CB8C3018}" dt="2023-10-28T20:04:05.609" v="326" actId="20577"/>
        <pc:sldMkLst>
          <pc:docMk/>
          <pc:sldMk cId="1061653320" sldId="267"/>
        </pc:sldMkLst>
        <pc:spChg chg="mod">
          <ac:chgData name="Slavina Stoyanova (2127720)" userId="S::2127720@student.uwtsd.ac.uk::ac3dedce-a5c9-44c0-82ba-88fb297c7dc1" providerId="AD" clId="Web-{636B068A-FCB2-4CBA-B1AD-37A1CB8C3018}" dt="2023-10-28T20:04:05.609" v="326" actId="20577"/>
          <ac:spMkLst>
            <pc:docMk/>
            <pc:sldMk cId="1061653320" sldId="267"/>
            <ac:spMk id="18" creationId="{1CD7857D-E723-6A8D-1970-625A327FF2A4}"/>
          </ac:spMkLst>
        </pc:spChg>
      </pc:sldChg>
      <pc:sldChg chg="addSp delSp modSp mod setBg">
        <pc:chgData name="Slavina Stoyanova (2127720)" userId="S::2127720@student.uwtsd.ac.uk::ac3dedce-a5c9-44c0-82ba-88fb297c7dc1" providerId="AD" clId="Web-{636B068A-FCB2-4CBA-B1AD-37A1CB8C3018}" dt="2023-10-28T20:16:10.058" v="362" actId="20577"/>
        <pc:sldMkLst>
          <pc:docMk/>
          <pc:sldMk cId="3485727548" sldId="268"/>
        </pc:sldMkLst>
        <pc:spChg chg="mod">
          <ac:chgData name="Slavina Stoyanova (2127720)" userId="S::2127720@student.uwtsd.ac.uk::ac3dedce-a5c9-44c0-82ba-88fb297c7dc1" providerId="AD" clId="Web-{636B068A-FCB2-4CBA-B1AD-37A1CB8C3018}" dt="2023-10-28T20:11:39.470" v="353"/>
          <ac:spMkLst>
            <pc:docMk/>
            <pc:sldMk cId="3485727548" sldId="268"/>
            <ac:spMk id="2" creationId="{EF6B98C3-F0FB-C5AE-979A-1EA4E5C01D94}"/>
          </ac:spMkLst>
        </pc:spChg>
        <pc:spChg chg="del">
          <ac:chgData name="Slavina Stoyanova (2127720)" userId="S::2127720@student.uwtsd.ac.uk::ac3dedce-a5c9-44c0-82ba-88fb297c7dc1" providerId="AD" clId="Web-{636B068A-FCB2-4CBA-B1AD-37A1CB8C3018}" dt="2023-10-28T20:10:58.500" v="350"/>
          <ac:spMkLst>
            <pc:docMk/>
            <pc:sldMk cId="3485727548" sldId="268"/>
            <ac:spMk id="3" creationId="{45AEFF59-4152-77E1-3AB7-00B938BF7B6E}"/>
          </ac:spMkLst>
        </pc:spChg>
        <pc:spChg chg="mod">
          <ac:chgData name="Slavina Stoyanova (2127720)" userId="S::2127720@student.uwtsd.ac.uk::ac3dedce-a5c9-44c0-82ba-88fb297c7dc1" providerId="AD" clId="Web-{636B068A-FCB2-4CBA-B1AD-37A1CB8C3018}" dt="2023-10-28T20:16:10.058" v="362" actId="20577"/>
          <ac:spMkLst>
            <pc:docMk/>
            <pc:sldMk cId="3485727548" sldId="268"/>
            <ac:spMk id="4" creationId="{8B4AE9F0-A43C-E2BE-6BD3-25AA3091BD86}"/>
          </ac:spMkLst>
        </pc:spChg>
        <pc:spChg chg="mod">
          <ac:chgData name="Slavina Stoyanova (2127720)" userId="S::2127720@student.uwtsd.ac.uk::ac3dedce-a5c9-44c0-82ba-88fb297c7dc1" providerId="AD" clId="Web-{636B068A-FCB2-4CBA-B1AD-37A1CB8C3018}" dt="2023-10-28T20:11:39.470" v="353"/>
          <ac:spMkLst>
            <pc:docMk/>
            <pc:sldMk cId="3485727548" sldId="268"/>
            <ac:spMk id="5" creationId="{31BFEAAF-078E-F131-3557-9461C07E5879}"/>
          </ac:spMkLst>
        </pc:spChg>
        <pc:picChg chg="add mod ord">
          <ac:chgData name="Slavina Stoyanova (2127720)" userId="S::2127720@student.uwtsd.ac.uk::ac3dedce-a5c9-44c0-82ba-88fb297c7dc1" providerId="AD" clId="Web-{636B068A-FCB2-4CBA-B1AD-37A1CB8C3018}" dt="2023-10-28T20:11:39.470" v="353"/>
          <ac:picMkLst>
            <pc:docMk/>
            <pc:sldMk cId="3485727548" sldId="268"/>
            <ac:picMk id="6" creationId="{29DE475F-4115-87D7-5166-F8919DBB5CC4}"/>
          </ac:picMkLst>
        </pc:picChg>
        <pc:cxnChg chg="add">
          <ac:chgData name="Slavina Stoyanova (2127720)" userId="S::2127720@student.uwtsd.ac.uk::ac3dedce-a5c9-44c0-82ba-88fb297c7dc1" providerId="AD" clId="Web-{636B068A-FCB2-4CBA-B1AD-37A1CB8C3018}" dt="2023-10-28T20:11:39.470" v="353"/>
          <ac:cxnSpMkLst>
            <pc:docMk/>
            <pc:sldMk cId="3485727548" sldId="268"/>
            <ac:cxnSpMk id="11" creationId="{CD8BC200-CFA3-C21D-9306-5C7BA0186540}"/>
          </ac:cxnSpMkLst>
        </pc:cxnChg>
      </pc:sldChg>
    </pc:docChg>
  </pc:docChgLst>
  <pc:docChgLst>
    <pc:chgData name="Slavina Stoyanova (2127720)" userId="S::2127720@student.uwtsd.ac.uk::ac3dedce-a5c9-44c0-82ba-88fb297c7dc1" providerId="AD" clId="Web-{A87A8C03-0767-FA28-9A25-BA949AA4B8E0}"/>
    <pc:docChg chg="modSld">
      <pc:chgData name="Slavina Stoyanova (2127720)" userId="S::2127720@student.uwtsd.ac.uk::ac3dedce-a5c9-44c0-82ba-88fb297c7dc1" providerId="AD" clId="Web-{A87A8C03-0767-FA28-9A25-BA949AA4B8E0}" dt="2023-10-28T20:24:33.992" v="32" actId="20577"/>
      <pc:docMkLst>
        <pc:docMk/>
      </pc:docMkLst>
      <pc:sldChg chg="modSp">
        <pc:chgData name="Slavina Stoyanova (2127720)" userId="S::2127720@student.uwtsd.ac.uk::ac3dedce-a5c9-44c0-82ba-88fb297c7dc1" providerId="AD" clId="Web-{A87A8C03-0767-FA28-9A25-BA949AA4B8E0}" dt="2023-10-28T20:24:33.992" v="32" actId="20577"/>
        <pc:sldMkLst>
          <pc:docMk/>
          <pc:sldMk cId="1970644287" sldId="259"/>
        </pc:sldMkLst>
        <pc:spChg chg="mod">
          <ac:chgData name="Slavina Stoyanova (2127720)" userId="S::2127720@student.uwtsd.ac.uk::ac3dedce-a5c9-44c0-82ba-88fb297c7dc1" providerId="AD" clId="Web-{A87A8C03-0767-FA28-9A25-BA949AA4B8E0}" dt="2023-10-28T20:24:33.992" v="32" actId="20577"/>
          <ac:spMkLst>
            <pc:docMk/>
            <pc:sldMk cId="1970644287" sldId="259"/>
            <ac:spMk id="5" creationId="{39C3225E-052B-65F2-F988-F1793D3491A0}"/>
          </ac:spMkLst>
        </pc:spChg>
      </pc:sldChg>
    </pc:docChg>
  </pc:docChgLst>
  <pc:docChgLst>
    <pc:chgData name="Slavina Stoyanova (2127720)" userId="S::2127720@student.uwtsd.ac.uk::ac3dedce-a5c9-44c0-82ba-88fb297c7dc1" providerId="AD" clId="Web-{AE174554-1919-491E-BBF7-AAE1E0B9BDF8}"/>
    <pc:docChg chg="addSld modSld">
      <pc:chgData name="Slavina Stoyanova (2127720)" userId="S::2127720@student.uwtsd.ac.uk::ac3dedce-a5c9-44c0-82ba-88fb297c7dc1" providerId="AD" clId="Web-{AE174554-1919-491E-BBF7-AAE1E0B9BDF8}" dt="2023-10-25T20:56:01.299" v="770" actId="20577"/>
      <pc:docMkLst>
        <pc:docMk/>
      </pc:docMkLst>
      <pc:sldChg chg="addSp delSp modSp mod setBg modClrScheme delDesignElem chgLayout">
        <pc:chgData name="Slavina Stoyanova (2127720)" userId="S::2127720@student.uwtsd.ac.uk::ac3dedce-a5c9-44c0-82ba-88fb297c7dc1" providerId="AD" clId="Web-{AE174554-1919-491E-BBF7-AAE1E0B9BDF8}" dt="2023-10-25T19:44:13.472" v="116"/>
        <pc:sldMkLst>
          <pc:docMk/>
          <pc:sldMk cId="109857222" sldId="256"/>
        </pc:sldMkLst>
        <pc:spChg chg="mod ord">
          <ac:chgData name="Slavina Stoyanova (2127720)" userId="S::2127720@student.uwtsd.ac.uk::ac3dedce-a5c9-44c0-82ba-88fb297c7dc1" providerId="AD" clId="Web-{AE174554-1919-491E-BBF7-AAE1E0B9BDF8}" dt="2023-10-25T19:38:20.490" v="5"/>
          <ac:spMkLst>
            <pc:docMk/>
            <pc:sldMk cId="109857222" sldId="256"/>
            <ac:spMk id="2" creationId="{00000000-0000-0000-0000-000000000000}"/>
          </ac:spMkLst>
        </pc:spChg>
        <pc:spChg chg="add del mod ord">
          <ac:chgData name="Slavina Stoyanova (2127720)" userId="S::2127720@student.uwtsd.ac.uk::ac3dedce-a5c9-44c0-82ba-88fb297c7dc1" providerId="AD" clId="Web-{AE174554-1919-491E-BBF7-AAE1E0B9BDF8}" dt="2023-10-25T19:43:15.533" v="112"/>
          <ac:spMkLst>
            <pc:docMk/>
            <pc:sldMk cId="109857222" sldId="256"/>
            <ac:spMk id="3" creationId="{00000000-0000-0000-0000-000000000000}"/>
          </ac:spMkLst>
        </pc:spChg>
        <pc:spChg chg="add mod">
          <ac:chgData name="Slavina Stoyanova (2127720)" userId="S::2127720@student.uwtsd.ac.uk::ac3dedce-a5c9-44c0-82ba-88fb297c7dc1" providerId="AD" clId="Web-{AE174554-1919-491E-BBF7-AAE1E0B9BDF8}" dt="2023-10-25T19:37:14.066" v="4"/>
          <ac:spMkLst>
            <pc:docMk/>
            <pc:sldMk cId="109857222" sldId="256"/>
            <ac:spMk id="5" creationId="{24D9469E-C2B2-6215-2B29-94473D06F368}"/>
          </ac:spMkLst>
        </pc:spChg>
        <pc:spChg chg="add mod ord">
          <ac:chgData name="Slavina Stoyanova (2127720)" userId="S::2127720@student.uwtsd.ac.uk::ac3dedce-a5c9-44c0-82ba-88fb297c7dc1" providerId="AD" clId="Web-{AE174554-1919-491E-BBF7-AAE1E0B9BDF8}" dt="2023-10-25T19:38:20.490" v="5"/>
          <ac:spMkLst>
            <pc:docMk/>
            <pc:sldMk cId="109857222" sldId="256"/>
            <ac:spMk id="7" creationId="{FADD2BCA-F4CD-864B-9EF7-F19A0281BCB5}"/>
          </ac:spMkLst>
        </pc:spChg>
        <pc:spChg chg="add del">
          <ac:chgData name="Slavina Stoyanova (2127720)" userId="S::2127720@student.uwtsd.ac.uk::ac3dedce-a5c9-44c0-82ba-88fb297c7dc1" providerId="AD" clId="Web-{AE174554-1919-491E-BBF7-AAE1E0B9BDF8}" dt="2023-10-25T19:38:20.490" v="5"/>
          <ac:spMkLst>
            <pc:docMk/>
            <pc:sldMk cId="109857222" sldId="256"/>
            <ac:spMk id="10" creationId="{32E62931-8EB4-42BB-BAAB-D8757BE66D8E}"/>
          </ac:spMkLst>
        </pc:spChg>
        <pc:graphicFrameChg chg="add del">
          <ac:chgData name="Slavina Stoyanova (2127720)" userId="S::2127720@student.uwtsd.ac.uk::ac3dedce-a5c9-44c0-82ba-88fb297c7dc1" providerId="AD" clId="Web-{AE174554-1919-491E-BBF7-AAE1E0B9BDF8}" dt="2023-10-25T19:43:15.517" v="111"/>
          <ac:graphicFrameMkLst>
            <pc:docMk/>
            <pc:sldMk cId="109857222" sldId="256"/>
            <ac:graphicFrameMk id="9" creationId="{3ABB7EE4-A1CE-2887-4168-70BCFB53EE04}"/>
          </ac:graphicFrameMkLst>
        </pc:graphicFrameChg>
        <pc:graphicFrameChg chg="add modGraphic">
          <ac:chgData name="Slavina Stoyanova (2127720)" userId="S::2127720@student.uwtsd.ac.uk::ac3dedce-a5c9-44c0-82ba-88fb297c7dc1" providerId="AD" clId="Web-{AE174554-1919-491E-BBF7-AAE1E0B9BDF8}" dt="2023-10-25T19:44:13.472" v="116"/>
          <ac:graphicFrameMkLst>
            <pc:docMk/>
            <pc:sldMk cId="109857222" sldId="256"/>
            <ac:graphicFrameMk id="11" creationId="{B7F62BC9-4276-E53D-277B-FFA4AA95BD46}"/>
          </ac:graphicFrameMkLst>
        </pc:graphicFrameChg>
        <pc:picChg chg="add mod">
          <ac:chgData name="Slavina Stoyanova (2127720)" userId="S::2127720@student.uwtsd.ac.uk::ac3dedce-a5c9-44c0-82ba-88fb297c7dc1" providerId="AD" clId="Web-{AE174554-1919-491E-BBF7-AAE1E0B9BDF8}" dt="2023-10-25T19:38:28.537" v="7" actId="14100"/>
          <ac:picMkLst>
            <pc:docMk/>
            <pc:sldMk cId="109857222" sldId="256"/>
            <ac:picMk id="4" creationId="{BFFADFBC-0E30-D279-5D94-113B2736FDC5}"/>
          </ac:picMkLst>
        </pc:picChg>
      </pc:sldChg>
      <pc:sldChg chg="addSp delSp modSp new mod setBg modClrScheme setClrOvrMap chgLayout">
        <pc:chgData name="Slavina Stoyanova (2127720)" userId="S::2127720@student.uwtsd.ac.uk::ac3dedce-a5c9-44c0-82ba-88fb297c7dc1" providerId="AD" clId="Web-{AE174554-1919-491E-BBF7-AAE1E0B9BDF8}" dt="2023-10-25T20:52:13.995" v="763"/>
        <pc:sldMkLst>
          <pc:docMk/>
          <pc:sldMk cId="1529203077" sldId="257"/>
        </pc:sldMkLst>
        <pc:spChg chg="del">
          <ac:chgData name="Slavina Stoyanova (2127720)" userId="S::2127720@student.uwtsd.ac.uk::ac3dedce-a5c9-44c0-82ba-88fb297c7dc1" providerId="AD" clId="Web-{AE174554-1919-491E-BBF7-AAE1E0B9BDF8}" dt="2023-10-25T19:45:56.178" v="117"/>
          <ac:spMkLst>
            <pc:docMk/>
            <pc:sldMk cId="1529203077" sldId="257"/>
            <ac:spMk id="2" creationId="{9D5B603A-04AF-5E4B-AF81-B29C938E2062}"/>
          </ac:spMkLst>
        </pc:spChg>
        <pc:spChg chg="del">
          <ac:chgData name="Slavina Stoyanova (2127720)" userId="S::2127720@student.uwtsd.ac.uk::ac3dedce-a5c9-44c0-82ba-88fb297c7dc1" providerId="AD" clId="Web-{AE174554-1919-491E-BBF7-AAE1E0B9BDF8}" dt="2023-10-25T19:45:56.178" v="117"/>
          <ac:spMkLst>
            <pc:docMk/>
            <pc:sldMk cId="1529203077" sldId="257"/>
            <ac:spMk id="3" creationId="{8219A965-4E7C-E74E-8C36-419BDE6CAF7B}"/>
          </ac:spMkLst>
        </pc:spChg>
        <pc:spChg chg="del">
          <ac:chgData name="Slavina Stoyanova (2127720)" userId="S::2127720@student.uwtsd.ac.uk::ac3dedce-a5c9-44c0-82ba-88fb297c7dc1" providerId="AD" clId="Web-{AE174554-1919-491E-BBF7-AAE1E0B9BDF8}" dt="2023-10-25T19:45:56.178" v="117"/>
          <ac:spMkLst>
            <pc:docMk/>
            <pc:sldMk cId="1529203077" sldId="257"/>
            <ac:spMk id="4" creationId="{761C1E33-D5DD-7410-CBB6-40FBE00EB425}"/>
          </ac:spMkLst>
        </pc:spChg>
        <pc:spChg chg="add mod">
          <ac:chgData name="Slavina Stoyanova (2127720)" userId="S::2127720@student.uwtsd.ac.uk::ac3dedce-a5c9-44c0-82ba-88fb297c7dc1" providerId="AD" clId="Web-{AE174554-1919-491E-BBF7-AAE1E0B9BDF8}" dt="2023-10-25T20:52:13.995" v="763"/>
          <ac:spMkLst>
            <pc:docMk/>
            <pc:sldMk cId="1529203077" sldId="257"/>
            <ac:spMk id="5" creationId="{CAAAE118-AE0A-9055-AC40-80527B322845}"/>
          </ac:spMkLst>
        </pc:spChg>
        <pc:spChg chg="add del mod ord">
          <ac:chgData name="Slavina Stoyanova (2127720)" userId="S::2127720@student.uwtsd.ac.uk::ac3dedce-a5c9-44c0-82ba-88fb297c7dc1" providerId="AD" clId="Web-{AE174554-1919-491E-BBF7-AAE1E0B9BDF8}" dt="2023-10-25T20:14:13.810" v="399"/>
          <ac:spMkLst>
            <pc:docMk/>
            <pc:sldMk cId="1529203077" sldId="257"/>
            <ac:spMk id="6" creationId="{D0B99C15-2501-ABD6-6CFC-BF24932E866F}"/>
          </ac:spMkLst>
        </pc:spChg>
        <pc:spChg chg="add del mod">
          <ac:chgData name="Slavina Stoyanova (2127720)" userId="S::2127720@student.uwtsd.ac.uk::ac3dedce-a5c9-44c0-82ba-88fb297c7dc1" providerId="AD" clId="Web-{AE174554-1919-491E-BBF7-AAE1E0B9BDF8}" dt="2023-10-25T20:12:42.370" v="389"/>
          <ac:spMkLst>
            <pc:docMk/>
            <pc:sldMk cId="1529203077" sldId="257"/>
            <ac:spMk id="7" creationId="{E9B97DAF-437E-9907-01F9-8E8ED918228E}"/>
          </ac:spMkLst>
        </pc:spChg>
        <pc:spChg chg="add del">
          <ac:chgData name="Slavina Stoyanova (2127720)" userId="S::2127720@student.uwtsd.ac.uk::ac3dedce-a5c9-44c0-82ba-88fb297c7dc1" providerId="AD" clId="Web-{AE174554-1919-491E-BBF7-AAE1E0B9BDF8}" dt="2023-10-25T19:47:00.336" v="126"/>
          <ac:spMkLst>
            <pc:docMk/>
            <pc:sldMk cId="1529203077" sldId="257"/>
            <ac:spMk id="12" creationId="{E35A04CF-97D4-4FF7-B359-C546B1F62E54}"/>
          </ac:spMkLst>
        </pc:spChg>
        <pc:spChg chg="add del">
          <ac:chgData name="Slavina Stoyanova (2127720)" userId="S::2127720@student.uwtsd.ac.uk::ac3dedce-a5c9-44c0-82ba-88fb297c7dc1" providerId="AD" clId="Web-{AE174554-1919-491E-BBF7-AAE1E0B9BDF8}" dt="2023-10-25T19:47:00.336" v="126"/>
          <ac:spMkLst>
            <pc:docMk/>
            <pc:sldMk cId="1529203077" sldId="257"/>
            <ac:spMk id="14" creationId="{1DE7243B-5109-444B-8FAF-7437C66BC0E9}"/>
          </ac:spMkLst>
        </pc:spChg>
        <pc:spChg chg="add del">
          <ac:chgData name="Slavina Stoyanova (2127720)" userId="S::2127720@student.uwtsd.ac.uk::ac3dedce-a5c9-44c0-82ba-88fb297c7dc1" providerId="AD" clId="Web-{AE174554-1919-491E-BBF7-AAE1E0B9BDF8}" dt="2023-10-25T19:47:00.336" v="126"/>
          <ac:spMkLst>
            <pc:docMk/>
            <pc:sldMk cId="1529203077" sldId="257"/>
            <ac:spMk id="16" creationId="{4C5D6221-DA7B-4611-AA26-7D8E349FDE96}"/>
          </ac:spMkLst>
        </pc:spChg>
        <pc:spChg chg="add del">
          <ac:chgData name="Slavina Stoyanova (2127720)" userId="S::2127720@student.uwtsd.ac.uk::ac3dedce-a5c9-44c0-82ba-88fb297c7dc1" providerId="AD" clId="Web-{AE174554-1919-491E-BBF7-AAE1E0B9BDF8}" dt="2023-10-25T19:47:04.977" v="128"/>
          <ac:spMkLst>
            <pc:docMk/>
            <pc:sldMk cId="1529203077" sldId="257"/>
            <ac:spMk id="18" creationId="{428D436F-9ACD-4C92-AFC8-C934C527A6A4}"/>
          </ac:spMkLst>
        </pc:spChg>
        <pc:spChg chg="add del">
          <ac:chgData name="Slavina Stoyanova (2127720)" userId="S::2127720@student.uwtsd.ac.uk::ac3dedce-a5c9-44c0-82ba-88fb297c7dc1" providerId="AD" clId="Web-{AE174554-1919-491E-BBF7-AAE1E0B9BDF8}" dt="2023-10-25T19:47:04.977" v="128"/>
          <ac:spMkLst>
            <pc:docMk/>
            <pc:sldMk cId="1529203077" sldId="257"/>
            <ac:spMk id="19" creationId="{090538E0-A884-4E60-A6AB-77D830E2FCED}"/>
          </ac:spMkLst>
        </pc:spChg>
        <pc:spChg chg="add del">
          <ac:chgData name="Slavina Stoyanova (2127720)" userId="S::2127720@student.uwtsd.ac.uk::ac3dedce-a5c9-44c0-82ba-88fb297c7dc1" providerId="AD" clId="Web-{AE174554-1919-491E-BBF7-AAE1E0B9BDF8}" dt="2023-10-25T19:47:04.977" v="128"/>
          <ac:spMkLst>
            <pc:docMk/>
            <pc:sldMk cId="1529203077" sldId="257"/>
            <ac:spMk id="20" creationId="{DB0D7DD0-1C67-4D4C-9E06-678233DB8468}"/>
          </ac:spMkLst>
        </pc:spChg>
        <pc:spChg chg="add del">
          <ac:chgData name="Slavina Stoyanova (2127720)" userId="S::2127720@student.uwtsd.ac.uk::ac3dedce-a5c9-44c0-82ba-88fb297c7dc1" providerId="AD" clId="Web-{AE174554-1919-491E-BBF7-AAE1E0B9BDF8}" dt="2023-10-25T19:47:11.914" v="130"/>
          <ac:spMkLst>
            <pc:docMk/>
            <pc:sldMk cId="1529203077" sldId="257"/>
            <ac:spMk id="22" creationId="{1DE7243B-5109-444B-8FAF-7437C66BC0E9}"/>
          </ac:spMkLst>
        </pc:spChg>
        <pc:spChg chg="add del">
          <ac:chgData name="Slavina Stoyanova (2127720)" userId="S::2127720@student.uwtsd.ac.uk::ac3dedce-a5c9-44c0-82ba-88fb297c7dc1" providerId="AD" clId="Web-{AE174554-1919-491E-BBF7-AAE1E0B9BDF8}" dt="2023-10-25T19:47:11.914" v="130"/>
          <ac:spMkLst>
            <pc:docMk/>
            <pc:sldMk cId="1529203077" sldId="257"/>
            <ac:spMk id="23" creationId="{4C5D6221-DA7B-4611-AA26-7D8E349FDE96}"/>
          </ac:spMkLst>
        </pc:spChg>
        <pc:spChg chg="add del">
          <ac:chgData name="Slavina Stoyanova (2127720)" userId="S::2127720@student.uwtsd.ac.uk::ac3dedce-a5c9-44c0-82ba-88fb297c7dc1" providerId="AD" clId="Web-{AE174554-1919-491E-BBF7-AAE1E0B9BDF8}" dt="2023-10-25T19:47:43.868" v="134"/>
          <ac:spMkLst>
            <pc:docMk/>
            <pc:sldMk cId="1529203077" sldId="257"/>
            <ac:spMk id="25" creationId="{1E214AA7-F028-4A0D-8698-61AEC754D1BC}"/>
          </ac:spMkLst>
        </pc:spChg>
        <pc:spChg chg="add del">
          <ac:chgData name="Slavina Stoyanova (2127720)" userId="S::2127720@student.uwtsd.ac.uk::ac3dedce-a5c9-44c0-82ba-88fb297c7dc1" providerId="AD" clId="Web-{AE174554-1919-491E-BBF7-AAE1E0B9BDF8}" dt="2023-10-25T19:47:43.868" v="133"/>
          <ac:spMkLst>
            <pc:docMk/>
            <pc:sldMk cId="1529203077" sldId="257"/>
            <ac:spMk id="31" creationId="{4FFBEE45-F140-49D5-85EA-C78C24340B23}"/>
          </ac:spMkLst>
        </pc:spChg>
        <pc:spChg chg="add del">
          <ac:chgData name="Slavina Stoyanova (2127720)" userId="S::2127720@student.uwtsd.ac.uk::ac3dedce-a5c9-44c0-82ba-88fb297c7dc1" providerId="AD" clId="Web-{AE174554-1919-491E-BBF7-AAE1E0B9BDF8}" dt="2023-10-25T19:49:06.341" v="160"/>
          <ac:spMkLst>
            <pc:docMk/>
            <pc:sldMk cId="1529203077" sldId="257"/>
            <ac:spMk id="34" creationId="{8CA06CD6-90CA-4C45-856C-6771339E1E22}"/>
          </ac:spMkLst>
        </pc:spChg>
        <pc:spChg chg="add del">
          <ac:chgData name="Slavina Stoyanova (2127720)" userId="S::2127720@student.uwtsd.ac.uk::ac3dedce-a5c9-44c0-82ba-88fb297c7dc1" providerId="AD" clId="Web-{AE174554-1919-491E-BBF7-AAE1E0B9BDF8}" dt="2023-10-25T20:12:57.714" v="390"/>
          <ac:spMkLst>
            <pc:docMk/>
            <pc:sldMk cId="1529203077" sldId="257"/>
            <ac:spMk id="39" creationId="{4C608BEB-860E-4094-8511-78603564A75E}"/>
          </ac:spMkLst>
        </pc:spChg>
        <pc:spChg chg="add del">
          <ac:chgData name="Slavina Stoyanova (2127720)" userId="S::2127720@student.uwtsd.ac.uk::ac3dedce-a5c9-44c0-82ba-88fb297c7dc1" providerId="AD" clId="Web-{AE174554-1919-491E-BBF7-AAE1E0B9BDF8}" dt="2023-10-25T20:52:13.995" v="763"/>
          <ac:spMkLst>
            <pc:docMk/>
            <pc:sldMk cId="1529203077" sldId="257"/>
            <ac:spMk id="46" creationId="{637B2035-1FCB-439A-B421-095E136C7E07}"/>
          </ac:spMkLst>
        </pc:spChg>
        <pc:spChg chg="add del">
          <ac:chgData name="Slavina Stoyanova (2127720)" userId="S::2127720@student.uwtsd.ac.uk::ac3dedce-a5c9-44c0-82ba-88fb297c7dc1" providerId="AD" clId="Web-{AE174554-1919-491E-BBF7-AAE1E0B9BDF8}" dt="2023-10-25T20:52:13.995" v="763"/>
          <ac:spMkLst>
            <pc:docMk/>
            <pc:sldMk cId="1529203077" sldId="257"/>
            <ac:spMk id="48" creationId="{676D6CDF-C512-4739-B158-55EE955EFA39}"/>
          </ac:spMkLst>
        </pc:spChg>
        <pc:spChg chg="add del">
          <ac:chgData name="Slavina Stoyanova (2127720)" userId="S::2127720@student.uwtsd.ac.uk::ac3dedce-a5c9-44c0-82ba-88fb297c7dc1" providerId="AD" clId="Web-{AE174554-1919-491E-BBF7-AAE1E0B9BDF8}" dt="2023-10-25T20:52:13.948" v="762"/>
          <ac:spMkLst>
            <pc:docMk/>
            <pc:sldMk cId="1529203077" sldId="257"/>
            <ac:spMk id="63" creationId="{6EFC920F-B85A-4068-BD93-41064EDE93D3}"/>
          </ac:spMkLst>
        </pc:spChg>
        <pc:spChg chg="add">
          <ac:chgData name="Slavina Stoyanova (2127720)" userId="S::2127720@student.uwtsd.ac.uk::ac3dedce-a5c9-44c0-82ba-88fb297c7dc1" providerId="AD" clId="Web-{AE174554-1919-491E-BBF7-AAE1E0B9BDF8}" dt="2023-10-25T20:52:13.995" v="763"/>
          <ac:spMkLst>
            <pc:docMk/>
            <pc:sldMk cId="1529203077" sldId="257"/>
            <ac:spMk id="67" creationId="{A6604B49-AD5C-4590-B051-06C8222ECD99}"/>
          </ac:spMkLst>
        </pc:spChg>
        <pc:spChg chg="add del">
          <ac:chgData name="Slavina Stoyanova (2127720)" userId="S::2127720@student.uwtsd.ac.uk::ac3dedce-a5c9-44c0-82ba-88fb297c7dc1" providerId="AD" clId="Web-{AE174554-1919-491E-BBF7-AAE1E0B9BDF8}" dt="2023-10-25T20:52:13.948" v="762"/>
          <ac:spMkLst>
            <pc:docMk/>
            <pc:sldMk cId="1529203077" sldId="257"/>
            <ac:spMk id="69" creationId="{CBC4F608-B4B8-48C3-9572-C0F061B1CD99}"/>
          </ac:spMkLst>
        </pc:spChg>
        <pc:spChg chg="add del">
          <ac:chgData name="Slavina Stoyanova (2127720)" userId="S::2127720@student.uwtsd.ac.uk::ac3dedce-a5c9-44c0-82ba-88fb297c7dc1" providerId="AD" clId="Web-{AE174554-1919-491E-BBF7-AAE1E0B9BDF8}" dt="2023-10-25T20:52:13.948" v="762"/>
          <ac:spMkLst>
            <pc:docMk/>
            <pc:sldMk cId="1529203077" sldId="257"/>
            <ac:spMk id="71" creationId="{1382A32C-5B0C-4B1C-A074-76C6DBCC9F87}"/>
          </ac:spMkLst>
        </pc:spChg>
        <pc:spChg chg="add">
          <ac:chgData name="Slavina Stoyanova (2127720)" userId="S::2127720@student.uwtsd.ac.uk::ac3dedce-a5c9-44c0-82ba-88fb297c7dc1" providerId="AD" clId="Web-{AE174554-1919-491E-BBF7-AAE1E0B9BDF8}" dt="2023-10-25T20:52:13.995" v="763"/>
          <ac:spMkLst>
            <pc:docMk/>
            <pc:sldMk cId="1529203077" sldId="257"/>
            <ac:spMk id="73" creationId="{361DC183-07AE-409A-AB63-34A0C77B60E6}"/>
          </ac:spMkLst>
        </pc:spChg>
        <pc:spChg chg="add">
          <ac:chgData name="Slavina Stoyanova (2127720)" userId="S::2127720@student.uwtsd.ac.uk::ac3dedce-a5c9-44c0-82ba-88fb297c7dc1" providerId="AD" clId="Web-{AE174554-1919-491E-BBF7-AAE1E0B9BDF8}" dt="2023-10-25T20:52:13.995" v="763"/>
          <ac:spMkLst>
            <pc:docMk/>
            <pc:sldMk cId="1529203077" sldId="257"/>
            <ac:spMk id="74" creationId="{90464369-70FA-42AF-948F-80664CA7BFE5}"/>
          </ac:spMkLst>
        </pc:spChg>
        <pc:spChg chg="add">
          <ac:chgData name="Slavina Stoyanova (2127720)" userId="S::2127720@student.uwtsd.ac.uk::ac3dedce-a5c9-44c0-82ba-88fb297c7dc1" providerId="AD" clId="Web-{AE174554-1919-491E-BBF7-AAE1E0B9BDF8}" dt="2023-10-25T20:52:13.995" v="763"/>
          <ac:spMkLst>
            <pc:docMk/>
            <pc:sldMk cId="1529203077" sldId="257"/>
            <ac:spMk id="75" creationId="{CC552A98-EF7D-4D42-AB69-066B786AB55B}"/>
          </ac:spMkLst>
        </pc:spChg>
        <pc:spChg chg="add">
          <ac:chgData name="Slavina Stoyanova (2127720)" userId="S::2127720@student.uwtsd.ac.uk::ac3dedce-a5c9-44c0-82ba-88fb297c7dc1" providerId="AD" clId="Web-{AE174554-1919-491E-BBF7-AAE1E0B9BDF8}" dt="2023-10-25T20:52:13.995" v="763"/>
          <ac:spMkLst>
            <pc:docMk/>
            <pc:sldMk cId="1529203077" sldId="257"/>
            <ac:spMk id="76" creationId="{A648176E-454C-437C-B0FC-9B82FCF32B24}"/>
          </ac:spMkLst>
        </pc:spChg>
        <pc:grpChg chg="add del">
          <ac:chgData name="Slavina Stoyanova (2127720)" userId="S::2127720@student.uwtsd.ac.uk::ac3dedce-a5c9-44c0-82ba-88fb297c7dc1" providerId="AD" clId="Web-{AE174554-1919-491E-BBF7-AAE1E0B9BDF8}" dt="2023-10-25T20:52:13.948" v="762"/>
          <ac:grpSpMkLst>
            <pc:docMk/>
            <pc:sldMk cId="1529203077" sldId="257"/>
            <ac:grpSpMk id="65" creationId="{1C559108-BBAE-426C-8564-051D2BA6DDC8}"/>
          </ac:grpSpMkLst>
        </pc:grpChg>
        <pc:graphicFrameChg chg="add del">
          <ac:chgData name="Slavina Stoyanova (2127720)" userId="S::2127720@student.uwtsd.ac.uk::ac3dedce-a5c9-44c0-82ba-88fb297c7dc1" providerId="AD" clId="Web-{AE174554-1919-491E-BBF7-AAE1E0B9BDF8}" dt="2023-10-25T20:13:47.310" v="392"/>
          <ac:graphicFrameMkLst>
            <pc:docMk/>
            <pc:sldMk cId="1529203077" sldId="257"/>
            <ac:graphicFrameMk id="50" creationId="{18F501B3-5870-2C75-0A72-B7BBF4D745F6}"/>
          </ac:graphicFrameMkLst>
        </pc:graphicFrameChg>
        <pc:graphicFrameChg chg="add del">
          <ac:chgData name="Slavina Stoyanova (2127720)" userId="S::2127720@student.uwtsd.ac.uk::ac3dedce-a5c9-44c0-82ba-88fb297c7dc1" providerId="AD" clId="Web-{AE174554-1919-491E-BBF7-AAE1E0B9BDF8}" dt="2023-10-25T20:13:52.388" v="394"/>
          <ac:graphicFrameMkLst>
            <pc:docMk/>
            <pc:sldMk cId="1529203077" sldId="257"/>
            <ac:graphicFrameMk id="52" creationId="{4E806AD4-4FD0-93B5-23EB-E4F1A9E82DEA}"/>
          </ac:graphicFrameMkLst>
        </pc:graphicFrameChg>
        <pc:graphicFrameChg chg="add del">
          <ac:chgData name="Slavina Stoyanova (2127720)" userId="S::2127720@student.uwtsd.ac.uk::ac3dedce-a5c9-44c0-82ba-88fb297c7dc1" providerId="AD" clId="Web-{AE174554-1919-491E-BBF7-AAE1E0B9BDF8}" dt="2023-10-25T20:14:07.154" v="396"/>
          <ac:graphicFrameMkLst>
            <pc:docMk/>
            <pc:sldMk cId="1529203077" sldId="257"/>
            <ac:graphicFrameMk id="54" creationId="{F6B4B806-1AE7-35BE-2758-13355C20C804}"/>
          </ac:graphicFrameMkLst>
        </pc:graphicFrameChg>
        <pc:graphicFrameChg chg="add del">
          <ac:chgData name="Slavina Stoyanova (2127720)" userId="S::2127720@student.uwtsd.ac.uk::ac3dedce-a5c9-44c0-82ba-88fb297c7dc1" providerId="AD" clId="Web-{AE174554-1919-491E-BBF7-AAE1E0B9BDF8}" dt="2023-10-25T20:14:13.779" v="398"/>
          <ac:graphicFrameMkLst>
            <pc:docMk/>
            <pc:sldMk cId="1529203077" sldId="257"/>
            <ac:graphicFrameMk id="56" creationId="{18F501B3-5870-2C75-0A72-B7BBF4D745F6}"/>
          </ac:graphicFrameMkLst>
        </pc:graphicFrameChg>
        <pc:graphicFrameChg chg="add mod modGraphic">
          <ac:chgData name="Slavina Stoyanova (2127720)" userId="S::2127720@student.uwtsd.ac.uk::ac3dedce-a5c9-44c0-82ba-88fb297c7dc1" providerId="AD" clId="Web-{AE174554-1919-491E-BBF7-AAE1E0B9BDF8}" dt="2023-10-25T20:52:13.995" v="763"/>
          <ac:graphicFrameMkLst>
            <pc:docMk/>
            <pc:sldMk cId="1529203077" sldId="257"/>
            <ac:graphicFrameMk id="58" creationId="{F6B4B806-1AE7-35BE-2758-13355C20C804}"/>
          </ac:graphicFrameMkLst>
        </pc:graphicFrameChg>
        <pc:picChg chg="add mod ord">
          <ac:chgData name="Slavina Stoyanova (2127720)" userId="S::2127720@student.uwtsd.ac.uk::ac3dedce-a5c9-44c0-82ba-88fb297c7dc1" providerId="AD" clId="Web-{AE174554-1919-491E-BBF7-AAE1E0B9BDF8}" dt="2023-10-25T20:52:13.995" v="763"/>
          <ac:picMkLst>
            <pc:docMk/>
            <pc:sldMk cId="1529203077" sldId="257"/>
            <ac:picMk id="8" creationId="{89FC62B6-365E-65A8-B8A6-D927BCE299E3}"/>
          </ac:picMkLst>
        </pc:picChg>
        <pc:cxnChg chg="add del">
          <ac:chgData name="Slavina Stoyanova (2127720)" userId="S::2127720@student.uwtsd.ac.uk::ac3dedce-a5c9-44c0-82ba-88fb297c7dc1" providerId="AD" clId="Web-{AE174554-1919-491E-BBF7-AAE1E0B9BDF8}" dt="2023-10-25T19:47:43.868" v="134"/>
          <ac:cxnSpMkLst>
            <pc:docMk/>
            <pc:sldMk cId="1529203077" sldId="257"/>
            <ac:cxnSpMk id="26" creationId="{D6206FDC-2777-4D7F-AF9C-73413DA664C9}"/>
          </ac:cxnSpMkLst>
        </pc:cxnChg>
        <pc:cxnChg chg="add del">
          <ac:chgData name="Slavina Stoyanova (2127720)" userId="S::2127720@student.uwtsd.ac.uk::ac3dedce-a5c9-44c0-82ba-88fb297c7dc1" providerId="AD" clId="Web-{AE174554-1919-491E-BBF7-AAE1E0B9BDF8}" dt="2023-10-25T19:49:06.341" v="160"/>
          <ac:cxnSpMkLst>
            <pc:docMk/>
            <pc:sldMk cId="1529203077" sldId="257"/>
            <ac:cxnSpMk id="33" creationId="{5021601D-2758-4B15-A31C-FDA184C51B3A}"/>
          </ac:cxnSpMkLst>
        </pc:cxnChg>
        <pc:cxnChg chg="add del">
          <ac:chgData name="Slavina Stoyanova (2127720)" userId="S::2127720@student.uwtsd.ac.uk::ac3dedce-a5c9-44c0-82ba-88fb297c7dc1" providerId="AD" clId="Web-{AE174554-1919-491E-BBF7-AAE1E0B9BDF8}" dt="2023-10-25T20:12:57.714" v="390"/>
          <ac:cxnSpMkLst>
            <pc:docMk/>
            <pc:sldMk cId="1529203077" sldId="257"/>
            <ac:cxnSpMk id="41" creationId="{1F16A8D4-FE87-4604-88B2-394B5D1EB437}"/>
          </ac:cxnSpMkLst>
        </pc:cxnChg>
      </pc:sldChg>
      <pc:sldChg chg="addSp delSp modSp new mod setBg">
        <pc:chgData name="Slavina Stoyanova (2127720)" userId="S::2127720@student.uwtsd.ac.uk::ac3dedce-a5c9-44c0-82ba-88fb297c7dc1" providerId="AD" clId="Web-{AE174554-1919-491E-BBF7-AAE1E0B9BDF8}" dt="2023-10-25T20:52:31.917" v="764"/>
        <pc:sldMkLst>
          <pc:docMk/>
          <pc:sldMk cId="3998574474" sldId="258"/>
        </pc:sldMkLst>
        <pc:spChg chg="mod">
          <ac:chgData name="Slavina Stoyanova (2127720)" userId="S::2127720@student.uwtsd.ac.uk::ac3dedce-a5c9-44c0-82ba-88fb297c7dc1" providerId="AD" clId="Web-{AE174554-1919-491E-BBF7-AAE1E0B9BDF8}" dt="2023-10-25T20:52:31.917" v="764"/>
          <ac:spMkLst>
            <pc:docMk/>
            <pc:sldMk cId="3998574474" sldId="258"/>
            <ac:spMk id="2" creationId="{A55DE902-B650-F01A-7538-2A723C8AC2BD}"/>
          </ac:spMkLst>
        </pc:spChg>
        <pc:spChg chg="mod ord">
          <ac:chgData name="Slavina Stoyanova (2127720)" userId="S::2127720@student.uwtsd.ac.uk::ac3dedce-a5c9-44c0-82ba-88fb297c7dc1" providerId="AD" clId="Web-{AE174554-1919-491E-BBF7-AAE1E0B9BDF8}" dt="2023-10-25T20:52:31.917" v="764"/>
          <ac:spMkLst>
            <pc:docMk/>
            <pc:sldMk cId="3998574474" sldId="258"/>
            <ac:spMk id="3" creationId="{D148A679-0175-7FD4-3FF4-6A2DACE78D1F}"/>
          </ac:spMkLst>
        </pc:spChg>
        <pc:spChg chg="del mod">
          <ac:chgData name="Slavina Stoyanova (2127720)" userId="S::2127720@student.uwtsd.ac.uk::ac3dedce-a5c9-44c0-82ba-88fb297c7dc1" providerId="AD" clId="Web-{AE174554-1919-491E-BBF7-AAE1E0B9BDF8}" dt="2023-10-25T20:25:30.397" v="430"/>
          <ac:spMkLst>
            <pc:docMk/>
            <pc:sldMk cId="3998574474" sldId="258"/>
            <ac:spMk id="4" creationId="{A2B8A9BE-87AC-43E6-11B5-B3A7C963146C}"/>
          </ac:spMkLst>
        </pc:spChg>
        <pc:spChg chg="add del">
          <ac:chgData name="Slavina Stoyanova (2127720)" userId="S::2127720@student.uwtsd.ac.uk::ac3dedce-a5c9-44c0-82ba-88fb297c7dc1" providerId="AD" clId="Web-{AE174554-1919-491E-BBF7-AAE1E0B9BDF8}" dt="2023-10-25T20:25:53.210" v="431"/>
          <ac:spMkLst>
            <pc:docMk/>
            <pc:sldMk cId="3998574474" sldId="258"/>
            <ac:spMk id="9" creationId="{8CA06CD6-90CA-4C45-856C-6771339E1E22}"/>
          </ac:spMkLst>
        </pc:spChg>
        <pc:spChg chg="add">
          <ac:chgData name="Slavina Stoyanova (2127720)" userId="S::2127720@student.uwtsd.ac.uk::ac3dedce-a5c9-44c0-82ba-88fb297c7dc1" providerId="AD" clId="Web-{AE174554-1919-491E-BBF7-AAE1E0B9BDF8}" dt="2023-10-25T20:52:31.917" v="764"/>
          <ac:spMkLst>
            <pc:docMk/>
            <pc:sldMk cId="3998574474" sldId="258"/>
            <ac:spMk id="28" creationId="{FFB60E8C-7224-44A4-87A0-46A1711DD2ED}"/>
          </ac:spMkLst>
        </pc:spChg>
        <pc:spChg chg="add">
          <ac:chgData name="Slavina Stoyanova (2127720)" userId="S::2127720@student.uwtsd.ac.uk::ac3dedce-a5c9-44c0-82ba-88fb297c7dc1" providerId="AD" clId="Web-{AE174554-1919-491E-BBF7-AAE1E0B9BDF8}" dt="2023-10-25T20:52:31.917" v="764"/>
          <ac:spMkLst>
            <pc:docMk/>
            <pc:sldMk cId="3998574474" sldId="258"/>
            <ac:spMk id="30" creationId="{5DA32751-37A2-45C0-BE94-63D375E27003}"/>
          </ac:spMkLst>
        </pc:spChg>
        <pc:spChg chg="add">
          <ac:chgData name="Slavina Stoyanova (2127720)" userId="S::2127720@student.uwtsd.ac.uk::ac3dedce-a5c9-44c0-82ba-88fb297c7dc1" providerId="AD" clId="Web-{AE174554-1919-491E-BBF7-AAE1E0B9BDF8}" dt="2023-10-25T20:52:31.917" v="764"/>
          <ac:spMkLst>
            <pc:docMk/>
            <pc:sldMk cId="3998574474" sldId="258"/>
            <ac:spMk id="32" creationId="{E659831F-0D9A-4C63-9EBB-8435B85A440F}"/>
          </ac:spMkLst>
        </pc:spChg>
        <pc:spChg chg="add">
          <ac:chgData name="Slavina Stoyanova (2127720)" userId="S::2127720@student.uwtsd.ac.uk::ac3dedce-a5c9-44c0-82ba-88fb297c7dc1" providerId="AD" clId="Web-{AE174554-1919-491E-BBF7-AAE1E0B9BDF8}" dt="2023-10-25T20:52:31.917" v="764"/>
          <ac:spMkLst>
            <pc:docMk/>
            <pc:sldMk cId="3998574474" sldId="258"/>
            <ac:spMk id="34" creationId="{5A55FBCD-CD42-40F5-8A1B-3203F9CAEEAA}"/>
          </ac:spMkLst>
        </pc:spChg>
        <pc:grpChg chg="add del">
          <ac:chgData name="Slavina Stoyanova (2127720)" userId="S::2127720@student.uwtsd.ac.uk::ac3dedce-a5c9-44c0-82ba-88fb297c7dc1" providerId="AD" clId="Web-{AE174554-1919-491E-BBF7-AAE1E0B9BDF8}" dt="2023-10-25T20:39:32.094" v="569"/>
          <ac:grpSpMkLst>
            <pc:docMk/>
            <pc:sldMk cId="3998574474" sldId="258"/>
            <ac:grpSpMk id="16" creationId="{31C49F18-8757-4E87-5C2E-9D6D7B82BA3B}"/>
          </ac:grpSpMkLst>
        </pc:grpChg>
        <pc:picChg chg="add mod ord">
          <ac:chgData name="Slavina Stoyanova (2127720)" userId="S::2127720@student.uwtsd.ac.uk::ac3dedce-a5c9-44c0-82ba-88fb297c7dc1" providerId="AD" clId="Web-{AE174554-1919-491E-BBF7-AAE1E0B9BDF8}" dt="2023-10-25T20:52:31.917" v="764"/>
          <ac:picMkLst>
            <pc:docMk/>
            <pc:sldMk cId="3998574474" sldId="258"/>
            <ac:picMk id="5" creationId="{A34EFB13-38F1-5692-2665-C1F9E17753DE}"/>
          </ac:picMkLst>
        </pc:picChg>
        <pc:cxnChg chg="add del">
          <ac:chgData name="Slavina Stoyanova (2127720)" userId="S::2127720@student.uwtsd.ac.uk::ac3dedce-a5c9-44c0-82ba-88fb297c7dc1" providerId="AD" clId="Web-{AE174554-1919-491E-BBF7-AAE1E0B9BDF8}" dt="2023-10-25T20:25:53.210" v="431"/>
          <ac:cxnSpMkLst>
            <pc:docMk/>
            <pc:sldMk cId="3998574474" sldId="258"/>
            <ac:cxnSpMk id="11" creationId="{5021601D-2758-4B15-A31C-FDA184C51B3A}"/>
          </ac:cxnSpMkLst>
        </pc:cxnChg>
        <pc:cxnChg chg="add del">
          <ac:chgData name="Slavina Stoyanova (2127720)" userId="S::2127720@student.uwtsd.ac.uk::ac3dedce-a5c9-44c0-82ba-88fb297c7dc1" providerId="AD" clId="Web-{AE174554-1919-491E-BBF7-AAE1E0B9BDF8}" dt="2023-10-25T20:52:31.917" v="764"/>
          <ac:cxnSpMkLst>
            <pc:docMk/>
            <pc:sldMk cId="3998574474" sldId="258"/>
            <ac:cxnSpMk id="23" creationId="{249EDD1B-F94D-B4E6-ACAA-566B9A26FDE3}"/>
          </ac:cxnSpMkLst>
        </pc:cxnChg>
      </pc:sldChg>
      <pc:sldChg chg="addSp delSp modSp new mod setBg modClrScheme delDesignElem chgLayout">
        <pc:chgData name="Slavina Stoyanova (2127720)" userId="S::2127720@student.uwtsd.ac.uk::ac3dedce-a5c9-44c0-82ba-88fb297c7dc1" providerId="AD" clId="Web-{AE174554-1919-491E-BBF7-AAE1E0B9BDF8}" dt="2023-10-25T20:51:31.306" v="760"/>
        <pc:sldMkLst>
          <pc:docMk/>
          <pc:sldMk cId="1970644287" sldId="259"/>
        </pc:sldMkLst>
        <pc:spChg chg="mod ord">
          <ac:chgData name="Slavina Stoyanova (2127720)" userId="S::2127720@student.uwtsd.ac.uk::ac3dedce-a5c9-44c0-82ba-88fb297c7dc1" providerId="AD" clId="Web-{AE174554-1919-491E-BBF7-AAE1E0B9BDF8}" dt="2023-10-25T20:51:31.306" v="760"/>
          <ac:spMkLst>
            <pc:docMk/>
            <pc:sldMk cId="1970644287" sldId="259"/>
            <ac:spMk id="2" creationId="{0177BD84-7A06-C755-98D9-42185BBE0309}"/>
          </ac:spMkLst>
        </pc:spChg>
        <pc:spChg chg="del">
          <ac:chgData name="Slavina Stoyanova (2127720)" userId="S::2127720@student.uwtsd.ac.uk::ac3dedce-a5c9-44c0-82ba-88fb297c7dc1" providerId="AD" clId="Web-{AE174554-1919-491E-BBF7-AAE1E0B9BDF8}" dt="2023-10-25T20:44:20.477" v="574"/>
          <ac:spMkLst>
            <pc:docMk/>
            <pc:sldMk cId="1970644287" sldId="259"/>
            <ac:spMk id="3" creationId="{F0AA7A0B-3A2B-69BC-0070-FFCFA179EBA6}"/>
          </ac:spMkLst>
        </pc:spChg>
        <pc:spChg chg="del">
          <ac:chgData name="Slavina Stoyanova (2127720)" userId="S::2127720@student.uwtsd.ac.uk::ac3dedce-a5c9-44c0-82ba-88fb297c7dc1" providerId="AD" clId="Web-{AE174554-1919-491E-BBF7-AAE1E0B9BDF8}" dt="2023-10-25T20:44:20.477" v="574"/>
          <ac:spMkLst>
            <pc:docMk/>
            <pc:sldMk cId="1970644287" sldId="259"/>
            <ac:spMk id="4" creationId="{588E9973-82DC-FD85-3D54-51BB159654F1}"/>
          </ac:spMkLst>
        </pc:spChg>
        <pc:spChg chg="add mod ord">
          <ac:chgData name="Slavina Stoyanova (2127720)" userId="S::2127720@student.uwtsd.ac.uk::ac3dedce-a5c9-44c0-82ba-88fb297c7dc1" providerId="AD" clId="Web-{AE174554-1919-491E-BBF7-AAE1E0B9BDF8}" dt="2023-10-25T20:51:31.306" v="760"/>
          <ac:spMkLst>
            <pc:docMk/>
            <pc:sldMk cId="1970644287" sldId="259"/>
            <ac:spMk id="5" creationId="{39C3225E-052B-65F2-F988-F1793D3491A0}"/>
          </ac:spMkLst>
        </pc:spChg>
        <pc:spChg chg="add del">
          <ac:chgData name="Slavina Stoyanova (2127720)" userId="S::2127720@student.uwtsd.ac.uk::ac3dedce-a5c9-44c0-82ba-88fb297c7dc1" providerId="AD" clId="Web-{AE174554-1919-491E-BBF7-AAE1E0B9BDF8}" dt="2023-10-25T20:49:32.052" v="730"/>
          <ac:spMkLst>
            <pc:docMk/>
            <pc:sldMk cId="1970644287" sldId="259"/>
            <ac:spMk id="8" creationId="{F13C74B1-5B17-4795-BED0-7140497B445A}"/>
          </ac:spMkLst>
        </pc:spChg>
        <pc:spChg chg="add del">
          <ac:chgData name="Slavina Stoyanova (2127720)" userId="S::2127720@student.uwtsd.ac.uk::ac3dedce-a5c9-44c0-82ba-88fb297c7dc1" providerId="AD" clId="Web-{AE174554-1919-491E-BBF7-AAE1E0B9BDF8}" dt="2023-10-25T20:44:34.200" v="575"/>
          <ac:spMkLst>
            <pc:docMk/>
            <pc:sldMk cId="1970644287" sldId="259"/>
            <ac:spMk id="9" creationId="{5A292AEA-2528-46C0-B426-95822B6141FB}"/>
          </ac:spMkLst>
        </pc:spChg>
        <pc:spChg chg="add del">
          <ac:chgData name="Slavina Stoyanova (2127720)" userId="S::2127720@student.uwtsd.ac.uk::ac3dedce-a5c9-44c0-82ba-88fb297c7dc1" providerId="AD" clId="Web-{AE174554-1919-491E-BBF7-AAE1E0B9BDF8}" dt="2023-10-25T20:49:32.052" v="730"/>
          <ac:spMkLst>
            <pc:docMk/>
            <pc:sldMk cId="1970644287" sldId="259"/>
            <ac:spMk id="10" creationId="{D4974D33-8DC5-464E-8C6D-BE58F0669C17}"/>
          </ac:spMkLst>
        </pc:spChg>
        <pc:spChg chg="add del">
          <ac:chgData name="Slavina Stoyanova (2127720)" userId="S::2127720@student.uwtsd.ac.uk::ac3dedce-a5c9-44c0-82ba-88fb297c7dc1" providerId="AD" clId="Web-{AE174554-1919-491E-BBF7-AAE1E0B9BDF8}" dt="2023-10-25T20:44:34.200" v="575"/>
          <ac:spMkLst>
            <pc:docMk/>
            <pc:sldMk cId="1970644287" sldId="259"/>
            <ac:spMk id="11" creationId="{D8B7B198-E4DF-43CD-AD8C-199884323745}"/>
          </ac:spMkLst>
        </pc:spChg>
        <pc:spChg chg="add del">
          <ac:chgData name="Slavina Stoyanova (2127720)" userId="S::2127720@student.uwtsd.ac.uk::ac3dedce-a5c9-44c0-82ba-88fb297c7dc1" providerId="AD" clId="Web-{AE174554-1919-491E-BBF7-AAE1E0B9BDF8}" dt="2023-10-25T20:51:31.306" v="760"/>
          <ac:spMkLst>
            <pc:docMk/>
            <pc:sldMk cId="1970644287" sldId="259"/>
            <ac:spMk id="12" creationId="{C0763A76-9F1C-4FC5-82B7-DD475DA461B2}"/>
          </ac:spMkLst>
        </pc:spChg>
        <pc:spChg chg="add del">
          <ac:chgData name="Slavina Stoyanova (2127720)" userId="S::2127720@student.uwtsd.ac.uk::ac3dedce-a5c9-44c0-82ba-88fb297c7dc1" providerId="AD" clId="Web-{AE174554-1919-491E-BBF7-AAE1E0B9BDF8}" dt="2023-10-25T20:44:34.200" v="575"/>
          <ac:spMkLst>
            <pc:docMk/>
            <pc:sldMk cId="1970644287" sldId="259"/>
            <ac:spMk id="13" creationId="{2BE67753-EA0E-4819-8D22-0B6600CF7231}"/>
          </ac:spMkLst>
        </pc:spChg>
        <pc:spChg chg="add del">
          <ac:chgData name="Slavina Stoyanova (2127720)" userId="S::2127720@student.uwtsd.ac.uk::ac3dedce-a5c9-44c0-82ba-88fb297c7dc1" providerId="AD" clId="Web-{AE174554-1919-491E-BBF7-AAE1E0B9BDF8}" dt="2023-10-25T20:51:31.306" v="760"/>
          <ac:spMkLst>
            <pc:docMk/>
            <pc:sldMk cId="1970644287" sldId="259"/>
            <ac:spMk id="14" creationId="{E81BF4F6-F2CF-4984-9D14-D6966D92F99F}"/>
          </ac:spMkLst>
        </pc:spChg>
        <pc:spChg chg="add">
          <ac:chgData name="Slavina Stoyanova (2127720)" userId="S::2127720@student.uwtsd.ac.uk::ac3dedce-a5c9-44c0-82ba-88fb297c7dc1" providerId="AD" clId="Web-{AE174554-1919-491E-BBF7-AAE1E0B9BDF8}" dt="2023-10-25T20:51:31.306" v="760"/>
          <ac:spMkLst>
            <pc:docMk/>
            <pc:sldMk cId="1970644287" sldId="259"/>
            <ac:spMk id="21" creationId="{201CC55D-ED54-4C5C-95E6-10947BD1103B}"/>
          </ac:spMkLst>
        </pc:spChg>
        <pc:spChg chg="add">
          <ac:chgData name="Slavina Stoyanova (2127720)" userId="S::2127720@student.uwtsd.ac.uk::ac3dedce-a5c9-44c0-82ba-88fb297c7dc1" providerId="AD" clId="Web-{AE174554-1919-491E-BBF7-AAE1E0B9BDF8}" dt="2023-10-25T20:51:31.306" v="760"/>
          <ac:spMkLst>
            <pc:docMk/>
            <pc:sldMk cId="1970644287" sldId="259"/>
            <ac:spMk id="27" creationId="{3873B707-463F-40B0-8227-E8CC6C67EB25}"/>
          </ac:spMkLst>
        </pc:spChg>
        <pc:spChg chg="add">
          <ac:chgData name="Slavina Stoyanova (2127720)" userId="S::2127720@student.uwtsd.ac.uk::ac3dedce-a5c9-44c0-82ba-88fb297c7dc1" providerId="AD" clId="Web-{AE174554-1919-491E-BBF7-AAE1E0B9BDF8}" dt="2023-10-25T20:51:31.306" v="760"/>
          <ac:spMkLst>
            <pc:docMk/>
            <pc:sldMk cId="1970644287" sldId="259"/>
            <ac:spMk id="29" creationId="{C13237C8-E62C-4F0D-A318-BD6FB6C2D138}"/>
          </ac:spMkLst>
        </pc:spChg>
        <pc:spChg chg="add">
          <ac:chgData name="Slavina Stoyanova (2127720)" userId="S::2127720@student.uwtsd.ac.uk::ac3dedce-a5c9-44c0-82ba-88fb297c7dc1" providerId="AD" clId="Web-{AE174554-1919-491E-BBF7-AAE1E0B9BDF8}" dt="2023-10-25T20:51:31.306" v="760"/>
          <ac:spMkLst>
            <pc:docMk/>
            <pc:sldMk cId="1970644287" sldId="259"/>
            <ac:spMk id="31" creationId="{19C9EAEA-39D0-4B0E-A0EB-51E7B26740B1}"/>
          </ac:spMkLst>
        </pc:spChg>
        <pc:grpChg chg="add del">
          <ac:chgData name="Slavina Stoyanova (2127720)" userId="S::2127720@student.uwtsd.ac.uk::ac3dedce-a5c9-44c0-82ba-88fb297c7dc1" providerId="AD" clId="Web-{AE174554-1919-491E-BBF7-AAE1E0B9BDF8}" dt="2023-10-25T20:44:34.200" v="575"/>
          <ac:grpSpMkLst>
            <pc:docMk/>
            <pc:sldMk cId="1970644287" sldId="259"/>
            <ac:grpSpMk id="15" creationId="{D76D63AC-0421-45EC-B383-E79A61A78C6B}"/>
          </ac:grpSpMkLst>
        </pc:grpChg>
        <pc:grpChg chg="add">
          <ac:chgData name="Slavina Stoyanova (2127720)" userId="S::2127720@student.uwtsd.ac.uk::ac3dedce-a5c9-44c0-82ba-88fb297c7dc1" providerId="AD" clId="Web-{AE174554-1919-491E-BBF7-AAE1E0B9BDF8}" dt="2023-10-25T20:51:31.306" v="760"/>
          <ac:grpSpMkLst>
            <pc:docMk/>
            <pc:sldMk cId="1970644287" sldId="259"/>
            <ac:grpSpMk id="23" creationId="{1DE889C7-FAD6-4397-98E2-05D503484459}"/>
          </ac:grpSpMkLst>
        </pc:grpChg>
        <pc:grpChg chg="add del">
          <ac:chgData name="Slavina Stoyanova (2127720)" userId="S::2127720@student.uwtsd.ac.uk::ac3dedce-a5c9-44c0-82ba-88fb297c7dc1" providerId="AD" clId="Web-{AE174554-1919-491E-BBF7-AAE1E0B9BDF8}" dt="2023-10-25T20:44:34.200" v="575"/>
          <ac:grpSpMkLst>
            <pc:docMk/>
            <pc:sldMk cId="1970644287" sldId="259"/>
            <ac:grpSpMk id="24" creationId="{87F87F1B-42BA-4AC7-A4E2-41544DDB2CE3}"/>
          </ac:grpSpMkLst>
        </pc:grpChg>
        <pc:grpChg chg="add del">
          <ac:chgData name="Slavina Stoyanova (2127720)" userId="S::2127720@student.uwtsd.ac.uk::ac3dedce-a5c9-44c0-82ba-88fb297c7dc1" providerId="AD" clId="Web-{AE174554-1919-491E-BBF7-AAE1E0B9BDF8}" dt="2023-10-25T20:44:34.200" v="575"/>
          <ac:grpSpMkLst>
            <pc:docMk/>
            <pc:sldMk cId="1970644287" sldId="259"/>
            <ac:grpSpMk id="30" creationId="{967346A5-7569-4F15-AB5D-BE3DADF192C0}"/>
          </ac:grpSpMkLst>
        </pc:grpChg>
        <pc:picChg chg="add del">
          <ac:chgData name="Slavina Stoyanova (2127720)" userId="S::2127720@student.uwtsd.ac.uk::ac3dedce-a5c9-44c0-82ba-88fb297c7dc1" providerId="AD" clId="Web-{AE174554-1919-491E-BBF7-AAE1E0B9BDF8}" dt="2023-10-25T20:49:32.052" v="730"/>
          <ac:picMkLst>
            <pc:docMk/>
            <pc:sldMk cId="1970644287" sldId="259"/>
            <ac:picMk id="7" creationId="{35D7951E-F513-4222-E52C-0E701DE9CAD7}"/>
          </ac:picMkLst>
        </pc:picChg>
        <pc:picChg chg="add mod">
          <ac:chgData name="Slavina Stoyanova (2127720)" userId="S::2127720@student.uwtsd.ac.uk::ac3dedce-a5c9-44c0-82ba-88fb297c7dc1" providerId="AD" clId="Web-{AE174554-1919-491E-BBF7-AAE1E0B9BDF8}" dt="2023-10-25T20:51:31.306" v="760"/>
          <ac:picMkLst>
            <pc:docMk/>
            <pc:sldMk cId="1970644287" sldId="259"/>
            <ac:picMk id="16" creationId="{221EE122-4BCC-5687-A97A-76BE8410FF46}"/>
          </ac:picMkLst>
        </pc:picChg>
      </pc:sldChg>
      <pc:sldChg chg="new">
        <pc:chgData name="Slavina Stoyanova (2127720)" userId="S::2127720@student.uwtsd.ac.uk::ac3dedce-a5c9-44c0-82ba-88fb297c7dc1" providerId="AD" clId="Web-{AE174554-1919-491E-BBF7-AAE1E0B9BDF8}" dt="2023-10-25T20:03:58.699" v="344"/>
        <pc:sldMkLst>
          <pc:docMk/>
          <pc:sldMk cId="2644847065" sldId="260"/>
        </pc:sldMkLst>
      </pc:sldChg>
      <pc:sldChg chg="new">
        <pc:chgData name="Slavina Stoyanova (2127720)" userId="S::2127720@student.uwtsd.ac.uk::ac3dedce-a5c9-44c0-82ba-88fb297c7dc1" providerId="AD" clId="Web-{AE174554-1919-491E-BBF7-AAE1E0B9BDF8}" dt="2023-10-25T20:04:02.527" v="345"/>
        <pc:sldMkLst>
          <pc:docMk/>
          <pc:sldMk cId="3643876696" sldId="261"/>
        </pc:sldMkLst>
      </pc:sldChg>
      <pc:sldChg chg="new">
        <pc:chgData name="Slavina Stoyanova (2127720)" userId="S::2127720@student.uwtsd.ac.uk::ac3dedce-a5c9-44c0-82ba-88fb297c7dc1" providerId="AD" clId="Web-{AE174554-1919-491E-BBF7-AAE1E0B9BDF8}" dt="2023-10-25T20:04:05.668" v="346"/>
        <pc:sldMkLst>
          <pc:docMk/>
          <pc:sldMk cId="3387557885" sldId="262"/>
        </pc:sldMkLst>
      </pc:sldChg>
      <pc:sldChg chg="new">
        <pc:chgData name="Slavina Stoyanova (2127720)" userId="S::2127720@student.uwtsd.ac.uk::ac3dedce-a5c9-44c0-82ba-88fb297c7dc1" providerId="AD" clId="Web-{AE174554-1919-491E-BBF7-AAE1E0B9BDF8}" dt="2023-10-25T20:04:08.903" v="347"/>
        <pc:sldMkLst>
          <pc:docMk/>
          <pc:sldMk cId="2503907596" sldId="263"/>
        </pc:sldMkLst>
      </pc:sldChg>
      <pc:sldChg chg="new">
        <pc:chgData name="Slavina Stoyanova (2127720)" userId="S::2127720@student.uwtsd.ac.uk::ac3dedce-a5c9-44c0-82ba-88fb297c7dc1" providerId="AD" clId="Web-{AE174554-1919-491E-BBF7-AAE1E0B9BDF8}" dt="2023-10-25T20:04:12.028" v="348"/>
        <pc:sldMkLst>
          <pc:docMk/>
          <pc:sldMk cId="4287368458" sldId="264"/>
        </pc:sldMkLst>
      </pc:sldChg>
      <pc:sldChg chg="new">
        <pc:chgData name="Slavina Stoyanova (2127720)" userId="S::2127720@student.uwtsd.ac.uk::ac3dedce-a5c9-44c0-82ba-88fb297c7dc1" providerId="AD" clId="Web-{AE174554-1919-491E-BBF7-AAE1E0B9BDF8}" dt="2023-10-25T20:04:15.700" v="349"/>
        <pc:sldMkLst>
          <pc:docMk/>
          <pc:sldMk cId="1601658397" sldId="265"/>
        </pc:sldMkLst>
      </pc:sldChg>
      <pc:sldChg chg="addSp delSp modSp new mod setBg modClrScheme addAnim delDesignElem chgLayout">
        <pc:chgData name="Slavina Stoyanova (2127720)" userId="S::2127720@student.uwtsd.ac.uk::ac3dedce-a5c9-44c0-82ba-88fb297c7dc1" providerId="AD" clId="Web-{AE174554-1919-491E-BBF7-AAE1E0B9BDF8}" dt="2023-10-25T20:56:01.299" v="770" actId="20577"/>
        <pc:sldMkLst>
          <pc:docMk/>
          <pc:sldMk cId="3319501871" sldId="266"/>
        </pc:sldMkLst>
        <pc:spChg chg="mod ord">
          <ac:chgData name="Slavina Stoyanova (2127720)" userId="S::2127720@student.uwtsd.ac.uk::ac3dedce-a5c9-44c0-82ba-88fb297c7dc1" providerId="AD" clId="Web-{AE174554-1919-491E-BBF7-AAE1E0B9BDF8}" dt="2023-10-25T20:52:57.511" v="765"/>
          <ac:spMkLst>
            <pc:docMk/>
            <pc:sldMk cId="3319501871" sldId="266"/>
            <ac:spMk id="2" creationId="{C43E3030-A3FD-A569-45B6-DE67A219ACA5}"/>
          </ac:spMkLst>
        </pc:spChg>
        <pc:spChg chg="del">
          <ac:chgData name="Slavina Stoyanova (2127720)" userId="S::2127720@student.uwtsd.ac.uk::ac3dedce-a5c9-44c0-82ba-88fb297c7dc1" providerId="AD" clId="Web-{AE174554-1919-491E-BBF7-AAE1E0B9BDF8}" dt="2023-10-25T20:04:32.997" v="351"/>
          <ac:spMkLst>
            <pc:docMk/>
            <pc:sldMk cId="3319501871" sldId="266"/>
            <ac:spMk id="3" creationId="{F32EA557-90BA-CDC6-8F04-8E850CD764A2}"/>
          </ac:spMkLst>
        </pc:spChg>
        <pc:spChg chg="del">
          <ac:chgData name="Slavina Stoyanova (2127720)" userId="S::2127720@student.uwtsd.ac.uk::ac3dedce-a5c9-44c0-82ba-88fb297c7dc1" providerId="AD" clId="Web-{AE174554-1919-491E-BBF7-AAE1E0B9BDF8}" dt="2023-10-25T20:04:32.997" v="351"/>
          <ac:spMkLst>
            <pc:docMk/>
            <pc:sldMk cId="3319501871" sldId="266"/>
            <ac:spMk id="4" creationId="{656ACB40-757A-B8E7-63B8-D6C292C0B8DA}"/>
          </ac:spMkLst>
        </pc:spChg>
        <pc:spChg chg="add del mod">
          <ac:chgData name="Slavina Stoyanova (2127720)" userId="S::2127720@student.uwtsd.ac.uk::ac3dedce-a5c9-44c0-82ba-88fb297c7dc1" providerId="AD" clId="Web-{AE174554-1919-491E-BBF7-AAE1E0B9BDF8}" dt="2023-10-25T20:08:14.722" v="376"/>
          <ac:spMkLst>
            <pc:docMk/>
            <pc:sldMk cId="3319501871" sldId="266"/>
            <ac:spMk id="6" creationId="{382C9B2C-E1D1-79B4-5631-BFEB0B0E2A2E}"/>
          </ac:spMkLst>
        </pc:spChg>
        <pc:spChg chg="add del mod ord">
          <ac:chgData name="Slavina Stoyanova (2127720)" userId="S::2127720@student.uwtsd.ac.uk::ac3dedce-a5c9-44c0-82ba-88fb297c7dc1" providerId="AD" clId="Web-{AE174554-1919-491E-BBF7-AAE1E0B9BDF8}" dt="2023-10-25T20:08:14.722" v="376"/>
          <ac:spMkLst>
            <pc:docMk/>
            <pc:sldMk cId="3319501871" sldId="266"/>
            <ac:spMk id="7" creationId="{65ABFAEF-3FEA-D710-F1C5-B54AE1BAEA40}"/>
          </ac:spMkLst>
        </pc:spChg>
        <pc:spChg chg="add del">
          <ac:chgData name="Slavina Stoyanova (2127720)" userId="S::2127720@student.uwtsd.ac.uk::ac3dedce-a5c9-44c0-82ba-88fb297c7dc1" providerId="AD" clId="Web-{AE174554-1919-491E-BBF7-AAE1E0B9BDF8}" dt="2023-10-25T20:05:58.078" v="364"/>
          <ac:spMkLst>
            <pc:docMk/>
            <pc:sldMk cId="3319501871" sldId="266"/>
            <ac:spMk id="8" creationId="{0671A8AE-40A1-4631-A6B8-581AFF065482}"/>
          </ac:spMkLst>
        </pc:spChg>
        <pc:spChg chg="add mod ord">
          <ac:chgData name="Slavina Stoyanova (2127720)" userId="S::2127720@student.uwtsd.ac.uk::ac3dedce-a5c9-44c0-82ba-88fb297c7dc1" providerId="AD" clId="Web-{AE174554-1919-491E-BBF7-AAE1E0B9BDF8}" dt="2023-10-25T20:56:01.299" v="770" actId="20577"/>
          <ac:spMkLst>
            <pc:docMk/>
            <pc:sldMk cId="3319501871" sldId="266"/>
            <ac:spMk id="9" creationId="{F9D12EF2-BA70-A5FF-3FA0-5686A532081B}"/>
          </ac:spMkLst>
        </pc:spChg>
        <pc:spChg chg="add del">
          <ac:chgData name="Slavina Stoyanova (2127720)" userId="S::2127720@student.uwtsd.ac.uk::ac3dedce-a5c9-44c0-82ba-88fb297c7dc1" providerId="AD" clId="Web-{AE174554-1919-491E-BBF7-AAE1E0B9BDF8}" dt="2023-10-25T20:05:58.078" v="364"/>
          <ac:spMkLst>
            <pc:docMk/>
            <pc:sldMk cId="3319501871" sldId="266"/>
            <ac:spMk id="10" creationId="{AB58EF07-17C2-48CF-ABB0-EEF1F17CB8F0}"/>
          </ac:spMkLst>
        </pc:spChg>
        <pc:spChg chg="add del">
          <ac:chgData name="Slavina Stoyanova (2127720)" userId="S::2127720@student.uwtsd.ac.uk::ac3dedce-a5c9-44c0-82ba-88fb297c7dc1" providerId="AD" clId="Web-{AE174554-1919-491E-BBF7-AAE1E0B9BDF8}" dt="2023-10-25T20:52:57.511" v="765"/>
          <ac:spMkLst>
            <pc:docMk/>
            <pc:sldMk cId="3319501871" sldId="266"/>
            <ac:spMk id="11" creationId="{9AA72BD9-2C5A-4EDC-931F-5AA08EACA0F3}"/>
          </ac:spMkLst>
        </pc:spChg>
        <pc:spChg chg="add del">
          <ac:chgData name="Slavina Stoyanova (2127720)" userId="S::2127720@student.uwtsd.ac.uk::ac3dedce-a5c9-44c0-82ba-88fb297c7dc1" providerId="AD" clId="Web-{AE174554-1919-491E-BBF7-AAE1E0B9BDF8}" dt="2023-10-25T20:05:58.078" v="364"/>
          <ac:spMkLst>
            <pc:docMk/>
            <pc:sldMk cId="3319501871" sldId="266"/>
            <ac:spMk id="12" creationId="{AF2F604E-43BE-4DC3-B983-E071523364F8}"/>
          </ac:spMkLst>
        </pc:spChg>
        <pc:spChg chg="add del">
          <ac:chgData name="Slavina Stoyanova (2127720)" userId="S::2127720@student.uwtsd.ac.uk::ac3dedce-a5c9-44c0-82ba-88fb297c7dc1" providerId="AD" clId="Web-{AE174554-1919-491E-BBF7-AAE1E0B9BDF8}" dt="2023-10-25T20:05:58.078" v="364"/>
          <ac:spMkLst>
            <pc:docMk/>
            <pc:sldMk cId="3319501871" sldId="266"/>
            <ac:spMk id="14" creationId="{08C9B587-E65E-4B52-B37C-ABEBB6E87928}"/>
          </ac:spMkLst>
        </pc:spChg>
        <pc:spChg chg="add del">
          <ac:chgData name="Slavina Stoyanova (2127720)" userId="S::2127720@student.uwtsd.ac.uk::ac3dedce-a5c9-44c0-82ba-88fb297c7dc1" providerId="AD" clId="Web-{AE174554-1919-491E-BBF7-AAE1E0B9BDF8}" dt="2023-10-25T20:52:57.511" v="765"/>
          <ac:spMkLst>
            <pc:docMk/>
            <pc:sldMk cId="3319501871" sldId="266"/>
            <ac:spMk id="16" creationId="{DD3981AC-7B61-4947-BCF3-F7AA7FA385B9}"/>
          </ac:spMkLst>
        </pc:spChg>
        <pc:spChg chg="add del">
          <ac:chgData name="Slavina Stoyanova (2127720)" userId="S::2127720@student.uwtsd.ac.uk::ac3dedce-a5c9-44c0-82ba-88fb297c7dc1" providerId="AD" clId="Web-{AE174554-1919-491E-BBF7-AAE1E0B9BDF8}" dt="2023-10-25T20:52:57.511" v="765"/>
          <ac:spMkLst>
            <pc:docMk/>
            <pc:sldMk cId="3319501871" sldId="266"/>
            <ac:spMk id="18" creationId="{55D4142C-5077-457F-A6AD-3FECFDB39685}"/>
          </ac:spMkLst>
        </pc:spChg>
        <pc:spChg chg="add del">
          <ac:chgData name="Slavina Stoyanova (2127720)" userId="S::2127720@student.uwtsd.ac.uk::ac3dedce-a5c9-44c0-82ba-88fb297c7dc1" providerId="AD" clId="Web-{AE174554-1919-491E-BBF7-AAE1E0B9BDF8}" dt="2023-10-25T20:07:36.408" v="372"/>
          <ac:spMkLst>
            <pc:docMk/>
            <pc:sldMk cId="3319501871" sldId="266"/>
            <ac:spMk id="19" creationId="{9AA72BD9-2C5A-4EDC-931F-5AA08EACA0F3}"/>
          </ac:spMkLst>
        </pc:spChg>
        <pc:spChg chg="add del">
          <ac:chgData name="Slavina Stoyanova (2127720)" userId="S::2127720@student.uwtsd.ac.uk::ac3dedce-a5c9-44c0-82ba-88fb297c7dc1" providerId="AD" clId="Web-{AE174554-1919-491E-BBF7-AAE1E0B9BDF8}" dt="2023-10-25T20:52:57.511" v="765"/>
          <ac:spMkLst>
            <pc:docMk/>
            <pc:sldMk cId="3319501871" sldId="266"/>
            <ac:spMk id="20" creationId="{7A5F0580-5EE9-419F-96EE-B6529EF6E7D0}"/>
          </ac:spMkLst>
        </pc:spChg>
        <pc:spChg chg="add del">
          <ac:chgData name="Slavina Stoyanova (2127720)" userId="S::2127720@student.uwtsd.ac.uk::ac3dedce-a5c9-44c0-82ba-88fb297c7dc1" providerId="AD" clId="Web-{AE174554-1919-491E-BBF7-AAE1E0B9BDF8}" dt="2023-10-25T20:07:36.408" v="372"/>
          <ac:spMkLst>
            <pc:docMk/>
            <pc:sldMk cId="3319501871" sldId="266"/>
            <ac:spMk id="21" creationId="{DD3981AC-7B61-4947-BCF3-F7AA7FA385B9}"/>
          </ac:spMkLst>
        </pc:spChg>
        <pc:spChg chg="add">
          <ac:chgData name="Slavina Stoyanova (2127720)" userId="S::2127720@student.uwtsd.ac.uk::ac3dedce-a5c9-44c0-82ba-88fb297c7dc1" providerId="AD" clId="Web-{AE174554-1919-491E-BBF7-AAE1E0B9BDF8}" dt="2023-10-25T20:52:57.511" v="765"/>
          <ac:spMkLst>
            <pc:docMk/>
            <pc:sldMk cId="3319501871" sldId="266"/>
            <ac:spMk id="22" creationId="{2EB492CD-616E-47F8-933B-5E2D952A0593}"/>
          </ac:spMkLst>
        </pc:spChg>
        <pc:spChg chg="add del">
          <ac:chgData name="Slavina Stoyanova (2127720)" userId="S::2127720@student.uwtsd.ac.uk::ac3dedce-a5c9-44c0-82ba-88fb297c7dc1" providerId="AD" clId="Web-{AE174554-1919-491E-BBF7-AAE1E0B9BDF8}" dt="2023-10-25T20:07:36.408" v="372"/>
          <ac:spMkLst>
            <pc:docMk/>
            <pc:sldMk cId="3319501871" sldId="266"/>
            <ac:spMk id="23" creationId="{55D4142C-5077-457F-A6AD-3FECFDB39685}"/>
          </ac:spMkLst>
        </pc:spChg>
        <pc:spChg chg="add del">
          <ac:chgData name="Slavina Stoyanova (2127720)" userId="S::2127720@student.uwtsd.ac.uk::ac3dedce-a5c9-44c0-82ba-88fb297c7dc1" providerId="AD" clId="Web-{AE174554-1919-491E-BBF7-AAE1E0B9BDF8}" dt="2023-10-25T20:07:36.408" v="372"/>
          <ac:spMkLst>
            <pc:docMk/>
            <pc:sldMk cId="3319501871" sldId="266"/>
            <ac:spMk id="25" creationId="{7A5F0580-5EE9-419F-96EE-B6529EF6E7D0}"/>
          </ac:spMkLst>
        </pc:spChg>
        <pc:spChg chg="add">
          <ac:chgData name="Slavina Stoyanova (2127720)" userId="S::2127720@student.uwtsd.ac.uk::ac3dedce-a5c9-44c0-82ba-88fb297c7dc1" providerId="AD" clId="Web-{AE174554-1919-491E-BBF7-AAE1E0B9BDF8}" dt="2023-10-25T20:52:57.511" v="765"/>
          <ac:spMkLst>
            <pc:docMk/>
            <pc:sldMk cId="3319501871" sldId="266"/>
            <ac:spMk id="27" creationId="{59383CF9-23B5-4335-9B21-1791C4CF1C75}"/>
          </ac:spMkLst>
        </pc:spChg>
        <pc:spChg chg="add">
          <ac:chgData name="Slavina Stoyanova (2127720)" userId="S::2127720@student.uwtsd.ac.uk::ac3dedce-a5c9-44c0-82ba-88fb297c7dc1" providerId="AD" clId="Web-{AE174554-1919-491E-BBF7-AAE1E0B9BDF8}" dt="2023-10-25T20:52:57.511" v="765"/>
          <ac:spMkLst>
            <pc:docMk/>
            <pc:sldMk cId="3319501871" sldId="266"/>
            <ac:spMk id="29" creationId="{0007FE00-9498-4706-B255-6437B0252C02}"/>
          </ac:spMkLst>
        </pc:spChg>
        <pc:picChg chg="add mod ord">
          <ac:chgData name="Slavina Stoyanova (2127720)" userId="S::2127720@student.uwtsd.ac.uk::ac3dedce-a5c9-44c0-82ba-88fb297c7dc1" providerId="AD" clId="Web-{AE174554-1919-491E-BBF7-AAE1E0B9BDF8}" dt="2023-10-25T20:52:57.511" v="765"/>
          <ac:picMkLst>
            <pc:docMk/>
            <pc:sldMk cId="3319501871" sldId="266"/>
            <ac:picMk id="5" creationId="{640C67BC-754F-FA25-88BA-17A07E47DD8E}"/>
          </ac:picMkLst>
        </pc:picChg>
      </pc:sldChg>
    </pc:docChg>
  </pc:docChgLst>
  <pc:docChgLst>
    <pc:chgData name="Slavina Stoyanova (2127720)" userId="S::2127720@student.uwtsd.ac.uk::ac3dedce-a5c9-44c0-82ba-88fb297c7dc1" providerId="AD" clId="Web-{CBE3C01A-946D-91E2-2DD9-41FB76DB177A}"/>
    <pc:docChg chg="modSld">
      <pc:chgData name="Slavina Stoyanova (2127720)" userId="S::2127720@student.uwtsd.ac.uk::ac3dedce-a5c9-44c0-82ba-88fb297c7dc1" providerId="AD" clId="Web-{CBE3C01A-946D-91E2-2DD9-41FB76DB177A}" dt="2023-10-25T21:39:04.999" v="79"/>
      <pc:docMkLst>
        <pc:docMk/>
      </pc:docMkLst>
      <pc:sldChg chg="addSp delSp modSp">
        <pc:chgData name="Slavina Stoyanova (2127720)" userId="S::2127720@student.uwtsd.ac.uk::ac3dedce-a5c9-44c0-82ba-88fb297c7dc1" providerId="AD" clId="Web-{CBE3C01A-946D-91E2-2DD9-41FB76DB177A}" dt="2023-10-25T21:39:04.999" v="79"/>
        <pc:sldMkLst>
          <pc:docMk/>
          <pc:sldMk cId="2644847065" sldId="260"/>
        </pc:sldMkLst>
        <pc:spChg chg="mod ord">
          <ac:chgData name="Slavina Stoyanova (2127720)" userId="S::2127720@student.uwtsd.ac.uk::ac3dedce-a5c9-44c0-82ba-88fb297c7dc1" providerId="AD" clId="Web-{CBE3C01A-946D-91E2-2DD9-41FB76DB177A}" dt="2023-10-25T21:39:04.999" v="79"/>
          <ac:spMkLst>
            <pc:docMk/>
            <pc:sldMk cId="2644847065" sldId="260"/>
            <ac:spMk id="2" creationId="{9FAA4E4D-7806-E3B9-1A90-D56BB41FBEBB}"/>
          </ac:spMkLst>
        </pc:spChg>
        <pc:spChg chg="mod ord">
          <ac:chgData name="Slavina Stoyanova (2127720)" userId="S::2127720@student.uwtsd.ac.uk::ac3dedce-a5c9-44c0-82ba-88fb297c7dc1" providerId="AD" clId="Web-{CBE3C01A-946D-91E2-2DD9-41FB76DB177A}" dt="2023-10-25T21:39:04.999" v="79"/>
          <ac:spMkLst>
            <pc:docMk/>
            <pc:sldMk cId="2644847065" sldId="260"/>
            <ac:spMk id="4" creationId="{BD8A0B1F-2563-A4B2-5E23-3E06D20DC9F6}"/>
          </ac:spMkLst>
        </pc:spChg>
        <pc:spChg chg="add del">
          <ac:chgData name="Slavina Stoyanova (2127720)" userId="S::2127720@student.uwtsd.ac.uk::ac3dedce-a5c9-44c0-82ba-88fb297c7dc1" providerId="AD" clId="Web-{CBE3C01A-946D-91E2-2DD9-41FB76DB177A}" dt="2023-10-25T21:39:04.999" v="79"/>
          <ac:spMkLst>
            <pc:docMk/>
            <pc:sldMk cId="2644847065" sldId="260"/>
            <ac:spMk id="22" creationId="{FFB60E8C-7224-44A4-87A0-46A1711DD2ED}"/>
          </ac:spMkLst>
        </pc:spChg>
        <pc:spChg chg="add del">
          <ac:chgData name="Slavina Stoyanova (2127720)" userId="S::2127720@student.uwtsd.ac.uk::ac3dedce-a5c9-44c0-82ba-88fb297c7dc1" providerId="AD" clId="Web-{CBE3C01A-946D-91E2-2DD9-41FB76DB177A}" dt="2023-10-25T21:39:04.999" v="79"/>
          <ac:spMkLst>
            <pc:docMk/>
            <pc:sldMk cId="2644847065" sldId="260"/>
            <ac:spMk id="24" creationId="{5DA32751-37A2-45C0-BE94-63D375E27003}"/>
          </ac:spMkLst>
        </pc:spChg>
        <pc:spChg chg="add del">
          <ac:chgData name="Slavina Stoyanova (2127720)" userId="S::2127720@student.uwtsd.ac.uk::ac3dedce-a5c9-44c0-82ba-88fb297c7dc1" providerId="AD" clId="Web-{CBE3C01A-946D-91E2-2DD9-41FB76DB177A}" dt="2023-10-25T21:39:04.999" v="79"/>
          <ac:spMkLst>
            <pc:docMk/>
            <pc:sldMk cId="2644847065" sldId="260"/>
            <ac:spMk id="26" creationId="{E659831F-0D9A-4C63-9EBB-8435B85A440F}"/>
          </ac:spMkLst>
        </pc:spChg>
        <pc:spChg chg="add del">
          <ac:chgData name="Slavina Stoyanova (2127720)" userId="S::2127720@student.uwtsd.ac.uk::ac3dedce-a5c9-44c0-82ba-88fb297c7dc1" providerId="AD" clId="Web-{CBE3C01A-946D-91E2-2DD9-41FB76DB177A}" dt="2023-10-25T21:39:04.999" v="79"/>
          <ac:spMkLst>
            <pc:docMk/>
            <pc:sldMk cId="2644847065" sldId="260"/>
            <ac:spMk id="28" creationId="{5A55FBCD-CD42-40F5-8A1B-3203F9CAEEAA}"/>
          </ac:spMkLst>
        </pc:spChg>
        <pc:spChg chg="add del">
          <ac:chgData name="Slavina Stoyanova (2127720)" userId="S::2127720@student.uwtsd.ac.uk::ac3dedce-a5c9-44c0-82ba-88fb297c7dc1" providerId="AD" clId="Web-{CBE3C01A-946D-91E2-2DD9-41FB76DB177A}" dt="2023-10-25T21:38:41.795" v="72"/>
          <ac:spMkLst>
            <pc:docMk/>
            <pc:sldMk cId="2644847065" sldId="260"/>
            <ac:spMk id="33" creationId="{99F1FFA9-D672-408C-9220-ADEEC6ABDD09}"/>
          </ac:spMkLst>
        </pc:spChg>
        <pc:spChg chg="add del">
          <ac:chgData name="Slavina Stoyanova (2127720)" userId="S::2127720@student.uwtsd.ac.uk::ac3dedce-a5c9-44c0-82ba-88fb297c7dc1" providerId="AD" clId="Web-{CBE3C01A-946D-91E2-2DD9-41FB76DB177A}" dt="2023-10-25T21:38:54.764" v="74"/>
          <ac:spMkLst>
            <pc:docMk/>
            <pc:sldMk cId="2644847065" sldId="260"/>
            <ac:spMk id="35" creationId="{B8DDE571-E57F-4AB5-83C7-30EB5DDCCAC7}"/>
          </ac:spMkLst>
        </pc:spChg>
        <pc:spChg chg="add del">
          <ac:chgData name="Slavina Stoyanova (2127720)" userId="S::2127720@student.uwtsd.ac.uk::ac3dedce-a5c9-44c0-82ba-88fb297c7dc1" providerId="AD" clId="Web-{CBE3C01A-946D-91E2-2DD9-41FB76DB177A}" dt="2023-10-25T21:38:54.764" v="74"/>
          <ac:spMkLst>
            <pc:docMk/>
            <pc:sldMk cId="2644847065" sldId="260"/>
            <ac:spMk id="36" creationId="{08BC803E-13F3-4DAB-B17C-BEB0076164B7}"/>
          </ac:spMkLst>
        </pc:spChg>
        <pc:spChg chg="add">
          <ac:chgData name="Slavina Stoyanova (2127720)" userId="S::2127720@student.uwtsd.ac.uk::ac3dedce-a5c9-44c0-82ba-88fb297c7dc1" providerId="AD" clId="Web-{CBE3C01A-946D-91E2-2DD9-41FB76DB177A}" dt="2023-10-25T21:39:04.999" v="79"/>
          <ac:spMkLst>
            <pc:docMk/>
            <pc:sldMk cId="2644847065" sldId="260"/>
            <ac:spMk id="37" creationId="{F6CA58B3-AFCC-4A40-9882-50D5080879B0}"/>
          </ac:spMkLst>
        </pc:spChg>
        <pc:spChg chg="add">
          <ac:chgData name="Slavina Stoyanova (2127720)" userId="S::2127720@student.uwtsd.ac.uk::ac3dedce-a5c9-44c0-82ba-88fb297c7dc1" providerId="AD" clId="Web-{CBE3C01A-946D-91E2-2DD9-41FB76DB177A}" dt="2023-10-25T21:39:04.999" v="79"/>
          <ac:spMkLst>
            <pc:docMk/>
            <pc:sldMk cId="2644847065" sldId="260"/>
            <ac:spMk id="39" creationId="{75C56826-D4E5-42ED-8529-079651CB3005}"/>
          </ac:spMkLst>
        </pc:spChg>
        <pc:spChg chg="add del">
          <ac:chgData name="Slavina Stoyanova (2127720)" userId="S::2127720@student.uwtsd.ac.uk::ac3dedce-a5c9-44c0-82ba-88fb297c7dc1" providerId="AD" clId="Web-{CBE3C01A-946D-91E2-2DD9-41FB76DB177A}" dt="2023-10-25T21:38:59.046" v="76"/>
          <ac:spMkLst>
            <pc:docMk/>
            <pc:sldMk cId="2644847065" sldId="260"/>
            <ac:spMk id="40" creationId="{7E6D2D34-4BB4-460B-8844-027610FB21F5}"/>
          </ac:spMkLst>
        </pc:spChg>
        <pc:spChg chg="add">
          <ac:chgData name="Slavina Stoyanova (2127720)" userId="S::2127720@student.uwtsd.ac.uk::ac3dedce-a5c9-44c0-82ba-88fb297c7dc1" providerId="AD" clId="Web-{CBE3C01A-946D-91E2-2DD9-41FB76DB177A}" dt="2023-10-25T21:39:04.999" v="79"/>
          <ac:spMkLst>
            <pc:docMk/>
            <pc:sldMk cId="2644847065" sldId="260"/>
            <ac:spMk id="43" creationId="{CA00AE6B-AA30-4CF8-BA6F-339B780AD76C}"/>
          </ac:spMkLst>
        </pc:spChg>
        <pc:spChg chg="add del">
          <ac:chgData name="Slavina Stoyanova (2127720)" userId="S::2127720@student.uwtsd.ac.uk::ac3dedce-a5c9-44c0-82ba-88fb297c7dc1" providerId="AD" clId="Web-{CBE3C01A-946D-91E2-2DD9-41FB76DB177A}" dt="2023-10-25T21:39:04.983" v="78"/>
          <ac:spMkLst>
            <pc:docMk/>
            <pc:sldMk cId="2644847065" sldId="260"/>
            <ac:spMk id="44" creationId="{84DF55BE-B4AB-4BA1-BDE1-E9F7FB3F110A}"/>
          </ac:spMkLst>
        </pc:spChg>
        <pc:spChg chg="add">
          <ac:chgData name="Slavina Stoyanova (2127720)" userId="S::2127720@student.uwtsd.ac.uk::ac3dedce-a5c9-44c0-82ba-88fb297c7dc1" providerId="AD" clId="Web-{CBE3C01A-946D-91E2-2DD9-41FB76DB177A}" dt="2023-10-25T21:39:04.999" v="79"/>
          <ac:spMkLst>
            <pc:docMk/>
            <pc:sldMk cId="2644847065" sldId="260"/>
            <ac:spMk id="46" creationId="{231BF440-39FA-4087-84CC-2EEC0BBDAF29}"/>
          </ac:spMkLst>
        </pc:spChg>
        <pc:spChg chg="add">
          <ac:chgData name="Slavina Stoyanova (2127720)" userId="S::2127720@student.uwtsd.ac.uk::ac3dedce-a5c9-44c0-82ba-88fb297c7dc1" providerId="AD" clId="Web-{CBE3C01A-946D-91E2-2DD9-41FB76DB177A}" dt="2023-10-25T21:39:04.999" v="79"/>
          <ac:spMkLst>
            <pc:docMk/>
            <pc:sldMk cId="2644847065" sldId="260"/>
            <ac:spMk id="47" creationId="{F04E4CBA-303B-48BD-8451-C2701CB0EEBF}"/>
          </ac:spMkLst>
        </pc:spChg>
        <pc:spChg chg="add">
          <ac:chgData name="Slavina Stoyanova (2127720)" userId="S::2127720@student.uwtsd.ac.uk::ac3dedce-a5c9-44c0-82ba-88fb297c7dc1" providerId="AD" clId="Web-{CBE3C01A-946D-91E2-2DD9-41FB76DB177A}" dt="2023-10-25T21:39:04.999" v="79"/>
          <ac:spMkLst>
            <pc:docMk/>
            <pc:sldMk cId="2644847065" sldId="260"/>
            <ac:spMk id="48" creationId="{82095FCE-EF05-4443-B97A-85DEE3A5CA17}"/>
          </ac:spMkLst>
        </pc:spChg>
        <pc:grpChg chg="add del">
          <ac:chgData name="Slavina Stoyanova (2127720)" userId="S::2127720@student.uwtsd.ac.uk::ac3dedce-a5c9-44c0-82ba-88fb297c7dc1" providerId="AD" clId="Web-{CBE3C01A-946D-91E2-2DD9-41FB76DB177A}" dt="2023-10-25T21:38:59.046" v="76"/>
          <ac:grpSpMkLst>
            <pc:docMk/>
            <pc:sldMk cId="2644847065" sldId="260"/>
            <ac:grpSpMk id="41" creationId="{C5314570-9B06-4D37-8CBD-EDD67C2FA205}"/>
          </ac:grpSpMkLst>
        </pc:grpChg>
        <pc:picChg chg="add mod ord">
          <ac:chgData name="Slavina Stoyanova (2127720)" userId="S::2127720@student.uwtsd.ac.uk::ac3dedce-a5c9-44c0-82ba-88fb297c7dc1" providerId="AD" clId="Web-{CBE3C01A-946D-91E2-2DD9-41FB76DB177A}" dt="2023-10-25T21:39:04.999" v="79"/>
          <ac:picMkLst>
            <pc:docMk/>
            <pc:sldMk cId="2644847065" sldId="260"/>
            <ac:picMk id="3" creationId="{9510F3BE-F354-CCE6-5396-92EA96772716}"/>
          </ac:picMkLst>
        </pc:picChg>
        <pc:picChg chg="mod ord">
          <ac:chgData name="Slavina Stoyanova (2127720)" userId="S::2127720@student.uwtsd.ac.uk::ac3dedce-a5c9-44c0-82ba-88fb297c7dc1" providerId="AD" clId="Web-{CBE3C01A-946D-91E2-2DD9-41FB76DB177A}" dt="2023-10-25T21:39:04.999" v="79"/>
          <ac:picMkLst>
            <pc:docMk/>
            <pc:sldMk cId="2644847065" sldId="260"/>
            <ac:picMk id="9" creationId="{4DEEC685-CFAB-3B9E-4B08-04BEBD5EB2C4}"/>
          </ac:picMkLst>
        </pc:picChg>
      </pc:sldChg>
      <pc:sldChg chg="addSp delSp modSp mod modClrScheme delDesignElem chgLayout">
        <pc:chgData name="Slavina Stoyanova (2127720)" userId="S::2127720@student.uwtsd.ac.uk::ac3dedce-a5c9-44c0-82ba-88fb297c7dc1" providerId="AD" clId="Web-{CBE3C01A-946D-91E2-2DD9-41FB76DB177A}" dt="2023-10-25T21:38:05.200" v="68" actId="20577"/>
        <pc:sldMkLst>
          <pc:docMk/>
          <pc:sldMk cId="3643876696" sldId="261"/>
        </pc:sldMkLst>
        <pc:spChg chg="mod ord">
          <ac:chgData name="Slavina Stoyanova (2127720)" userId="S::2127720@student.uwtsd.ac.uk::ac3dedce-a5c9-44c0-82ba-88fb297c7dc1" providerId="AD" clId="Web-{CBE3C01A-946D-91E2-2DD9-41FB76DB177A}" dt="2023-10-25T21:38:05.200" v="68" actId="20577"/>
          <ac:spMkLst>
            <pc:docMk/>
            <pc:sldMk cId="3643876696" sldId="261"/>
            <ac:spMk id="2" creationId="{5D18A345-31DF-2DBF-D284-75DB0DAA3D2E}"/>
          </ac:spMkLst>
        </pc:spChg>
        <pc:spChg chg="add del mod ord">
          <ac:chgData name="Slavina Stoyanova (2127720)" userId="S::2127720@student.uwtsd.ac.uk::ac3dedce-a5c9-44c0-82ba-88fb297c7dc1" providerId="AD" clId="Web-{CBE3C01A-946D-91E2-2DD9-41FB76DB177A}" dt="2023-10-25T21:36:39.416" v="40"/>
          <ac:spMkLst>
            <pc:docMk/>
            <pc:sldMk cId="3643876696" sldId="261"/>
            <ac:spMk id="3" creationId="{922D9DEB-580D-5B23-6729-85A9BD9D8E1D}"/>
          </ac:spMkLst>
        </pc:spChg>
        <pc:spChg chg="add del mod ord">
          <ac:chgData name="Slavina Stoyanova (2127720)" userId="S::2127720@student.uwtsd.ac.uk::ac3dedce-a5c9-44c0-82ba-88fb297c7dc1" providerId="AD" clId="Web-{CBE3C01A-946D-91E2-2DD9-41FB76DB177A}" dt="2023-10-25T21:35:57.055" v="34"/>
          <ac:spMkLst>
            <pc:docMk/>
            <pc:sldMk cId="3643876696" sldId="261"/>
            <ac:spMk id="4" creationId="{EC0BD82D-541D-ABA4-1BC9-B9AE8DB6CB6E}"/>
          </ac:spMkLst>
        </pc:spChg>
        <pc:spChg chg="add del mod ord">
          <ac:chgData name="Slavina Stoyanova (2127720)" userId="S::2127720@student.uwtsd.ac.uk::ac3dedce-a5c9-44c0-82ba-88fb297c7dc1" providerId="AD" clId="Web-{CBE3C01A-946D-91E2-2DD9-41FB76DB177A}" dt="2023-10-25T21:36:35.025" v="39"/>
          <ac:spMkLst>
            <pc:docMk/>
            <pc:sldMk cId="3643876696" sldId="261"/>
            <ac:spMk id="5" creationId="{C68D7ACE-95FB-BF03-3B8B-252972B4858B}"/>
          </ac:spMkLst>
        </pc:spChg>
        <pc:spChg chg="add del mod ord">
          <ac:chgData name="Slavina Stoyanova (2127720)" userId="S::2127720@student.uwtsd.ac.uk::ac3dedce-a5c9-44c0-82ba-88fb297c7dc1" providerId="AD" clId="Web-{CBE3C01A-946D-91E2-2DD9-41FB76DB177A}" dt="2023-10-25T21:36:35.025" v="39"/>
          <ac:spMkLst>
            <pc:docMk/>
            <pc:sldMk cId="3643876696" sldId="261"/>
            <ac:spMk id="7" creationId="{0AB9385E-AE42-BFC9-5987-C85A482B096B}"/>
          </ac:spMkLst>
        </pc:spChg>
        <pc:spChg chg="add mod ord">
          <ac:chgData name="Slavina Stoyanova (2127720)" userId="S::2127720@student.uwtsd.ac.uk::ac3dedce-a5c9-44c0-82ba-88fb297c7dc1" providerId="AD" clId="Web-{CBE3C01A-946D-91E2-2DD9-41FB76DB177A}" dt="2023-10-25T21:36:35.025" v="39"/>
          <ac:spMkLst>
            <pc:docMk/>
            <pc:sldMk cId="3643876696" sldId="261"/>
            <ac:spMk id="8" creationId="{37525F5C-F5DB-D3D4-C309-5D317132B9B4}"/>
          </ac:spMkLst>
        </pc:spChg>
        <pc:spChg chg="del">
          <ac:chgData name="Slavina Stoyanova (2127720)" userId="S::2127720@student.uwtsd.ac.uk::ac3dedce-a5c9-44c0-82ba-88fb297c7dc1" providerId="AD" clId="Web-{CBE3C01A-946D-91E2-2DD9-41FB76DB177A}" dt="2023-10-25T21:35:07.100" v="31"/>
          <ac:spMkLst>
            <pc:docMk/>
            <pc:sldMk cId="3643876696" sldId="261"/>
            <ac:spMk id="10" creationId="{0671A8AE-40A1-4631-A6B8-581AFF065482}"/>
          </ac:spMkLst>
        </pc:spChg>
        <pc:spChg chg="del">
          <ac:chgData name="Slavina Stoyanova (2127720)" userId="S::2127720@student.uwtsd.ac.uk::ac3dedce-a5c9-44c0-82ba-88fb297c7dc1" providerId="AD" clId="Web-{CBE3C01A-946D-91E2-2DD9-41FB76DB177A}" dt="2023-10-25T21:35:07.100" v="31"/>
          <ac:spMkLst>
            <pc:docMk/>
            <pc:sldMk cId="3643876696" sldId="261"/>
            <ac:spMk id="12" creationId="{AB58EF07-17C2-48CF-ABB0-EEF1F17CB8F0}"/>
          </ac:spMkLst>
        </pc:spChg>
        <pc:spChg chg="del">
          <ac:chgData name="Slavina Stoyanova (2127720)" userId="S::2127720@student.uwtsd.ac.uk::ac3dedce-a5c9-44c0-82ba-88fb297c7dc1" providerId="AD" clId="Web-{CBE3C01A-946D-91E2-2DD9-41FB76DB177A}" dt="2023-10-25T21:35:07.100" v="31"/>
          <ac:spMkLst>
            <pc:docMk/>
            <pc:sldMk cId="3643876696" sldId="261"/>
            <ac:spMk id="14" creationId="{AF2F604E-43BE-4DC3-B983-E071523364F8}"/>
          </ac:spMkLst>
        </pc:spChg>
        <pc:spChg chg="del">
          <ac:chgData name="Slavina Stoyanova (2127720)" userId="S::2127720@student.uwtsd.ac.uk::ac3dedce-a5c9-44c0-82ba-88fb297c7dc1" providerId="AD" clId="Web-{CBE3C01A-946D-91E2-2DD9-41FB76DB177A}" dt="2023-10-25T21:35:07.100" v="31"/>
          <ac:spMkLst>
            <pc:docMk/>
            <pc:sldMk cId="3643876696" sldId="261"/>
            <ac:spMk id="16" creationId="{08C9B587-E65E-4B52-B37C-ABEBB6E87928}"/>
          </ac:spMkLst>
        </pc:spChg>
        <pc:picChg chg="del">
          <ac:chgData name="Slavina Stoyanova (2127720)" userId="S::2127720@student.uwtsd.ac.uk::ac3dedce-a5c9-44c0-82ba-88fb297c7dc1" providerId="AD" clId="Web-{CBE3C01A-946D-91E2-2DD9-41FB76DB177A}" dt="2023-10-25T21:36:05.243" v="35"/>
          <ac:picMkLst>
            <pc:docMk/>
            <pc:sldMk cId="3643876696" sldId="261"/>
            <ac:picMk id="6" creationId="{7B293A87-3757-CC96-8AEC-76BCC2BA520D}"/>
          </ac:picMkLst>
        </pc:picChg>
        <pc:picChg chg="add mod ord">
          <ac:chgData name="Slavina Stoyanova (2127720)" userId="S::2127720@student.uwtsd.ac.uk::ac3dedce-a5c9-44c0-82ba-88fb297c7dc1" providerId="AD" clId="Web-{CBE3C01A-946D-91E2-2DD9-41FB76DB177A}" dt="2023-10-25T21:36:39.416" v="40"/>
          <ac:picMkLst>
            <pc:docMk/>
            <pc:sldMk cId="3643876696" sldId="261"/>
            <ac:picMk id="9" creationId="{615A3959-A283-99A3-4409-2D7E47AADF62}"/>
          </ac:picMkLst>
        </pc:picChg>
      </pc:sldChg>
    </pc:docChg>
  </pc:docChgLst>
  <pc:docChgLst>
    <pc:chgData name="Slavina Stoyanova (2127720)" userId="S::2127720@student.uwtsd.ac.uk::ac3dedce-a5c9-44c0-82ba-88fb297c7dc1" providerId="AD" clId="Web-{418FEEE3-221E-6AA5-E118-300EAB673A1E}"/>
    <pc:docChg chg="addSld modSld">
      <pc:chgData name="Slavina Stoyanova (2127720)" userId="S::2127720@student.uwtsd.ac.uk::ac3dedce-a5c9-44c0-82ba-88fb297c7dc1" providerId="AD" clId="Web-{418FEEE3-221E-6AA5-E118-300EAB673A1E}" dt="2023-10-27T12:39:05.970" v="1206"/>
      <pc:docMkLst>
        <pc:docMk/>
      </pc:docMkLst>
      <pc:sldChg chg="addSp delSp modSp mod modClrScheme delDesignElem chgLayout">
        <pc:chgData name="Slavina Stoyanova (2127720)" userId="S::2127720@student.uwtsd.ac.uk::ac3dedce-a5c9-44c0-82ba-88fb297c7dc1" providerId="AD" clId="Web-{418FEEE3-221E-6AA5-E118-300EAB673A1E}" dt="2023-10-27T11:44:54.915" v="678"/>
        <pc:sldMkLst>
          <pc:docMk/>
          <pc:sldMk cId="3998574474" sldId="258"/>
        </pc:sldMkLst>
        <pc:spChg chg="mod ord">
          <ac:chgData name="Slavina Stoyanova (2127720)" userId="S::2127720@student.uwtsd.ac.uk::ac3dedce-a5c9-44c0-82ba-88fb297c7dc1" providerId="AD" clId="Web-{418FEEE3-221E-6AA5-E118-300EAB673A1E}" dt="2023-10-27T11:44:44.962" v="677" actId="20577"/>
          <ac:spMkLst>
            <pc:docMk/>
            <pc:sldMk cId="3998574474" sldId="258"/>
            <ac:spMk id="2" creationId="{A55DE902-B650-F01A-7538-2A723C8AC2BD}"/>
          </ac:spMkLst>
        </pc:spChg>
        <pc:spChg chg="del mod ord">
          <ac:chgData name="Slavina Stoyanova (2127720)" userId="S::2127720@student.uwtsd.ac.uk::ac3dedce-a5c9-44c0-82ba-88fb297c7dc1" providerId="AD" clId="Web-{418FEEE3-221E-6AA5-E118-300EAB673A1E}" dt="2023-10-27T11:43:01.959" v="674"/>
          <ac:spMkLst>
            <pc:docMk/>
            <pc:sldMk cId="3998574474" sldId="258"/>
            <ac:spMk id="3" creationId="{D148A679-0175-7FD4-3FF4-6A2DACE78D1F}"/>
          </ac:spMkLst>
        </pc:spChg>
        <pc:spChg chg="add mod ord">
          <ac:chgData name="Slavina Stoyanova (2127720)" userId="S::2127720@student.uwtsd.ac.uk::ac3dedce-a5c9-44c0-82ba-88fb297c7dc1" providerId="AD" clId="Web-{418FEEE3-221E-6AA5-E118-300EAB673A1E}" dt="2023-10-27T11:44:10.977" v="675"/>
          <ac:spMkLst>
            <pc:docMk/>
            <pc:sldMk cId="3998574474" sldId="258"/>
            <ac:spMk id="4" creationId="{56195F42-C51D-8118-0877-FDC2B380D6B8}"/>
          </ac:spMkLst>
        </pc:spChg>
        <pc:spChg chg="add del mod ord">
          <ac:chgData name="Slavina Stoyanova (2127720)" userId="S::2127720@student.uwtsd.ac.uk::ac3dedce-a5c9-44c0-82ba-88fb297c7dc1" providerId="AD" clId="Web-{418FEEE3-221E-6AA5-E118-300EAB673A1E}" dt="2023-10-27T11:36:59.903" v="561"/>
          <ac:spMkLst>
            <pc:docMk/>
            <pc:sldMk cId="3998574474" sldId="258"/>
            <ac:spMk id="6" creationId="{772DD757-FAAA-AD82-6CAC-C16112410D8D}"/>
          </ac:spMkLst>
        </pc:spChg>
        <pc:spChg chg="add del">
          <ac:chgData name="Slavina Stoyanova (2127720)" userId="S::2127720@student.uwtsd.ac.uk::ac3dedce-a5c9-44c0-82ba-88fb297c7dc1" providerId="AD" clId="Web-{418FEEE3-221E-6AA5-E118-300EAB673A1E}" dt="2023-10-27T11:40:21.049" v="643"/>
          <ac:spMkLst>
            <pc:docMk/>
            <pc:sldMk cId="3998574474" sldId="258"/>
            <ac:spMk id="7" creationId="{2E442304-DDBD-4F7B-8017-36BCC863FB40}"/>
          </ac:spMkLst>
        </pc:spChg>
        <pc:spChg chg="add del mod ord">
          <ac:chgData name="Slavina Stoyanova (2127720)" userId="S::2127720@student.uwtsd.ac.uk::ac3dedce-a5c9-44c0-82ba-88fb297c7dc1" providerId="AD" clId="Web-{418FEEE3-221E-6AA5-E118-300EAB673A1E}" dt="2023-10-27T11:41:01.722" v="650"/>
          <ac:spMkLst>
            <pc:docMk/>
            <pc:sldMk cId="3998574474" sldId="258"/>
            <ac:spMk id="8" creationId="{6FAB4E8F-FB53-D96A-BF4F-6D4C6B576F6C}"/>
          </ac:spMkLst>
        </pc:spChg>
        <pc:spChg chg="add del">
          <ac:chgData name="Slavina Stoyanova (2127720)" userId="S::2127720@student.uwtsd.ac.uk::ac3dedce-a5c9-44c0-82ba-88fb297c7dc1" providerId="AD" clId="Web-{418FEEE3-221E-6AA5-E118-300EAB673A1E}" dt="2023-10-27T11:40:21.049" v="643"/>
          <ac:spMkLst>
            <pc:docMk/>
            <pc:sldMk cId="3998574474" sldId="258"/>
            <ac:spMk id="13" creationId="{5E107275-3853-46FD-A241-DE4355A42675}"/>
          </ac:spMkLst>
        </pc:spChg>
        <pc:spChg chg="add del">
          <ac:chgData name="Slavina Stoyanova (2127720)" userId="S::2127720@student.uwtsd.ac.uk::ac3dedce-a5c9-44c0-82ba-88fb297c7dc1" providerId="AD" clId="Web-{418FEEE3-221E-6AA5-E118-300EAB673A1E}" dt="2023-10-27T11:40:25.408" v="645"/>
          <ac:spMkLst>
            <pc:docMk/>
            <pc:sldMk cId="3998574474" sldId="258"/>
            <ac:spMk id="15" creationId="{AAD0DBB9-1A4B-4391-81D4-CB19F9AB918A}"/>
          </ac:spMkLst>
        </pc:spChg>
        <pc:spChg chg="add del">
          <ac:chgData name="Slavina Stoyanova (2127720)" userId="S::2127720@student.uwtsd.ac.uk::ac3dedce-a5c9-44c0-82ba-88fb297c7dc1" providerId="AD" clId="Web-{418FEEE3-221E-6AA5-E118-300EAB673A1E}" dt="2023-10-27T11:40:25.408" v="645"/>
          <ac:spMkLst>
            <pc:docMk/>
            <pc:sldMk cId="3998574474" sldId="258"/>
            <ac:spMk id="17" creationId="{063BBA22-50EA-4C4D-BE05-F1CE4E63AA56}"/>
          </ac:spMkLst>
        </pc:spChg>
        <pc:spChg chg="add del">
          <ac:chgData name="Slavina Stoyanova (2127720)" userId="S::2127720@student.uwtsd.ac.uk::ac3dedce-a5c9-44c0-82ba-88fb297c7dc1" providerId="AD" clId="Web-{418FEEE3-221E-6AA5-E118-300EAB673A1E}" dt="2023-10-27T11:40:25.408" v="645"/>
          <ac:spMkLst>
            <pc:docMk/>
            <pc:sldMk cId="3998574474" sldId="258"/>
            <ac:spMk id="18" creationId="{BACC6370-2D7E-4714-9D71-7542949D7D5D}"/>
          </ac:spMkLst>
        </pc:spChg>
        <pc:spChg chg="add del">
          <ac:chgData name="Slavina Stoyanova (2127720)" userId="S::2127720@student.uwtsd.ac.uk::ac3dedce-a5c9-44c0-82ba-88fb297c7dc1" providerId="AD" clId="Web-{418FEEE3-221E-6AA5-E118-300EAB673A1E}" dt="2023-10-27T11:40:25.408" v="645"/>
          <ac:spMkLst>
            <pc:docMk/>
            <pc:sldMk cId="3998574474" sldId="258"/>
            <ac:spMk id="19" creationId="{F68B3F68-107C-434F-AA38-110D5EA91B85}"/>
          </ac:spMkLst>
        </pc:spChg>
        <pc:spChg chg="add del">
          <ac:chgData name="Slavina Stoyanova (2127720)" userId="S::2127720@student.uwtsd.ac.uk::ac3dedce-a5c9-44c0-82ba-88fb297c7dc1" providerId="AD" clId="Web-{418FEEE3-221E-6AA5-E118-300EAB673A1E}" dt="2023-10-27T11:40:55.050" v="649"/>
          <ac:spMkLst>
            <pc:docMk/>
            <pc:sldMk cId="3998574474" sldId="258"/>
            <ac:spMk id="21" creationId="{53B021B3-DE93-4AB7-8A18-CF5F1CED88B8}"/>
          </ac:spMkLst>
        </pc:spChg>
        <pc:spChg chg="add del">
          <ac:chgData name="Slavina Stoyanova (2127720)" userId="S::2127720@student.uwtsd.ac.uk::ac3dedce-a5c9-44c0-82ba-88fb297c7dc1" providerId="AD" clId="Web-{418FEEE3-221E-6AA5-E118-300EAB673A1E}" dt="2023-10-27T11:40:55.050" v="649"/>
          <ac:spMkLst>
            <pc:docMk/>
            <pc:sldMk cId="3998574474" sldId="258"/>
            <ac:spMk id="22" creationId="{52D502E5-F6B4-4D58-B4AE-FC466FF15EE8}"/>
          </ac:spMkLst>
        </pc:spChg>
        <pc:spChg chg="add del">
          <ac:chgData name="Slavina Stoyanova (2127720)" userId="S::2127720@student.uwtsd.ac.uk::ac3dedce-a5c9-44c0-82ba-88fb297c7dc1" providerId="AD" clId="Web-{418FEEE3-221E-6AA5-E118-300EAB673A1E}" dt="2023-10-27T11:40:55.050" v="649"/>
          <ac:spMkLst>
            <pc:docMk/>
            <pc:sldMk cId="3998574474" sldId="258"/>
            <ac:spMk id="24" creationId="{9DECDBF4-02B6-4BB4-B65B-B8107AD6A9E8}"/>
          </ac:spMkLst>
        </pc:spChg>
        <pc:spChg chg="del">
          <ac:chgData name="Slavina Stoyanova (2127720)" userId="S::2127720@student.uwtsd.ac.uk::ac3dedce-a5c9-44c0-82ba-88fb297c7dc1" providerId="AD" clId="Web-{418FEEE3-221E-6AA5-E118-300EAB673A1E}" dt="2023-10-27T11:36:28.964" v="543"/>
          <ac:spMkLst>
            <pc:docMk/>
            <pc:sldMk cId="3998574474" sldId="258"/>
            <ac:spMk id="28" creationId="{FFB60E8C-7224-44A4-87A0-46A1711DD2ED}"/>
          </ac:spMkLst>
        </pc:spChg>
        <pc:spChg chg="del">
          <ac:chgData name="Slavina Stoyanova (2127720)" userId="S::2127720@student.uwtsd.ac.uk::ac3dedce-a5c9-44c0-82ba-88fb297c7dc1" providerId="AD" clId="Web-{418FEEE3-221E-6AA5-E118-300EAB673A1E}" dt="2023-10-27T11:36:28.964" v="543"/>
          <ac:spMkLst>
            <pc:docMk/>
            <pc:sldMk cId="3998574474" sldId="258"/>
            <ac:spMk id="30" creationId="{5DA32751-37A2-45C0-BE94-63D375E27003}"/>
          </ac:spMkLst>
        </pc:spChg>
        <pc:spChg chg="del">
          <ac:chgData name="Slavina Stoyanova (2127720)" userId="S::2127720@student.uwtsd.ac.uk::ac3dedce-a5c9-44c0-82ba-88fb297c7dc1" providerId="AD" clId="Web-{418FEEE3-221E-6AA5-E118-300EAB673A1E}" dt="2023-10-27T11:36:28.964" v="543"/>
          <ac:spMkLst>
            <pc:docMk/>
            <pc:sldMk cId="3998574474" sldId="258"/>
            <ac:spMk id="32" creationId="{E659831F-0D9A-4C63-9EBB-8435B85A440F}"/>
          </ac:spMkLst>
        </pc:spChg>
        <pc:spChg chg="del">
          <ac:chgData name="Slavina Stoyanova (2127720)" userId="S::2127720@student.uwtsd.ac.uk::ac3dedce-a5c9-44c0-82ba-88fb297c7dc1" providerId="AD" clId="Web-{418FEEE3-221E-6AA5-E118-300EAB673A1E}" dt="2023-10-27T11:36:28.964" v="543"/>
          <ac:spMkLst>
            <pc:docMk/>
            <pc:sldMk cId="3998574474" sldId="258"/>
            <ac:spMk id="34" creationId="{5A55FBCD-CD42-40F5-8A1B-3203F9CAEEAA}"/>
          </ac:spMkLst>
        </pc:spChg>
        <pc:graphicFrameChg chg="add mod ord modGraphic">
          <ac:chgData name="Slavina Stoyanova (2127720)" userId="S::2127720@student.uwtsd.ac.uk::ac3dedce-a5c9-44c0-82ba-88fb297c7dc1" providerId="AD" clId="Web-{418FEEE3-221E-6AA5-E118-300EAB673A1E}" dt="2023-10-27T11:44:54.915" v="678"/>
          <ac:graphicFrameMkLst>
            <pc:docMk/>
            <pc:sldMk cId="3998574474" sldId="258"/>
            <ac:graphicFrameMk id="10" creationId="{A2AC0B1B-50CA-BB13-C8B4-CA6448C53CC1}"/>
          </ac:graphicFrameMkLst>
        </pc:graphicFrameChg>
        <pc:picChg chg="mod ord">
          <ac:chgData name="Slavina Stoyanova (2127720)" userId="S::2127720@student.uwtsd.ac.uk::ac3dedce-a5c9-44c0-82ba-88fb297c7dc1" providerId="AD" clId="Web-{418FEEE3-221E-6AA5-E118-300EAB673A1E}" dt="2023-10-27T11:44:10.977" v="675"/>
          <ac:picMkLst>
            <pc:docMk/>
            <pc:sldMk cId="3998574474" sldId="258"/>
            <ac:picMk id="5" creationId="{A34EFB13-38F1-5692-2665-C1F9E17753DE}"/>
          </ac:picMkLst>
        </pc:picChg>
      </pc:sldChg>
      <pc:sldChg chg="addSp delSp modSp">
        <pc:chgData name="Slavina Stoyanova (2127720)" userId="S::2127720@student.uwtsd.ac.uk::ac3dedce-a5c9-44c0-82ba-88fb297c7dc1" providerId="AD" clId="Web-{418FEEE3-221E-6AA5-E118-300EAB673A1E}" dt="2023-10-27T12:01:51.614" v="909"/>
        <pc:sldMkLst>
          <pc:docMk/>
          <pc:sldMk cId="3643876696" sldId="261"/>
        </pc:sldMkLst>
        <pc:spChg chg="mod ord">
          <ac:chgData name="Slavina Stoyanova (2127720)" userId="S::2127720@student.uwtsd.ac.uk::ac3dedce-a5c9-44c0-82ba-88fb297c7dc1" providerId="AD" clId="Web-{418FEEE3-221E-6AA5-E118-300EAB673A1E}" dt="2023-10-27T12:01:51.614" v="909"/>
          <ac:spMkLst>
            <pc:docMk/>
            <pc:sldMk cId="3643876696" sldId="261"/>
            <ac:spMk id="2" creationId="{5D18A345-31DF-2DBF-D284-75DB0DAA3D2E}"/>
          </ac:spMkLst>
        </pc:spChg>
        <pc:spChg chg="mod ord">
          <ac:chgData name="Slavina Stoyanova (2127720)" userId="S::2127720@student.uwtsd.ac.uk::ac3dedce-a5c9-44c0-82ba-88fb297c7dc1" providerId="AD" clId="Web-{418FEEE3-221E-6AA5-E118-300EAB673A1E}" dt="2023-10-27T12:01:51.614" v="909"/>
          <ac:spMkLst>
            <pc:docMk/>
            <pc:sldMk cId="3643876696" sldId="261"/>
            <ac:spMk id="8" creationId="{37525F5C-F5DB-D3D4-C309-5D317132B9B4}"/>
          </ac:spMkLst>
        </pc:spChg>
        <pc:spChg chg="add del">
          <ac:chgData name="Slavina Stoyanova (2127720)" userId="S::2127720@student.uwtsd.ac.uk::ac3dedce-a5c9-44c0-82ba-88fb297c7dc1" providerId="AD" clId="Web-{418FEEE3-221E-6AA5-E118-300EAB673A1E}" dt="2023-10-27T11:18:51.187" v="326"/>
          <ac:spMkLst>
            <pc:docMk/>
            <pc:sldMk cId="3643876696" sldId="261"/>
            <ac:spMk id="11" creationId="{45D37F4E-DDB4-456B-97E0-9937730A039F}"/>
          </ac:spMkLst>
        </pc:spChg>
        <pc:spChg chg="add del">
          <ac:chgData name="Slavina Stoyanova (2127720)" userId="S::2127720@student.uwtsd.ac.uk::ac3dedce-a5c9-44c0-82ba-88fb297c7dc1" providerId="AD" clId="Web-{418FEEE3-221E-6AA5-E118-300EAB673A1E}" dt="2023-10-27T11:18:51.187" v="326"/>
          <ac:spMkLst>
            <pc:docMk/>
            <pc:sldMk cId="3643876696" sldId="261"/>
            <ac:spMk id="13" creationId="{B2DD41CD-8F47-4F56-AD12-4E2FF7696987}"/>
          </ac:spMkLst>
        </pc:spChg>
        <pc:spChg chg="add del">
          <ac:chgData name="Slavina Stoyanova (2127720)" userId="S::2127720@student.uwtsd.ac.uk::ac3dedce-a5c9-44c0-82ba-88fb297c7dc1" providerId="AD" clId="Web-{418FEEE3-221E-6AA5-E118-300EAB673A1E}" dt="2023-10-27T11:19:30.282" v="328"/>
          <ac:spMkLst>
            <pc:docMk/>
            <pc:sldMk cId="3643876696" sldId="261"/>
            <ac:spMk id="15" creationId="{9AA72BD9-2C5A-4EDC-931F-5AA08EACA0F3}"/>
          </ac:spMkLst>
        </pc:spChg>
        <pc:spChg chg="add del">
          <ac:chgData name="Slavina Stoyanova (2127720)" userId="S::2127720@student.uwtsd.ac.uk::ac3dedce-a5c9-44c0-82ba-88fb297c7dc1" providerId="AD" clId="Web-{418FEEE3-221E-6AA5-E118-300EAB673A1E}" dt="2023-10-27T11:19:30.282" v="328"/>
          <ac:spMkLst>
            <pc:docMk/>
            <pc:sldMk cId="3643876696" sldId="261"/>
            <ac:spMk id="17" creationId="{DD3981AC-7B61-4947-BCF3-F7AA7FA385B9}"/>
          </ac:spMkLst>
        </pc:spChg>
        <pc:spChg chg="add del">
          <ac:chgData name="Slavina Stoyanova (2127720)" userId="S::2127720@student.uwtsd.ac.uk::ac3dedce-a5c9-44c0-82ba-88fb297c7dc1" providerId="AD" clId="Web-{418FEEE3-221E-6AA5-E118-300EAB673A1E}" dt="2023-10-27T11:19:30.282" v="328"/>
          <ac:spMkLst>
            <pc:docMk/>
            <pc:sldMk cId="3643876696" sldId="261"/>
            <ac:spMk id="18" creationId="{55D4142C-5077-457F-A6AD-3FECFDB39685}"/>
          </ac:spMkLst>
        </pc:spChg>
        <pc:spChg chg="add del">
          <ac:chgData name="Slavina Stoyanova (2127720)" userId="S::2127720@student.uwtsd.ac.uk::ac3dedce-a5c9-44c0-82ba-88fb297c7dc1" providerId="AD" clId="Web-{418FEEE3-221E-6AA5-E118-300EAB673A1E}" dt="2023-10-27T11:19:30.282" v="328"/>
          <ac:spMkLst>
            <pc:docMk/>
            <pc:sldMk cId="3643876696" sldId="261"/>
            <ac:spMk id="20" creationId="{7A5F0580-5EE9-419F-96EE-B6529EF6E7D0}"/>
          </ac:spMkLst>
        </pc:spChg>
        <pc:spChg chg="add del">
          <ac:chgData name="Slavina Stoyanova (2127720)" userId="S::2127720@student.uwtsd.ac.uk::ac3dedce-a5c9-44c0-82ba-88fb297c7dc1" providerId="AD" clId="Web-{418FEEE3-221E-6AA5-E118-300EAB673A1E}" dt="2023-10-27T11:22:27.817" v="339"/>
          <ac:spMkLst>
            <pc:docMk/>
            <pc:sldMk cId="3643876696" sldId="261"/>
            <ac:spMk id="34" creationId="{F13763C0-6092-3B3C-822A-21E174E3A089}"/>
          </ac:spMkLst>
        </pc:spChg>
        <pc:spChg chg="add del">
          <ac:chgData name="Slavina Stoyanova (2127720)" userId="S::2127720@student.uwtsd.ac.uk::ac3dedce-a5c9-44c0-82ba-88fb297c7dc1" providerId="AD" clId="Web-{418FEEE3-221E-6AA5-E118-300EAB673A1E}" dt="2023-10-27T11:22:27.817" v="339"/>
          <ac:spMkLst>
            <pc:docMk/>
            <pc:sldMk cId="3643876696" sldId="261"/>
            <ac:spMk id="35" creationId="{B4C4EC46-EC6F-A0A9-36BF-531F5C8200EB}"/>
          </ac:spMkLst>
        </pc:spChg>
        <pc:spChg chg="add del">
          <ac:chgData name="Slavina Stoyanova (2127720)" userId="S::2127720@student.uwtsd.ac.uk::ac3dedce-a5c9-44c0-82ba-88fb297c7dc1" providerId="AD" clId="Web-{418FEEE3-221E-6AA5-E118-300EAB673A1E}" dt="2023-10-27T11:22:27.817" v="339"/>
          <ac:spMkLst>
            <pc:docMk/>
            <pc:sldMk cId="3643876696" sldId="261"/>
            <ac:spMk id="36" creationId="{D4ECF21D-729A-005C-E880-CA278A4F4539}"/>
          </ac:spMkLst>
        </pc:spChg>
        <pc:spChg chg="add del">
          <ac:chgData name="Slavina Stoyanova (2127720)" userId="S::2127720@student.uwtsd.ac.uk::ac3dedce-a5c9-44c0-82ba-88fb297c7dc1" providerId="AD" clId="Web-{418FEEE3-221E-6AA5-E118-300EAB673A1E}" dt="2023-10-27T11:22:27.817" v="339"/>
          <ac:spMkLst>
            <pc:docMk/>
            <pc:sldMk cId="3643876696" sldId="261"/>
            <ac:spMk id="38" creationId="{0BEDAEA2-865D-E67C-A774-2FD2DD4A235A}"/>
          </ac:spMkLst>
        </pc:spChg>
        <pc:spChg chg="add del">
          <ac:chgData name="Slavina Stoyanova (2127720)" userId="S::2127720@student.uwtsd.ac.uk::ac3dedce-a5c9-44c0-82ba-88fb297c7dc1" providerId="AD" clId="Web-{418FEEE3-221E-6AA5-E118-300EAB673A1E}" dt="2023-10-27T12:01:19.050" v="905"/>
          <ac:spMkLst>
            <pc:docMk/>
            <pc:sldMk cId="3643876696" sldId="261"/>
            <ac:spMk id="47" creationId="{CC845DF2-F1F4-03D1-5627-CF4E6BF887E3}"/>
          </ac:spMkLst>
        </pc:spChg>
        <pc:spChg chg="add del">
          <ac:chgData name="Slavina Stoyanova (2127720)" userId="S::2127720@student.uwtsd.ac.uk::ac3dedce-a5c9-44c0-82ba-88fb297c7dc1" providerId="AD" clId="Web-{418FEEE3-221E-6AA5-E118-300EAB673A1E}" dt="2023-10-27T12:01:19.050" v="905"/>
          <ac:spMkLst>
            <pc:docMk/>
            <pc:sldMk cId="3643876696" sldId="261"/>
            <ac:spMk id="49" creationId="{1A16DE2B-8122-83E1-0BFF-2117CE3F9AAF}"/>
          </ac:spMkLst>
        </pc:spChg>
        <pc:spChg chg="add del">
          <ac:chgData name="Slavina Stoyanova (2127720)" userId="S::2127720@student.uwtsd.ac.uk::ac3dedce-a5c9-44c0-82ba-88fb297c7dc1" providerId="AD" clId="Web-{418FEEE3-221E-6AA5-E118-300EAB673A1E}" dt="2023-10-27T12:01:19.050" v="905"/>
          <ac:spMkLst>
            <pc:docMk/>
            <pc:sldMk cId="3643876696" sldId="261"/>
            <ac:spMk id="51" creationId="{E5E70B2C-4AA9-FE18-5F3E-2855176F9AA5}"/>
          </ac:spMkLst>
        </pc:spChg>
        <pc:spChg chg="add del">
          <ac:chgData name="Slavina Stoyanova (2127720)" userId="S::2127720@student.uwtsd.ac.uk::ac3dedce-a5c9-44c0-82ba-88fb297c7dc1" providerId="AD" clId="Web-{418FEEE3-221E-6AA5-E118-300EAB673A1E}" dt="2023-10-27T12:01:51.614" v="909"/>
          <ac:spMkLst>
            <pc:docMk/>
            <pc:sldMk cId="3643876696" sldId="261"/>
            <ac:spMk id="56" creationId="{E753CC2D-29ED-5E3D-E521-37F83DB57E20}"/>
          </ac:spMkLst>
        </pc:spChg>
        <pc:spChg chg="add del">
          <ac:chgData name="Slavina Stoyanova (2127720)" userId="S::2127720@student.uwtsd.ac.uk::ac3dedce-a5c9-44c0-82ba-88fb297c7dc1" providerId="AD" clId="Web-{418FEEE3-221E-6AA5-E118-300EAB673A1E}" dt="2023-10-27T12:01:51.614" v="909"/>
          <ac:spMkLst>
            <pc:docMk/>
            <pc:sldMk cId="3643876696" sldId="261"/>
            <ac:spMk id="58" creationId="{C39E3DA2-0B58-356E-6E66-C61DDDADF51F}"/>
          </ac:spMkLst>
        </pc:spChg>
        <pc:spChg chg="add del">
          <ac:chgData name="Slavina Stoyanova (2127720)" userId="S::2127720@student.uwtsd.ac.uk::ac3dedce-a5c9-44c0-82ba-88fb297c7dc1" providerId="AD" clId="Web-{418FEEE3-221E-6AA5-E118-300EAB673A1E}" dt="2023-10-27T12:01:51.614" v="909"/>
          <ac:spMkLst>
            <pc:docMk/>
            <pc:sldMk cId="3643876696" sldId="261"/>
            <ac:spMk id="60" creationId="{B1B16B4D-FC85-3F11-3705-0D282CF8A1FE}"/>
          </ac:spMkLst>
        </pc:spChg>
        <pc:spChg chg="add">
          <ac:chgData name="Slavina Stoyanova (2127720)" userId="S::2127720@student.uwtsd.ac.uk::ac3dedce-a5c9-44c0-82ba-88fb297c7dc1" providerId="AD" clId="Web-{418FEEE3-221E-6AA5-E118-300EAB673A1E}" dt="2023-10-27T12:01:51.614" v="909"/>
          <ac:spMkLst>
            <pc:docMk/>
            <pc:sldMk cId="3643876696" sldId="261"/>
            <ac:spMk id="69" creationId="{21AC6A30-4F22-4C0F-B278-19C5B8A80C55}"/>
          </ac:spMkLst>
        </pc:spChg>
        <pc:spChg chg="add">
          <ac:chgData name="Slavina Stoyanova (2127720)" userId="S::2127720@student.uwtsd.ac.uk::ac3dedce-a5c9-44c0-82ba-88fb297c7dc1" providerId="AD" clId="Web-{418FEEE3-221E-6AA5-E118-300EAB673A1E}" dt="2023-10-27T12:01:51.614" v="909"/>
          <ac:spMkLst>
            <pc:docMk/>
            <pc:sldMk cId="3643876696" sldId="261"/>
            <ac:spMk id="71" creationId="{BB4335AD-65B1-44E4-90AF-264024FE4BD2}"/>
          </ac:spMkLst>
        </pc:spChg>
        <pc:grpChg chg="add del">
          <ac:chgData name="Slavina Stoyanova (2127720)" userId="S::2127720@student.uwtsd.ac.uk::ac3dedce-a5c9-44c0-82ba-88fb297c7dc1" providerId="AD" clId="Web-{418FEEE3-221E-6AA5-E118-300EAB673A1E}" dt="2023-10-27T11:20:01.235" v="331"/>
          <ac:grpSpMkLst>
            <pc:docMk/>
            <pc:sldMk cId="3643876696" sldId="261"/>
            <ac:grpSpMk id="25" creationId="{A5AFD70F-20E3-55D2-E154-7D4FACFBB016}"/>
          </ac:grpSpMkLst>
        </pc:grpChg>
        <pc:grpChg chg="add del">
          <ac:chgData name="Slavina Stoyanova (2127720)" userId="S::2127720@student.uwtsd.ac.uk::ac3dedce-a5c9-44c0-82ba-88fb297c7dc1" providerId="AD" clId="Web-{418FEEE3-221E-6AA5-E118-300EAB673A1E}" dt="2023-10-27T12:01:19.050" v="905"/>
          <ac:grpSpMkLst>
            <pc:docMk/>
            <pc:sldMk cId="3643876696" sldId="261"/>
            <ac:grpSpMk id="43" creationId="{B740F20C-CC6F-984B-232E-470C4FFF1BD7}"/>
          </ac:grpSpMkLst>
        </pc:grpChg>
        <pc:grpChg chg="add del">
          <ac:chgData name="Slavina Stoyanova (2127720)" userId="S::2127720@student.uwtsd.ac.uk::ac3dedce-a5c9-44c0-82ba-88fb297c7dc1" providerId="AD" clId="Web-{418FEEE3-221E-6AA5-E118-300EAB673A1E}" dt="2023-10-27T12:01:51.614" v="909"/>
          <ac:grpSpMkLst>
            <pc:docMk/>
            <pc:sldMk cId="3643876696" sldId="261"/>
            <ac:grpSpMk id="62" creationId="{2F57B5B1-1B1F-47A5-F449-D43A31FB4E34}"/>
          </ac:grpSpMkLst>
        </pc:grpChg>
        <pc:picChg chg="add mod ord">
          <ac:chgData name="Slavina Stoyanova (2127720)" userId="S::2127720@student.uwtsd.ac.uk::ac3dedce-a5c9-44c0-82ba-88fb297c7dc1" providerId="AD" clId="Web-{418FEEE3-221E-6AA5-E118-300EAB673A1E}" dt="2023-10-27T12:01:51.614" v="909"/>
          <ac:picMkLst>
            <pc:docMk/>
            <pc:sldMk cId="3643876696" sldId="261"/>
            <ac:picMk id="3" creationId="{AF094559-F740-6D96-67F7-DC5A66012193}"/>
          </ac:picMkLst>
        </pc:picChg>
        <pc:picChg chg="mod ord">
          <ac:chgData name="Slavina Stoyanova (2127720)" userId="S::2127720@student.uwtsd.ac.uk::ac3dedce-a5c9-44c0-82ba-88fb297c7dc1" providerId="AD" clId="Web-{418FEEE3-221E-6AA5-E118-300EAB673A1E}" dt="2023-10-27T12:01:51.614" v="909"/>
          <ac:picMkLst>
            <pc:docMk/>
            <pc:sldMk cId="3643876696" sldId="261"/>
            <ac:picMk id="9" creationId="{615A3959-A283-99A3-4409-2D7E47AADF62}"/>
          </ac:picMkLst>
        </pc:picChg>
        <pc:cxnChg chg="add del">
          <ac:chgData name="Slavina Stoyanova (2127720)" userId="S::2127720@student.uwtsd.ac.uk::ac3dedce-a5c9-44c0-82ba-88fb297c7dc1" providerId="AD" clId="Web-{418FEEE3-221E-6AA5-E118-300EAB673A1E}" dt="2023-10-27T11:20:01.220" v="330"/>
          <ac:cxnSpMkLst>
            <pc:docMk/>
            <pc:sldMk cId="3643876696" sldId="261"/>
            <ac:cxnSpMk id="32" creationId="{249EDD1B-F94D-B4E6-ACAA-566B9A26FDE3}"/>
          </ac:cxnSpMkLst>
        </pc:cxnChg>
      </pc:sldChg>
      <pc:sldChg chg="addSp delSp modSp mod setBg modClrScheme chgLayout">
        <pc:chgData name="Slavina Stoyanova (2127720)" userId="S::2127720@student.uwtsd.ac.uk::ac3dedce-a5c9-44c0-82ba-88fb297c7dc1" providerId="AD" clId="Web-{418FEEE3-221E-6AA5-E118-300EAB673A1E}" dt="2023-10-27T12:02:05.317" v="910"/>
        <pc:sldMkLst>
          <pc:docMk/>
          <pc:sldMk cId="3387557885" sldId="262"/>
        </pc:sldMkLst>
        <pc:spChg chg="mod ord">
          <ac:chgData name="Slavina Stoyanova (2127720)" userId="S::2127720@student.uwtsd.ac.uk::ac3dedce-a5c9-44c0-82ba-88fb297c7dc1" providerId="AD" clId="Web-{418FEEE3-221E-6AA5-E118-300EAB673A1E}" dt="2023-10-27T12:02:05.317" v="910"/>
          <ac:spMkLst>
            <pc:docMk/>
            <pc:sldMk cId="3387557885" sldId="262"/>
            <ac:spMk id="2" creationId="{9B831A15-EEC0-4C37-2137-CB9A6A39C360}"/>
          </ac:spMkLst>
        </pc:spChg>
        <pc:spChg chg="del mod ord">
          <ac:chgData name="Slavina Stoyanova (2127720)" userId="S::2127720@student.uwtsd.ac.uk::ac3dedce-a5c9-44c0-82ba-88fb297c7dc1" providerId="AD" clId="Web-{418FEEE3-221E-6AA5-E118-300EAB673A1E}" dt="2023-10-27T11:20:26.049" v="332"/>
          <ac:spMkLst>
            <pc:docMk/>
            <pc:sldMk cId="3387557885" sldId="262"/>
            <ac:spMk id="3" creationId="{3B7A7A31-511C-9BC0-66F5-124C52A59B41}"/>
          </ac:spMkLst>
        </pc:spChg>
        <pc:spChg chg="del mod ord">
          <ac:chgData name="Slavina Stoyanova (2127720)" userId="S::2127720@student.uwtsd.ac.uk::ac3dedce-a5c9-44c0-82ba-88fb297c7dc1" providerId="AD" clId="Web-{418FEEE3-221E-6AA5-E118-300EAB673A1E}" dt="2023-10-27T11:20:48.877" v="333"/>
          <ac:spMkLst>
            <pc:docMk/>
            <pc:sldMk cId="3387557885" sldId="262"/>
            <ac:spMk id="4" creationId="{C7F2CD2E-1954-6B6A-9502-BCC437FB1344}"/>
          </ac:spMkLst>
        </pc:spChg>
        <pc:spChg chg="add del mod">
          <ac:chgData name="Slavina Stoyanova (2127720)" userId="S::2127720@student.uwtsd.ac.uk::ac3dedce-a5c9-44c0-82ba-88fb297c7dc1" providerId="AD" clId="Web-{418FEEE3-221E-6AA5-E118-300EAB673A1E}" dt="2023-10-27T11:21:22.534" v="336"/>
          <ac:spMkLst>
            <pc:docMk/>
            <pc:sldMk cId="3387557885" sldId="262"/>
            <ac:spMk id="8" creationId="{98324297-05C5-53CC-EFD7-6F3014A390BC}"/>
          </ac:spMkLst>
        </pc:spChg>
        <pc:spChg chg="add del mod">
          <ac:chgData name="Slavina Stoyanova (2127720)" userId="S::2127720@student.uwtsd.ac.uk::ac3dedce-a5c9-44c0-82ba-88fb297c7dc1" providerId="AD" clId="Web-{418FEEE3-221E-6AA5-E118-300EAB673A1E}" dt="2023-10-27T11:25:16.556" v="385"/>
          <ac:spMkLst>
            <pc:docMk/>
            <pc:sldMk cId="3387557885" sldId="262"/>
            <ac:spMk id="10" creationId="{1112531C-8367-80F7-54ED-18D26F59FE12}"/>
          </ac:spMkLst>
        </pc:spChg>
        <pc:spChg chg="add del">
          <ac:chgData name="Slavina Stoyanova (2127720)" userId="S::2127720@student.uwtsd.ac.uk::ac3dedce-a5c9-44c0-82ba-88fb297c7dc1" providerId="AD" clId="Web-{418FEEE3-221E-6AA5-E118-300EAB673A1E}" dt="2023-10-27T11:22:59.959" v="342"/>
          <ac:spMkLst>
            <pc:docMk/>
            <pc:sldMk cId="3387557885" sldId="262"/>
            <ac:spMk id="16" creationId="{B4C4EC46-EC6F-A0A9-36BF-531F5C8200EB}"/>
          </ac:spMkLst>
        </pc:spChg>
        <pc:spChg chg="add del">
          <ac:chgData name="Slavina Stoyanova (2127720)" userId="S::2127720@student.uwtsd.ac.uk::ac3dedce-a5c9-44c0-82ba-88fb297c7dc1" providerId="AD" clId="Web-{418FEEE3-221E-6AA5-E118-300EAB673A1E}" dt="2023-10-27T11:22:59.959" v="342"/>
          <ac:spMkLst>
            <pc:docMk/>
            <pc:sldMk cId="3387557885" sldId="262"/>
            <ac:spMk id="18" creationId="{F13763C0-6092-3B3C-822A-21E174E3A089}"/>
          </ac:spMkLst>
        </pc:spChg>
        <pc:spChg chg="add del">
          <ac:chgData name="Slavina Stoyanova (2127720)" userId="S::2127720@student.uwtsd.ac.uk::ac3dedce-a5c9-44c0-82ba-88fb297c7dc1" providerId="AD" clId="Web-{418FEEE3-221E-6AA5-E118-300EAB673A1E}" dt="2023-10-27T11:22:59.959" v="342"/>
          <ac:spMkLst>
            <pc:docMk/>
            <pc:sldMk cId="3387557885" sldId="262"/>
            <ac:spMk id="20" creationId="{D4ECF21D-729A-005C-E880-CA278A4F4539}"/>
          </ac:spMkLst>
        </pc:spChg>
        <pc:spChg chg="add del">
          <ac:chgData name="Slavina Stoyanova (2127720)" userId="S::2127720@student.uwtsd.ac.uk::ac3dedce-a5c9-44c0-82ba-88fb297c7dc1" providerId="AD" clId="Web-{418FEEE3-221E-6AA5-E118-300EAB673A1E}" dt="2023-10-27T11:22:59.959" v="342"/>
          <ac:spMkLst>
            <pc:docMk/>
            <pc:sldMk cId="3387557885" sldId="262"/>
            <ac:spMk id="22" creationId="{0BEDAEA2-865D-E67C-A774-2FD2DD4A235A}"/>
          </ac:spMkLst>
        </pc:spChg>
        <pc:spChg chg="add del">
          <ac:chgData name="Slavina Stoyanova (2127720)" userId="S::2127720@student.uwtsd.ac.uk::ac3dedce-a5c9-44c0-82ba-88fb297c7dc1" providerId="AD" clId="Web-{418FEEE3-221E-6AA5-E118-300EAB673A1E}" dt="2023-10-27T11:22:59.943" v="341"/>
          <ac:spMkLst>
            <pc:docMk/>
            <pc:sldMk cId="3387557885" sldId="262"/>
            <ac:spMk id="27" creationId="{9AA72BD9-2C5A-4EDC-931F-5AA08EACA0F3}"/>
          </ac:spMkLst>
        </pc:spChg>
        <pc:spChg chg="add del">
          <ac:chgData name="Slavina Stoyanova (2127720)" userId="S::2127720@student.uwtsd.ac.uk::ac3dedce-a5c9-44c0-82ba-88fb297c7dc1" providerId="AD" clId="Web-{418FEEE3-221E-6AA5-E118-300EAB673A1E}" dt="2023-10-27T11:22:59.943" v="341"/>
          <ac:spMkLst>
            <pc:docMk/>
            <pc:sldMk cId="3387557885" sldId="262"/>
            <ac:spMk id="29" creationId="{DD3981AC-7B61-4947-BCF3-F7AA7FA385B9}"/>
          </ac:spMkLst>
        </pc:spChg>
        <pc:spChg chg="add del">
          <ac:chgData name="Slavina Stoyanova (2127720)" userId="S::2127720@student.uwtsd.ac.uk::ac3dedce-a5c9-44c0-82ba-88fb297c7dc1" providerId="AD" clId="Web-{418FEEE3-221E-6AA5-E118-300EAB673A1E}" dt="2023-10-27T11:22:59.943" v="341"/>
          <ac:spMkLst>
            <pc:docMk/>
            <pc:sldMk cId="3387557885" sldId="262"/>
            <ac:spMk id="31" creationId="{55D4142C-5077-457F-A6AD-3FECFDB39685}"/>
          </ac:spMkLst>
        </pc:spChg>
        <pc:spChg chg="add del">
          <ac:chgData name="Slavina Stoyanova (2127720)" userId="S::2127720@student.uwtsd.ac.uk::ac3dedce-a5c9-44c0-82ba-88fb297c7dc1" providerId="AD" clId="Web-{418FEEE3-221E-6AA5-E118-300EAB673A1E}" dt="2023-10-27T11:22:59.943" v="341"/>
          <ac:spMkLst>
            <pc:docMk/>
            <pc:sldMk cId="3387557885" sldId="262"/>
            <ac:spMk id="33" creationId="{7A5F0580-5EE9-419F-96EE-B6529EF6E7D0}"/>
          </ac:spMkLst>
        </pc:spChg>
        <pc:spChg chg="add del">
          <ac:chgData name="Slavina Stoyanova (2127720)" userId="S::2127720@student.uwtsd.ac.uk::ac3dedce-a5c9-44c0-82ba-88fb297c7dc1" providerId="AD" clId="Web-{418FEEE3-221E-6AA5-E118-300EAB673A1E}" dt="2023-10-27T11:25:16.556" v="385"/>
          <ac:spMkLst>
            <pc:docMk/>
            <pc:sldMk cId="3387557885" sldId="262"/>
            <ac:spMk id="35" creationId="{C0763A76-9F1C-4FC5-82B7-DD475DA461B2}"/>
          </ac:spMkLst>
        </pc:spChg>
        <pc:spChg chg="add del">
          <ac:chgData name="Slavina Stoyanova (2127720)" userId="S::2127720@student.uwtsd.ac.uk::ac3dedce-a5c9-44c0-82ba-88fb297c7dc1" providerId="AD" clId="Web-{418FEEE3-221E-6AA5-E118-300EAB673A1E}" dt="2023-10-27T11:25:16.556" v="385"/>
          <ac:spMkLst>
            <pc:docMk/>
            <pc:sldMk cId="3387557885" sldId="262"/>
            <ac:spMk id="36" creationId="{E81BF4F6-F2CF-4984-9D14-D6966D92F99F}"/>
          </ac:spMkLst>
        </pc:spChg>
        <pc:spChg chg="add del">
          <ac:chgData name="Slavina Stoyanova (2127720)" userId="S::2127720@student.uwtsd.ac.uk::ac3dedce-a5c9-44c0-82ba-88fb297c7dc1" providerId="AD" clId="Web-{418FEEE3-221E-6AA5-E118-300EAB673A1E}" dt="2023-10-27T11:24:58.275" v="382"/>
          <ac:spMkLst>
            <pc:docMk/>
            <pc:sldMk cId="3387557885" sldId="262"/>
            <ac:spMk id="41" creationId="{C73BBEEF-B456-4A39-B44B-5A53E698A15D}"/>
          </ac:spMkLst>
        </pc:spChg>
        <pc:spChg chg="add del">
          <ac:chgData name="Slavina Stoyanova (2127720)" userId="S::2127720@student.uwtsd.ac.uk::ac3dedce-a5c9-44c0-82ba-88fb297c7dc1" providerId="AD" clId="Web-{418FEEE3-221E-6AA5-E118-300EAB673A1E}" dt="2023-10-27T11:24:58.275" v="382"/>
          <ac:spMkLst>
            <pc:docMk/>
            <pc:sldMk cId="3387557885" sldId="262"/>
            <ac:spMk id="43" creationId="{13A48C6C-3CC4-4EE5-A773-EC1EB7F59CD4}"/>
          </ac:spMkLst>
        </pc:spChg>
        <pc:spChg chg="add del">
          <ac:chgData name="Slavina Stoyanova (2127720)" userId="S::2127720@student.uwtsd.ac.uk::ac3dedce-a5c9-44c0-82ba-88fb297c7dc1" providerId="AD" clId="Web-{418FEEE3-221E-6AA5-E118-300EAB673A1E}" dt="2023-10-27T11:24:58.275" v="382"/>
          <ac:spMkLst>
            <pc:docMk/>
            <pc:sldMk cId="3387557885" sldId="262"/>
            <ac:spMk id="45" creationId="{F489C2E0-4895-4B72-85EA-7EE9FAFFDC7E}"/>
          </ac:spMkLst>
        </pc:spChg>
        <pc:spChg chg="add mod ord">
          <ac:chgData name="Slavina Stoyanova (2127720)" userId="S::2127720@student.uwtsd.ac.uk::ac3dedce-a5c9-44c0-82ba-88fb297c7dc1" providerId="AD" clId="Web-{418FEEE3-221E-6AA5-E118-300EAB673A1E}" dt="2023-10-27T12:02:05.317" v="910"/>
          <ac:spMkLst>
            <pc:docMk/>
            <pc:sldMk cId="3387557885" sldId="262"/>
            <ac:spMk id="51" creationId="{1112531C-8367-80F7-54ED-18D26F59FE12}"/>
          </ac:spMkLst>
        </pc:spChg>
        <pc:spChg chg="add del">
          <ac:chgData name="Slavina Stoyanova (2127720)" userId="S::2127720@student.uwtsd.ac.uk::ac3dedce-a5c9-44c0-82ba-88fb297c7dc1" providerId="AD" clId="Web-{418FEEE3-221E-6AA5-E118-300EAB673A1E}" dt="2023-10-27T11:52:17.317" v="851"/>
          <ac:spMkLst>
            <pc:docMk/>
            <pc:sldMk cId="3387557885" sldId="262"/>
            <ac:spMk id="58" creationId="{7C432AFE-B3D2-4BFF-BF8F-96C27AFF1AC7}"/>
          </ac:spMkLst>
        </pc:spChg>
        <pc:spChg chg="add del">
          <ac:chgData name="Slavina Stoyanova (2127720)" userId="S::2127720@student.uwtsd.ac.uk::ac3dedce-a5c9-44c0-82ba-88fb297c7dc1" providerId="AD" clId="Web-{418FEEE3-221E-6AA5-E118-300EAB673A1E}" dt="2023-10-27T11:52:17.317" v="851"/>
          <ac:spMkLst>
            <pc:docMk/>
            <pc:sldMk cId="3387557885" sldId="262"/>
            <ac:spMk id="60" creationId="{AF2F604E-43BE-4DC3-B983-E071523364F8}"/>
          </ac:spMkLst>
        </pc:spChg>
        <pc:spChg chg="add del">
          <ac:chgData name="Slavina Stoyanova (2127720)" userId="S::2127720@student.uwtsd.ac.uk::ac3dedce-a5c9-44c0-82ba-88fb297c7dc1" providerId="AD" clId="Web-{418FEEE3-221E-6AA5-E118-300EAB673A1E}" dt="2023-10-27T11:52:17.317" v="851"/>
          <ac:spMkLst>
            <pc:docMk/>
            <pc:sldMk cId="3387557885" sldId="262"/>
            <ac:spMk id="62" creationId="{08C9B587-E65E-4B52-B37C-ABEBB6E87928}"/>
          </ac:spMkLst>
        </pc:spChg>
        <pc:spChg chg="add del">
          <ac:chgData name="Slavina Stoyanova (2127720)" userId="S::2127720@student.uwtsd.ac.uk::ac3dedce-a5c9-44c0-82ba-88fb297c7dc1" providerId="AD" clId="Web-{418FEEE3-221E-6AA5-E118-300EAB673A1E}" dt="2023-10-27T11:52:25.677" v="853"/>
          <ac:spMkLst>
            <pc:docMk/>
            <pc:sldMk cId="3387557885" sldId="262"/>
            <ac:spMk id="64" creationId="{E8A8EAB8-D2FF-444D-B34B-7D32F106AD0E}"/>
          </ac:spMkLst>
        </pc:spChg>
        <pc:spChg chg="add del">
          <ac:chgData name="Slavina Stoyanova (2127720)" userId="S::2127720@student.uwtsd.ac.uk::ac3dedce-a5c9-44c0-82ba-88fb297c7dc1" providerId="AD" clId="Web-{418FEEE3-221E-6AA5-E118-300EAB673A1E}" dt="2023-10-27T12:02:05.317" v="910"/>
          <ac:spMkLst>
            <pc:docMk/>
            <pc:sldMk cId="3387557885" sldId="262"/>
            <ac:spMk id="68" creationId="{C0763A76-9F1C-4FC5-82B7-DD475DA461B2}"/>
          </ac:spMkLst>
        </pc:spChg>
        <pc:spChg chg="add del">
          <ac:chgData name="Slavina Stoyanova (2127720)" userId="S::2127720@student.uwtsd.ac.uk::ac3dedce-a5c9-44c0-82ba-88fb297c7dc1" providerId="AD" clId="Web-{418FEEE3-221E-6AA5-E118-300EAB673A1E}" dt="2023-10-27T12:02:05.317" v="910"/>
          <ac:spMkLst>
            <pc:docMk/>
            <pc:sldMk cId="3387557885" sldId="262"/>
            <ac:spMk id="69" creationId="{E81BF4F6-F2CF-4984-9D14-D6966D92F99F}"/>
          </ac:spMkLst>
        </pc:spChg>
        <pc:spChg chg="add">
          <ac:chgData name="Slavina Stoyanova (2127720)" userId="S::2127720@student.uwtsd.ac.uk::ac3dedce-a5c9-44c0-82ba-88fb297c7dc1" providerId="AD" clId="Web-{418FEEE3-221E-6AA5-E118-300EAB673A1E}" dt="2023-10-27T12:02:05.317" v="910"/>
          <ac:spMkLst>
            <pc:docMk/>
            <pc:sldMk cId="3387557885" sldId="262"/>
            <ac:spMk id="74" creationId="{23E547B5-89CF-4EC0-96DE-25771AED0799}"/>
          </ac:spMkLst>
        </pc:spChg>
        <pc:spChg chg="add">
          <ac:chgData name="Slavina Stoyanova (2127720)" userId="S::2127720@student.uwtsd.ac.uk::ac3dedce-a5c9-44c0-82ba-88fb297c7dc1" providerId="AD" clId="Web-{418FEEE3-221E-6AA5-E118-300EAB673A1E}" dt="2023-10-27T12:02:05.317" v="910"/>
          <ac:spMkLst>
            <pc:docMk/>
            <pc:sldMk cId="3387557885" sldId="262"/>
            <ac:spMk id="76" creationId="{3F0B8CEB-8279-4E5E-A0CE-1FC9F71736F2}"/>
          </ac:spMkLst>
        </pc:spChg>
        <pc:grpChg chg="add del">
          <ac:chgData name="Slavina Stoyanova (2127720)" userId="S::2127720@student.uwtsd.ac.uk::ac3dedce-a5c9-44c0-82ba-88fb297c7dc1" providerId="AD" clId="Web-{418FEEE3-221E-6AA5-E118-300EAB673A1E}" dt="2023-10-27T11:25:16.541" v="384"/>
          <ac:grpSpMkLst>
            <pc:docMk/>
            <pc:sldMk cId="3387557885" sldId="262"/>
            <ac:grpSpMk id="47" creationId="{30483244-3FE1-5CDD-710A-F74FDBFB2F7A}"/>
          </ac:grpSpMkLst>
        </pc:grpChg>
        <pc:grpChg chg="add del">
          <ac:chgData name="Slavina Stoyanova (2127720)" userId="S::2127720@student.uwtsd.ac.uk::ac3dedce-a5c9-44c0-82ba-88fb297c7dc1" providerId="AD" clId="Web-{418FEEE3-221E-6AA5-E118-300EAB673A1E}" dt="2023-10-27T11:52:25.693" v="854"/>
          <ac:grpSpMkLst>
            <pc:docMk/>
            <pc:sldMk cId="3387557885" sldId="262"/>
            <ac:grpSpMk id="52" creationId="{442598CC-934A-7BCD-C691-B2FE74CEDE6E}"/>
          </ac:grpSpMkLst>
        </pc:grpChg>
        <pc:picChg chg="add del mod ord">
          <ac:chgData name="Slavina Stoyanova (2127720)" userId="S::2127720@student.uwtsd.ac.uk::ac3dedce-a5c9-44c0-82ba-88fb297c7dc1" providerId="AD" clId="Web-{418FEEE3-221E-6AA5-E118-300EAB673A1E}" dt="2023-10-27T11:21:01.706" v="335"/>
          <ac:picMkLst>
            <pc:docMk/>
            <pc:sldMk cId="3387557885" sldId="262"/>
            <ac:picMk id="5" creationId="{AF8E3CCE-2EBE-646F-9BCF-5247C6E70DB8}"/>
          </ac:picMkLst>
        </pc:picChg>
        <pc:picChg chg="add del mod ord">
          <ac:chgData name="Slavina Stoyanova (2127720)" userId="S::2127720@student.uwtsd.ac.uk::ac3dedce-a5c9-44c0-82ba-88fb297c7dc1" providerId="AD" clId="Web-{418FEEE3-221E-6AA5-E118-300EAB673A1E}" dt="2023-10-27T11:20:57.503" v="334"/>
          <ac:picMkLst>
            <pc:docMk/>
            <pc:sldMk cId="3387557885" sldId="262"/>
            <ac:picMk id="6" creationId="{7A2EBD61-434B-73FD-AA7F-B2A418DDFB6F}"/>
          </ac:picMkLst>
        </pc:picChg>
        <pc:picChg chg="add mod ord">
          <ac:chgData name="Slavina Stoyanova (2127720)" userId="S::2127720@student.uwtsd.ac.uk::ac3dedce-a5c9-44c0-82ba-88fb297c7dc1" providerId="AD" clId="Web-{418FEEE3-221E-6AA5-E118-300EAB673A1E}" dt="2023-10-27T12:02:05.317" v="910"/>
          <ac:picMkLst>
            <pc:docMk/>
            <pc:sldMk cId="3387557885" sldId="262"/>
            <ac:picMk id="11" creationId="{5048CDB5-36A5-5869-5567-22856D21D396}"/>
          </ac:picMkLst>
        </pc:picChg>
        <pc:cxnChg chg="add del">
          <ac:chgData name="Slavina Stoyanova (2127720)" userId="S::2127720@student.uwtsd.ac.uk::ac3dedce-a5c9-44c0-82ba-88fb297c7dc1" providerId="AD" clId="Web-{418FEEE3-221E-6AA5-E118-300EAB673A1E}" dt="2023-10-27T11:52:25.677" v="853"/>
          <ac:cxnSpMkLst>
            <pc:docMk/>
            <pc:sldMk cId="3387557885" sldId="262"/>
            <ac:cxnSpMk id="65" creationId="{EEA38897-7BA3-4408-8083-3235339C4A60}"/>
          </ac:cxnSpMkLst>
        </pc:cxnChg>
        <pc:cxnChg chg="add del">
          <ac:chgData name="Slavina Stoyanova (2127720)" userId="S::2127720@student.uwtsd.ac.uk::ac3dedce-a5c9-44c0-82ba-88fb297c7dc1" providerId="AD" clId="Web-{418FEEE3-221E-6AA5-E118-300EAB673A1E}" dt="2023-10-27T11:52:25.677" v="853"/>
          <ac:cxnSpMkLst>
            <pc:docMk/>
            <pc:sldMk cId="3387557885" sldId="262"/>
            <ac:cxnSpMk id="66" creationId="{F11AD06B-AB20-4097-8606-5DA00DBACE88}"/>
          </ac:cxnSpMkLst>
        </pc:cxnChg>
      </pc:sldChg>
      <pc:sldChg chg="addSp delSp modSp mod setBg">
        <pc:chgData name="Slavina Stoyanova (2127720)" userId="S::2127720@student.uwtsd.ac.uk::ac3dedce-a5c9-44c0-82ba-88fb297c7dc1" providerId="AD" clId="Web-{418FEEE3-221E-6AA5-E118-300EAB673A1E}" dt="2023-10-27T12:34:29.619" v="1194" actId="20577"/>
        <pc:sldMkLst>
          <pc:docMk/>
          <pc:sldMk cId="2503907596" sldId="263"/>
        </pc:sldMkLst>
        <pc:spChg chg="mod">
          <ac:chgData name="Slavina Stoyanova (2127720)" userId="S::2127720@student.uwtsd.ac.uk::ac3dedce-a5c9-44c0-82ba-88fb297c7dc1" providerId="AD" clId="Web-{418FEEE3-221E-6AA5-E118-300EAB673A1E}" dt="2023-10-27T12:28:14.625" v="1128"/>
          <ac:spMkLst>
            <pc:docMk/>
            <pc:sldMk cId="2503907596" sldId="263"/>
            <ac:spMk id="2" creationId="{C0514C66-1AF0-5DBB-3351-A7B4D5ED9BBE}"/>
          </ac:spMkLst>
        </pc:spChg>
        <pc:spChg chg="del">
          <ac:chgData name="Slavina Stoyanova (2127720)" userId="S::2127720@student.uwtsd.ac.uk::ac3dedce-a5c9-44c0-82ba-88fb297c7dc1" providerId="AD" clId="Web-{418FEEE3-221E-6AA5-E118-300EAB673A1E}" dt="2023-10-27T12:27:58.609" v="1125"/>
          <ac:spMkLst>
            <pc:docMk/>
            <pc:sldMk cId="2503907596" sldId="263"/>
            <ac:spMk id="3" creationId="{C9371DCA-D171-B749-4F1E-AE7D60E81E3C}"/>
          </ac:spMkLst>
        </pc:spChg>
        <pc:spChg chg="mod">
          <ac:chgData name="Slavina Stoyanova (2127720)" userId="S::2127720@student.uwtsd.ac.uk::ac3dedce-a5c9-44c0-82ba-88fb297c7dc1" providerId="AD" clId="Web-{418FEEE3-221E-6AA5-E118-300EAB673A1E}" dt="2023-10-27T12:34:29.619" v="1194" actId="20577"/>
          <ac:spMkLst>
            <pc:docMk/>
            <pc:sldMk cId="2503907596" sldId="263"/>
            <ac:spMk id="4" creationId="{5E26224E-2E86-D603-858A-1C7EDBE5F5C3}"/>
          </ac:spMkLst>
        </pc:spChg>
        <pc:spChg chg="add">
          <ac:chgData name="Slavina Stoyanova (2127720)" userId="S::2127720@student.uwtsd.ac.uk::ac3dedce-a5c9-44c0-82ba-88fb297c7dc1" providerId="AD" clId="Web-{418FEEE3-221E-6AA5-E118-300EAB673A1E}" dt="2023-10-27T12:28:14.625" v="1128"/>
          <ac:spMkLst>
            <pc:docMk/>
            <pc:sldMk cId="2503907596" sldId="263"/>
            <ac:spMk id="12" creationId="{E66F6371-9EA5-9354-29DC-1D07B921F79C}"/>
          </ac:spMkLst>
        </pc:spChg>
        <pc:spChg chg="add">
          <ac:chgData name="Slavina Stoyanova (2127720)" userId="S::2127720@student.uwtsd.ac.uk::ac3dedce-a5c9-44c0-82ba-88fb297c7dc1" providerId="AD" clId="Web-{418FEEE3-221E-6AA5-E118-300EAB673A1E}" dt="2023-10-27T12:28:14.625" v="1128"/>
          <ac:spMkLst>
            <pc:docMk/>
            <pc:sldMk cId="2503907596" sldId="263"/>
            <ac:spMk id="14" creationId="{FE1EC756-41E9-4FD6-AD48-EF46A28137B7}"/>
          </ac:spMkLst>
        </pc:spChg>
        <pc:grpChg chg="add del">
          <ac:chgData name="Slavina Stoyanova (2127720)" userId="S::2127720@student.uwtsd.ac.uk::ac3dedce-a5c9-44c0-82ba-88fb297c7dc1" providerId="AD" clId="Web-{418FEEE3-221E-6AA5-E118-300EAB673A1E}" dt="2023-10-27T12:28:14.609" v="1127"/>
          <ac:grpSpMkLst>
            <pc:docMk/>
            <pc:sldMk cId="2503907596" sldId="263"/>
            <ac:grpSpMk id="10" creationId="{3AFCAD34-1AFC-BC1A-F6B2-C34C63912EAB}"/>
          </ac:grpSpMkLst>
        </pc:grpChg>
        <pc:picChg chg="add mod ord">
          <ac:chgData name="Slavina Stoyanova (2127720)" userId="S::2127720@student.uwtsd.ac.uk::ac3dedce-a5c9-44c0-82ba-88fb297c7dc1" providerId="AD" clId="Web-{418FEEE3-221E-6AA5-E118-300EAB673A1E}" dt="2023-10-27T12:28:14.625" v="1128"/>
          <ac:picMkLst>
            <pc:docMk/>
            <pc:sldMk cId="2503907596" sldId="263"/>
            <ac:picMk id="5" creationId="{243B0F03-2FB4-B793-45A1-F10D20092899}"/>
          </ac:picMkLst>
        </pc:picChg>
      </pc:sldChg>
      <pc:sldChg chg="addSp delSp modSp mod setBg">
        <pc:chgData name="Slavina Stoyanova (2127720)" userId="S::2127720@student.uwtsd.ac.uk::ac3dedce-a5c9-44c0-82ba-88fb297c7dc1" providerId="AD" clId="Web-{418FEEE3-221E-6AA5-E118-300EAB673A1E}" dt="2023-10-27T12:39:05.970" v="1206"/>
        <pc:sldMkLst>
          <pc:docMk/>
          <pc:sldMk cId="4287368458" sldId="264"/>
        </pc:sldMkLst>
        <pc:spChg chg="mod">
          <ac:chgData name="Slavina Stoyanova (2127720)" userId="S::2127720@student.uwtsd.ac.uk::ac3dedce-a5c9-44c0-82ba-88fb297c7dc1" providerId="AD" clId="Web-{418FEEE3-221E-6AA5-E118-300EAB673A1E}" dt="2023-10-27T12:39:05.970" v="1206"/>
          <ac:spMkLst>
            <pc:docMk/>
            <pc:sldMk cId="4287368458" sldId="264"/>
            <ac:spMk id="2" creationId="{BDF2FECB-E2B6-B79A-C9D0-92AB90645244}"/>
          </ac:spMkLst>
        </pc:spChg>
        <pc:spChg chg="add del">
          <ac:chgData name="Slavina Stoyanova (2127720)" userId="S::2127720@student.uwtsd.ac.uk::ac3dedce-a5c9-44c0-82ba-88fb297c7dc1" providerId="AD" clId="Web-{418FEEE3-221E-6AA5-E118-300EAB673A1E}" dt="2023-10-27T12:39:05.970" v="1206"/>
          <ac:spMkLst>
            <pc:docMk/>
            <pc:sldMk cId="4287368458" sldId="264"/>
            <ac:spMk id="3" creationId="{6FE56742-E3AA-AD9D-35FA-8ECF30D4A6DD}"/>
          </ac:spMkLst>
        </pc:spChg>
        <pc:spChg chg="add del">
          <ac:chgData name="Slavina Stoyanova (2127720)" userId="S::2127720@student.uwtsd.ac.uk::ac3dedce-a5c9-44c0-82ba-88fb297c7dc1" providerId="AD" clId="Web-{418FEEE3-221E-6AA5-E118-300EAB673A1E}" dt="2023-10-27T12:39:05.970" v="1206"/>
          <ac:spMkLst>
            <pc:docMk/>
            <pc:sldMk cId="4287368458" sldId="264"/>
            <ac:spMk id="4" creationId="{2F87D50C-847D-CEA4-0D27-BD2EA71B7FEA}"/>
          </ac:spMkLst>
        </pc:spChg>
        <pc:spChg chg="add del">
          <ac:chgData name="Slavina Stoyanova (2127720)" userId="S::2127720@student.uwtsd.ac.uk::ac3dedce-a5c9-44c0-82ba-88fb297c7dc1" providerId="AD" clId="Web-{418FEEE3-221E-6AA5-E118-300EAB673A1E}" dt="2023-10-27T12:39:05.938" v="1205"/>
          <ac:spMkLst>
            <pc:docMk/>
            <pc:sldMk cId="4287368458" sldId="264"/>
            <ac:spMk id="10" creationId="{E2BA2BD9-7B54-4190-8F06-3EF3658A0020}"/>
          </ac:spMkLst>
        </pc:spChg>
        <pc:spChg chg="add del">
          <ac:chgData name="Slavina Stoyanova (2127720)" userId="S::2127720@student.uwtsd.ac.uk::ac3dedce-a5c9-44c0-82ba-88fb297c7dc1" providerId="AD" clId="Web-{418FEEE3-221E-6AA5-E118-300EAB673A1E}" dt="2023-10-27T12:39:05.938" v="1205"/>
          <ac:spMkLst>
            <pc:docMk/>
            <pc:sldMk cId="4287368458" sldId="264"/>
            <ac:spMk id="12" creationId="{184F9D61-9303-40B4-9F7E-66A9B4EDC458}"/>
          </ac:spMkLst>
        </pc:spChg>
        <pc:spChg chg="add del">
          <ac:chgData name="Slavina Stoyanova (2127720)" userId="S::2127720@student.uwtsd.ac.uk::ac3dedce-a5c9-44c0-82ba-88fb297c7dc1" providerId="AD" clId="Web-{418FEEE3-221E-6AA5-E118-300EAB673A1E}" dt="2023-10-27T12:39:05.938" v="1205"/>
          <ac:spMkLst>
            <pc:docMk/>
            <pc:sldMk cId="4287368458" sldId="264"/>
            <ac:spMk id="14" creationId="{648D746A-0359-4EAE-8CF9-062E281698EC}"/>
          </ac:spMkLst>
        </pc:spChg>
        <pc:spChg chg="add">
          <ac:chgData name="Slavina Stoyanova (2127720)" userId="S::2127720@student.uwtsd.ac.uk::ac3dedce-a5c9-44c0-82ba-88fb297c7dc1" providerId="AD" clId="Web-{418FEEE3-221E-6AA5-E118-300EAB673A1E}" dt="2023-10-27T12:39:05.970" v="1206"/>
          <ac:spMkLst>
            <pc:docMk/>
            <pc:sldMk cId="4287368458" sldId="264"/>
            <ac:spMk id="16" creationId="{B210AC1D-4063-4C6E-9528-FA9C4C0C18E6}"/>
          </ac:spMkLst>
        </pc:spChg>
        <pc:spChg chg="add">
          <ac:chgData name="Slavina Stoyanova (2127720)" userId="S::2127720@student.uwtsd.ac.uk::ac3dedce-a5c9-44c0-82ba-88fb297c7dc1" providerId="AD" clId="Web-{418FEEE3-221E-6AA5-E118-300EAB673A1E}" dt="2023-10-27T12:39:05.970" v="1206"/>
          <ac:spMkLst>
            <pc:docMk/>
            <pc:sldMk cId="4287368458" sldId="264"/>
            <ac:spMk id="17" creationId="{02F8C595-E68C-4306-AED8-DC7826A0A506}"/>
          </ac:spMkLst>
        </pc:spChg>
        <pc:spChg chg="add">
          <ac:chgData name="Slavina Stoyanova (2127720)" userId="S::2127720@student.uwtsd.ac.uk::ac3dedce-a5c9-44c0-82ba-88fb297c7dc1" providerId="AD" clId="Web-{418FEEE3-221E-6AA5-E118-300EAB673A1E}" dt="2023-10-27T12:39:05.970" v="1206"/>
          <ac:spMkLst>
            <pc:docMk/>
            <pc:sldMk cId="4287368458" sldId="264"/>
            <ac:spMk id="19" creationId="{2F87D50C-847D-CEA4-0D27-BD2EA71B7FEA}"/>
          </ac:spMkLst>
        </pc:spChg>
        <pc:picChg chg="add del">
          <ac:chgData name="Slavina Stoyanova (2127720)" userId="S::2127720@student.uwtsd.ac.uk::ac3dedce-a5c9-44c0-82ba-88fb297c7dc1" providerId="AD" clId="Web-{418FEEE3-221E-6AA5-E118-300EAB673A1E}" dt="2023-10-27T12:39:05.938" v="1205"/>
          <ac:picMkLst>
            <pc:docMk/>
            <pc:sldMk cId="4287368458" sldId="264"/>
            <ac:picMk id="6" creationId="{5FFE4242-DE42-FBCF-2C53-68C29C366631}"/>
          </ac:picMkLst>
        </pc:picChg>
        <pc:picChg chg="add">
          <ac:chgData name="Slavina Stoyanova (2127720)" userId="S::2127720@student.uwtsd.ac.uk::ac3dedce-a5c9-44c0-82ba-88fb297c7dc1" providerId="AD" clId="Web-{418FEEE3-221E-6AA5-E118-300EAB673A1E}" dt="2023-10-27T12:39:05.970" v="1206"/>
          <ac:picMkLst>
            <pc:docMk/>
            <pc:sldMk cId="4287368458" sldId="264"/>
            <ac:picMk id="18" creationId="{4FFFE887-5635-9CFF-FFE5-5841555D0A75}"/>
          </ac:picMkLst>
        </pc:picChg>
      </pc:sldChg>
      <pc:sldChg chg="addSp delSp modSp">
        <pc:chgData name="Slavina Stoyanova (2127720)" userId="S::2127720@student.uwtsd.ac.uk::ac3dedce-a5c9-44c0-82ba-88fb297c7dc1" providerId="AD" clId="Web-{418FEEE3-221E-6AA5-E118-300EAB673A1E}" dt="2023-10-27T11:56:39.887" v="876" actId="20577"/>
        <pc:sldMkLst>
          <pc:docMk/>
          <pc:sldMk cId="3319501871" sldId="266"/>
        </pc:sldMkLst>
        <pc:spChg chg="mod ord">
          <ac:chgData name="Slavina Stoyanova (2127720)" userId="S::2127720@student.uwtsd.ac.uk::ac3dedce-a5c9-44c0-82ba-88fb297c7dc1" providerId="AD" clId="Web-{418FEEE3-221E-6AA5-E118-300EAB673A1E}" dt="2023-10-27T11:53:58.726" v="863"/>
          <ac:spMkLst>
            <pc:docMk/>
            <pc:sldMk cId="3319501871" sldId="266"/>
            <ac:spMk id="2" creationId="{C43E3030-A3FD-A569-45B6-DE67A219ACA5}"/>
          </ac:spMkLst>
        </pc:spChg>
        <pc:spChg chg="mod">
          <ac:chgData name="Slavina Stoyanova (2127720)" userId="S::2127720@student.uwtsd.ac.uk::ac3dedce-a5c9-44c0-82ba-88fb297c7dc1" providerId="AD" clId="Web-{418FEEE3-221E-6AA5-E118-300EAB673A1E}" dt="2023-10-27T11:56:39.887" v="876" actId="20577"/>
          <ac:spMkLst>
            <pc:docMk/>
            <pc:sldMk cId="3319501871" sldId="266"/>
            <ac:spMk id="9" creationId="{F9D12EF2-BA70-A5FF-3FA0-5686A532081B}"/>
          </ac:spMkLst>
        </pc:spChg>
        <pc:spChg chg="add del">
          <ac:chgData name="Slavina Stoyanova (2127720)" userId="S::2127720@student.uwtsd.ac.uk::ac3dedce-a5c9-44c0-82ba-88fb297c7dc1" providerId="AD" clId="Web-{418FEEE3-221E-6AA5-E118-300EAB673A1E}" dt="2023-10-27T11:53:58.726" v="863"/>
          <ac:spMkLst>
            <pc:docMk/>
            <pc:sldMk cId="3319501871" sldId="266"/>
            <ac:spMk id="22" creationId="{2EB492CD-616E-47F8-933B-5E2D952A0593}"/>
          </ac:spMkLst>
        </pc:spChg>
        <pc:spChg chg="add del">
          <ac:chgData name="Slavina Stoyanova (2127720)" userId="S::2127720@student.uwtsd.ac.uk::ac3dedce-a5c9-44c0-82ba-88fb297c7dc1" providerId="AD" clId="Web-{418FEEE3-221E-6AA5-E118-300EAB673A1E}" dt="2023-10-27T11:53:58.726" v="863"/>
          <ac:spMkLst>
            <pc:docMk/>
            <pc:sldMk cId="3319501871" sldId="266"/>
            <ac:spMk id="27" creationId="{59383CF9-23B5-4335-9B21-1791C4CF1C75}"/>
          </ac:spMkLst>
        </pc:spChg>
        <pc:spChg chg="add del">
          <ac:chgData name="Slavina Stoyanova (2127720)" userId="S::2127720@student.uwtsd.ac.uk::ac3dedce-a5c9-44c0-82ba-88fb297c7dc1" providerId="AD" clId="Web-{418FEEE3-221E-6AA5-E118-300EAB673A1E}" dt="2023-10-27T11:53:58.726" v="863"/>
          <ac:spMkLst>
            <pc:docMk/>
            <pc:sldMk cId="3319501871" sldId="266"/>
            <ac:spMk id="29" creationId="{0007FE00-9498-4706-B255-6437B0252C02}"/>
          </ac:spMkLst>
        </pc:spChg>
        <pc:spChg chg="add del">
          <ac:chgData name="Slavina Stoyanova (2127720)" userId="S::2127720@student.uwtsd.ac.uk::ac3dedce-a5c9-44c0-82ba-88fb297c7dc1" providerId="AD" clId="Web-{418FEEE3-221E-6AA5-E118-300EAB673A1E}" dt="2023-10-27T11:53:58.726" v="862"/>
          <ac:spMkLst>
            <pc:docMk/>
            <pc:sldMk cId="3319501871" sldId="266"/>
            <ac:spMk id="34" creationId="{C0763A76-9F1C-4FC5-82B7-DD475DA461B2}"/>
          </ac:spMkLst>
        </pc:spChg>
        <pc:spChg chg="add del">
          <ac:chgData name="Slavina Stoyanova (2127720)" userId="S::2127720@student.uwtsd.ac.uk::ac3dedce-a5c9-44c0-82ba-88fb297c7dc1" providerId="AD" clId="Web-{418FEEE3-221E-6AA5-E118-300EAB673A1E}" dt="2023-10-27T11:53:58.726" v="862"/>
          <ac:spMkLst>
            <pc:docMk/>
            <pc:sldMk cId="3319501871" sldId="266"/>
            <ac:spMk id="36" creationId="{E81BF4F6-F2CF-4984-9D14-D6966D92F99F}"/>
          </ac:spMkLst>
        </pc:spChg>
        <pc:spChg chg="add">
          <ac:chgData name="Slavina Stoyanova (2127720)" userId="S::2127720@student.uwtsd.ac.uk::ac3dedce-a5c9-44c0-82ba-88fb297c7dc1" providerId="AD" clId="Web-{418FEEE3-221E-6AA5-E118-300EAB673A1E}" dt="2023-10-27T11:53:58.726" v="863"/>
          <ac:spMkLst>
            <pc:docMk/>
            <pc:sldMk cId="3319501871" sldId="266"/>
            <ac:spMk id="38" creationId="{B65C0385-5E30-4D2E-AF9F-4639659D34E9}"/>
          </ac:spMkLst>
        </pc:spChg>
        <pc:spChg chg="add">
          <ac:chgData name="Slavina Stoyanova (2127720)" userId="S::2127720@student.uwtsd.ac.uk::ac3dedce-a5c9-44c0-82ba-88fb297c7dc1" providerId="AD" clId="Web-{418FEEE3-221E-6AA5-E118-300EAB673A1E}" dt="2023-10-27T11:53:58.726" v="863"/>
          <ac:spMkLst>
            <pc:docMk/>
            <pc:sldMk cId="3319501871" sldId="266"/>
            <ac:spMk id="39" creationId="{E335820B-3A29-42C5-AA8D-10ECA43CD985}"/>
          </ac:spMkLst>
        </pc:spChg>
        <pc:picChg chg="mod ord">
          <ac:chgData name="Slavina Stoyanova (2127720)" userId="S::2127720@student.uwtsd.ac.uk::ac3dedce-a5c9-44c0-82ba-88fb297c7dc1" providerId="AD" clId="Web-{418FEEE3-221E-6AA5-E118-300EAB673A1E}" dt="2023-10-27T11:53:58.726" v="863"/>
          <ac:picMkLst>
            <pc:docMk/>
            <pc:sldMk cId="3319501871" sldId="266"/>
            <ac:picMk id="5" creationId="{640C67BC-754F-FA25-88BA-17A07E47DD8E}"/>
          </ac:picMkLst>
        </pc:picChg>
      </pc:sldChg>
      <pc:sldChg chg="addSp delSp modSp new mod setBg modClrScheme chgLayout">
        <pc:chgData name="Slavina Stoyanova (2127720)" userId="S::2127720@student.uwtsd.ac.uk::ac3dedce-a5c9-44c0-82ba-88fb297c7dc1" providerId="AD" clId="Web-{418FEEE3-221E-6AA5-E118-300EAB673A1E}" dt="2023-10-27T12:29:44.893" v="1130" actId="20577"/>
        <pc:sldMkLst>
          <pc:docMk/>
          <pc:sldMk cId="1061653320" sldId="267"/>
        </pc:sldMkLst>
        <pc:spChg chg="mod ord">
          <ac:chgData name="Slavina Stoyanova (2127720)" userId="S::2127720@student.uwtsd.ac.uk::ac3dedce-a5c9-44c0-82ba-88fb297c7dc1" providerId="AD" clId="Web-{418FEEE3-221E-6AA5-E118-300EAB673A1E}" dt="2023-10-27T11:57:48.154" v="888"/>
          <ac:spMkLst>
            <pc:docMk/>
            <pc:sldMk cId="1061653320" sldId="267"/>
            <ac:spMk id="2" creationId="{B0ED32AC-3867-39CC-61E9-23DAFF761697}"/>
          </ac:spMkLst>
        </pc:spChg>
        <pc:spChg chg="add del mod ord">
          <ac:chgData name="Slavina Stoyanova (2127720)" userId="S::2127720@student.uwtsd.ac.uk::ac3dedce-a5c9-44c0-82ba-88fb297c7dc1" providerId="AD" clId="Web-{418FEEE3-221E-6AA5-E118-300EAB673A1E}" dt="2023-10-27T11:57:48.154" v="888"/>
          <ac:spMkLst>
            <pc:docMk/>
            <pc:sldMk cId="1061653320" sldId="267"/>
            <ac:spMk id="3" creationId="{620C4105-019B-EFED-4A1B-3B61E946DB4F}"/>
          </ac:spMkLst>
        </pc:spChg>
        <pc:spChg chg="add del mod ord">
          <ac:chgData name="Slavina Stoyanova (2127720)" userId="S::2127720@student.uwtsd.ac.uk::ac3dedce-a5c9-44c0-82ba-88fb297c7dc1" providerId="AD" clId="Web-{418FEEE3-221E-6AA5-E118-300EAB673A1E}" dt="2023-10-27T11:57:48.154" v="888"/>
          <ac:spMkLst>
            <pc:docMk/>
            <pc:sldMk cId="1061653320" sldId="267"/>
            <ac:spMk id="4" creationId="{1CD7857D-E723-6A8D-1970-625A327FF2A4}"/>
          </ac:spMkLst>
        </pc:spChg>
        <pc:spChg chg="add del">
          <ac:chgData name="Slavina Stoyanova (2127720)" userId="S::2127720@student.uwtsd.ac.uk::ac3dedce-a5c9-44c0-82ba-88fb297c7dc1" providerId="AD" clId="Web-{418FEEE3-221E-6AA5-E118-300EAB673A1E}" dt="2023-10-27T11:57:48.139" v="887"/>
          <ac:spMkLst>
            <pc:docMk/>
            <pc:sldMk cId="1061653320" sldId="267"/>
            <ac:spMk id="10" creationId="{922E0291-99C8-40F9-ADAB-32589A3B57AA}"/>
          </ac:spMkLst>
        </pc:spChg>
        <pc:spChg chg="add del">
          <ac:chgData name="Slavina Stoyanova (2127720)" userId="S::2127720@student.uwtsd.ac.uk::ac3dedce-a5c9-44c0-82ba-88fb297c7dc1" providerId="AD" clId="Web-{418FEEE3-221E-6AA5-E118-300EAB673A1E}" dt="2023-10-27T11:57:48.139" v="887"/>
          <ac:spMkLst>
            <pc:docMk/>
            <pc:sldMk cId="1061653320" sldId="267"/>
            <ac:spMk id="12" creationId="{095830D2-F2AE-4DD8-B586-89B0977916FF}"/>
          </ac:spMkLst>
        </pc:spChg>
        <pc:spChg chg="add del">
          <ac:chgData name="Slavina Stoyanova (2127720)" userId="S::2127720@student.uwtsd.ac.uk::ac3dedce-a5c9-44c0-82ba-88fb297c7dc1" providerId="AD" clId="Web-{418FEEE3-221E-6AA5-E118-300EAB673A1E}" dt="2023-10-27T11:57:48.139" v="887"/>
          <ac:spMkLst>
            <pc:docMk/>
            <pc:sldMk cId="1061653320" sldId="267"/>
            <ac:spMk id="14" creationId="{7A8F735B-89DD-459E-BB4B-B9E1603DE41D}"/>
          </ac:spMkLst>
        </pc:spChg>
        <pc:spChg chg="add">
          <ac:chgData name="Slavina Stoyanova (2127720)" userId="S::2127720@student.uwtsd.ac.uk::ac3dedce-a5c9-44c0-82ba-88fb297c7dc1" providerId="AD" clId="Web-{418FEEE3-221E-6AA5-E118-300EAB673A1E}" dt="2023-10-27T11:57:48.154" v="888"/>
          <ac:spMkLst>
            <pc:docMk/>
            <pc:sldMk cId="1061653320" sldId="267"/>
            <ac:spMk id="16" creationId="{C0763A76-9F1C-4FC5-82B7-DD475DA461B2}"/>
          </ac:spMkLst>
        </pc:spChg>
        <pc:spChg chg="add">
          <ac:chgData name="Slavina Stoyanova (2127720)" userId="S::2127720@student.uwtsd.ac.uk::ac3dedce-a5c9-44c0-82ba-88fb297c7dc1" providerId="AD" clId="Web-{418FEEE3-221E-6AA5-E118-300EAB673A1E}" dt="2023-10-27T11:57:48.154" v="888"/>
          <ac:spMkLst>
            <pc:docMk/>
            <pc:sldMk cId="1061653320" sldId="267"/>
            <ac:spMk id="17" creationId="{E81BF4F6-F2CF-4984-9D14-D6966D92F99F}"/>
          </ac:spMkLst>
        </pc:spChg>
        <pc:spChg chg="add mod">
          <ac:chgData name="Slavina Stoyanova (2127720)" userId="S::2127720@student.uwtsd.ac.uk::ac3dedce-a5c9-44c0-82ba-88fb297c7dc1" providerId="AD" clId="Web-{418FEEE3-221E-6AA5-E118-300EAB673A1E}" dt="2023-10-27T12:29:44.893" v="1130" actId="20577"/>
          <ac:spMkLst>
            <pc:docMk/>
            <pc:sldMk cId="1061653320" sldId="267"/>
            <ac:spMk id="18" creationId="{1CD7857D-E723-6A8D-1970-625A327FF2A4}"/>
          </ac:spMkLst>
        </pc:spChg>
        <pc:picChg chg="add del">
          <ac:chgData name="Slavina Stoyanova (2127720)" userId="S::2127720@student.uwtsd.ac.uk::ac3dedce-a5c9-44c0-82ba-88fb297c7dc1" providerId="AD" clId="Web-{418FEEE3-221E-6AA5-E118-300EAB673A1E}" dt="2023-10-27T11:57:48.139" v="887"/>
          <ac:picMkLst>
            <pc:docMk/>
            <pc:sldMk cId="1061653320" sldId="267"/>
            <ac:picMk id="6" creationId="{E66CC1C1-B164-EB19-B719-4A0921D7735F}"/>
          </ac:picMkLst>
        </pc:picChg>
        <pc:picChg chg="add">
          <ac:chgData name="Slavina Stoyanova (2127720)" userId="S::2127720@student.uwtsd.ac.uk::ac3dedce-a5c9-44c0-82ba-88fb297c7dc1" providerId="AD" clId="Web-{418FEEE3-221E-6AA5-E118-300EAB673A1E}" dt="2023-10-27T11:57:48.154" v="888"/>
          <ac:picMkLst>
            <pc:docMk/>
            <pc:sldMk cId="1061653320" sldId="267"/>
            <ac:picMk id="19" creationId="{589DF511-8FE3-637E-293A-6161D4927785}"/>
          </ac:picMkLst>
        </pc:picChg>
      </pc:sldChg>
    </pc:docChg>
  </pc:docChgLst>
</pc:chgInfo>
</file>

<file path=ppt/diagrams/_rels/data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svg"/><Relationship Id="rId1" Type="http://schemas.openxmlformats.org/officeDocument/2006/relationships/image" Target="../media/image3.png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6.svg"/></Relationships>
</file>

<file path=ppt/diagrams/_rels/data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svg"/><Relationship Id="rId13" Type="http://schemas.openxmlformats.org/officeDocument/2006/relationships/image" Target="../media/image23.png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12" Type="http://schemas.openxmlformats.org/officeDocument/2006/relationships/image" Target="../media/image22.svg"/><Relationship Id="rId2" Type="http://schemas.openxmlformats.org/officeDocument/2006/relationships/image" Target="../media/image12.svg"/><Relationship Id="rId1" Type="http://schemas.openxmlformats.org/officeDocument/2006/relationships/image" Target="../media/image11.png"/><Relationship Id="rId6" Type="http://schemas.openxmlformats.org/officeDocument/2006/relationships/image" Target="../media/image16.svg"/><Relationship Id="rId11" Type="http://schemas.openxmlformats.org/officeDocument/2006/relationships/image" Target="../media/image21.png"/><Relationship Id="rId5" Type="http://schemas.openxmlformats.org/officeDocument/2006/relationships/image" Target="../media/image15.png"/><Relationship Id="rId10" Type="http://schemas.openxmlformats.org/officeDocument/2006/relationships/image" Target="../media/image20.svg"/><Relationship Id="rId4" Type="http://schemas.openxmlformats.org/officeDocument/2006/relationships/image" Target="../media/image14.svg"/><Relationship Id="rId9" Type="http://schemas.openxmlformats.org/officeDocument/2006/relationships/image" Target="../media/image19.png"/><Relationship Id="rId14" Type="http://schemas.openxmlformats.org/officeDocument/2006/relationships/image" Target="../media/image24.svg"/></Relationships>
</file>

<file path=ppt/diagrams/_rels/drawing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svg"/><Relationship Id="rId1" Type="http://schemas.openxmlformats.org/officeDocument/2006/relationships/image" Target="../media/image3.png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6.svg"/></Relationships>
</file>

<file path=ppt/diagrams/_rels/drawing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svg"/><Relationship Id="rId13" Type="http://schemas.openxmlformats.org/officeDocument/2006/relationships/image" Target="../media/image23.png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12" Type="http://schemas.openxmlformats.org/officeDocument/2006/relationships/image" Target="../media/image22.svg"/><Relationship Id="rId2" Type="http://schemas.openxmlformats.org/officeDocument/2006/relationships/image" Target="../media/image12.svg"/><Relationship Id="rId1" Type="http://schemas.openxmlformats.org/officeDocument/2006/relationships/image" Target="../media/image11.png"/><Relationship Id="rId6" Type="http://schemas.openxmlformats.org/officeDocument/2006/relationships/image" Target="../media/image16.svg"/><Relationship Id="rId11" Type="http://schemas.openxmlformats.org/officeDocument/2006/relationships/image" Target="../media/image21.png"/><Relationship Id="rId5" Type="http://schemas.openxmlformats.org/officeDocument/2006/relationships/image" Target="../media/image15.png"/><Relationship Id="rId10" Type="http://schemas.openxmlformats.org/officeDocument/2006/relationships/image" Target="../media/image20.svg"/><Relationship Id="rId4" Type="http://schemas.openxmlformats.org/officeDocument/2006/relationships/image" Target="../media/image14.svg"/><Relationship Id="rId9" Type="http://schemas.openxmlformats.org/officeDocument/2006/relationships/image" Target="../media/image19.png"/><Relationship Id="rId14" Type="http://schemas.openxmlformats.org/officeDocument/2006/relationships/image" Target="../media/image24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18/5/colors/Iconchunking_neutralbg_accent5_2">
  <dgm:title val=""/>
  <dgm:desc val=""/>
  <dgm:catLst>
    <dgm:cat type="accent5" pri="15200"/>
  </dgm:catLst>
  <dgm:styleLbl name="node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5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ln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E86B5F6-EF49-4AB1-953F-F369D7613245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E38A465C-3AE1-4DA8-8DD0-E3B6CBA6D645}">
      <dgm:prSet/>
      <dgm:spPr/>
      <dgm:t>
        <a:bodyPr/>
        <a:lstStyle/>
        <a:p>
          <a:r>
            <a:rPr lang="en-US"/>
            <a:t>Student Name: Slavina Stoyanova</a:t>
          </a:r>
        </a:p>
      </dgm:t>
    </dgm:pt>
    <dgm:pt modelId="{6244FA94-4DBF-46D0-8DD1-830C4DAAD8EB}" type="parTrans" cxnId="{E0A205BB-3A43-4ED9-9735-C0EBF1C43A30}">
      <dgm:prSet/>
      <dgm:spPr/>
      <dgm:t>
        <a:bodyPr/>
        <a:lstStyle/>
        <a:p>
          <a:endParaRPr lang="en-US"/>
        </a:p>
      </dgm:t>
    </dgm:pt>
    <dgm:pt modelId="{CD999C0E-5216-4813-8D3E-CB9C01D2CF0B}" type="sibTrans" cxnId="{E0A205BB-3A43-4ED9-9735-C0EBF1C43A30}">
      <dgm:prSet/>
      <dgm:spPr/>
      <dgm:t>
        <a:bodyPr/>
        <a:lstStyle/>
        <a:p>
          <a:endParaRPr lang="en-US"/>
        </a:p>
      </dgm:t>
    </dgm:pt>
    <dgm:pt modelId="{29634A91-60EC-49F0-925C-F0864793544C}">
      <dgm:prSet/>
      <dgm:spPr/>
      <dgm:t>
        <a:bodyPr/>
        <a:lstStyle/>
        <a:p>
          <a:r>
            <a:rPr lang="en-US"/>
            <a:t>Student Number: 2127720</a:t>
          </a:r>
        </a:p>
      </dgm:t>
    </dgm:pt>
    <dgm:pt modelId="{D2C37C11-1879-477D-A56F-A7357CFBDEEB}" type="parTrans" cxnId="{EBB71CAC-3FF1-48A8-BB73-D69AD8110124}">
      <dgm:prSet/>
      <dgm:spPr/>
      <dgm:t>
        <a:bodyPr/>
        <a:lstStyle/>
        <a:p>
          <a:endParaRPr lang="en-US"/>
        </a:p>
      </dgm:t>
    </dgm:pt>
    <dgm:pt modelId="{140B770C-C22B-48B0-A745-A487B5528144}" type="sibTrans" cxnId="{EBB71CAC-3FF1-48A8-BB73-D69AD8110124}">
      <dgm:prSet/>
      <dgm:spPr/>
      <dgm:t>
        <a:bodyPr/>
        <a:lstStyle/>
        <a:p>
          <a:endParaRPr lang="en-US"/>
        </a:p>
      </dgm:t>
    </dgm:pt>
    <dgm:pt modelId="{D9F3F3D1-1FB9-4C38-8AA0-E6C837F298E4}">
      <dgm:prSet/>
      <dgm:spPr/>
      <dgm:t>
        <a:bodyPr/>
        <a:lstStyle/>
        <a:p>
          <a:r>
            <a:rPr lang="en-US"/>
            <a:t>Module Code: BMSW 5102_BIRM</a:t>
          </a:r>
        </a:p>
      </dgm:t>
    </dgm:pt>
    <dgm:pt modelId="{0ED0B062-C5BF-4EA2-85DC-FACD4764135F}" type="parTrans" cxnId="{D62E00DC-1579-4FD2-91FC-7B563F82776E}">
      <dgm:prSet/>
      <dgm:spPr/>
      <dgm:t>
        <a:bodyPr/>
        <a:lstStyle/>
        <a:p>
          <a:endParaRPr lang="en-US"/>
        </a:p>
      </dgm:t>
    </dgm:pt>
    <dgm:pt modelId="{0F00ABC0-85E8-4551-9DF2-F6853AF623D2}" type="sibTrans" cxnId="{D62E00DC-1579-4FD2-91FC-7B563F82776E}">
      <dgm:prSet/>
      <dgm:spPr/>
      <dgm:t>
        <a:bodyPr/>
        <a:lstStyle/>
        <a:p>
          <a:endParaRPr lang="en-US"/>
        </a:p>
      </dgm:t>
    </dgm:pt>
    <dgm:pt modelId="{0C917D4C-2273-4DAB-A0E2-1379DA434140}">
      <dgm:prSet/>
      <dgm:spPr/>
      <dgm:t>
        <a:bodyPr/>
        <a:lstStyle/>
        <a:p>
          <a:r>
            <a:rPr lang="en-US"/>
            <a:t>Module Title: Developing Relationship and Workplace Achievement</a:t>
          </a:r>
        </a:p>
      </dgm:t>
    </dgm:pt>
    <dgm:pt modelId="{B8B6346D-3742-41CF-A353-060A448E6265}" type="parTrans" cxnId="{EA9B4BE3-177E-43B4-976B-16DA2BAB9C9B}">
      <dgm:prSet/>
      <dgm:spPr/>
      <dgm:t>
        <a:bodyPr/>
        <a:lstStyle/>
        <a:p>
          <a:endParaRPr lang="en-US"/>
        </a:p>
      </dgm:t>
    </dgm:pt>
    <dgm:pt modelId="{1F0B3109-326C-43BD-B1A6-C2DBE7139294}" type="sibTrans" cxnId="{EA9B4BE3-177E-43B4-976B-16DA2BAB9C9B}">
      <dgm:prSet/>
      <dgm:spPr/>
      <dgm:t>
        <a:bodyPr/>
        <a:lstStyle/>
        <a:p>
          <a:endParaRPr lang="en-US"/>
        </a:p>
      </dgm:t>
    </dgm:pt>
    <dgm:pt modelId="{BB6E14E6-96EF-477C-A80E-446688249C95}">
      <dgm:prSet/>
      <dgm:spPr/>
      <dgm:t>
        <a:bodyPr/>
        <a:lstStyle/>
        <a:p>
          <a:r>
            <a:rPr lang="en-US"/>
            <a:t>Lecturer Name: Ehsan Khajeb</a:t>
          </a:r>
        </a:p>
      </dgm:t>
    </dgm:pt>
    <dgm:pt modelId="{787FB2DE-87B0-493C-AF50-56755AD0CD22}" type="parTrans" cxnId="{5A21CE8C-6264-4F9A-9046-D70846B4B428}">
      <dgm:prSet/>
      <dgm:spPr/>
      <dgm:t>
        <a:bodyPr/>
        <a:lstStyle/>
        <a:p>
          <a:endParaRPr lang="en-US"/>
        </a:p>
      </dgm:t>
    </dgm:pt>
    <dgm:pt modelId="{64A67DC3-9606-41CA-9DD9-0EB37F71A6F0}" type="sibTrans" cxnId="{5A21CE8C-6264-4F9A-9046-D70846B4B428}">
      <dgm:prSet/>
      <dgm:spPr/>
      <dgm:t>
        <a:bodyPr/>
        <a:lstStyle/>
        <a:p>
          <a:endParaRPr lang="en-US"/>
        </a:p>
      </dgm:t>
    </dgm:pt>
    <dgm:pt modelId="{E58EF631-F2B8-4306-833A-C369212DE2DE}">
      <dgm:prSet/>
      <dgm:spPr/>
      <dgm:t>
        <a:bodyPr/>
        <a:lstStyle/>
        <a:p>
          <a:r>
            <a:rPr lang="en-US"/>
            <a:t>Assignment Title: 360- degree feedback</a:t>
          </a:r>
        </a:p>
      </dgm:t>
    </dgm:pt>
    <dgm:pt modelId="{BF571D9B-FE7A-4108-BF0B-23962618D261}" type="parTrans" cxnId="{8FFE9239-87EF-47C1-B478-D77C839CDFAD}">
      <dgm:prSet/>
      <dgm:spPr/>
      <dgm:t>
        <a:bodyPr/>
        <a:lstStyle/>
        <a:p>
          <a:endParaRPr lang="en-US"/>
        </a:p>
      </dgm:t>
    </dgm:pt>
    <dgm:pt modelId="{57ABDD85-02C5-4D68-BD39-920CBB816333}" type="sibTrans" cxnId="{8FFE9239-87EF-47C1-B478-D77C839CDFAD}">
      <dgm:prSet/>
      <dgm:spPr/>
      <dgm:t>
        <a:bodyPr/>
        <a:lstStyle/>
        <a:p>
          <a:endParaRPr lang="en-US"/>
        </a:p>
      </dgm:t>
    </dgm:pt>
    <dgm:pt modelId="{13EA7490-70F8-4990-9BC7-4292DF298870}" type="pres">
      <dgm:prSet presAssocID="{1E86B5F6-EF49-4AB1-953F-F369D7613245}" presName="linear" presStyleCnt="0">
        <dgm:presLayoutVars>
          <dgm:animLvl val="lvl"/>
          <dgm:resizeHandles val="exact"/>
        </dgm:presLayoutVars>
      </dgm:prSet>
      <dgm:spPr/>
    </dgm:pt>
    <dgm:pt modelId="{A61B938E-2770-41AD-8108-D5319C8C4684}" type="pres">
      <dgm:prSet presAssocID="{E38A465C-3AE1-4DA8-8DD0-E3B6CBA6D645}" presName="parentText" presStyleLbl="node1" presStyleIdx="0" presStyleCnt="6">
        <dgm:presLayoutVars>
          <dgm:chMax val="0"/>
          <dgm:bulletEnabled val="1"/>
        </dgm:presLayoutVars>
      </dgm:prSet>
      <dgm:spPr/>
    </dgm:pt>
    <dgm:pt modelId="{38D3F90E-3274-48EB-A18C-EEF5F2CA3EEB}" type="pres">
      <dgm:prSet presAssocID="{CD999C0E-5216-4813-8D3E-CB9C01D2CF0B}" presName="spacer" presStyleCnt="0"/>
      <dgm:spPr/>
    </dgm:pt>
    <dgm:pt modelId="{2EEEA2B2-6561-4B7D-84F9-2B732C4B292D}" type="pres">
      <dgm:prSet presAssocID="{29634A91-60EC-49F0-925C-F0864793544C}" presName="parentText" presStyleLbl="node1" presStyleIdx="1" presStyleCnt="6">
        <dgm:presLayoutVars>
          <dgm:chMax val="0"/>
          <dgm:bulletEnabled val="1"/>
        </dgm:presLayoutVars>
      </dgm:prSet>
      <dgm:spPr/>
    </dgm:pt>
    <dgm:pt modelId="{D66A3DF5-46FB-4053-9CCF-3503040AF10B}" type="pres">
      <dgm:prSet presAssocID="{140B770C-C22B-48B0-A745-A487B5528144}" presName="spacer" presStyleCnt="0"/>
      <dgm:spPr/>
    </dgm:pt>
    <dgm:pt modelId="{4ECDB465-874F-4F96-89F0-B12470091C87}" type="pres">
      <dgm:prSet presAssocID="{D9F3F3D1-1FB9-4C38-8AA0-E6C837F298E4}" presName="parentText" presStyleLbl="node1" presStyleIdx="2" presStyleCnt="6">
        <dgm:presLayoutVars>
          <dgm:chMax val="0"/>
          <dgm:bulletEnabled val="1"/>
        </dgm:presLayoutVars>
      </dgm:prSet>
      <dgm:spPr/>
    </dgm:pt>
    <dgm:pt modelId="{6DA2B052-8D88-4462-B434-1E909392BAE6}" type="pres">
      <dgm:prSet presAssocID="{0F00ABC0-85E8-4551-9DF2-F6853AF623D2}" presName="spacer" presStyleCnt="0"/>
      <dgm:spPr/>
    </dgm:pt>
    <dgm:pt modelId="{38E4EE53-8F5C-4A4F-821C-74ADE6B241E7}" type="pres">
      <dgm:prSet presAssocID="{0C917D4C-2273-4DAB-A0E2-1379DA434140}" presName="parentText" presStyleLbl="node1" presStyleIdx="3" presStyleCnt="6">
        <dgm:presLayoutVars>
          <dgm:chMax val="0"/>
          <dgm:bulletEnabled val="1"/>
        </dgm:presLayoutVars>
      </dgm:prSet>
      <dgm:spPr/>
    </dgm:pt>
    <dgm:pt modelId="{BCC881D6-DB0C-4EEC-99DE-B1AF848B263D}" type="pres">
      <dgm:prSet presAssocID="{1F0B3109-326C-43BD-B1A6-C2DBE7139294}" presName="spacer" presStyleCnt="0"/>
      <dgm:spPr/>
    </dgm:pt>
    <dgm:pt modelId="{B89B778C-E4F4-413C-8BB4-0C6E800609AF}" type="pres">
      <dgm:prSet presAssocID="{BB6E14E6-96EF-477C-A80E-446688249C95}" presName="parentText" presStyleLbl="node1" presStyleIdx="4" presStyleCnt="6">
        <dgm:presLayoutVars>
          <dgm:chMax val="0"/>
          <dgm:bulletEnabled val="1"/>
        </dgm:presLayoutVars>
      </dgm:prSet>
      <dgm:spPr/>
    </dgm:pt>
    <dgm:pt modelId="{1E86A0B1-D29A-4E45-BC75-D5CB9FFE2E6E}" type="pres">
      <dgm:prSet presAssocID="{64A67DC3-9606-41CA-9DD9-0EB37F71A6F0}" presName="spacer" presStyleCnt="0"/>
      <dgm:spPr/>
    </dgm:pt>
    <dgm:pt modelId="{A9055509-FD0B-48DE-93A1-A22F7A1C0ECC}" type="pres">
      <dgm:prSet presAssocID="{E58EF631-F2B8-4306-833A-C369212DE2DE}" presName="parentText" presStyleLbl="node1" presStyleIdx="5" presStyleCnt="6">
        <dgm:presLayoutVars>
          <dgm:chMax val="0"/>
          <dgm:bulletEnabled val="1"/>
        </dgm:presLayoutVars>
      </dgm:prSet>
      <dgm:spPr/>
    </dgm:pt>
  </dgm:ptLst>
  <dgm:cxnLst>
    <dgm:cxn modelId="{50D1D627-5DF0-47AA-916D-6B58D34D576E}" type="presOf" srcId="{D9F3F3D1-1FB9-4C38-8AA0-E6C837F298E4}" destId="{4ECDB465-874F-4F96-89F0-B12470091C87}" srcOrd="0" destOrd="0" presId="urn:microsoft.com/office/officeart/2005/8/layout/vList2"/>
    <dgm:cxn modelId="{8FFE9239-87EF-47C1-B478-D77C839CDFAD}" srcId="{1E86B5F6-EF49-4AB1-953F-F369D7613245}" destId="{E58EF631-F2B8-4306-833A-C369212DE2DE}" srcOrd="5" destOrd="0" parTransId="{BF571D9B-FE7A-4108-BF0B-23962618D261}" sibTransId="{57ABDD85-02C5-4D68-BD39-920CBB816333}"/>
    <dgm:cxn modelId="{6709613E-7DCC-4564-9FDF-19971C291084}" type="presOf" srcId="{29634A91-60EC-49F0-925C-F0864793544C}" destId="{2EEEA2B2-6561-4B7D-84F9-2B732C4B292D}" srcOrd="0" destOrd="0" presId="urn:microsoft.com/office/officeart/2005/8/layout/vList2"/>
    <dgm:cxn modelId="{7129FB64-08B8-4495-9D53-58E0F1228B4E}" type="presOf" srcId="{BB6E14E6-96EF-477C-A80E-446688249C95}" destId="{B89B778C-E4F4-413C-8BB4-0C6E800609AF}" srcOrd="0" destOrd="0" presId="urn:microsoft.com/office/officeart/2005/8/layout/vList2"/>
    <dgm:cxn modelId="{5A21CE8C-6264-4F9A-9046-D70846B4B428}" srcId="{1E86B5F6-EF49-4AB1-953F-F369D7613245}" destId="{BB6E14E6-96EF-477C-A80E-446688249C95}" srcOrd="4" destOrd="0" parTransId="{787FB2DE-87B0-493C-AF50-56755AD0CD22}" sibTransId="{64A67DC3-9606-41CA-9DD9-0EB37F71A6F0}"/>
    <dgm:cxn modelId="{B239D599-215F-43BF-A683-50ED42DEFF35}" type="presOf" srcId="{E58EF631-F2B8-4306-833A-C369212DE2DE}" destId="{A9055509-FD0B-48DE-93A1-A22F7A1C0ECC}" srcOrd="0" destOrd="0" presId="urn:microsoft.com/office/officeart/2005/8/layout/vList2"/>
    <dgm:cxn modelId="{EBB71CAC-3FF1-48A8-BB73-D69AD8110124}" srcId="{1E86B5F6-EF49-4AB1-953F-F369D7613245}" destId="{29634A91-60EC-49F0-925C-F0864793544C}" srcOrd="1" destOrd="0" parTransId="{D2C37C11-1879-477D-A56F-A7357CFBDEEB}" sibTransId="{140B770C-C22B-48B0-A745-A487B5528144}"/>
    <dgm:cxn modelId="{E0A205BB-3A43-4ED9-9735-C0EBF1C43A30}" srcId="{1E86B5F6-EF49-4AB1-953F-F369D7613245}" destId="{E38A465C-3AE1-4DA8-8DD0-E3B6CBA6D645}" srcOrd="0" destOrd="0" parTransId="{6244FA94-4DBF-46D0-8DD1-830C4DAAD8EB}" sibTransId="{CD999C0E-5216-4813-8D3E-CB9C01D2CF0B}"/>
    <dgm:cxn modelId="{6EC47DBE-A340-4289-B74E-8F35AC61495B}" type="presOf" srcId="{1E86B5F6-EF49-4AB1-953F-F369D7613245}" destId="{13EA7490-70F8-4990-9BC7-4292DF298870}" srcOrd="0" destOrd="0" presId="urn:microsoft.com/office/officeart/2005/8/layout/vList2"/>
    <dgm:cxn modelId="{35CF21D2-FDF7-4E45-B60B-AC65E9DF0138}" type="presOf" srcId="{0C917D4C-2273-4DAB-A0E2-1379DA434140}" destId="{38E4EE53-8F5C-4A4F-821C-74ADE6B241E7}" srcOrd="0" destOrd="0" presId="urn:microsoft.com/office/officeart/2005/8/layout/vList2"/>
    <dgm:cxn modelId="{827C89DA-028A-40B4-B5E7-94D37A64A550}" type="presOf" srcId="{E38A465C-3AE1-4DA8-8DD0-E3B6CBA6D645}" destId="{A61B938E-2770-41AD-8108-D5319C8C4684}" srcOrd="0" destOrd="0" presId="urn:microsoft.com/office/officeart/2005/8/layout/vList2"/>
    <dgm:cxn modelId="{D62E00DC-1579-4FD2-91FC-7B563F82776E}" srcId="{1E86B5F6-EF49-4AB1-953F-F369D7613245}" destId="{D9F3F3D1-1FB9-4C38-8AA0-E6C837F298E4}" srcOrd="2" destOrd="0" parTransId="{0ED0B062-C5BF-4EA2-85DC-FACD4764135F}" sibTransId="{0F00ABC0-85E8-4551-9DF2-F6853AF623D2}"/>
    <dgm:cxn modelId="{EA9B4BE3-177E-43B4-976B-16DA2BAB9C9B}" srcId="{1E86B5F6-EF49-4AB1-953F-F369D7613245}" destId="{0C917D4C-2273-4DAB-A0E2-1379DA434140}" srcOrd="3" destOrd="0" parTransId="{B8B6346D-3742-41CF-A353-060A448E6265}" sibTransId="{1F0B3109-326C-43BD-B1A6-C2DBE7139294}"/>
    <dgm:cxn modelId="{467FBD6F-D442-4781-9EFF-1713DD0FF118}" type="presParOf" srcId="{13EA7490-70F8-4990-9BC7-4292DF298870}" destId="{A61B938E-2770-41AD-8108-D5319C8C4684}" srcOrd="0" destOrd="0" presId="urn:microsoft.com/office/officeart/2005/8/layout/vList2"/>
    <dgm:cxn modelId="{120176FA-A140-4BDB-B3C4-A30104B9BF84}" type="presParOf" srcId="{13EA7490-70F8-4990-9BC7-4292DF298870}" destId="{38D3F90E-3274-48EB-A18C-EEF5F2CA3EEB}" srcOrd="1" destOrd="0" presId="urn:microsoft.com/office/officeart/2005/8/layout/vList2"/>
    <dgm:cxn modelId="{8AA78E0C-9E53-42F7-8D08-27A08428A4E2}" type="presParOf" srcId="{13EA7490-70F8-4990-9BC7-4292DF298870}" destId="{2EEEA2B2-6561-4B7D-84F9-2B732C4B292D}" srcOrd="2" destOrd="0" presId="urn:microsoft.com/office/officeart/2005/8/layout/vList2"/>
    <dgm:cxn modelId="{F4064D97-281A-40FB-B827-9F937D155F7E}" type="presParOf" srcId="{13EA7490-70F8-4990-9BC7-4292DF298870}" destId="{D66A3DF5-46FB-4053-9CCF-3503040AF10B}" srcOrd="3" destOrd="0" presId="urn:microsoft.com/office/officeart/2005/8/layout/vList2"/>
    <dgm:cxn modelId="{062777C7-7D9A-44B9-B6F9-E2892B26B9CB}" type="presParOf" srcId="{13EA7490-70F8-4990-9BC7-4292DF298870}" destId="{4ECDB465-874F-4F96-89F0-B12470091C87}" srcOrd="4" destOrd="0" presId="urn:microsoft.com/office/officeart/2005/8/layout/vList2"/>
    <dgm:cxn modelId="{F7CD17F1-3B9B-43A3-BB7D-2D5AE1EC5B36}" type="presParOf" srcId="{13EA7490-70F8-4990-9BC7-4292DF298870}" destId="{6DA2B052-8D88-4462-B434-1E909392BAE6}" srcOrd="5" destOrd="0" presId="urn:microsoft.com/office/officeart/2005/8/layout/vList2"/>
    <dgm:cxn modelId="{10134730-5409-45BB-B41F-B2D4D641D7A1}" type="presParOf" srcId="{13EA7490-70F8-4990-9BC7-4292DF298870}" destId="{38E4EE53-8F5C-4A4F-821C-74ADE6B241E7}" srcOrd="6" destOrd="0" presId="urn:microsoft.com/office/officeart/2005/8/layout/vList2"/>
    <dgm:cxn modelId="{F469C4B0-7EBB-414A-9B28-93227E0FE307}" type="presParOf" srcId="{13EA7490-70F8-4990-9BC7-4292DF298870}" destId="{BCC881D6-DB0C-4EEC-99DE-B1AF848B263D}" srcOrd="7" destOrd="0" presId="urn:microsoft.com/office/officeart/2005/8/layout/vList2"/>
    <dgm:cxn modelId="{11602424-7E2F-4193-B914-7B72DE5DA29E}" type="presParOf" srcId="{13EA7490-70F8-4990-9BC7-4292DF298870}" destId="{B89B778C-E4F4-413C-8BB4-0C6E800609AF}" srcOrd="8" destOrd="0" presId="urn:microsoft.com/office/officeart/2005/8/layout/vList2"/>
    <dgm:cxn modelId="{F5A6D920-47CE-42E5-801A-FED2D5C2DB68}" type="presParOf" srcId="{13EA7490-70F8-4990-9BC7-4292DF298870}" destId="{1E86A0B1-D29A-4E45-BC75-D5CB9FFE2E6E}" srcOrd="9" destOrd="0" presId="urn:microsoft.com/office/officeart/2005/8/layout/vList2"/>
    <dgm:cxn modelId="{B255DF53-5542-4B3F-AC68-1A3D7F1D7BF3}" type="presParOf" srcId="{13EA7490-70F8-4990-9BC7-4292DF298870}" destId="{A9055509-FD0B-48DE-93A1-A22F7A1C0ECC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505A5B9-5673-42DF-A541-F87330F6FA81}" type="doc">
      <dgm:prSet loTypeId="urn:microsoft.com/office/officeart/2018/2/layout/IconLabelList" loCatId="icon" qsTypeId="urn:microsoft.com/office/officeart/2005/8/quickstyle/simple1" qsCatId="simple" csTypeId="urn:microsoft.com/office/officeart/2018/5/colors/Iconchunking_neutralbg_accent5_2" csCatId="accent5" phldr="1"/>
      <dgm:spPr/>
      <dgm:t>
        <a:bodyPr/>
        <a:lstStyle/>
        <a:p>
          <a:endParaRPr lang="en-US"/>
        </a:p>
      </dgm:t>
    </dgm:pt>
    <dgm:pt modelId="{FFF78838-9CD0-4A6B-B6CE-2887C823D963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Such a student in University Trinity Saind David Was given me a case study to introduce 360- degree feedback such a part of performance management process.</a:t>
          </a:r>
        </a:p>
      </dgm:t>
    </dgm:pt>
    <dgm:pt modelId="{5DF38D9C-C464-43DE-B0B1-E2CED0F74232}" type="parTrans" cxnId="{D8608A63-04A7-407A-A26A-F68DAAA86A95}">
      <dgm:prSet/>
      <dgm:spPr/>
      <dgm:t>
        <a:bodyPr/>
        <a:lstStyle/>
        <a:p>
          <a:endParaRPr lang="en-US"/>
        </a:p>
      </dgm:t>
    </dgm:pt>
    <dgm:pt modelId="{36A8C945-4399-4A75-B2CF-2A4B1E7D3EA7}" type="sibTrans" cxnId="{D8608A63-04A7-407A-A26A-F68DAAA86A95}">
      <dgm:prSet/>
      <dgm:spPr/>
      <dgm:t>
        <a:bodyPr/>
        <a:lstStyle/>
        <a:p>
          <a:endParaRPr lang="en-US"/>
        </a:p>
      </dgm:t>
    </dgm:pt>
    <dgm:pt modelId="{4E5896D3-9421-4A92-9256-D9C0F9E44486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This presentation will present the importance and benefits of 360- degree feedback.</a:t>
          </a:r>
        </a:p>
      </dgm:t>
    </dgm:pt>
    <dgm:pt modelId="{73BF51D3-DC84-4AE5-B83C-1745BF611FBE}" type="parTrans" cxnId="{5375AB6C-3A06-4286-BE7D-2E542D0ED874}">
      <dgm:prSet/>
      <dgm:spPr/>
      <dgm:t>
        <a:bodyPr/>
        <a:lstStyle/>
        <a:p>
          <a:endParaRPr lang="en-US"/>
        </a:p>
      </dgm:t>
    </dgm:pt>
    <dgm:pt modelId="{CD289CDC-6FCD-47B0-B3C2-5EFC73309583}" type="sibTrans" cxnId="{5375AB6C-3A06-4286-BE7D-2E542D0ED874}">
      <dgm:prSet/>
      <dgm:spPr/>
      <dgm:t>
        <a:bodyPr/>
        <a:lstStyle/>
        <a:p>
          <a:endParaRPr lang="en-US"/>
        </a:p>
      </dgm:t>
    </dgm:pt>
    <dgm:pt modelId="{892999D5-587A-4A6E-9AE7-9939232557DB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This presentation include the achieving contribution for employees in the process.</a:t>
          </a:r>
        </a:p>
      </dgm:t>
    </dgm:pt>
    <dgm:pt modelId="{1EC345B1-6B21-46DC-8A60-F7F0A8088726}" type="parTrans" cxnId="{54CA8B1A-CDAF-4999-A07D-36CB5EE590F1}">
      <dgm:prSet/>
      <dgm:spPr/>
      <dgm:t>
        <a:bodyPr/>
        <a:lstStyle/>
        <a:p>
          <a:endParaRPr lang="en-US"/>
        </a:p>
      </dgm:t>
    </dgm:pt>
    <dgm:pt modelId="{D00F30FF-3400-42EC-9E54-264CEC6CD165}" type="sibTrans" cxnId="{54CA8B1A-CDAF-4999-A07D-36CB5EE590F1}">
      <dgm:prSet/>
      <dgm:spPr/>
      <dgm:t>
        <a:bodyPr/>
        <a:lstStyle/>
        <a:p>
          <a:endParaRPr lang="en-US"/>
        </a:p>
      </dgm:t>
    </dgm:pt>
    <dgm:pt modelId="{B9740AF9-317F-4BBF-8345-B2716739D75B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The feedback have become of the most popular process in nova days</a:t>
          </a:r>
        </a:p>
      </dgm:t>
    </dgm:pt>
    <dgm:pt modelId="{4B39A90F-1207-4873-BCA5-6A868B832B66}" type="parTrans" cxnId="{C2B5DE8F-D48D-49CC-9B43-A5481ADBC380}">
      <dgm:prSet/>
      <dgm:spPr/>
      <dgm:t>
        <a:bodyPr/>
        <a:lstStyle/>
        <a:p>
          <a:endParaRPr lang="en-US"/>
        </a:p>
      </dgm:t>
    </dgm:pt>
    <dgm:pt modelId="{037F3678-85FC-4AF2-9BE4-DD6821165540}" type="sibTrans" cxnId="{C2B5DE8F-D48D-49CC-9B43-A5481ADBC380}">
      <dgm:prSet/>
      <dgm:spPr/>
      <dgm:t>
        <a:bodyPr/>
        <a:lstStyle/>
        <a:p>
          <a:endParaRPr lang="en-US"/>
        </a:p>
      </dgm:t>
    </dgm:pt>
    <dgm:pt modelId="{5C3C1332-FECA-412A-9E43-C3082F57988D}" type="pres">
      <dgm:prSet presAssocID="{8505A5B9-5673-42DF-A541-F87330F6FA81}" presName="root" presStyleCnt="0">
        <dgm:presLayoutVars>
          <dgm:dir/>
          <dgm:resizeHandles val="exact"/>
        </dgm:presLayoutVars>
      </dgm:prSet>
      <dgm:spPr/>
    </dgm:pt>
    <dgm:pt modelId="{F32FD1D6-76A7-431F-A7CD-D85DEEF7B7D3}" type="pres">
      <dgm:prSet presAssocID="{FFF78838-9CD0-4A6B-B6CE-2887C823D963}" presName="compNode" presStyleCnt="0"/>
      <dgm:spPr/>
    </dgm:pt>
    <dgm:pt modelId="{D5570764-B47E-406F-A859-58A50AA3EBDD}" type="pres">
      <dgm:prSet presAssocID="{FFF78838-9CD0-4A6B-B6CE-2887C823D963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lassroom"/>
        </a:ext>
      </dgm:extLst>
    </dgm:pt>
    <dgm:pt modelId="{05DB7F8C-ADAA-46B1-A91D-26012D7F8044}" type="pres">
      <dgm:prSet presAssocID="{FFF78838-9CD0-4A6B-B6CE-2887C823D963}" presName="spaceRect" presStyleCnt="0"/>
      <dgm:spPr/>
    </dgm:pt>
    <dgm:pt modelId="{606406DC-DC8B-4533-B459-76B29C238F50}" type="pres">
      <dgm:prSet presAssocID="{FFF78838-9CD0-4A6B-B6CE-2887C823D963}" presName="textRect" presStyleLbl="revTx" presStyleIdx="0" presStyleCnt="4">
        <dgm:presLayoutVars>
          <dgm:chMax val="1"/>
          <dgm:chPref val="1"/>
        </dgm:presLayoutVars>
      </dgm:prSet>
      <dgm:spPr/>
    </dgm:pt>
    <dgm:pt modelId="{E82FD2D5-7146-41AC-A8A4-35890663B9E0}" type="pres">
      <dgm:prSet presAssocID="{36A8C945-4399-4A75-B2CF-2A4B1E7D3EA7}" presName="sibTrans" presStyleCnt="0"/>
      <dgm:spPr/>
    </dgm:pt>
    <dgm:pt modelId="{42FDCCE3-CA59-4730-8315-D3CBDC89B359}" type="pres">
      <dgm:prSet presAssocID="{4E5896D3-9421-4A92-9256-D9C0F9E44486}" presName="compNode" presStyleCnt="0"/>
      <dgm:spPr/>
    </dgm:pt>
    <dgm:pt modelId="{C701A4CE-1C74-4029-9F27-843541A4F732}" type="pres">
      <dgm:prSet presAssocID="{4E5896D3-9421-4A92-9256-D9C0F9E44486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Light Bulb and Gear"/>
        </a:ext>
      </dgm:extLst>
    </dgm:pt>
    <dgm:pt modelId="{ED874F89-D10C-40DE-A364-1A3409C3690A}" type="pres">
      <dgm:prSet presAssocID="{4E5896D3-9421-4A92-9256-D9C0F9E44486}" presName="spaceRect" presStyleCnt="0"/>
      <dgm:spPr/>
    </dgm:pt>
    <dgm:pt modelId="{5A3CC9D6-9C5D-4F1B-9CC2-91933ED26DFB}" type="pres">
      <dgm:prSet presAssocID="{4E5896D3-9421-4A92-9256-D9C0F9E44486}" presName="textRect" presStyleLbl="revTx" presStyleIdx="1" presStyleCnt="4">
        <dgm:presLayoutVars>
          <dgm:chMax val="1"/>
          <dgm:chPref val="1"/>
        </dgm:presLayoutVars>
      </dgm:prSet>
      <dgm:spPr/>
    </dgm:pt>
    <dgm:pt modelId="{A62D2ED7-6A7E-44DF-9D59-4268E2613EAE}" type="pres">
      <dgm:prSet presAssocID="{CD289CDC-6FCD-47B0-B3C2-5EFC73309583}" presName="sibTrans" presStyleCnt="0"/>
      <dgm:spPr/>
    </dgm:pt>
    <dgm:pt modelId="{5916A9CA-2F81-404A-95A6-7A799EB7A12C}" type="pres">
      <dgm:prSet presAssocID="{892999D5-587A-4A6E-9AE7-9939232557DB}" presName="compNode" presStyleCnt="0"/>
      <dgm:spPr/>
    </dgm:pt>
    <dgm:pt modelId="{879F041E-BC50-4798-8C74-CE70AA93B6ED}" type="pres">
      <dgm:prSet presAssocID="{892999D5-587A-4A6E-9AE7-9939232557DB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usiness Growth"/>
        </a:ext>
      </dgm:extLst>
    </dgm:pt>
    <dgm:pt modelId="{589D3CB6-6E71-4352-8E40-E4BA862B2354}" type="pres">
      <dgm:prSet presAssocID="{892999D5-587A-4A6E-9AE7-9939232557DB}" presName="spaceRect" presStyleCnt="0"/>
      <dgm:spPr/>
    </dgm:pt>
    <dgm:pt modelId="{41260555-BB18-4855-9F83-66F599715781}" type="pres">
      <dgm:prSet presAssocID="{892999D5-587A-4A6E-9AE7-9939232557DB}" presName="textRect" presStyleLbl="revTx" presStyleIdx="2" presStyleCnt="4">
        <dgm:presLayoutVars>
          <dgm:chMax val="1"/>
          <dgm:chPref val="1"/>
        </dgm:presLayoutVars>
      </dgm:prSet>
      <dgm:spPr/>
    </dgm:pt>
    <dgm:pt modelId="{977B99D1-4811-48C1-9354-B0BB71021F20}" type="pres">
      <dgm:prSet presAssocID="{D00F30FF-3400-42EC-9E54-264CEC6CD165}" presName="sibTrans" presStyleCnt="0"/>
      <dgm:spPr/>
    </dgm:pt>
    <dgm:pt modelId="{6725E3E6-450A-4749-A7B5-82A91CAC4FC4}" type="pres">
      <dgm:prSet presAssocID="{B9740AF9-317F-4BBF-8345-B2716739D75B}" presName="compNode" presStyleCnt="0"/>
      <dgm:spPr/>
    </dgm:pt>
    <dgm:pt modelId="{29F17103-6581-4260-9A1A-EDD93273C6C6}" type="pres">
      <dgm:prSet presAssocID="{B9740AF9-317F-4BBF-8345-B2716739D75B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at"/>
        </a:ext>
      </dgm:extLst>
    </dgm:pt>
    <dgm:pt modelId="{D92DE8B1-72BF-4BBE-B9E5-A2C76F9FC41F}" type="pres">
      <dgm:prSet presAssocID="{B9740AF9-317F-4BBF-8345-B2716739D75B}" presName="spaceRect" presStyleCnt="0"/>
      <dgm:spPr/>
    </dgm:pt>
    <dgm:pt modelId="{4B3BA786-BEF0-4C13-A032-4F2494AE0428}" type="pres">
      <dgm:prSet presAssocID="{B9740AF9-317F-4BBF-8345-B2716739D75B}" presName="textRect" presStyleLbl="revTx" presStyleIdx="3" presStyleCnt="4">
        <dgm:presLayoutVars>
          <dgm:chMax val="1"/>
          <dgm:chPref val="1"/>
        </dgm:presLayoutVars>
      </dgm:prSet>
      <dgm:spPr/>
    </dgm:pt>
  </dgm:ptLst>
  <dgm:cxnLst>
    <dgm:cxn modelId="{54CA8B1A-CDAF-4999-A07D-36CB5EE590F1}" srcId="{8505A5B9-5673-42DF-A541-F87330F6FA81}" destId="{892999D5-587A-4A6E-9AE7-9939232557DB}" srcOrd="2" destOrd="0" parTransId="{1EC345B1-6B21-46DC-8A60-F7F0A8088726}" sibTransId="{D00F30FF-3400-42EC-9E54-264CEC6CD165}"/>
    <dgm:cxn modelId="{EBBAE51A-69A1-4D7A-8CFF-048D330D9DCE}" type="presOf" srcId="{8505A5B9-5673-42DF-A541-F87330F6FA81}" destId="{5C3C1332-FECA-412A-9E43-C3082F57988D}" srcOrd="0" destOrd="0" presId="urn:microsoft.com/office/officeart/2018/2/layout/IconLabelList"/>
    <dgm:cxn modelId="{D8608A63-04A7-407A-A26A-F68DAAA86A95}" srcId="{8505A5B9-5673-42DF-A541-F87330F6FA81}" destId="{FFF78838-9CD0-4A6B-B6CE-2887C823D963}" srcOrd="0" destOrd="0" parTransId="{5DF38D9C-C464-43DE-B0B1-E2CED0F74232}" sibTransId="{36A8C945-4399-4A75-B2CF-2A4B1E7D3EA7}"/>
    <dgm:cxn modelId="{5375AB6C-3A06-4286-BE7D-2E542D0ED874}" srcId="{8505A5B9-5673-42DF-A541-F87330F6FA81}" destId="{4E5896D3-9421-4A92-9256-D9C0F9E44486}" srcOrd="1" destOrd="0" parTransId="{73BF51D3-DC84-4AE5-B83C-1745BF611FBE}" sibTransId="{CD289CDC-6FCD-47B0-B3C2-5EFC73309583}"/>
    <dgm:cxn modelId="{B26B2683-6778-4437-BB5D-3019092D1E52}" type="presOf" srcId="{4E5896D3-9421-4A92-9256-D9C0F9E44486}" destId="{5A3CC9D6-9C5D-4F1B-9CC2-91933ED26DFB}" srcOrd="0" destOrd="0" presId="urn:microsoft.com/office/officeart/2018/2/layout/IconLabelList"/>
    <dgm:cxn modelId="{E3F1998A-5D08-47C5-BB42-619244B61B7B}" type="presOf" srcId="{892999D5-587A-4A6E-9AE7-9939232557DB}" destId="{41260555-BB18-4855-9F83-66F599715781}" srcOrd="0" destOrd="0" presId="urn:microsoft.com/office/officeart/2018/2/layout/IconLabelList"/>
    <dgm:cxn modelId="{C2B5DE8F-D48D-49CC-9B43-A5481ADBC380}" srcId="{8505A5B9-5673-42DF-A541-F87330F6FA81}" destId="{B9740AF9-317F-4BBF-8345-B2716739D75B}" srcOrd="3" destOrd="0" parTransId="{4B39A90F-1207-4873-BCA5-6A868B832B66}" sibTransId="{037F3678-85FC-4AF2-9BE4-DD6821165540}"/>
    <dgm:cxn modelId="{E36E7096-06C3-417A-9A4C-1DC489F5033C}" type="presOf" srcId="{FFF78838-9CD0-4A6B-B6CE-2887C823D963}" destId="{606406DC-DC8B-4533-B459-76B29C238F50}" srcOrd="0" destOrd="0" presId="urn:microsoft.com/office/officeart/2018/2/layout/IconLabelList"/>
    <dgm:cxn modelId="{7F2D1CC0-10B8-491C-BBA0-FEF35E96EDA5}" type="presOf" srcId="{B9740AF9-317F-4BBF-8345-B2716739D75B}" destId="{4B3BA786-BEF0-4C13-A032-4F2494AE0428}" srcOrd="0" destOrd="0" presId="urn:microsoft.com/office/officeart/2018/2/layout/IconLabelList"/>
    <dgm:cxn modelId="{024B2615-D049-4169-9756-CE0DB428AC33}" type="presParOf" srcId="{5C3C1332-FECA-412A-9E43-C3082F57988D}" destId="{F32FD1D6-76A7-431F-A7CD-D85DEEF7B7D3}" srcOrd="0" destOrd="0" presId="urn:microsoft.com/office/officeart/2018/2/layout/IconLabelList"/>
    <dgm:cxn modelId="{0DDD5C63-82AE-4E0A-A90D-F5A9ED1962C7}" type="presParOf" srcId="{F32FD1D6-76A7-431F-A7CD-D85DEEF7B7D3}" destId="{D5570764-B47E-406F-A859-58A50AA3EBDD}" srcOrd="0" destOrd="0" presId="urn:microsoft.com/office/officeart/2018/2/layout/IconLabelList"/>
    <dgm:cxn modelId="{69B56F5A-E1CA-432F-A56A-4869CC58A4C3}" type="presParOf" srcId="{F32FD1D6-76A7-431F-A7CD-D85DEEF7B7D3}" destId="{05DB7F8C-ADAA-46B1-A91D-26012D7F8044}" srcOrd="1" destOrd="0" presId="urn:microsoft.com/office/officeart/2018/2/layout/IconLabelList"/>
    <dgm:cxn modelId="{BA6A7227-C48F-4980-973F-0B82FA7AC7D9}" type="presParOf" srcId="{F32FD1D6-76A7-431F-A7CD-D85DEEF7B7D3}" destId="{606406DC-DC8B-4533-B459-76B29C238F50}" srcOrd="2" destOrd="0" presId="urn:microsoft.com/office/officeart/2018/2/layout/IconLabelList"/>
    <dgm:cxn modelId="{03D4FA71-9DD9-4126-8B44-106E70B133FA}" type="presParOf" srcId="{5C3C1332-FECA-412A-9E43-C3082F57988D}" destId="{E82FD2D5-7146-41AC-A8A4-35890663B9E0}" srcOrd="1" destOrd="0" presId="urn:microsoft.com/office/officeart/2018/2/layout/IconLabelList"/>
    <dgm:cxn modelId="{B3F150B1-55C2-4F3D-A404-9464171DB090}" type="presParOf" srcId="{5C3C1332-FECA-412A-9E43-C3082F57988D}" destId="{42FDCCE3-CA59-4730-8315-D3CBDC89B359}" srcOrd="2" destOrd="0" presId="urn:microsoft.com/office/officeart/2018/2/layout/IconLabelList"/>
    <dgm:cxn modelId="{423AF4A1-208C-40EB-950A-170BC2F2F883}" type="presParOf" srcId="{42FDCCE3-CA59-4730-8315-D3CBDC89B359}" destId="{C701A4CE-1C74-4029-9F27-843541A4F732}" srcOrd="0" destOrd="0" presId="urn:microsoft.com/office/officeart/2018/2/layout/IconLabelList"/>
    <dgm:cxn modelId="{528B7D90-36CC-49DE-973D-F172BE8DBD6E}" type="presParOf" srcId="{42FDCCE3-CA59-4730-8315-D3CBDC89B359}" destId="{ED874F89-D10C-40DE-A364-1A3409C3690A}" srcOrd="1" destOrd="0" presId="urn:microsoft.com/office/officeart/2018/2/layout/IconLabelList"/>
    <dgm:cxn modelId="{040DF8FD-EB16-4562-A9DB-A142884230BE}" type="presParOf" srcId="{42FDCCE3-CA59-4730-8315-D3CBDC89B359}" destId="{5A3CC9D6-9C5D-4F1B-9CC2-91933ED26DFB}" srcOrd="2" destOrd="0" presId="urn:microsoft.com/office/officeart/2018/2/layout/IconLabelList"/>
    <dgm:cxn modelId="{BD9C6603-C708-4736-8242-FA60B7E2143D}" type="presParOf" srcId="{5C3C1332-FECA-412A-9E43-C3082F57988D}" destId="{A62D2ED7-6A7E-44DF-9D59-4268E2613EAE}" srcOrd="3" destOrd="0" presId="urn:microsoft.com/office/officeart/2018/2/layout/IconLabelList"/>
    <dgm:cxn modelId="{170B49B2-AB89-4F0A-ACFA-8FB2138EDAF6}" type="presParOf" srcId="{5C3C1332-FECA-412A-9E43-C3082F57988D}" destId="{5916A9CA-2F81-404A-95A6-7A799EB7A12C}" srcOrd="4" destOrd="0" presId="urn:microsoft.com/office/officeart/2018/2/layout/IconLabelList"/>
    <dgm:cxn modelId="{80EB4C07-586E-4801-A390-3B12494C9961}" type="presParOf" srcId="{5916A9CA-2F81-404A-95A6-7A799EB7A12C}" destId="{879F041E-BC50-4798-8C74-CE70AA93B6ED}" srcOrd="0" destOrd="0" presId="urn:microsoft.com/office/officeart/2018/2/layout/IconLabelList"/>
    <dgm:cxn modelId="{9EA1D78A-BDC7-4865-9332-9D01F23C947A}" type="presParOf" srcId="{5916A9CA-2F81-404A-95A6-7A799EB7A12C}" destId="{589D3CB6-6E71-4352-8E40-E4BA862B2354}" srcOrd="1" destOrd="0" presId="urn:microsoft.com/office/officeart/2018/2/layout/IconLabelList"/>
    <dgm:cxn modelId="{9399CBF2-0A05-43F5-96EA-895B02DCB04E}" type="presParOf" srcId="{5916A9CA-2F81-404A-95A6-7A799EB7A12C}" destId="{41260555-BB18-4855-9F83-66F599715781}" srcOrd="2" destOrd="0" presId="urn:microsoft.com/office/officeart/2018/2/layout/IconLabelList"/>
    <dgm:cxn modelId="{2990454C-75FC-4391-8226-99420160F729}" type="presParOf" srcId="{5C3C1332-FECA-412A-9E43-C3082F57988D}" destId="{977B99D1-4811-48C1-9354-B0BB71021F20}" srcOrd="5" destOrd="0" presId="urn:microsoft.com/office/officeart/2018/2/layout/IconLabelList"/>
    <dgm:cxn modelId="{A4268997-81C8-4CA1-9C2A-01096FC35914}" type="presParOf" srcId="{5C3C1332-FECA-412A-9E43-C3082F57988D}" destId="{6725E3E6-450A-4749-A7B5-82A91CAC4FC4}" srcOrd="6" destOrd="0" presId="urn:microsoft.com/office/officeart/2018/2/layout/IconLabelList"/>
    <dgm:cxn modelId="{FE7C4F2B-7546-4A27-8755-7A44495520D6}" type="presParOf" srcId="{6725E3E6-450A-4749-A7B5-82A91CAC4FC4}" destId="{29F17103-6581-4260-9A1A-EDD93273C6C6}" srcOrd="0" destOrd="0" presId="urn:microsoft.com/office/officeart/2018/2/layout/IconLabelList"/>
    <dgm:cxn modelId="{C4045C83-9F2A-4A13-8501-639250A9CA14}" type="presParOf" srcId="{6725E3E6-450A-4749-A7B5-82A91CAC4FC4}" destId="{D92DE8B1-72BF-4BBE-B9E5-A2C76F9FC41F}" srcOrd="1" destOrd="0" presId="urn:microsoft.com/office/officeart/2018/2/layout/IconLabelList"/>
    <dgm:cxn modelId="{369FB1C5-FF5F-4C5C-90FC-67EA0DF946A4}" type="presParOf" srcId="{6725E3E6-450A-4749-A7B5-82A91CAC4FC4}" destId="{4B3BA786-BEF0-4C13-A032-4F2494AE0428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7F0C6A1-3B08-49D9-8368-0A76C6E27A41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366039F-7D5A-493D-A307-B5E5C419A0D6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According to Ward (2004) , feedback have many names but the same meanings</a:t>
          </a:r>
        </a:p>
      </dgm:t>
    </dgm:pt>
    <dgm:pt modelId="{23916A23-FFBA-444E-9732-90A200A41B8B}" type="parTrans" cxnId="{925A93C5-E978-4952-9166-2B17D1577766}">
      <dgm:prSet/>
      <dgm:spPr/>
      <dgm:t>
        <a:bodyPr/>
        <a:lstStyle/>
        <a:p>
          <a:endParaRPr lang="en-US"/>
        </a:p>
      </dgm:t>
    </dgm:pt>
    <dgm:pt modelId="{DA256A72-00C5-47CC-B22E-989A9864BD41}" type="sibTrans" cxnId="{925A93C5-E978-4952-9166-2B17D1577766}">
      <dgm:prSet/>
      <dgm:spPr/>
      <dgm:t>
        <a:bodyPr/>
        <a:lstStyle/>
        <a:p>
          <a:endParaRPr lang="en-US"/>
        </a:p>
      </dgm:t>
    </dgm:pt>
    <dgm:pt modelId="{25B73181-DC82-4892-9DA2-3F1386CF6B44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360- degree feedback is known as a multi- source feedback;</a:t>
          </a:r>
        </a:p>
      </dgm:t>
    </dgm:pt>
    <dgm:pt modelId="{EF84A179-676B-428A-9CBA-88D7393DBE9C}" type="parTrans" cxnId="{B91FDE5E-8DEA-43F3-A442-2FC227D60569}">
      <dgm:prSet/>
      <dgm:spPr/>
      <dgm:t>
        <a:bodyPr/>
        <a:lstStyle/>
        <a:p>
          <a:endParaRPr lang="en-US"/>
        </a:p>
      </dgm:t>
    </dgm:pt>
    <dgm:pt modelId="{185B02F4-D9B3-4416-B5E4-098D78D92EF8}" type="sibTrans" cxnId="{B91FDE5E-8DEA-43F3-A442-2FC227D60569}">
      <dgm:prSet/>
      <dgm:spPr/>
      <dgm:t>
        <a:bodyPr/>
        <a:lstStyle/>
        <a:p>
          <a:endParaRPr lang="en-US"/>
        </a:p>
      </dgm:t>
    </dgm:pt>
    <dgm:pt modelId="{2D7DB661-E7BC-4948-8CCA-3390E34B248B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Can be called group performance review as well;</a:t>
          </a:r>
        </a:p>
      </dgm:t>
    </dgm:pt>
    <dgm:pt modelId="{24DFD07F-CD67-443A-BB89-0FC9C2E9B916}" type="parTrans" cxnId="{A56DD956-86F2-4503-B53F-1A6073692AD9}">
      <dgm:prSet/>
      <dgm:spPr/>
      <dgm:t>
        <a:bodyPr/>
        <a:lstStyle/>
        <a:p>
          <a:endParaRPr lang="en-US"/>
        </a:p>
      </dgm:t>
    </dgm:pt>
    <dgm:pt modelId="{7661EEB4-BD13-436C-A9B4-CBEFE0DC6F53}" type="sibTrans" cxnId="{A56DD956-86F2-4503-B53F-1A6073692AD9}">
      <dgm:prSet/>
      <dgm:spPr/>
      <dgm:t>
        <a:bodyPr/>
        <a:lstStyle/>
        <a:p>
          <a:endParaRPr lang="en-US"/>
        </a:p>
      </dgm:t>
    </dgm:pt>
    <dgm:pt modelId="{B83C64E3-F5F5-489A-875B-04BDA5A0063E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All-round feedback;</a:t>
          </a:r>
        </a:p>
      </dgm:t>
    </dgm:pt>
    <dgm:pt modelId="{4C5607DB-ABBC-4433-86CA-4A2F52A066A5}" type="parTrans" cxnId="{8E6A6472-C0BA-43D9-8CD3-6CB26A95B31C}">
      <dgm:prSet/>
      <dgm:spPr/>
      <dgm:t>
        <a:bodyPr/>
        <a:lstStyle/>
        <a:p>
          <a:endParaRPr lang="en-US"/>
        </a:p>
      </dgm:t>
    </dgm:pt>
    <dgm:pt modelId="{E4088834-0265-4485-A50B-F83AB54C76F2}" type="sibTrans" cxnId="{8E6A6472-C0BA-43D9-8CD3-6CB26A95B31C}">
      <dgm:prSet/>
      <dgm:spPr/>
      <dgm:t>
        <a:bodyPr/>
        <a:lstStyle/>
        <a:p>
          <a:endParaRPr lang="en-US"/>
        </a:p>
      </dgm:t>
    </dgm:pt>
    <dgm:pt modelId="{408AA56C-E2EA-4843-B318-A625239F2580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Multi-rater feedback;</a:t>
          </a:r>
        </a:p>
      </dgm:t>
    </dgm:pt>
    <dgm:pt modelId="{48BF9F3A-9B7D-4DC5-876B-9910C97CBE6F}" type="parTrans" cxnId="{D0B678A9-D408-4076-A779-30E5A2D8AC3E}">
      <dgm:prSet/>
      <dgm:spPr/>
      <dgm:t>
        <a:bodyPr/>
        <a:lstStyle/>
        <a:p>
          <a:endParaRPr lang="en-US"/>
        </a:p>
      </dgm:t>
    </dgm:pt>
    <dgm:pt modelId="{13C36265-56FD-4309-93A3-85E01CB60F4A}" type="sibTrans" cxnId="{D0B678A9-D408-4076-A779-30E5A2D8AC3E}">
      <dgm:prSet/>
      <dgm:spPr/>
      <dgm:t>
        <a:bodyPr/>
        <a:lstStyle/>
        <a:p>
          <a:endParaRPr lang="en-US"/>
        </a:p>
      </dgm:t>
    </dgm:pt>
    <dgm:pt modelId="{39DDDE0E-E793-4869-8560-CAC808441DE8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Upwards feedback;</a:t>
          </a:r>
        </a:p>
      </dgm:t>
    </dgm:pt>
    <dgm:pt modelId="{8438DA2D-EEFC-4935-ACED-B141D2D1308B}" type="parTrans" cxnId="{A1AB6848-5F99-45AA-9A73-8BA41408196F}">
      <dgm:prSet/>
      <dgm:spPr/>
      <dgm:t>
        <a:bodyPr/>
        <a:lstStyle/>
        <a:p>
          <a:endParaRPr lang="en-US"/>
        </a:p>
      </dgm:t>
    </dgm:pt>
    <dgm:pt modelId="{FF9C384F-883D-4FD4-95FF-766527F590CF}" type="sibTrans" cxnId="{A1AB6848-5F99-45AA-9A73-8BA41408196F}">
      <dgm:prSet/>
      <dgm:spPr/>
      <dgm:t>
        <a:bodyPr/>
        <a:lstStyle/>
        <a:p>
          <a:endParaRPr lang="en-US"/>
        </a:p>
      </dgm:t>
    </dgm:pt>
    <dgm:pt modelId="{68DEBCF7-AAB5-4383-AB27-05DACB87F9EB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Peer appraisal.</a:t>
          </a:r>
        </a:p>
      </dgm:t>
    </dgm:pt>
    <dgm:pt modelId="{A5DC336A-EB77-4E2A-8AE1-032AAAC8E58D}" type="parTrans" cxnId="{2FC2F588-FED8-40AD-BAAE-FED13B7924E0}">
      <dgm:prSet/>
      <dgm:spPr/>
      <dgm:t>
        <a:bodyPr/>
        <a:lstStyle/>
        <a:p>
          <a:endParaRPr lang="en-US"/>
        </a:p>
      </dgm:t>
    </dgm:pt>
    <dgm:pt modelId="{61EB93BC-A3E7-4889-967E-303316682B5A}" type="sibTrans" cxnId="{2FC2F588-FED8-40AD-BAAE-FED13B7924E0}">
      <dgm:prSet/>
      <dgm:spPr/>
      <dgm:t>
        <a:bodyPr/>
        <a:lstStyle/>
        <a:p>
          <a:endParaRPr lang="en-US"/>
        </a:p>
      </dgm:t>
    </dgm:pt>
    <dgm:pt modelId="{2A7DE99B-5108-4F5F-8CCA-CC9177FA09CA}" type="pres">
      <dgm:prSet presAssocID="{37F0C6A1-3B08-49D9-8368-0A76C6E27A41}" presName="root" presStyleCnt="0">
        <dgm:presLayoutVars>
          <dgm:dir/>
          <dgm:resizeHandles val="exact"/>
        </dgm:presLayoutVars>
      </dgm:prSet>
      <dgm:spPr/>
    </dgm:pt>
    <dgm:pt modelId="{FBD855FB-1D81-47A3-9FBF-86B6E6AAFCDD}" type="pres">
      <dgm:prSet presAssocID="{8366039F-7D5A-493D-A307-B5E5C419A0D6}" presName="compNode" presStyleCnt="0"/>
      <dgm:spPr/>
    </dgm:pt>
    <dgm:pt modelId="{0911FD6B-96DD-498D-B55D-AD3B8DFCC64D}" type="pres">
      <dgm:prSet presAssocID="{8366039F-7D5A-493D-A307-B5E5C419A0D6}" presName="bgRect" presStyleLbl="bgShp" presStyleIdx="0" presStyleCnt="7"/>
      <dgm:spPr/>
    </dgm:pt>
    <dgm:pt modelId="{E7DCF9FF-293A-4F62-91EE-B4A57A933944}" type="pres">
      <dgm:prSet presAssocID="{8366039F-7D5A-493D-A307-B5E5C419A0D6}" presName="iconRect" presStyleLbl="node1" presStyleIdx="0" presStyleCnt="7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Braille"/>
        </a:ext>
      </dgm:extLst>
    </dgm:pt>
    <dgm:pt modelId="{84E7241B-7C71-44E8-BDFE-808384309E59}" type="pres">
      <dgm:prSet presAssocID="{8366039F-7D5A-493D-A307-B5E5C419A0D6}" presName="spaceRect" presStyleCnt="0"/>
      <dgm:spPr/>
    </dgm:pt>
    <dgm:pt modelId="{BF42F027-4674-42B2-9AEA-834F2119B9B6}" type="pres">
      <dgm:prSet presAssocID="{8366039F-7D5A-493D-A307-B5E5C419A0D6}" presName="parTx" presStyleLbl="revTx" presStyleIdx="0" presStyleCnt="7">
        <dgm:presLayoutVars>
          <dgm:chMax val="0"/>
          <dgm:chPref val="0"/>
        </dgm:presLayoutVars>
      </dgm:prSet>
      <dgm:spPr/>
    </dgm:pt>
    <dgm:pt modelId="{432927EF-4C99-4561-9C95-A8A77F92A12E}" type="pres">
      <dgm:prSet presAssocID="{DA256A72-00C5-47CC-B22E-989A9864BD41}" presName="sibTrans" presStyleCnt="0"/>
      <dgm:spPr/>
    </dgm:pt>
    <dgm:pt modelId="{2FA21033-73CC-4857-B2A3-153D1EE531FF}" type="pres">
      <dgm:prSet presAssocID="{25B73181-DC82-4892-9DA2-3F1386CF6B44}" presName="compNode" presStyleCnt="0"/>
      <dgm:spPr/>
    </dgm:pt>
    <dgm:pt modelId="{17F3702D-A2E7-4A4B-9161-EAE697ADED11}" type="pres">
      <dgm:prSet presAssocID="{25B73181-DC82-4892-9DA2-3F1386CF6B44}" presName="bgRect" presStyleLbl="bgShp" presStyleIdx="1" presStyleCnt="7"/>
      <dgm:spPr/>
    </dgm:pt>
    <dgm:pt modelId="{C2BD2578-CA0B-43D0-AE4D-7A62F11383D7}" type="pres">
      <dgm:prSet presAssocID="{25B73181-DC82-4892-9DA2-3F1386CF6B44}" presName="iconRect" presStyleLbl="node1" presStyleIdx="1" presStyleCnt="7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Signal"/>
        </a:ext>
      </dgm:extLst>
    </dgm:pt>
    <dgm:pt modelId="{1EE3016A-CF46-4ECB-9BCF-E4565E25CF65}" type="pres">
      <dgm:prSet presAssocID="{25B73181-DC82-4892-9DA2-3F1386CF6B44}" presName="spaceRect" presStyleCnt="0"/>
      <dgm:spPr/>
    </dgm:pt>
    <dgm:pt modelId="{D16F1193-9AA7-476B-847A-84040EE25555}" type="pres">
      <dgm:prSet presAssocID="{25B73181-DC82-4892-9DA2-3F1386CF6B44}" presName="parTx" presStyleLbl="revTx" presStyleIdx="1" presStyleCnt="7">
        <dgm:presLayoutVars>
          <dgm:chMax val="0"/>
          <dgm:chPref val="0"/>
        </dgm:presLayoutVars>
      </dgm:prSet>
      <dgm:spPr/>
    </dgm:pt>
    <dgm:pt modelId="{D23DD171-6A64-4409-8315-161A0E5C7580}" type="pres">
      <dgm:prSet presAssocID="{185B02F4-D9B3-4416-B5E4-098D78D92EF8}" presName="sibTrans" presStyleCnt="0"/>
      <dgm:spPr/>
    </dgm:pt>
    <dgm:pt modelId="{AA38FACC-DF66-4C2E-B816-7E0D204C046A}" type="pres">
      <dgm:prSet presAssocID="{2D7DB661-E7BC-4948-8CCA-3390E34B248B}" presName="compNode" presStyleCnt="0"/>
      <dgm:spPr/>
    </dgm:pt>
    <dgm:pt modelId="{0EEC6553-6300-457C-B769-B97BB0EC1D5E}" type="pres">
      <dgm:prSet presAssocID="{2D7DB661-E7BC-4948-8CCA-3390E34B248B}" presName="bgRect" presStyleLbl="bgShp" presStyleIdx="2" presStyleCnt="7"/>
      <dgm:spPr/>
    </dgm:pt>
    <dgm:pt modelId="{0F3F6E1F-5656-4DF9-8543-8F25B4B11619}" type="pres">
      <dgm:prSet presAssocID="{2D7DB661-E7BC-4948-8CCA-3390E34B248B}" presName="iconRect" presStyleLbl="node1" presStyleIdx="2" presStyleCnt="7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Presentation with Checklist"/>
        </a:ext>
      </dgm:extLst>
    </dgm:pt>
    <dgm:pt modelId="{5BA6C0E6-0A4F-4F95-832E-CBAA8F351788}" type="pres">
      <dgm:prSet presAssocID="{2D7DB661-E7BC-4948-8CCA-3390E34B248B}" presName="spaceRect" presStyleCnt="0"/>
      <dgm:spPr/>
    </dgm:pt>
    <dgm:pt modelId="{5FCEE35B-98FA-48F3-9A34-8680D0ED6BDF}" type="pres">
      <dgm:prSet presAssocID="{2D7DB661-E7BC-4948-8CCA-3390E34B248B}" presName="parTx" presStyleLbl="revTx" presStyleIdx="2" presStyleCnt="7">
        <dgm:presLayoutVars>
          <dgm:chMax val="0"/>
          <dgm:chPref val="0"/>
        </dgm:presLayoutVars>
      </dgm:prSet>
      <dgm:spPr/>
    </dgm:pt>
    <dgm:pt modelId="{55873355-A16C-4D7D-924B-0FC879827B03}" type="pres">
      <dgm:prSet presAssocID="{7661EEB4-BD13-436C-A9B4-CBEFE0DC6F53}" presName="sibTrans" presStyleCnt="0"/>
      <dgm:spPr/>
    </dgm:pt>
    <dgm:pt modelId="{49A29C49-1626-4937-96EC-6789185A83B3}" type="pres">
      <dgm:prSet presAssocID="{B83C64E3-F5F5-489A-875B-04BDA5A0063E}" presName="compNode" presStyleCnt="0"/>
      <dgm:spPr/>
    </dgm:pt>
    <dgm:pt modelId="{2B0E6911-54FC-4476-AADB-36F2890FBBA9}" type="pres">
      <dgm:prSet presAssocID="{B83C64E3-F5F5-489A-875B-04BDA5A0063E}" presName="bgRect" presStyleLbl="bgShp" presStyleIdx="3" presStyleCnt="7"/>
      <dgm:spPr/>
    </dgm:pt>
    <dgm:pt modelId="{4D034BA0-E742-4D95-9918-67CE4AEAE1CA}" type="pres">
      <dgm:prSet presAssocID="{B83C64E3-F5F5-489A-875B-04BDA5A0063E}" presName="iconRect" presStyleLbl="node1" presStyleIdx="3" presStyleCnt="7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Board Room"/>
        </a:ext>
      </dgm:extLst>
    </dgm:pt>
    <dgm:pt modelId="{DB0F039D-6ADD-46D4-AEB0-F2A13A60643B}" type="pres">
      <dgm:prSet presAssocID="{B83C64E3-F5F5-489A-875B-04BDA5A0063E}" presName="spaceRect" presStyleCnt="0"/>
      <dgm:spPr/>
    </dgm:pt>
    <dgm:pt modelId="{A3E4C0CF-BC94-47F8-9734-874439302AB3}" type="pres">
      <dgm:prSet presAssocID="{B83C64E3-F5F5-489A-875B-04BDA5A0063E}" presName="parTx" presStyleLbl="revTx" presStyleIdx="3" presStyleCnt="7">
        <dgm:presLayoutVars>
          <dgm:chMax val="0"/>
          <dgm:chPref val="0"/>
        </dgm:presLayoutVars>
      </dgm:prSet>
      <dgm:spPr/>
    </dgm:pt>
    <dgm:pt modelId="{B6D862C0-5898-4D63-853D-C356A7F2C707}" type="pres">
      <dgm:prSet presAssocID="{E4088834-0265-4485-A50B-F83AB54C76F2}" presName="sibTrans" presStyleCnt="0"/>
      <dgm:spPr/>
    </dgm:pt>
    <dgm:pt modelId="{667B4BD9-6ECA-4F5B-ABCE-C10613A01D52}" type="pres">
      <dgm:prSet presAssocID="{408AA56C-E2EA-4843-B318-A625239F2580}" presName="compNode" presStyleCnt="0"/>
      <dgm:spPr/>
    </dgm:pt>
    <dgm:pt modelId="{0DB188E5-670D-4721-96B1-54510A408AE7}" type="pres">
      <dgm:prSet presAssocID="{408AA56C-E2EA-4843-B318-A625239F2580}" presName="bgRect" presStyleLbl="bgShp" presStyleIdx="4" presStyleCnt="7"/>
      <dgm:spPr/>
    </dgm:pt>
    <dgm:pt modelId="{113ACF04-5179-4101-8AD3-2DF75E7028A4}" type="pres">
      <dgm:prSet presAssocID="{408AA56C-E2EA-4843-B318-A625239F2580}" presName="iconRect" presStyleLbl="node1" presStyleIdx="4" presStyleCnt="7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Plug"/>
        </a:ext>
      </dgm:extLst>
    </dgm:pt>
    <dgm:pt modelId="{6AA67566-650F-4D50-9155-1E1852D82ED8}" type="pres">
      <dgm:prSet presAssocID="{408AA56C-E2EA-4843-B318-A625239F2580}" presName="spaceRect" presStyleCnt="0"/>
      <dgm:spPr/>
    </dgm:pt>
    <dgm:pt modelId="{1FCE4139-F3D4-419E-AD1D-9E1DDE4BC660}" type="pres">
      <dgm:prSet presAssocID="{408AA56C-E2EA-4843-B318-A625239F2580}" presName="parTx" presStyleLbl="revTx" presStyleIdx="4" presStyleCnt="7">
        <dgm:presLayoutVars>
          <dgm:chMax val="0"/>
          <dgm:chPref val="0"/>
        </dgm:presLayoutVars>
      </dgm:prSet>
      <dgm:spPr/>
    </dgm:pt>
    <dgm:pt modelId="{AEB3A4D6-A72F-4DF8-8B74-2D7EB2AD7244}" type="pres">
      <dgm:prSet presAssocID="{13C36265-56FD-4309-93A3-85E01CB60F4A}" presName="sibTrans" presStyleCnt="0"/>
      <dgm:spPr/>
    </dgm:pt>
    <dgm:pt modelId="{356B6633-E285-4EE1-B09A-70FC6372ED49}" type="pres">
      <dgm:prSet presAssocID="{39DDDE0E-E793-4869-8560-CAC808441DE8}" presName="compNode" presStyleCnt="0"/>
      <dgm:spPr/>
    </dgm:pt>
    <dgm:pt modelId="{DCE67F28-15B7-49E3-98BD-A3D9D2AD08FC}" type="pres">
      <dgm:prSet presAssocID="{39DDDE0E-E793-4869-8560-CAC808441DE8}" presName="bgRect" presStyleLbl="bgShp" presStyleIdx="5" presStyleCnt="7"/>
      <dgm:spPr/>
    </dgm:pt>
    <dgm:pt modelId="{8248A07F-F171-4871-BA66-F0756AA9FD7A}" type="pres">
      <dgm:prSet presAssocID="{39DDDE0E-E793-4869-8560-CAC808441DE8}" presName="iconRect" presStyleLbl="node1" presStyleIdx="5" presStyleCnt="7"/>
      <dgm:spPr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hat"/>
        </a:ext>
      </dgm:extLst>
    </dgm:pt>
    <dgm:pt modelId="{2001C960-EF60-48C3-A89B-DD999C8CE232}" type="pres">
      <dgm:prSet presAssocID="{39DDDE0E-E793-4869-8560-CAC808441DE8}" presName="spaceRect" presStyleCnt="0"/>
      <dgm:spPr/>
    </dgm:pt>
    <dgm:pt modelId="{858C8C48-6DB8-4BE4-8F07-BC2539B45805}" type="pres">
      <dgm:prSet presAssocID="{39DDDE0E-E793-4869-8560-CAC808441DE8}" presName="parTx" presStyleLbl="revTx" presStyleIdx="5" presStyleCnt="7">
        <dgm:presLayoutVars>
          <dgm:chMax val="0"/>
          <dgm:chPref val="0"/>
        </dgm:presLayoutVars>
      </dgm:prSet>
      <dgm:spPr/>
    </dgm:pt>
    <dgm:pt modelId="{2426A41D-366F-4C41-8846-F29E127AFF4A}" type="pres">
      <dgm:prSet presAssocID="{FF9C384F-883D-4FD4-95FF-766527F590CF}" presName="sibTrans" presStyleCnt="0"/>
      <dgm:spPr/>
    </dgm:pt>
    <dgm:pt modelId="{15257549-2312-4671-9D14-1F5FBE36A86C}" type="pres">
      <dgm:prSet presAssocID="{68DEBCF7-AAB5-4383-AB27-05DACB87F9EB}" presName="compNode" presStyleCnt="0"/>
      <dgm:spPr/>
    </dgm:pt>
    <dgm:pt modelId="{83CF61B4-C2AE-4AAB-B730-C3EDFD282B5F}" type="pres">
      <dgm:prSet presAssocID="{68DEBCF7-AAB5-4383-AB27-05DACB87F9EB}" presName="bgRect" presStyleLbl="bgShp" presStyleIdx="6" presStyleCnt="7"/>
      <dgm:spPr/>
    </dgm:pt>
    <dgm:pt modelId="{7CFE441F-684D-48C0-A9AB-445F2274CC00}" type="pres">
      <dgm:prSet presAssocID="{68DEBCF7-AAB5-4383-AB27-05DACB87F9EB}" presName="iconRect" presStyleLbl="node1" presStyleIdx="6" presStyleCnt="7"/>
      <dgm:spPr>
        <a:blipFill>
          <a:blip xmlns:r="http://schemas.openxmlformats.org/officeDocument/2006/relationships"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heck List"/>
        </a:ext>
      </dgm:extLst>
    </dgm:pt>
    <dgm:pt modelId="{CB562A8D-5CCF-4806-A66E-3C547BB34B13}" type="pres">
      <dgm:prSet presAssocID="{68DEBCF7-AAB5-4383-AB27-05DACB87F9EB}" presName="spaceRect" presStyleCnt="0"/>
      <dgm:spPr/>
    </dgm:pt>
    <dgm:pt modelId="{FFFA3797-AF1E-4EC5-9B3B-AF1BB23C5764}" type="pres">
      <dgm:prSet presAssocID="{68DEBCF7-AAB5-4383-AB27-05DACB87F9EB}" presName="parTx" presStyleLbl="revTx" presStyleIdx="6" presStyleCnt="7">
        <dgm:presLayoutVars>
          <dgm:chMax val="0"/>
          <dgm:chPref val="0"/>
        </dgm:presLayoutVars>
      </dgm:prSet>
      <dgm:spPr/>
    </dgm:pt>
  </dgm:ptLst>
  <dgm:cxnLst>
    <dgm:cxn modelId="{37426814-0BAB-4ED9-936F-D05AE241731A}" type="presOf" srcId="{2D7DB661-E7BC-4948-8CCA-3390E34B248B}" destId="{5FCEE35B-98FA-48F3-9A34-8680D0ED6BDF}" srcOrd="0" destOrd="0" presId="urn:microsoft.com/office/officeart/2018/2/layout/IconVerticalSolidList"/>
    <dgm:cxn modelId="{B91FDE5E-8DEA-43F3-A442-2FC227D60569}" srcId="{37F0C6A1-3B08-49D9-8368-0A76C6E27A41}" destId="{25B73181-DC82-4892-9DA2-3F1386CF6B44}" srcOrd="1" destOrd="0" parTransId="{EF84A179-676B-428A-9CBA-88D7393DBE9C}" sibTransId="{185B02F4-D9B3-4416-B5E4-098D78D92EF8}"/>
    <dgm:cxn modelId="{A1AB6848-5F99-45AA-9A73-8BA41408196F}" srcId="{37F0C6A1-3B08-49D9-8368-0A76C6E27A41}" destId="{39DDDE0E-E793-4869-8560-CAC808441DE8}" srcOrd="5" destOrd="0" parTransId="{8438DA2D-EEFC-4935-ACED-B141D2D1308B}" sibTransId="{FF9C384F-883D-4FD4-95FF-766527F590CF}"/>
    <dgm:cxn modelId="{8E6A6472-C0BA-43D9-8CD3-6CB26A95B31C}" srcId="{37F0C6A1-3B08-49D9-8368-0A76C6E27A41}" destId="{B83C64E3-F5F5-489A-875B-04BDA5A0063E}" srcOrd="3" destOrd="0" parTransId="{4C5607DB-ABBC-4433-86CA-4A2F52A066A5}" sibTransId="{E4088834-0265-4485-A50B-F83AB54C76F2}"/>
    <dgm:cxn modelId="{E4BF6673-D2CF-42CC-9B26-E5716811E8DA}" type="presOf" srcId="{25B73181-DC82-4892-9DA2-3F1386CF6B44}" destId="{D16F1193-9AA7-476B-847A-84040EE25555}" srcOrd="0" destOrd="0" presId="urn:microsoft.com/office/officeart/2018/2/layout/IconVerticalSolidList"/>
    <dgm:cxn modelId="{A56DD956-86F2-4503-B53F-1A6073692AD9}" srcId="{37F0C6A1-3B08-49D9-8368-0A76C6E27A41}" destId="{2D7DB661-E7BC-4948-8CCA-3390E34B248B}" srcOrd="2" destOrd="0" parTransId="{24DFD07F-CD67-443A-BB89-0FC9C2E9B916}" sibTransId="{7661EEB4-BD13-436C-A9B4-CBEFE0DC6F53}"/>
    <dgm:cxn modelId="{2FC2F588-FED8-40AD-BAAE-FED13B7924E0}" srcId="{37F0C6A1-3B08-49D9-8368-0A76C6E27A41}" destId="{68DEBCF7-AAB5-4383-AB27-05DACB87F9EB}" srcOrd="6" destOrd="0" parTransId="{A5DC336A-EB77-4E2A-8AE1-032AAAC8E58D}" sibTransId="{61EB93BC-A3E7-4889-967E-303316682B5A}"/>
    <dgm:cxn modelId="{D9571E8F-BB54-4C5B-B4C0-9684E8E5175D}" type="presOf" srcId="{408AA56C-E2EA-4843-B318-A625239F2580}" destId="{1FCE4139-F3D4-419E-AD1D-9E1DDE4BC660}" srcOrd="0" destOrd="0" presId="urn:microsoft.com/office/officeart/2018/2/layout/IconVerticalSolidList"/>
    <dgm:cxn modelId="{D0B678A9-D408-4076-A779-30E5A2D8AC3E}" srcId="{37F0C6A1-3B08-49D9-8368-0A76C6E27A41}" destId="{408AA56C-E2EA-4843-B318-A625239F2580}" srcOrd="4" destOrd="0" parTransId="{48BF9F3A-9B7D-4DC5-876B-9910C97CBE6F}" sibTransId="{13C36265-56FD-4309-93A3-85E01CB60F4A}"/>
    <dgm:cxn modelId="{925A93C5-E978-4952-9166-2B17D1577766}" srcId="{37F0C6A1-3B08-49D9-8368-0A76C6E27A41}" destId="{8366039F-7D5A-493D-A307-B5E5C419A0D6}" srcOrd="0" destOrd="0" parTransId="{23916A23-FFBA-444E-9732-90A200A41B8B}" sibTransId="{DA256A72-00C5-47CC-B22E-989A9864BD41}"/>
    <dgm:cxn modelId="{B981A6D9-2DAA-42D0-840D-E65D7C878A27}" type="presOf" srcId="{39DDDE0E-E793-4869-8560-CAC808441DE8}" destId="{858C8C48-6DB8-4BE4-8F07-BC2539B45805}" srcOrd="0" destOrd="0" presId="urn:microsoft.com/office/officeart/2018/2/layout/IconVerticalSolidList"/>
    <dgm:cxn modelId="{53AA61E3-522D-4896-A5CD-7F135FC43B5D}" type="presOf" srcId="{37F0C6A1-3B08-49D9-8368-0A76C6E27A41}" destId="{2A7DE99B-5108-4F5F-8CCA-CC9177FA09CA}" srcOrd="0" destOrd="0" presId="urn:microsoft.com/office/officeart/2018/2/layout/IconVerticalSolidList"/>
    <dgm:cxn modelId="{D2D3C4F1-04A9-4382-8E02-4F3C717E4389}" type="presOf" srcId="{68DEBCF7-AAB5-4383-AB27-05DACB87F9EB}" destId="{FFFA3797-AF1E-4EC5-9B3B-AF1BB23C5764}" srcOrd="0" destOrd="0" presId="urn:microsoft.com/office/officeart/2018/2/layout/IconVerticalSolidList"/>
    <dgm:cxn modelId="{B8289BF4-84E4-4BB6-894A-3FEE3A94C8D5}" type="presOf" srcId="{B83C64E3-F5F5-489A-875B-04BDA5A0063E}" destId="{A3E4C0CF-BC94-47F8-9734-874439302AB3}" srcOrd="0" destOrd="0" presId="urn:microsoft.com/office/officeart/2018/2/layout/IconVerticalSolidList"/>
    <dgm:cxn modelId="{42271CF8-056A-4BD2-B74D-A5EEC93E2685}" type="presOf" srcId="{8366039F-7D5A-493D-A307-B5E5C419A0D6}" destId="{BF42F027-4674-42B2-9AEA-834F2119B9B6}" srcOrd="0" destOrd="0" presId="urn:microsoft.com/office/officeart/2018/2/layout/IconVerticalSolidList"/>
    <dgm:cxn modelId="{B908C96E-53AB-47C5-A18C-1EE4AC7081F9}" type="presParOf" srcId="{2A7DE99B-5108-4F5F-8CCA-CC9177FA09CA}" destId="{FBD855FB-1D81-47A3-9FBF-86B6E6AAFCDD}" srcOrd="0" destOrd="0" presId="urn:microsoft.com/office/officeart/2018/2/layout/IconVerticalSolidList"/>
    <dgm:cxn modelId="{AE55464D-B6B2-4580-8FB5-11E1D1C9017A}" type="presParOf" srcId="{FBD855FB-1D81-47A3-9FBF-86B6E6AAFCDD}" destId="{0911FD6B-96DD-498D-B55D-AD3B8DFCC64D}" srcOrd="0" destOrd="0" presId="urn:microsoft.com/office/officeart/2018/2/layout/IconVerticalSolidList"/>
    <dgm:cxn modelId="{C52E0648-A09F-4CBE-A8D1-6C478E220B91}" type="presParOf" srcId="{FBD855FB-1D81-47A3-9FBF-86B6E6AAFCDD}" destId="{E7DCF9FF-293A-4F62-91EE-B4A57A933944}" srcOrd="1" destOrd="0" presId="urn:microsoft.com/office/officeart/2018/2/layout/IconVerticalSolidList"/>
    <dgm:cxn modelId="{EC009457-CCF2-4750-A075-8E15888B9C59}" type="presParOf" srcId="{FBD855FB-1D81-47A3-9FBF-86B6E6AAFCDD}" destId="{84E7241B-7C71-44E8-BDFE-808384309E59}" srcOrd="2" destOrd="0" presId="urn:microsoft.com/office/officeart/2018/2/layout/IconVerticalSolidList"/>
    <dgm:cxn modelId="{C8F87B1F-414E-4D75-82EA-DBCABB3D1A1E}" type="presParOf" srcId="{FBD855FB-1D81-47A3-9FBF-86B6E6AAFCDD}" destId="{BF42F027-4674-42B2-9AEA-834F2119B9B6}" srcOrd="3" destOrd="0" presId="urn:microsoft.com/office/officeart/2018/2/layout/IconVerticalSolidList"/>
    <dgm:cxn modelId="{06BCD188-5D9D-430A-BC26-39F330C40BAC}" type="presParOf" srcId="{2A7DE99B-5108-4F5F-8CCA-CC9177FA09CA}" destId="{432927EF-4C99-4561-9C95-A8A77F92A12E}" srcOrd="1" destOrd="0" presId="urn:microsoft.com/office/officeart/2018/2/layout/IconVerticalSolidList"/>
    <dgm:cxn modelId="{F44DD78A-9979-429B-B4AC-BFFD9E775E55}" type="presParOf" srcId="{2A7DE99B-5108-4F5F-8CCA-CC9177FA09CA}" destId="{2FA21033-73CC-4857-B2A3-153D1EE531FF}" srcOrd="2" destOrd="0" presId="urn:microsoft.com/office/officeart/2018/2/layout/IconVerticalSolidList"/>
    <dgm:cxn modelId="{67B8B978-A5FB-4EDD-AB31-6E6A45183F19}" type="presParOf" srcId="{2FA21033-73CC-4857-B2A3-153D1EE531FF}" destId="{17F3702D-A2E7-4A4B-9161-EAE697ADED11}" srcOrd="0" destOrd="0" presId="urn:microsoft.com/office/officeart/2018/2/layout/IconVerticalSolidList"/>
    <dgm:cxn modelId="{F1906745-4B3D-4CA1-948F-0B00C1A4DBA0}" type="presParOf" srcId="{2FA21033-73CC-4857-B2A3-153D1EE531FF}" destId="{C2BD2578-CA0B-43D0-AE4D-7A62F11383D7}" srcOrd="1" destOrd="0" presId="urn:microsoft.com/office/officeart/2018/2/layout/IconVerticalSolidList"/>
    <dgm:cxn modelId="{145042B7-6EC5-404B-90E5-EF91514BE0E4}" type="presParOf" srcId="{2FA21033-73CC-4857-B2A3-153D1EE531FF}" destId="{1EE3016A-CF46-4ECB-9BCF-E4565E25CF65}" srcOrd="2" destOrd="0" presId="urn:microsoft.com/office/officeart/2018/2/layout/IconVerticalSolidList"/>
    <dgm:cxn modelId="{A2B45A6C-4A35-4B68-B9A7-D7F497F9D5CA}" type="presParOf" srcId="{2FA21033-73CC-4857-B2A3-153D1EE531FF}" destId="{D16F1193-9AA7-476B-847A-84040EE25555}" srcOrd="3" destOrd="0" presId="urn:microsoft.com/office/officeart/2018/2/layout/IconVerticalSolidList"/>
    <dgm:cxn modelId="{1E6525F1-D874-42EB-8112-FF8C2AE12B76}" type="presParOf" srcId="{2A7DE99B-5108-4F5F-8CCA-CC9177FA09CA}" destId="{D23DD171-6A64-4409-8315-161A0E5C7580}" srcOrd="3" destOrd="0" presId="urn:microsoft.com/office/officeart/2018/2/layout/IconVerticalSolidList"/>
    <dgm:cxn modelId="{C40AC8A0-A558-497A-B5BA-CD528D365151}" type="presParOf" srcId="{2A7DE99B-5108-4F5F-8CCA-CC9177FA09CA}" destId="{AA38FACC-DF66-4C2E-B816-7E0D204C046A}" srcOrd="4" destOrd="0" presId="urn:microsoft.com/office/officeart/2018/2/layout/IconVerticalSolidList"/>
    <dgm:cxn modelId="{6DF33537-7E21-4F6E-9269-D42451F9E154}" type="presParOf" srcId="{AA38FACC-DF66-4C2E-B816-7E0D204C046A}" destId="{0EEC6553-6300-457C-B769-B97BB0EC1D5E}" srcOrd="0" destOrd="0" presId="urn:microsoft.com/office/officeart/2018/2/layout/IconVerticalSolidList"/>
    <dgm:cxn modelId="{7569BBB3-6A3E-490C-9E8F-70D7214E310E}" type="presParOf" srcId="{AA38FACC-DF66-4C2E-B816-7E0D204C046A}" destId="{0F3F6E1F-5656-4DF9-8543-8F25B4B11619}" srcOrd="1" destOrd="0" presId="urn:microsoft.com/office/officeart/2018/2/layout/IconVerticalSolidList"/>
    <dgm:cxn modelId="{44BD2637-DFF9-4795-B456-D360E75E01F0}" type="presParOf" srcId="{AA38FACC-DF66-4C2E-B816-7E0D204C046A}" destId="{5BA6C0E6-0A4F-4F95-832E-CBAA8F351788}" srcOrd="2" destOrd="0" presId="urn:microsoft.com/office/officeart/2018/2/layout/IconVerticalSolidList"/>
    <dgm:cxn modelId="{CCB96A58-1DCF-48E6-BEAE-2A25C281FCD3}" type="presParOf" srcId="{AA38FACC-DF66-4C2E-B816-7E0D204C046A}" destId="{5FCEE35B-98FA-48F3-9A34-8680D0ED6BDF}" srcOrd="3" destOrd="0" presId="urn:microsoft.com/office/officeart/2018/2/layout/IconVerticalSolidList"/>
    <dgm:cxn modelId="{0B8CBE37-512F-4C3C-9FFD-E6431C4AB9AF}" type="presParOf" srcId="{2A7DE99B-5108-4F5F-8CCA-CC9177FA09CA}" destId="{55873355-A16C-4D7D-924B-0FC879827B03}" srcOrd="5" destOrd="0" presId="urn:microsoft.com/office/officeart/2018/2/layout/IconVerticalSolidList"/>
    <dgm:cxn modelId="{F912CB88-E16D-4AE5-BE71-CF71EAD0E91F}" type="presParOf" srcId="{2A7DE99B-5108-4F5F-8CCA-CC9177FA09CA}" destId="{49A29C49-1626-4937-96EC-6789185A83B3}" srcOrd="6" destOrd="0" presId="urn:microsoft.com/office/officeart/2018/2/layout/IconVerticalSolidList"/>
    <dgm:cxn modelId="{0C7145E3-C31D-41D2-9B1B-9418F503AA91}" type="presParOf" srcId="{49A29C49-1626-4937-96EC-6789185A83B3}" destId="{2B0E6911-54FC-4476-AADB-36F2890FBBA9}" srcOrd="0" destOrd="0" presId="urn:microsoft.com/office/officeart/2018/2/layout/IconVerticalSolidList"/>
    <dgm:cxn modelId="{714284FF-68D5-41DC-8A80-DD69E98F0854}" type="presParOf" srcId="{49A29C49-1626-4937-96EC-6789185A83B3}" destId="{4D034BA0-E742-4D95-9918-67CE4AEAE1CA}" srcOrd="1" destOrd="0" presId="urn:microsoft.com/office/officeart/2018/2/layout/IconVerticalSolidList"/>
    <dgm:cxn modelId="{94150828-2576-438D-8747-FAA66DBC73C8}" type="presParOf" srcId="{49A29C49-1626-4937-96EC-6789185A83B3}" destId="{DB0F039D-6ADD-46D4-AEB0-F2A13A60643B}" srcOrd="2" destOrd="0" presId="urn:microsoft.com/office/officeart/2018/2/layout/IconVerticalSolidList"/>
    <dgm:cxn modelId="{F5F6FB84-8CBB-44AF-B4C7-6DD239965039}" type="presParOf" srcId="{49A29C49-1626-4937-96EC-6789185A83B3}" destId="{A3E4C0CF-BC94-47F8-9734-874439302AB3}" srcOrd="3" destOrd="0" presId="urn:microsoft.com/office/officeart/2018/2/layout/IconVerticalSolidList"/>
    <dgm:cxn modelId="{933534F6-8650-4863-A030-514C3952AFFD}" type="presParOf" srcId="{2A7DE99B-5108-4F5F-8CCA-CC9177FA09CA}" destId="{B6D862C0-5898-4D63-853D-C356A7F2C707}" srcOrd="7" destOrd="0" presId="urn:microsoft.com/office/officeart/2018/2/layout/IconVerticalSolidList"/>
    <dgm:cxn modelId="{2E8C41BE-2423-41CA-87E2-D0943B26F6FE}" type="presParOf" srcId="{2A7DE99B-5108-4F5F-8CCA-CC9177FA09CA}" destId="{667B4BD9-6ECA-4F5B-ABCE-C10613A01D52}" srcOrd="8" destOrd="0" presId="urn:microsoft.com/office/officeart/2018/2/layout/IconVerticalSolidList"/>
    <dgm:cxn modelId="{980C39BD-7CCA-4183-9C59-5489F541D498}" type="presParOf" srcId="{667B4BD9-6ECA-4F5B-ABCE-C10613A01D52}" destId="{0DB188E5-670D-4721-96B1-54510A408AE7}" srcOrd="0" destOrd="0" presId="urn:microsoft.com/office/officeart/2018/2/layout/IconVerticalSolidList"/>
    <dgm:cxn modelId="{1AE539AE-7137-4992-9DDB-C3688BA900F8}" type="presParOf" srcId="{667B4BD9-6ECA-4F5B-ABCE-C10613A01D52}" destId="{113ACF04-5179-4101-8AD3-2DF75E7028A4}" srcOrd="1" destOrd="0" presId="urn:microsoft.com/office/officeart/2018/2/layout/IconVerticalSolidList"/>
    <dgm:cxn modelId="{45F30367-ED6C-4A9F-BC08-CBC98B32C72B}" type="presParOf" srcId="{667B4BD9-6ECA-4F5B-ABCE-C10613A01D52}" destId="{6AA67566-650F-4D50-9155-1E1852D82ED8}" srcOrd="2" destOrd="0" presId="urn:microsoft.com/office/officeart/2018/2/layout/IconVerticalSolidList"/>
    <dgm:cxn modelId="{F7F9EE8F-D3C6-48C4-824E-E113D255E856}" type="presParOf" srcId="{667B4BD9-6ECA-4F5B-ABCE-C10613A01D52}" destId="{1FCE4139-F3D4-419E-AD1D-9E1DDE4BC660}" srcOrd="3" destOrd="0" presId="urn:microsoft.com/office/officeart/2018/2/layout/IconVerticalSolidList"/>
    <dgm:cxn modelId="{74F5F5DF-5954-409E-A7A6-51E1B541CC44}" type="presParOf" srcId="{2A7DE99B-5108-4F5F-8CCA-CC9177FA09CA}" destId="{AEB3A4D6-A72F-4DF8-8B74-2D7EB2AD7244}" srcOrd="9" destOrd="0" presId="urn:microsoft.com/office/officeart/2018/2/layout/IconVerticalSolidList"/>
    <dgm:cxn modelId="{D5DCF9E1-BEA0-4BB8-ABF9-84E09B80D863}" type="presParOf" srcId="{2A7DE99B-5108-4F5F-8CCA-CC9177FA09CA}" destId="{356B6633-E285-4EE1-B09A-70FC6372ED49}" srcOrd="10" destOrd="0" presId="urn:microsoft.com/office/officeart/2018/2/layout/IconVerticalSolidList"/>
    <dgm:cxn modelId="{115F2722-AB22-46AE-81A0-1CFB3A245EFF}" type="presParOf" srcId="{356B6633-E285-4EE1-B09A-70FC6372ED49}" destId="{DCE67F28-15B7-49E3-98BD-A3D9D2AD08FC}" srcOrd="0" destOrd="0" presId="urn:microsoft.com/office/officeart/2018/2/layout/IconVerticalSolidList"/>
    <dgm:cxn modelId="{23FFBD8D-3A40-4A20-B002-A5B754D4FC96}" type="presParOf" srcId="{356B6633-E285-4EE1-B09A-70FC6372ED49}" destId="{8248A07F-F171-4871-BA66-F0756AA9FD7A}" srcOrd="1" destOrd="0" presId="urn:microsoft.com/office/officeart/2018/2/layout/IconVerticalSolidList"/>
    <dgm:cxn modelId="{0544FA9D-497F-4BF6-9D8E-154ACCFA2BE2}" type="presParOf" srcId="{356B6633-E285-4EE1-B09A-70FC6372ED49}" destId="{2001C960-EF60-48C3-A89B-DD999C8CE232}" srcOrd="2" destOrd="0" presId="urn:microsoft.com/office/officeart/2018/2/layout/IconVerticalSolidList"/>
    <dgm:cxn modelId="{EE173559-1C67-4C78-888B-07BE0A4416A3}" type="presParOf" srcId="{356B6633-E285-4EE1-B09A-70FC6372ED49}" destId="{858C8C48-6DB8-4BE4-8F07-BC2539B45805}" srcOrd="3" destOrd="0" presId="urn:microsoft.com/office/officeart/2018/2/layout/IconVerticalSolidList"/>
    <dgm:cxn modelId="{7302A8D7-1351-44A0-B653-CE162A8F6F0A}" type="presParOf" srcId="{2A7DE99B-5108-4F5F-8CCA-CC9177FA09CA}" destId="{2426A41D-366F-4C41-8846-F29E127AFF4A}" srcOrd="11" destOrd="0" presId="urn:microsoft.com/office/officeart/2018/2/layout/IconVerticalSolidList"/>
    <dgm:cxn modelId="{D8E49650-2172-40D3-846D-25754C3EA0CB}" type="presParOf" srcId="{2A7DE99B-5108-4F5F-8CCA-CC9177FA09CA}" destId="{15257549-2312-4671-9D14-1F5FBE36A86C}" srcOrd="12" destOrd="0" presId="urn:microsoft.com/office/officeart/2018/2/layout/IconVerticalSolidList"/>
    <dgm:cxn modelId="{1E3314A3-9ED3-4F76-A2E7-E149CC5B84FD}" type="presParOf" srcId="{15257549-2312-4671-9D14-1F5FBE36A86C}" destId="{83CF61B4-C2AE-4AAB-B730-C3EDFD282B5F}" srcOrd="0" destOrd="0" presId="urn:microsoft.com/office/officeart/2018/2/layout/IconVerticalSolidList"/>
    <dgm:cxn modelId="{41005ED9-13FB-4C0C-B3E4-4FA1F896728C}" type="presParOf" srcId="{15257549-2312-4671-9D14-1F5FBE36A86C}" destId="{7CFE441F-684D-48C0-A9AB-445F2274CC00}" srcOrd="1" destOrd="0" presId="urn:microsoft.com/office/officeart/2018/2/layout/IconVerticalSolidList"/>
    <dgm:cxn modelId="{214AAD47-1B42-490B-A86C-3FDE3EEE1E70}" type="presParOf" srcId="{15257549-2312-4671-9D14-1F5FBE36A86C}" destId="{CB562A8D-5CCF-4806-A66E-3C547BB34B13}" srcOrd="2" destOrd="0" presId="urn:microsoft.com/office/officeart/2018/2/layout/IconVerticalSolidList"/>
    <dgm:cxn modelId="{7A8A115E-DFE1-4796-8B52-564AEC44974C}" type="presParOf" srcId="{15257549-2312-4671-9D14-1F5FBE36A86C}" destId="{FFFA3797-AF1E-4EC5-9B3B-AF1BB23C5764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61B938E-2770-41AD-8108-D5319C8C4684}">
      <dsp:nvSpPr>
        <dsp:cNvPr id="0" name=""/>
        <dsp:cNvSpPr/>
      </dsp:nvSpPr>
      <dsp:spPr>
        <a:xfrm>
          <a:off x="0" y="35678"/>
          <a:ext cx="6172199" cy="75477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Student Name: Slavina Stoyanova</a:t>
          </a:r>
        </a:p>
      </dsp:txBody>
      <dsp:txXfrm>
        <a:off x="36845" y="72523"/>
        <a:ext cx="6098509" cy="681087"/>
      </dsp:txXfrm>
    </dsp:sp>
    <dsp:sp modelId="{2EEEA2B2-6561-4B7D-84F9-2B732C4B292D}">
      <dsp:nvSpPr>
        <dsp:cNvPr id="0" name=""/>
        <dsp:cNvSpPr/>
      </dsp:nvSpPr>
      <dsp:spPr>
        <a:xfrm>
          <a:off x="0" y="845176"/>
          <a:ext cx="6172199" cy="75477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Student Number: 2127720</a:t>
          </a:r>
        </a:p>
      </dsp:txBody>
      <dsp:txXfrm>
        <a:off x="36845" y="882021"/>
        <a:ext cx="6098509" cy="681087"/>
      </dsp:txXfrm>
    </dsp:sp>
    <dsp:sp modelId="{4ECDB465-874F-4F96-89F0-B12470091C87}">
      <dsp:nvSpPr>
        <dsp:cNvPr id="0" name=""/>
        <dsp:cNvSpPr/>
      </dsp:nvSpPr>
      <dsp:spPr>
        <a:xfrm>
          <a:off x="0" y="1654674"/>
          <a:ext cx="6172199" cy="75477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Module Code: BMSW 5102_BIRM</a:t>
          </a:r>
        </a:p>
      </dsp:txBody>
      <dsp:txXfrm>
        <a:off x="36845" y="1691519"/>
        <a:ext cx="6098509" cy="681087"/>
      </dsp:txXfrm>
    </dsp:sp>
    <dsp:sp modelId="{38E4EE53-8F5C-4A4F-821C-74ADE6B241E7}">
      <dsp:nvSpPr>
        <dsp:cNvPr id="0" name=""/>
        <dsp:cNvSpPr/>
      </dsp:nvSpPr>
      <dsp:spPr>
        <a:xfrm>
          <a:off x="0" y="2464172"/>
          <a:ext cx="6172199" cy="75477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Module Title: Developing Relationship and Workplace Achievement</a:t>
          </a:r>
        </a:p>
      </dsp:txBody>
      <dsp:txXfrm>
        <a:off x="36845" y="2501017"/>
        <a:ext cx="6098509" cy="681087"/>
      </dsp:txXfrm>
    </dsp:sp>
    <dsp:sp modelId="{B89B778C-E4F4-413C-8BB4-0C6E800609AF}">
      <dsp:nvSpPr>
        <dsp:cNvPr id="0" name=""/>
        <dsp:cNvSpPr/>
      </dsp:nvSpPr>
      <dsp:spPr>
        <a:xfrm>
          <a:off x="0" y="3273670"/>
          <a:ext cx="6172199" cy="75477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Lecturer Name: Ehsan Khajeb</a:t>
          </a:r>
        </a:p>
      </dsp:txBody>
      <dsp:txXfrm>
        <a:off x="36845" y="3310515"/>
        <a:ext cx="6098509" cy="681087"/>
      </dsp:txXfrm>
    </dsp:sp>
    <dsp:sp modelId="{A9055509-FD0B-48DE-93A1-A22F7A1C0ECC}">
      <dsp:nvSpPr>
        <dsp:cNvPr id="0" name=""/>
        <dsp:cNvSpPr/>
      </dsp:nvSpPr>
      <dsp:spPr>
        <a:xfrm>
          <a:off x="0" y="4083168"/>
          <a:ext cx="6172199" cy="75477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Assignment Title: 360- degree feedback</a:t>
          </a:r>
        </a:p>
      </dsp:txBody>
      <dsp:txXfrm>
        <a:off x="36845" y="4120013"/>
        <a:ext cx="6098509" cy="68108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5570764-B47E-406F-A859-58A50AA3EBDD}">
      <dsp:nvSpPr>
        <dsp:cNvPr id="0" name=""/>
        <dsp:cNvSpPr/>
      </dsp:nvSpPr>
      <dsp:spPr>
        <a:xfrm>
          <a:off x="358027" y="734928"/>
          <a:ext cx="579814" cy="579814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06406DC-DC8B-4533-B459-76B29C238F50}">
      <dsp:nvSpPr>
        <dsp:cNvPr id="0" name=""/>
        <dsp:cNvSpPr/>
      </dsp:nvSpPr>
      <dsp:spPr>
        <a:xfrm>
          <a:off x="3696" y="1547899"/>
          <a:ext cx="1288476" cy="74087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Such a student in University Trinity Saind David Was given me a case study to introduce 360- degree feedback such a part of performance management process.</a:t>
          </a:r>
        </a:p>
      </dsp:txBody>
      <dsp:txXfrm>
        <a:off x="3696" y="1547899"/>
        <a:ext cx="1288476" cy="740874"/>
      </dsp:txXfrm>
    </dsp:sp>
    <dsp:sp modelId="{C701A4CE-1C74-4029-9F27-843541A4F732}">
      <dsp:nvSpPr>
        <dsp:cNvPr id="0" name=""/>
        <dsp:cNvSpPr/>
      </dsp:nvSpPr>
      <dsp:spPr>
        <a:xfrm>
          <a:off x="1871987" y="734928"/>
          <a:ext cx="579814" cy="579814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A3CC9D6-9C5D-4F1B-9CC2-91933ED26DFB}">
      <dsp:nvSpPr>
        <dsp:cNvPr id="0" name=""/>
        <dsp:cNvSpPr/>
      </dsp:nvSpPr>
      <dsp:spPr>
        <a:xfrm>
          <a:off x="1517656" y="1547899"/>
          <a:ext cx="1288476" cy="74087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This presentation will present the importance and benefits of 360- degree feedback.</a:t>
          </a:r>
        </a:p>
      </dsp:txBody>
      <dsp:txXfrm>
        <a:off x="1517656" y="1547899"/>
        <a:ext cx="1288476" cy="740874"/>
      </dsp:txXfrm>
    </dsp:sp>
    <dsp:sp modelId="{879F041E-BC50-4798-8C74-CE70AA93B6ED}">
      <dsp:nvSpPr>
        <dsp:cNvPr id="0" name=""/>
        <dsp:cNvSpPr/>
      </dsp:nvSpPr>
      <dsp:spPr>
        <a:xfrm>
          <a:off x="3385947" y="734928"/>
          <a:ext cx="579814" cy="579814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1260555-BB18-4855-9F83-66F599715781}">
      <dsp:nvSpPr>
        <dsp:cNvPr id="0" name=""/>
        <dsp:cNvSpPr/>
      </dsp:nvSpPr>
      <dsp:spPr>
        <a:xfrm>
          <a:off x="3031616" y="1547899"/>
          <a:ext cx="1288476" cy="74087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This presentation include the achieving contribution for employees in the process.</a:t>
          </a:r>
        </a:p>
      </dsp:txBody>
      <dsp:txXfrm>
        <a:off x="3031616" y="1547899"/>
        <a:ext cx="1288476" cy="740874"/>
      </dsp:txXfrm>
    </dsp:sp>
    <dsp:sp modelId="{29F17103-6581-4260-9A1A-EDD93273C6C6}">
      <dsp:nvSpPr>
        <dsp:cNvPr id="0" name=""/>
        <dsp:cNvSpPr/>
      </dsp:nvSpPr>
      <dsp:spPr>
        <a:xfrm>
          <a:off x="4899907" y="734928"/>
          <a:ext cx="579814" cy="579814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B3BA786-BEF0-4C13-A032-4F2494AE0428}">
      <dsp:nvSpPr>
        <dsp:cNvPr id="0" name=""/>
        <dsp:cNvSpPr/>
      </dsp:nvSpPr>
      <dsp:spPr>
        <a:xfrm>
          <a:off x="4545576" y="1547899"/>
          <a:ext cx="1288476" cy="74087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The feedback have become of the most popular process in nova days</a:t>
          </a:r>
        </a:p>
      </dsp:txBody>
      <dsp:txXfrm>
        <a:off x="4545576" y="1547899"/>
        <a:ext cx="1288476" cy="74087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911FD6B-96DD-498D-B55D-AD3B8DFCC64D}">
      <dsp:nvSpPr>
        <dsp:cNvPr id="0" name=""/>
        <dsp:cNvSpPr/>
      </dsp:nvSpPr>
      <dsp:spPr>
        <a:xfrm>
          <a:off x="0" y="416"/>
          <a:ext cx="6172199" cy="573269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7DCF9FF-293A-4F62-91EE-B4A57A933944}">
      <dsp:nvSpPr>
        <dsp:cNvPr id="0" name=""/>
        <dsp:cNvSpPr/>
      </dsp:nvSpPr>
      <dsp:spPr>
        <a:xfrm>
          <a:off x="173414" y="129402"/>
          <a:ext cx="315298" cy="315298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F42F027-4674-42B2-9AEA-834F2119B9B6}">
      <dsp:nvSpPr>
        <dsp:cNvPr id="0" name=""/>
        <dsp:cNvSpPr/>
      </dsp:nvSpPr>
      <dsp:spPr>
        <a:xfrm>
          <a:off x="662126" y="416"/>
          <a:ext cx="5510073" cy="57326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671" tIns="60671" rIns="60671" bIns="60671" numCol="1" spcCol="1270" anchor="ctr" anchorCtr="0">
          <a:noAutofit/>
        </a:bodyPr>
        <a:lstStyle/>
        <a:p>
          <a:pPr marL="0" lvl="0" indent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According to Ward (2004) , feedback have many names but the same meanings</a:t>
          </a:r>
        </a:p>
      </dsp:txBody>
      <dsp:txXfrm>
        <a:off x="662126" y="416"/>
        <a:ext cx="5510073" cy="573269"/>
      </dsp:txXfrm>
    </dsp:sp>
    <dsp:sp modelId="{17F3702D-A2E7-4A4B-9161-EAE697ADED11}">
      <dsp:nvSpPr>
        <dsp:cNvPr id="0" name=""/>
        <dsp:cNvSpPr/>
      </dsp:nvSpPr>
      <dsp:spPr>
        <a:xfrm>
          <a:off x="0" y="717003"/>
          <a:ext cx="6172199" cy="573269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2BD2578-CA0B-43D0-AE4D-7A62F11383D7}">
      <dsp:nvSpPr>
        <dsp:cNvPr id="0" name=""/>
        <dsp:cNvSpPr/>
      </dsp:nvSpPr>
      <dsp:spPr>
        <a:xfrm>
          <a:off x="173414" y="845989"/>
          <a:ext cx="315298" cy="315298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16F1193-9AA7-476B-847A-84040EE25555}">
      <dsp:nvSpPr>
        <dsp:cNvPr id="0" name=""/>
        <dsp:cNvSpPr/>
      </dsp:nvSpPr>
      <dsp:spPr>
        <a:xfrm>
          <a:off x="662126" y="717003"/>
          <a:ext cx="5510073" cy="57326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671" tIns="60671" rIns="60671" bIns="60671" numCol="1" spcCol="1270" anchor="ctr" anchorCtr="0">
          <a:noAutofit/>
        </a:bodyPr>
        <a:lstStyle/>
        <a:p>
          <a:pPr marL="0" lvl="0" indent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360- degree feedback is known as a multi- source feedback;</a:t>
          </a:r>
        </a:p>
      </dsp:txBody>
      <dsp:txXfrm>
        <a:off x="662126" y="717003"/>
        <a:ext cx="5510073" cy="573269"/>
      </dsp:txXfrm>
    </dsp:sp>
    <dsp:sp modelId="{0EEC6553-6300-457C-B769-B97BB0EC1D5E}">
      <dsp:nvSpPr>
        <dsp:cNvPr id="0" name=""/>
        <dsp:cNvSpPr/>
      </dsp:nvSpPr>
      <dsp:spPr>
        <a:xfrm>
          <a:off x="0" y="1433590"/>
          <a:ext cx="6172199" cy="573269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F3F6E1F-5656-4DF9-8543-8F25B4B11619}">
      <dsp:nvSpPr>
        <dsp:cNvPr id="0" name=""/>
        <dsp:cNvSpPr/>
      </dsp:nvSpPr>
      <dsp:spPr>
        <a:xfrm>
          <a:off x="173414" y="1562576"/>
          <a:ext cx="315298" cy="315298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FCEE35B-98FA-48F3-9A34-8680D0ED6BDF}">
      <dsp:nvSpPr>
        <dsp:cNvPr id="0" name=""/>
        <dsp:cNvSpPr/>
      </dsp:nvSpPr>
      <dsp:spPr>
        <a:xfrm>
          <a:off x="662126" y="1433590"/>
          <a:ext cx="5510073" cy="57326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671" tIns="60671" rIns="60671" bIns="60671" numCol="1" spcCol="1270" anchor="ctr" anchorCtr="0">
          <a:noAutofit/>
        </a:bodyPr>
        <a:lstStyle/>
        <a:p>
          <a:pPr marL="0" lvl="0" indent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Can be called group performance review as well;</a:t>
          </a:r>
        </a:p>
      </dsp:txBody>
      <dsp:txXfrm>
        <a:off x="662126" y="1433590"/>
        <a:ext cx="5510073" cy="573269"/>
      </dsp:txXfrm>
    </dsp:sp>
    <dsp:sp modelId="{2B0E6911-54FC-4476-AADB-36F2890FBBA9}">
      <dsp:nvSpPr>
        <dsp:cNvPr id="0" name=""/>
        <dsp:cNvSpPr/>
      </dsp:nvSpPr>
      <dsp:spPr>
        <a:xfrm>
          <a:off x="0" y="2150177"/>
          <a:ext cx="6172199" cy="573269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D034BA0-E742-4D95-9918-67CE4AEAE1CA}">
      <dsp:nvSpPr>
        <dsp:cNvPr id="0" name=""/>
        <dsp:cNvSpPr/>
      </dsp:nvSpPr>
      <dsp:spPr>
        <a:xfrm>
          <a:off x="173414" y="2279163"/>
          <a:ext cx="315298" cy="315298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E4C0CF-BC94-47F8-9734-874439302AB3}">
      <dsp:nvSpPr>
        <dsp:cNvPr id="0" name=""/>
        <dsp:cNvSpPr/>
      </dsp:nvSpPr>
      <dsp:spPr>
        <a:xfrm>
          <a:off x="662126" y="2150177"/>
          <a:ext cx="5510073" cy="57326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671" tIns="60671" rIns="60671" bIns="60671" numCol="1" spcCol="1270" anchor="ctr" anchorCtr="0">
          <a:noAutofit/>
        </a:bodyPr>
        <a:lstStyle/>
        <a:p>
          <a:pPr marL="0" lvl="0" indent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All-round feedback;</a:t>
          </a:r>
        </a:p>
      </dsp:txBody>
      <dsp:txXfrm>
        <a:off x="662126" y="2150177"/>
        <a:ext cx="5510073" cy="573269"/>
      </dsp:txXfrm>
    </dsp:sp>
    <dsp:sp modelId="{0DB188E5-670D-4721-96B1-54510A408AE7}">
      <dsp:nvSpPr>
        <dsp:cNvPr id="0" name=""/>
        <dsp:cNvSpPr/>
      </dsp:nvSpPr>
      <dsp:spPr>
        <a:xfrm>
          <a:off x="0" y="2866764"/>
          <a:ext cx="6172199" cy="573269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13ACF04-5179-4101-8AD3-2DF75E7028A4}">
      <dsp:nvSpPr>
        <dsp:cNvPr id="0" name=""/>
        <dsp:cNvSpPr/>
      </dsp:nvSpPr>
      <dsp:spPr>
        <a:xfrm>
          <a:off x="173414" y="2995750"/>
          <a:ext cx="315298" cy="315298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FCE4139-F3D4-419E-AD1D-9E1DDE4BC660}">
      <dsp:nvSpPr>
        <dsp:cNvPr id="0" name=""/>
        <dsp:cNvSpPr/>
      </dsp:nvSpPr>
      <dsp:spPr>
        <a:xfrm>
          <a:off x="662126" y="2866764"/>
          <a:ext cx="5510073" cy="57326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671" tIns="60671" rIns="60671" bIns="60671" numCol="1" spcCol="1270" anchor="ctr" anchorCtr="0">
          <a:noAutofit/>
        </a:bodyPr>
        <a:lstStyle/>
        <a:p>
          <a:pPr marL="0" lvl="0" indent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Multi-rater feedback;</a:t>
          </a:r>
        </a:p>
      </dsp:txBody>
      <dsp:txXfrm>
        <a:off x="662126" y="2866764"/>
        <a:ext cx="5510073" cy="573269"/>
      </dsp:txXfrm>
    </dsp:sp>
    <dsp:sp modelId="{DCE67F28-15B7-49E3-98BD-A3D9D2AD08FC}">
      <dsp:nvSpPr>
        <dsp:cNvPr id="0" name=""/>
        <dsp:cNvSpPr/>
      </dsp:nvSpPr>
      <dsp:spPr>
        <a:xfrm>
          <a:off x="0" y="3583351"/>
          <a:ext cx="6172199" cy="573269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248A07F-F171-4871-BA66-F0756AA9FD7A}">
      <dsp:nvSpPr>
        <dsp:cNvPr id="0" name=""/>
        <dsp:cNvSpPr/>
      </dsp:nvSpPr>
      <dsp:spPr>
        <a:xfrm>
          <a:off x="173414" y="3712337"/>
          <a:ext cx="315298" cy="315298"/>
        </a:xfrm>
        <a:prstGeom prst="rect">
          <a:avLst/>
        </a:prstGeom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58C8C48-6DB8-4BE4-8F07-BC2539B45805}">
      <dsp:nvSpPr>
        <dsp:cNvPr id="0" name=""/>
        <dsp:cNvSpPr/>
      </dsp:nvSpPr>
      <dsp:spPr>
        <a:xfrm>
          <a:off x="662126" y="3583351"/>
          <a:ext cx="5510073" cy="57326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671" tIns="60671" rIns="60671" bIns="60671" numCol="1" spcCol="1270" anchor="ctr" anchorCtr="0">
          <a:noAutofit/>
        </a:bodyPr>
        <a:lstStyle/>
        <a:p>
          <a:pPr marL="0" lvl="0" indent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Upwards feedback;</a:t>
          </a:r>
        </a:p>
      </dsp:txBody>
      <dsp:txXfrm>
        <a:off x="662126" y="3583351"/>
        <a:ext cx="5510073" cy="573269"/>
      </dsp:txXfrm>
    </dsp:sp>
    <dsp:sp modelId="{83CF61B4-C2AE-4AAB-B730-C3EDFD282B5F}">
      <dsp:nvSpPr>
        <dsp:cNvPr id="0" name=""/>
        <dsp:cNvSpPr/>
      </dsp:nvSpPr>
      <dsp:spPr>
        <a:xfrm>
          <a:off x="0" y="4299938"/>
          <a:ext cx="6172199" cy="573269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CFE441F-684D-48C0-A9AB-445F2274CC00}">
      <dsp:nvSpPr>
        <dsp:cNvPr id="0" name=""/>
        <dsp:cNvSpPr/>
      </dsp:nvSpPr>
      <dsp:spPr>
        <a:xfrm>
          <a:off x="173414" y="4428924"/>
          <a:ext cx="315298" cy="315298"/>
        </a:xfrm>
        <a:prstGeom prst="rect">
          <a:avLst/>
        </a:prstGeom>
        <a:blipFill>
          <a:blip xmlns:r="http://schemas.openxmlformats.org/officeDocument/2006/relationships"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FFA3797-AF1E-4EC5-9B3B-AF1BB23C5764}">
      <dsp:nvSpPr>
        <dsp:cNvPr id="0" name=""/>
        <dsp:cNvSpPr/>
      </dsp:nvSpPr>
      <dsp:spPr>
        <a:xfrm>
          <a:off x="662126" y="4299938"/>
          <a:ext cx="5510073" cy="57326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671" tIns="60671" rIns="60671" bIns="60671" numCol="1" spcCol="1270" anchor="ctr" anchorCtr="0">
          <a:noAutofit/>
        </a:bodyPr>
        <a:lstStyle/>
        <a:p>
          <a:pPr marL="0" lvl="0" indent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Peer appraisal.</a:t>
          </a:r>
        </a:p>
      </dsp:txBody>
      <dsp:txXfrm>
        <a:off x="662126" y="4299938"/>
        <a:ext cx="5510073" cy="57326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10/28/2023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  <p:hf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10/28/2023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  <p:hf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10/28/2023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  <p:hf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10/28/2023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  <p:hf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10/28/2023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  <p:hf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10/28/2023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  <p:hf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10/28/2023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  <p:hf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10/28/2023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  <p:hf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10/28/2023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  <p:hf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10/28/2023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10/28/2023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  <p:hf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10/28/2023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peoplemattersglobal.com/article/appraisal-season/periodic-360-degree-feedback-is-better-than-annual-performance-reviews-21256" TargetMode="External"/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Relationship Id="rId9" Type="http://schemas.openxmlformats.org/officeDocument/2006/relationships/hyperlink" Target="https://creativecommons.org/licenses/by-nc-sa/3.0/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7" Type="http://schemas.openxmlformats.org/officeDocument/2006/relationships/image" Target="../media/image25.jpe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9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leadershipfreak.blog/2018/09/17/4-ways-to-be-a-happy-leader/" TargetMode="External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9.xml"/><Relationship Id="rId5" Type="http://schemas.openxmlformats.org/officeDocument/2006/relationships/hyperlink" Target="https://creativecommons.org/licenses/by/3.0/" TargetMode="External"/><Relationship Id="rId4" Type="http://schemas.openxmlformats.org/officeDocument/2006/relationships/image" Target="../media/image34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internationalsuccessacademy.com/wp-content/uploads/360-feedback-2.jpg" TargetMode="External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9.xml"/><Relationship Id="rId5" Type="http://schemas.openxmlformats.org/officeDocument/2006/relationships/hyperlink" Target="https://www.betterup.com/blog/360-degree-feedback" TargetMode="External"/><Relationship Id="rId4" Type="http://schemas.openxmlformats.org/officeDocument/2006/relationships/hyperlink" Target="https://www.pinterest.com/pin/440226932295163361/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internalchange.com/360-degree-feedback-guide/" TargetMode="External"/><Relationship Id="rId2" Type="http://schemas.openxmlformats.org/officeDocument/2006/relationships/hyperlink" Target="https://peopleinsight.co.uk/employee-surveys/360-feedback/?hsa_acc=4996142035&amp;hsa_cam=15069402426&amp;hsa_grp=1330410303079600&amp;hsa_ad=&amp;hsa_src=o&amp;hsa_tgt=kwd-83151749463948:loc-188&amp;hsa_kw=360%20degree%20feedback%20tool&amp;hsa_mt=e&amp;hsa_net=adwords&amp;hsa_ver=3&amp;msclkid=6e592925823412c7de464c1e2e9219b7&amp;utm_source=bing&amp;utm_medium=cpc&amp;utm_campaign=Generics%20%7C%20BOF%20%7C%20360%20Feedback%20%7C%20Phrase&amp;utm_term=360%20degree%20feedback%20tool&amp;utm_content=360%20Feedback%20Vendors" TargetMode="Externa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3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noFill/>
        </p:spPr>
        <p:txBody>
          <a:bodyPr>
            <a:normAutofit/>
          </a:bodyPr>
          <a:lstStyle/>
          <a:p>
            <a:pPr algn="l"/>
            <a:endParaRPr lang="en-US" sz="5200"/>
          </a:p>
        </p:txBody>
      </p:sp>
      <p:graphicFrame>
        <p:nvGraphicFramePr>
          <p:cNvPr id="11" name="Subtitle 2">
            <a:extLst>
              <a:ext uri="{FF2B5EF4-FFF2-40B4-BE49-F238E27FC236}">
                <a16:creationId xmlns:a16="http://schemas.microsoft.com/office/drawing/2014/main" id="{B7F62BC9-4276-E53D-277B-FFA4AA95BD46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5183188" y="987425"/>
          <a:ext cx="6172200" cy="48736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FADD2BCA-F4CD-864B-9EF7-F19A0281BCB5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 descr="A hand writing on a chalkboard&#10;&#10;Description automatically generated">
            <a:extLst>
              <a:ext uri="{FF2B5EF4-FFF2-40B4-BE49-F238E27FC236}">
                <a16:creationId xmlns:a16="http://schemas.microsoft.com/office/drawing/2014/main" id="{BFFADFBC-0E30-D279-5D94-113B2736FDC5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837473B0-CC2E-450A-ABE3-18F120FF3D39}">
                <a1611:picAttrSrcUrl xmlns:a1611="http://schemas.microsoft.com/office/drawing/2016/11/main" r:id="rId8"/>
              </a:ext>
            </a:extLst>
          </a:blip>
          <a:srcRect l="25027" r="23526"/>
          <a:stretch/>
        </p:blipFill>
        <p:spPr>
          <a:xfrm>
            <a:off x="-285749" y="10"/>
            <a:ext cx="5393191" cy="685799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4D9469E-C2B2-6215-2B29-94473D06F368}"/>
              </a:ext>
            </a:extLst>
          </p:cNvPr>
          <p:cNvSpPr txBox="1"/>
          <p:nvPr/>
        </p:nvSpPr>
        <p:spPr>
          <a:xfrm>
            <a:off x="3550995" y="6657945"/>
            <a:ext cx="2454518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BY-SA-NC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  <p:sp>
        <p:nvSpPr>
          <p:cNvPr id="21" name="Slide Number Placeholder 20">
            <a:extLst>
              <a:ext uri="{FF2B5EF4-FFF2-40B4-BE49-F238E27FC236}">
                <a16:creationId xmlns:a16="http://schemas.microsoft.com/office/drawing/2014/main" id="{BD75C6A2-0724-81CA-92CA-4A97536311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3" name="Rectangle 72">
            <a:extLst>
              <a:ext uri="{FF2B5EF4-FFF2-40B4-BE49-F238E27FC236}">
                <a16:creationId xmlns:a16="http://schemas.microsoft.com/office/drawing/2014/main" id="{361DC183-07AE-409A-AB63-34A0C77B60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4" name="Rectangle 73">
            <a:extLst>
              <a:ext uri="{FF2B5EF4-FFF2-40B4-BE49-F238E27FC236}">
                <a16:creationId xmlns:a16="http://schemas.microsoft.com/office/drawing/2014/main" id="{90464369-70FA-42AF-948F-80664CA7BF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2146816"/>
          </a:xfrm>
          <a:prstGeom prst="rect">
            <a:avLst/>
          </a:prstGeom>
          <a:solidFill>
            <a:schemeClr val="bg1">
              <a:lumMod val="85000"/>
              <a:alpha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CAAAE118-AE0A-9055-AC40-80527B3228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646" y="349664"/>
            <a:ext cx="5845571" cy="1638377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8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Introduction</a:t>
            </a:r>
          </a:p>
        </p:txBody>
      </p:sp>
      <p:sp>
        <p:nvSpPr>
          <p:cNvPr id="67" name="Rectangle 66">
            <a:extLst>
              <a:ext uri="{FF2B5EF4-FFF2-40B4-BE49-F238E27FC236}">
                <a16:creationId xmlns:a16="http://schemas.microsoft.com/office/drawing/2014/main" id="{A6604B49-AD5C-4590-B051-06C8222ECD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5669568" y="277912"/>
            <a:ext cx="524256" cy="1186339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CC552A98-EF7D-4D42-AB69-066B786AB5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215447" y="399675"/>
            <a:ext cx="4647368" cy="580993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89FC62B6-365E-65A8-B8A6-D927BCE299E3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2"/>
          <a:srcRect b="4201"/>
          <a:stretch/>
        </p:blipFill>
        <p:spPr>
          <a:xfrm>
            <a:off x="7421373" y="2072150"/>
            <a:ext cx="4235516" cy="2464980"/>
          </a:xfrm>
          <a:prstGeom prst="rect">
            <a:avLst/>
          </a:prstGeom>
        </p:spPr>
      </p:pic>
      <p:sp>
        <p:nvSpPr>
          <p:cNvPr id="76" name="Rectangle 75">
            <a:extLst>
              <a:ext uri="{FF2B5EF4-FFF2-40B4-BE49-F238E27FC236}">
                <a16:creationId xmlns:a16="http://schemas.microsoft.com/office/drawing/2014/main" id="{A648176E-454C-437C-B0FC-9B82FCF32B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1774185" y="6131892"/>
            <a:ext cx="524256" cy="15238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8" name="Content Placeholder 5">
            <a:extLst>
              <a:ext uri="{FF2B5EF4-FFF2-40B4-BE49-F238E27FC236}">
                <a16:creationId xmlns:a16="http://schemas.microsoft.com/office/drawing/2014/main" id="{F6B4B806-1AE7-35BE-2758-13355C20C804}"/>
              </a:ext>
            </a:extLst>
          </p:cNvPr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3506426073"/>
              </p:ext>
            </p:extLst>
          </p:nvPr>
        </p:nvGraphicFramePr>
        <p:xfrm>
          <a:off x="587988" y="2620641"/>
          <a:ext cx="5837750" cy="302370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2" name="Slide Number Placeholder 21">
            <a:extLst>
              <a:ext uri="{FF2B5EF4-FFF2-40B4-BE49-F238E27FC236}">
                <a16:creationId xmlns:a16="http://schemas.microsoft.com/office/drawing/2014/main" id="{2DF015B4-9590-B5C5-2DDE-F6A63AC2F8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92030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5DE902-B650-F01A-7538-2A723C8AC2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b">
            <a:normAutofit/>
          </a:bodyPr>
          <a:lstStyle/>
          <a:p>
            <a:r>
              <a:rPr lang="en-US" sz="3600" kern="1200" dirty="0">
                <a:latin typeface="Arial"/>
                <a:cs typeface="Arial"/>
              </a:rPr>
              <a:t> 360-degree feedback concept</a:t>
            </a:r>
          </a:p>
        </p:txBody>
      </p:sp>
      <p:graphicFrame>
        <p:nvGraphicFramePr>
          <p:cNvPr id="10" name="Content Placeholder 2">
            <a:extLst>
              <a:ext uri="{FF2B5EF4-FFF2-40B4-BE49-F238E27FC236}">
                <a16:creationId xmlns:a16="http://schemas.microsoft.com/office/drawing/2014/main" id="{A2AC0B1B-50CA-BB13-C8B4-CA6448C53CC1}"/>
              </a:ext>
            </a:extLst>
          </p:cNvPr>
          <p:cNvGraphicFramePr>
            <a:graphicFrameLocks noGrp="1"/>
          </p:cNvGraphicFramePr>
          <p:nvPr>
            <p:ph type="pic" idx="1"/>
          </p:nvPr>
        </p:nvGraphicFramePr>
        <p:xfrm>
          <a:off x="5183188" y="987425"/>
          <a:ext cx="6172200" cy="48736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6195F42-C51D-8118-0877-FDC2B380D6B8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342900" indent="-342900" defTabSz="804672">
              <a:spcBef>
                <a:spcPts val="880"/>
              </a:spcBef>
              <a:buFont typeface="Arial" panose="020B0604020202020204" pitchFamily="34" charset="0"/>
              <a:buChar char="•"/>
            </a:pPr>
            <a:r>
              <a:rPr lang="en-US" sz="2000" kern="1200" dirty="0">
                <a:latin typeface="Arial"/>
                <a:cs typeface="Calibri"/>
              </a:rPr>
              <a:t>It was first used in 1940s</a:t>
            </a:r>
            <a:endParaRPr lang="en-US" sz="2000">
              <a:latin typeface="Arial"/>
              <a:cs typeface="Arial"/>
            </a:endParaRPr>
          </a:p>
          <a:p>
            <a:pPr marL="342900" indent="-342900" defTabSz="804672">
              <a:spcBef>
                <a:spcPts val="880"/>
              </a:spcBef>
              <a:buFont typeface="Arial" panose="020B0604020202020204" pitchFamily="34" charset="0"/>
              <a:buChar char="•"/>
            </a:pPr>
            <a:r>
              <a:rPr lang="en-US" sz="2000" kern="1200" dirty="0">
                <a:latin typeface="Arial"/>
                <a:cs typeface="Calibri"/>
              </a:rPr>
              <a:t>It is a process for receiving anonymous , confidential  feedback  for employees from people working around them.</a:t>
            </a:r>
            <a:endParaRPr lang="en-US" sz="2000" dirty="0">
              <a:latin typeface="Arial"/>
              <a:ea typeface="Calibri"/>
              <a:cs typeface="Calibri"/>
            </a:endParaRPr>
          </a:p>
        </p:txBody>
      </p:sp>
      <p:pic>
        <p:nvPicPr>
          <p:cNvPr id="5" name="Content Placeholder 4" descr="A group of people around each other&#10;&#10;Description automatically generated">
            <a:extLst>
              <a:ext uri="{FF2B5EF4-FFF2-40B4-BE49-F238E27FC236}">
                <a16:creationId xmlns:a16="http://schemas.microsoft.com/office/drawing/2014/main" id="{A34EFB13-38F1-5692-2665-C1F9E17753DE}"/>
              </a:ext>
            </a:extLst>
          </p:cNvPr>
          <p:cNvPicPr>
            <a:picLocks noGrp="1" noChangeAspect="1"/>
          </p:cNvPicPr>
          <p:nvPr>
            <p:ph sz="half" idx="4294967295"/>
          </p:nvPr>
        </p:nvPicPr>
        <p:blipFill rotWithShape="1">
          <a:blip r:embed="rId7"/>
          <a:stretch/>
        </p:blipFill>
        <p:spPr>
          <a:xfrm>
            <a:off x="597877" y="3794369"/>
            <a:ext cx="4514850" cy="2181225"/>
          </a:xfrm>
          <a:prstGeom prst="rect">
            <a:avLst/>
          </a:prstGeom>
        </p:spPr>
      </p:pic>
      <p:sp>
        <p:nvSpPr>
          <p:cNvPr id="50" name="Slide Number Placeholder 49">
            <a:extLst>
              <a:ext uri="{FF2B5EF4-FFF2-40B4-BE49-F238E27FC236}">
                <a16:creationId xmlns:a16="http://schemas.microsoft.com/office/drawing/2014/main" id="{6922BB4F-3FC3-8674-AEAF-44DA9CFE6F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85744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1" name="Rectangle 20">
            <a:extLst>
              <a:ext uri="{FF2B5EF4-FFF2-40B4-BE49-F238E27FC236}">
                <a16:creationId xmlns:a16="http://schemas.microsoft.com/office/drawing/2014/main" id="{201CC55D-ED54-4C5C-95E6-10947BD110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177BD84-7A06-C755-98D9-42185BBE03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9560" y="856180"/>
            <a:ext cx="4560584" cy="1128068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2500" dirty="0">
                <a:cs typeface="Calibri Light"/>
              </a:rPr>
              <a:t>360- degree Feedback as a performance management process </a:t>
            </a:r>
            <a:endParaRPr lang="en-US" sz="2500" kern="1200" dirty="0">
              <a:latin typeface="+mj-lt"/>
              <a:ea typeface="+mj-ea"/>
              <a:cs typeface="+mj-cs"/>
            </a:endParaRPr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1DE889C7-FAD6-4397-98E2-05D5034844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1083484"/>
            <a:ext cx="355196" cy="673460"/>
            <a:chOff x="0" y="823811"/>
            <a:chExt cx="355196" cy="673460"/>
          </a:xfrm>
        </p:grpSpPr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F399A70F-F8CD-4992-9EF5-6CF15472E7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823811"/>
              <a:ext cx="87363" cy="67346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48F4FEDC-6D80-458C-A665-075D9B9500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9341" y="823811"/>
              <a:ext cx="195855" cy="67346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7" name="Rectangle 26">
            <a:extLst>
              <a:ext uri="{FF2B5EF4-FFF2-40B4-BE49-F238E27FC236}">
                <a16:creationId xmlns:a16="http://schemas.microsoft.com/office/drawing/2014/main" id="{3873B707-463F-40B0-8227-E8CC6C67EB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65085" y="2090569"/>
            <a:ext cx="4297680" cy="2743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39C3225E-052B-65F2-F988-F1793D3491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0719" y="2330505"/>
            <a:ext cx="4559425" cy="3979585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2000" dirty="0">
                <a:latin typeface="Arial"/>
                <a:cs typeface="Calibri"/>
              </a:rPr>
              <a:t>As a performance management there are two classic uses of 360- degree </a:t>
            </a:r>
            <a:r>
              <a:rPr lang="en-US" sz="2000">
                <a:latin typeface="Arial"/>
                <a:cs typeface="Calibri"/>
              </a:rPr>
              <a:t>feedback achievements  – development </a:t>
            </a:r>
            <a:r>
              <a:rPr lang="en-US" sz="2000" dirty="0">
                <a:latin typeface="Arial"/>
                <a:cs typeface="Calibri"/>
              </a:rPr>
              <a:t>and appraisal</a:t>
            </a:r>
            <a:endParaRPr lang="en-US" dirty="0">
              <a:latin typeface="Arial"/>
              <a:ea typeface="Calibri" panose="020F0502020204030204"/>
              <a:cs typeface="Calibri"/>
            </a:endParaRPr>
          </a:p>
          <a:p>
            <a:r>
              <a:rPr lang="en-US" sz="2000" dirty="0">
                <a:latin typeface="Arial"/>
                <a:cs typeface="Calibri"/>
              </a:rPr>
              <a:t> ( Atwar er et al.,2007;atwater and Waldman,1998;ward,2004;Tyson and Ward,2004).</a:t>
            </a:r>
            <a:endParaRPr lang="en-US">
              <a:latin typeface="Arial"/>
              <a:ea typeface="Calibri"/>
              <a:cs typeface="Calibri"/>
            </a:endParaRPr>
          </a:p>
          <a:p>
            <a:r>
              <a:rPr lang="en-US" sz="2000" dirty="0">
                <a:latin typeface="Arial"/>
                <a:cs typeface="Calibri"/>
              </a:rPr>
              <a:t>According to Fletcher(2001), the majority of multi-source feedback systems have been applied with a developing accent.</a:t>
            </a:r>
            <a:endParaRPr lang="en-US" sz="2000" dirty="0">
              <a:latin typeface="Arial"/>
              <a:ea typeface="Calibri" panose="020F0502020204030204"/>
              <a:cs typeface="Calibri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C13237C8-E62C-4F0D-A318-BD6FB6C2D1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0697670" y="0"/>
            <a:ext cx="149433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19C9EAEA-39D0-4B0E-A0EB-51E7B26740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85810" y="513853"/>
            <a:ext cx="6009366" cy="5834577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6" name="Picture 15" descr="Graph on document with pen">
            <a:extLst>
              <a:ext uri="{FF2B5EF4-FFF2-40B4-BE49-F238E27FC236}">
                <a16:creationId xmlns:a16="http://schemas.microsoft.com/office/drawing/2014/main" id="{221EE122-4BCC-5687-A97A-76BE8410FF4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2345" r="8797" b="1"/>
          <a:stretch/>
        </p:blipFill>
        <p:spPr>
          <a:xfrm>
            <a:off x="5977788" y="799352"/>
            <a:ext cx="5425410" cy="5259296"/>
          </a:xfrm>
          <a:prstGeom prst="rect">
            <a:avLst/>
          </a:prstGeom>
        </p:spPr>
      </p:pic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6E843FA4-10C6-855D-BF2B-B03C02ECB5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06442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6" name="Rectangle 45">
            <a:extLst>
              <a:ext uri="{FF2B5EF4-FFF2-40B4-BE49-F238E27FC236}">
                <a16:creationId xmlns:a16="http://schemas.microsoft.com/office/drawing/2014/main" id="{231BF440-39FA-4087-84CC-2EEC0BBDAF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graphic highlighting 360 degree feedback tools">
            <a:extLst>
              <a:ext uri="{FF2B5EF4-FFF2-40B4-BE49-F238E27FC236}">
                <a16:creationId xmlns:a16="http://schemas.microsoft.com/office/drawing/2014/main" id="{9510F3BE-F354-CCE6-5396-92EA9677271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-2" b="7920"/>
          <a:stretch/>
        </p:blipFill>
        <p:spPr>
          <a:xfrm>
            <a:off x="4883025" y="10"/>
            <a:ext cx="7308975" cy="3364982"/>
          </a:xfrm>
          <a:custGeom>
            <a:avLst/>
            <a:gdLst/>
            <a:ahLst/>
            <a:cxnLst/>
            <a:rect l="l" t="t" r="r" b="b"/>
            <a:pathLst>
              <a:path w="7308975" h="3364992">
                <a:moveTo>
                  <a:pt x="0" y="0"/>
                </a:moveTo>
                <a:lnTo>
                  <a:pt x="7308975" y="0"/>
                </a:lnTo>
                <a:lnTo>
                  <a:pt x="7308975" y="3364992"/>
                </a:lnTo>
                <a:lnTo>
                  <a:pt x="1210305" y="3364992"/>
                </a:lnTo>
                <a:lnTo>
                  <a:pt x="1192705" y="2943200"/>
                </a:lnTo>
                <a:cubicBezTo>
                  <a:pt x="1098874" y="1825108"/>
                  <a:pt x="684692" y="821621"/>
                  <a:pt x="62981" y="69271"/>
                </a:cubicBezTo>
                <a:close/>
              </a:path>
            </a:pathLst>
          </a:cu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DEEC685-CFAB-3B9E-4B08-04BEBD5EB2C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6499" r="-2" b="1651"/>
          <a:stretch/>
        </p:blipFill>
        <p:spPr>
          <a:xfrm>
            <a:off x="4883025" y="3493008"/>
            <a:ext cx="7308975" cy="3364992"/>
          </a:xfrm>
          <a:custGeom>
            <a:avLst/>
            <a:gdLst/>
            <a:ahLst/>
            <a:cxnLst/>
            <a:rect l="l" t="t" r="r" b="b"/>
            <a:pathLst>
              <a:path w="7308975" h="3364992">
                <a:moveTo>
                  <a:pt x="1210305" y="0"/>
                </a:moveTo>
                <a:lnTo>
                  <a:pt x="7308975" y="0"/>
                </a:lnTo>
                <a:lnTo>
                  <a:pt x="7308975" y="3364992"/>
                </a:lnTo>
                <a:lnTo>
                  <a:pt x="0" y="3364992"/>
                </a:lnTo>
                <a:lnTo>
                  <a:pt x="62981" y="3295722"/>
                </a:lnTo>
                <a:cubicBezTo>
                  <a:pt x="684692" y="2543371"/>
                  <a:pt x="1098874" y="1539884"/>
                  <a:pt x="1192705" y="421793"/>
                </a:cubicBezTo>
                <a:close/>
              </a:path>
            </a:pathLst>
          </a:custGeom>
        </p:spPr>
      </p:pic>
      <p:sp useBgFill="1">
        <p:nvSpPr>
          <p:cNvPr id="47" name="Freeform: Shape 46">
            <a:extLst>
              <a:ext uri="{FF2B5EF4-FFF2-40B4-BE49-F238E27FC236}">
                <a16:creationId xmlns:a16="http://schemas.microsoft.com/office/drawing/2014/main" id="{F04E4CBA-303B-48BD-8451-C2701CB0EE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096001" cy="6858000"/>
          </a:xfrm>
          <a:custGeom>
            <a:avLst/>
            <a:gdLst>
              <a:gd name="connsiteX0" fmla="*/ 0 w 6096001"/>
              <a:gd name="connsiteY0" fmla="*/ 0 h 6858000"/>
              <a:gd name="connsiteX1" fmla="*/ 4883024 w 6096001"/>
              <a:gd name="connsiteY1" fmla="*/ 0 h 6858000"/>
              <a:gd name="connsiteX2" fmla="*/ 4946006 w 6096001"/>
              <a:gd name="connsiteY2" fmla="*/ 69271 h 6858000"/>
              <a:gd name="connsiteX3" fmla="*/ 6096001 w 6096001"/>
              <a:gd name="connsiteY3" fmla="*/ 3429000 h 6858000"/>
              <a:gd name="connsiteX4" fmla="*/ 4946006 w 6096001"/>
              <a:gd name="connsiteY4" fmla="*/ 6788730 h 6858000"/>
              <a:gd name="connsiteX5" fmla="*/ 4883024 w 6096001"/>
              <a:gd name="connsiteY5" fmla="*/ 6858000 h 6858000"/>
              <a:gd name="connsiteX6" fmla="*/ 0 w 609600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96001" h="6858000">
                <a:moveTo>
                  <a:pt x="0" y="0"/>
                </a:moveTo>
                <a:lnTo>
                  <a:pt x="4883024" y="0"/>
                </a:lnTo>
                <a:lnTo>
                  <a:pt x="4946006" y="69271"/>
                </a:lnTo>
                <a:cubicBezTo>
                  <a:pt x="5656532" y="929100"/>
                  <a:pt x="6096001" y="2116944"/>
                  <a:pt x="6096001" y="3429000"/>
                </a:cubicBezTo>
                <a:cubicBezTo>
                  <a:pt x="6096001" y="4741056"/>
                  <a:pt x="5656532" y="5928900"/>
                  <a:pt x="4946006" y="6788730"/>
                </a:cubicBezTo>
                <a:lnTo>
                  <a:pt x="4883024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50800" dist="38100" algn="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37" name="Freeform: Shape 36">
            <a:extLst>
              <a:ext uri="{FF2B5EF4-FFF2-40B4-BE49-F238E27FC236}">
                <a16:creationId xmlns:a16="http://schemas.microsoft.com/office/drawing/2014/main" id="{F6CA58B3-AFCC-4A40-9882-50D5080879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6087332" cy="6858000"/>
          </a:xfrm>
          <a:custGeom>
            <a:avLst/>
            <a:gdLst>
              <a:gd name="connsiteX0" fmla="*/ 0 w 6087332"/>
              <a:gd name="connsiteY0" fmla="*/ 0 h 6858000"/>
              <a:gd name="connsiteX1" fmla="*/ 4874355 w 6087332"/>
              <a:gd name="connsiteY1" fmla="*/ 0 h 6858000"/>
              <a:gd name="connsiteX2" fmla="*/ 4937337 w 6087332"/>
              <a:gd name="connsiteY2" fmla="*/ 69271 h 6858000"/>
              <a:gd name="connsiteX3" fmla="*/ 6087332 w 6087332"/>
              <a:gd name="connsiteY3" fmla="*/ 3429000 h 6858000"/>
              <a:gd name="connsiteX4" fmla="*/ 4937337 w 6087332"/>
              <a:gd name="connsiteY4" fmla="*/ 6788730 h 6858000"/>
              <a:gd name="connsiteX5" fmla="*/ 4874355 w 6087332"/>
              <a:gd name="connsiteY5" fmla="*/ 6858000 h 6858000"/>
              <a:gd name="connsiteX6" fmla="*/ 0 w 6087332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87332" h="6858000">
                <a:moveTo>
                  <a:pt x="0" y="0"/>
                </a:moveTo>
                <a:lnTo>
                  <a:pt x="4874355" y="0"/>
                </a:lnTo>
                <a:lnTo>
                  <a:pt x="4937337" y="69271"/>
                </a:lnTo>
                <a:cubicBezTo>
                  <a:pt x="5647863" y="929100"/>
                  <a:pt x="6087332" y="2116944"/>
                  <a:pt x="6087332" y="3429000"/>
                </a:cubicBezTo>
                <a:cubicBezTo>
                  <a:pt x="6087332" y="4741056"/>
                  <a:pt x="5647863" y="5928900"/>
                  <a:pt x="4937337" y="6788730"/>
                </a:cubicBezTo>
                <a:lnTo>
                  <a:pt x="4874355" y="6858000"/>
                </a:lnTo>
                <a:lnTo>
                  <a:pt x="0" y="68580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FAA4E4D-7806-E3B9-1A90-D56BB41FBE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8056" y="859536"/>
            <a:ext cx="4832802" cy="1243584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4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The purpose of 360- degree Feedback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75C56826-D4E5-42ED-8529-079651CB30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152144"/>
            <a:ext cx="128016" cy="65390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 useBgFill="1">
        <p:nvSpPr>
          <p:cNvPr id="48" name="Rectangle 47">
            <a:extLst>
              <a:ext uri="{FF2B5EF4-FFF2-40B4-BE49-F238E27FC236}">
                <a16:creationId xmlns:a16="http://schemas.microsoft.com/office/drawing/2014/main" id="{82095FCE-EF05-4443-B97A-85DEE3A5CA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9544" y="2194560"/>
            <a:ext cx="4892040" cy="18288"/>
          </a:xfrm>
          <a:prstGeom prst="rect">
            <a:avLst/>
          </a:prstGeom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CA00AE6B-AA30-4CF8-BA6F-339B780AD7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9544" y="2194560"/>
            <a:ext cx="489204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8A0B1F-2563-A4B2-5E23-3E06D20DC9F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48056" y="2512611"/>
            <a:ext cx="4832803" cy="3664351"/>
          </a:xfrm>
        </p:spPr>
        <p:txBody>
          <a:bodyPr vert="horz" lIns="91440" tIns="45720" rIns="91440" bIns="45720" rtlCol="0" anchor="t">
            <a:normAutofit/>
          </a:bodyPr>
          <a:lstStyle/>
          <a:p>
            <a:pPr indent="-228600">
              <a:buFont typeface="Arial" panose="020B0604020202020204" pitchFamily="34" charset="0"/>
              <a:buChar char="•"/>
            </a:pPr>
            <a:r>
              <a:rPr lang="en-US" sz="2000" dirty="0">
                <a:latin typeface="Arial"/>
                <a:cs typeface="Arial"/>
              </a:rPr>
              <a:t>According to Carter and colleagues (2005) the purpose of 360 –degree feedback is:</a:t>
            </a:r>
            <a:endParaRPr lang="en-US" sz="2000">
              <a:latin typeface="Arial"/>
              <a:cs typeface="Arial"/>
            </a:endParaRPr>
          </a:p>
          <a:p>
            <a:pPr marL="114300" indent="-228600">
              <a:buFont typeface="Arial" panose="020B0604020202020204" pitchFamily="34" charset="0"/>
              <a:buChar char="•"/>
            </a:pPr>
            <a:r>
              <a:rPr lang="en-US" sz="2000" dirty="0">
                <a:latin typeface="Arial"/>
                <a:cs typeface="Arial"/>
              </a:rPr>
              <a:t>Needs for self-improvement;</a:t>
            </a:r>
            <a:endParaRPr lang="en-US" sz="2000">
              <a:latin typeface="Arial"/>
              <a:cs typeface="Arial"/>
            </a:endParaRPr>
          </a:p>
          <a:p>
            <a:pPr marL="114300" indent="-228600">
              <a:buFont typeface="Arial" panose="020B0604020202020204" pitchFamily="34" charset="0"/>
              <a:buChar char="•"/>
            </a:pPr>
            <a:r>
              <a:rPr lang="en-US" sz="2000" dirty="0">
                <a:latin typeface="Arial"/>
                <a:cs typeface="Arial"/>
              </a:rPr>
              <a:t>Accent the importance of teamwork;</a:t>
            </a:r>
            <a:endParaRPr lang="en-US" sz="2000">
              <a:latin typeface="Arial"/>
              <a:cs typeface="Arial"/>
            </a:endParaRPr>
          </a:p>
          <a:p>
            <a:pPr marL="114300" indent="-228600">
              <a:buFont typeface="Arial" panose="020B0604020202020204" pitchFamily="34" charset="0"/>
              <a:buChar char="•"/>
            </a:pPr>
            <a:r>
              <a:rPr lang="en-US" sz="2000" dirty="0">
                <a:latin typeface="Arial"/>
                <a:cs typeface="Arial"/>
              </a:rPr>
              <a:t>Performance evaluation;</a:t>
            </a:r>
            <a:endParaRPr lang="en-US" sz="2000">
              <a:latin typeface="Arial"/>
              <a:cs typeface="Arial"/>
            </a:endParaRPr>
          </a:p>
          <a:p>
            <a:pPr marL="114300" indent="-228600">
              <a:buFont typeface="Arial" panose="020B0604020202020204" pitchFamily="34" charset="0"/>
              <a:buChar char="•"/>
            </a:pPr>
            <a:r>
              <a:rPr lang="en-US" sz="2000" dirty="0">
                <a:latin typeface="Arial"/>
                <a:cs typeface="Arial"/>
              </a:rPr>
              <a:t>Trainings needs;</a:t>
            </a:r>
            <a:endParaRPr lang="en-US" sz="2000">
              <a:latin typeface="Arial"/>
              <a:cs typeface="Arial"/>
            </a:endParaRPr>
          </a:p>
          <a:p>
            <a:pPr marL="114300" indent="-228600">
              <a:buFont typeface="Arial" panose="020B0604020202020204" pitchFamily="34" charset="0"/>
              <a:buChar char="•"/>
            </a:pPr>
            <a:r>
              <a:rPr lang="en-US" sz="2000" dirty="0">
                <a:latin typeface="Arial"/>
                <a:cs typeface="Arial"/>
              </a:rPr>
              <a:t>Compensation;</a:t>
            </a:r>
            <a:endParaRPr lang="en-US" sz="2000">
              <a:latin typeface="Arial"/>
              <a:cs typeface="Arial"/>
            </a:endParaRPr>
          </a:p>
          <a:p>
            <a:pPr marL="114300" indent="-228600">
              <a:buFont typeface="Arial" panose="020B0604020202020204" pitchFamily="34" charset="0"/>
              <a:buChar char="•"/>
            </a:pPr>
            <a:r>
              <a:rPr lang="en-US" sz="2000" dirty="0">
                <a:latin typeface="Arial"/>
                <a:cs typeface="Arial"/>
              </a:rPr>
              <a:t>Strategic developments.</a:t>
            </a:r>
            <a:endParaRPr lang="en-US" sz="2000">
              <a:latin typeface="Arial"/>
              <a:cs typeface="Arial"/>
            </a:endParaRPr>
          </a:p>
          <a:p>
            <a:pPr indent="-228600">
              <a:buFont typeface="Arial" panose="020B0604020202020204" pitchFamily="34" charset="0"/>
              <a:buChar char="•"/>
            </a:pPr>
            <a:endParaRPr lang="en-US" sz="2000"/>
          </a:p>
          <a:p>
            <a:pPr indent="-228600">
              <a:buFont typeface="Arial" panose="020B0604020202020204" pitchFamily="34" charset="0"/>
              <a:buChar char="•"/>
            </a:pPr>
            <a:endParaRPr lang="en-US" sz="200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1B5592C-F24B-DB30-9905-D8EA35B0EA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48470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9" name="Rectangle 68">
            <a:extLst>
              <a:ext uri="{FF2B5EF4-FFF2-40B4-BE49-F238E27FC236}">
                <a16:creationId xmlns:a16="http://schemas.microsoft.com/office/drawing/2014/main" id="{21AC6A30-4F22-4C0F-B278-19C5B8A80C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>
            <a:extLst>
              <a:ext uri="{FF2B5EF4-FFF2-40B4-BE49-F238E27FC236}">
                <a16:creationId xmlns:a16="http://schemas.microsoft.com/office/drawing/2014/main" id="{BB4335AD-65B1-44E4-90AF-264024FE4B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3" y="0"/>
            <a:ext cx="12191999" cy="6858000"/>
          </a:xfrm>
          <a:prstGeom prst="rect">
            <a:avLst/>
          </a:pr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D18A345-31DF-2DBF-D284-75DB0DAA3D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70366" y="609600"/>
            <a:ext cx="4267200" cy="1351472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28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rPr>
              <a:t>Why the 360-degree Feedback is so important for employees </a:t>
            </a:r>
          </a:p>
        </p:txBody>
      </p:sp>
      <p:pic>
        <p:nvPicPr>
          <p:cNvPr id="9" name="Content Placeholder 8" descr="Light bulb on yellow background with sketched light beams and cord">
            <a:extLst>
              <a:ext uri="{FF2B5EF4-FFF2-40B4-BE49-F238E27FC236}">
                <a16:creationId xmlns:a16="http://schemas.microsoft.com/office/drawing/2014/main" id="{615A3959-A283-99A3-4409-2D7E47AADF62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 rotWithShape="1">
          <a:blip r:embed="rId2"/>
          <a:srcRect l="46545" r="10748"/>
          <a:stretch/>
        </p:blipFill>
        <p:spPr>
          <a:xfrm>
            <a:off x="3" y="1"/>
            <a:ext cx="3695699" cy="6858001"/>
          </a:xfrm>
          <a:custGeom>
            <a:avLst/>
            <a:gdLst/>
            <a:ahLst/>
            <a:cxnLst/>
            <a:rect l="l" t="t" r="r" b="b"/>
            <a:pathLst>
              <a:path w="3695699" h="6858001">
                <a:moveTo>
                  <a:pt x="0" y="0"/>
                </a:moveTo>
                <a:lnTo>
                  <a:pt x="3435129" y="0"/>
                </a:lnTo>
                <a:lnTo>
                  <a:pt x="3430599" y="17349"/>
                </a:lnTo>
                <a:cubicBezTo>
                  <a:pt x="3437542" y="19835"/>
                  <a:pt x="3423757" y="30822"/>
                  <a:pt x="3427683" y="38871"/>
                </a:cubicBezTo>
                <a:cubicBezTo>
                  <a:pt x="3431230" y="44698"/>
                  <a:pt x="3427877" y="49388"/>
                  <a:pt x="3427096" y="55116"/>
                </a:cubicBezTo>
                <a:cubicBezTo>
                  <a:pt x="3429620" y="62945"/>
                  <a:pt x="3421946" y="87211"/>
                  <a:pt x="3417356" y="93331"/>
                </a:cubicBezTo>
                <a:cubicBezTo>
                  <a:pt x="3401974" y="107607"/>
                  <a:pt x="3409629" y="143436"/>
                  <a:pt x="3397765" y="155370"/>
                </a:cubicBezTo>
                <a:cubicBezTo>
                  <a:pt x="3395800" y="159886"/>
                  <a:pt x="3394789" y="164378"/>
                  <a:pt x="3394373" y="168831"/>
                </a:cubicBezTo>
                <a:lnTo>
                  <a:pt x="3394553" y="181402"/>
                </a:lnTo>
                <a:lnTo>
                  <a:pt x="3397293" y="185192"/>
                </a:lnTo>
                <a:lnTo>
                  <a:pt x="3395923" y="192756"/>
                </a:lnTo>
                <a:cubicBezTo>
                  <a:pt x="3396018" y="193497"/>
                  <a:pt x="3396112" y="194237"/>
                  <a:pt x="3396207" y="194978"/>
                </a:cubicBezTo>
                <a:cubicBezTo>
                  <a:pt x="3396531" y="199154"/>
                  <a:pt x="3396856" y="203330"/>
                  <a:pt x="3397180" y="207506"/>
                </a:cubicBezTo>
                <a:cubicBezTo>
                  <a:pt x="3382438" y="200939"/>
                  <a:pt x="3394549" y="241317"/>
                  <a:pt x="3383191" y="229051"/>
                </a:cubicBezTo>
                <a:cubicBezTo>
                  <a:pt x="3382519" y="234401"/>
                  <a:pt x="3381383" y="237332"/>
                  <a:pt x="3380194" y="239137"/>
                </a:cubicBezTo>
                <a:lnTo>
                  <a:pt x="3349267" y="310262"/>
                </a:lnTo>
                <a:lnTo>
                  <a:pt x="3344455" y="381704"/>
                </a:lnTo>
                <a:cubicBezTo>
                  <a:pt x="3343420" y="464598"/>
                  <a:pt x="3338482" y="511985"/>
                  <a:pt x="3327551" y="571873"/>
                </a:cubicBezTo>
                <a:cubicBezTo>
                  <a:pt x="3316620" y="631761"/>
                  <a:pt x="3309762" y="702429"/>
                  <a:pt x="3278869" y="741030"/>
                </a:cubicBezTo>
                <a:lnTo>
                  <a:pt x="3239259" y="957888"/>
                </a:lnTo>
                <a:cubicBezTo>
                  <a:pt x="3267597" y="1021376"/>
                  <a:pt x="3235647" y="1004478"/>
                  <a:pt x="3243890" y="1047869"/>
                </a:cubicBezTo>
                <a:cubicBezTo>
                  <a:pt x="3245988" y="1077107"/>
                  <a:pt x="3228006" y="1101189"/>
                  <a:pt x="3221700" y="1118244"/>
                </a:cubicBezTo>
                <a:cubicBezTo>
                  <a:pt x="3220198" y="1120922"/>
                  <a:pt x="3213346" y="1188569"/>
                  <a:pt x="3211078" y="1190394"/>
                </a:cubicBezTo>
                <a:cubicBezTo>
                  <a:pt x="3204899" y="1218939"/>
                  <a:pt x="3210276" y="1253036"/>
                  <a:pt x="3199704" y="1304585"/>
                </a:cubicBezTo>
                <a:cubicBezTo>
                  <a:pt x="3199438" y="1346246"/>
                  <a:pt x="3168623" y="1413431"/>
                  <a:pt x="3167741" y="1449444"/>
                </a:cubicBezTo>
                <a:cubicBezTo>
                  <a:pt x="3180911" y="1471132"/>
                  <a:pt x="3193362" y="1499173"/>
                  <a:pt x="3194410" y="1520667"/>
                </a:cubicBezTo>
                <a:cubicBezTo>
                  <a:pt x="3181228" y="1513763"/>
                  <a:pt x="3199978" y="1547097"/>
                  <a:pt x="3184473" y="1547038"/>
                </a:cubicBezTo>
                <a:cubicBezTo>
                  <a:pt x="3185153" y="1550949"/>
                  <a:pt x="3186303" y="1554741"/>
                  <a:pt x="3187573" y="1558550"/>
                </a:cubicBezTo>
                <a:lnTo>
                  <a:pt x="3188231" y="1560544"/>
                </a:lnTo>
                <a:lnTo>
                  <a:pt x="3188195" y="1568317"/>
                </a:lnTo>
                <a:lnTo>
                  <a:pt x="3191518" y="1570772"/>
                </a:lnTo>
                <a:lnTo>
                  <a:pt x="3193853" y="1582659"/>
                </a:lnTo>
                <a:cubicBezTo>
                  <a:pt x="3194213" y="1587070"/>
                  <a:pt x="3193997" y="1591769"/>
                  <a:pt x="3192857" y="1596890"/>
                </a:cubicBezTo>
                <a:cubicBezTo>
                  <a:pt x="3185716" y="1609144"/>
                  <a:pt x="3191593" y="1629575"/>
                  <a:pt x="3189686" y="1647479"/>
                </a:cubicBezTo>
                <a:lnTo>
                  <a:pt x="3187125" y="1655568"/>
                </a:lnTo>
                <a:cubicBezTo>
                  <a:pt x="3187259" y="1659315"/>
                  <a:pt x="3192418" y="1733399"/>
                  <a:pt x="3192552" y="1737146"/>
                </a:cubicBezTo>
                <a:cubicBezTo>
                  <a:pt x="3236684" y="1834597"/>
                  <a:pt x="3210475" y="1851660"/>
                  <a:pt x="3219437" y="1908917"/>
                </a:cubicBezTo>
                <a:lnTo>
                  <a:pt x="3220572" y="1915235"/>
                </a:lnTo>
                <a:cubicBezTo>
                  <a:pt x="3225642" y="1919319"/>
                  <a:pt x="3228448" y="1945519"/>
                  <a:pt x="3226946" y="1954447"/>
                </a:cubicBezTo>
                <a:cubicBezTo>
                  <a:pt x="3219553" y="1979351"/>
                  <a:pt x="3239504" y="2001442"/>
                  <a:pt x="3234148" y="2021397"/>
                </a:cubicBezTo>
                <a:cubicBezTo>
                  <a:pt x="3234224" y="2026740"/>
                  <a:pt x="3235084" y="2031233"/>
                  <a:pt x="3236424" y="2035173"/>
                </a:cubicBezTo>
                <a:lnTo>
                  <a:pt x="3241339" y="2045116"/>
                </a:lnTo>
                <a:lnTo>
                  <a:pt x="3233470" y="2098623"/>
                </a:lnTo>
                <a:cubicBezTo>
                  <a:pt x="3230495" y="2129687"/>
                  <a:pt x="3232618" y="2188321"/>
                  <a:pt x="3230016" y="2240964"/>
                </a:cubicBezTo>
                <a:cubicBezTo>
                  <a:pt x="3226602" y="2283982"/>
                  <a:pt x="3232644" y="2342030"/>
                  <a:pt x="3237809" y="2379644"/>
                </a:cubicBezTo>
                <a:cubicBezTo>
                  <a:pt x="3244462" y="2409884"/>
                  <a:pt x="3221747" y="2435219"/>
                  <a:pt x="3237054" y="2459103"/>
                </a:cubicBezTo>
                <a:cubicBezTo>
                  <a:pt x="3245536" y="2488997"/>
                  <a:pt x="3251426" y="2510390"/>
                  <a:pt x="3255285" y="2538679"/>
                </a:cubicBezTo>
                <a:cubicBezTo>
                  <a:pt x="3258296" y="2574322"/>
                  <a:pt x="3245460" y="2589819"/>
                  <a:pt x="3245073" y="2622720"/>
                </a:cubicBezTo>
                <a:lnTo>
                  <a:pt x="3252960" y="2736087"/>
                </a:lnTo>
                <a:cubicBezTo>
                  <a:pt x="3245577" y="2772183"/>
                  <a:pt x="3230063" y="2856752"/>
                  <a:pt x="3218681" y="2902964"/>
                </a:cubicBezTo>
                <a:cubicBezTo>
                  <a:pt x="3212624" y="2927969"/>
                  <a:pt x="3209733" y="2973979"/>
                  <a:pt x="3203641" y="3008786"/>
                </a:cubicBezTo>
                <a:cubicBezTo>
                  <a:pt x="3197547" y="3043595"/>
                  <a:pt x="3186644" y="3093251"/>
                  <a:pt x="3182123" y="3111815"/>
                </a:cubicBezTo>
                <a:lnTo>
                  <a:pt x="3176517" y="3120169"/>
                </a:lnTo>
                <a:lnTo>
                  <a:pt x="3177035" y="3121646"/>
                </a:lnTo>
                <a:cubicBezTo>
                  <a:pt x="3177423" y="3127588"/>
                  <a:pt x="3176129" y="3130763"/>
                  <a:pt x="3174093" y="3132705"/>
                </a:cubicBezTo>
                <a:lnTo>
                  <a:pt x="3171045" y="3134220"/>
                </a:lnTo>
                <a:lnTo>
                  <a:pt x="3168274" y="3141524"/>
                </a:lnTo>
                <a:lnTo>
                  <a:pt x="3160781" y="3155149"/>
                </a:lnTo>
                <a:cubicBezTo>
                  <a:pt x="3160949" y="3156237"/>
                  <a:pt x="3161116" y="3157326"/>
                  <a:pt x="3161284" y="3158414"/>
                </a:cubicBezTo>
                <a:lnTo>
                  <a:pt x="3152950" y="3180080"/>
                </a:lnTo>
                <a:lnTo>
                  <a:pt x="3153739" y="3180719"/>
                </a:lnTo>
                <a:cubicBezTo>
                  <a:pt x="3155321" y="3182647"/>
                  <a:pt x="3156128" y="3184999"/>
                  <a:pt x="3155342" y="3188313"/>
                </a:cubicBezTo>
                <a:cubicBezTo>
                  <a:pt x="3169797" y="3188216"/>
                  <a:pt x="3159934" y="3192271"/>
                  <a:pt x="3156340" y="3202049"/>
                </a:cubicBezTo>
                <a:cubicBezTo>
                  <a:pt x="3177988" y="3204083"/>
                  <a:pt x="3159779" y="3228842"/>
                  <a:pt x="3169832" y="3237938"/>
                </a:cubicBezTo>
                <a:cubicBezTo>
                  <a:pt x="3166705" y="3245075"/>
                  <a:pt x="3163793" y="3252659"/>
                  <a:pt x="3161244" y="3260564"/>
                </a:cubicBezTo>
                <a:lnTo>
                  <a:pt x="3160005" y="3265314"/>
                </a:lnTo>
                <a:cubicBezTo>
                  <a:pt x="3160063" y="3265371"/>
                  <a:pt x="3160124" y="3265428"/>
                  <a:pt x="3160184" y="3265486"/>
                </a:cubicBezTo>
                <a:cubicBezTo>
                  <a:pt x="3160345" y="3266694"/>
                  <a:pt x="3160101" y="3268319"/>
                  <a:pt x="3159279" y="3270659"/>
                </a:cubicBezTo>
                <a:lnTo>
                  <a:pt x="3157747" y="3273971"/>
                </a:lnTo>
                <a:lnTo>
                  <a:pt x="3155343" y="3283185"/>
                </a:lnTo>
                <a:cubicBezTo>
                  <a:pt x="3155517" y="3284422"/>
                  <a:pt x="3155689" y="3285657"/>
                  <a:pt x="3155860" y="3286893"/>
                </a:cubicBezTo>
                <a:lnTo>
                  <a:pt x="3158001" y="3289146"/>
                </a:lnTo>
                <a:lnTo>
                  <a:pt x="3157508" y="3289877"/>
                </a:lnTo>
                <a:cubicBezTo>
                  <a:pt x="3151604" y="3294411"/>
                  <a:pt x="3144966" y="3293561"/>
                  <a:pt x="3159853" y="3309833"/>
                </a:cubicBezTo>
                <a:cubicBezTo>
                  <a:pt x="3149181" y="3321561"/>
                  <a:pt x="3158789" y="3329345"/>
                  <a:pt x="3157392" y="3351579"/>
                </a:cubicBezTo>
                <a:cubicBezTo>
                  <a:pt x="3148710" y="3357083"/>
                  <a:pt x="3149361" y="3365079"/>
                  <a:pt x="3152871" y="3374240"/>
                </a:cubicBezTo>
                <a:cubicBezTo>
                  <a:pt x="3148885" y="3383513"/>
                  <a:pt x="3145239" y="3392740"/>
                  <a:pt x="3142119" y="3402557"/>
                </a:cubicBezTo>
                <a:lnTo>
                  <a:pt x="3138061" y="3419585"/>
                </a:lnTo>
                <a:lnTo>
                  <a:pt x="3139796" y="3424940"/>
                </a:lnTo>
                <a:cubicBezTo>
                  <a:pt x="3142520" y="3434326"/>
                  <a:pt x="3143300" y="3443700"/>
                  <a:pt x="3137669" y="3463264"/>
                </a:cubicBezTo>
                <a:cubicBezTo>
                  <a:pt x="3147380" y="3480689"/>
                  <a:pt x="3167781" y="3490510"/>
                  <a:pt x="3168140" y="3518969"/>
                </a:cubicBezTo>
                <a:cubicBezTo>
                  <a:pt x="3159473" y="3545761"/>
                  <a:pt x="3191152" y="3574399"/>
                  <a:pt x="3179206" y="3607864"/>
                </a:cubicBezTo>
                <a:cubicBezTo>
                  <a:pt x="3176757" y="3619813"/>
                  <a:pt x="3181069" y="3654600"/>
                  <a:pt x="3189125" y="3659839"/>
                </a:cubicBezTo>
                <a:cubicBezTo>
                  <a:pt x="3191518" y="3666815"/>
                  <a:pt x="3189857" y="3675779"/>
                  <a:pt x="3198077" y="3677681"/>
                </a:cubicBezTo>
                <a:cubicBezTo>
                  <a:pt x="3208136" y="3681475"/>
                  <a:pt x="3196345" y="3709561"/>
                  <a:pt x="3207094" y="3703876"/>
                </a:cubicBezTo>
                <a:cubicBezTo>
                  <a:pt x="3199084" y="3723751"/>
                  <a:pt x="3220453" y="3734396"/>
                  <a:pt x="3227016" y="3748633"/>
                </a:cubicBezTo>
                <a:cubicBezTo>
                  <a:pt x="3218663" y="3764666"/>
                  <a:pt x="3240667" y="3778725"/>
                  <a:pt x="3246806" y="3811324"/>
                </a:cubicBezTo>
                <a:cubicBezTo>
                  <a:pt x="3237058" y="3829063"/>
                  <a:pt x="3251097" y="3833247"/>
                  <a:pt x="3239091" y="3865102"/>
                </a:cubicBezTo>
                <a:cubicBezTo>
                  <a:pt x="3240755" y="3865725"/>
                  <a:pt x="3242340" y="3866659"/>
                  <a:pt x="3243800" y="3867874"/>
                </a:cubicBezTo>
                <a:cubicBezTo>
                  <a:pt x="3252276" y="3874935"/>
                  <a:pt x="3254724" y="3889782"/>
                  <a:pt x="3249268" y="3901031"/>
                </a:cubicBezTo>
                <a:cubicBezTo>
                  <a:pt x="3234180" y="3950514"/>
                  <a:pt x="3270886" y="3938724"/>
                  <a:pt x="3271850" y="3976535"/>
                </a:cubicBezTo>
                <a:cubicBezTo>
                  <a:pt x="3275333" y="4018513"/>
                  <a:pt x="3265836" y="4033210"/>
                  <a:pt x="3253128" y="4091308"/>
                </a:cubicBezTo>
                <a:cubicBezTo>
                  <a:pt x="3262530" y="4093945"/>
                  <a:pt x="3263925" y="4100312"/>
                  <a:pt x="3261491" y="4112665"/>
                </a:cubicBezTo>
                <a:cubicBezTo>
                  <a:pt x="3263824" y="4132845"/>
                  <a:pt x="3285122" y="4124005"/>
                  <a:pt x="3275235" y="4148543"/>
                </a:cubicBezTo>
                <a:cubicBezTo>
                  <a:pt x="3282222" y="4163609"/>
                  <a:pt x="3300717" y="4191930"/>
                  <a:pt x="3303406" y="4203059"/>
                </a:cubicBezTo>
                <a:cubicBezTo>
                  <a:pt x="3307769" y="4216879"/>
                  <a:pt x="3289765" y="4198911"/>
                  <a:pt x="3291377" y="4215304"/>
                </a:cubicBezTo>
                <a:cubicBezTo>
                  <a:pt x="3295421" y="4234470"/>
                  <a:pt x="3290844" y="4240556"/>
                  <a:pt x="3303627" y="4247412"/>
                </a:cubicBezTo>
                <a:cubicBezTo>
                  <a:pt x="3300302" y="4270043"/>
                  <a:pt x="3313094" y="4269840"/>
                  <a:pt x="3323715" y="4295574"/>
                </a:cubicBezTo>
                <a:cubicBezTo>
                  <a:pt x="3318854" y="4309546"/>
                  <a:pt x="3323708" y="4317748"/>
                  <a:pt x="3331757" y="4324626"/>
                </a:cubicBezTo>
                <a:cubicBezTo>
                  <a:pt x="3334500" y="4352298"/>
                  <a:pt x="3348521" y="4373553"/>
                  <a:pt x="3357571" y="4402594"/>
                </a:cubicBezTo>
                <a:cubicBezTo>
                  <a:pt x="3395421" y="4440113"/>
                  <a:pt x="3406716" y="4492429"/>
                  <a:pt x="3416883" y="4511276"/>
                </a:cubicBezTo>
                <a:lnTo>
                  <a:pt x="3418568" y="4515669"/>
                </a:lnTo>
                <a:cubicBezTo>
                  <a:pt x="3418685" y="4519956"/>
                  <a:pt x="3418801" y="4524244"/>
                  <a:pt x="3418918" y="4528531"/>
                </a:cubicBezTo>
                <a:cubicBezTo>
                  <a:pt x="3418727" y="4530191"/>
                  <a:pt x="3418537" y="4531850"/>
                  <a:pt x="3418346" y="4533510"/>
                </a:cubicBezTo>
                <a:cubicBezTo>
                  <a:pt x="3418215" y="4536889"/>
                  <a:pt x="3418462" y="4539065"/>
                  <a:pt x="3419005" y="4540494"/>
                </a:cubicBezTo>
                <a:lnTo>
                  <a:pt x="3424268" y="4595886"/>
                </a:lnTo>
                <a:cubicBezTo>
                  <a:pt x="3429156" y="4624362"/>
                  <a:pt x="3443934" y="4682306"/>
                  <a:pt x="3448330" y="4711348"/>
                </a:cubicBezTo>
                <a:lnTo>
                  <a:pt x="3445621" y="4714874"/>
                </a:lnTo>
                <a:cubicBezTo>
                  <a:pt x="3444103" y="4718397"/>
                  <a:pt x="3443735" y="4723077"/>
                  <a:pt x="3445980" y="4730345"/>
                </a:cubicBezTo>
                <a:lnTo>
                  <a:pt x="3446976" y="4731926"/>
                </a:lnTo>
                <a:lnTo>
                  <a:pt x="3443720" y="4745408"/>
                </a:lnTo>
                <a:cubicBezTo>
                  <a:pt x="3444756" y="4771155"/>
                  <a:pt x="3455466" y="4843107"/>
                  <a:pt x="3453194" y="4886406"/>
                </a:cubicBezTo>
                <a:cubicBezTo>
                  <a:pt x="3454856" y="4906631"/>
                  <a:pt x="3481235" y="5008239"/>
                  <a:pt x="3455210" y="5025296"/>
                </a:cubicBezTo>
                <a:cubicBezTo>
                  <a:pt x="3442202" y="5116320"/>
                  <a:pt x="3464654" y="5119078"/>
                  <a:pt x="3462841" y="5211091"/>
                </a:cubicBezTo>
                <a:cubicBezTo>
                  <a:pt x="3469390" y="5269669"/>
                  <a:pt x="3462794" y="5327391"/>
                  <a:pt x="3469385" y="5356669"/>
                </a:cubicBezTo>
                <a:cubicBezTo>
                  <a:pt x="3471479" y="5361935"/>
                  <a:pt x="3474277" y="5366825"/>
                  <a:pt x="3477268" y="5371683"/>
                </a:cubicBezTo>
                <a:lnTo>
                  <a:pt x="3478824" y="5374232"/>
                </a:lnTo>
                <a:lnTo>
                  <a:pt x="3486664" y="5427532"/>
                </a:lnTo>
                <a:lnTo>
                  <a:pt x="3499845" y="5523238"/>
                </a:lnTo>
                <a:cubicBezTo>
                  <a:pt x="3496480" y="5535759"/>
                  <a:pt x="3498126" y="5574631"/>
                  <a:pt x="3505782" y="5582050"/>
                </a:cubicBezTo>
                <a:cubicBezTo>
                  <a:pt x="3507640" y="5590169"/>
                  <a:pt x="3505294" y="5599602"/>
                  <a:pt x="3513368" y="5603412"/>
                </a:cubicBezTo>
                <a:cubicBezTo>
                  <a:pt x="3518549" y="5620896"/>
                  <a:pt x="3530454" y="5660930"/>
                  <a:pt x="3536869" y="5686953"/>
                </a:cubicBezTo>
                <a:cubicBezTo>
                  <a:pt x="3527290" y="5702684"/>
                  <a:pt x="3548216" y="5722678"/>
                  <a:pt x="3551859" y="5759548"/>
                </a:cubicBezTo>
                <a:cubicBezTo>
                  <a:pt x="3540751" y="5776843"/>
                  <a:pt x="3554471" y="5784377"/>
                  <a:pt x="3540024" y="5816599"/>
                </a:cubicBezTo>
                <a:cubicBezTo>
                  <a:pt x="3541640" y="5817630"/>
                  <a:pt x="3543154" y="5818984"/>
                  <a:pt x="3544521" y="5820619"/>
                </a:cubicBezTo>
                <a:cubicBezTo>
                  <a:pt x="3552455" y="5830118"/>
                  <a:pt x="3553767" y="5846834"/>
                  <a:pt x="3547449" y="5857956"/>
                </a:cubicBezTo>
                <a:cubicBezTo>
                  <a:pt x="3528571" y="5908761"/>
                  <a:pt x="3532186" y="5952107"/>
                  <a:pt x="3530253" y="5993572"/>
                </a:cubicBezTo>
                <a:cubicBezTo>
                  <a:pt x="3530522" y="6040113"/>
                  <a:pt x="3553891" y="6005695"/>
                  <a:pt x="3536734" y="6066404"/>
                </a:cubicBezTo>
                <a:cubicBezTo>
                  <a:pt x="3545935" y="6071268"/>
                  <a:pt x="3546842" y="6078512"/>
                  <a:pt x="3543461" y="6091477"/>
                </a:cubicBezTo>
                <a:cubicBezTo>
                  <a:pt x="3549602" y="6107585"/>
                  <a:pt x="3568275" y="6137061"/>
                  <a:pt x="3573577" y="6163051"/>
                </a:cubicBezTo>
                <a:cubicBezTo>
                  <a:pt x="3577046" y="6182032"/>
                  <a:pt x="3572259" y="6223892"/>
                  <a:pt x="3575275" y="6247420"/>
                </a:cubicBezTo>
                <a:cubicBezTo>
                  <a:pt x="3570217" y="6271412"/>
                  <a:pt x="3583023" y="6273898"/>
                  <a:pt x="3591673" y="6304222"/>
                </a:cubicBezTo>
                <a:cubicBezTo>
                  <a:pt x="3585743" y="6318440"/>
                  <a:pt x="3589967" y="6328418"/>
                  <a:pt x="3597489" y="6337624"/>
                </a:cubicBezTo>
                <a:cubicBezTo>
                  <a:pt x="3598113" y="6368401"/>
                  <a:pt x="3610504" y="6394558"/>
                  <a:pt x="3617330" y="6428161"/>
                </a:cubicBezTo>
                <a:cubicBezTo>
                  <a:pt x="3612404" y="6466489"/>
                  <a:pt x="3633001" y="6482393"/>
                  <a:pt x="3640218" y="6518318"/>
                </a:cubicBezTo>
                <a:cubicBezTo>
                  <a:pt x="3625420" y="6557419"/>
                  <a:pt x="3668862" y="6537820"/>
                  <a:pt x="3670788" y="6568733"/>
                </a:cubicBezTo>
                <a:cubicBezTo>
                  <a:pt x="3659124" y="6621466"/>
                  <a:pt x="3685482" y="6565072"/>
                  <a:pt x="3687763" y="6643164"/>
                </a:cubicBezTo>
                <a:cubicBezTo>
                  <a:pt x="3685396" y="6647995"/>
                  <a:pt x="3689317" y="6656838"/>
                  <a:pt x="3693097" y="6655183"/>
                </a:cubicBezTo>
                <a:cubicBezTo>
                  <a:pt x="3693444" y="6672318"/>
                  <a:pt x="3690193" y="6715787"/>
                  <a:pt x="3689847" y="6745974"/>
                </a:cubicBezTo>
                <a:cubicBezTo>
                  <a:pt x="3689583" y="6773144"/>
                  <a:pt x="3690048" y="6817635"/>
                  <a:pt x="3691023" y="6836306"/>
                </a:cubicBezTo>
                <a:lnTo>
                  <a:pt x="3695699" y="6858001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37525F5C-F5DB-D3D4-C309-5D317132B9B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198966" y="2147357"/>
            <a:ext cx="3810000" cy="4101042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cs typeface="Arial"/>
              </a:rPr>
              <a:t>360-degree Feedback is process valuable for the employees, helping them in career growth , organizational performance to be in higher level and career development. </a:t>
            </a:r>
          </a:p>
          <a:p>
            <a:r>
              <a:rPr 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cs typeface="Arial"/>
              </a:rPr>
              <a:t>The feedback helps employees in organization to understand the strengths and weaknesses and provide opportunity for improvements and achieving goals.</a:t>
            </a:r>
          </a:p>
          <a:p>
            <a:r>
              <a:rPr 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cs typeface="Arial"/>
              </a:rPr>
              <a:t>It been established that 360-degree Feedback is very useful for the employees, keep them motivated and engaged at work.</a:t>
            </a:r>
          </a:p>
          <a:p>
            <a:endParaRPr lang="en-US" sz="170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endParaRPr lang="en-US" sz="170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3" name="Picture 2" descr="Office worker">
            <a:extLst>
              <a:ext uri="{FF2B5EF4-FFF2-40B4-BE49-F238E27FC236}">
                <a16:creationId xmlns:a16="http://schemas.microsoft.com/office/drawing/2014/main" id="{AF094559-F740-6D96-67F7-DC5A6601219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1360" r="13487" b="-1"/>
          <a:stretch/>
        </p:blipFill>
        <p:spPr>
          <a:xfrm>
            <a:off x="8580467" y="10"/>
            <a:ext cx="3611533" cy="6857990"/>
          </a:xfrm>
          <a:custGeom>
            <a:avLst/>
            <a:gdLst/>
            <a:ahLst/>
            <a:cxnLst/>
            <a:rect l="l" t="t" r="r" b="b"/>
            <a:pathLst>
              <a:path w="3810000" h="6858000">
                <a:moveTo>
                  <a:pt x="95627" y="0"/>
                </a:moveTo>
                <a:lnTo>
                  <a:pt x="3810000" y="0"/>
                </a:lnTo>
                <a:lnTo>
                  <a:pt x="3810000" y="6858000"/>
                </a:lnTo>
                <a:lnTo>
                  <a:pt x="13132" y="6858000"/>
                </a:lnTo>
                <a:cubicBezTo>
                  <a:pt x="13183" y="6857363"/>
                  <a:pt x="13234" y="6856727"/>
                  <a:pt x="13284" y="6856090"/>
                </a:cubicBezTo>
                <a:lnTo>
                  <a:pt x="31566" y="6805847"/>
                </a:lnTo>
                <a:lnTo>
                  <a:pt x="30463" y="6715381"/>
                </a:lnTo>
                <a:cubicBezTo>
                  <a:pt x="29585" y="6714082"/>
                  <a:pt x="28597" y="6713038"/>
                  <a:pt x="27533" y="6712286"/>
                </a:cubicBezTo>
                <a:lnTo>
                  <a:pt x="31288" y="6698474"/>
                </a:lnTo>
                <a:lnTo>
                  <a:pt x="29901" y="6686264"/>
                </a:lnTo>
                <a:cubicBezTo>
                  <a:pt x="29591" y="6639749"/>
                  <a:pt x="29281" y="6593234"/>
                  <a:pt x="28971" y="6546719"/>
                </a:cubicBezTo>
                <a:cubicBezTo>
                  <a:pt x="23415" y="6502008"/>
                  <a:pt x="3087" y="6462057"/>
                  <a:pt x="310" y="6408337"/>
                </a:cubicBezTo>
                <a:cubicBezTo>
                  <a:pt x="-2468" y="6354617"/>
                  <a:pt x="14431" y="6312397"/>
                  <a:pt x="12307" y="6224401"/>
                </a:cubicBezTo>
                <a:lnTo>
                  <a:pt x="27152" y="6147415"/>
                </a:lnTo>
                <a:lnTo>
                  <a:pt x="39044" y="6093837"/>
                </a:lnTo>
                <a:cubicBezTo>
                  <a:pt x="47718" y="6039281"/>
                  <a:pt x="47985" y="5964495"/>
                  <a:pt x="46816" y="5915901"/>
                </a:cubicBezTo>
                <a:cubicBezTo>
                  <a:pt x="43189" y="5876557"/>
                  <a:pt x="47196" y="5863739"/>
                  <a:pt x="33533" y="5831562"/>
                </a:cubicBezTo>
                <a:cubicBezTo>
                  <a:pt x="27901" y="5792459"/>
                  <a:pt x="47408" y="5747455"/>
                  <a:pt x="46555" y="5710909"/>
                </a:cubicBezTo>
                <a:cubicBezTo>
                  <a:pt x="53188" y="5686865"/>
                  <a:pt x="49116" y="5615845"/>
                  <a:pt x="62461" y="5602222"/>
                </a:cubicBezTo>
                <a:cubicBezTo>
                  <a:pt x="64066" y="5572067"/>
                  <a:pt x="49594" y="5555548"/>
                  <a:pt x="56185" y="5529979"/>
                </a:cubicBezTo>
                <a:lnTo>
                  <a:pt x="67961" y="5458854"/>
                </a:lnTo>
                <a:lnTo>
                  <a:pt x="110939" y="5353584"/>
                </a:lnTo>
                <a:cubicBezTo>
                  <a:pt x="123070" y="5308303"/>
                  <a:pt x="110671" y="5307524"/>
                  <a:pt x="128276" y="5249764"/>
                </a:cubicBezTo>
                <a:cubicBezTo>
                  <a:pt x="137692" y="5218499"/>
                  <a:pt x="146153" y="5160067"/>
                  <a:pt x="156749" y="5116288"/>
                </a:cubicBezTo>
                <a:cubicBezTo>
                  <a:pt x="167347" y="5072508"/>
                  <a:pt x="184838" y="5010298"/>
                  <a:pt x="191855" y="4987089"/>
                </a:cubicBezTo>
                <a:lnTo>
                  <a:pt x="219824" y="4934095"/>
                </a:lnTo>
                <a:cubicBezTo>
                  <a:pt x="223315" y="4926170"/>
                  <a:pt x="231151" y="4920904"/>
                  <a:pt x="231137" y="4903120"/>
                </a:cubicBezTo>
                <a:lnTo>
                  <a:pt x="219738" y="4827391"/>
                </a:lnTo>
                <a:cubicBezTo>
                  <a:pt x="223928" y="4818620"/>
                  <a:pt x="227939" y="4809255"/>
                  <a:pt x="231597" y="4799440"/>
                </a:cubicBezTo>
                <a:lnTo>
                  <a:pt x="233480" y="4793512"/>
                </a:lnTo>
                <a:cubicBezTo>
                  <a:pt x="233423" y="4793432"/>
                  <a:pt x="233367" y="4793351"/>
                  <a:pt x="233310" y="4793271"/>
                </a:cubicBezTo>
                <a:cubicBezTo>
                  <a:pt x="233275" y="4791711"/>
                  <a:pt x="233728" y="4789662"/>
                  <a:pt x="234882" y="4786765"/>
                </a:cubicBezTo>
                <a:lnTo>
                  <a:pt x="236914" y="4782703"/>
                </a:lnTo>
                <a:lnTo>
                  <a:pt x="246329" y="4683644"/>
                </a:lnTo>
                <a:cubicBezTo>
                  <a:pt x="256294" y="4677568"/>
                  <a:pt x="256527" y="4667288"/>
                  <a:pt x="253823" y="4655204"/>
                </a:cubicBezTo>
                <a:cubicBezTo>
                  <a:pt x="259521" y="4631796"/>
                  <a:pt x="280440" y="4574275"/>
                  <a:pt x="280514" y="4543195"/>
                </a:cubicBezTo>
                <a:cubicBezTo>
                  <a:pt x="272112" y="4519880"/>
                  <a:pt x="251340" y="4505102"/>
                  <a:pt x="254268" y="4468722"/>
                </a:cubicBezTo>
                <a:cubicBezTo>
                  <a:pt x="266696" y="4435462"/>
                  <a:pt x="236001" y="4395418"/>
                  <a:pt x="252728" y="4353998"/>
                </a:cubicBezTo>
                <a:cubicBezTo>
                  <a:pt x="256750" y="4339008"/>
                  <a:pt x="256168" y="4294115"/>
                  <a:pt x="248123" y="4286542"/>
                </a:cubicBezTo>
                <a:cubicBezTo>
                  <a:pt x="246365" y="4277371"/>
                  <a:pt x="249194" y="4266107"/>
                  <a:pt x="240584" y="4262777"/>
                </a:cubicBezTo>
                <a:cubicBezTo>
                  <a:pt x="230221" y="4256829"/>
                  <a:pt x="246153" y="4222259"/>
                  <a:pt x="233949" y="4228340"/>
                </a:cubicBezTo>
                <a:cubicBezTo>
                  <a:pt x="244865" y="4203839"/>
                  <a:pt x="223150" y="4187902"/>
                  <a:pt x="217758" y="4169004"/>
                </a:cubicBezTo>
                <a:cubicBezTo>
                  <a:pt x="228596" y="4149446"/>
                  <a:pt x="206597" y="4129080"/>
                  <a:pt x="203797" y="4086781"/>
                </a:cubicBezTo>
                <a:cubicBezTo>
                  <a:pt x="216334" y="4065199"/>
                  <a:pt x="201740" y="4058317"/>
                  <a:pt x="218344" y="4018957"/>
                </a:cubicBezTo>
                <a:cubicBezTo>
                  <a:pt x="216630" y="4017979"/>
                  <a:pt x="215034" y="4016614"/>
                  <a:pt x="213609" y="4014902"/>
                </a:cubicBezTo>
                <a:cubicBezTo>
                  <a:pt x="205325" y="4004955"/>
                  <a:pt x="204424" y="3985729"/>
                  <a:pt x="211594" y="3971964"/>
                </a:cubicBezTo>
                <a:cubicBezTo>
                  <a:pt x="233561" y="3910433"/>
                  <a:pt x="230991" y="3860613"/>
                  <a:pt x="234357" y="3812226"/>
                </a:cubicBezTo>
                <a:cubicBezTo>
                  <a:pt x="235501" y="3758242"/>
                  <a:pt x="209185" y="3801364"/>
                  <a:pt x="229596" y="3728573"/>
                </a:cubicBezTo>
                <a:cubicBezTo>
                  <a:pt x="219804" y="3724174"/>
                  <a:pt x="219047" y="3715890"/>
                  <a:pt x="223099" y="3700384"/>
                </a:cubicBezTo>
                <a:cubicBezTo>
                  <a:pt x="222942" y="3674360"/>
                  <a:pt x="199034" y="3683312"/>
                  <a:pt x="212511" y="3653063"/>
                </a:cubicBezTo>
                <a:cubicBezTo>
                  <a:pt x="207582" y="3623616"/>
                  <a:pt x="199349" y="3555881"/>
                  <a:pt x="193522" y="3523704"/>
                </a:cubicBezTo>
                <a:cubicBezTo>
                  <a:pt x="199728" y="3495169"/>
                  <a:pt x="185963" y="3494025"/>
                  <a:pt x="177551" y="3460001"/>
                </a:cubicBezTo>
                <a:cubicBezTo>
                  <a:pt x="184399" y="3442692"/>
                  <a:pt x="180138" y="3431687"/>
                  <a:pt x="172293" y="3422022"/>
                </a:cubicBezTo>
                <a:cubicBezTo>
                  <a:pt x="172567" y="3386386"/>
                  <a:pt x="159982" y="3357707"/>
                  <a:pt x="153640" y="3319632"/>
                </a:cubicBezTo>
                <a:cubicBezTo>
                  <a:pt x="117352" y="3267571"/>
                  <a:pt x="111308" y="3199530"/>
                  <a:pt x="102580" y="3174350"/>
                </a:cubicBezTo>
                <a:lnTo>
                  <a:pt x="101281" y="3168555"/>
                </a:lnTo>
                <a:cubicBezTo>
                  <a:pt x="101655" y="3163067"/>
                  <a:pt x="102030" y="3157580"/>
                  <a:pt x="102403" y="3152092"/>
                </a:cubicBezTo>
                <a:lnTo>
                  <a:pt x="103597" y="3145797"/>
                </a:lnTo>
                <a:cubicBezTo>
                  <a:pt x="104132" y="3141497"/>
                  <a:pt x="104119" y="3138691"/>
                  <a:pt x="103701" y="3136806"/>
                </a:cubicBezTo>
                <a:lnTo>
                  <a:pt x="108221" y="3088993"/>
                </a:lnTo>
                <a:cubicBezTo>
                  <a:pt x="109464" y="3064872"/>
                  <a:pt x="113188" y="3030250"/>
                  <a:pt x="111158" y="2992081"/>
                </a:cubicBezTo>
                <a:cubicBezTo>
                  <a:pt x="109031" y="2944441"/>
                  <a:pt x="104226" y="2942439"/>
                  <a:pt x="105565" y="2902844"/>
                </a:cubicBezTo>
                <a:cubicBezTo>
                  <a:pt x="107874" y="2897323"/>
                  <a:pt x="101362" y="2801618"/>
                  <a:pt x="105102" y="2797375"/>
                </a:cubicBezTo>
                <a:cubicBezTo>
                  <a:pt x="86174" y="2744941"/>
                  <a:pt x="109804" y="2750735"/>
                  <a:pt x="107241" y="2691357"/>
                </a:cubicBezTo>
                <a:cubicBezTo>
                  <a:pt x="107811" y="2665349"/>
                  <a:pt x="115946" y="2561129"/>
                  <a:pt x="145888" y="2542201"/>
                </a:cubicBezTo>
                <a:cubicBezTo>
                  <a:pt x="170455" y="2427400"/>
                  <a:pt x="123634" y="2367849"/>
                  <a:pt x="136292" y="2250554"/>
                </a:cubicBezTo>
                <a:cubicBezTo>
                  <a:pt x="110877" y="2215639"/>
                  <a:pt x="134601" y="2180816"/>
                  <a:pt x="130310" y="2141581"/>
                </a:cubicBezTo>
                <a:cubicBezTo>
                  <a:pt x="154051" y="2149219"/>
                  <a:pt x="117587" y="2094975"/>
                  <a:pt x="144587" y="2089095"/>
                </a:cubicBezTo>
                <a:cubicBezTo>
                  <a:pt x="142952" y="2082142"/>
                  <a:pt x="140513" y="2075590"/>
                  <a:pt x="137867" y="2069059"/>
                </a:cubicBezTo>
                <a:lnTo>
                  <a:pt x="136492" y="2065634"/>
                </a:lnTo>
                <a:cubicBezTo>
                  <a:pt x="136216" y="2060851"/>
                  <a:pt x="135939" y="2056067"/>
                  <a:pt x="135663" y="2051284"/>
                </a:cubicBezTo>
                <a:lnTo>
                  <a:pt x="124268" y="1960184"/>
                </a:lnTo>
                <a:cubicBezTo>
                  <a:pt x="138968" y="1926370"/>
                  <a:pt x="111716" y="1914873"/>
                  <a:pt x="131257" y="1873060"/>
                </a:cubicBezTo>
                <a:cubicBezTo>
                  <a:pt x="136329" y="1857442"/>
                  <a:pt x="139083" y="1807624"/>
                  <a:pt x="131724" y="1797311"/>
                </a:cubicBezTo>
                <a:cubicBezTo>
                  <a:pt x="130673" y="1786740"/>
                  <a:pt x="134293" y="1774954"/>
                  <a:pt x="126063" y="1769201"/>
                </a:cubicBezTo>
                <a:cubicBezTo>
                  <a:pt x="116300" y="1760126"/>
                  <a:pt x="134551" y="1725705"/>
                  <a:pt x="122085" y="1729500"/>
                </a:cubicBezTo>
                <a:cubicBezTo>
                  <a:pt x="134648" y="1705012"/>
                  <a:pt x="114449" y="1682158"/>
                  <a:pt x="110543" y="1659949"/>
                </a:cubicBezTo>
                <a:cubicBezTo>
                  <a:pt x="122664" y="1640913"/>
                  <a:pt x="102513" y="1613087"/>
                  <a:pt x="102892" y="1565607"/>
                </a:cubicBezTo>
                <a:cubicBezTo>
                  <a:pt x="116835" y="1544742"/>
                  <a:pt x="102976" y="1533616"/>
                  <a:pt x="122245" y="1494057"/>
                </a:cubicBezTo>
                <a:cubicBezTo>
                  <a:pt x="120629" y="1492563"/>
                  <a:pt x="119160" y="1490668"/>
                  <a:pt x="117883" y="1488429"/>
                </a:cubicBezTo>
                <a:cubicBezTo>
                  <a:pt x="110465" y="1475431"/>
                  <a:pt x="111002" y="1453942"/>
                  <a:pt x="119083" y="1440433"/>
                </a:cubicBezTo>
                <a:cubicBezTo>
                  <a:pt x="145274" y="1377630"/>
                  <a:pt x="146438" y="1321884"/>
                  <a:pt x="153340" y="1269148"/>
                </a:cubicBezTo>
                <a:cubicBezTo>
                  <a:pt x="158467" y="1209690"/>
                  <a:pt x="129360" y="1251077"/>
                  <a:pt x="154855" y="1175439"/>
                </a:cubicBezTo>
                <a:cubicBezTo>
                  <a:pt x="145538" y="1168218"/>
                  <a:pt x="145408" y="1158868"/>
                  <a:pt x="150548" y="1142685"/>
                </a:cubicBezTo>
                <a:cubicBezTo>
                  <a:pt x="152321" y="1113850"/>
                  <a:pt x="128121" y="1118007"/>
                  <a:pt x="143630" y="1087778"/>
                </a:cubicBezTo>
                <a:cubicBezTo>
                  <a:pt x="139451" y="1064261"/>
                  <a:pt x="125971" y="1018012"/>
                  <a:pt x="125476" y="1001580"/>
                </a:cubicBezTo>
                <a:cubicBezTo>
                  <a:pt x="123958" y="976962"/>
                  <a:pt x="134851" y="962709"/>
                  <a:pt x="134526" y="940069"/>
                </a:cubicBezTo>
                <a:cubicBezTo>
                  <a:pt x="142751" y="909988"/>
                  <a:pt x="129284" y="905409"/>
                  <a:pt x="123523" y="865739"/>
                </a:cubicBezTo>
                <a:cubicBezTo>
                  <a:pt x="131549" y="848234"/>
                  <a:pt x="128173" y="835030"/>
                  <a:pt x="121164" y="822450"/>
                </a:cubicBezTo>
                <a:cubicBezTo>
                  <a:pt x="124077" y="783082"/>
                  <a:pt x="113811" y="748321"/>
                  <a:pt x="110389" y="704665"/>
                </a:cubicBezTo>
                <a:cubicBezTo>
                  <a:pt x="120144" y="656264"/>
                  <a:pt x="99869" y="633697"/>
                  <a:pt x="96299" y="587032"/>
                </a:cubicBezTo>
                <a:cubicBezTo>
                  <a:pt x="87861" y="539988"/>
                  <a:pt x="66571" y="452493"/>
                  <a:pt x="59759" y="422399"/>
                </a:cubicBezTo>
                <a:cubicBezTo>
                  <a:pt x="62865" y="416491"/>
                  <a:pt x="59682" y="404768"/>
                  <a:pt x="55429" y="406467"/>
                </a:cubicBezTo>
                <a:cubicBezTo>
                  <a:pt x="56742" y="400038"/>
                  <a:pt x="64884" y="384166"/>
                  <a:pt x="58062" y="383409"/>
                </a:cubicBezTo>
                <a:cubicBezTo>
                  <a:pt x="57210" y="351894"/>
                  <a:pt x="61145" y="320031"/>
                  <a:pt x="69487" y="290892"/>
                </a:cubicBezTo>
                <a:cubicBezTo>
                  <a:pt x="57686" y="231306"/>
                  <a:pt x="89539" y="260845"/>
                  <a:pt x="86198" y="217175"/>
                </a:cubicBezTo>
                <a:cubicBezTo>
                  <a:pt x="72715" y="183379"/>
                  <a:pt x="83646" y="168958"/>
                  <a:pt x="74643" y="129155"/>
                </a:cubicBezTo>
                <a:cubicBezTo>
                  <a:pt x="96697" y="112411"/>
                  <a:pt x="72236" y="90977"/>
                  <a:pt x="78417" y="74202"/>
                </a:cubicBezTo>
                <a:cubicBezTo>
                  <a:pt x="59029" y="57686"/>
                  <a:pt x="81827" y="29115"/>
                  <a:pt x="94183" y="4683"/>
                </a:cubicBezTo>
                <a:close/>
              </a:path>
            </a:pathLst>
          </a:cu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B808E86-BC7C-46EB-9745-448798A2A1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38766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4" name="Rectangle 73">
            <a:extLst>
              <a:ext uri="{FF2B5EF4-FFF2-40B4-BE49-F238E27FC236}">
                <a16:creationId xmlns:a16="http://schemas.microsoft.com/office/drawing/2014/main" id="{23E547B5-89CF-4EC0-96DE-25771AED07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6" name="Rectangle 75">
            <a:extLst>
              <a:ext uri="{FF2B5EF4-FFF2-40B4-BE49-F238E27FC236}">
                <a16:creationId xmlns:a16="http://schemas.microsoft.com/office/drawing/2014/main" id="{3F0B8CEB-8279-4E5E-A0CE-1FC9F71736F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782" y="0"/>
            <a:ext cx="7421217" cy="6857999"/>
          </a:xfrm>
          <a:prstGeom prst="rect">
            <a:avLst/>
          </a:pr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B831A15-EEC0-4C37-2137-CB9A6A39C3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20466" y="609600"/>
            <a:ext cx="4140014" cy="1330839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2800"/>
              <a:t>Why the 360-degree Feedback is so important for the employers</a:t>
            </a:r>
          </a:p>
        </p:txBody>
      </p:sp>
      <p:pic>
        <p:nvPicPr>
          <p:cNvPr id="11" name="Content Placeholder 10" descr="Free Images : person, busy, office, professional, profession, room ...">
            <a:extLst>
              <a:ext uri="{FF2B5EF4-FFF2-40B4-BE49-F238E27FC236}">
                <a16:creationId xmlns:a16="http://schemas.microsoft.com/office/drawing/2014/main" id="{5048CDB5-36A5-5869-5567-22856D21D396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2"/>
          <a:srcRect t="5219" r="2" b="15041"/>
          <a:stretch/>
        </p:blipFill>
        <p:spPr>
          <a:xfrm>
            <a:off x="20" y="10"/>
            <a:ext cx="6901711" cy="6857990"/>
          </a:xfrm>
          <a:custGeom>
            <a:avLst/>
            <a:gdLst/>
            <a:ahLst/>
            <a:cxnLst/>
            <a:rect l="l" t="t" r="r" b="b"/>
            <a:pathLst>
              <a:path w="6901731" h="6858000">
                <a:moveTo>
                  <a:pt x="0" y="0"/>
                </a:moveTo>
                <a:lnTo>
                  <a:pt x="6897896" y="5958"/>
                </a:lnTo>
                <a:lnTo>
                  <a:pt x="6866823" y="62592"/>
                </a:lnTo>
                <a:lnTo>
                  <a:pt x="6901731" y="89476"/>
                </a:lnTo>
                <a:lnTo>
                  <a:pt x="6901731" y="103833"/>
                </a:lnTo>
                <a:lnTo>
                  <a:pt x="6900034" y="110092"/>
                </a:lnTo>
                <a:lnTo>
                  <a:pt x="6901731" y="113679"/>
                </a:lnTo>
                <a:lnTo>
                  <a:pt x="6901731" y="405560"/>
                </a:lnTo>
                <a:lnTo>
                  <a:pt x="6900456" y="429509"/>
                </a:lnTo>
                <a:cubicBezTo>
                  <a:pt x="6892773" y="535647"/>
                  <a:pt x="6878314" y="537918"/>
                  <a:pt x="6886342" y="636808"/>
                </a:cubicBezTo>
                <a:cubicBezTo>
                  <a:pt x="6892506" y="756883"/>
                  <a:pt x="6864504" y="771443"/>
                  <a:pt x="6851784" y="839073"/>
                </a:cubicBezTo>
                <a:cubicBezTo>
                  <a:pt x="6838675" y="892655"/>
                  <a:pt x="6864124" y="961738"/>
                  <a:pt x="6845760" y="994930"/>
                </a:cubicBezTo>
                <a:cubicBezTo>
                  <a:pt x="6833572" y="1024166"/>
                  <a:pt x="6859282" y="1058905"/>
                  <a:pt x="6845601" y="1112932"/>
                </a:cubicBezTo>
                <a:cubicBezTo>
                  <a:pt x="6838700" y="1149910"/>
                  <a:pt x="6829138" y="1151035"/>
                  <a:pt x="6820235" y="1187433"/>
                </a:cubicBezTo>
                <a:cubicBezTo>
                  <a:pt x="6815504" y="1196464"/>
                  <a:pt x="6777707" y="1338549"/>
                  <a:pt x="6759643" y="1337010"/>
                </a:cubicBezTo>
                <a:cubicBezTo>
                  <a:pt x="6737660" y="1337296"/>
                  <a:pt x="6760650" y="1396341"/>
                  <a:pt x="6736375" y="1382272"/>
                </a:cubicBezTo>
                <a:cubicBezTo>
                  <a:pt x="6755741" y="1415836"/>
                  <a:pt x="6714675" y="1414567"/>
                  <a:pt x="6701292" y="1432111"/>
                </a:cubicBezTo>
                <a:cubicBezTo>
                  <a:pt x="6721110" y="1460185"/>
                  <a:pt x="6692106" y="1490815"/>
                  <a:pt x="6686578" y="1518624"/>
                </a:cubicBezTo>
                <a:cubicBezTo>
                  <a:pt x="6682512" y="1567002"/>
                  <a:pt x="6679579" y="1571443"/>
                  <a:pt x="6670824" y="1607743"/>
                </a:cubicBezTo>
                <a:cubicBezTo>
                  <a:pt x="6671133" y="1629590"/>
                  <a:pt x="6663161" y="1656870"/>
                  <a:pt x="6664392" y="1696405"/>
                </a:cubicBezTo>
                <a:cubicBezTo>
                  <a:pt x="6655686" y="1770486"/>
                  <a:pt x="6641938" y="1757082"/>
                  <a:pt x="6642880" y="1812372"/>
                </a:cubicBezTo>
                <a:cubicBezTo>
                  <a:pt x="6638579" y="1872475"/>
                  <a:pt x="6619231" y="1825476"/>
                  <a:pt x="6612547" y="1876437"/>
                </a:cubicBezTo>
                <a:cubicBezTo>
                  <a:pt x="6600695" y="1913834"/>
                  <a:pt x="6591061" y="1923231"/>
                  <a:pt x="6571760" y="1953331"/>
                </a:cubicBezTo>
                <a:cubicBezTo>
                  <a:pt x="6561039" y="1989021"/>
                  <a:pt x="6544090" y="2087896"/>
                  <a:pt x="6520213" y="2096455"/>
                </a:cubicBezTo>
                <a:lnTo>
                  <a:pt x="6492461" y="2188148"/>
                </a:lnTo>
                <a:cubicBezTo>
                  <a:pt x="6504372" y="2211333"/>
                  <a:pt x="6489131" y="2253220"/>
                  <a:pt x="6471854" y="2259117"/>
                </a:cubicBezTo>
                <a:cubicBezTo>
                  <a:pt x="6466151" y="2287829"/>
                  <a:pt x="6440452" y="2301346"/>
                  <a:pt x="6439832" y="2328334"/>
                </a:cubicBezTo>
                <a:cubicBezTo>
                  <a:pt x="6431013" y="2351201"/>
                  <a:pt x="6444250" y="2396409"/>
                  <a:pt x="6425162" y="2408211"/>
                </a:cubicBezTo>
                <a:lnTo>
                  <a:pt x="6417221" y="2427382"/>
                </a:lnTo>
                <a:lnTo>
                  <a:pt x="6425030" y="2464387"/>
                </a:lnTo>
                <a:lnTo>
                  <a:pt x="6406293" y="2472223"/>
                </a:lnTo>
                <a:cubicBezTo>
                  <a:pt x="6406862" y="2477277"/>
                  <a:pt x="6406486" y="2491723"/>
                  <a:pt x="6405400" y="2493547"/>
                </a:cubicBezTo>
                <a:lnTo>
                  <a:pt x="6374829" y="2532070"/>
                </a:lnTo>
                <a:cubicBezTo>
                  <a:pt x="6374597" y="2545374"/>
                  <a:pt x="6360976" y="2563797"/>
                  <a:pt x="6350864" y="2577422"/>
                </a:cubicBezTo>
                <a:cubicBezTo>
                  <a:pt x="6327056" y="2632768"/>
                  <a:pt x="6341262" y="2616275"/>
                  <a:pt x="6329174" y="2663854"/>
                </a:cubicBezTo>
                <a:cubicBezTo>
                  <a:pt x="6326303" y="2703642"/>
                  <a:pt x="6332854" y="2709643"/>
                  <a:pt x="6315095" y="2741507"/>
                </a:cubicBezTo>
                <a:cubicBezTo>
                  <a:pt x="6319921" y="2740191"/>
                  <a:pt x="6321925" y="2742004"/>
                  <a:pt x="6322463" y="2745641"/>
                </a:cubicBezTo>
                <a:cubicBezTo>
                  <a:pt x="6322245" y="2747982"/>
                  <a:pt x="6322027" y="2750323"/>
                  <a:pt x="6321808" y="2752663"/>
                </a:cubicBezTo>
                <a:lnTo>
                  <a:pt x="6314569" y="2756718"/>
                </a:lnTo>
                <a:cubicBezTo>
                  <a:pt x="6289324" y="2773686"/>
                  <a:pt x="6317551" y="2780051"/>
                  <a:pt x="6315211" y="2811618"/>
                </a:cubicBezTo>
                <a:cubicBezTo>
                  <a:pt x="6315620" y="2826627"/>
                  <a:pt x="6296047" y="2885298"/>
                  <a:pt x="6302211" y="2882314"/>
                </a:cubicBezTo>
                <a:lnTo>
                  <a:pt x="6286167" y="2949597"/>
                </a:lnTo>
                <a:cubicBezTo>
                  <a:pt x="6286401" y="2994618"/>
                  <a:pt x="6286615" y="2971464"/>
                  <a:pt x="6287037" y="3008578"/>
                </a:cubicBezTo>
                <a:cubicBezTo>
                  <a:pt x="6293795" y="3029535"/>
                  <a:pt x="6274405" y="3114154"/>
                  <a:pt x="6259150" y="3123139"/>
                </a:cubicBezTo>
                <a:cubicBezTo>
                  <a:pt x="6250085" y="3189063"/>
                  <a:pt x="6269067" y="3151280"/>
                  <a:pt x="6272249" y="3227854"/>
                </a:cubicBezTo>
                <a:cubicBezTo>
                  <a:pt x="6278775" y="3295842"/>
                  <a:pt x="6289216" y="3303765"/>
                  <a:pt x="6292288" y="3378383"/>
                </a:cubicBezTo>
                <a:cubicBezTo>
                  <a:pt x="6303894" y="3395995"/>
                  <a:pt x="6287498" y="3432581"/>
                  <a:pt x="6288328" y="3459618"/>
                </a:cubicBezTo>
                <a:cubicBezTo>
                  <a:pt x="6289158" y="3486653"/>
                  <a:pt x="6299937" y="3538735"/>
                  <a:pt x="6297272" y="3540603"/>
                </a:cubicBezTo>
                <a:cubicBezTo>
                  <a:pt x="6296849" y="3577379"/>
                  <a:pt x="6294184" y="3587943"/>
                  <a:pt x="6291001" y="3638374"/>
                </a:cubicBezTo>
                <a:cubicBezTo>
                  <a:pt x="6283026" y="3666794"/>
                  <a:pt x="6265833" y="3731744"/>
                  <a:pt x="6283592" y="3763609"/>
                </a:cubicBezTo>
                <a:cubicBezTo>
                  <a:pt x="6264286" y="3758340"/>
                  <a:pt x="6290177" y="3803150"/>
                  <a:pt x="6274068" y="3814506"/>
                </a:cubicBezTo>
                <a:cubicBezTo>
                  <a:pt x="6260645" y="3821643"/>
                  <a:pt x="6265372" y="3836902"/>
                  <a:pt x="6262850" y="3850454"/>
                </a:cubicBezTo>
                <a:cubicBezTo>
                  <a:pt x="6250418" y="3863479"/>
                  <a:pt x="6250660" y="3955243"/>
                  <a:pt x="6257357" y="3975474"/>
                </a:cubicBezTo>
                <a:cubicBezTo>
                  <a:pt x="6245091" y="4036737"/>
                  <a:pt x="6237535" y="4029237"/>
                  <a:pt x="6257889" y="4073155"/>
                </a:cubicBezTo>
                <a:cubicBezTo>
                  <a:pt x="6259272" y="4085906"/>
                  <a:pt x="6239882" y="4116397"/>
                  <a:pt x="6237441" y="4126638"/>
                </a:cubicBezTo>
                <a:lnTo>
                  <a:pt x="6245587" y="4172738"/>
                </a:lnTo>
                <a:lnTo>
                  <a:pt x="6235772" y="4176721"/>
                </a:lnTo>
                <a:lnTo>
                  <a:pt x="6233287" y="4195136"/>
                </a:lnTo>
                <a:lnTo>
                  <a:pt x="6234619" y="4280850"/>
                </a:lnTo>
                <a:cubicBezTo>
                  <a:pt x="6239453" y="4320763"/>
                  <a:pt x="6223309" y="4337596"/>
                  <a:pt x="6219318" y="4402526"/>
                </a:cubicBezTo>
                <a:cubicBezTo>
                  <a:pt x="6205466" y="4516209"/>
                  <a:pt x="6216183" y="4588729"/>
                  <a:pt x="6216810" y="4651172"/>
                </a:cubicBezTo>
                <a:cubicBezTo>
                  <a:pt x="6217673" y="4756959"/>
                  <a:pt x="6228654" y="4824005"/>
                  <a:pt x="6225945" y="4916779"/>
                </a:cubicBezTo>
                <a:cubicBezTo>
                  <a:pt x="6217032" y="4993010"/>
                  <a:pt x="6264271" y="4984591"/>
                  <a:pt x="6230174" y="5051379"/>
                </a:cubicBezTo>
                <a:cubicBezTo>
                  <a:pt x="6235713" y="5056951"/>
                  <a:pt x="6239420" y="5163714"/>
                  <a:pt x="6242600" y="5170879"/>
                </a:cubicBezTo>
                <a:lnTo>
                  <a:pt x="6235996" y="5216428"/>
                </a:lnTo>
                <a:lnTo>
                  <a:pt x="6214638" y="5285298"/>
                </a:lnTo>
                <a:cubicBezTo>
                  <a:pt x="6211392" y="5297492"/>
                  <a:pt x="6225576" y="5312063"/>
                  <a:pt x="6228432" y="5317696"/>
                </a:cubicBezTo>
                <a:lnTo>
                  <a:pt x="6246496" y="5398787"/>
                </a:lnTo>
                <a:lnTo>
                  <a:pt x="6244793" y="5399530"/>
                </a:lnTo>
                <a:lnTo>
                  <a:pt x="6241695" y="5406948"/>
                </a:lnTo>
                <a:lnTo>
                  <a:pt x="6267461" y="5499413"/>
                </a:lnTo>
                <a:cubicBezTo>
                  <a:pt x="6285387" y="5533848"/>
                  <a:pt x="6284888" y="5550029"/>
                  <a:pt x="6295987" y="5582659"/>
                </a:cubicBezTo>
                <a:cubicBezTo>
                  <a:pt x="6311253" y="5681724"/>
                  <a:pt x="6295439" y="5695558"/>
                  <a:pt x="6364803" y="5784263"/>
                </a:cubicBezTo>
                <a:cubicBezTo>
                  <a:pt x="6379348" y="5818651"/>
                  <a:pt x="6412475" y="5906802"/>
                  <a:pt x="6423050" y="5922637"/>
                </a:cubicBezTo>
                <a:cubicBezTo>
                  <a:pt x="6445210" y="5973612"/>
                  <a:pt x="6468179" y="6023873"/>
                  <a:pt x="6497767" y="6090108"/>
                </a:cubicBezTo>
                <a:cubicBezTo>
                  <a:pt x="6571895" y="6150548"/>
                  <a:pt x="6572491" y="6236583"/>
                  <a:pt x="6606710" y="6281543"/>
                </a:cubicBezTo>
                <a:cubicBezTo>
                  <a:pt x="6633675" y="6335892"/>
                  <a:pt x="6654357" y="6388782"/>
                  <a:pt x="6667540" y="6443715"/>
                </a:cubicBezTo>
                <a:cubicBezTo>
                  <a:pt x="6685192" y="6466826"/>
                  <a:pt x="6650500" y="6508701"/>
                  <a:pt x="6659722" y="6550105"/>
                </a:cubicBezTo>
                <a:cubicBezTo>
                  <a:pt x="6665926" y="6645044"/>
                  <a:pt x="6669126" y="6627536"/>
                  <a:pt x="6671805" y="6687397"/>
                </a:cubicBezTo>
                <a:cubicBezTo>
                  <a:pt x="6682671" y="6733683"/>
                  <a:pt x="6665210" y="6772117"/>
                  <a:pt x="6669658" y="6806602"/>
                </a:cubicBezTo>
                <a:cubicBezTo>
                  <a:pt x="6661174" y="6812658"/>
                  <a:pt x="6667097" y="6831470"/>
                  <a:pt x="6675783" y="6850325"/>
                </a:cubicBezTo>
                <a:lnTo>
                  <a:pt x="6679704" y="6858000"/>
                </a:lnTo>
                <a:lnTo>
                  <a:pt x="4532241" y="6858000"/>
                </a:lnTo>
                <a:lnTo>
                  <a:pt x="1208596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51" name="Content Placeholder 9">
            <a:extLst>
              <a:ext uri="{FF2B5EF4-FFF2-40B4-BE49-F238E27FC236}">
                <a16:creationId xmlns:a16="http://schemas.microsoft.com/office/drawing/2014/main" id="{1112531C-8367-80F7-54ED-18D26F59FE1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320465" y="2194102"/>
            <a:ext cx="4140013" cy="3908586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1600" dirty="0">
                <a:latin typeface="Arial"/>
                <a:cs typeface="Arial"/>
              </a:rPr>
              <a:t>The 360-degree feedback had been proposed for companies to established the assessment the performance system.</a:t>
            </a:r>
          </a:p>
          <a:p>
            <a:r>
              <a:rPr lang="en-US" sz="1600" dirty="0">
                <a:latin typeface="Arial"/>
                <a:cs typeface="Arial"/>
              </a:rPr>
              <a:t>Thise who receive 360-degree Feedback may become to more sensible of how others see them.</a:t>
            </a:r>
          </a:p>
          <a:p>
            <a:r>
              <a:rPr lang="en-US" sz="1600" dirty="0">
                <a:latin typeface="Arial"/>
                <a:cs typeface="Arial"/>
              </a:rPr>
              <a:t>The Feedback helps organization all staff ( leaders, peers ) to aims the same goals. </a:t>
            </a:r>
          </a:p>
          <a:p>
            <a:r>
              <a:rPr lang="en-US" sz="1600" dirty="0">
                <a:latin typeface="Arial"/>
                <a:cs typeface="Arial"/>
              </a:rPr>
              <a:t>The majority of the organization prioritize the employee development using 360-degree tool to evaluate workers performance and potential and provide them opportunity to grow.</a:t>
            </a:r>
          </a:p>
          <a:p>
            <a:endParaRPr lang="en-US" sz="170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356ED2EB-4BB2-8CB2-68C6-98111C7ED7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755788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514C66-1AF0-5DBB-3351-A7B4D5ED9B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42891" y="224320"/>
            <a:ext cx="3778016" cy="2133274"/>
          </a:xfr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 sz="2800" dirty="0">
                <a:latin typeface="Arial"/>
                <a:cs typeface="Arial"/>
              </a:rPr>
              <a:t>The benefits  of the 360-fegree Feedback Concept to Employees</a:t>
            </a:r>
          </a:p>
        </p:txBody>
      </p:sp>
      <p:pic>
        <p:nvPicPr>
          <p:cNvPr id="5" name="Picture Placeholder 4" descr="A diagram of benefits of a customer feedback&#10;&#10;Description automatically generated">
            <a:extLst>
              <a:ext uri="{FF2B5EF4-FFF2-40B4-BE49-F238E27FC236}">
                <a16:creationId xmlns:a16="http://schemas.microsoft.com/office/drawing/2014/main" id="{243B0F03-2FB4-B793-45A1-F10D20092899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 rotWithShape="1">
          <a:blip r:embed="rId2"/>
          <a:srcRect l="4718" r="-2" b="-2"/>
          <a:stretch/>
        </p:blipFill>
        <p:spPr>
          <a:xfrm>
            <a:off x="884698" y="877413"/>
            <a:ext cx="6406903" cy="5043096"/>
          </a:xfrm>
          <a:prstGeom prst="rect">
            <a:avLst/>
          </a:prstGeom>
        </p:spPr>
      </p:pic>
      <p:grpSp>
        <p:nvGrpSpPr>
          <p:cNvPr id="34" name="Group 33">
            <a:extLst>
              <a:ext uri="{FF2B5EF4-FFF2-40B4-BE49-F238E27FC236}">
                <a16:creationId xmlns:a16="http://schemas.microsoft.com/office/drawing/2014/main" id="{BE589684-54CA-64D8-C963-5F19FF75BF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884697" y="5858828"/>
            <a:ext cx="6406903" cy="123363"/>
            <a:chOff x="7015162" y="5858828"/>
            <a:chExt cx="4300544" cy="123363"/>
          </a:xfrm>
        </p:grpSpPr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9B56B8E8-B789-DA4D-E4BE-03FA3165B3D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9103753" y="3770237"/>
              <a:ext cx="123362" cy="4300544"/>
            </a:xfrm>
            <a:prstGeom prst="rect">
              <a:avLst/>
            </a:prstGeom>
            <a:gradFill>
              <a:gsLst>
                <a:gs pos="0">
                  <a:schemeClr val="accent2"/>
                </a:gs>
                <a:gs pos="100000">
                  <a:schemeClr val="accent5"/>
                </a:gs>
              </a:gsLst>
              <a:lin ang="1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2255D907-377D-0DF9-B4A4-4B44C46FBE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10209789" y="4876274"/>
              <a:ext cx="123362" cy="2088471"/>
            </a:xfrm>
            <a:prstGeom prst="rect">
              <a:avLst/>
            </a:prstGeom>
            <a:gradFill>
              <a:gsLst>
                <a:gs pos="19000">
                  <a:schemeClr val="accent5">
                    <a:alpha val="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E26224E-2E86-D603-858A-1C7EDBE5F5C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910284" y="2533476"/>
            <a:ext cx="3405415" cy="3447832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pPr indent="-228600">
              <a:buFont typeface="Arial" panose="020B0604020202020204" pitchFamily="34" charset="0"/>
              <a:buChar char="•"/>
            </a:pPr>
            <a:r>
              <a:rPr lang="en-US" dirty="0">
                <a:latin typeface="Arial"/>
                <a:cs typeface="Arial"/>
              </a:rPr>
              <a:t>The most thorough evaluation is known as 360-degree Feedback, where employee's performance is evaluated based on input from every source they interact with while working for the employer.</a:t>
            </a:r>
          </a:p>
          <a:p>
            <a:pPr indent="-228600">
              <a:buFont typeface="Arial" panose="020B0604020202020204" pitchFamily="34" charset="0"/>
              <a:buChar char="•"/>
            </a:pPr>
            <a:r>
              <a:rPr lang="en-US" dirty="0">
                <a:latin typeface="Arial"/>
                <a:cs typeface="Arial"/>
              </a:rPr>
              <a:t>According to Carruthers, 2003, around ninety percent of Fortune 500 companies or multi-rater feedback used this ,often known as 360-degree feedback .</a:t>
            </a:r>
          </a:p>
          <a:p>
            <a:pPr indent="-228600">
              <a:buFont typeface="Arial" panose="020B0604020202020204" pitchFamily="34" charset="0"/>
              <a:buChar char="•"/>
            </a:pPr>
            <a:r>
              <a:rPr lang="en-US" dirty="0">
                <a:latin typeface="Arial"/>
                <a:cs typeface="Arial"/>
              </a:rPr>
              <a:t>The Feedback promote support for the employees, give them confidence and encourage by success .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D1BCB3B4-C0FD-20D4-ADFD-77005971D5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390759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4" name="Rectangle 33">
            <a:extLst>
              <a:ext uri="{FF2B5EF4-FFF2-40B4-BE49-F238E27FC236}">
                <a16:creationId xmlns:a16="http://schemas.microsoft.com/office/drawing/2014/main" id="{129F4FEF-3F4E-4042-8E6D-C24E201FB3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DF2FECB-E2B6-B79A-C9D0-92AB906452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48400" y="365125"/>
            <a:ext cx="5105400" cy="2579692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400" dirty="0"/>
              <a:t>The benefits</a:t>
            </a:r>
            <a:r>
              <a:rPr lang="en-US" sz="4400" kern="1200" dirty="0">
                <a:latin typeface="+mj-lt"/>
                <a:ea typeface="+mj-ea"/>
                <a:cs typeface="+mj-cs"/>
              </a:rPr>
              <a:t> </a:t>
            </a:r>
            <a:r>
              <a:rPr lang="en-US" sz="4400" dirty="0"/>
              <a:t>of 360-degree feedback for</a:t>
            </a:r>
            <a:r>
              <a:rPr lang="en-US" sz="4400" kern="1200" dirty="0">
                <a:latin typeface="+mj-lt"/>
                <a:ea typeface="+mj-ea"/>
                <a:cs typeface="+mj-cs"/>
              </a:rPr>
              <a:t> the employers</a:t>
            </a:r>
          </a:p>
        </p:txBody>
      </p:sp>
      <p:pic>
        <p:nvPicPr>
          <p:cNvPr id="6" name="Picture 5" descr="A group of people clapping hands&#10;&#10;Description automatically generated">
            <a:extLst>
              <a:ext uri="{FF2B5EF4-FFF2-40B4-BE49-F238E27FC236}">
                <a16:creationId xmlns:a16="http://schemas.microsoft.com/office/drawing/2014/main" id="{1A619DC8-E57D-5943-E9C2-567E68F678F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2544" r="1" b="412"/>
          <a:stretch/>
        </p:blipFill>
        <p:spPr>
          <a:xfrm>
            <a:off x="20" y="10"/>
            <a:ext cx="6105116" cy="4191736"/>
          </a:xfrm>
          <a:custGeom>
            <a:avLst/>
            <a:gdLst/>
            <a:ahLst/>
            <a:cxnLst/>
            <a:rect l="l" t="t" r="r" b="b"/>
            <a:pathLst>
              <a:path w="6105136" h="4191746">
                <a:moveTo>
                  <a:pt x="0" y="0"/>
                </a:moveTo>
                <a:lnTo>
                  <a:pt x="5607799" y="0"/>
                </a:lnTo>
                <a:lnTo>
                  <a:pt x="5571513" y="27327"/>
                </a:lnTo>
                <a:cubicBezTo>
                  <a:pt x="5516855" y="89886"/>
                  <a:pt x="5497833" y="180727"/>
                  <a:pt x="5456712" y="261788"/>
                </a:cubicBezTo>
                <a:cubicBezTo>
                  <a:pt x="5516289" y="304550"/>
                  <a:pt x="5587520" y="313948"/>
                  <a:pt x="5651844" y="341674"/>
                </a:cubicBezTo>
                <a:cubicBezTo>
                  <a:pt x="5718760" y="370809"/>
                  <a:pt x="5718760" y="392425"/>
                  <a:pt x="5663501" y="477009"/>
                </a:cubicBezTo>
                <a:cubicBezTo>
                  <a:pt x="5807259" y="495339"/>
                  <a:pt x="5807259" y="495339"/>
                  <a:pt x="5762794" y="628324"/>
                </a:cubicBezTo>
                <a:cubicBezTo>
                  <a:pt x="5883243" y="640542"/>
                  <a:pt x="5962676" y="703511"/>
                  <a:pt x="5981237" y="841197"/>
                </a:cubicBezTo>
                <a:cubicBezTo>
                  <a:pt x="5990305" y="907926"/>
                  <a:pt x="6044700" y="939409"/>
                  <a:pt x="6105136" y="984052"/>
                </a:cubicBezTo>
                <a:cubicBezTo>
                  <a:pt x="6030022" y="1027286"/>
                  <a:pt x="5979081" y="1117509"/>
                  <a:pt x="5891443" y="1022115"/>
                </a:cubicBezTo>
                <a:cubicBezTo>
                  <a:pt x="5859498" y="987342"/>
                  <a:pt x="5862517" y="1031513"/>
                  <a:pt x="5858202" y="1044202"/>
                </a:cubicBezTo>
                <a:cubicBezTo>
                  <a:pt x="5847842" y="1075215"/>
                  <a:pt x="5869424" y="1095893"/>
                  <a:pt x="5883673" y="1119387"/>
                </a:cubicBezTo>
                <a:cubicBezTo>
                  <a:pt x="5897486" y="1142885"/>
                  <a:pt x="5913893" y="1167789"/>
                  <a:pt x="5917778" y="1194108"/>
                </a:cubicBezTo>
                <a:cubicBezTo>
                  <a:pt x="5920365" y="1212434"/>
                  <a:pt x="5907848" y="1239216"/>
                  <a:pt x="5894034" y="1252846"/>
                </a:cubicBezTo>
                <a:cubicBezTo>
                  <a:pt x="5821506" y="1324743"/>
                  <a:pt x="5864677" y="1486396"/>
                  <a:pt x="5727393" y="1507074"/>
                </a:cubicBezTo>
                <a:cubicBezTo>
                  <a:pt x="5665659" y="1516469"/>
                  <a:pt x="5635872" y="1575680"/>
                  <a:pt x="5590543" y="1608104"/>
                </a:cubicBezTo>
                <a:cubicBezTo>
                  <a:pt x="5432970" y="1721355"/>
                  <a:pt x="5327632" y="1867030"/>
                  <a:pt x="5278850" y="2067214"/>
                </a:cubicBezTo>
                <a:cubicBezTo>
                  <a:pt x="5265468" y="2122664"/>
                  <a:pt x="5214092" y="2167309"/>
                  <a:pt x="5180851" y="2216179"/>
                </a:cubicBezTo>
                <a:cubicBezTo>
                  <a:pt x="5196826" y="2251892"/>
                  <a:pt x="5284029" y="2174826"/>
                  <a:pt x="5253380" y="2268808"/>
                </a:cubicBezTo>
                <a:cubicBezTo>
                  <a:pt x="5230067" y="2339298"/>
                  <a:pt x="5170490" y="2383001"/>
                  <a:pt x="5114368" y="2424825"/>
                </a:cubicBezTo>
                <a:cubicBezTo>
                  <a:pt x="5050475" y="2472284"/>
                  <a:pt x="4979676" y="2510347"/>
                  <a:pt x="4950749" y="2598221"/>
                </a:cubicBezTo>
                <a:cubicBezTo>
                  <a:pt x="4944706" y="2617020"/>
                  <a:pt x="4925279" y="2636755"/>
                  <a:pt x="4908013" y="2644276"/>
                </a:cubicBezTo>
                <a:cubicBezTo>
                  <a:pt x="4007468" y="4190779"/>
                  <a:pt x="1790648" y="4201115"/>
                  <a:pt x="1535079" y="4190306"/>
                </a:cubicBezTo>
                <a:cubicBezTo>
                  <a:pt x="1225543" y="4176680"/>
                  <a:pt x="932844" y="4081285"/>
                  <a:pt x="645760" y="3962397"/>
                </a:cubicBezTo>
                <a:cubicBezTo>
                  <a:pt x="524448" y="3912117"/>
                  <a:pt x="411775" y="3840689"/>
                  <a:pt x="293915" y="3785239"/>
                </a:cubicBezTo>
                <a:cubicBezTo>
                  <a:pt x="212539" y="3746940"/>
                  <a:pt x="140444" y="3691254"/>
                  <a:pt x="68403" y="3637448"/>
                </a:cubicBezTo>
                <a:lnTo>
                  <a:pt x="0" y="3589272"/>
                </a:lnTo>
                <a:close/>
              </a:path>
            </a:pathLst>
          </a:custGeom>
        </p:spPr>
      </p:pic>
      <p:pic>
        <p:nvPicPr>
          <p:cNvPr id="18" name="Picture 17" descr="Outdoor warehouse">
            <a:extLst>
              <a:ext uri="{FF2B5EF4-FFF2-40B4-BE49-F238E27FC236}">
                <a16:creationId xmlns:a16="http://schemas.microsoft.com/office/drawing/2014/main" id="{4FFFE887-5635-9CFF-FFE5-5841555D0A7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26212" r="-2" b="2862"/>
          <a:stretch/>
        </p:blipFill>
        <p:spPr>
          <a:xfrm>
            <a:off x="462420" y="4304418"/>
            <a:ext cx="5414116" cy="2553582"/>
          </a:xfrm>
          <a:custGeom>
            <a:avLst/>
            <a:gdLst/>
            <a:ahLst/>
            <a:cxnLst/>
            <a:rect l="l" t="t" r="r" b="b"/>
            <a:pathLst>
              <a:path w="5414116" h="2553582">
                <a:moveTo>
                  <a:pt x="158526" y="1316979"/>
                </a:moveTo>
                <a:lnTo>
                  <a:pt x="156754" y="1330318"/>
                </a:lnTo>
                <a:lnTo>
                  <a:pt x="150357" y="1343402"/>
                </a:lnTo>
                <a:cubicBezTo>
                  <a:pt x="148595" y="1346671"/>
                  <a:pt x="147784" y="1347597"/>
                  <a:pt x="148224" y="1345403"/>
                </a:cubicBezTo>
                <a:cubicBezTo>
                  <a:pt x="148536" y="1343890"/>
                  <a:pt x="150150" y="1339188"/>
                  <a:pt x="152759" y="1332109"/>
                </a:cubicBezTo>
                <a:close/>
                <a:moveTo>
                  <a:pt x="183999" y="1247985"/>
                </a:moveTo>
                <a:lnTo>
                  <a:pt x="185425" y="1249095"/>
                </a:lnTo>
                <a:lnTo>
                  <a:pt x="177909" y="1267545"/>
                </a:lnTo>
                <a:cubicBezTo>
                  <a:pt x="172543" y="1280910"/>
                  <a:pt x="167559" y="1293511"/>
                  <a:pt x="163267" y="1304542"/>
                </a:cubicBezTo>
                <a:lnTo>
                  <a:pt x="158526" y="1316979"/>
                </a:lnTo>
                <a:lnTo>
                  <a:pt x="160096" y="1305161"/>
                </a:lnTo>
                <a:cubicBezTo>
                  <a:pt x="166154" y="1273946"/>
                  <a:pt x="174799" y="1251295"/>
                  <a:pt x="183999" y="1247985"/>
                </a:cubicBezTo>
                <a:close/>
                <a:moveTo>
                  <a:pt x="2747400" y="406"/>
                </a:moveTo>
                <a:cubicBezTo>
                  <a:pt x="3035071" y="-4281"/>
                  <a:pt x="3341945" y="31161"/>
                  <a:pt x="3649095" y="133697"/>
                </a:cubicBezTo>
                <a:cubicBezTo>
                  <a:pt x="3849864" y="200721"/>
                  <a:pt x="4603144" y="576730"/>
                  <a:pt x="4698157" y="641897"/>
                </a:cubicBezTo>
                <a:cubicBezTo>
                  <a:pt x="4795794" y="709015"/>
                  <a:pt x="4865356" y="805949"/>
                  <a:pt x="4969229" y="864848"/>
                </a:cubicBezTo>
                <a:cubicBezTo>
                  <a:pt x="5024230" y="895855"/>
                  <a:pt x="5072076" y="940214"/>
                  <a:pt x="5031717" y="1024948"/>
                </a:cubicBezTo>
                <a:cubicBezTo>
                  <a:pt x="5020170" y="1048963"/>
                  <a:pt x="5029183" y="1072811"/>
                  <a:pt x="5057014" y="1071682"/>
                </a:cubicBezTo>
                <a:cubicBezTo>
                  <a:pt x="5109680" y="1069387"/>
                  <a:pt x="5118666" y="1110271"/>
                  <a:pt x="5135838" y="1143392"/>
                </a:cubicBezTo>
                <a:cubicBezTo>
                  <a:pt x="5166252" y="1202027"/>
                  <a:pt x="5193622" y="1263285"/>
                  <a:pt x="5266156" y="1289064"/>
                </a:cubicBezTo>
                <a:cubicBezTo>
                  <a:pt x="5238324" y="1323279"/>
                  <a:pt x="5215649" y="1311585"/>
                  <a:pt x="5195858" y="1298567"/>
                </a:cubicBezTo>
                <a:cubicBezTo>
                  <a:pt x="5143669" y="1263879"/>
                  <a:pt x="5093474" y="1226987"/>
                  <a:pt x="5041179" y="1192607"/>
                </a:cubicBezTo>
                <a:cubicBezTo>
                  <a:pt x="5007224" y="1170236"/>
                  <a:pt x="4975133" y="1142623"/>
                  <a:pt x="4918135" y="1145234"/>
                </a:cubicBezTo>
                <a:cubicBezTo>
                  <a:pt x="4935797" y="1231274"/>
                  <a:pt x="5007025" y="1262427"/>
                  <a:pt x="5060171" y="1300349"/>
                </a:cubicBezTo>
                <a:cubicBezTo>
                  <a:pt x="5126536" y="1347737"/>
                  <a:pt x="5152263" y="1413621"/>
                  <a:pt x="5184421" y="1487704"/>
                </a:cubicBezTo>
                <a:cubicBezTo>
                  <a:pt x="5122415" y="1489134"/>
                  <a:pt x="5103753" y="1435610"/>
                  <a:pt x="5058648" y="1427657"/>
                </a:cubicBezTo>
                <a:cubicBezTo>
                  <a:pt x="5053296" y="1435084"/>
                  <a:pt x="5045346" y="1445577"/>
                  <a:pt x="5045794" y="1446015"/>
                </a:cubicBezTo>
                <a:cubicBezTo>
                  <a:pt x="5106451" y="1496737"/>
                  <a:pt x="5117537" y="1568193"/>
                  <a:pt x="5101767" y="1647359"/>
                </a:cubicBezTo>
                <a:cubicBezTo>
                  <a:pt x="5093584" y="1688209"/>
                  <a:pt x="5115626" y="1706770"/>
                  <a:pt x="5135030" y="1731061"/>
                </a:cubicBezTo>
                <a:cubicBezTo>
                  <a:pt x="5203090" y="1816944"/>
                  <a:pt x="5278566" y="1897224"/>
                  <a:pt x="5321944" y="2003361"/>
                </a:cubicBezTo>
                <a:cubicBezTo>
                  <a:pt x="5239878" y="1971324"/>
                  <a:pt x="5191106" y="1897335"/>
                  <a:pt x="5107240" y="1850840"/>
                </a:cubicBezTo>
                <a:cubicBezTo>
                  <a:pt x="5146549" y="1965041"/>
                  <a:pt x="5224816" y="2036621"/>
                  <a:pt x="5290952" y="2116036"/>
                </a:cubicBezTo>
                <a:cubicBezTo>
                  <a:pt x="5321198" y="2152238"/>
                  <a:pt x="5345753" y="2195120"/>
                  <a:pt x="5388446" y="2220887"/>
                </a:cubicBezTo>
                <a:cubicBezTo>
                  <a:pt x="5403552" y="2230128"/>
                  <a:pt x="5428090" y="2247608"/>
                  <a:pt x="5403992" y="2273010"/>
                </a:cubicBezTo>
                <a:cubicBezTo>
                  <a:pt x="5383871" y="2294002"/>
                  <a:pt x="5363583" y="2281535"/>
                  <a:pt x="5345240" y="2269525"/>
                </a:cubicBezTo>
                <a:cubicBezTo>
                  <a:pt x="5301305" y="2240459"/>
                  <a:pt x="5249677" y="2227961"/>
                  <a:pt x="5181971" y="2212341"/>
                </a:cubicBezTo>
                <a:cubicBezTo>
                  <a:pt x="5210776" y="2304349"/>
                  <a:pt x="5323140" y="2305426"/>
                  <a:pt x="5342451" y="2399541"/>
                </a:cubicBezTo>
                <a:cubicBezTo>
                  <a:pt x="5276493" y="2399374"/>
                  <a:pt x="5240279" y="2358756"/>
                  <a:pt x="5193127" y="2341296"/>
                </a:cubicBezTo>
                <a:cubicBezTo>
                  <a:pt x="5150483" y="2325566"/>
                  <a:pt x="5134316" y="2337131"/>
                  <a:pt x="5128778" y="2384953"/>
                </a:cubicBezTo>
                <a:cubicBezTo>
                  <a:pt x="5120098" y="2459440"/>
                  <a:pt x="5082689" y="2490060"/>
                  <a:pt x="5024779" y="2455361"/>
                </a:cubicBezTo>
                <a:cubicBezTo>
                  <a:pt x="4971160" y="2423009"/>
                  <a:pt x="4955618" y="2448088"/>
                  <a:pt x="4957119" y="2492221"/>
                </a:cubicBezTo>
                <a:cubicBezTo>
                  <a:pt x="4957659" y="2508307"/>
                  <a:pt x="4955422" y="2522819"/>
                  <a:pt x="4951208" y="2536243"/>
                </a:cubicBezTo>
                <a:lnTo>
                  <a:pt x="4942986" y="2553582"/>
                </a:lnTo>
                <a:lnTo>
                  <a:pt x="0" y="2553582"/>
                </a:lnTo>
                <a:lnTo>
                  <a:pt x="10415" y="2540282"/>
                </a:lnTo>
                <a:cubicBezTo>
                  <a:pt x="21321" y="2529317"/>
                  <a:pt x="34083" y="2520126"/>
                  <a:pt x="50390" y="2514109"/>
                </a:cubicBezTo>
                <a:cubicBezTo>
                  <a:pt x="60150" y="2510393"/>
                  <a:pt x="69288" y="2504190"/>
                  <a:pt x="78593" y="2498362"/>
                </a:cubicBezTo>
                <a:cubicBezTo>
                  <a:pt x="79663" y="2490260"/>
                  <a:pt x="77016" y="2483287"/>
                  <a:pt x="68604" y="2478966"/>
                </a:cubicBezTo>
                <a:cubicBezTo>
                  <a:pt x="15119" y="2451323"/>
                  <a:pt x="33815" y="2412284"/>
                  <a:pt x="51592" y="2367344"/>
                </a:cubicBezTo>
                <a:cubicBezTo>
                  <a:pt x="73482" y="2311677"/>
                  <a:pt x="117178" y="2293901"/>
                  <a:pt x="167239" y="2281968"/>
                </a:cubicBezTo>
                <a:cubicBezTo>
                  <a:pt x="184333" y="2277976"/>
                  <a:pt x="204809" y="2283134"/>
                  <a:pt x="218700" y="2261009"/>
                </a:cubicBezTo>
                <a:cubicBezTo>
                  <a:pt x="202945" y="2233233"/>
                  <a:pt x="167661" y="2244301"/>
                  <a:pt x="144260" y="2232104"/>
                </a:cubicBezTo>
                <a:cubicBezTo>
                  <a:pt x="124982" y="2221882"/>
                  <a:pt x="89225" y="2216464"/>
                  <a:pt x="132450" y="2182200"/>
                </a:cubicBezTo>
                <a:cubicBezTo>
                  <a:pt x="145069" y="2172139"/>
                  <a:pt x="138401" y="2161211"/>
                  <a:pt x="128269" y="2157485"/>
                </a:cubicBezTo>
                <a:cubicBezTo>
                  <a:pt x="45771" y="2128357"/>
                  <a:pt x="114856" y="2054401"/>
                  <a:pt x="102768" y="2004430"/>
                </a:cubicBezTo>
                <a:cubicBezTo>
                  <a:pt x="99143" y="1990876"/>
                  <a:pt x="114661" y="1971808"/>
                  <a:pt x="128485" y="1969383"/>
                </a:cubicBezTo>
                <a:cubicBezTo>
                  <a:pt x="216478" y="1953355"/>
                  <a:pt x="255260" y="1875600"/>
                  <a:pt x="316632" y="1814867"/>
                </a:cubicBezTo>
                <a:cubicBezTo>
                  <a:pt x="286607" y="1778049"/>
                  <a:pt x="240843" y="1760915"/>
                  <a:pt x="204084" y="1732869"/>
                </a:cubicBezTo>
                <a:cubicBezTo>
                  <a:pt x="165873" y="1703815"/>
                  <a:pt x="170805" y="1689937"/>
                  <a:pt x="227085" y="1644378"/>
                </a:cubicBezTo>
                <a:cubicBezTo>
                  <a:pt x="135002" y="1609983"/>
                  <a:pt x="135002" y="1609983"/>
                  <a:pt x="194840" y="1531510"/>
                </a:cubicBezTo>
                <a:cubicBezTo>
                  <a:pt x="155738" y="1518118"/>
                  <a:pt x="147268" y="1431235"/>
                  <a:pt x="153201" y="1357062"/>
                </a:cubicBezTo>
                <a:lnTo>
                  <a:pt x="156754" y="1330318"/>
                </a:lnTo>
                <a:lnTo>
                  <a:pt x="158203" y="1327353"/>
                </a:lnTo>
                <a:cubicBezTo>
                  <a:pt x="164944" y="1313010"/>
                  <a:pt x="174305" y="1292418"/>
                  <a:pt x="183908" y="1271808"/>
                </a:cubicBezTo>
                <a:lnTo>
                  <a:pt x="192178" y="1254359"/>
                </a:lnTo>
                <a:lnTo>
                  <a:pt x="197963" y="1258870"/>
                </a:lnTo>
                <a:cubicBezTo>
                  <a:pt x="201319" y="1265759"/>
                  <a:pt x="204343" y="1269123"/>
                  <a:pt x="207082" y="1270177"/>
                </a:cubicBezTo>
                <a:cubicBezTo>
                  <a:pt x="215301" y="1273335"/>
                  <a:pt x="220953" y="1255680"/>
                  <a:pt x="225258" y="1249926"/>
                </a:cubicBezTo>
                <a:cubicBezTo>
                  <a:pt x="239225" y="1231830"/>
                  <a:pt x="229470" y="1215162"/>
                  <a:pt x="225383" y="1197822"/>
                </a:cubicBezTo>
                <a:cubicBezTo>
                  <a:pt x="223809" y="1191435"/>
                  <a:pt x="212069" y="1213060"/>
                  <a:pt x="198195" y="1241661"/>
                </a:cubicBezTo>
                <a:lnTo>
                  <a:pt x="192178" y="1254359"/>
                </a:lnTo>
                <a:lnTo>
                  <a:pt x="185425" y="1249095"/>
                </a:lnTo>
                <a:lnTo>
                  <a:pt x="194847" y="1225969"/>
                </a:lnTo>
                <a:cubicBezTo>
                  <a:pt x="218144" y="1169629"/>
                  <a:pt x="242658" y="1113997"/>
                  <a:pt x="248781" y="1110761"/>
                </a:cubicBezTo>
                <a:cubicBezTo>
                  <a:pt x="313786" y="1076283"/>
                  <a:pt x="321395" y="965784"/>
                  <a:pt x="418181" y="974220"/>
                </a:cubicBezTo>
                <a:cubicBezTo>
                  <a:pt x="461819" y="977818"/>
                  <a:pt x="495215" y="944914"/>
                  <a:pt x="532987" y="931088"/>
                </a:cubicBezTo>
                <a:cubicBezTo>
                  <a:pt x="664440" y="883526"/>
                  <a:pt x="768295" y="806734"/>
                  <a:pt x="846702" y="686183"/>
                </a:cubicBezTo>
                <a:cubicBezTo>
                  <a:pt x="868484" y="652881"/>
                  <a:pt x="913166" y="632329"/>
                  <a:pt x="946487" y="606427"/>
                </a:cubicBezTo>
                <a:cubicBezTo>
                  <a:pt x="943857" y="580742"/>
                  <a:pt x="867909" y="616319"/>
                  <a:pt x="909859" y="561037"/>
                </a:cubicBezTo>
                <a:cubicBezTo>
                  <a:pt x="941546" y="519374"/>
                  <a:pt x="991572" y="500749"/>
                  <a:pt x="1038549" y="483076"/>
                </a:cubicBezTo>
                <a:cubicBezTo>
                  <a:pt x="1092404" y="463016"/>
                  <a:pt x="1148626" y="449861"/>
                  <a:pt x="1187871" y="397948"/>
                </a:cubicBezTo>
                <a:cubicBezTo>
                  <a:pt x="1194206" y="389666"/>
                  <a:pt x="1884389" y="14461"/>
                  <a:pt x="2747400" y="406"/>
                </a:cubicBezTo>
                <a:close/>
              </a:path>
            </a:pathLst>
          </a:custGeom>
        </p:spPr>
      </p:pic>
      <p:sp>
        <p:nvSpPr>
          <p:cNvPr id="19" name="Text Placeholder 3">
            <a:extLst>
              <a:ext uri="{FF2B5EF4-FFF2-40B4-BE49-F238E27FC236}">
                <a16:creationId xmlns:a16="http://schemas.microsoft.com/office/drawing/2014/main" id="{2F87D50C-847D-CEA4-0D27-BD2EA71B7FE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48399" y="3124205"/>
            <a:ext cx="5105400" cy="3052757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pPr marL="571500" indent="-228600">
              <a:buFont typeface="Arial" panose="020B0604020202020204" pitchFamily="34" charset="0"/>
              <a:buChar char="•"/>
            </a:pPr>
            <a:r>
              <a:rPr lang="en-US" dirty="0">
                <a:latin typeface="Arial"/>
                <a:cs typeface="Arial"/>
              </a:rPr>
              <a:t>Providing 360-degree feedback help organization to increase organizational environment;</a:t>
            </a:r>
          </a:p>
          <a:p>
            <a:pPr marL="571500" indent="-228600">
              <a:buFont typeface="Arial" panose="020B0604020202020204" pitchFamily="34" charset="0"/>
              <a:buChar char="•"/>
            </a:pPr>
            <a:r>
              <a:rPr lang="en-US" dirty="0">
                <a:latin typeface="Arial"/>
                <a:cs typeface="Arial"/>
              </a:rPr>
              <a:t>Leaders improving their behaviors;</a:t>
            </a:r>
          </a:p>
          <a:p>
            <a:pPr marL="571500" indent="-228600">
              <a:buFont typeface="Arial" panose="020B0604020202020204" pitchFamily="34" charset="0"/>
              <a:buChar char="•"/>
            </a:pPr>
            <a:r>
              <a:rPr lang="en-US" dirty="0">
                <a:latin typeface="Arial"/>
                <a:cs typeface="Arial"/>
              </a:rPr>
              <a:t>Communication between leaders and their peers, followers, customers is improving;</a:t>
            </a:r>
          </a:p>
          <a:p>
            <a:pPr marL="571500" indent="-228600">
              <a:buFont typeface="Arial" panose="020B0604020202020204" pitchFamily="34" charset="0"/>
              <a:buChar char="•"/>
            </a:pPr>
            <a:r>
              <a:rPr lang="en-US" dirty="0">
                <a:latin typeface="Arial"/>
                <a:cs typeface="Arial"/>
              </a:rPr>
              <a:t>Organization culture became more stronger ,openness and engage;</a:t>
            </a:r>
          </a:p>
          <a:p>
            <a:pPr marL="571500" indent="-228600">
              <a:buFont typeface="Arial" panose="020B0604020202020204" pitchFamily="34" charset="0"/>
              <a:buChar char="•"/>
            </a:pPr>
            <a:r>
              <a:rPr lang="en-US" dirty="0">
                <a:latin typeface="Arial"/>
                <a:cs typeface="Arial"/>
              </a:rPr>
              <a:t>Most leaders have greater interest of the Feedback;</a:t>
            </a:r>
          </a:p>
          <a:p>
            <a:pPr marL="571500" indent="-228600">
              <a:buFont typeface="Arial" panose="020B0604020202020204" pitchFamily="34" charset="0"/>
              <a:buChar char="•"/>
            </a:pPr>
            <a:r>
              <a:rPr lang="en-US" dirty="0">
                <a:latin typeface="Arial"/>
                <a:cs typeface="Arial"/>
              </a:rPr>
              <a:t>It is easy to complete the feedback</a:t>
            </a:r>
          </a:p>
          <a:p>
            <a:pPr marL="114300" indent="-228600">
              <a:buFont typeface="Arial" panose="020B0604020202020204" pitchFamily="34" charset="0"/>
              <a:buChar char="•"/>
            </a:pPr>
            <a:endParaRPr lang="en-US"/>
          </a:p>
          <a:p>
            <a:pPr marL="342900" indent="-228600">
              <a:buFont typeface="Arial" panose="020B0604020202020204" pitchFamily="34" charset="0"/>
              <a:buChar char="•"/>
            </a:pPr>
            <a:endParaRPr lang="en-US"/>
          </a:p>
          <a:p>
            <a:pPr marL="342900" indent="-228600">
              <a:buFont typeface="Arial" panose="020B0604020202020204" pitchFamily="34" charset="0"/>
              <a:buChar char="•"/>
            </a:pPr>
            <a:endParaRPr lang="en-US"/>
          </a:p>
          <a:p>
            <a:pPr indent="-228600">
              <a:buFont typeface="Arial" panose="020B0604020202020204" pitchFamily="34" charset="0"/>
              <a:buChar char="•"/>
            </a:pPr>
            <a:endParaRPr lang="en-US"/>
          </a:p>
          <a:p>
            <a:pPr indent="-228600">
              <a:buFont typeface="Arial" panose="020B0604020202020204" pitchFamily="34" charset="0"/>
              <a:buChar char="•"/>
            </a:pPr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1C7CF9E-6038-764E-14F4-04A2FCED47B0}"/>
              </a:ext>
            </a:extLst>
          </p:cNvPr>
          <p:cNvSpPr txBox="1"/>
          <p:nvPr/>
        </p:nvSpPr>
        <p:spPr>
          <a:xfrm>
            <a:off x="9990756" y="6657945"/>
            <a:ext cx="2201244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DE15810D-086B-E41E-5639-AE397F1E44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736845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>
            <a:extLst>
              <a:ext uri="{FF2B5EF4-FFF2-40B4-BE49-F238E27FC236}">
                <a16:creationId xmlns:a16="http://schemas.microsoft.com/office/drawing/2014/main" id="{A4AC5506-6312-4701-8D3C-40187889A9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51752"/>
            <a:ext cx="12192000" cy="73655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5887D74-5C3C-07EB-07CC-7A515FCF6F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6532" y="643467"/>
            <a:ext cx="11210925" cy="744836"/>
          </a:xfrm>
          <a:prstGeom prst="ellipse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2700" kern="1200">
                <a:solidFill>
                  <a:schemeClr val="bg1"/>
                </a:solidFill>
                <a:latin typeface="+mj-lt"/>
                <a:ea typeface="+mj-ea"/>
                <a:cs typeface="+mj-cs"/>
              </a:rPr>
              <a:t>Key issue whilst implementing 360-degree Feedback</a:t>
            </a:r>
          </a:p>
        </p:txBody>
      </p:sp>
      <p:pic>
        <p:nvPicPr>
          <p:cNvPr id="10" name="Content Placeholder 9" descr="Quick tips on 360 degree feedback">
            <a:extLst>
              <a:ext uri="{FF2B5EF4-FFF2-40B4-BE49-F238E27FC236}">
                <a16:creationId xmlns:a16="http://schemas.microsoft.com/office/drawing/2014/main" id="{A31DF5F6-7EB5-A867-AD53-CB6B86E4AEC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11864" y="1675227"/>
            <a:ext cx="8768271" cy="4394199"/>
          </a:xfrm>
          <a:prstGeom prst="rect">
            <a:avLst/>
          </a:prstGeom>
        </p:spPr>
      </p:pic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25F1743F-AF1E-F2D0-CABC-5E6CC81E3B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165839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6B98C3-F0FB-C5AE-979A-1EA4E5C01D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4999200"/>
            <a:ext cx="6149789" cy="1220619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Conclusion</a:t>
            </a:r>
            <a:br>
              <a:rPr lang="en-US"/>
            </a:br>
            <a:endParaRPr lang="en-US"/>
          </a:p>
        </p:txBody>
      </p:sp>
      <p:pic>
        <p:nvPicPr>
          <p:cNvPr id="6" name="Picture Placeholder 5" descr="Three arrows on bullseye">
            <a:extLst>
              <a:ext uri="{FF2B5EF4-FFF2-40B4-BE49-F238E27FC236}">
                <a16:creationId xmlns:a16="http://schemas.microsoft.com/office/drawing/2014/main" id="{29DE475F-4115-87D7-5166-F8919DBB5CC4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 rotWithShape="1">
          <a:blip r:embed="rId2"/>
          <a:srcRect r="675" b="3"/>
          <a:stretch/>
        </p:blipFill>
        <p:spPr>
          <a:xfrm>
            <a:off x="878183" y="838200"/>
            <a:ext cx="5969060" cy="3936172"/>
          </a:xfrm>
          <a:prstGeom prst="rect">
            <a:avLst/>
          </a:prstGeom>
        </p:spPr>
      </p:pic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CD8BC200-CFA3-C21D-9306-5C7BA01865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551917" y="871146"/>
            <a:ext cx="736939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B4AE9F0-A43C-E2BE-6BD3-25AA3091BD8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485202" y="1143000"/>
            <a:ext cx="3929558" cy="4962466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285750" indent="-228600">
              <a:buFont typeface="Arial" panose="020B0604020202020204" pitchFamily="34" charset="0"/>
              <a:buChar char="•"/>
            </a:pPr>
            <a:r>
              <a:rPr lang="en-US" sz="1700" dirty="0"/>
              <a:t>This presentation presented the 360-degree feedback such as efficacy system.</a:t>
            </a:r>
            <a:endParaRPr lang="en-US" sz="1700" dirty="0">
              <a:cs typeface="Calibri"/>
            </a:endParaRPr>
          </a:p>
          <a:p>
            <a:pPr marL="285750" indent="-228600">
              <a:buFont typeface="Arial" panose="020B0604020202020204" pitchFamily="34" charset="0"/>
              <a:buChar char="•"/>
            </a:pPr>
            <a:r>
              <a:rPr lang="en-US" sz="1700" dirty="0"/>
              <a:t>By using 360-degree feedback process, we understanding the powerful using that process and how this helps for behavior change.</a:t>
            </a:r>
            <a:endParaRPr lang="en-US" sz="1700" dirty="0">
              <a:cs typeface="Calibri"/>
            </a:endParaRPr>
          </a:p>
          <a:p>
            <a:pPr marL="285750" indent="-228600">
              <a:buFont typeface="Arial" panose="020B0604020202020204" pitchFamily="34" charset="0"/>
              <a:buChar char="•"/>
            </a:pPr>
            <a:r>
              <a:rPr lang="en-US" sz="1700" dirty="0"/>
              <a:t>By using 360-degree feedback employers helping employees to grown and achieve the same goals for the organization.</a:t>
            </a:r>
            <a:endParaRPr lang="en-US" sz="1700" dirty="0">
              <a:cs typeface="Calibri"/>
            </a:endParaRPr>
          </a:p>
          <a:p>
            <a:pPr marL="285750" indent="-228600">
              <a:buFont typeface="Arial" panose="020B0604020202020204" pitchFamily="34" charset="0"/>
              <a:buChar char="•"/>
            </a:pPr>
            <a:r>
              <a:rPr lang="en-US" sz="1700" dirty="0"/>
              <a:t>The organization have to  use 360-degree feedback to improve  the efficiency ,to improve productivity and engagement.</a:t>
            </a:r>
            <a:endParaRPr lang="en-US" sz="1700" dirty="0">
              <a:cs typeface="Calibri"/>
            </a:endParaRPr>
          </a:p>
          <a:p>
            <a:pPr marL="285750" indent="-228600">
              <a:buFont typeface="Arial" panose="020B0604020202020204" pitchFamily="34" charset="0"/>
              <a:buChar char="•"/>
            </a:pPr>
            <a:r>
              <a:rPr lang="en-US" sz="1700" dirty="0"/>
              <a:t>An  organization is successful , when their team is  successful.</a:t>
            </a:r>
            <a:endParaRPr lang="en-US" sz="1700" dirty="0">
              <a:cs typeface="Calibri"/>
            </a:endParaRPr>
          </a:p>
          <a:p>
            <a:pPr indent="-228600">
              <a:buFont typeface="Arial" panose="020B0604020202020204" pitchFamily="34" charset="0"/>
              <a:buChar char="•"/>
            </a:pPr>
            <a:endParaRPr lang="en-US" sz="170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1BFEAAF-078E-F131-3557-9461C07E58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600"/>
              </a:spcAft>
              <a:defRPr/>
            </a:pPr>
            <a:fld id="{330EA680-D336-4FF7-8B7A-9848BB0A1C32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>
                <a:spcAft>
                  <a:spcPts val="600"/>
                </a:spcAft>
                <a:defRPr/>
              </a:pPr>
              <a:t>11</a:t>
            </a:fld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348572754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8" name="Slide Background">
            <a:extLst>
              <a:ext uri="{FF2B5EF4-FFF2-40B4-BE49-F238E27FC236}">
                <a16:creationId xmlns:a16="http://schemas.microsoft.com/office/drawing/2014/main" id="{B65C0385-5E30-4D2E-AF9F-4639659D34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Pen placed on top of a signature line">
            <a:extLst>
              <a:ext uri="{FF2B5EF4-FFF2-40B4-BE49-F238E27FC236}">
                <a16:creationId xmlns:a16="http://schemas.microsoft.com/office/drawing/2014/main" id="{640C67BC-754F-FA25-88BA-17A07E47DD8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1488" r="2" b="2"/>
          <a:stretch/>
        </p:blipFill>
        <p:spPr>
          <a:xfrm>
            <a:off x="20" y="1666568"/>
            <a:ext cx="6106195" cy="5191432"/>
          </a:xfrm>
          <a:prstGeom prst="rect">
            <a:avLst/>
          </a:prstGeom>
        </p:spPr>
      </p:pic>
      <p:sp useBgFill="1">
        <p:nvSpPr>
          <p:cNvPr id="39" name="Rectangle 38">
            <a:extLst>
              <a:ext uri="{FF2B5EF4-FFF2-40B4-BE49-F238E27FC236}">
                <a16:creationId xmlns:a16="http://schemas.microsoft.com/office/drawing/2014/main" id="{E335820B-3A29-42C5-AA8D-10ECA43CD9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1729117"/>
          </a:xfrm>
          <a:prstGeom prst="rect">
            <a:avLst/>
          </a:prstGeom>
          <a:ln>
            <a:noFill/>
          </a:ln>
          <a:effectLst>
            <a:outerShdw blurRad="368300" dist="101600" dir="5460000" sx="90000" sy="90000" algn="t" rotWithShape="0">
              <a:srgbClr val="000000">
                <a:alpha val="2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43E3030-A3FD-A569-45B6-DE67A219AC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1" y="352766"/>
            <a:ext cx="10591999" cy="1023584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000"/>
              <a:t>      Reference list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F9D12EF2-BA70-A5FF-3FA0-5686A532081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803408" y="1651052"/>
            <a:ext cx="4550391" cy="4669017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57150" indent="-228600">
              <a:spcBef>
                <a:spcPts val="0"/>
              </a:spcBef>
              <a:spcAft>
                <a:spcPts val="600"/>
              </a:spcAft>
              <a:buFont typeface="Wingdings"/>
              <a:buChar char="Ø"/>
            </a:pPr>
            <a:r>
              <a:rPr lang="en-US" sz="1100" dirty="0">
                <a:latin typeface="Arial"/>
                <a:cs typeface="Arial"/>
              </a:rPr>
              <a:t>Church, A.H. and Bracken, D.W., 1997. Advancing the state of the art of 360-degree feedback: Guest editors' comments on the research and practice of </a:t>
            </a:r>
            <a:r>
              <a:rPr lang="en-US" sz="1100" err="1">
                <a:latin typeface="Arial"/>
                <a:cs typeface="Arial"/>
              </a:rPr>
              <a:t>multirater</a:t>
            </a:r>
            <a:r>
              <a:rPr lang="en-US" sz="1100" dirty="0">
                <a:latin typeface="Arial"/>
                <a:cs typeface="Arial"/>
              </a:rPr>
              <a:t> assessment methods. </a:t>
            </a:r>
            <a:r>
              <a:rPr lang="en-US" sz="1100" i="1" dirty="0">
                <a:latin typeface="Arial"/>
                <a:cs typeface="Arial"/>
              </a:rPr>
              <a:t>Group &amp; Organization Management</a:t>
            </a:r>
            <a:r>
              <a:rPr lang="en-US" sz="1100" dirty="0">
                <a:latin typeface="Arial"/>
                <a:cs typeface="Arial"/>
              </a:rPr>
              <a:t>, </a:t>
            </a:r>
            <a:r>
              <a:rPr lang="en-US" sz="1100" i="1" dirty="0">
                <a:latin typeface="Arial"/>
                <a:cs typeface="Arial"/>
              </a:rPr>
              <a:t>22</a:t>
            </a:r>
            <a:r>
              <a:rPr lang="en-US" sz="1100" dirty="0">
                <a:latin typeface="Arial"/>
                <a:cs typeface="Arial"/>
              </a:rPr>
              <a:t>(2), pp.149-161.</a:t>
            </a:r>
            <a:endParaRPr lang="en-US">
              <a:latin typeface="Arial"/>
              <a:cs typeface="Arial"/>
            </a:endParaRPr>
          </a:p>
          <a:p>
            <a:pPr marL="57150" indent="-228600">
              <a:spcBef>
                <a:spcPts val="0"/>
              </a:spcBef>
              <a:spcAft>
                <a:spcPts val="600"/>
              </a:spcAft>
              <a:buFont typeface="Wingdings"/>
              <a:buChar char="Ø"/>
            </a:pPr>
            <a:r>
              <a:rPr lang="en-US" sz="1100" dirty="0">
                <a:latin typeface="Arial"/>
                <a:cs typeface="Arial"/>
                <a:hlinkClick r:id="rId3"/>
              </a:rPr>
              <a:t>360-feedback-2.jpg (440×267) (internationalsuccessacademy.com)</a:t>
            </a:r>
            <a:endParaRPr lang="en-US" sz="1100">
              <a:latin typeface="Arial"/>
              <a:ea typeface="Calibri" panose="020F0502020204030204"/>
              <a:cs typeface="Arial"/>
            </a:endParaRPr>
          </a:p>
          <a:p>
            <a:pPr marL="57150" indent="-228600">
              <a:spcBef>
                <a:spcPts val="0"/>
              </a:spcBef>
              <a:spcAft>
                <a:spcPts val="600"/>
              </a:spcAft>
              <a:buFont typeface="Wingdings"/>
              <a:buChar char="Ø"/>
            </a:pPr>
            <a:r>
              <a:rPr lang="en-US" sz="1100" dirty="0">
                <a:latin typeface="Arial"/>
                <a:cs typeface="Arial"/>
                <a:hlinkClick r:id="rId4"/>
              </a:rPr>
              <a:t>9 HR Centers of Excellence ideas | center of excellence, talent management, human resources (pinterest.com)</a:t>
            </a:r>
            <a:endParaRPr lang="en-US" sz="1100">
              <a:latin typeface="Arial"/>
              <a:ea typeface="Calibri" panose="020F0502020204030204"/>
              <a:cs typeface="Arial"/>
            </a:endParaRPr>
          </a:p>
          <a:p>
            <a:pPr indent="-228600">
              <a:spcBef>
                <a:spcPts val="0"/>
              </a:spcBef>
              <a:spcAft>
                <a:spcPts val="600"/>
              </a:spcAft>
              <a:buFont typeface="Wingdings"/>
              <a:buChar char="Ø"/>
            </a:pPr>
            <a:r>
              <a:rPr lang="en-US" sz="1100" err="1">
                <a:latin typeface="Arial"/>
                <a:cs typeface="Arial"/>
              </a:rPr>
              <a:t>Kanaslan</a:t>
            </a:r>
            <a:r>
              <a:rPr lang="en-US" sz="1100" dirty="0">
                <a:latin typeface="Arial"/>
                <a:cs typeface="Arial"/>
              </a:rPr>
              <a:t>, E.K. and </a:t>
            </a:r>
            <a:r>
              <a:rPr lang="en-US" sz="1100" err="1">
                <a:latin typeface="Arial"/>
                <a:cs typeface="Arial"/>
              </a:rPr>
              <a:t>Iyem</a:t>
            </a:r>
            <a:r>
              <a:rPr lang="en-US" sz="1100" dirty="0">
                <a:latin typeface="Arial"/>
                <a:cs typeface="Arial"/>
              </a:rPr>
              <a:t>, C., 2016. Is 360 degree feedback appraisal an effective way of performance evaluation. </a:t>
            </a:r>
            <a:r>
              <a:rPr lang="en-US" sz="1100" i="1" dirty="0">
                <a:latin typeface="Arial"/>
                <a:cs typeface="Arial"/>
              </a:rPr>
              <a:t>International Journal of Academic Research in Business and Social Sciences</a:t>
            </a:r>
            <a:r>
              <a:rPr lang="en-US" sz="1100" dirty="0">
                <a:latin typeface="Arial"/>
                <a:cs typeface="Arial"/>
              </a:rPr>
              <a:t>, </a:t>
            </a:r>
            <a:r>
              <a:rPr lang="en-US" sz="1100" i="1" dirty="0">
                <a:latin typeface="Arial"/>
                <a:cs typeface="Arial"/>
              </a:rPr>
              <a:t>6</a:t>
            </a:r>
            <a:r>
              <a:rPr lang="en-US" sz="1100" dirty="0">
                <a:latin typeface="Arial"/>
                <a:cs typeface="Arial"/>
              </a:rPr>
              <a:t>(5), pp.172-182.</a:t>
            </a:r>
            <a:endParaRPr lang="en-US" sz="1100">
              <a:latin typeface="Arial"/>
              <a:ea typeface="Calibri"/>
              <a:cs typeface="Arial"/>
            </a:endParaRPr>
          </a:p>
          <a:p>
            <a:pPr indent="-228600">
              <a:spcBef>
                <a:spcPts val="0"/>
              </a:spcBef>
              <a:spcAft>
                <a:spcPts val="600"/>
              </a:spcAft>
              <a:buFont typeface="Wingdings"/>
              <a:buChar char="Ø"/>
            </a:pPr>
            <a:r>
              <a:rPr lang="en-US" sz="1100" dirty="0">
                <a:latin typeface="Arial"/>
                <a:cs typeface="Arial"/>
                <a:hlinkClick r:id="rId5"/>
              </a:rPr>
              <a:t>360 Degree Feedback: Definition, Benefits, and Examples (betterup.com)</a:t>
            </a:r>
            <a:endParaRPr lang="en-US" sz="1100">
              <a:latin typeface="Arial"/>
              <a:ea typeface="Calibri" panose="020F0502020204030204"/>
              <a:cs typeface="Arial"/>
            </a:endParaRPr>
          </a:p>
          <a:p>
            <a:pPr indent="-228600">
              <a:spcBef>
                <a:spcPts val="0"/>
              </a:spcBef>
              <a:spcAft>
                <a:spcPts val="600"/>
              </a:spcAft>
              <a:buFont typeface="Wingdings"/>
              <a:buChar char="Ø"/>
            </a:pPr>
            <a:r>
              <a:rPr lang="en-US" sz="1100" dirty="0">
                <a:latin typeface="Arial"/>
                <a:cs typeface="Arial"/>
              </a:rPr>
              <a:t>Mohapatra, M., 2015. 360 degree feedback: a review of literature. </a:t>
            </a:r>
            <a:r>
              <a:rPr lang="en-US" sz="1100" i="1" dirty="0">
                <a:latin typeface="Arial"/>
                <a:cs typeface="Arial"/>
              </a:rPr>
              <a:t>Research Scholar of Management KIIT University Bhubaneswar Orissa</a:t>
            </a:r>
            <a:r>
              <a:rPr lang="en-US" sz="1100" dirty="0">
                <a:latin typeface="Arial"/>
                <a:cs typeface="Arial"/>
              </a:rPr>
              <a:t>, </a:t>
            </a:r>
            <a:r>
              <a:rPr lang="en-US" sz="1100" i="1" dirty="0">
                <a:latin typeface="Arial"/>
                <a:cs typeface="Arial"/>
              </a:rPr>
              <a:t>2</a:t>
            </a:r>
            <a:r>
              <a:rPr lang="en-US" sz="1100" dirty="0">
                <a:latin typeface="Arial"/>
                <a:cs typeface="Arial"/>
              </a:rPr>
              <a:t>(1), pp.112-116.</a:t>
            </a:r>
            <a:endParaRPr lang="en-US" sz="1100">
              <a:latin typeface="Arial"/>
              <a:ea typeface="Calibri"/>
              <a:cs typeface="Arial"/>
            </a:endParaRPr>
          </a:p>
          <a:p>
            <a:pPr indent="-228600">
              <a:spcBef>
                <a:spcPts val="0"/>
              </a:spcBef>
              <a:spcAft>
                <a:spcPts val="600"/>
              </a:spcAft>
              <a:buFont typeface="Wingdings"/>
              <a:buChar char="Ø"/>
            </a:pPr>
            <a:r>
              <a:rPr lang="en-US" sz="1100" dirty="0">
                <a:latin typeface="Arial"/>
                <a:cs typeface="Arial"/>
              </a:rPr>
              <a:t>Curtis, D., 1996. Employers appreciate 360‐degree feedback. </a:t>
            </a:r>
            <a:r>
              <a:rPr lang="en-US" sz="1100" i="1" dirty="0">
                <a:latin typeface="Arial"/>
                <a:cs typeface="Arial"/>
              </a:rPr>
              <a:t>Management Development Review</a:t>
            </a:r>
            <a:r>
              <a:rPr lang="en-US" sz="1100" dirty="0">
                <a:latin typeface="Arial"/>
                <a:cs typeface="Arial"/>
              </a:rPr>
              <a:t>, </a:t>
            </a:r>
            <a:r>
              <a:rPr lang="en-US" sz="1100" i="1" dirty="0">
                <a:latin typeface="Arial"/>
                <a:cs typeface="Arial"/>
              </a:rPr>
              <a:t>9</a:t>
            </a:r>
            <a:r>
              <a:rPr lang="en-US" sz="1100" dirty="0">
                <a:latin typeface="Arial"/>
                <a:cs typeface="Arial"/>
              </a:rPr>
              <a:t>(5), pp.34-36.</a:t>
            </a:r>
            <a:endParaRPr lang="en-US" sz="1100">
              <a:latin typeface="Arial"/>
              <a:ea typeface="Calibri"/>
              <a:cs typeface="Arial"/>
            </a:endParaRPr>
          </a:p>
          <a:p>
            <a:pPr indent="-228600">
              <a:spcBef>
                <a:spcPts val="0"/>
              </a:spcBef>
              <a:spcAft>
                <a:spcPts val="600"/>
              </a:spcAft>
              <a:buFont typeface="Wingdings"/>
              <a:buChar char="Ø"/>
            </a:pPr>
            <a:r>
              <a:rPr lang="en-US" sz="1000" dirty="0">
                <a:solidFill>
                  <a:srgbClr val="222222"/>
                </a:solidFill>
                <a:latin typeface="Arial"/>
                <a:ea typeface="Calibri"/>
                <a:cs typeface="Arial"/>
              </a:rPr>
              <a:t>Chandhana, K. and </a:t>
            </a:r>
            <a:r>
              <a:rPr lang="en-US" sz="1000" err="1">
                <a:solidFill>
                  <a:srgbClr val="222222"/>
                </a:solidFill>
                <a:latin typeface="Arial"/>
                <a:ea typeface="Calibri"/>
                <a:cs typeface="Arial"/>
              </a:rPr>
              <a:t>Easow</a:t>
            </a:r>
            <a:r>
              <a:rPr lang="en-US" sz="1000" dirty="0">
                <a:solidFill>
                  <a:srgbClr val="222222"/>
                </a:solidFill>
                <a:latin typeface="Arial"/>
                <a:ea typeface="Calibri"/>
                <a:cs typeface="Arial"/>
              </a:rPr>
              <a:t>, D.T., 2015. Performance Appraisal Method Used in Top 10 IT Companies-360 Degree Feedback &amp; Balanced Score Card: A Review. </a:t>
            </a:r>
            <a:r>
              <a:rPr lang="en-US" sz="1000" i="1" dirty="0">
                <a:solidFill>
                  <a:srgbClr val="222222"/>
                </a:solidFill>
                <a:latin typeface="Arial"/>
                <a:ea typeface="Calibri"/>
                <a:cs typeface="Arial"/>
              </a:rPr>
              <a:t>Bonfring International Journal of Industrial Engineering and Management Science</a:t>
            </a:r>
            <a:r>
              <a:rPr lang="en-US" sz="1000" dirty="0">
                <a:solidFill>
                  <a:srgbClr val="222222"/>
                </a:solidFill>
                <a:latin typeface="Arial"/>
                <a:ea typeface="Calibri"/>
                <a:cs typeface="Arial"/>
              </a:rPr>
              <a:t>, </a:t>
            </a:r>
            <a:r>
              <a:rPr lang="en-US" sz="1000" i="1" dirty="0">
                <a:solidFill>
                  <a:srgbClr val="222222"/>
                </a:solidFill>
                <a:latin typeface="Arial"/>
                <a:ea typeface="Calibri"/>
                <a:cs typeface="Arial"/>
              </a:rPr>
              <a:t>5</a:t>
            </a:r>
            <a:r>
              <a:rPr lang="en-US" sz="1000" dirty="0">
                <a:solidFill>
                  <a:srgbClr val="222222"/>
                </a:solidFill>
                <a:latin typeface="Arial"/>
                <a:ea typeface="Calibri"/>
                <a:cs typeface="Arial"/>
              </a:rPr>
              <a:t>(2), pp.73-77.</a:t>
            </a:r>
            <a:endParaRPr lang="en-US" sz="1100" dirty="0">
              <a:ea typeface="Calibri"/>
              <a:cs typeface="Calibri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E4481AF6-8E85-8365-FD64-40A25C9A6A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950187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Slide Background">
            <a:extLst>
              <a:ext uri="{FF2B5EF4-FFF2-40B4-BE49-F238E27FC236}">
                <a16:creationId xmlns:a16="http://schemas.microsoft.com/office/drawing/2014/main" id="{C0763A76-9F1C-4FC5-82B7-DD475DA461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-1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E81BF4F6-F2CF-4984-9D14-D6966D92F9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8522446" cy="2285999"/>
          </a:xfrm>
          <a:prstGeom prst="rect">
            <a:avLst/>
          </a:prstGeom>
          <a:ln>
            <a:noFill/>
          </a:ln>
          <a:effectLst>
            <a:outerShdw blurRad="596900" dist="304800" dir="7140000" sx="90000" sy="90000" algn="t" rotWithShape="0">
              <a:srgbClr val="000000">
                <a:alpha val="1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0ED32AC-3867-39CC-61E9-23DAFF7616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3" y="350196"/>
            <a:ext cx="4646904" cy="162452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000"/>
              <a:t>Reference list</a:t>
            </a:r>
          </a:p>
        </p:txBody>
      </p:sp>
      <p:sp>
        <p:nvSpPr>
          <p:cNvPr id="18" name="Text Placeholder 3">
            <a:extLst>
              <a:ext uri="{FF2B5EF4-FFF2-40B4-BE49-F238E27FC236}">
                <a16:creationId xmlns:a16="http://schemas.microsoft.com/office/drawing/2014/main" id="{1CD7857D-E723-6A8D-1970-625A327FF2A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61802" y="2743200"/>
            <a:ext cx="4646905" cy="3613149"/>
          </a:xfrm>
        </p:spPr>
        <p:txBody>
          <a:bodyPr vert="horz" lIns="91440" tIns="45720" rIns="91440" bIns="45720" rtlCol="0" anchor="ctr">
            <a:noAutofit/>
          </a:bodyPr>
          <a:lstStyle/>
          <a:p>
            <a:pPr marL="285750" indent="-285750">
              <a:buChar char="•"/>
            </a:pPr>
            <a:r>
              <a:rPr lang="en-US" sz="1400" dirty="0">
                <a:latin typeface="Arial"/>
                <a:ea typeface="+mn-lt"/>
                <a:cs typeface="+mn-lt"/>
                <a:hlinkClick r:id="rId2"/>
              </a:rPr>
              <a:t>Leadership 360 Feedback Surveys | Simple Questions | People Insight</a:t>
            </a:r>
            <a:endParaRPr lang="en-US" sz="1400">
              <a:latin typeface="Arial"/>
              <a:ea typeface="+mn-lt"/>
              <a:cs typeface="+mn-lt"/>
            </a:endParaRPr>
          </a:p>
          <a:p>
            <a:pPr marL="285750" indent="-285750">
              <a:buChar char="•"/>
            </a:pPr>
            <a:r>
              <a:rPr lang="en-US" sz="1400" dirty="0">
                <a:solidFill>
                  <a:srgbClr val="222222"/>
                </a:solidFill>
                <a:latin typeface="Arial"/>
                <a:ea typeface="Calibri" panose="020F0502020204030204"/>
                <a:cs typeface="Arial"/>
              </a:rPr>
              <a:t>Waldman, D.A. and Atwater, L.E., 1998. </a:t>
            </a:r>
            <a:r>
              <a:rPr lang="en-US" sz="1400" i="1" dirty="0">
                <a:solidFill>
                  <a:srgbClr val="222222"/>
                </a:solidFill>
                <a:latin typeface="Arial"/>
                <a:ea typeface="Calibri" panose="020F0502020204030204"/>
                <a:cs typeface="Arial"/>
              </a:rPr>
              <a:t>Power of 360 Degree Feedback</a:t>
            </a:r>
            <a:r>
              <a:rPr lang="en-US" sz="1400" dirty="0">
                <a:solidFill>
                  <a:srgbClr val="222222"/>
                </a:solidFill>
                <a:latin typeface="Arial"/>
                <a:ea typeface="Calibri" panose="020F0502020204030204"/>
                <a:cs typeface="Arial"/>
              </a:rPr>
              <a:t>. Routledge.</a:t>
            </a:r>
          </a:p>
          <a:p>
            <a:pPr marL="285750" indent="-285750">
              <a:buChar char="•"/>
            </a:pPr>
            <a:r>
              <a:rPr lang="en-US" sz="1400" dirty="0">
                <a:solidFill>
                  <a:srgbClr val="222222"/>
                </a:solidFill>
                <a:latin typeface="Arial"/>
                <a:ea typeface="+mn-lt"/>
                <a:cs typeface="+mn-lt"/>
                <a:hlinkClick r:id="rId3"/>
              </a:rPr>
              <a:t>9 Tips for Successful 360˚ Feedback : 9 tips for a Sucessful 360 Degree Feedback (internalchange.com)</a:t>
            </a:r>
            <a:endParaRPr lang="en-US" sz="1400">
              <a:solidFill>
                <a:srgbClr val="222222"/>
              </a:solidFill>
              <a:latin typeface="Arial"/>
              <a:ea typeface="+mn-lt"/>
              <a:cs typeface="+mn-lt"/>
            </a:endParaRPr>
          </a:p>
          <a:p>
            <a:pPr marL="171450" indent="-171450">
              <a:buChar char="•"/>
            </a:pPr>
            <a:r>
              <a:rPr lang="en-US" sz="1400">
                <a:solidFill>
                  <a:srgbClr val="222222"/>
                </a:solidFill>
                <a:latin typeface="Arial"/>
                <a:ea typeface="Calibri" panose="020F0502020204030204"/>
                <a:cs typeface="Arial"/>
              </a:rPr>
              <a:t>Bracken, D.W. and Rose, D.S., 2011. When does 360-degree feedback create behavior change? And how would we know it when it does?. </a:t>
            </a:r>
            <a:r>
              <a:rPr lang="en-US" sz="1400" i="1">
                <a:solidFill>
                  <a:srgbClr val="222222"/>
                </a:solidFill>
                <a:latin typeface="Arial"/>
                <a:ea typeface="Calibri" panose="020F0502020204030204"/>
                <a:cs typeface="Arial"/>
              </a:rPr>
              <a:t>Journal of Business and Psychology</a:t>
            </a:r>
            <a:r>
              <a:rPr lang="en-US" sz="1400">
                <a:solidFill>
                  <a:srgbClr val="222222"/>
                </a:solidFill>
                <a:latin typeface="Arial"/>
                <a:ea typeface="Calibri" panose="020F0502020204030204"/>
                <a:cs typeface="Arial"/>
              </a:rPr>
              <a:t>, </a:t>
            </a:r>
            <a:r>
              <a:rPr lang="en-US" sz="1400" i="1">
                <a:solidFill>
                  <a:srgbClr val="222222"/>
                </a:solidFill>
                <a:latin typeface="Arial"/>
                <a:ea typeface="Calibri" panose="020F0502020204030204"/>
                <a:cs typeface="Arial"/>
              </a:rPr>
              <a:t>26</a:t>
            </a:r>
            <a:r>
              <a:rPr lang="en-US" sz="1400">
                <a:solidFill>
                  <a:srgbClr val="222222"/>
                </a:solidFill>
                <a:latin typeface="Arial"/>
                <a:ea typeface="Calibri" panose="020F0502020204030204"/>
                <a:cs typeface="Arial"/>
              </a:rPr>
              <a:t>(2), pp.183-192.</a:t>
            </a:r>
            <a:endParaRPr lang="en-US" sz="1400" dirty="0">
              <a:solidFill>
                <a:srgbClr val="222222"/>
              </a:solidFill>
              <a:latin typeface="Arial"/>
              <a:ea typeface="Calibri" panose="020F0502020204030204"/>
              <a:cs typeface="Calibri"/>
            </a:endParaRPr>
          </a:p>
        </p:txBody>
      </p:sp>
      <p:pic>
        <p:nvPicPr>
          <p:cNvPr id="19" name="Picture 18" descr="Pen placed on top of a signature line">
            <a:extLst>
              <a:ext uri="{FF2B5EF4-FFF2-40B4-BE49-F238E27FC236}">
                <a16:creationId xmlns:a16="http://schemas.microsoft.com/office/drawing/2014/main" id="{589DF511-8FE3-637E-293A-6161D492778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0690" r="-3" b="-3"/>
          <a:stretch/>
        </p:blipFill>
        <p:spPr>
          <a:xfrm>
            <a:off x="6096000" y="1"/>
            <a:ext cx="6102825" cy="6858000"/>
          </a:xfrm>
          <a:prstGeom prst="rect">
            <a:avLst/>
          </a:prstGeom>
        </p:spPr>
      </p:pic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4EFA6046-62F6-30CB-5216-7AB2528646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165332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office theme</vt:lpstr>
      <vt:lpstr>PowerPoint Presentation</vt:lpstr>
      <vt:lpstr>Introduction</vt:lpstr>
      <vt:lpstr> 360-degree feedback concept</vt:lpstr>
      <vt:lpstr>360- degree Feedback as a performance management process </vt:lpstr>
      <vt:lpstr>The purpose of 360- degree Feedback</vt:lpstr>
      <vt:lpstr>Why the 360-degree Feedback is so important for employees </vt:lpstr>
      <vt:lpstr>Why the 360-degree Feedback is so important for the employers</vt:lpstr>
      <vt:lpstr>The benefits  of the 360-fegree Feedback Concept to Employees</vt:lpstr>
      <vt:lpstr>The benefits of 360-degree feedback for the employers</vt:lpstr>
      <vt:lpstr>Key issue whilst implementing 360-degree Feedback</vt:lpstr>
      <vt:lpstr>Conclusion </vt:lpstr>
      <vt:lpstr>      Reference list</vt:lpstr>
      <vt:lpstr>Reference list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/>
  <cp:revision>1044</cp:revision>
  <dcterms:created xsi:type="dcterms:W3CDTF">2023-10-25T19:35:06Z</dcterms:created>
  <dcterms:modified xsi:type="dcterms:W3CDTF">2023-10-28T20:26:13Z</dcterms:modified>
</cp:coreProperties>
</file>