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844" r:id="rId2"/>
  </p:sldMasterIdLst>
  <p:notesMasterIdLst>
    <p:notesMasterId r:id="rId57"/>
  </p:notesMasterIdLst>
  <p:sldIdLst>
    <p:sldId id="365" r:id="rId3"/>
    <p:sldId id="782" r:id="rId4"/>
    <p:sldId id="905" r:id="rId5"/>
    <p:sldId id="820" r:id="rId6"/>
    <p:sldId id="906" r:id="rId7"/>
    <p:sldId id="822" r:id="rId8"/>
    <p:sldId id="839" r:id="rId9"/>
    <p:sldId id="864" r:id="rId10"/>
    <p:sldId id="865" r:id="rId11"/>
    <p:sldId id="866" r:id="rId12"/>
    <p:sldId id="867" r:id="rId13"/>
    <p:sldId id="868" r:id="rId14"/>
    <p:sldId id="869" r:id="rId15"/>
    <p:sldId id="870" r:id="rId16"/>
    <p:sldId id="871" r:id="rId17"/>
    <p:sldId id="872" r:id="rId18"/>
    <p:sldId id="873" r:id="rId19"/>
    <p:sldId id="892" r:id="rId20"/>
    <p:sldId id="893" r:id="rId21"/>
    <p:sldId id="894" r:id="rId22"/>
    <p:sldId id="895" r:id="rId23"/>
    <p:sldId id="907" r:id="rId24"/>
    <p:sldId id="260" r:id="rId25"/>
    <p:sldId id="829" r:id="rId26"/>
    <p:sldId id="908" r:id="rId27"/>
    <p:sldId id="909" r:id="rId28"/>
    <p:sldId id="910" r:id="rId29"/>
    <p:sldId id="827" r:id="rId30"/>
    <p:sldId id="287" r:id="rId31"/>
    <p:sldId id="806" r:id="rId32"/>
    <p:sldId id="279" r:id="rId33"/>
    <p:sldId id="293" r:id="rId34"/>
    <p:sldId id="257" r:id="rId35"/>
    <p:sldId id="899" r:id="rId36"/>
    <p:sldId id="280" r:id="rId37"/>
    <p:sldId id="281" r:id="rId38"/>
    <p:sldId id="282" r:id="rId39"/>
    <p:sldId id="285" r:id="rId40"/>
    <p:sldId id="283" r:id="rId41"/>
    <p:sldId id="284" r:id="rId42"/>
    <p:sldId id="286" r:id="rId43"/>
    <p:sldId id="896" r:id="rId44"/>
    <p:sldId id="898" r:id="rId45"/>
    <p:sldId id="290" r:id="rId46"/>
    <p:sldId id="900" r:id="rId47"/>
    <p:sldId id="291" r:id="rId48"/>
    <p:sldId id="901" r:id="rId49"/>
    <p:sldId id="903" r:id="rId50"/>
    <p:sldId id="902" r:id="rId51"/>
    <p:sldId id="504" r:id="rId52"/>
    <p:sldId id="799" r:id="rId53"/>
    <p:sldId id="359" r:id="rId54"/>
    <p:sldId id="904" r:id="rId55"/>
    <p:sldId id="897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97F8"/>
    <a:srgbClr val="FF3399"/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CD8B6D-A139-4262-A1CD-BD8FD0258174}" v="961" dt="2021-07-06T13:01:41.673"/>
    <p1510:client id="{CEB6C405-F306-4CF7-BFDF-32E448E6FC5E}" v="249" dt="2021-07-06T12:05:44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4586"/>
  </p:normalViewPr>
  <p:slideViewPr>
    <p:cSldViewPr snapToGrid="0">
      <p:cViewPr varScale="1">
        <p:scale>
          <a:sx n="45" d="100"/>
          <a:sy n="45" d="100"/>
        </p:scale>
        <p:origin x="48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D2F474-AB54-44CC-9585-5A0BCCE47EE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30FF13-A933-470A-8B4E-4CD9781326A5}">
      <dgm:prSet/>
      <dgm:spPr/>
      <dgm:t>
        <a:bodyPr/>
        <a:lstStyle/>
        <a:p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zuó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zh-CN" b="1" dirty="0">
              <a:latin typeface="SimSun" panose="02010600030101010101" pitchFamily="2" charset="-122"/>
              <a:ea typeface="SimSun" panose="02010600030101010101" pitchFamily="2" charset="-122"/>
            </a:rPr>
            <a:t>昨天 </a:t>
          </a:r>
          <a:endParaRPr lang="en-US" dirty="0">
            <a:latin typeface="SimSun" panose="02010600030101010101" pitchFamily="2" charset="-122"/>
            <a:ea typeface="SimSun" panose="02010600030101010101" pitchFamily="2" charset="-122"/>
          </a:endParaRPr>
        </a:p>
      </dgm:t>
    </dgm:pt>
    <dgm:pt modelId="{C09048BF-7DD2-4CDD-A4A3-005BA8FE45C3}" type="parTrans" cxnId="{B788D322-9CAD-4134-84FA-8C0A76E7CE9F}">
      <dgm:prSet/>
      <dgm:spPr/>
      <dgm:t>
        <a:bodyPr/>
        <a:lstStyle/>
        <a:p>
          <a:endParaRPr lang="en-US"/>
        </a:p>
      </dgm:t>
    </dgm:pt>
    <dgm:pt modelId="{101945F4-424C-4E08-BF8F-1DD546FCE720}" type="sibTrans" cxnId="{B788D322-9CAD-4134-84FA-8C0A76E7CE9F}">
      <dgm:prSet/>
      <dgm:spPr/>
      <dgm:t>
        <a:bodyPr/>
        <a:lstStyle/>
        <a:p>
          <a:endParaRPr lang="en-US"/>
        </a:p>
      </dgm:t>
    </dgm:pt>
    <dgm:pt modelId="{AF49B5B3-01BE-4666-9ED6-D5A79C46F68F}">
      <dgm:prSet/>
      <dgm:spPr/>
      <dgm:t>
        <a:bodyPr/>
        <a:lstStyle/>
        <a:p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jīn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 </a:t>
          </a:r>
          <a:r>
            <a:rPr lang="zh-CN" b="1" dirty="0">
              <a:latin typeface="SimSun" panose="02010600030101010101" pitchFamily="2" charset="-122"/>
              <a:ea typeface="SimSun" panose="02010600030101010101" pitchFamily="2" charset="-122"/>
            </a:rPr>
            <a:t>今天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  </a:t>
          </a:r>
          <a:endParaRPr lang="en-US" dirty="0">
            <a:latin typeface="SimSun" panose="02010600030101010101" pitchFamily="2" charset="-122"/>
            <a:ea typeface="SimSun" panose="02010600030101010101" pitchFamily="2" charset="-122"/>
          </a:endParaRPr>
        </a:p>
      </dgm:t>
    </dgm:pt>
    <dgm:pt modelId="{D3F9302B-1938-4FAA-B184-0C0291280B75}" type="parTrans" cxnId="{422586C4-72E3-4D3E-B495-6DFE65646C96}">
      <dgm:prSet/>
      <dgm:spPr/>
      <dgm:t>
        <a:bodyPr/>
        <a:lstStyle/>
        <a:p>
          <a:endParaRPr lang="en-US"/>
        </a:p>
      </dgm:t>
    </dgm:pt>
    <dgm:pt modelId="{5AA2FF5A-9BFD-4989-B3F7-4562725E3564}" type="sibTrans" cxnId="{422586C4-72E3-4D3E-B495-6DFE65646C96}">
      <dgm:prSet/>
      <dgm:spPr/>
      <dgm:t>
        <a:bodyPr/>
        <a:lstStyle/>
        <a:p>
          <a:endParaRPr lang="en-US"/>
        </a:p>
      </dgm:t>
    </dgm:pt>
    <dgm:pt modelId="{CF8925A1-2D6C-4193-B6A0-3BE170E9EB53}">
      <dgm:prSet/>
      <dgm:spPr/>
      <dgm:t>
        <a:bodyPr/>
        <a:lstStyle/>
        <a:p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míng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 </a:t>
          </a:r>
          <a:r>
            <a:rPr lang="en-US" b="1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zh-CN" b="1" dirty="0">
              <a:latin typeface="SimSun" panose="02010600030101010101" pitchFamily="2" charset="-122"/>
              <a:ea typeface="SimSun" panose="02010600030101010101" pitchFamily="2" charset="-122"/>
            </a:rPr>
            <a:t>明天</a:t>
          </a:r>
          <a:r>
            <a:rPr lang="en-US" b="1" dirty="0">
              <a:latin typeface="SimSun" panose="02010600030101010101" pitchFamily="2" charset="-122"/>
              <a:ea typeface="SimSun" panose="02010600030101010101" pitchFamily="2" charset="-122"/>
            </a:rPr>
            <a:t>  </a:t>
          </a:r>
          <a:endParaRPr lang="en-US" dirty="0">
            <a:latin typeface="SimSun" panose="02010600030101010101" pitchFamily="2" charset="-122"/>
            <a:ea typeface="SimSun" panose="02010600030101010101" pitchFamily="2" charset="-122"/>
          </a:endParaRPr>
        </a:p>
      </dgm:t>
    </dgm:pt>
    <dgm:pt modelId="{AAAEDA65-2EEA-4CA3-85E7-5888D1583CB9}" type="parTrans" cxnId="{A2B2EB40-5548-44FA-A0D9-B301B20E92D5}">
      <dgm:prSet/>
      <dgm:spPr/>
      <dgm:t>
        <a:bodyPr/>
        <a:lstStyle/>
        <a:p>
          <a:endParaRPr lang="en-US"/>
        </a:p>
      </dgm:t>
    </dgm:pt>
    <dgm:pt modelId="{08BA4489-B9AE-4A8E-BDFC-A84D9771044B}" type="sibTrans" cxnId="{A2B2EB40-5548-44FA-A0D9-B301B20E92D5}">
      <dgm:prSet/>
      <dgm:spPr/>
      <dgm:t>
        <a:bodyPr/>
        <a:lstStyle/>
        <a:p>
          <a:endParaRPr lang="en-US"/>
        </a:p>
      </dgm:t>
    </dgm:pt>
    <dgm:pt modelId="{4E4E4574-AAC3-F344-A5B4-641C8CAA0C2E}" type="pres">
      <dgm:prSet presAssocID="{6CD2F474-AB54-44CC-9585-5A0BCCE47EE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0E18DB4-5C23-6549-AEE0-F348645897AA}" type="pres">
      <dgm:prSet presAssocID="{B530FF13-A933-470A-8B4E-4CD9781326A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346F25-5E83-FD48-8530-BC2BB1796072}" type="pres">
      <dgm:prSet presAssocID="{101945F4-424C-4E08-BF8F-1DD546FCE720}" presName="spacer" presStyleCnt="0"/>
      <dgm:spPr/>
    </dgm:pt>
    <dgm:pt modelId="{02E178E5-65E8-EA44-A55D-3047C6ED436F}" type="pres">
      <dgm:prSet presAssocID="{AF49B5B3-01BE-4666-9ED6-D5A79C46F68F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670C19-CEE5-EF40-8B9E-34FAB7E4AA6C}" type="pres">
      <dgm:prSet presAssocID="{5AA2FF5A-9BFD-4989-B3F7-4562725E3564}" presName="spacer" presStyleCnt="0"/>
      <dgm:spPr/>
    </dgm:pt>
    <dgm:pt modelId="{4BBA3DB6-2DB3-9349-B3EF-D7B50C4CBB5C}" type="pres">
      <dgm:prSet presAssocID="{CF8925A1-2D6C-4193-B6A0-3BE170E9EB5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2586C4-72E3-4D3E-B495-6DFE65646C96}" srcId="{6CD2F474-AB54-44CC-9585-5A0BCCE47EED}" destId="{AF49B5B3-01BE-4666-9ED6-D5A79C46F68F}" srcOrd="1" destOrd="0" parTransId="{D3F9302B-1938-4FAA-B184-0C0291280B75}" sibTransId="{5AA2FF5A-9BFD-4989-B3F7-4562725E3564}"/>
    <dgm:cxn modelId="{B788D322-9CAD-4134-84FA-8C0A76E7CE9F}" srcId="{6CD2F474-AB54-44CC-9585-5A0BCCE47EED}" destId="{B530FF13-A933-470A-8B4E-4CD9781326A5}" srcOrd="0" destOrd="0" parTransId="{C09048BF-7DD2-4CDD-A4A3-005BA8FE45C3}" sibTransId="{101945F4-424C-4E08-BF8F-1DD546FCE720}"/>
    <dgm:cxn modelId="{2FD81D18-345E-A943-B54F-F1F04372EEDE}" type="presOf" srcId="{AF49B5B3-01BE-4666-9ED6-D5A79C46F68F}" destId="{02E178E5-65E8-EA44-A55D-3047C6ED436F}" srcOrd="0" destOrd="0" presId="urn:microsoft.com/office/officeart/2005/8/layout/vList2"/>
    <dgm:cxn modelId="{3B2B176C-AE88-4C42-9506-36F05A0F67DC}" type="presOf" srcId="{B530FF13-A933-470A-8B4E-4CD9781326A5}" destId="{C0E18DB4-5C23-6549-AEE0-F348645897AA}" srcOrd="0" destOrd="0" presId="urn:microsoft.com/office/officeart/2005/8/layout/vList2"/>
    <dgm:cxn modelId="{DCE3DBC8-E1BE-5343-9715-61C808E3DB85}" type="presOf" srcId="{CF8925A1-2D6C-4193-B6A0-3BE170E9EB53}" destId="{4BBA3DB6-2DB3-9349-B3EF-D7B50C4CBB5C}" srcOrd="0" destOrd="0" presId="urn:microsoft.com/office/officeart/2005/8/layout/vList2"/>
    <dgm:cxn modelId="{A2B2EB40-5548-44FA-A0D9-B301B20E92D5}" srcId="{6CD2F474-AB54-44CC-9585-5A0BCCE47EED}" destId="{CF8925A1-2D6C-4193-B6A0-3BE170E9EB53}" srcOrd="2" destOrd="0" parTransId="{AAAEDA65-2EEA-4CA3-85E7-5888D1583CB9}" sibTransId="{08BA4489-B9AE-4A8E-BDFC-A84D9771044B}"/>
    <dgm:cxn modelId="{133EFD00-60DF-2F42-BFF5-AB4D739970B9}" type="presOf" srcId="{6CD2F474-AB54-44CC-9585-5A0BCCE47EED}" destId="{4E4E4574-AAC3-F344-A5B4-641C8CAA0C2E}" srcOrd="0" destOrd="0" presId="urn:microsoft.com/office/officeart/2005/8/layout/vList2"/>
    <dgm:cxn modelId="{7C82629E-C07D-284A-8BA1-83A92DE8C228}" type="presParOf" srcId="{4E4E4574-AAC3-F344-A5B4-641C8CAA0C2E}" destId="{C0E18DB4-5C23-6549-AEE0-F348645897AA}" srcOrd="0" destOrd="0" presId="urn:microsoft.com/office/officeart/2005/8/layout/vList2"/>
    <dgm:cxn modelId="{28D74870-9869-2B44-A649-D8F16BD941B3}" type="presParOf" srcId="{4E4E4574-AAC3-F344-A5B4-641C8CAA0C2E}" destId="{AC346F25-5E83-FD48-8530-BC2BB1796072}" srcOrd="1" destOrd="0" presId="urn:microsoft.com/office/officeart/2005/8/layout/vList2"/>
    <dgm:cxn modelId="{9A817AAA-249F-624E-9C4C-70C16529E877}" type="presParOf" srcId="{4E4E4574-AAC3-F344-A5B4-641C8CAA0C2E}" destId="{02E178E5-65E8-EA44-A55D-3047C6ED436F}" srcOrd="2" destOrd="0" presId="urn:microsoft.com/office/officeart/2005/8/layout/vList2"/>
    <dgm:cxn modelId="{08997CDE-E17D-584A-A1BC-5F1E4695D638}" type="presParOf" srcId="{4E4E4574-AAC3-F344-A5B4-641C8CAA0C2E}" destId="{D3670C19-CEE5-EF40-8B9E-34FAB7E4AA6C}" srcOrd="3" destOrd="0" presId="urn:microsoft.com/office/officeart/2005/8/layout/vList2"/>
    <dgm:cxn modelId="{C66A6323-41D9-6149-9880-04CA70B9DF5C}" type="presParOf" srcId="{4E4E4574-AAC3-F344-A5B4-641C8CAA0C2E}" destId="{4BBA3DB6-2DB3-9349-B3EF-D7B50C4CBB5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18DB4-5C23-6549-AEE0-F348645897AA}">
      <dsp:nvSpPr>
        <dsp:cNvPr id="0" name=""/>
        <dsp:cNvSpPr/>
      </dsp:nvSpPr>
      <dsp:spPr>
        <a:xfrm>
          <a:off x="0" y="634315"/>
          <a:ext cx="5914209" cy="12325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zuó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zh-CN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昨天 </a:t>
          </a:r>
          <a:endParaRPr lang="en-US" sz="4900" kern="1200" dirty="0">
            <a:latin typeface="SimSun" panose="02010600030101010101" pitchFamily="2" charset="-122"/>
            <a:ea typeface="SimSun" panose="02010600030101010101" pitchFamily="2" charset="-122"/>
          </a:endParaRPr>
        </a:p>
      </dsp:txBody>
      <dsp:txXfrm>
        <a:off x="60170" y="694485"/>
        <a:ext cx="5793869" cy="1112254"/>
      </dsp:txXfrm>
    </dsp:sp>
    <dsp:sp modelId="{02E178E5-65E8-EA44-A55D-3047C6ED436F}">
      <dsp:nvSpPr>
        <dsp:cNvPr id="0" name=""/>
        <dsp:cNvSpPr/>
      </dsp:nvSpPr>
      <dsp:spPr>
        <a:xfrm>
          <a:off x="0" y="2008031"/>
          <a:ext cx="5914209" cy="12325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jīn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 </a:t>
          </a:r>
          <a:r>
            <a:rPr lang="zh-CN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今天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  </a:t>
          </a:r>
          <a:endParaRPr lang="en-US" sz="4900" kern="1200" dirty="0">
            <a:latin typeface="SimSun" panose="02010600030101010101" pitchFamily="2" charset="-122"/>
            <a:ea typeface="SimSun" panose="02010600030101010101" pitchFamily="2" charset="-122"/>
          </a:endParaRPr>
        </a:p>
      </dsp:txBody>
      <dsp:txXfrm>
        <a:off x="60170" y="2068201"/>
        <a:ext cx="5793869" cy="1112254"/>
      </dsp:txXfrm>
    </dsp:sp>
    <dsp:sp modelId="{4BBA3DB6-2DB3-9349-B3EF-D7B50C4CBB5C}">
      <dsp:nvSpPr>
        <dsp:cNvPr id="0" name=""/>
        <dsp:cNvSpPr/>
      </dsp:nvSpPr>
      <dsp:spPr>
        <a:xfrm>
          <a:off x="0" y="3381745"/>
          <a:ext cx="5914209" cy="1232594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míng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 </a:t>
          </a:r>
          <a:r>
            <a:rPr lang="en-US" sz="4900" b="1" kern="1200" dirty="0" err="1">
              <a:latin typeface="SimSun" panose="02010600030101010101" pitchFamily="2" charset="-122"/>
              <a:ea typeface="SimSun" panose="02010600030101010101" pitchFamily="2" charset="-122"/>
            </a:rPr>
            <a:t>tiān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</a:t>
          </a:r>
          <a:r>
            <a:rPr lang="zh-CN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明天</a:t>
          </a:r>
          <a:r>
            <a:rPr lang="en-US" sz="4900" b="1" kern="1200" dirty="0">
              <a:latin typeface="SimSun" panose="02010600030101010101" pitchFamily="2" charset="-122"/>
              <a:ea typeface="SimSun" panose="02010600030101010101" pitchFamily="2" charset="-122"/>
            </a:rPr>
            <a:t>  </a:t>
          </a:r>
          <a:endParaRPr lang="en-US" sz="4900" kern="1200" dirty="0">
            <a:latin typeface="SimSun" panose="02010600030101010101" pitchFamily="2" charset="-122"/>
            <a:ea typeface="SimSun" panose="02010600030101010101" pitchFamily="2" charset="-122"/>
          </a:endParaRPr>
        </a:p>
      </dsp:txBody>
      <dsp:txXfrm>
        <a:off x="60170" y="3441915"/>
        <a:ext cx="5793869" cy="1112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3C4-E790-4DF6-B3B1-2FCB50E4198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54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3C4-E790-4DF6-B3B1-2FCB50E4198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37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AFAB29-AC0A-474C-AB3C-E6ACC9D408F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97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F495DA9-0A6F-4420-87F5-3DCAF0A21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7B19E5C-BD74-403D-914A-90BEBFFF4D05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D560C0B-C23D-4C44-AC62-455D6E277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430E581-E5B7-487E-8725-F26A19F02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5BA48-AF2E-4545-811F-7955F4E0AD61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744148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1BF8813-2381-4C53-8BE0-3A910401E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01592BF-1875-44FF-AFD6-2AE9C66F7B6A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5C6E2A9-9F58-40CC-A78A-60B6BD548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76EC865-BF54-4F89-BC74-2D11E7105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84B7C-573A-418F-869F-1E51CCBF2A5B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883234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F2F2819-5C83-4738-A4C6-17539B033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6E76716-8E02-4B4A-864A-058E3C7BC9B8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C9672FD-E020-4453-ACE5-317B27F9B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3CA8AEE-3724-48A4-A91A-BEE43FC74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970A0-5796-47CF-B936-945910E6AD9A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050620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1C554A4-428D-4A0B-A3A4-C3C3AE826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13F9747-3959-485A-B920-FAFEF38D201D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54FFFAD-5793-44BF-A7CA-72E3A8FDB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B973203-A2D2-47A0-9319-59BED7FA0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67649-BF34-49D8-AA56-05B99C320FE0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4722011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1C96015-E3B7-4648-AD26-6C99FAFDF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3C0C92-9FCA-4C8D-BAD7-10C25A0045E8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86F842AB-04D0-4568-BC74-812C597C5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008BAA98-4DF5-4E81-938D-17B28CA0E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FFEDC-D0B7-4FB3-8110-287671230507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305838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D5C9D1E3-E0D2-4A3E-9431-926092F6E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A1584BE-3026-4EAA-8E36-DEA171E8FA30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9DF415E7-C37D-49F3-BC61-69AF44D8C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652E239-7406-4C31-8C92-18607E4D9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DFB19-6FD4-4575-B4F5-649F4E8863E9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8067550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8178490-EE1B-47B8-A75F-760B72E15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6095FF8-BC23-4807-A243-3EF3B61F37E2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2B3A6E7-DBB4-4D94-8364-430F6996D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4EDBAF0-5BA2-4E51-B652-11D2A980B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2D043-3C43-4E4B-8D06-CD6392F8B06B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8636484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32B7C98-76F7-42D9-8FD3-68B6C86A4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ED945B4-422F-4972-8F7A-91053BF38846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602B225-C5BF-46C8-AA2D-61A24FBEC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4DBE186-48C9-4ABF-9B89-3A993D544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22F38-02D6-4681-8201-4313349E596A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0133824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9BEA08B7-0CD5-478E-B57B-FA3CEEE61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30614ECF-C199-4B1B-8808-EBA6DCDD7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0DA9AF88-AD14-4587-93B0-503ED1109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83CFF-CD02-4C17-A03F-6190189A855F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686299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8E274F0-A10A-4226-8D56-BF4AA2FC5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2AEA31-31D8-434A-BFA3-886987498128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864B678-C537-4334-8A8C-EDDADB87B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E9A22CE-40C4-411D-AE67-398C3D194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4B7A0-EE83-4366-9C42-5C37E253FED3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9734645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4AC4B04-393B-41B8-8C1B-5F90BC7F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0A410A-D7CC-499F-9E29-C636392C8B81}" type="datetimeFigureOut">
              <a:rPr lang="en-GB" altLang="zh-CN"/>
              <a:pPr>
                <a:defRPr/>
              </a:pPr>
              <a:t>22/07/2021</a:t>
            </a:fld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8B73C3F-1860-49AD-8A98-1F05D25B9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ECFA815-C855-4ED7-B8FC-10547617D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7B810-3F57-4BE9-81A8-7611450D5EE4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9858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标题占位符 1">
            <a:extLst>
              <a:ext uri="{FF2B5EF4-FFF2-40B4-BE49-F238E27FC236}">
                <a16:creationId xmlns:a16="http://schemas.microsoft.com/office/drawing/2014/main" id="{CD65C448-ED0D-45E3-84BF-CD90538544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6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631AD0E-B4FF-4C89-867D-3594776A34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745221B-49E8-4D2E-83F2-26C1F21562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09C937D-BEA3-4940-9A72-75FE0DC223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GB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A4DD462-E280-4AF3-B3D6-95FA499FEE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8972F806-D143-49FB-B391-11498B5B79D8}" type="slidenum">
              <a:rPr lang="en-GB" altLang="zh-CN"/>
              <a:pPr>
                <a:defRPr/>
              </a:pPr>
              <a:t>‹#›</a:t>
            </a:fld>
            <a:endParaRPr lang="en-GB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66" r:id="rId9"/>
    <p:sldLayoutId id="2147483875" r:id="rId10"/>
    <p:sldLayoutId id="2147483876" r:id="rId11"/>
  </p:sldLayoutIdLst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DengXian" panose="02010600030101010101" pitchFamily="2" charset="-122"/>
          <a:ea typeface="DengXian" panose="02010600030101010101" pitchFamily="2" charset="-122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DengXian" panose="02010600030101010101" pitchFamily="2" charset="-122"/>
          <a:ea typeface="DengXian" panose="02010600030101010101" pitchFamily="2" charset="-122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DengXian" panose="02010600030101010101" pitchFamily="2" charset="-122"/>
          <a:ea typeface="DengXian" panose="02010600030101010101" pitchFamily="2" charset="-122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DengXian" panose="02010600030101010101" pitchFamily="2" charset="-122"/>
          <a:ea typeface="DengXian" panose="02010600030101010101" pitchFamily="2" charset="-122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DengXian" panose="02010600030101010101" pitchFamily="2" charset="-122"/>
          <a:ea typeface="DengXian" panose="02010600030101010101" pitchFamily="2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iff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tif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60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eg"/><Relationship Id="rId3" Type="http://schemas.openxmlformats.org/officeDocument/2006/relationships/image" Target="../media/image5.png"/><Relationship Id="rId7" Type="http://schemas.openxmlformats.org/officeDocument/2006/relationships/image" Target="../media/image61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tif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jpeg"/><Relationship Id="rId4" Type="http://schemas.openxmlformats.org/officeDocument/2006/relationships/image" Target="../media/image68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louds-cloudy-overcast-weather-98536/" TargetMode="External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3.png"/><Relationship Id="rId9" Type="http://schemas.microsoft.com/office/2007/relationships/diagramDrawing" Target="../diagrams/drawing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jpeg"/><Relationship Id="rId4" Type="http://schemas.openxmlformats.org/officeDocument/2006/relationships/image" Target="../media/image68.gi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IjEYCkFVl4&amp;ab_channel=MandarinMonkey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gif"/><Relationship Id="rId5" Type="http://schemas.openxmlformats.org/officeDocument/2006/relationships/image" Target="../media/image81.gif"/><Relationship Id="rId4" Type="http://schemas.openxmlformats.org/officeDocument/2006/relationships/image" Target="../media/image80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2.gif"/><Relationship Id="rId4" Type="http://schemas.openxmlformats.org/officeDocument/2006/relationships/image" Target="../media/image81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5.e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evelynsaenz/4986726093/" TargetMode="External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b="1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b="1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b="1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51B7147-0798-C440-8DA3-3333EBD4E8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7454" y="4737393"/>
            <a:ext cx="2579788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22/07/2021 Thursday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7B284-1E19-42D7-AE69-BE747CA58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1896" y="1428471"/>
            <a:ext cx="864702" cy="857528"/>
          </a:xfrm>
        </p:spPr>
        <p:txBody>
          <a:bodyPr>
            <a:normAutofit/>
          </a:bodyPr>
          <a:lstStyle/>
          <a:p>
            <a:r>
              <a:rPr lang="zh-CN" altLang="en-US" sz="800"/>
              <a:t>。</a:t>
            </a:r>
            <a:endParaRPr lang="en-GB" sz="800"/>
          </a:p>
        </p:txBody>
      </p:sp>
      <p:pic>
        <p:nvPicPr>
          <p:cNvPr id="5" name="Content Placeholder 4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86E83A56-A97C-43F8-9152-730EC0A82E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05630" y="728028"/>
            <a:ext cx="1336142" cy="996445"/>
          </a:xfrm>
        </p:spPr>
      </p:pic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5ECD05BF-C0B1-4248-BCA0-C5E9C3B2B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341" y="979489"/>
            <a:ext cx="1946198" cy="9627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03FDED2-F7FB-4A78-A865-9C9A29423A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710" y="4682651"/>
            <a:ext cx="2077511" cy="1376351"/>
          </a:xfrm>
          <a:prstGeom prst="rect">
            <a:avLst/>
          </a:prstGeom>
        </p:spPr>
      </p:pic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FE562010-7B4D-4383-AB48-37C48D21B46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7" t="7690" r="9826" b="6532"/>
          <a:stretch/>
        </p:blipFill>
        <p:spPr bwMode="auto">
          <a:xfrm>
            <a:off x="1056710" y="888998"/>
            <a:ext cx="3074506" cy="3458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 descr="A close up of a sign&#10;&#10;Description automatically generated">
            <a:extLst>
              <a:ext uri="{FF2B5EF4-FFF2-40B4-BE49-F238E27FC236}">
                <a16:creationId xmlns:a16="http://schemas.microsoft.com/office/drawing/2014/main" id="{8AB97B43-0A34-4871-A33B-2BCC4A71A8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52710" y="1966946"/>
            <a:ext cx="1187637" cy="899115"/>
          </a:xfrm>
          <a:prstGeom prst="rect">
            <a:avLst/>
          </a:prstGeom>
        </p:spPr>
      </p:pic>
      <p:pic>
        <p:nvPicPr>
          <p:cNvPr id="17" name="Picture 16" descr="A close up of a sign&#10;&#10;Description automatically generated">
            <a:extLst>
              <a:ext uri="{FF2B5EF4-FFF2-40B4-BE49-F238E27FC236}">
                <a16:creationId xmlns:a16="http://schemas.microsoft.com/office/drawing/2014/main" id="{ABDE9F99-07A9-4526-9474-4AE7725092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10846" y="2508247"/>
            <a:ext cx="1187638" cy="920753"/>
          </a:xfrm>
          <a:prstGeom prst="rect">
            <a:avLst/>
          </a:prstGeom>
        </p:spPr>
      </p:pic>
      <p:pic>
        <p:nvPicPr>
          <p:cNvPr id="19" name="Picture 18" descr="A picture containing clock&#10;&#10;Description automatically generated">
            <a:extLst>
              <a:ext uri="{FF2B5EF4-FFF2-40B4-BE49-F238E27FC236}">
                <a16:creationId xmlns:a16="http://schemas.microsoft.com/office/drawing/2014/main" id="{1320D611-A9EA-465D-916C-E603593585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68125" y="4740318"/>
            <a:ext cx="1771119" cy="1037813"/>
          </a:xfrm>
          <a:prstGeom prst="rect">
            <a:avLst/>
          </a:prstGeom>
        </p:spPr>
      </p:pic>
      <p:pic>
        <p:nvPicPr>
          <p:cNvPr id="21" name="Picture 20" descr="A picture containing room&#10;&#10;Description automatically generated">
            <a:extLst>
              <a:ext uri="{FF2B5EF4-FFF2-40B4-BE49-F238E27FC236}">
                <a16:creationId xmlns:a16="http://schemas.microsoft.com/office/drawing/2014/main" id="{4AB256E4-CA87-4431-BB5D-B6B0B3362E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4539" y="4917040"/>
            <a:ext cx="1795117" cy="1115715"/>
          </a:xfrm>
          <a:prstGeom prst="rect">
            <a:avLst/>
          </a:prstGeom>
        </p:spPr>
      </p:pic>
      <p:pic>
        <p:nvPicPr>
          <p:cNvPr id="23" name="Picture 22" descr="A picture containing table&#10;&#10;Description automatically generated">
            <a:extLst>
              <a:ext uri="{FF2B5EF4-FFF2-40B4-BE49-F238E27FC236}">
                <a16:creationId xmlns:a16="http://schemas.microsoft.com/office/drawing/2014/main" id="{A215157E-6CAA-4E5D-BB54-11F5465CD54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66351" y="4871671"/>
            <a:ext cx="1797896" cy="1115715"/>
          </a:xfrm>
          <a:prstGeom prst="rect">
            <a:avLst/>
          </a:prstGeom>
        </p:spPr>
      </p:pic>
      <p:pic>
        <p:nvPicPr>
          <p:cNvPr id="25" name="Picture 24" descr="A close up of a sign&#10;&#10;Description automatically generated">
            <a:extLst>
              <a:ext uri="{FF2B5EF4-FFF2-40B4-BE49-F238E27FC236}">
                <a16:creationId xmlns:a16="http://schemas.microsoft.com/office/drawing/2014/main" id="{A4BAA1DE-0E70-4E98-AD46-DFBB1761BCC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88273" y="3079145"/>
            <a:ext cx="1308884" cy="962783"/>
          </a:xfrm>
          <a:prstGeom prst="rect">
            <a:avLst/>
          </a:prstGeom>
        </p:spPr>
      </p:pic>
      <p:pic>
        <p:nvPicPr>
          <p:cNvPr id="27" name="Picture 26" descr="A picture containing food&#10;&#10;Description automatically generated">
            <a:extLst>
              <a:ext uri="{FF2B5EF4-FFF2-40B4-BE49-F238E27FC236}">
                <a16:creationId xmlns:a16="http://schemas.microsoft.com/office/drawing/2014/main" id="{605E25F0-D896-4D5F-B9CF-AA6DABFED44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36398" y="2460538"/>
            <a:ext cx="1219751" cy="864484"/>
          </a:xfrm>
          <a:prstGeom prst="rect">
            <a:avLst/>
          </a:prstGeom>
        </p:spPr>
      </p:pic>
      <p:pic>
        <p:nvPicPr>
          <p:cNvPr id="29" name="Picture 28" descr="A close up of a logo&#10;&#10;Description automatically generated">
            <a:extLst>
              <a:ext uri="{FF2B5EF4-FFF2-40B4-BE49-F238E27FC236}">
                <a16:creationId xmlns:a16="http://schemas.microsoft.com/office/drawing/2014/main" id="{6A8098A8-F320-456F-B03F-E5AB84C936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6398" y="3679776"/>
            <a:ext cx="1645475" cy="920753"/>
          </a:xfrm>
          <a:prstGeom prst="rect">
            <a:avLst/>
          </a:prstGeom>
        </p:spPr>
      </p:pic>
      <p:pic>
        <p:nvPicPr>
          <p:cNvPr id="31" name="Picture 30" descr="A picture containing drawing&#10;&#10;Description automatically generated">
            <a:extLst>
              <a:ext uri="{FF2B5EF4-FFF2-40B4-BE49-F238E27FC236}">
                <a16:creationId xmlns:a16="http://schemas.microsoft.com/office/drawing/2014/main" id="{299B501C-E505-4343-9B4A-18EEDE61C30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43224" y="1020206"/>
            <a:ext cx="1561205" cy="1019562"/>
          </a:xfrm>
          <a:prstGeom prst="rect">
            <a:avLst/>
          </a:prstGeom>
        </p:spPr>
      </p:pic>
      <p:sp>
        <p:nvSpPr>
          <p:cNvPr id="18" name="TextBox 2">
            <a:extLst>
              <a:ext uri="{FF2B5EF4-FFF2-40B4-BE49-F238E27FC236}">
                <a16:creationId xmlns:a16="http://schemas.microsoft.com/office/drawing/2014/main" id="{A685ED1A-ACEE-495C-A41C-D42B381ECC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62238" y="3560536"/>
            <a:ext cx="2824444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rtlCol="0" anchor="ctr">
            <a:spAutoFit/>
          </a:bodyPr>
          <a:lstStyle>
            <a:lvl1pPr algn="l" defTabSz="457200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Century Schoolbook" panose="02040604050505020304" pitchFamily="18" charset="0"/>
                <a:ea typeface="+mj-ea"/>
                <a:cs typeface="+mj-cs"/>
              </a:defRPr>
            </a:lvl1pPr>
            <a:lvl2pPr marL="742950" indent="-285750" algn="l" eaLnBrk="1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 algn="l" eaLnBrk="1" hangingPunct="1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 algn="l" eaLnBrk="1" hangingPunct="1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 algn="l" eaLnBrk="1" hangingPunct="1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uá</a:t>
            </a:r>
            <a:r>
              <a:rPr lang="en-GB" altLang="zh-CN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shèng</a:t>
            </a:r>
            <a:r>
              <a:rPr lang="en-GB" altLang="zh-CN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dùn</a:t>
            </a:r>
            <a:endParaRPr lang="en-GB" altLang="zh-CN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华</a:t>
            </a:r>
            <a:r>
              <a:rPr lang="en-US" altLang="zh-CN" sz="40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en-US" sz="40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盛</a:t>
            </a:r>
            <a:r>
              <a:rPr lang="en-US" altLang="zh-CN" sz="40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zh-CN" altLang="en-US" sz="40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顿</a:t>
            </a:r>
            <a:endParaRPr lang="en-GB" altLang="zh-CN" sz="4000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467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2581891" cy="507831"/>
            <a:chOff x="308629" y="6819"/>
            <a:chExt cx="3442518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421789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Review 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850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 smtClean="0"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你 好</a:t>
            </a:r>
            <a:r>
              <a:rPr lang="zh-CN" altLang="en-US" b="1" dirty="0"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dirty="0" err="1" smtClean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 smtClean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 smtClean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你 好</a:t>
            </a:r>
            <a:r>
              <a:rPr lang="zh-CN" altLang="en-US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850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dirty="0" err="1" smtClean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 smtClean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826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893224" cy="507831"/>
            <a:chOff x="308629" y="6819"/>
            <a:chExt cx="2524299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1639082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3" y="1720312"/>
            <a:ext cx="6713689" cy="3857380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744072" y="1980152"/>
            <a:ext cx="1782026" cy="118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678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893224" cy="507831"/>
            <a:chOff x="308629" y="6819"/>
            <a:chExt cx="2524299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1639082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27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305585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  </a:t>
            </a:r>
            <a:r>
              <a:rPr lang="en-US" altLang="zh-CN" sz="3000" b="1" dirty="0" smtClean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 </a:t>
            </a:r>
            <a:r>
              <a:rPr lang="en-US" altLang="zh-CN" sz="3000" b="1" dirty="0" err="1" smtClean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Wŏ</a:t>
            </a:r>
            <a:r>
              <a:rPr lang="en-US" altLang="zh-CN" sz="3000" b="1" dirty="0" smtClean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3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3000" b="1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A: </a:t>
            </a:r>
            <a:r>
              <a:rPr lang="zh-CN" altLang="en-US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我   叫   丹。</a:t>
            </a:r>
            <a:r>
              <a:rPr lang="en-GB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(</a:t>
            </a:r>
            <a:r>
              <a:rPr lang="en-US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r>
              <a:rPr lang="en-US" altLang="zh-CN" sz="3000" b="1" dirty="0" err="1" smtClean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Nĭ</a:t>
            </a:r>
            <a:r>
              <a:rPr lang="en-US" altLang="zh-CN" sz="3000" b="1" dirty="0" smtClean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en-US" altLang="zh-CN" sz="3000" b="1" dirty="0" err="1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jiào</a:t>
            </a:r>
            <a:r>
              <a:rPr lang="en-US" altLang="zh-CN" sz="3000" b="1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3000" b="1" dirty="0" err="1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shén</a:t>
            </a:r>
            <a:r>
              <a:rPr lang="en-US" altLang="zh-CN" sz="3000" b="1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r>
              <a:rPr lang="zh-CN" altLang="en-US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你  叫   什  么？</a:t>
            </a:r>
            <a:r>
              <a:rPr lang="en-GB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(W</a:t>
            </a:r>
            <a:r>
              <a:rPr lang="en-US" altLang="zh-CN" sz="3000" b="1" dirty="0">
                <a:latin typeface="SimSun" panose="02010600030101010101" pitchFamily="2" charset="-122"/>
                <a:ea typeface="SimSun" panose="02010600030101010101" pitchFamily="2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r>
              <a:rPr lang="en-US" altLang="zh-CN" sz="3300" b="1" dirty="0" err="1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  M</a:t>
            </a:r>
            <a:r>
              <a:rPr lang="en-US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551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4</a:t>
              </a:r>
              <a:endParaRPr lang="zh-CN" altLang="en-US" sz="2700" b="1" i="1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3095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Wŏ</a:t>
            </a:r>
            <a:r>
              <a:rPr lang="en-GB" sz="40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0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shì</a:t>
            </a:r>
            <a:r>
              <a:rPr lang="en-GB" sz="40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sz="4000" b="1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wēi</a:t>
            </a:r>
            <a:r>
              <a:rPr lang="en-GB" sz="4000" b="1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 </a:t>
            </a:r>
            <a:r>
              <a:rPr lang="en-GB" sz="40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rén</a:t>
            </a:r>
            <a:r>
              <a:rPr lang="en-GB" sz="40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748925" y="4472596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03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2492990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1483098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7007" y="2329940"/>
            <a:ext cx="1295344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207" y="3853430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206" y="5172920"/>
            <a:ext cx="1273175" cy="860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319" y="2186598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543" y="3693090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483" y="4929296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28672" y="128095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18" name="内容占位符 3">
            <a:extLst>
              <a:ext uri="{FF2B5EF4-FFF2-40B4-BE49-F238E27FC236}">
                <a16:creationId xmlns:a16="http://schemas.microsoft.com/office/drawing/2014/main" id="{D05C8CAE-E183-41E0-ABE1-CC0D68077273}"/>
              </a:ext>
            </a:extLst>
          </p:cNvPr>
          <p:cNvSpPr txBox="1">
            <a:spLocks/>
          </p:cNvSpPr>
          <p:nvPr/>
        </p:nvSpPr>
        <p:spPr>
          <a:xfrm>
            <a:off x="4405976" y="3693090"/>
            <a:ext cx="4169988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</a:rPr>
              <a:t>m</a:t>
            </a:r>
            <a:r>
              <a:rPr lang="en-US" altLang="zh-CN" sz="3200" dirty="0" err="1" smtClean="0">
                <a:latin typeface="SimSun" panose="02010600030101010101" pitchFamily="2" charset="-122"/>
                <a:ea typeface="SimSun" panose="02010600030101010101" pitchFamily="2" charset="-122"/>
              </a:rPr>
              <a:t>ěi</a:t>
            </a:r>
            <a:r>
              <a:rPr lang="en-US" altLang="zh-CN" sz="3200" dirty="0" smtClean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</a:rPr>
              <a:t>guó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</a:rPr>
              <a:t>rén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</a:rPr>
              <a:t>我 是 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</a:rPr>
              <a:t>美 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</a:rPr>
              <a:t>国 人。</a:t>
            </a:r>
            <a:endParaRPr lang="en-US" altLang="zh-CN" sz="32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endParaRPr lang="en-US" altLang="zh-CN" sz="32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C2E06140-B7CF-4CBF-9F4D-6890B2E97ADD}"/>
              </a:ext>
            </a:extLst>
          </p:cNvPr>
          <p:cNvSpPr txBox="1">
            <a:spLocks/>
          </p:cNvSpPr>
          <p:nvPr/>
        </p:nvSpPr>
        <p:spPr bwMode="auto">
          <a:xfrm>
            <a:off x="4344776" y="2386115"/>
            <a:ext cx="4798592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dirty="0" err="1">
                <a:latin typeface="SimSun" panose="02010600030101010101" pitchFamily="2" charset="-122"/>
                <a:ea typeface="SimSun" panose="02010600030101010101" pitchFamily="2" charset="-122"/>
              </a:rPr>
              <a:t>z</a:t>
            </a:r>
            <a:r>
              <a:rPr lang="en-US" altLang="zh-CN" dirty="0" err="1" smtClean="0">
                <a:latin typeface="SimSun" panose="02010600030101010101" pitchFamily="2" charset="-122"/>
                <a:ea typeface="SimSun" panose="02010600030101010101" pitchFamily="2" charset="-122"/>
              </a:rPr>
              <a:t>hōng</a:t>
            </a:r>
            <a:r>
              <a:rPr lang="en-US" altLang="zh-CN" dirty="0" smtClean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dirty="0" err="1">
                <a:latin typeface="SimSun" panose="02010600030101010101" pitchFamily="2" charset="-122"/>
                <a:ea typeface="SimSun" panose="02010600030101010101" pitchFamily="2" charset="-122"/>
              </a:rPr>
              <a:t>guó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dirty="0" err="1">
                <a:latin typeface="SimSun" panose="02010600030101010101" pitchFamily="2" charset="-122"/>
                <a:ea typeface="SimSun" panose="02010600030101010101" pitchFamily="2" charset="-122"/>
              </a:rPr>
              <a:t>rén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 marL="80645" indent="0" eaLnBrk="1" hangingPunct="1">
              <a:buNone/>
              <a:defRPr/>
            </a:pPr>
            <a:r>
              <a:rPr lang="zh-CN" altLang="en-US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latin typeface="SimSun" panose="02010600030101010101" pitchFamily="2" charset="-122"/>
                <a:ea typeface="SimSun" panose="02010600030101010101" pitchFamily="2" charset="-122"/>
              </a:rPr>
              <a:t> 中 国 人</a:t>
            </a:r>
            <a:r>
              <a:rPr lang="zh-CN" altLang="en-US" dirty="0" smtClean="0">
                <a:latin typeface="SimSun" panose="02010600030101010101" pitchFamily="2" charset="-122"/>
                <a:ea typeface="SimSun" panose="02010600030101010101" pitchFamily="2" charset="-122"/>
              </a:rPr>
              <a:t>。</a:t>
            </a:r>
            <a:endParaRPr lang="en-US" altLang="zh-CN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0" name="内容占位符 3">
            <a:extLst>
              <a:ext uri="{FF2B5EF4-FFF2-40B4-BE49-F238E27FC236}">
                <a16:creationId xmlns:a16="http://schemas.microsoft.com/office/drawing/2014/main" id="{F766184F-EF30-4292-AC04-496D5717E72A}"/>
              </a:ext>
            </a:extLst>
          </p:cNvPr>
          <p:cNvSpPr txBox="1">
            <a:spLocks/>
          </p:cNvSpPr>
          <p:nvPr/>
        </p:nvSpPr>
        <p:spPr>
          <a:xfrm>
            <a:off x="4353162" y="4991420"/>
            <a:ext cx="461542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Wŏ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shì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y</a:t>
            </a:r>
            <a:r>
              <a:rPr lang="en-US" altLang="zh-CN" sz="3200" dirty="0" err="1" smtClean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īng</a:t>
            </a:r>
            <a:r>
              <a:rPr lang="en-US" altLang="zh-CN" sz="3200" dirty="0" smtClean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guó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rén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我 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是 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英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 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国 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 </a:t>
            </a:r>
            <a:r>
              <a:rPr lang="zh-CN" altLang="en-US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人。</a:t>
            </a:r>
            <a:r>
              <a:rPr lang="en-US" altLang="zh-CN" sz="3200" dirty="0">
                <a:latin typeface="SimSun" panose="02010600030101010101" pitchFamily="2" charset="-122"/>
                <a:ea typeface="SimSun" panose="02010600030101010101" pitchFamily="2" charset="-122"/>
                <a:cs typeface="Lucida Sans Unicode" panose="020B0602030504020204" pitchFamily="34" charset="0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4339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E15AB-420B-8C46-8B17-2941C1289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0"/>
            <a:ext cx="5138808" cy="545591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1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BA403F-5AB7-894D-BE9D-95623A733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595" b="22499"/>
          <a:stretch/>
        </p:blipFill>
        <p:spPr>
          <a:xfrm>
            <a:off x="1120701" y="1112060"/>
            <a:ext cx="3861262" cy="4633859"/>
          </a:xfrm>
          <a:prstGeom prst="rect">
            <a:avLst/>
          </a:prstGeom>
          <a:effectLst/>
        </p:spPr>
      </p:pic>
      <p:pic>
        <p:nvPicPr>
          <p:cNvPr id="6" name="图片 3">
            <a:extLst>
              <a:ext uri="{FF2B5EF4-FFF2-40B4-BE49-F238E27FC236}">
                <a16:creationId xmlns:a16="http://schemas.microsoft.com/office/drawing/2014/main" id="{AA455EED-AAEF-49E1-BCCC-653D8BEC59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42"/>
          <a:stretch/>
        </p:blipFill>
        <p:spPr bwMode="auto">
          <a:xfrm>
            <a:off x="7507753" y="850232"/>
            <a:ext cx="3333199" cy="3705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51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6201D-CEA4-C346-BFF0-5EF373719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0"/>
            <a:ext cx="5138808" cy="557781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831364-09F5-A242-9D76-2D049D6E7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" b="20529"/>
          <a:stretch/>
        </p:blipFill>
        <p:spPr>
          <a:xfrm>
            <a:off x="1120701" y="1112060"/>
            <a:ext cx="3861262" cy="4633859"/>
          </a:xfrm>
          <a:prstGeom prst="rect">
            <a:avLst/>
          </a:prstGeom>
          <a:effectLst/>
        </p:spPr>
      </p:pic>
      <p:pic>
        <p:nvPicPr>
          <p:cNvPr id="8" name="图片 4">
            <a:extLst>
              <a:ext uri="{FF2B5EF4-FFF2-40B4-BE49-F238E27FC236}">
                <a16:creationId xmlns:a16="http://schemas.microsoft.com/office/drawing/2014/main" id="{28B69D3A-ECA4-4B2C-89EB-DF0D5A9D22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42"/>
          <a:stretch/>
        </p:blipFill>
        <p:spPr bwMode="auto">
          <a:xfrm>
            <a:off x="7251032" y="1112059"/>
            <a:ext cx="3673642" cy="4069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806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598FA-A490-D947-8BED-F0977D25C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0"/>
            <a:ext cx="5138808" cy="557781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3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83429E-A3C4-DE48-BE29-CC9003EC2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5687"/>
          <a:stretch/>
        </p:blipFill>
        <p:spPr>
          <a:xfrm>
            <a:off x="1120701" y="1112060"/>
            <a:ext cx="3861262" cy="4633859"/>
          </a:xfrm>
          <a:prstGeom prst="rect">
            <a:avLst/>
          </a:prstGeom>
          <a:effectLst/>
        </p:spPr>
      </p:pic>
      <p:pic>
        <p:nvPicPr>
          <p:cNvPr id="18" name="图片 5">
            <a:extLst>
              <a:ext uri="{FF2B5EF4-FFF2-40B4-BE49-F238E27FC236}">
                <a16:creationId xmlns:a16="http://schemas.microsoft.com/office/drawing/2014/main" id="{63E84042-38CB-410A-A312-E454D4637C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39" b="-5807"/>
          <a:stretch/>
        </p:blipFill>
        <p:spPr bwMode="auto">
          <a:xfrm>
            <a:off x="6943122" y="640080"/>
            <a:ext cx="3564457" cy="3830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61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24AB8-2E25-E648-AC22-20DC82FA5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0"/>
            <a:ext cx="5138808" cy="557781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4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4E05E5-F563-EF48-9E10-A20002720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428" r="1" b="9905"/>
          <a:stretch/>
        </p:blipFill>
        <p:spPr>
          <a:xfrm>
            <a:off x="1180336" y="994185"/>
            <a:ext cx="3272395" cy="4869630"/>
          </a:xfrm>
          <a:prstGeom prst="rect">
            <a:avLst/>
          </a:prstGeom>
          <a:effectLst/>
        </p:spPr>
      </p:pic>
      <p:pic>
        <p:nvPicPr>
          <p:cNvPr id="8" name="图片 6">
            <a:extLst>
              <a:ext uri="{FF2B5EF4-FFF2-40B4-BE49-F238E27FC236}">
                <a16:creationId xmlns:a16="http://schemas.microsoft.com/office/drawing/2014/main" id="{CB3BC1E9-0463-4593-8BF5-7BEA4CB91B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92" b="5888"/>
          <a:stretch/>
        </p:blipFill>
        <p:spPr bwMode="auto">
          <a:xfrm>
            <a:off x="7218947" y="1189714"/>
            <a:ext cx="3465095" cy="3186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91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9349A-F238-E840-9204-3358123CB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111" y="640081"/>
            <a:ext cx="5138808" cy="557781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5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3A6052-B5CC-CA4F-9CA8-88DE40E0CF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23724"/>
          <a:stretch/>
        </p:blipFill>
        <p:spPr>
          <a:xfrm>
            <a:off x="1120701" y="1112060"/>
            <a:ext cx="3861262" cy="4633859"/>
          </a:xfrm>
          <a:prstGeom prst="rect">
            <a:avLst/>
          </a:prstGeom>
          <a:effectLst/>
        </p:spPr>
      </p:pic>
      <p:pic>
        <p:nvPicPr>
          <p:cNvPr id="6" name="图片 7">
            <a:extLst>
              <a:ext uri="{FF2B5EF4-FFF2-40B4-BE49-F238E27FC236}">
                <a16:creationId xmlns:a16="http://schemas.microsoft.com/office/drawing/2014/main" id="{B70FF895-092B-4CF9-87CF-DC3F088B8B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22" t="-1" b="-1253"/>
          <a:stretch/>
        </p:blipFill>
        <p:spPr bwMode="auto">
          <a:xfrm>
            <a:off x="6754329" y="1112060"/>
            <a:ext cx="3624913" cy="359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506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1EBA2-C729-0047-B993-F08DD8FF6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8470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</a:rPr>
              <a:t>6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5061941-1FB0-254A-8050-1CACA3084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" r="1" b="12510"/>
          <a:stretch/>
        </p:blipFill>
        <p:spPr>
          <a:xfrm>
            <a:off x="888846" y="499087"/>
            <a:ext cx="3994250" cy="5525196"/>
          </a:xfrm>
          <a:prstGeom prst="rect">
            <a:avLst/>
          </a:prstGeom>
        </p:spPr>
      </p:pic>
      <p:pic>
        <p:nvPicPr>
          <p:cNvPr id="10" name="图片 8">
            <a:extLst>
              <a:ext uri="{FF2B5EF4-FFF2-40B4-BE49-F238E27FC236}">
                <a16:creationId xmlns:a16="http://schemas.microsoft.com/office/drawing/2014/main" id="{CA3BBE11-C495-4CFF-AC40-3320522C4C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66" t="-1" b="-9997"/>
          <a:stretch/>
        </p:blipFill>
        <p:spPr bwMode="auto">
          <a:xfrm>
            <a:off x="7459578" y="624502"/>
            <a:ext cx="2935705" cy="3109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738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D3CD1-BBD4-FD4C-B76D-C1984F53D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8470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</a:rPr>
              <a:t>7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60E6E2-26C7-4048-9625-6690E12099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635" r="1" b="21682"/>
          <a:stretch/>
        </p:blipFill>
        <p:spPr>
          <a:xfrm>
            <a:off x="872064" y="857675"/>
            <a:ext cx="4593715" cy="5140669"/>
          </a:xfrm>
          <a:prstGeom prst="rect">
            <a:avLst/>
          </a:prstGeom>
        </p:spPr>
      </p:pic>
      <p:pic>
        <p:nvPicPr>
          <p:cNvPr id="12" name="图片 9">
            <a:extLst>
              <a:ext uri="{FF2B5EF4-FFF2-40B4-BE49-F238E27FC236}">
                <a16:creationId xmlns:a16="http://schemas.microsoft.com/office/drawing/2014/main" id="{CCE98AB8-A454-42EB-8872-3DECE55C2F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56" b="-2779"/>
          <a:stretch/>
        </p:blipFill>
        <p:spPr bwMode="auto">
          <a:xfrm>
            <a:off x="7202905" y="624502"/>
            <a:ext cx="3080084" cy="2909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82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21A96-A6AC-444C-8680-AAF73A31B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8470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</a:rPr>
              <a:t>8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ADD570-BF4E-1C4C-A181-A2C54B9C1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" r="-3" b="9605"/>
          <a:stretch/>
        </p:blipFill>
        <p:spPr>
          <a:xfrm>
            <a:off x="1057641" y="518333"/>
            <a:ext cx="4202696" cy="5835046"/>
          </a:xfrm>
          <a:prstGeom prst="rect">
            <a:avLst/>
          </a:prstGeom>
        </p:spPr>
      </p:pic>
      <p:pic>
        <p:nvPicPr>
          <p:cNvPr id="14" name="图片 10">
            <a:extLst>
              <a:ext uri="{FF2B5EF4-FFF2-40B4-BE49-F238E27FC236}">
                <a16:creationId xmlns:a16="http://schemas.microsoft.com/office/drawing/2014/main" id="{E0DC607D-D243-4868-9627-7C4D58A1EF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1" b="1309"/>
          <a:stretch/>
        </p:blipFill>
        <p:spPr bwMode="auto">
          <a:xfrm>
            <a:off x="7170821" y="793716"/>
            <a:ext cx="3384884" cy="291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00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61BE-A4AA-6E49-9BDF-EDB0C01AA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8470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</a:rPr>
              <a:t>9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FF9366-B7F8-A540-82FA-A0431FFF6B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138" r="1" b="12274"/>
          <a:stretch/>
        </p:blipFill>
        <p:spPr>
          <a:xfrm>
            <a:off x="872064" y="857675"/>
            <a:ext cx="4593715" cy="5140669"/>
          </a:xfrm>
          <a:prstGeom prst="rect">
            <a:avLst/>
          </a:prstGeom>
        </p:spPr>
      </p:pic>
      <p:pic>
        <p:nvPicPr>
          <p:cNvPr id="16" name="图片 11">
            <a:extLst>
              <a:ext uri="{FF2B5EF4-FFF2-40B4-BE49-F238E27FC236}">
                <a16:creationId xmlns:a16="http://schemas.microsoft.com/office/drawing/2014/main" id="{B771D9C6-643D-4FB8-9366-A7DFA51BE8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12" b="-2773"/>
          <a:stretch/>
        </p:blipFill>
        <p:spPr bwMode="auto">
          <a:xfrm>
            <a:off x="7499608" y="520223"/>
            <a:ext cx="2690570" cy="275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198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5DE6A-8239-864A-AEF3-6AD053756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8470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</a:rPr>
              <a:t>10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8BB2B6-CD55-B94C-B3AC-E2107A40AA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" b="20339"/>
          <a:stretch/>
        </p:blipFill>
        <p:spPr>
          <a:xfrm>
            <a:off x="872064" y="857675"/>
            <a:ext cx="4593715" cy="5140669"/>
          </a:xfrm>
          <a:prstGeom prst="rect">
            <a:avLst/>
          </a:prstGeom>
        </p:spPr>
      </p:pic>
      <p:pic>
        <p:nvPicPr>
          <p:cNvPr id="18" name="图片 12">
            <a:extLst>
              <a:ext uri="{FF2B5EF4-FFF2-40B4-BE49-F238E27FC236}">
                <a16:creationId xmlns:a16="http://schemas.microsoft.com/office/drawing/2014/main" id="{D6FCFE0A-0E7B-44C8-B55E-E80281B883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53" b="-3474"/>
          <a:stretch/>
        </p:blipFill>
        <p:spPr bwMode="auto">
          <a:xfrm>
            <a:off x="7299157" y="440789"/>
            <a:ext cx="3192380" cy="3168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35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5"/>
            <a:ext cx="11410950" cy="13255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altLang="zh-CN" dirty="0"/>
              <a:t>Numbers from 11-100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825625"/>
            <a:ext cx="11410950" cy="435133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sz="4800" dirty="0" err="1"/>
              <a:t>shí</a:t>
            </a:r>
            <a:r>
              <a:rPr lang="en-US" altLang="zh-CN" sz="4800" dirty="0"/>
              <a:t> </a:t>
            </a:r>
            <a:r>
              <a:rPr lang="en-US" altLang="zh-CN" sz="4800" dirty="0" err="1"/>
              <a:t>y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ī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sì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wŭ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48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十一，十二， 十三，  十四， 十五，</a:t>
            </a:r>
            <a:endParaRPr lang="en-US" altLang="zh-CN" sz="48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zh-CN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liù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qī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bā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jiŭ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8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endParaRPr lang="en-US" altLang="zh-CN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zh-CN" altLang="en-US" sz="48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十六， 十七， 十八， 十九， 二十，</a:t>
            </a:r>
            <a:endParaRPr lang="en-GB" sz="4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39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24542"/>
            <a:ext cx="11634107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altLang="zh-CN" dirty="0"/>
              <a:t>Numbers from 11-100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825624"/>
            <a:ext cx="11696700" cy="460783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yī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</a:t>
            </a:r>
            <a:r>
              <a:rPr lang="en-US" altLang="zh-CN" sz="4000" dirty="0" err="1"/>
              <a:t>r</a:t>
            </a:r>
            <a:r>
              <a:rPr lang="en-US" altLang="zh-CN" sz="4000" dirty="0"/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sì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wŭ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二十一，二十二，二十三， 二十四， 二十五，</a:t>
            </a:r>
            <a:endParaRPr lang="en-US" altLang="zh-CN" sz="44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zh-CN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liù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qī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bā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jiŭ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sānshí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二十六， 二十七， 二十八，二十九， 三十，</a:t>
            </a:r>
            <a:endParaRPr lang="en-GB" sz="44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8311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342" y="489858"/>
            <a:ext cx="11476265" cy="1178606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altLang="zh-CN" dirty="0"/>
              <a:t>Numbers from 11-100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293" y="1825625"/>
            <a:ext cx="11495314" cy="454251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yī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/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èr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sì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wŭ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三十一，  三十二， 三十三，   三十四，  三十五，</a:t>
            </a:r>
            <a:endParaRPr lang="en-US" altLang="zh-CN" sz="36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zh-CN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liù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qī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bā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sān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jiŭ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sì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三十六，  三十七，  三十八，   三十九，  四十</a:t>
            </a: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，</a:t>
            </a:r>
            <a:endParaRPr lang="en-GB" sz="44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4745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277" y="501423"/>
            <a:ext cx="11397343" cy="13255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altLang="zh-CN" dirty="0"/>
              <a:t>Numbers from 11-100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" y="2005239"/>
            <a:ext cx="11397343" cy="435133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wŭ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/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liù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qī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bā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jiŭ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shí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yì</a:t>
            </a:r>
            <a:r>
              <a:rPr lang="en-US" altLang="zh-CN" sz="4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4400" dirty="0" err="1">
                <a:latin typeface="Calibri" panose="020F0502020204030204" pitchFamily="34" charset="0"/>
                <a:cs typeface="Calibri" panose="020F0502020204030204" pitchFamily="34" charset="0"/>
              </a:rPr>
              <a:t>băi</a:t>
            </a:r>
            <a:endParaRPr lang="en-US" altLang="zh-CN" sz="44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zh-CN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五 十 ，     六  十，     七 十，  八 十，   九 十，    一 百</a:t>
            </a:r>
            <a:endParaRPr lang="en-US" altLang="zh-CN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13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45362" y="994931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893224" cy="507831"/>
            <a:chOff x="308629" y="6819"/>
            <a:chExt cx="2524299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1639082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</a:t>
              </a:r>
              <a:r>
                <a:rPr lang="zh-CN" altLang="en-US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 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755473" y="1324032"/>
            <a:ext cx="9078149" cy="4761263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019441" y="1480359"/>
            <a:ext cx="6933476" cy="104028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 err="1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nĭ</a:t>
            </a:r>
            <a:r>
              <a:rPr lang="en-US" altLang="en-US" sz="2800" b="1" dirty="0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duō</a:t>
            </a:r>
            <a:r>
              <a:rPr lang="en-US" altLang="en-US" sz="2800" b="1" dirty="0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dà</a:t>
            </a:r>
            <a:r>
              <a:rPr lang="en-US" altLang="en-US" sz="2800" b="1" dirty="0">
                <a:solidFill>
                  <a:srgbClr val="262626"/>
                </a:solidFill>
                <a:highlight>
                  <a:srgbClr val="FFFF00"/>
                </a:highlight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800" dirty="0">
                <a:solidFill>
                  <a:srgbClr val="262626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你 多 大 ？ </a:t>
            </a:r>
            <a:r>
              <a:rPr lang="en-US" altLang="zh-CN" sz="2800" dirty="0">
                <a:solidFill>
                  <a:srgbClr val="262626"/>
                </a:solidFill>
                <a:latin typeface="Garamond" panose="02020404030301010803" pitchFamily="18" charset="0"/>
                <a:ea typeface="SimSun" panose="02010600030101010101" pitchFamily="2" charset="-122"/>
              </a:rPr>
              <a:t>How old are you?</a:t>
            </a:r>
            <a:endParaRPr lang="en-US" altLang="en-US" sz="2800" dirty="0">
              <a:solidFill>
                <a:srgbClr val="262626"/>
              </a:solidFill>
              <a:latin typeface="Garamond" panose="02020404030301010803" pitchFamily="18" charset="0"/>
              <a:ea typeface="SimSun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内容占位符 2">
            <a:extLst>
              <a:ext uri="{FF2B5EF4-FFF2-40B4-BE49-F238E27FC236}">
                <a16:creationId xmlns:a16="http://schemas.microsoft.com/office/drawing/2014/main" id="{668ADDEB-5BC6-4F3D-8CED-FADF8FBC5B2B}"/>
              </a:ext>
            </a:extLst>
          </p:cNvPr>
          <p:cNvSpPr txBox="1">
            <a:spLocks/>
          </p:cNvSpPr>
          <p:nvPr/>
        </p:nvSpPr>
        <p:spPr>
          <a:xfrm>
            <a:off x="1987739" y="3832618"/>
            <a:ext cx="6949328" cy="104028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b="1" dirty="0" err="1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wŏ</a:t>
            </a:r>
            <a:r>
              <a:rPr lang="en-US" altLang="en-US" b="1" dirty="0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sh</a:t>
            </a:r>
            <a:r>
              <a:rPr lang="en-US" altLang="zh-CN" b="1" dirty="0" err="1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í</a:t>
            </a:r>
            <a:r>
              <a:rPr lang="en-US" altLang="zh-CN" b="1" dirty="0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b="1" dirty="0" err="1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liù</a:t>
            </a:r>
            <a:r>
              <a:rPr lang="en-US" altLang="zh-CN" b="1" dirty="0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suì</a:t>
            </a:r>
            <a:endParaRPr lang="en-US" altLang="en-US" b="1" dirty="0">
              <a:solidFill>
                <a:srgbClr val="002060"/>
              </a:solidFill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我  十 </a:t>
            </a:r>
            <a:r>
              <a:rPr lang="en-US" altLang="zh-CN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六 岁。  </a:t>
            </a:r>
            <a:r>
              <a:rPr lang="en-US" altLang="zh-CN" dirty="0">
                <a:solidFill>
                  <a:srgbClr val="002060"/>
                </a:solidFill>
              </a:rPr>
              <a:t>I am sixteen years old.</a:t>
            </a:r>
            <a:endParaRPr lang="en-GB" altLang="en-US" dirty="0">
              <a:solidFill>
                <a:srgbClr val="002060"/>
              </a:solidFill>
            </a:endParaRPr>
          </a:p>
        </p:txBody>
      </p:sp>
      <p:pic>
        <p:nvPicPr>
          <p:cNvPr id="16" name="Picture 6" descr="十六岁生日快乐(第1页) - 一起扣扣网">
            <a:extLst>
              <a:ext uri="{FF2B5EF4-FFF2-40B4-BE49-F238E27FC236}">
                <a16:creationId xmlns:a16="http://schemas.microsoft.com/office/drawing/2014/main" id="{0C6A31B8-E273-4C5A-9A92-1A9CF76EED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52" t="8730" r="19501"/>
          <a:stretch/>
        </p:blipFill>
        <p:spPr bwMode="auto">
          <a:xfrm>
            <a:off x="9201035" y="2843495"/>
            <a:ext cx="1512831" cy="182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内容占位符 2">
            <a:extLst>
              <a:ext uri="{FF2B5EF4-FFF2-40B4-BE49-F238E27FC236}">
                <a16:creationId xmlns:a16="http://schemas.microsoft.com/office/drawing/2014/main" id="{DA5608AD-3879-6445-B530-4FB1442E3DFA}"/>
              </a:ext>
            </a:extLst>
          </p:cNvPr>
          <p:cNvSpPr txBox="1">
            <a:spLocks/>
          </p:cNvSpPr>
          <p:nvPr/>
        </p:nvSpPr>
        <p:spPr>
          <a:xfrm>
            <a:off x="1974083" y="4981558"/>
            <a:ext cx="6976639" cy="9884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3300" b="1" dirty="0" err="1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US" altLang="en-US" sz="3300" b="1" dirty="0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altLang="en-US" sz="3300" b="1" dirty="0" err="1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sh</a:t>
            </a:r>
            <a:r>
              <a:rPr lang="en-US" altLang="zh-CN" sz="3300" b="1" dirty="0" err="1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í</a:t>
            </a:r>
            <a:r>
              <a:rPr lang="en-US" altLang="zh-CN" sz="3300" b="1" dirty="0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300" b="1" dirty="0" err="1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qī</a:t>
            </a:r>
            <a:r>
              <a:rPr lang="en-US" altLang="zh-CN" sz="3300" b="1" dirty="0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en-US" sz="3300" b="1" dirty="0" err="1">
                <a:solidFill>
                  <a:schemeClr val="accent2">
                    <a:lumMod val="50000"/>
                  </a:schemeClr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suì</a:t>
            </a:r>
            <a:endParaRPr lang="en-US" altLang="en-US" sz="3300" b="1" dirty="0">
              <a:solidFill>
                <a:schemeClr val="accent2">
                  <a:lumMod val="50000"/>
                </a:schemeClr>
              </a:solidFill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3300" dirty="0">
                <a:solidFill>
                  <a:schemeClr val="accent2">
                    <a:lumMod val="50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我  十  七 岁</a:t>
            </a:r>
            <a:r>
              <a:rPr lang="en-GB" altLang="zh-CN" sz="3300" dirty="0">
                <a:solidFill>
                  <a:schemeClr val="accent2">
                    <a:lumMod val="50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r>
              <a:rPr lang="zh-CN" altLang="en-US" sz="3300" dirty="0">
                <a:solidFill>
                  <a:schemeClr val="accent2">
                    <a:lumMod val="50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3300" dirty="0">
                <a:solidFill>
                  <a:schemeClr val="accent2">
                    <a:lumMod val="50000"/>
                  </a:schemeClr>
                </a:solidFill>
              </a:rPr>
              <a:t>I am seventeen</a:t>
            </a:r>
            <a:r>
              <a:rPr lang="zh-CN" altLang="en-US" sz="33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altLang="zh-CN" sz="3300" dirty="0">
                <a:solidFill>
                  <a:schemeClr val="accent2">
                    <a:lumMod val="50000"/>
                  </a:schemeClr>
                </a:solidFill>
              </a:rPr>
              <a:t>years old</a:t>
            </a:r>
            <a:r>
              <a:rPr lang="en-US" altLang="zh-CN" sz="3300" dirty="0">
                <a:solidFill>
                  <a:srgbClr val="002060"/>
                </a:solidFill>
              </a:rPr>
              <a:t>.</a:t>
            </a:r>
            <a:endParaRPr lang="en-GB" altLang="en-US" sz="3300" dirty="0">
              <a:solidFill>
                <a:srgbClr val="00206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55748AE-6B2B-7A4E-A0F1-B8190D79F4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73" b="17443"/>
          <a:stretch/>
        </p:blipFill>
        <p:spPr>
          <a:xfrm>
            <a:off x="9201035" y="4739115"/>
            <a:ext cx="1560352" cy="1230863"/>
          </a:xfrm>
          <a:prstGeom prst="rect">
            <a:avLst/>
          </a:prstGeom>
        </p:spPr>
      </p:pic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3C6C924D-C7FB-409D-9FBA-D171468D66AF}"/>
              </a:ext>
            </a:extLst>
          </p:cNvPr>
          <p:cNvSpPr txBox="1">
            <a:spLocks/>
          </p:cNvSpPr>
          <p:nvPr/>
        </p:nvSpPr>
        <p:spPr>
          <a:xfrm>
            <a:off x="2003590" y="2676971"/>
            <a:ext cx="6933477" cy="10509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dirty="0" err="1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wŏ</a:t>
            </a:r>
            <a:r>
              <a:rPr lang="en-US" altLang="en-US" sz="28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shí</a:t>
            </a:r>
            <a:r>
              <a:rPr lang="en-US" altLang="en-US" sz="28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wŭ</a:t>
            </a:r>
            <a:r>
              <a:rPr lang="en-US" altLang="en-US" sz="28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suì</a:t>
            </a:r>
            <a:endParaRPr lang="en-US" altLang="en-US" sz="2800" dirty="0"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 十 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五 岁。 </a:t>
            </a:r>
            <a:r>
              <a:rPr lang="en-US" altLang="zh-CN" sz="2800" dirty="0">
                <a:solidFill>
                  <a:srgbClr val="002060"/>
                </a:solidFill>
              </a:rPr>
              <a:t>I am fifteen years old.</a:t>
            </a:r>
            <a:endParaRPr lang="en-GB" altLang="en-US" sz="2800" dirty="0">
              <a:solidFill>
                <a:srgbClr val="002060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41A0644-73D8-694C-BEDD-318060DB84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28" t="11582" r="11994" b="4745"/>
          <a:stretch/>
        </p:blipFill>
        <p:spPr>
          <a:xfrm>
            <a:off x="9098614" y="1480359"/>
            <a:ext cx="1662773" cy="121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4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086CB-7448-4477-B009-842C63A77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8851" y="434680"/>
            <a:ext cx="8609247" cy="1399217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Key words:  </a:t>
            </a:r>
            <a:r>
              <a:rPr lang="zh-CN" altLang="en-US" sz="5400" b="1" dirty="0">
                <a:solidFill>
                  <a:schemeClr val="accent1">
                    <a:lumMod val="75000"/>
                  </a:schemeClr>
                </a:solidFill>
              </a:rPr>
              <a:t>星期  </a:t>
            </a:r>
            <a:r>
              <a:rPr lang="en-GB" altLang="zh-CN" sz="5400" b="1" dirty="0" err="1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en-GB" altLang="zh-CN" sz="5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5400" b="1" dirty="0" err="1">
                <a:solidFill>
                  <a:schemeClr val="accent1">
                    <a:lumMod val="75000"/>
                  </a:schemeClr>
                </a:solidFill>
              </a:rPr>
              <a:t>ng</a:t>
            </a:r>
            <a:r>
              <a:rPr lang="en-GB" altLang="zh-CN" sz="5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zh-CN" sz="5400" b="1" dirty="0" err="1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GB" altLang="zh-CN" sz="5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5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–week</a:t>
            </a:r>
            <a:br>
              <a:rPr lang="en-GB" altLang="zh-CN" sz="5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7C204-50BF-4087-87B9-4B19C6A6E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8262" y="5801204"/>
            <a:ext cx="1283658" cy="422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.</a:t>
            </a:r>
          </a:p>
        </p:txBody>
      </p:sp>
      <p:pic>
        <p:nvPicPr>
          <p:cNvPr id="2050" name="Picture 2" descr="Image result for days of the week">
            <a:extLst>
              <a:ext uri="{FF2B5EF4-FFF2-40B4-BE49-F238E27FC236}">
                <a16:creationId xmlns:a16="http://schemas.microsoft.com/office/drawing/2014/main" id="{5DA86897-AE9E-4483-9AE6-3F2FB568FD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2" t="1530" r="13523"/>
          <a:stretch/>
        </p:blipFill>
        <p:spPr bwMode="auto">
          <a:xfrm>
            <a:off x="111408" y="1963713"/>
            <a:ext cx="3177443" cy="427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3018BCB2-5826-4E93-8573-0D482AF3E1E8}"/>
              </a:ext>
            </a:extLst>
          </p:cNvPr>
          <p:cNvSpPr txBox="1">
            <a:spLocks/>
          </p:cNvSpPr>
          <p:nvPr/>
        </p:nvSpPr>
        <p:spPr>
          <a:xfrm>
            <a:off x="3428285" y="3376917"/>
            <a:ext cx="7696380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chemeClr val="accent6">
                    <a:lumMod val="75000"/>
                  </a:schemeClr>
                </a:solidFill>
              </a:rPr>
              <a:t>星期二  </a:t>
            </a:r>
            <a:r>
              <a:rPr lang="en-GB" altLang="zh-CN" sz="3600" b="1" dirty="0" err="1">
                <a:solidFill>
                  <a:schemeClr val="accent6">
                    <a:lumMod val="75000"/>
                  </a:schemeClr>
                </a:solidFill>
              </a:rPr>
              <a:t>x</a:t>
            </a:r>
            <a:r>
              <a:rPr lang="en-GB" altLang="zh-CN" sz="3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chemeClr val="accent6">
                    <a:lumMod val="75000"/>
                  </a:schemeClr>
                </a:solidFill>
              </a:rPr>
              <a:t>ng</a:t>
            </a:r>
            <a:r>
              <a:rPr lang="en-GB" altLang="zh-CN" sz="36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altLang="zh-CN" sz="3600" b="1" dirty="0" err="1">
                <a:solidFill>
                  <a:schemeClr val="accent6">
                    <a:lumMod val="75000"/>
                  </a:schemeClr>
                </a:solidFill>
              </a:rPr>
              <a:t>q</a:t>
            </a:r>
            <a:r>
              <a:rPr lang="en-GB" altLang="zh-CN" sz="3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èr</a:t>
            </a:r>
            <a:endParaRPr lang="en-GB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76D2A96-2717-4A5D-ABD1-4A4832202BA1}"/>
              </a:ext>
            </a:extLst>
          </p:cNvPr>
          <p:cNvSpPr txBox="1">
            <a:spLocks/>
          </p:cNvSpPr>
          <p:nvPr/>
        </p:nvSpPr>
        <p:spPr>
          <a:xfrm>
            <a:off x="3428285" y="2867554"/>
            <a:ext cx="7906089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rgbClr val="7030A0"/>
                </a:solidFill>
              </a:rPr>
              <a:t>星期一  </a:t>
            </a:r>
            <a:r>
              <a:rPr lang="en-GB" altLang="zh-CN" sz="3600" b="1" dirty="0" err="1">
                <a:solidFill>
                  <a:srgbClr val="7030A0"/>
                </a:solidFill>
              </a:rPr>
              <a:t>x</a:t>
            </a:r>
            <a:r>
              <a:rPr lang="en-GB" altLang="zh-CN" sz="36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rgbClr val="7030A0"/>
                </a:solidFill>
              </a:rPr>
              <a:t>ng</a:t>
            </a:r>
            <a:r>
              <a:rPr lang="en-GB" altLang="zh-CN" sz="3600" b="1" dirty="0">
                <a:solidFill>
                  <a:srgbClr val="7030A0"/>
                </a:solidFill>
              </a:rPr>
              <a:t> </a:t>
            </a:r>
            <a:r>
              <a:rPr lang="en-GB" altLang="zh-CN" sz="3600" b="1" dirty="0" err="1">
                <a:solidFill>
                  <a:srgbClr val="7030A0"/>
                </a:solidFill>
              </a:rPr>
              <a:t>q</a:t>
            </a:r>
            <a:r>
              <a:rPr lang="en-GB" altLang="zh-CN" sz="36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yī</a:t>
            </a:r>
            <a:endParaRPr lang="en-GB" sz="3600" dirty="0">
              <a:solidFill>
                <a:srgbClr val="7030A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FC755B7-BAF0-4A96-91AE-3B36A47425D6}"/>
              </a:ext>
            </a:extLst>
          </p:cNvPr>
          <p:cNvSpPr txBox="1">
            <a:spLocks/>
          </p:cNvSpPr>
          <p:nvPr/>
        </p:nvSpPr>
        <p:spPr>
          <a:xfrm>
            <a:off x="3340121" y="4403737"/>
            <a:ext cx="8050173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chemeClr val="accent2">
                    <a:lumMod val="75000"/>
                  </a:schemeClr>
                </a:solidFill>
              </a:rPr>
              <a:t>星期四  </a:t>
            </a:r>
            <a:r>
              <a:rPr lang="en-GB" altLang="zh-CN" sz="3600" b="1" dirty="0" err="1">
                <a:solidFill>
                  <a:schemeClr val="accent2">
                    <a:lumMod val="75000"/>
                  </a:schemeClr>
                </a:solidFill>
              </a:rPr>
              <a:t>x</a:t>
            </a:r>
            <a:r>
              <a:rPr lang="en-GB" altLang="zh-CN" sz="3600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chemeClr val="accent2">
                    <a:lumMod val="75000"/>
                  </a:schemeClr>
                </a:solidFill>
              </a:rPr>
              <a:t>ng</a:t>
            </a:r>
            <a:r>
              <a:rPr lang="en-GB" altLang="zh-CN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zh-CN" sz="3600" b="1" dirty="0" err="1">
                <a:solidFill>
                  <a:schemeClr val="accent2">
                    <a:lumMod val="75000"/>
                  </a:schemeClr>
                </a:solidFill>
              </a:rPr>
              <a:t>q</a:t>
            </a:r>
            <a:r>
              <a:rPr lang="en-GB" altLang="zh-CN" sz="3600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sì</a:t>
            </a:r>
            <a:endParaRPr lang="en-GB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F91123B-447B-46C9-AB5B-5AAFE6E92127}"/>
              </a:ext>
            </a:extLst>
          </p:cNvPr>
          <p:cNvSpPr txBox="1">
            <a:spLocks/>
          </p:cNvSpPr>
          <p:nvPr/>
        </p:nvSpPr>
        <p:spPr>
          <a:xfrm>
            <a:off x="3428285" y="4942189"/>
            <a:ext cx="7845317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rgbClr val="1EA1A8"/>
                </a:solidFill>
              </a:rPr>
              <a:t>星期五  </a:t>
            </a:r>
            <a:r>
              <a:rPr lang="en-GB" altLang="zh-CN" sz="3600" b="1" dirty="0" err="1">
                <a:solidFill>
                  <a:srgbClr val="1EA1A8"/>
                </a:solidFill>
              </a:rPr>
              <a:t>x</a:t>
            </a:r>
            <a:r>
              <a:rPr lang="en-GB" altLang="zh-CN" sz="3600" dirty="0" err="1">
                <a:solidFill>
                  <a:srgbClr val="1EA1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rgbClr val="1EA1A8"/>
                </a:solidFill>
              </a:rPr>
              <a:t>ng</a:t>
            </a:r>
            <a:r>
              <a:rPr lang="en-GB" altLang="zh-CN" sz="3600" b="1" dirty="0">
                <a:solidFill>
                  <a:srgbClr val="1EA1A8"/>
                </a:solidFill>
              </a:rPr>
              <a:t> </a:t>
            </a:r>
            <a:r>
              <a:rPr lang="en-GB" altLang="zh-CN" sz="3600" b="1" dirty="0" err="1">
                <a:solidFill>
                  <a:srgbClr val="1EA1A8"/>
                </a:solidFill>
              </a:rPr>
              <a:t>q</a:t>
            </a:r>
            <a:r>
              <a:rPr lang="en-GB" altLang="zh-CN" sz="3600" dirty="0" err="1">
                <a:solidFill>
                  <a:srgbClr val="1EA1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rgbClr val="1EA1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rgbClr val="1EA1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wŭ</a:t>
            </a:r>
            <a:endParaRPr lang="en-GB" sz="3600" dirty="0">
              <a:solidFill>
                <a:srgbClr val="1EA1A8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680490E-FAAB-4EA0-9892-FD3F2842C714}"/>
              </a:ext>
            </a:extLst>
          </p:cNvPr>
          <p:cNvSpPr txBox="1">
            <a:spLocks/>
          </p:cNvSpPr>
          <p:nvPr/>
        </p:nvSpPr>
        <p:spPr>
          <a:xfrm>
            <a:off x="3428285" y="3852161"/>
            <a:ext cx="7640461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rgbClr val="00B0F0"/>
                </a:solidFill>
              </a:rPr>
              <a:t>星期三  </a:t>
            </a:r>
            <a:r>
              <a:rPr lang="en-GB" altLang="zh-CN" sz="3600" b="1" dirty="0" err="1">
                <a:solidFill>
                  <a:srgbClr val="00B0F0"/>
                </a:solidFill>
              </a:rPr>
              <a:t>x</a:t>
            </a:r>
            <a:r>
              <a:rPr lang="en-GB" altLang="zh-CN" sz="36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rgbClr val="00B0F0"/>
                </a:solidFill>
              </a:rPr>
              <a:t>ng</a:t>
            </a:r>
            <a:r>
              <a:rPr lang="en-GB" altLang="zh-CN" sz="3600" b="1" dirty="0">
                <a:solidFill>
                  <a:srgbClr val="00B0F0"/>
                </a:solidFill>
              </a:rPr>
              <a:t> </a:t>
            </a:r>
            <a:r>
              <a:rPr lang="en-GB" altLang="zh-CN" sz="3600" b="1" dirty="0" err="1">
                <a:solidFill>
                  <a:srgbClr val="00B0F0"/>
                </a:solidFill>
              </a:rPr>
              <a:t>q</a:t>
            </a:r>
            <a:r>
              <a:rPr lang="en-GB" altLang="zh-CN" sz="36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sān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764811E-0F60-4E7E-BCEF-44D1D6F94FD5}"/>
              </a:ext>
            </a:extLst>
          </p:cNvPr>
          <p:cNvSpPr txBox="1">
            <a:spLocks/>
          </p:cNvSpPr>
          <p:nvPr/>
        </p:nvSpPr>
        <p:spPr>
          <a:xfrm>
            <a:off x="3428285" y="5481922"/>
            <a:ext cx="7818835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rgbClr val="FFC000"/>
                </a:solidFill>
              </a:rPr>
              <a:t>星期六 </a:t>
            </a:r>
            <a:r>
              <a:rPr lang="en-GB" altLang="zh-CN" sz="3600" b="1" dirty="0" err="1">
                <a:solidFill>
                  <a:srgbClr val="FFC000"/>
                </a:solidFill>
              </a:rPr>
              <a:t>x</a:t>
            </a:r>
            <a:r>
              <a:rPr lang="en-GB" altLang="zh-CN" sz="3600" dirty="0" err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rgbClr val="FFC000"/>
                </a:solidFill>
              </a:rPr>
              <a:t>ng</a:t>
            </a:r>
            <a:r>
              <a:rPr lang="en-GB" altLang="zh-CN" sz="3600" b="1" dirty="0">
                <a:solidFill>
                  <a:srgbClr val="FFC000"/>
                </a:solidFill>
              </a:rPr>
              <a:t> </a:t>
            </a:r>
            <a:r>
              <a:rPr lang="en-GB" altLang="zh-CN" sz="3600" b="1" dirty="0" err="1">
                <a:solidFill>
                  <a:srgbClr val="FFC000"/>
                </a:solidFill>
              </a:rPr>
              <a:t>q</a:t>
            </a:r>
            <a:r>
              <a:rPr lang="en-GB" altLang="zh-CN" sz="3600" dirty="0" err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lìu</a:t>
            </a:r>
            <a:endParaRPr lang="en-GB" sz="3600" dirty="0">
              <a:solidFill>
                <a:srgbClr val="FFC000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68AD8B3-1293-47DA-8807-E0743BEBD235}"/>
              </a:ext>
            </a:extLst>
          </p:cNvPr>
          <p:cNvSpPr txBox="1">
            <a:spLocks/>
          </p:cNvSpPr>
          <p:nvPr/>
        </p:nvSpPr>
        <p:spPr>
          <a:xfrm>
            <a:off x="3428285" y="2353474"/>
            <a:ext cx="7779895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3600" b="1" dirty="0">
                <a:solidFill>
                  <a:schemeClr val="accent1">
                    <a:lumMod val="75000"/>
                  </a:schemeClr>
                </a:solidFill>
              </a:rPr>
              <a:t>星期日</a:t>
            </a:r>
            <a:r>
              <a:rPr lang="en-US" altLang="zh-CN" sz="3600" b="1" dirty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zh-CN" altLang="en-US" sz="3600" b="1" dirty="0">
                <a:solidFill>
                  <a:schemeClr val="accent1">
                    <a:lumMod val="75000"/>
                  </a:schemeClr>
                </a:solidFill>
              </a:rPr>
              <a:t>星期天  </a:t>
            </a:r>
            <a:r>
              <a:rPr lang="en-GB" altLang="zh-CN" sz="3600" b="1" dirty="0" err="1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b="1" dirty="0" err="1">
                <a:solidFill>
                  <a:schemeClr val="accent1">
                    <a:lumMod val="75000"/>
                  </a:schemeClr>
                </a:solidFill>
              </a:rPr>
              <a:t>ng</a:t>
            </a:r>
            <a:r>
              <a:rPr lang="en-GB" altLang="zh-CN" sz="3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zh-CN" sz="3600" b="1" dirty="0" err="1">
                <a:solidFill>
                  <a:schemeClr val="accent1">
                    <a:lumMod val="75000"/>
                  </a:schemeClr>
                </a:solidFill>
              </a:rPr>
              <a:t>q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altLang="zh-CN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rì</a:t>
            </a:r>
            <a:r>
              <a:rPr lang="en-GB" altLang="zh-CN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xīng</a:t>
            </a:r>
            <a:r>
              <a:rPr lang="en-GB" altLang="zh-CN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qī</a:t>
            </a:r>
            <a:r>
              <a:rPr lang="en-GB" altLang="zh-CN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tiān</a:t>
            </a: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43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23AE50-136D-4B03-8799-DAA609762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Yesterday, today and tomorrow</a:t>
            </a:r>
          </a:p>
        </p:txBody>
      </p:sp>
      <p:sp>
        <p:nvSpPr>
          <p:cNvPr id="13" name="Arc 18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9E173B9-00A0-45E9-BCCE-85E5D3AC3A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70154" y="1730926"/>
            <a:ext cx="6640194" cy="3935281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spcBef>
                <a:spcPts val="0"/>
              </a:spcBef>
              <a:spcAft>
                <a:spcPts val="600"/>
              </a:spcAft>
            </a:pPr>
            <a:r>
              <a:rPr lang="en-US" sz="5400" b="1" dirty="0" err="1">
                <a:latin typeface="+mn-lt"/>
                <a:ea typeface="+mn-ea"/>
              </a:rPr>
              <a:t>zuó</a:t>
            </a:r>
            <a:r>
              <a:rPr lang="en-US" sz="5400" b="1" dirty="0">
                <a:latin typeface="+mn-lt"/>
                <a:ea typeface="+mn-ea"/>
              </a:rPr>
              <a:t> </a:t>
            </a:r>
            <a:r>
              <a:rPr lang="en-US" sz="5400" b="1" dirty="0" err="1">
                <a:latin typeface="+mn-lt"/>
                <a:ea typeface="+mn-ea"/>
              </a:rPr>
              <a:t>tiān</a:t>
            </a:r>
            <a:r>
              <a:rPr lang="en-US" sz="5400" b="1" dirty="0">
                <a:latin typeface="+mn-lt"/>
                <a:ea typeface="+mn-ea"/>
              </a:rPr>
              <a:t> </a:t>
            </a:r>
            <a:r>
              <a:rPr lang="zh-CN" altLang="en-US" sz="5400" b="1" dirty="0">
                <a:latin typeface="+mn-lt"/>
                <a:ea typeface="等线"/>
              </a:rPr>
              <a:t>昨天 </a:t>
            </a:r>
            <a:endParaRPr lang="en-US" altLang="zh-CN" sz="5400" dirty="0">
              <a:latin typeface="+mn-lt"/>
              <a:ea typeface="等线"/>
            </a:endParaRPr>
          </a:p>
          <a:p>
            <a:pPr indent="-228600" defTabSz="914400">
              <a:spcBef>
                <a:spcPts val="0"/>
              </a:spcBef>
              <a:spcAft>
                <a:spcPts val="600"/>
              </a:spcAft>
            </a:pPr>
            <a:r>
              <a:rPr lang="en-US" altLang="zh-CN" sz="5400" b="1" dirty="0" err="1">
                <a:latin typeface="+mn-lt"/>
                <a:ea typeface="等线"/>
              </a:rPr>
              <a:t>jīn</a:t>
            </a:r>
            <a:r>
              <a:rPr lang="en-US" altLang="zh-CN" sz="5400" b="1" dirty="0">
                <a:latin typeface="+mn-lt"/>
                <a:ea typeface="等线"/>
              </a:rPr>
              <a:t> </a:t>
            </a:r>
            <a:r>
              <a:rPr lang="en-US" altLang="zh-CN" sz="5400" b="1" dirty="0" err="1">
                <a:latin typeface="+mn-lt"/>
                <a:ea typeface="等线"/>
              </a:rPr>
              <a:t>tiān</a:t>
            </a:r>
            <a:r>
              <a:rPr lang="en-US" altLang="zh-CN" sz="5400" b="1" dirty="0">
                <a:latin typeface="+mn-lt"/>
                <a:ea typeface="等线"/>
              </a:rPr>
              <a:t>  </a:t>
            </a:r>
            <a:r>
              <a:rPr lang="zh-CN" altLang="en-US" sz="5400" b="1" dirty="0">
                <a:latin typeface="+mn-lt"/>
                <a:ea typeface="等线"/>
              </a:rPr>
              <a:t>今天</a:t>
            </a:r>
            <a:r>
              <a:rPr lang="en-US" altLang="zh-CN" sz="5400" b="1" dirty="0">
                <a:latin typeface="+mn-lt"/>
                <a:ea typeface="等线"/>
              </a:rPr>
              <a:t>   </a:t>
            </a:r>
            <a:endParaRPr lang="en-US" altLang="zh-CN" sz="5400" dirty="0">
              <a:latin typeface="+mn-lt"/>
              <a:ea typeface="等线"/>
            </a:endParaRPr>
          </a:p>
          <a:p>
            <a:pPr indent="-228600" defTabSz="914400">
              <a:spcBef>
                <a:spcPts val="0"/>
              </a:spcBef>
              <a:spcAft>
                <a:spcPts val="600"/>
              </a:spcAft>
            </a:pPr>
            <a:r>
              <a:rPr lang="en-US" altLang="zh-CN" sz="5400" b="1" dirty="0" err="1">
                <a:latin typeface="+mn-lt"/>
                <a:ea typeface="等线"/>
              </a:rPr>
              <a:t>míng</a:t>
            </a:r>
            <a:r>
              <a:rPr lang="en-US" altLang="zh-CN" sz="5400" b="1" dirty="0">
                <a:latin typeface="+mn-lt"/>
                <a:ea typeface="等线"/>
              </a:rPr>
              <a:t> </a:t>
            </a:r>
            <a:r>
              <a:rPr lang="en-US" altLang="zh-CN" sz="5400" b="1" dirty="0" err="1">
                <a:latin typeface="+mn-lt"/>
                <a:ea typeface="等线"/>
              </a:rPr>
              <a:t>tiān</a:t>
            </a:r>
            <a:r>
              <a:rPr lang="en-US" altLang="zh-CN" sz="5400" b="1" dirty="0">
                <a:latin typeface="+mn-lt"/>
                <a:ea typeface="等线"/>
              </a:rPr>
              <a:t> </a:t>
            </a:r>
            <a:r>
              <a:rPr lang="zh-CN" altLang="en-US" sz="5400" b="1" dirty="0">
                <a:latin typeface="+mn-lt"/>
                <a:ea typeface="等线"/>
              </a:rPr>
              <a:t>明天</a:t>
            </a:r>
            <a:r>
              <a:rPr lang="en-US" altLang="zh-CN" sz="5400" b="1" dirty="0">
                <a:latin typeface="+mn-lt"/>
                <a:ea typeface="等线"/>
              </a:rPr>
              <a:t>  </a:t>
            </a:r>
            <a:endParaRPr lang="en-US" altLang="zh-CN" sz="5400" dirty="0">
              <a:latin typeface="+mn-lt"/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150232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椭圆 19">
            <a:extLst>
              <a:ext uri="{FF2B5EF4-FFF2-40B4-BE49-F238E27FC236}">
                <a16:creationId xmlns:a16="http://schemas.microsoft.com/office/drawing/2014/main" id="{26A8DCEB-B58D-416A-A909-CAF07C541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8376" y="833438"/>
            <a:ext cx="676275" cy="660400"/>
          </a:xfrm>
          <a:prstGeom prst="ellipse">
            <a:avLst/>
          </a:prstGeom>
          <a:solidFill>
            <a:srgbClr val="D9D9D9">
              <a:alpha val="3803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187D4987-78BA-4813-994A-0E2178175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301" y="1588"/>
            <a:ext cx="969963" cy="83185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D22EB416-DA1C-41E2-9E35-B23A0CEE3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6477000"/>
            <a:ext cx="9142413" cy="38100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pic>
        <p:nvPicPr>
          <p:cNvPr id="39940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9FB72447-E92F-4BE2-BC64-C0C7D922B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6" y="5492751"/>
            <a:ext cx="601663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34583C67-BEC0-43FA-8D36-59852A74D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4365626"/>
            <a:ext cx="973137" cy="88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2" name="TextBox 11">
            <a:extLst>
              <a:ext uri="{FF2B5EF4-FFF2-40B4-BE49-F238E27FC236}">
                <a16:creationId xmlns:a16="http://schemas.microsoft.com/office/drawing/2014/main" id="{D54BBD81-5A5C-46C7-AE2C-248BD17DE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0" y="1895476"/>
            <a:ext cx="5256214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 b="1" dirty="0"/>
              <a:t> </a:t>
            </a:r>
            <a:r>
              <a:rPr lang="en-US" altLang="zh-CN" sz="2800" b="1" dirty="0" err="1"/>
              <a:t>jīn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tiān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jǐ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yuè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jǐ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hào</a:t>
            </a:r>
            <a:r>
              <a:rPr lang="en-US" altLang="zh-CN" sz="2800" b="1" dirty="0"/>
              <a:t>?</a:t>
            </a:r>
          </a:p>
          <a:p>
            <a:pPr eaLnBrk="1" hangingPunct="1"/>
            <a:r>
              <a:rPr lang="zh-CN" altLang="en-US" sz="4000" b="1" dirty="0" smtClean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今 天 </a:t>
            </a:r>
            <a:r>
              <a:rPr lang="zh-CN" altLang="en-US" sz="4000" b="1" dirty="0" smtClean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几 月 几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号？</a:t>
            </a:r>
            <a:endParaRPr lang="en-US" altLang="zh-CN" sz="4000" b="1" dirty="0">
              <a:latin typeface="SimSun" panose="02010600030101010101" pitchFamily="2" charset="-122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9943" name="TextBox 17">
            <a:extLst>
              <a:ext uri="{FF2B5EF4-FFF2-40B4-BE49-F238E27FC236}">
                <a16:creationId xmlns:a16="http://schemas.microsoft.com/office/drawing/2014/main" id="{FE498782-FBA9-4CA5-ABCF-3CBDB56124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1" y="3284539"/>
            <a:ext cx="5983567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3200" b="1" dirty="0" err="1">
                <a:latin typeface="DengXian"/>
                <a:ea typeface="DengXian"/>
              </a:rPr>
              <a:t>jīn</a:t>
            </a:r>
            <a:r>
              <a:rPr lang="en-US" altLang="zh-CN" sz="3200" b="1" dirty="0">
                <a:latin typeface="DengXian"/>
                <a:ea typeface="DengXian"/>
              </a:rPr>
              <a:t> </a:t>
            </a:r>
            <a:r>
              <a:rPr lang="en-US" altLang="zh-CN" sz="3200" b="1" dirty="0" err="1" smtClean="0">
                <a:latin typeface="DengXian"/>
                <a:ea typeface="DengXian"/>
              </a:rPr>
              <a:t>tiān</a:t>
            </a:r>
            <a:r>
              <a:rPr lang="en-US" altLang="zh-CN" sz="3200" b="1" dirty="0">
                <a:latin typeface="DengXian"/>
                <a:ea typeface="DengXian"/>
              </a:rPr>
              <a:t>  </a:t>
            </a:r>
            <a:r>
              <a:rPr lang="en-US" altLang="zh-CN" sz="3200" b="1" dirty="0" err="1">
                <a:latin typeface="DengXian"/>
                <a:ea typeface="DengXian"/>
              </a:rPr>
              <a:t>shì</a:t>
            </a:r>
            <a:r>
              <a:rPr lang="en-US" altLang="zh-CN" sz="3200" b="1" dirty="0">
                <a:latin typeface="DengXian"/>
                <a:ea typeface="DengXian"/>
              </a:rPr>
              <a:t>     </a:t>
            </a:r>
            <a:r>
              <a:rPr lang="en-US" altLang="zh-CN" sz="3200" b="1" dirty="0" err="1" smtClean="0">
                <a:latin typeface="DengXian"/>
                <a:ea typeface="DengXian"/>
              </a:rPr>
              <a:t>yuè</a:t>
            </a:r>
            <a:r>
              <a:rPr lang="en-US" altLang="zh-CN" sz="3200" b="1" dirty="0">
                <a:latin typeface="DengXian"/>
                <a:ea typeface="DengXian"/>
              </a:rPr>
              <a:t>      </a:t>
            </a:r>
            <a:r>
              <a:rPr lang="en-US" altLang="zh-CN" sz="3200" b="1" dirty="0" err="1">
                <a:latin typeface="DengXian"/>
                <a:ea typeface="DengXian"/>
              </a:rPr>
              <a:t>hào</a:t>
            </a:r>
            <a:endParaRPr lang="en-US" altLang="zh-CN" sz="3200" b="1" dirty="0">
              <a:latin typeface="DengXian"/>
              <a:ea typeface="DengXian"/>
            </a:endParaRPr>
          </a:p>
          <a:p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今 天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是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5 </a:t>
            </a:r>
            <a:r>
              <a:rPr lang="zh-CN" altLang="en-US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月  </a:t>
            </a:r>
            <a:r>
              <a:rPr lang="en-US" altLang="zh-CN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20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号。</a:t>
            </a:r>
            <a:endParaRPr lang="en-US" altLang="zh-CN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9945" name="TextBox 18">
            <a:extLst>
              <a:ext uri="{FF2B5EF4-FFF2-40B4-BE49-F238E27FC236}">
                <a16:creationId xmlns:a16="http://schemas.microsoft.com/office/drawing/2014/main" id="{182FB281-7770-4426-9309-91D4505A4A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1613" y="281856"/>
            <a:ext cx="3677116" cy="1200329"/>
          </a:xfrm>
          <a:prstGeom prst="rect">
            <a:avLst/>
          </a:prstGeom>
          <a:solidFill>
            <a:srgbClr val="FF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3600" dirty="0">
                <a:latin typeface="DengXian"/>
                <a:ea typeface="DengXian"/>
              </a:rPr>
              <a:t> </a:t>
            </a:r>
            <a:r>
              <a:rPr lang="en-US" altLang="zh-CN" sz="3600" dirty="0" err="1">
                <a:latin typeface="DengXian"/>
                <a:ea typeface="DengXian"/>
              </a:rPr>
              <a:t>jīn</a:t>
            </a:r>
            <a:r>
              <a:rPr lang="en-US" altLang="zh-CN" sz="3600" dirty="0">
                <a:latin typeface="DengXian"/>
                <a:ea typeface="DengXian"/>
              </a:rPr>
              <a:t> </a:t>
            </a:r>
            <a:r>
              <a:rPr lang="en-US" altLang="zh-CN" sz="3600" dirty="0" err="1">
                <a:latin typeface="DengXian"/>
                <a:ea typeface="DengXian"/>
              </a:rPr>
              <a:t>tiān</a:t>
            </a:r>
          </a:p>
          <a:p>
            <a:r>
              <a:rPr lang="en-US" altLang="zh-CN" sz="3600" dirty="0">
                <a:latin typeface="DengXian"/>
                <a:ea typeface="DengXian"/>
              </a:rPr>
              <a:t> </a:t>
            </a: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今</a:t>
            </a:r>
            <a:r>
              <a:rPr lang="en-US" altLang="zh-CN" sz="36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3600" dirty="0">
                <a:latin typeface="DengXian"/>
                <a:ea typeface="DengXian"/>
              </a:rPr>
              <a:t> </a:t>
            </a:r>
            <a:r>
              <a:rPr lang="zh-CN" altLang="en-US" sz="3600" dirty="0" smtClean="0">
                <a:latin typeface="DengXian"/>
                <a:ea typeface="DengXian"/>
              </a:rPr>
              <a:t> t</a:t>
            </a:r>
            <a:r>
              <a:rPr lang="zh-CN" altLang="en-US" sz="3600" dirty="0">
                <a:latin typeface="DengXian"/>
                <a:ea typeface="DengXian"/>
              </a:rPr>
              <a:t>oday</a:t>
            </a:r>
            <a:endParaRPr lang="en-US" altLang="zh-CN" sz="3600" dirty="0"/>
          </a:p>
        </p:txBody>
      </p:sp>
    </p:spTree>
    <p:extLst>
      <p:ext uri="{BB962C8B-B14F-4D97-AF65-F5344CB8AC3E}">
        <p14:creationId xmlns:p14="http://schemas.microsoft.com/office/powerpoint/2010/main" val="131194704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2" grpId="0"/>
      <p:bldP spid="3994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椭圆 19">
            <a:extLst>
              <a:ext uri="{FF2B5EF4-FFF2-40B4-BE49-F238E27FC236}">
                <a16:creationId xmlns:a16="http://schemas.microsoft.com/office/drawing/2014/main" id="{26A8DCEB-B58D-416A-A909-CAF07C541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8376" y="833438"/>
            <a:ext cx="676275" cy="660400"/>
          </a:xfrm>
          <a:prstGeom prst="ellipse">
            <a:avLst/>
          </a:prstGeom>
          <a:solidFill>
            <a:srgbClr val="D9D9D9">
              <a:alpha val="3803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187D4987-78BA-4813-994A-0E2178175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301" y="1588"/>
            <a:ext cx="969963" cy="83185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D22EB416-DA1C-41E2-9E35-B23A0CEE3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6477000"/>
            <a:ext cx="9142413" cy="38100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pic>
        <p:nvPicPr>
          <p:cNvPr id="39940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9FB72447-E92F-4BE2-BC64-C0C7D922B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6" y="5492751"/>
            <a:ext cx="601663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34583C67-BEC0-43FA-8D36-59852A74D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4365626"/>
            <a:ext cx="973137" cy="88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2" name="TextBox 11">
            <a:extLst>
              <a:ext uri="{FF2B5EF4-FFF2-40B4-BE49-F238E27FC236}">
                <a16:creationId xmlns:a16="http://schemas.microsoft.com/office/drawing/2014/main" id="{D54BBD81-5A5C-46C7-AE2C-248BD17DE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288" y="2578001"/>
            <a:ext cx="596908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3200" b="1" dirty="0">
                <a:latin typeface="DengXian"/>
                <a:ea typeface="DengXian"/>
              </a:rPr>
              <a:t> </a:t>
            </a:r>
            <a:r>
              <a:rPr lang="en-US" altLang="zh-CN" sz="32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zuó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US" altLang="zh-CN" sz="3200" b="1" dirty="0" err="1" smtClean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shì</a:t>
            </a:r>
            <a:r>
              <a:rPr lang="en-US" altLang="zh-CN" sz="3200" b="1" dirty="0" smtClean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US" altLang="zh-CN" sz="32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jǐ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 </a:t>
            </a:r>
            <a:r>
              <a:rPr lang="en-US" altLang="zh-CN" sz="3200" b="1" dirty="0" smtClean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b="1" dirty="0" err="1" smtClean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  </a:t>
            </a:r>
            <a:r>
              <a:rPr lang="en-US" altLang="zh-CN" sz="32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jǐ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  </a:t>
            </a:r>
            <a:r>
              <a:rPr lang="en-US" altLang="zh-CN" sz="3200" b="1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hào</a:t>
            </a:r>
            <a:r>
              <a:rPr lang="en-US" altLang="zh-CN" sz="32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?</a:t>
            </a:r>
          </a:p>
          <a:p>
            <a:r>
              <a:rPr lang="en-US" altLang="zh-CN" sz="4000" b="1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昨</a:t>
            </a:r>
            <a:r>
              <a:rPr lang="zh-CN" altLang="en-US" sz="4000" b="1" dirty="0" smtClean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天 </a:t>
            </a:r>
            <a:r>
              <a:rPr lang="zh-CN" altLang="en-US" sz="40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是 几月 几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号？</a:t>
            </a:r>
            <a:endParaRPr lang="en-US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9943" name="TextBox 17">
            <a:extLst>
              <a:ext uri="{FF2B5EF4-FFF2-40B4-BE49-F238E27FC236}">
                <a16:creationId xmlns:a16="http://schemas.microsoft.com/office/drawing/2014/main" id="{FE498782-FBA9-4CA5-ABCF-3CBDB56124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1613" y="4216980"/>
            <a:ext cx="525621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2800" b="1" dirty="0" err="1">
                <a:latin typeface="DengXian"/>
                <a:ea typeface="DengXian"/>
              </a:rPr>
              <a:t>zuó</a:t>
            </a:r>
            <a:r>
              <a:rPr lang="en-US" altLang="zh-CN" sz="2800" b="1" dirty="0">
                <a:latin typeface="DengXian"/>
                <a:ea typeface="DengXian"/>
              </a:rPr>
              <a:t> </a:t>
            </a:r>
            <a:r>
              <a:rPr lang="en-US" altLang="zh-CN" sz="2800" b="1" dirty="0" err="1">
                <a:latin typeface="DengXian"/>
                <a:ea typeface="DengXian"/>
              </a:rPr>
              <a:t>tiān</a:t>
            </a:r>
            <a:r>
              <a:rPr lang="en-US" altLang="zh-CN" sz="2800" b="1" dirty="0">
                <a:latin typeface="DengXian"/>
                <a:ea typeface="DengXian"/>
              </a:rPr>
              <a:t>  </a:t>
            </a:r>
            <a:r>
              <a:rPr lang="en-US" altLang="zh-CN" sz="2800" b="1" dirty="0" err="1">
                <a:latin typeface="DengXian"/>
                <a:ea typeface="DengXian"/>
              </a:rPr>
              <a:t>shì</a:t>
            </a:r>
            <a:r>
              <a:rPr lang="en-US" altLang="zh-CN" sz="2800" b="1" dirty="0">
                <a:latin typeface="DengXian"/>
                <a:ea typeface="DengXian"/>
              </a:rPr>
              <a:t>     </a:t>
            </a:r>
            <a:r>
              <a:rPr lang="en-US" altLang="zh-CN" sz="2800" b="1" dirty="0" err="1">
                <a:latin typeface="DengXian"/>
                <a:ea typeface="DengXian"/>
              </a:rPr>
              <a:t>yuè</a:t>
            </a:r>
            <a:r>
              <a:rPr lang="en-US" altLang="zh-CN" sz="2800" b="1" dirty="0">
                <a:latin typeface="DengXian"/>
                <a:ea typeface="DengXian"/>
              </a:rPr>
              <a:t>      </a:t>
            </a:r>
            <a:r>
              <a:rPr lang="en-US" altLang="zh-CN" sz="2800" b="1" dirty="0" err="1" smtClean="0">
                <a:latin typeface="DengXian"/>
                <a:ea typeface="DengXian"/>
              </a:rPr>
              <a:t>hào</a:t>
            </a:r>
            <a:endParaRPr lang="en-US" altLang="zh-CN" sz="2800" b="1" dirty="0">
              <a:latin typeface="DengXian"/>
              <a:ea typeface="DengXian"/>
            </a:endParaRPr>
          </a:p>
          <a:p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昨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en-US" altLang="zh-CN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是 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5 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月 19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号。</a:t>
            </a:r>
            <a:endParaRPr lang="en-US" altLang="zh-CN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9945" name="TextBox 18">
            <a:extLst>
              <a:ext uri="{FF2B5EF4-FFF2-40B4-BE49-F238E27FC236}">
                <a16:creationId xmlns:a16="http://schemas.microsoft.com/office/drawing/2014/main" id="{182FB281-7770-4426-9309-91D4505A4A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1613" y="411252"/>
            <a:ext cx="5514976" cy="1200329"/>
          </a:xfrm>
          <a:prstGeom prst="rect">
            <a:avLst/>
          </a:prstGeom>
          <a:solidFill>
            <a:srgbClr val="FF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3600" dirty="0">
                <a:latin typeface="DengXian"/>
                <a:ea typeface="DengXian"/>
              </a:rPr>
              <a:t> </a:t>
            </a:r>
            <a:r>
              <a:rPr lang="en-US" altLang="zh-CN" sz="3600" dirty="0" err="1">
                <a:latin typeface="DengXian"/>
                <a:ea typeface="DengXian"/>
              </a:rPr>
              <a:t>zuó</a:t>
            </a:r>
            <a:r>
              <a:rPr lang="en-US" altLang="zh-CN" sz="3600" dirty="0">
                <a:latin typeface="DengXian"/>
                <a:ea typeface="DengXian"/>
              </a:rPr>
              <a:t> </a:t>
            </a:r>
            <a:r>
              <a:rPr lang="en-US" altLang="zh-CN" sz="3600" dirty="0" err="1">
                <a:latin typeface="DengXian"/>
                <a:ea typeface="DengXian"/>
              </a:rPr>
              <a:t>tiān</a:t>
            </a:r>
            <a:endParaRPr lang="en-US" altLang="zh-CN" sz="3600" dirty="0">
              <a:latin typeface="DengXian"/>
              <a:ea typeface="DengXian"/>
            </a:endParaRPr>
          </a:p>
          <a:p>
            <a:r>
              <a:rPr lang="zh-CN" altLang="en-US" sz="3600" dirty="0">
                <a:latin typeface="DengXian"/>
                <a:ea typeface="DengXian"/>
              </a:rPr>
              <a:t>  昨   天 </a:t>
            </a:r>
            <a:r>
              <a:rPr lang="zh-CN" altLang="en-US" sz="3600" dirty="0" smtClean="0">
                <a:latin typeface="DengXian"/>
                <a:ea typeface="DengXian"/>
              </a:rPr>
              <a:t> y</a:t>
            </a:r>
            <a:r>
              <a:rPr lang="zh-CN" altLang="en-US" sz="3600" dirty="0">
                <a:latin typeface="DengXian"/>
                <a:ea typeface="DengXian"/>
              </a:rPr>
              <a:t>esterday</a:t>
            </a:r>
            <a:endParaRPr lang="en-US" altLang="zh-CN" sz="3600" dirty="0">
              <a:latin typeface="DengXian"/>
              <a:ea typeface="DengXian"/>
            </a:endParaRPr>
          </a:p>
        </p:txBody>
      </p:sp>
    </p:spTree>
    <p:extLst>
      <p:ext uri="{BB962C8B-B14F-4D97-AF65-F5344CB8AC3E}">
        <p14:creationId xmlns:p14="http://schemas.microsoft.com/office/powerpoint/2010/main" val="58510711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2" grpId="0"/>
      <p:bldP spid="3994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椭圆 19">
            <a:extLst>
              <a:ext uri="{FF2B5EF4-FFF2-40B4-BE49-F238E27FC236}">
                <a16:creationId xmlns:a16="http://schemas.microsoft.com/office/drawing/2014/main" id="{26A8DCEB-B58D-416A-A909-CAF07C541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8376" y="833438"/>
            <a:ext cx="676275" cy="660400"/>
          </a:xfrm>
          <a:prstGeom prst="ellipse">
            <a:avLst/>
          </a:prstGeom>
          <a:solidFill>
            <a:srgbClr val="D9D9D9">
              <a:alpha val="3803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187D4987-78BA-4813-994A-0E2178175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301" y="1588"/>
            <a:ext cx="969963" cy="83185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D22EB416-DA1C-41E2-9E35-B23A0CEE3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6477000"/>
            <a:ext cx="9142413" cy="38100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/>
          </a:p>
        </p:txBody>
      </p:sp>
      <p:pic>
        <p:nvPicPr>
          <p:cNvPr id="39940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9FB72447-E92F-4BE2-BC64-C0C7D922B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6" y="5492751"/>
            <a:ext cx="601663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10" descr="C:\Documents and Settings\Administrator\桌面\abstract-design-with-beautiful-flowers2.png">
            <a:extLst>
              <a:ext uri="{FF2B5EF4-FFF2-40B4-BE49-F238E27FC236}">
                <a16:creationId xmlns:a16="http://schemas.microsoft.com/office/drawing/2014/main" id="{34583C67-BEC0-43FA-8D36-59852A74D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4365626"/>
            <a:ext cx="973137" cy="88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2" name="TextBox 11">
            <a:extLst>
              <a:ext uri="{FF2B5EF4-FFF2-40B4-BE49-F238E27FC236}">
                <a16:creationId xmlns:a16="http://schemas.microsoft.com/office/drawing/2014/main" id="{D54BBD81-5A5C-46C7-AE2C-248BD17DE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5862" y="1857411"/>
            <a:ext cx="5041362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 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míng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 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tiān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 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jǐ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  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yuè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  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jǐ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   </a:t>
            </a:r>
            <a:r>
              <a:rPr lang="en-US" altLang="zh-CN" sz="2800" b="1" dirty="0" err="1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hào</a:t>
            </a:r>
            <a:r>
              <a:rPr lang="en-US" altLang="zh-CN" sz="2800" b="1" dirty="0">
                <a:latin typeface="Arial" panose="020B0604020202020204" pitchFamily="34" charset="0"/>
                <a:ea typeface="DengXian"/>
                <a:cs typeface="Arial" panose="020B0604020202020204" pitchFamily="34" charset="0"/>
              </a:rPr>
              <a:t>?</a:t>
            </a:r>
          </a:p>
          <a:p>
            <a:pPr eaLnBrk="1" hangingPunct="1"/>
            <a:r>
              <a:rPr lang="zh-CN" altLang="en-US" sz="4000" b="1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明</a:t>
            </a:r>
            <a:r>
              <a:rPr lang="en-US" altLang="zh-CN" sz="4000" b="1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en-US" sz="4000" b="1" dirty="0" smtClean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天</a:t>
            </a:r>
            <a:r>
              <a:rPr lang="zh-CN" altLang="en-US" sz="4000" b="1" dirty="0" smtClean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几 月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几号？</a:t>
            </a:r>
            <a:endParaRPr lang="en-US" altLang="zh-CN" sz="4000" b="1" dirty="0">
              <a:latin typeface="SimSun" panose="02010600030101010101" pitchFamily="2" charset="-122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9943" name="TextBox 17">
            <a:extLst>
              <a:ext uri="{FF2B5EF4-FFF2-40B4-BE49-F238E27FC236}">
                <a16:creationId xmlns:a16="http://schemas.microsoft.com/office/drawing/2014/main" id="{FE498782-FBA9-4CA5-ABCF-3CBDB56124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1" y="3284539"/>
            <a:ext cx="528862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2800" b="1" dirty="0" err="1">
                <a:latin typeface="DengXian"/>
                <a:ea typeface="DengXian"/>
              </a:rPr>
              <a:t>jīn</a:t>
            </a:r>
            <a:r>
              <a:rPr lang="en-US" altLang="zh-CN" sz="2800" b="1" dirty="0">
                <a:latin typeface="DengXian"/>
                <a:ea typeface="DengXian"/>
              </a:rPr>
              <a:t>  </a:t>
            </a:r>
            <a:r>
              <a:rPr lang="en-US" altLang="zh-CN" sz="2800" b="1" dirty="0" err="1">
                <a:latin typeface="DengXian"/>
                <a:ea typeface="DengXian"/>
              </a:rPr>
              <a:t>tiān</a:t>
            </a:r>
            <a:r>
              <a:rPr lang="en-US" altLang="zh-CN" sz="2800" b="1" dirty="0">
                <a:latin typeface="DengXian"/>
                <a:ea typeface="DengXian"/>
              </a:rPr>
              <a:t> </a:t>
            </a:r>
            <a:r>
              <a:rPr lang="en-US" altLang="zh-CN" sz="2800" b="1" dirty="0" smtClean="0">
                <a:latin typeface="DengXian"/>
                <a:ea typeface="DengXian"/>
              </a:rPr>
              <a:t> </a:t>
            </a:r>
            <a:r>
              <a:rPr lang="en-US" altLang="zh-CN" sz="2800" b="1" dirty="0" err="1" smtClean="0">
                <a:latin typeface="DengXian"/>
                <a:ea typeface="DengXian"/>
              </a:rPr>
              <a:t>shì</a:t>
            </a:r>
            <a:r>
              <a:rPr lang="en-US" altLang="zh-CN" sz="2800" b="1" dirty="0">
                <a:latin typeface="DengXian"/>
                <a:ea typeface="DengXian"/>
              </a:rPr>
              <a:t>   </a:t>
            </a:r>
            <a:r>
              <a:rPr lang="en-US" altLang="zh-CN" sz="2800" b="1" dirty="0" smtClean="0">
                <a:latin typeface="DengXian"/>
                <a:ea typeface="DengXian"/>
              </a:rPr>
              <a:t>  </a:t>
            </a:r>
            <a:r>
              <a:rPr lang="en-US" altLang="zh-CN" sz="2800" b="1" dirty="0" err="1" smtClean="0">
                <a:latin typeface="DengXian"/>
                <a:ea typeface="DengXian"/>
              </a:rPr>
              <a:t>yuè</a:t>
            </a:r>
            <a:r>
              <a:rPr lang="en-US" altLang="zh-CN" sz="2800" b="1" dirty="0">
                <a:latin typeface="DengXian"/>
                <a:ea typeface="DengXian"/>
              </a:rPr>
              <a:t>    </a:t>
            </a:r>
            <a:r>
              <a:rPr lang="en-US" altLang="zh-CN" sz="2800" b="1" dirty="0" smtClean="0">
                <a:latin typeface="DengXian"/>
                <a:ea typeface="DengXian"/>
              </a:rPr>
              <a:t> </a:t>
            </a:r>
            <a:r>
              <a:rPr lang="en-US" altLang="zh-CN" sz="2800" b="1" dirty="0" err="1" smtClean="0">
                <a:latin typeface="DengXian"/>
                <a:ea typeface="DengXian"/>
              </a:rPr>
              <a:t>hào</a:t>
            </a:r>
            <a:endParaRPr lang="en-US" altLang="zh-CN" sz="2800" b="1" dirty="0">
              <a:latin typeface="DengXian"/>
              <a:ea typeface="DengXian"/>
            </a:endParaRPr>
          </a:p>
          <a:p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明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是 </a:t>
            </a:r>
            <a:r>
              <a:rPr lang="en-US" altLang="zh-CN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5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zh-CN" altLang="en-US" sz="3600" b="1" dirty="0" smtClean="0">
                <a:latin typeface="SimSun" panose="02010600030101010101" pitchFamily="2" charset="-122"/>
                <a:ea typeface="SimSun" panose="02010600030101010101" pitchFamily="2" charset="-122"/>
              </a:rPr>
              <a:t>月 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21 </a:t>
            </a:r>
            <a:r>
              <a:rPr lang="zh-CN" alt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号。</a:t>
            </a:r>
            <a:endParaRPr lang="en-US" altLang="zh-CN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9945" name="TextBox 18">
            <a:extLst>
              <a:ext uri="{FF2B5EF4-FFF2-40B4-BE49-F238E27FC236}">
                <a16:creationId xmlns:a16="http://schemas.microsoft.com/office/drawing/2014/main" id="{182FB281-7770-4426-9309-91D4505A4A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1612" y="411252"/>
            <a:ext cx="5441951" cy="1200329"/>
          </a:xfrm>
          <a:prstGeom prst="rect">
            <a:avLst/>
          </a:prstGeom>
          <a:solidFill>
            <a:srgbClr val="FF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3600" dirty="0">
                <a:latin typeface="DengXian"/>
                <a:ea typeface="DengXian"/>
              </a:rPr>
              <a:t> </a:t>
            </a:r>
            <a:r>
              <a:rPr lang="en-US" altLang="zh-CN" sz="3600" dirty="0" err="1">
                <a:latin typeface="DengXian"/>
                <a:ea typeface="DengXian"/>
              </a:rPr>
              <a:t>míng</a:t>
            </a:r>
            <a:r>
              <a:rPr lang="en-US" altLang="zh-CN" sz="3600" dirty="0">
                <a:latin typeface="DengXian"/>
                <a:ea typeface="DengXian"/>
              </a:rPr>
              <a:t> </a:t>
            </a:r>
            <a:r>
              <a:rPr lang="en-US" altLang="zh-CN" sz="3600" dirty="0" err="1">
                <a:latin typeface="DengXian"/>
                <a:ea typeface="DengXian"/>
              </a:rPr>
              <a:t>tiān</a:t>
            </a:r>
            <a:endParaRPr lang="en-US" altLang="zh-CN" sz="3600" dirty="0">
              <a:latin typeface="DengXian"/>
              <a:ea typeface="DengXian"/>
            </a:endParaRPr>
          </a:p>
          <a:p>
            <a:r>
              <a:rPr lang="zh-CN" altLang="en-US" sz="3600" dirty="0">
                <a:latin typeface="DengXian"/>
                <a:ea typeface="DengXian"/>
              </a:rPr>
              <a:t>  明    </a:t>
            </a:r>
            <a:r>
              <a:rPr lang="zh-CN" altLang="en-US" sz="3600" dirty="0" smtClean="0">
                <a:latin typeface="DengXian"/>
                <a:ea typeface="DengXian"/>
              </a:rPr>
              <a:t>天</a:t>
            </a:r>
            <a:r>
              <a:rPr lang="en-US" altLang="zh-CN" sz="3600" dirty="0" smtClean="0">
                <a:latin typeface="DengXian"/>
                <a:ea typeface="DengXian"/>
              </a:rPr>
              <a:t> </a:t>
            </a:r>
            <a:r>
              <a:rPr lang="zh-CN" altLang="en-US" sz="3600" dirty="0" smtClean="0">
                <a:latin typeface="DengXian"/>
                <a:ea typeface="DengXian"/>
              </a:rPr>
              <a:t> </a:t>
            </a:r>
            <a:r>
              <a:rPr lang="zh-CN" altLang="en-US" sz="3600" dirty="0">
                <a:latin typeface="DengXian"/>
                <a:ea typeface="DengXian"/>
              </a:rPr>
              <a:t>tomorrow</a:t>
            </a:r>
            <a:endParaRPr lang="en-US" altLang="zh-CN" sz="3600" dirty="0">
              <a:latin typeface="DengXian"/>
              <a:ea typeface="DengXian"/>
            </a:endParaRPr>
          </a:p>
        </p:txBody>
      </p:sp>
    </p:spTree>
    <p:extLst>
      <p:ext uri="{BB962C8B-B14F-4D97-AF65-F5344CB8AC3E}">
        <p14:creationId xmlns:p14="http://schemas.microsoft.com/office/powerpoint/2010/main" val="310663894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2" grpId="0"/>
      <p:bldP spid="3994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85E7F7-0829-4461-AD27-3CF15EDA09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9307" y="1674184"/>
            <a:ext cx="251711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r>
              <a:rPr lang="zh-CN" altLang="en-US" sz="4800" b="1" dirty="0">
                <a:solidFill>
                  <a:srgbClr val="FF0000"/>
                </a:solidFill>
                <a:latin typeface="DengXian"/>
                <a:ea typeface="DengXian"/>
              </a:rPr>
              <a:t>今天是</a:t>
            </a:r>
            <a:endParaRPr lang="zh-CN" altLang="en-US" sz="48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F9B58-9BF2-4589-896E-B7E27B678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31966" y="1285097"/>
            <a:ext cx="525462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en-US" altLang="zh-CN" sz="2800" dirty="0"/>
          </a:p>
          <a:p>
            <a:pPr eaLnBrk="1" hangingPunct="1"/>
            <a:r>
              <a:rPr lang="en-US" altLang="zh-CN" sz="4800" b="1" dirty="0">
                <a:solidFill>
                  <a:srgbClr val="FFC000"/>
                </a:solidFill>
                <a:latin typeface="DengXian"/>
                <a:ea typeface="DengXian"/>
              </a:rPr>
              <a:t>7</a:t>
            </a:r>
            <a:endParaRPr lang="zh-CN" altLang="en-US" sz="4800" b="1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4EFF6-9030-4625-8F03-B67A0D5EC6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6600" y="905234"/>
            <a:ext cx="86754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4800" dirty="0">
                <a:latin typeface="DengXian"/>
                <a:ea typeface="DengXian"/>
              </a:rPr>
              <a:t>    </a:t>
            </a:r>
            <a:endParaRPr lang="en-US" altLang="zh-CN" sz="2800" dirty="0"/>
          </a:p>
          <a:p>
            <a:pPr eaLnBrk="1" hangingPunct="1"/>
            <a:r>
              <a:rPr lang="en-US" altLang="zh-CN" sz="4800" b="1" dirty="0">
                <a:solidFill>
                  <a:srgbClr val="FF3399"/>
                </a:solidFill>
                <a:latin typeface="DengXian"/>
                <a:ea typeface="DengXian"/>
              </a:rPr>
              <a:t>22</a:t>
            </a:r>
            <a:endParaRPr lang="zh-CN" altLang="en-US" sz="4800" b="1" dirty="0">
              <a:solidFill>
                <a:srgbClr val="FF3399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D9BDBD-842A-49AA-9092-BE0FCA6EF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66484" y="1207459"/>
            <a:ext cx="1482217" cy="1261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 sz="2800" dirty="0"/>
          </a:p>
          <a:p>
            <a:r>
              <a:rPr lang="zh-CN" altLang="en-US" sz="4800" dirty="0">
                <a:solidFill>
                  <a:srgbClr val="00B050"/>
                </a:solidFill>
              </a:rPr>
              <a:t>四</a:t>
            </a:r>
            <a:r>
              <a:rPr lang="zh-CN" altLang="en-US" sz="4800" b="1" dirty="0">
                <a:latin typeface="DengXian"/>
                <a:ea typeface="DengXian"/>
              </a:rPr>
              <a:t>。</a:t>
            </a:r>
            <a:endParaRPr lang="zh-CN" altLang="en-US" sz="4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9C57C7-0F2D-4BC5-B894-63BD138E2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3004" y="929886"/>
            <a:ext cx="2376488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zh-CN" altLang="en-US" sz="4800" dirty="0">
                <a:latin typeface="DengXian"/>
                <a:ea typeface="DengXian"/>
              </a:rPr>
              <a:t>        </a:t>
            </a:r>
            <a:endParaRPr lang="en-US" altLang="zh-CN" sz="2800" dirty="0"/>
          </a:p>
          <a:p>
            <a:pPr eaLnBrk="1" hangingPunct="1"/>
            <a:r>
              <a:rPr lang="en-US" altLang="zh-CN" sz="4800" dirty="0">
                <a:latin typeface="DengXian"/>
                <a:ea typeface="DengXian"/>
              </a:rPr>
              <a:t>2021</a:t>
            </a:r>
            <a:endParaRPr lang="zh-CN" altLang="en-US" sz="4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75E562-3654-4B87-976B-012E02B5F3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7626" y="1244691"/>
            <a:ext cx="857310" cy="153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 sz="2800" dirty="0"/>
          </a:p>
          <a:p>
            <a:pPr eaLnBrk="1" hangingPunct="1"/>
            <a:r>
              <a:rPr lang="zh-CN" altLang="en-US" sz="4800" b="1" dirty="0"/>
              <a:t>年</a:t>
            </a:r>
            <a:endParaRPr lang="en-US" altLang="zh-CN" b="1" dirty="0"/>
          </a:p>
          <a:p>
            <a:pPr eaLnBrk="1" hangingPunct="1"/>
            <a:endParaRPr lang="en-US" altLang="zh-CN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61AF16D-7E4C-4FD6-AB89-DED4328C5B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2787" y="1238611"/>
            <a:ext cx="726386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zh-CN" altLang="en-US" sz="2800" dirty="0"/>
          </a:p>
          <a:p>
            <a:pPr eaLnBrk="1" hangingPunct="1"/>
            <a:r>
              <a:rPr lang="zh-CN" altLang="en-US" sz="4800" b="1" dirty="0">
                <a:solidFill>
                  <a:schemeClr val="accent6">
                    <a:lumMod val="75000"/>
                  </a:schemeClr>
                </a:solidFill>
              </a:rPr>
              <a:t>月</a:t>
            </a:r>
            <a:endParaRPr lang="en-US" altLang="zh-CN" b="1" dirty="0">
              <a:solidFill>
                <a:schemeClr val="accent6">
                  <a:lumMod val="75000"/>
                </a:schemeClr>
              </a:solidFill>
            </a:endParaRPr>
          </a:p>
          <a:p>
            <a:pPr eaLnBrk="1" hangingPunct="1"/>
            <a:endParaRPr lang="en-US" altLang="zh-CN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5D782A-1ABF-4402-AE6E-88BA9E8F6B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5507" y="933989"/>
            <a:ext cx="857927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r>
              <a:rPr lang="en-US" altLang="zh-CN" sz="4800" dirty="0">
                <a:latin typeface="DengXian"/>
                <a:ea typeface="DengXian"/>
              </a:rPr>
              <a:t>    </a:t>
            </a:r>
            <a:endParaRPr lang="zh-CN" altLang="en-US" sz="2800" dirty="0"/>
          </a:p>
          <a:p>
            <a:pPr eaLnBrk="1" hangingPunct="1"/>
            <a:r>
              <a:rPr lang="zh-CN" altLang="en-US" sz="4800" b="1" dirty="0">
                <a:solidFill>
                  <a:srgbClr val="7030A0"/>
                </a:solidFill>
              </a:rPr>
              <a:t>号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925BC3-7C8A-437A-96D1-E3CFCC64F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0712" y="1236214"/>
            <a:ext cx="1415772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DengXian" panose="02010600030101010101" pitchFamily="2" charset="-122"/>
                <a:ea typeface="DengXian" panose="02010600030101010101" pitchFamily="2" charset="-122"/>
              </a:defRPr>
            </a:lvl9pPr>
          </a:lstStyle>
          <a:p>
            <a:pPr eaLnBrk="1" hangingPunct="1"/>
            <a:endParaRPr lang="en-US" altLang="zh-CN" sz="2800" dirty="0">
              <a:solidFill>
                <a:schemeClr val="accent2">
                  <a:lumMod val="75000"/>
                </a:schemeClr>
              </a:solidFill>
            </a:endParaRPr>
          </a:p>
          <a:p>
            <a:pPr eaLnBrk="1" hangingPunct="1"/>
            <a:r>
              <a:rPr lang="zh-CN" altLang="en-US" sz="4800" b="1" dirty="0">
                <a:solidFill>
                  <a:schemeClr val="accent2">
                    <a:lumMod val="75000"/>
                  </a:schemeClr>
                </a:solidFill>
              </a:rPr>
              <a:t>星期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BAD130-2F1D-DE42-9810-247303E3A5B0}"/>
              </a:ext>
            </a:extLst>
          </p:cNvPr>
          <p:cNvSpPr txBox="1"/>
          <p:nvPr/>
        </p:nvSpPr>
        <p:spPr>
          <a:xfrm>
            <a:off x="1539307" y="3248820"/>
            <a:ext cx="9176034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</a:rPr>
              <a:t>Jīn</a:t>
            </a:r>
            <a:r>
              <a:rPr lang="en-US" sz="3600" dirty="0">
                <a:solidFill>
                  <a:srgbClr val="FF0000"/>
                </a:solidFill>
              </a:rPr>
              <a:t> </a:t>
            </a:r>
            <a:r>
              <a:rPr lang="en-US" sz="3600" dirty="0" err="1">
                <a:solidFill>
                  <a:srgbClr val="FF0000"/>
                </a:solidFill>
              </a:rPr>
              <a:t>tiān</a:t>
            </a:r>
            <a:r>
              <a:rPr lang="en-US" sz="3600" dirty="0">
                <a:solidFill>
                  <a:srgbClr val="FF0000"/>
                </a:solidFill>
              </a:rPr>
              <a:t> </a:t>
            </a:r>
            <a:r>
              <a:rPr lang="en-US" sz="3600" dirty="0" err="1">
                <a:solidFill>
                  <a:srgbClr val="FF0000"/>
                </a:solidFill>
              </a:rPr>
              <a:t>shì</a:t>
            </a:r>
            <a:r>
              <a:rPr lang="en-US" sz="3600" dirty="0">
                <a:solidFill>
                  <a:srgbClr val="FF0000"/>
                </a:solidFill>
              </a:rPr>
              <a:t>  </a:t>
            </a:r>
            <a:r>
              <a:rPr lang="en-US" sz="3600" dirty="0"/>
              <a:t>2021 </a:t>
            </a:r>
            <a:r>
              <a:rPr lang="en-US" sz="3600" dirty="0" err="1"/>
              <a:t>nián</a:t>
            </a:r>
            <a:r>
              <a:rPr lang="en-US" sz="3600" dirty="0"/>
              <a:t>  </a:t>
            </a:r>
            <a:r>
              <a:rPr lang="en-US" sz="3600" dirty="0" err="1">
                <a:solidFill>
                  <a:schemeClr val="accent6">
                    <a:lumMod val="50000"/>
                  </a:schemeClr>
                </a:solidFill>
              </a:rPr>
              <a:t>qī</a:t>
            </a:r>
            <a:r>
              <a:rPr lang="en-US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3600" dirty="0" err="1">
                <a:solidFill>
                  <a:schemeClr val="accent6">
                    <a:lumMod val="50000"/>
                  </a:schemeClr>
                </a:solidFill>
              </a:rPr>
              <a:t>yuè</a:t>
            </a:r>
            <a:r>
              <a:rPr lang="en-US" sz="3600" dirty="0"/>
              <a:t> </a:t>
            </a:r>
            <a:r>
              <a:rPr lang="en-US" sz="3600" dirty="0">
                <a:solidFill>
                  <a:srgbClr val="7030A0"/>
                </a:solidFill>
              </a:rPr>
              <a:t>22 </a:t>
            </a:r>
            <a:r>
              <a:rPr lang="en-US" sz="3600" dirty="0" err="1">
                <a:solidFill>
                  <a:srgbClr val="7030A0"/>
                </a:solidFill>
              </a:rPr>
              <a:t>hào</a:t>
            </a:r>
            <a:r>
              <a:rPr lang="en-US" sz="3600" dirty="0"/>
              <a:t>   </a:t>
            </a:r>
            <a:r>
              <a:rPr lang="en-US" sz="3600" dirty="0" err="1">
                <a:solidFill>
                  <a:schemeClr val="accent2">
                    <a:lumMod val="75000"/>
                  </a:schemeClr>
                </a:solidFill>
              </a:rPr>
              <a:t>xīng</a:t>
            </a:r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dirty="0" err="1">
                <a:solidFill>
                  <a:schemeClr val="accent2">
                    <a:lumMod val="75000"/>
                  </a:schemeClr>
                </a:solidFill>
              </a:rPr>
              <a:t>qī</a:t>
            </a:r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3600" dirty="0" err="1">
                <a:solidFill>
                  <a:schemeClr val="accent2">
                    <a:lumMod val="75000"/>
                  </a:schemeClr>
                </a:solidFill>
              </a:rPr>
              <a:t>sì</a:t>
            </a:r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endParaRPr lang="en-US" sz="3600" dirty="0">
              <a:solidFill>
                <a:schemeClr val="accent2">
                  <a:lumMod val="75000"/>
                </a:schemeClr>
              </a:solidFill>
              <a:highlight>
                <a:srgbClr val="FFFF00"/>
              </a:highlight>
            </a:endParaRPr>
          </a:p>
        </p:txBody>
      </p:sp>
      <p:sp>
        <p:nvSpPr>
          <p:cNvPr id="15" name="内容占位符 2">
            <a:extLst>
              <a:ext uri="{FF2B5EF4-FFF2-40B4-BE49-F238E27FC236}">
                <a16:creationId xmlns:a16="http://schemas.microsoft.com/office/drawing/2014/main" id="{978EF5F8-B739-DD40-A857-B88429E50B21}"/>
              </a:ext>
            </a:extLst>
          </p:cNvPr>
          <p:cNvSpPr txBox="1">
            <a:spLocks/>
          </p:cNvSpPr>
          <p:nvPr/>
        </p:nvSpPr>
        <p:spPr>
          <a:xfrm>
            <a:off x="1809120" y="5118055"/>
            <a:ext cx="6641592" cy="72959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3600" dirty="0"/>
              <a:t>T</a:t>
            </a:r>
            <a:r>
              <a:rPr lang="en-US" altLang="zh-CN" sz="3600" dirty="0"/>
              <a:t>oday is Thursday  , 22</a:t>
            </a:r>
            <a:r>
              <a:rPr lang="en-US" altLang="zh-CN" sz="3600" baseline="30000" dirty="0"/>
              <a:t>nd</a:t>
            </a:r>
            <a:r>
              <a:rPr lang="en-US" altLang="zh-CN" sz="3600" dirty="0"/>
              <a:t>    July 2021.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98616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" grpId="0"/>
      <p:bldP spid="3" grpId="0"/>
      <p:bldP spid="12" grpId="0"/>
      <p:bldP spid="13" grpId="0"/>
      <p:bldP spid="14" grpId="0"/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E35F8-0330-464C-874A-B1323EA9E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587" y="750136"/>
            <a:ext cx="4660900" cy="1325563"/>
          </a:xfrm>
        </p:spPr>
        <p:txBody>
          <a:bodyPr/>
          <a:lstStyle/>
          <a:p>
            <a:r>
              <a:rPr lang="en-GB" b="1"/>
              <a:t>Ask and answer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06AF4B8-3D89-4D13-BB10-F13CC8D2D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6157" y="4252219"/>
            <a:ext cx="6168255" cy="2053282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zh-CN" altLang="en-US" sz="32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 </a:t>
            </a:r>
            <a:r>
              <a:rPr lang="en-GB" altLang="zh-CN" sz="32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  </a:t>
            </a:r>
            <a:r>
              <a:rPr lang="en-GB" altLang="zh-CN" sz="3200" dirty="0">
                <a:solidFill>
                  <a:schemeClr val="tx1"/>
                </a:solidFill>
                <a:latin typeface="+mj-lt"/>
              </a:rPr>
              <a:t>……</a:t>
            </a:r>
            <a:endParaRPr lang="en-US" altLang="zh-CN" sz="3200" dirty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chemeClr val="tx1"/>
                </a:solidFill>
                <a:highlight>
                  <a:srgbClr val="C0C0C0"/>
                </a:highlight>
              </a:rPr>
              <a:t>B:</a:t>
            </a:r>
            <a:r>
              <a:rPr lang="zh-CN" altLang="en-US" sz="3200" dirty="0">
                <a:solidFill>
                  <a:schemeClr val="tx1"/>
                </a:solidFill>
                <a:highlight>
                  <a:srgbClr val="C0C0C0"/>
                </a:highlight>
              </a:rPr>
              <a:t> </a:t>
            </a:r>
            <a:r>
              <a:rPr lang="zh-CN" altLang="en-US" sz="32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的</a:t>
            </a:r>
            <a:r>
              <a:rPr lang="zh-CN" altLang="en-US" sz="32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32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32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  <a:r>
              <a:rPr lang="zh-CN" altLang="en-US" sz="32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32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32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32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 is </a:t>
            </a:r>
            <a:r>
              <a:rPr lang="en-GB" altLang="zh-CN" sz="32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… 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7760C1F-2675-4EDF-B324-E8A7FB7F5B5A}"/>
              </a:ext>
            </a:extLst>
          </p:cNvPr>
          <p:cNvSpPr txBox="1">
            <a:spLocks/>
          </p:cNvSpPr>
          <p:nvPr/>
        </p:nvSpPr>
        <p:spPr>
          <a:xfrm>
            <a:off x="1194675" y="2170639"/>
            <a:ext cx="6212557" cy="2203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sz="3200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3200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sz="3200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3200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3200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3200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3200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3200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3200" dirty="0">
                <a:highlight>
                  <a:srgbClr val="FF0000"/>
                </a:highlight>
                <a:latin typeface="+mj-lt"/>
              </a:rPr>
              <a:t> </a:t>
            </a:r>
            <a:r>
              <a:rPr lang="en-GB" altLang="zh-CN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sz="32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3200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2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sz="32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sz="3200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3200" dirty="0"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3200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sz="3200" dirty="0">
                <a:highlight>
                  <a:srgbClr val="FFFF00"/>
                </a:highlight>
              </a:rPr>
              <a:t>     </a:t>
            </a:r>
            <a:r>
              <a:rPr lang="en-GB" sz="3200" dirty="0">
                <a:highlight>
                  <a:srgbClr val="FFFF00"/>
                </a:highlight>
              </a:rPr>
              <a:t>What day </a:t>
            </a:r>
            <a:r>
              <a:rPr lang="en-GB" sz="3200" dirty="0">
                <a:highlight>
                  <a:srgbClr val="FF0000"/>
                </a:highlight>
              </a:rPr>
              <a:t> is </a:t>
            </a:r>
            <a:r>
              <a:rPr lang="en-GB" sz="3200" dirty="0">
                <a:highlight>
                  <a:srgbClr val="C0C0C0"/>
                </a:highlight>
              </a:rPr>
              <a:t>your </a:t>
            </a:r>
            <a:r>
              <a:rPr lang="en-GB" sz="3200" dirty="0">
                <a:highlight>
                  <a:srgbClr val="66FF99"/>
                </a:highlight>
              </a:rPr>
              <a:t>birthday</a:t>
            </a:r>
            <a:r>
              <a:rPr lang="en-GB" sz="3200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pic>
        <p:nvPicPr>
          <p:cNvPr id="1028" name="Picture 4" descr="Image result for çæ¥">
            <a:extLst>
              <a:ext uri="{FF2B5EF4-FFF2-40B4-BE49-F238E27FC236}">
                <a16:creationId xmlns:a16="http://schemas.microsoft.com/office/drawing/2014/main" id="{F0A03234-4F20-40D2-B85D-FE68A1F36E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30"/>
          <a:stretch/>
        </p:blipFill>
        <p:spPr bwMode="auto">
          <a:xfrm>
            <a:off x="6647515" y="681895"/>
            <a:ext cx="4870484" cy="160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å¯¹è¯">
            <a:extLst>
              <a:ext uri="{FF2B5EF4-FFF2-40B4-BE49-F238E27FC236}">
                <a16:creationId xmlns:a16="http://schemas.microsoft.com/office/drawing/2014/main" id="{91433189-F69B-4805-A0BB-7EA28AC0A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4412" y="2548181"/>
            <a:ext cx="2906828" cy="1937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0FC0B5E7-6DDD-48AD-9DF8-EE2805A34473}"/>
              </a:ext>
            </a:extLst>
          </p:cNvPr>
          <p:cNvSpPr/>
          <p:nvPr/>
        </p:nvSpPr>
        <p:spPr>
          <a:xfrm>
            <a:off x="883587" y="2040748"/>
            <a:ext cx="6523646" cy="2300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3C9A2297-B958-4A03-92A8-02E30CAC867F}"/>
              </a:ext>
            </a:extLst>
          </p:cNvPr>
          <p:cNvSpPr/>
          <p:nvPr/>
        </p:nvSpPr>
        <p:spPr>
          <a:xfrm>
            <a:off x="2060701" y="4144161"/>
            <a:ext cx="6781295" cy="233002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90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8" grpId="0" animBg="1"/>
      <p:bldP spid="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E82651D-36F8-4764-8CF8-6294A53EA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GB" sz="4000">
                <a:latin typeface="Britannic Bold" panose="020B0903060703020204" pitchFamily="34" charset="77"/>
              </a:rPr>
              <a:t>Tell your birthday: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15207-EF28-4D1E-9FE0-8CB6BDF1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784" y="2650033"/>
            <a:ext cx="6399996" cy="22319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sz="2800" b="1" dirty="0"/>
              <a:t>w</a:t>
            </a:r>
            <a:r>
              <a:rPr lang="en-US" altLang="zh-CN" sz="2800" b="1" dirty="0" err="1"/>
              <a:t>ǒ</a:t>
            </a:r>
            <a:r>
              <a:rPr lang="en-GB" altLang="zh-CN" sz="2800" b="1" dirty="0"/>
              <a:t> de </a:t>
            </a:r>
            <a:r>
              <a:rPr lang="en-GB" altLang="zh-CN" sz="2800" b="1" dirty="0" err="1">
                <a:highlight>
                  <a:srgbClr val="66FF99"/>
                </a:highlight>
              </a:rPr>
              <a:t>sh</a:t>
            </a:r>
            <a:r>
              <a:rPr lang="en-GB" altLang="zh-CN" sz="2800" b="1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b="1" dirty="0" err="1">
                <a:highlight>
                  <a:srgbClr val="66FF99"/>
                </a:highlight>
              </a:rPr>
              <a:t>ng</a:t>
            </a:r>
            <a:r>
              <a:rPr lang="en-GB" altLang="zh-CN" sz="2800" b="1" dirty="0">
                <a:highlight>
                  <a:srgbClr val="66FF99"/>
                </a:highlight>
              </a:rPr>
              <a:t> </a:t>
            </a:r>
            <a:r>
              <a:rPr lang="en-GB" altLang="zh-CN" sz="2800" b="1" dirty="0" err="1">
                <a:highlight>
                  <a:srgbClr val="66FF99"/>
                </a:highlight>
              </a:rPr>
              <a:t>rì</a:t>
            </a:r>
            <a:r>
              <a:rPr lang="en-GB" altLang="zh-CN" sz="2800" b="1" dirty="0">
                <a:highlight>
                  <a:srgbClr val="66FF99"/>
                </a:highlight>
              </a:rPr>
              <a:t> </a:t>
            </a:r>
            <a:r>
              <a:rPr lang="en-GB" altLang="zh-CN" sz="2800" b="1" dirty="0" err="1"/>
              <a:t>shì</a:t>
            </a:r>
            <a:r>
              <a:rPr lang="en-GB" altLang="zh-CN" sz="2800" b="1" dirty="0"/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bā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yuè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sān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shí</a:t>
            </a:r>
            <a:r>
              <a:rPr lang="en-GB" altLang="zh-CN" sz="2800" b="1" dirty="0">
                <a:highlight>
                  <a:srgbClr val="C0C0C0"/>
                </a:highlight>
              </a:rPr>
              <a:t> </a:t>
            </a:r>
            <a:r>
              <a:rPr lang="en-GB" altLang="zh-CN" sz="2800" b="1" dirty="0" err="1">
                <a:highlight>
                  <a:srgbClr val="C0C0C0"/>
                </a:highlight>
              </a:rPr>
              <a:t>hào</a:t>
            </a:r>
            <a:endParaRPr lang="en-GB" altLang="zh-CN" sz="2800" b="1" dirty="0"/>
          </a:p>
          <a:p>
            <a:pPr marL="0" indent="0">
              <a:buNone/>
            </a:pPr>
            <a:r>
              <a:rPr lang="zh-CN" altLang="en-US" sz="2800" b="1" dirty="0">
                <a:latin typeface="SimSun" panose="02010600030101010101" pitchFamily="2" charset="-122"/>
                <a:ea typeface="SimSun" panose="02010600030101010101" pitchFamily="2" charset="-122"/>
              </a:rPr>
              <a:t>我 的 </a:t>
            </a:r>
            <a:r>
              <a:rPr lang="zh-CN" altLang="en-US" sz="2800" b="1" dirty="0">
                <a:highlight>
                  <a:srgbClr val="66FF99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生 日</a:t>
            </a:r>
            <a:r>
              <a:rPr lang="zh-CN" altLang="en-US" sz="2800" b="1" dirty="0">
                <a:latin typeface="SimSun" panose="02010600030101010101" pitchFamily="2" charset="-122"/>
                <a:ea typeface="SimSun" panose="02010600030101010101" pitchFamily="2" charset="-122"/>
              </a:rPr>
              <a:t> 是 </a:t>
            </a:r>
            <a:r>
              <a:rPr lang="zh-CN" altLang="en-US" sz="2800" b="1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八 月 三 十 号</a:t>
            </a:r>
            <a:r>
              <a:rPr lang="en-US" altLang="zh-CN" sz="2800" b="1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altLang="zh-CN" sz="28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</a:pPr>
            <a:r>
              <a:rPr lang="en-GB" sz="2800" b="1" dirty="0"/>
              <a:t>My  </a:t>
            </a:r>
            <a:r>
              <a:rPr lang="en-GB" sz="2800" b="1" dirty="0">
                <a:highlight>
                  <a:srgbClr val="66FF99"/>
                </a:highlight>
              </a:rPr>
              <a:t>birthday </a:t>
            </a:r>
            <a:r>
              <a:rPr lang="en-GB" sz="2800" b="1" dirty="0"/>
              <a:t>   is   </a:t>
            </a:r>
            <a:r>
              <a:rPr lang="en-GB" sz="2800" b="1" dirty="0">
                <a:highlight>
                  <a:srgbClr val="C0C0C0"/>
                </a:highlight>
              </a:rPr>
              <a:t>30</a:t>
            </a:r>
            <a:r>
              <a:rPr lang="en-GB" sz="2800" b="1" baseline="30000" dirty="0">
                <a:highlight>
                  <a:srgbClr val="C0C0C0"/>
                </a:highlight>
              </a:rPr>
              <a:t>th</a:t>
            </a:r>
            <a:r>
              <a:rPr lang="en-GB" sz="2800" b="1" dirty="0">
                <a:highlight>
                  <a:srgbClr val="C0C0C0"/>
                </a:highlight>
              </a:rPr>
              <a:t> August.</a:t>
            </a:r>
          </a:p>
        </p:txBody>
      </p:sp>
      <p:pic>
        <p:nvPicPr>
          <p:cNvPr id="2" name="Picture 1" descr="A birthday cake&#10;&#10;Description automatically generated">
            <a:extLst>
              <a:ext uri="{FF2B5EF4-FFF2-40B4-BE49-F238E27FC236}">
                <a16:creationId xmlns:a16="http://schemas.microsoft.com/office/drawing/2014/main" id="{B886091D-B854-0C4C-A8BE-7410D22B27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9" t="10038" r="2" b="10320"/>
          <a:stretch/>
        </p:blipFill>
        <p:spPr>
          <a:xfrm>
            <a:off x="8973519" y="987131"/>
            <a:ext cx="2234697" cy="2073423"/>
          </a:xfrm>
          <a:prstGeom prst="rect">
            <a:avLst/>
          </a:prstGeom>
        </p:spPr>
      </p:pic>
      <p:pic>
        <p:nvPicPr>
          <p:cNvPr id="4098" name="Picture 2" descr="Image result for çæ¥">
            <a:extLst>
              <a:ext uri="{FF2B5EF4-FFF2-40B4-BE49-F238E27FC236}">
                <a16:creationId xmlns:a16="http://schemas.microsoft.com/office/drawing/2014/main" id="{DD970CE6-6D01-4765-9194-F8ABB02299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18" r="-2" b="-2"/>
          <a:stretch/>
        </p:blipFill>
        <p:spPr bwMode="auto">
          <a:xfrm>
            <a:off x="6603643" y="4017179"/>
            <a:ext cx="4739752" cy="223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ED950E-173F-A241-A0AE-0E09C13F6EAA}"/>
              </a:ext>
            </a:extLst>
          </p:cNvPr>
          <p:cNvSpPr txBox="1"/>
          <p:nvPr/>
        </p:nvSpPr>
        <p:spPr>
          <a:xfrm>
            <a:off x="983784" y="4811340"/>
            <a:ext cx="3389466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err="1"/>
              <a:t>Nĭ</a:t>
            </a:r>
            <a:r>
              <a:rPr lang="en-US" sz="2800" dirty="0"/>
              <a:t> ne? </a:t>
            </a:r>
          </a:p>
          <a:p>
            <a:r>
              <a:rPr lang="en-US" sz="2800" b="1" dirty="0" err="1">
                <a:ea typeface="SimSun" panose="02010600030101010101" pitchFamily="2" charset="-122"/>
              </a:rPr>
              <a:t>你</a:t>
            </a:r>
            <a:r>
              <a:rPr lang="zh-CN" altLang="en-US" sz="2800" b="1" dirty="0">
                <a:ea typeface="SimSun" panose="02010600030101010101" pitchFamily="2" charset="-122"/>
              </a:rPr>
              <a:t> </a:t>
            </a:r>
            <a:r>
              <a:rPr lang="en-US" sz="2800" b="1" dirty="0" err="1">
                <a:ea typeface="SimSun" panose="02010600030101010101" pitchFamily="2" charset="-122"/>
              </a:rPr>
              <a:t>呢</a:t>
            </a:r>
            <a:r>
              <a:rPr lang="en-US" altLang="zh-CN" sz="2800" b="1" dirty="0">
                <a:ea typeface="SimSun" panose="02010600030101010101" pitchFamily="2" charset="-122"/>
              </a:rPr>
              <a:t>?</a:t>
            </a:r>
            <a:endParaRPr lang="en-US" sz="2800" b="1" dirty="0">
              <a:ea typeface="SimSun" panose="02010600030101010101" pitchFamily="2" charset="-122"/>
            </a:endParaRPr>
          </a:p>
          <a:p>
            <a:r>
              <a:rPr lang="en-US" sz="2800" dirty="0"/>
              <a:t>How about you?</a:t>
            </a:r>
          </a:p>
        </p:txBody>
      </p:sp>
    </p:spTree>
    <p:extLst>
      <p:ext uri="{BB962C8B-B14F-4D97-AF65-F5344CB8AC3E}">
        <p14:creationId xmlns:p14="http://schemas.microsoft.com/office/powerpoint/2010/main" val="377260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" name="Group 146">
            <a:extLst>
              <a:ext uri="{FF2B5EF4-FFF2-40B4-BE49-F238E27FC236}">
                <a16:creationId xmlns:a16="http://schemas.microsoft.com/office/drawing/2014/main" id="{68D3EAE6-5AC4-4EF7-BA5E-FF047F0576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48" name="Picture 147">
              <a:extLst>
                <a:ext uri="{FF2B5EF4-FFF2-40B4-BE49-F238E27FC236}">
                  <a16:creationId xmlns:a16="http://schemas.microsoft.com/office/drawing/2014/main" id="{25223CC4-CEF2-43BE-A268-7574A7F5721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9" name="Rectangle 148">
              <a:extLst>
                <a:ext uri="{FF2B5EF4-FFF2-40B4-BE49-F238E27FC236}">
                  <a16:creationId xmlns:a16="http://schemas.microsoft.com/office/drawing/2014/main" id="{0AD518D9-DA34-42A4-AE7C-2449A29A2A7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0" name="Picture 149">
              <a:extLst>
                <a:ext uri="{FF2B5EF4-FFF2-40B4-BE49-F238E27FC236}">
                  <a16:creationId xmlns:a16="http://schemas.microsoft.com/office/drawing/2014/main" id="{F57E9183-A8C2-4E29-854A-122252F8C7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51" name="Picture 150">
              <a:extLst>
                <a:ext uri="{FF2B5EF4-FFF2-40B4-BE49-F238E27FC236}">
                  <a16:creationId xmlns:a16="http://schemas.microsoft.com/office/drawing/2014/main" id="{427F9D8B-907D-42F0-8748-A986C12C509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2127D324-ED99-4DAD-96B2-75E77B6EE6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C458EB8A-C7C5-4211-9687-A5EE0C6DD0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7" name="Group 156">
            <a:extLst>
              <a:ext uri="{FF2B5EF4-FFF2-40B4-BE49-F238E27FC236}">
                <a16:creationId xmlns:a16="http://schemas.microsoft.com/office/drawing/2014/main" id="{65D94D4E-6D90-4017-88B5-20FB900382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58" name="Picture 157">
              <a:extLst>
                <a:ext uri="{FF2B5EF4-FFF2-40B4-BE49-F238E27FC236}">
                  <a16:creationId xmlns:a16="http://schemas.microsoft.com/office/drawing/2014/main" id="{55383EC4-D6DD-4C5A-913E-9FBB97309C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9" name="Rectangle 158">
              <a:extLst>
                <a:ext uri="{FF2B5EF4-FFF2-40B4-BE49-F238E27FC236}">
                  <a16:creationId xmlns:a16="http://schemas.microsoft.com/office/drawing/2014/main" id="{C9779F7A-4308-4A06-9EE1-97A003037C8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0" name="Picture 159">
              <a:extLst>
                <a:ext uri="{FF2B5EF4-FFF2-40B4-BE49-F238E27FC236}">
                  <a16:creationId xmlns:a16="http://schemas.microsoft.com/office/drawing/2014/main" id="{A0F2FC2F-2244-4240-94B0-9D51B33BA54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1" name="Picture 160">
              <a:extLst>
                <a:ext uri="{FF2B5EF4-FFF2-40B4-BE49-F238E27FC236}">
                  <a16:creationId xmlns:a16="http://schemas.microsoft.com/office/drawing/2014/main" id="{03307054-69F1-41D9-993D-AE5A21F8696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5362" name="Rectangle 1">
            <a:extLst>
              <a:ext uri="{FF2B5EF4-FFF2-40B4-BE49-F238E27FC236}">
                <a16:creationId xmlns:a16="http://schemas.microsoft.com/office/drawing/2014/main" id="{ACF961D4-A27C-4AD2-A76C-997062B8BA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2619" y="4404852"/>
            <a:ext cx="9989677" cy="1054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5400" b="1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Describing the Weather</a:t>
            </a:r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B6E7B777-18B2-4C35-B506-702DC68D25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11086" y="1092200"/>
            <a:ext cx="8962768" cy="3128346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52EF64B-2ABB-884D-A459-A6655EA18D3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910" r="-3" b="-3"/>
          <a:stretch/>
        </p:blipFill>
        <p:spPr>
          <a:xfrm>
            <a:off x="1776502" y="1257341"/>
            <a:ext cx="4243375" cy="2798064"/>
          </a:xfrm>
          <a:prstGeom prst="rect">
            <a:avLst/>
          </a:prstGeom>
        </p:spPr>
      </p:pic>
      <p:pic>
        <p:nvPicPr>
          <p:cNvPr id="1026" name="Picture 2" descr="Image result for å¤©æ°-é´æ´é¨éª">
            <a:extLst>
              <a:ext uri="{FF2B5EF4-FFF2-40B4-BE49-F238E27FC236}">
                <a16:creationId xmlns:a16="http://schemas.microsoft.com/office/drawing/2014/main" id="{4CF588C1-D241-41DD-827A-53A5B4D526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218" b="48307"/>
          <a:stretch/>
        </p:blipFill>
        <p:spPr bwMode="auto">
          <a:xfrm>
            <a:off x="6238029" y="1301988"/>
            <a:ext cx="4227694" cy="279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ADF7A100-AC98-48E5-8ADC-222C893FB2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64080" y="5518838"/>
            <a:ext cx="78638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364" name="TextBox 3">
            <a:extLst>
              <a:ext uri="{FF2B5EF4-FFF2-40B4-BE49-F238E27FC236}">
                <a16:creationId xmlns:a16="http://schemas.microsoft.com/office/drawing/2014/main" id="{8D66F7AF-5CDC-4CBB-AC79-475679E947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627" y="4750893"/>
            <a:ext cx="4645250" cy="11478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 algn="ctr"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Gill Sans" charset="0"/>
                <a:sym typeface="Gill Sans" charset="0"/>
              </a:defRPr>
            </a:lvl9pPr>
          </a:lstStyle>
          <a:p>
            <a:pPr algn="l">
              <a:lnSpc>
                <a:spcPct val="90000"/>
              </a:lnSpc>
              <a:spcBef>
                <a:spcPts val="1000"/>
              </a:spcBef>
            </a:pPr>
            <a:endParaRPr lang="en-US" altLang="zh-CN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566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.</a:t>
            </a:r>
            <a:endParaRPr lang="en-GB" sz="2800">
              <a:solidFill>
                <a:srgbClr val="262626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1280" y="184626"/>
            <a:ext cx="6691319" cy="6480334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5E2EB0E-C3D5-3549-86FD-3A1B6D6D46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8836" t="18911" r="18967" b="15330"/>
          <a:stretch/>
        </p:blipFill>
        <p:spPr>
          <a:xfrm>
            <a:off x="988097" y="972766"/>
            <a:ext cx="2898381" cy="308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40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5D749-6B6B-4E55-9248-C84EE6874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1328" y="422513"/>
            <a:ext cx="4405784" cy="729562"/>
          </a:xfrm>
        </p:spPr>
        <p:txBody>
          <a:bodyPr>
            <a:normAutofit/>
          </a:bodyPr>
          <a:lstStyle/>
          <a:p>
            <a:r>
              <a:rPr lang="en-GB" sz="3600" b="1" dirty="0"/>
              <a:t>Months &amp; Seasons</a:t>
            </a:r>
          </a:p>
        </p:txBody>
      </p:sp>
      <p:sp>
        <p:nvSpPr>
          <p:cNvPr id="8" name="内容占位符 2">
            <a:extLst>
              <a:ext uri="{FF2B5EF4-FFF2-40B4-BE49-F238E27FC236}">
                <a16:creationId xmlns:a16="http://schemas.microsoft.com/office/drawing/2014/main" id="{CC6833C6-B8DB-4085-9B8C-6860718E65E1}"/>
              </a:ext>
            </a:extLst>
          </p:cNvPr>
          <p:cNvSpPr txBox="1">
            <a:spLocks/>
          </p:cNvSpPr>
          <p:nvPr/>
        </p:nvSpPr>
        <p:spPr>
          <a:xfrm>
            <a:off x="2467512" y="953594"/>
            <a:ext cx="1394237" cy="9574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sān</a:t>
            </a:r>
            <a:r>
              <a:rPr lang="zh-CN" altLang="en-US" sz="32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endParaRPr lang="en-US" altLang="zh-CN" sz="3200" b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sz="3200" dirty="0">
                <a:solidFill>
                  <a:schemeClr val="accent6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三 月</a:t>
            </a:r>
            <a:endParaRPr lang="en-US" altLang="zh-CN" sz="3200" dirty="0">
              <a:solidFill>
                <a:schemeClr val="accent6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9" name="内容占位符 2">
            <a:extLst>
              <a:ext uri="{FF2B5EF4-FFF2-40B4-BE49-F238E27FC236}">
                <a16:creationId xmlns:a16="http://schemas.microsoft.com/office/drawing/2014/main" id="{9A4133E8-3439-462A-BDD5-C3AC043498F8}"/>
              </a:ext>
            </a:extLst>
          </p:cNvPr>
          <p:cNvSpPr txBox="1">
            <a:spLocks/>
          </p:cNvSpPr>
          <p:nvPr/>
        </p:nvSpPr>
        <p:spPr>
          <a:xfrm>
            <a:off x="933035" y="2660816"/>
            <a:ext cx="1617715" cy="83840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5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wǔ</a:t>
            </a:r>
            <a:r>
              <a:rPr lang="en-US" altLang="zh-CN" sz="35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5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en-US" altLang="zh-CN" sz="35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sz="35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 </a:t>
            </a:r>
            <a:endParaRPr lang="en-GB" altLang="zh-CN" sz="3500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sz="3500" dirty="0">
                <a:solidFill>
                  <a:schemeClr val="accent6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五  月</a:t>
            </a:r>
            <a:endParaRPr lang="en-US" altLang="zh-CN" sz="3500" dirty="0">
              <a:solidFill>
                <a:schemeClr val="accent6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F49A32C-FF68-4259-B8ED-36FEA6447AA9}"/>
              </a:ext>
            </a:extLst>
          </p:cNvPr>
          <p:cNvSpPr/>
          <p:nvPr/>
        </p:nvSpPr>
        <p:spPr>
          <a:xfrm>
            <a:off x="702680" y="822388"/>
            <a:ext cx="1754492" cy="167286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春天</a:t>
            </a:r>
            <a:endParaRPr lang="en-GB" altLang="zh-CN" sz="2400" dirty="0"/>
          </a:p>
          <a:p>
            <a:pPr algn="ctr"/>
            <a:r>
              <a:rPr lang="en-GB" sz="2400" dirty="0"/>
              <a:t>spring</a:t>
            </a:r>
          </a:p>
        </p:txBody>
      </p:sp>
      <p:sp>
        <p:nvSpPr>
          <p:cNvPr id="11" name="内容占位符 2">
            <a:extLst>
              <a:ext uri="{FF2B5EF4-FFF2-40B4-BE49-F238E27FC236}">
                <a16:creationId xmlns:a16="http://schemas.microsoft.com/office/drawing/2014/main" id="{E2A53FA8-DDC9-433B-B9BC-BCF36C764841}"/>
              </a:ext>
            </a:extLst>
          </p:cNvPr>
          <p:cNvSpPr txBox="1">
            <a:spLocks/>
          </p:cNvSpPr>
          <p:nvPr/>
        </p:nvSpPr>
        <p:spPr>
          <a:xfrm>
            <a:off x="2517507" y="2200769"/>
            <a:ext cx="1394236" cy="9574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sì</a:t>
            </a:r>
            <a:r>
              <a:rPr lang="en-US" altLang="zh-CN" sz="32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200" b="1" dirty="0" err="1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zh-CN" altLang="en-US" sz="3200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endParaRPr lang="en-GB" altLang="zh-CN" sz="3200" b="1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sz="3200" dirty="0">
                <a:solidFill>
                  <a:schemeClr val="accent6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四 月 </a:t>
            </a:r>
            <a:endParaRPr lang="en-GB" altLang="zh-CN" sz="3200" dirty="0">
              <a:solidFill>
                <a:schemeClr val="accent6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GB" altLang="zh-CN" dirty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endParaRPr lang="en-GB" altLang="zh-CN" dirty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BBE9EEE-7680-4F6F-97F2-22F300745CEC}"/>
              </a:ext>
            </a:extLst>
          </p:cNvPr>
          <p:cNvSpPr/>
          <p:nvPr/>
        </p:nvSpPr>
        <p:spPr>
          <a:xfrm>
            <a:off x="1705661" y="3647062"/>
            <a:ext cx="1754492" cy="1650870"/>
          </a:xfrm>
          <a:prstGeom prst="ellipse">
            <a:avLst/>
          </a:prstGeom>
          <a:solidFill>
            <a:srgbClr val="FF3399"/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夏天</a:t>
            </a:r>
            <a:endParaRPr lang="en-GB" altLang="zh-CN" sz="2400" dirty="0"/>
          </a:p>
          <a:p>
            <a:pPr algn="ctr"/>
            <a:r>
              <a:rPr lang="en-US" altLang="zh-CN" sz="2400" dirty="0"/>
              <a:t>summer</a:t>
            </a:r>
            <a:endParaRPr lang="en-GB" sz="2400" dirty="0"/>
          </a:p>
        </p:txBody>
      </p:sp>
      <p:sp>
        <p:nvSpPr>
          <p:cNvPr id="13" name="内容占位符 2">
            <a:extLst>
              <a:ext uri="{FF2B5EF4-FFF2-40B4-BE49-F238E27FC236}">
                <a16:creationId xmlns:a16="http://schemas.microsoft.com/office/drawing/2014/main" id="{04A9A2EA-DEBD-435D-927D-24FAD0FD54E2}"/>
              </a:ext>
            </a:extLst>
          </p:cNvPr>
          <p:cNvSpPr txBox="1">
            <a:spLocks/>
          </p:cNvSpPr>
          <p:nvPr/>
        </p:nvSpPr>
        <p:spPr>
          <a:xfrm>
            <a:off x="605140" y="4928397"/>
            <a:ext cx="1571754" cy="11677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zh-CN" altLang="en-US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li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ù</a:t>
            </a:r>
            <a:r>
              <a:rPr lang="en-US" altLang="zh-CN" b="1" dirty="0">
                <a:solidFill>
                  <a:srgbClr val="FF3399"/>
                </a:solidFill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endParaRPr lang="en-US" altLang="zh-CN" b="1" dirty="0">
              <a:solidFill>
                <a:srgbClr val="FF3399"/>
              </a:solidFill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六 月</a:t>
            </a:r>
            <a:endParaRPr lang="en-US" altLang="zh-CN" dirty="0">
              <a:solidFill>
                <a:srgbClr val="FF3399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4" name="内容占位符 2">
            <a:extLst>
              <a:ext uri="{FF2B5EF4-FFF2-40B4-BE49-F238E27FC236}">
                <a16:creationId xmlns:a16="http://schemas.microsoft.com/office/drawing/2014/main" id="{231FCCD1-7CF3-44F2-ABB0-69E51F19C5E0}"/>
              </a:ext>
            </a:extLst>
          </p:cNvPr>
          <p:cNvSpPr txBox="1">
            <a:spLocks/>
          </p:cNvSpPr>
          <p:nvPr/>
        </p:nvSpPr>
        <p:spPr>
          <a:xfrm>
            <a:off x="2101536" y="5360510"/>
            <a:ext cx="1358617" cy="7886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黑体" panose="02010609060101010101" pitchFamily="49" charset="-122"/>
                <a:cs typeface="Calibri" panose="020F0502020204030204" pitchFamily="34" charset="0"/>
              </a:rPr>
              <a:t>q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ī</a:t>
            </a:r>
            <a:r>
              <a:rPr lang="en-US" altLang="zh-CN" b="1" dirty="0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en-US" altLang="zh-CN" b="1" dirty="0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七 月</a:t>
            </a:r>
            <a:endParaRPr lang="en-US" altLang="zh-CN" b="1" dirty="0">
              <a:solidFill>
                <a:srgbClr val="FF3399"/>
              </a:solidFill>
              <a:ea typeface="宋体" panose="02010600030101010101" pitchFamily="2" charset="-122"/>
            </a:endParaRPr>
          </a:p>
        </p:txBody>
      </p:sp>
      <p:sp>
        <p:nvSpPr>
          <p:cNvPr id="15" name="内容占位符 2">
            <a:extLst>
              <a:ext uri="{FF2B5EF4-FFF2-40B4-BE49-F238E27FC236}">
                <a16:creationId xmlns:a16="http://schemas.microsoft.com/office/drawing/2014/main" id="{3878AC56-CA03-4271-A451-0DDC82178748}"/>
              </a:ext>
            </a:extLst>
          </p:cNvPr>
          <p:cNvSpPr txBox="1">
            <a:spLocks/>
          </p:cNvSpPr>
          <p:nvPr/>
        </p:nvSpPr>
        <p:spPr>
          <a:xfrm>
            <a:off x="3529592" y="4382889"/>
            <a:ext cx="1605203" cy="10910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bā</a:t>
            </a:r>
            <a:r>
              <a:rPr lang="en-US" altLang="zh-CN" b="1" dirty="0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b="1" dirty="0" err="1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zh-CN" altLang="en-US" b="1" dirty="0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b="1" dirty="0">
                <a:solidFill>
                  <a:srgbClr val="FF3399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rgbClr val="FF3399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八 月</a:t>
            </a:r>
            <a:endParaRPr lang="en-US" altLang="zh-CN" b="1" dirty="0">
              <a:solidFill>
                <a:srgbClr val="FF3399"/>
              </a:solidFill>
              <a:ea typeface="宋体" panose="02010600030101010101" pitchFamily="2" charset="-122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5919E0-B8E2-4186-8F0F-9FEC0EEDF933}"/>
              </a:ext>
            </a:extLst>
          </p:cNvPr>
          <p:cNvSpPr/>
          <p:nvPr/>
        </p:nvSpPr>
        <p:spPr>
          <a:xfrm>
            <a:off x="7664068" y="694374"/>
            <a:ext cx="1688186" cy="167286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秋天</a:t>
            </a:r>
            <a:endParaRPr lang="en-GB" altLang="zh-CN" sz="2400" dirty="0"/>
          </a:p>
          <a:p>
            <a:pPr algn="ctr"/>
            <a:r>
              <a:rPr lang="en-US" altLang="zh-CN" sz="2400" dirty="0"/>
              <a:t>autumn</a:t>
            </a:r>
            <a:endParaRPr lang="en-GB" sz="2400" dirty="0"/>
          </a:p>
        </p:txBody>
      </p:sp>
      <p:sp>
        <p:nvSpPr>
          <p:cNvPr id="17" name="内容占位符 2">
            <a:extLst>
              <a:ext uri="{FF2B5EF4-FFF2-40B4-BE49-F238E27FC236}">
                <a16:creationId xmlns:a16="http://schemas.microsoft.com/office/drawing/2014/main" id="{DE98155A-BAF5-48D1-9499-4E8D03736E27}"/>
              </a:ext>
            </a:extLst>
          </p:cNvPr>
          <p:cNvSpPr txBox="1">
            <a:spLocks/>
          </p:cNvSpPr>
          <p:nvPr/>
        </p:nvSpPr>
        <p:spPr>
          <a:xfrm>
            <a:off x="9527230" y="1785247"/>
            <a:ext cx="1598430" cy="9574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3000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</a:t>
            </a:r>
            <a:r>
              <a:rPr lang="en-US" altLang="zh-CN" sz="3000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3000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sz="3000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3000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  月 </a:t>
            </a:r>
            <a:endParaRPr lang="en-US" altLang="zh-CN" sz="3000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5151641B-2EBB-4CCC-A71F-1FE9C68707AF}"/>
              </a:ext>
            </a:extLst>
          </p:cNvPr>
          <p:cNvSpPr txBox="1">
            <a:spLocks/>
          </p:cNvSpPr>
          <p:nvPr/>
        </p:nvSpPr>
        <p:spPr>
          <a:xfrm>
            <a:off x="9808037" y="507013"/>
            <a:ext cx="1598430" cy="9574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jiǔ</a:t>
            </a: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九  月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ea typeface="宋体" panose="02010600030101010101" pitchFamily="2" charset="-122"/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F7169B96-0D48-43BB-9A52-87C0303C2914}"/>
              </a:ext>
            </a:extLst>
          </p:cNvPr>
          <p:cNvSpPr txBox="1">
            <a:spLocks/>
          </p:cNvSpPr>
          <p:nvPr/>
        </p:nvSpPr>
        <p:spPr>
          <a:xfrm>
            <a:off x="7222385" y="2367461"/>
            <a:ext cx="2182017" cy="8381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shí</a:t>
            </a:r>
            <a:r>
              <a:rPr lang="en-US" altLang="zh-CN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yī</a:t>
            </a:r>
            <a:r>
              <a:rPr lang="en-US" altLang="zh-CN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b="1" dirty="0" err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yuè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b="1" dirty="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  一 月</a:t>
            </a:r>
            <a:endParaRPr lang="en-US" altLang="zh-CN" b="1" dirty="0">
              <a:solidFill>
                <a:schemeClr val="accent2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4B959AB-0C18-4E09-9EBC-AFF4284B50B7}"/>
              </a:ext>
            </a:extLst>
          </p:cNvPr>
          <p:cNvSpPr/>
          <p:nvPr/>
        </p:nvSpPr>
        <p:spPr>
          <a:xfrm>
            <a:off x="8926835" y="3545302"/>
            <a:ext cx="1680417" cy="165087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冬天</a:t>
            </a:r>
            <a:endParaRPr lang="en-GB" altLang="zh-CN" sz="2400" dirty="0"/>
          </a:p>
          <a:p>
            <a:pPr algn="ctr"/>
            <a:r>
              <a:rPr lang="en-US" altLang="zh-CN" sz="2400" dirty="0"/>
              <a:t>winter</a:t>
            </a:r>
            <a:endParaRPr lang="en-GB" sz="2400" dirty="0"/>
          </a:p>
        </p:txBody>
      </p:sp>
      <p:sp>
        <p:nvSpPr>
          <p:cNvPr id="21" name="内容占位符 2">
            <a:extLst>
              <a:ext uri="{FF2B5EF4-FFF2-40B4-BE49-F238E27FC236}">
                <a16:creationId xmlns:a16="http://schemas.microsoft.com/office/drawing/2014/main" id="{8C177875-F3A7-4E8C-B628-AA99614A1E7D}"/>
              </a:ext>
            </a:extLst>
          </p:cNvPr>
          <p:cNvSpPr txBox="1">
            <a:spLocks/>
          </p:cNvSpPr>
          <p:nvPr/>
        </p:nvSpPr>
        <p:spPr>
          <a:xfrm>
            <a:off x="9767043" y="5208141"/>
            <a:ext cx="1358617" cy="1022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èr</a:t>
            </a:r>
            <a:r>
              <a:rPr lang="zh-CN" altLang="en-US" b="1" dirty="0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endParaRPr lang="en-US" altLang="zh-CN" b="1" dirty="0">
              <a:solidFill>
                <a:srgbClr val="7497F8"/>
              </a:solidFill>
              <a:latin typeface="Calibri" panose="020F0502020204030204" pitchFamily="34" charset="0"/>
              <a:ea typeface="黑体" panose="02010609060101010101" pitchFamily="49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7497F8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二 月</a:t>
            </a:r>
            <a:endParaRPr lang="en-US" altLang="zh-CN" dirty="0">
              <a:solidFill>
                <a:srgbClr val="7497F8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2" name="内容占位符 2">
            <a:extLst>
              <a:ext uri="{FF2B5EF4-FFF2-40B4-BE49-F238E27FC236}">
                <a16:creationId xmlns:a16="http://schemas.microsoft.com/office/drawing/2014/main" id="{C549CF7A-3ABE-4922-81CB-480485D895AE}"/>
              </a:ext>
            </a:extLst>
          </p:cNvPr>
          <p:cNvSpPr txBox="1">
            <a:spLocks/>
          </p:cNvSpPr>
          <p:nvPr/>
        </p:nvSpPr>
        <p:spPr>
          <a:xfrm>
            <a:off x="8027049" y="4941412"/>
            <a:ext cx="1325205" cy="8381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ill Sans" charset="0"/>
              <a:buNone/>
            </a:pPr>
            <a:r>
              <a:rPr lang="en-US" altLang="zh-CN" b="1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yī</a:t>
            </a:r>
            <a:r>
              <a:rPr lang="en-US" altLang="zh-CN" b="1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b="1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yuè</a:t>
            </a:r>
            <a:r>
              <a:rPr lang="en-US" altLang="zh-CN" b="1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b="1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endParaRPr lang="en-GB" altLang="zh-CN" b="1" dirty="0">
              <a:solidFill>
                <a:srgbClr val="7497F8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buFont typeface="Gill Sans" charset="0"/>
              <a:buNone/>
            </a:pPr>
            <a:r>
              <a:rPr lang="zh-CN" altLang="en-US" dirty="0">
                <a:solidFill>
                  <a:srgbClr val="7497F8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一 月 </a:t>
            </a:r>
            <a:endParaRPr lang="en-US" altLang="zh-CN" dirty="0">
              <a:solidFill>
                <a:srgbClr val="7497F8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3" name="内容占位符 2">
            <a:extLst>
              <a:ext uri="{FF2B5EF4-FFF2-40B4-BE49-F238E27FC236}">
                <a16:creationId xmlns:a16="http://schemas.microsoft.com/office/drawing/2014/main" id="{48FDCF9D-98CD-439D-B4D8-3E4FFD5DD341}"/>
              </a:ext>
            </a:extLst>
          </p:cNvPr>
          <p:cNvSpPr txBox="1">
            <a:spLocks/>
          </p:cNvSpPr>
          <p:nvPr/>
        </p:nvSpPr>
        <p:spPr>
          <a:xfrm>
            <a:off x="7120072" y="3936917"/>
            <a:ext cx="1898326" cy="83819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4000" b="1" dirty="0" err="1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shí</a:t>
            </a:r>
            <a:r>
              <a:rPr lang="en-US" altLang="zh-CN" sz="4000" b="1" dirty="0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US" altLang="zh-CN" sz="4000" b="1" dirty="0" err="1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èr</a:t>
            </a:r>
            <a:r>
              <a:rPr lang="en-US" altLang="zh-CN" sz="4000" b="1" dirty="0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US" altLang="zh-CN" sz="4000" b="1" dirty="0" err="1">
                <a:solidFill>
                  <a:srgbClr val="7497F8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yuè</a:t>
            </a:r>
            <a:endParaRPr lang="en-US" altLang="zh-CN" sz="4000" b="1" dirty="0">
              <a:solidFill>
                <a:srgbClr val="7497F8"/>
              </a:solidFill>
              <a:latin typeface="Calibri" panose="020F0502020204030204" pitchFamily="34" charset="0"/>
              <a:ea typeface="宋体" panose="02010600030101010101" pitchFamily="2" charset="-122"/>
              <a:cs typeface="Calibri" panose="020F0502020204030204" pitchFamily="34" charset="0"/>
            </a:endParaRPr>
          </a:p>
          <a:p>
            <a:pPr>
              <a:buNone/>
            </a:pPr>
            <a:r>
              <a:rPr lang="zh-CN" altLang="en-US" sz="4000" b="1" dirty="0">
                <a:solidFill>
                  <a:srgbClr val="7497F8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 二 月</a:t>
            </a:r>
            <a:endParaRPr lang="en-US" altLang="zh-CN" sz="4000" b="1" dirty="0">
              <a:solidFill>
                <a:srgbClr val="7497F8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Font typeface="Gill Sans" charset="0"/>
              <a:buNone/>
            </a:pPr>
            <a:endParaRPr lang="en-US" altLang="zh-CN" dirty="0">
              <a:ea typeface="宋体" panose="02010600030101010101" pitchFamily="2" charset="-122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32545-73F8-E745-A514-AAC0F2C99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9017" y="5037672"/>
            <a:ext cx="427843" cy="83819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044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11" grpId="0"/>
      <p:bldP spid="12" grpId="0" animBg="1"/>
      <p:bldP spid="13" grpId="0"/>
      <p:bldP spid="14" grpId="0"/>
      <p:bldP spid="15" grpId="0"/>
      <p:bldP spid="16" grpId="0" animBg="1"/>
      <p:bldP spid="17" grpId="0"/>
      <p:bldP spid="18" grpId="0"/>
      <p:bldP spid="19" grpId="0"/>
      <p:bldP spid="20" grpId="0" animBg="1"/>
      <p:bldP spid="21" grpId="0"/>
      <p:bldP spid="22" grpId="0"/>
      <p:bldP spid="2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8C18-26E0-4B4B-BB72-7B706BBA5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5269" y="540175"/>
            <a:ext cx="3509357" cy="827912"/>
          </a:xfrm>
        </p:spPr>
        <p:txBody>
          <a:bodyPr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C0C0"/>
                </a:highlight>
              </a:rPr>
              <a:t> Four Seasons 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C0C0C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C8952-D291-4578-AD00-ACEA3EAA4B3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0" y="1334125"/>
            <a:ext cx="838200" cy="491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800" dirty="0"/>
              <a:t>。</a:t>
            </a:r>
            <a:endParaRPr lang="en-GB" sz="800" dirty="0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861DA06C-ABA9-49D1-BEBE-C0B5D2C08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2877" y="533064"/>
            <a:ext cx="3509357" cy="219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6E37F25B-F23C-4C33-B2ED-CBD7229F52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"/>
          <a:stretch/>
        </p:blipFill>
        <p:spPr bwMode="auto">
          <a:xfrm>
            <a:off x="582877" y="4185088"/>
            <a:ext cx="2924465" cy="211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ç§å¤©">
            <a:extLst>
              <a:ext uri="{FF2B5EF4-FFF2-40B4-BE49-F238E27FC236}">
                <a16:creationId xmlns:a16="http://schemas.microsoft.com/office/drawing/2014/main" id="{EE4F66F3-F4EB-41DA-9A6B-B71F08A1738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324" y="548544"/>
            <a:ext cx="3305271" cy="231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å¤©å®é¨ä¸éª">
            <a:extLst>
              <a:ext uri="{FF2B5EF4-FFF2-40B4-BE49-F238E27FC236}">
                <a16:creationId xmlns:a16="http://schemas.microsoft.com/office/drawing/2014/main" id="{24D0E9C8-3B78-488B-BD39-5470BE25C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209" y="4067222"/>
            <a:ext cx="3235190" cy="219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C08C4FE-0D35-4744-86E3-EFE3393F66C1}"/>
              </a:ext>
            </a:extLst>
          </p:cNvPr>
          <p:cNvSpPr txBox="1">
            <a:spLocks/>
          </p:cNvSpPr>
          <p:nvPr/>
        </p:nvSpPr>
        <p:spPr>
          <a:xfrm>
            <a:off x="1016624" y="2890990"/>
            <a:ext cx="4772890" cy="52072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Spring -- </a:t>
            </a:r>
            <a:r>
              <a:rPr lang="en-GB" sz="1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800" dirty="0" err="1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chūn</a:t>
            </a: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800" dirty="0" err="1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US" sz="12800" dirty="0">
                <a:solidFill>
                  <a:schemeClr val="accent2">
                    <a:lumMod val="50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春 天</a:t>
            </a:r>
            <a:endParaRPr lang="en-GB" sz="12800" dirty="0">
              <a:solidFill>
                <a:schemeClr val="accent2">
                  <a:lumMod val="50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endParaRPr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51842C4-6020-43B5-99CE-3A23D214D3A7}"/>
              </a:ext>
            </a:extLst>
          </p:cNvPr>
          <p:cNvSpPr txBox="1">
            <a:spLocks/>
          </p:cNvSpPr>
          <p:nvPr/>
        </p:nvSpPr>
        <p:spPr>
          <a:xfrm>
            <a:off x="996735" y="3648363"/>
            <a:ext cx="4772891" cy="600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Summer --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xià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tiān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zh-CN" altLang="en-US" sz="3200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夏 天</a:t>
            </a:r>
            <a:endParaRPr lang="en-GB" sz="3200" dirty="0">
              <a:solidFill>
                <a:srgbClr val="FF3399"/>
              </a:solidFill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5057F07-95F3-46A1-87D3-FB8741929397}"/>
              </a:ext>
            </a:extLst>
          </p:cNvPr>
          <p:cNvSpPr txBox="1">
            <a:spLocks/>
          </p:cNvSpPr>
          <p:nvPr/>
        </p:nvSpPr>
        <p:spPr>
          <a:xfrm>
            <a:off x="7009742" y="2766638"/>
            <a:ext cx="4540406" cy="696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Autumn – </a:t>
            </a:r>
            <a:r>
              <a:rPr lang="en-GB" sz="36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qi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ū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tiān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zh-CN" altLang="en-US" sz="3200" dirty="0">
                <a:solidFill>
                  <a:schemeClr val="accent5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秋 天</a:t>
            </a:r>
            <a:endParaRPr lang="en-GB" sz="3200" dirty="0">
              <a:solidFill>
                <a:schemeClr val="accent5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4017BFB-0515-475E-B762-2647D8F26F58}"/>
              </a:ext>
            </a:extLst>
          </p:cNvPr>
          <p:cNvSpPr txBox="1">
            <a:spLocks/>
          </p:cNvSpPr>
          <p:nvPr/>
        </p:nvSpPr>
        <p:spPr>
          <a:xfrm>
            <a:off x="6377666" y="3486122"/>
            <a:ext cx="4683224" cy="5564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Winter – </a:t>
            </a:r>
            <a:r>
              <a:rPr lang="en-GB" sz="3500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dōng</a:t>
            </a: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500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US" sz="3500" dirty="0">
                <a:solidFill>
                  <a:srgbClr val="7497F8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冬 天</a:t>
            </a:r>
            <a:endParaRPr lang="en-GB" sz="3500" dirty="0">
              <a:solidFill>
                <a:srgbClr val="7497F8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756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3" grpId="0"/>
      <p:bldP spid="14" grpId="0"/>
      <p:bldP spid="1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" descr="Image result for æ´å¤©">
            <a:extLst>
              <a:ext uri="{FF2B5EF4-FFF2-40B4-BE49-F238E27FC236}">
                <a16:creationId xmlns:a16="http://schemas.microsoft.com/office/drawing/2014/main" id="{A3A6D010-69A0-4CC5-BC51-32882B21B0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4" t="15064" r="8093" b="13246"/>
          <a:stretch/>
        </p:blipFill>
        <p:spPr bwMode="auto">
          <a:xfrm>
            <a:off x="657224" y="1293503"/>
            <a:ext cx="4978333" cy="4270992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5C82D3-B464-4F00-A4A8-11CEC3454E88}"/>
              </a:ext>
            </a:extLst>
          </p:cNvPr>
          <p:cNvSpPr txBox="1"/>
          <p:nvPr/>
        </p:nvSpPr>
        <p:spPr>
          <a:xfrm>
            <a:off x="5858445" y="3070201"/>
            <a:ext cx="4820134" cy="18605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6600" kern="1200" dirty="0" err="1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qíng</a:t>
            </a:r>
            <a:r>
              <a:rPr lang="en-US" altLang="zh-CN" sz="6600" kern="1200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altLang="zh-CN" sz="6600" kern="1200" dirty="0" err="1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tiān</a:t>
            </a:r>
            <a:r>
              <a:rPr lang="en-US" altLang="zh-CN" sz="6600" kern="1200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66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zh-CN" altLang="en-US" sz="6600" kern="1200" dirty="0">
                <a:solidFill>
                  <a:srgbClr val="0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+mj-cs"/>
              </a:rPr>
              <a:t>晴  天</a:t>
            </a:r>
            <a:endParaRPr lang="en-US" sz="6600" kern="1200" dirty="0">
              <a:solidFill>
                <a:srgbClr val="000000"/>
              </a:solidFill>
              <a:latin typeface="SimSun" panose="02010600030101010101" pitchFamily="2" charset="-122"/>
              <a:ea typeface="SimSun" panose="02010600030101010101" pitchFamily="2" charset="-122"/>
              <a:cs typeface="+mj-cs"/>
            </a:endParaRPr>
          </a:p>
        </p:txBody>
      </p:sp>
      <p:sp>
        <p:nvSpPr>
          <p:cNvPr id="2059" name="Content Placeholder 2058">
            <a:extLst>
              <a:ext uri="{FF2B5EF4-FFF2-40B4-BE49-F238E27FC236}">
                <a16:creationId xmlns:a16="http://schemas.microsoft.com/office/drawing/2014/main" id="{C9706EFA-8E3A-4928-A165-C6175846B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6444" y="1312712"/>
            <a:ext cx="2859019" cy="838831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marL="0" indent="0">
              <a:buNone/>
            </a:pPr>
            <a:r>
              <a:rPr lang="en-US" sz="540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Sunny</a:t>
            </a:r>
          </a:p>
        </p:txBody>
      </p:sp>
    </p:spTree>
    <p:extLst>
      <p:ext uri="{BB962C8B-B14F-4D97-AF65-F5344CB8AC3E}">
        <p14:creationId xmlns:p14="http://schemas.microsoft.com/office/powerpoint/2010/main" val="265739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69D7493-AC15-5F40-9A2B-5C812385F761}"/>
              </a:ext>
            </a:extLst>
          </p:cNvPr>
          <p:cNvSpPr txBox="1"/>
          <p:nvPr/>
        </p:nvSpPr>
        <p:spPr>
          <a:xfrm>
            <a:off x="2491325" y="3189202"/>
            <a:ext cx="3094382" cy="18828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6600" kern="1200" dirty="0" err="1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y</a:t>
            </a:r>
            <a:r>
              <a:rPr lang="en-US" sz="6600" kern="1200" dirty="0" err="1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īn</a:t>
            </a:r>
            <a:r>
              <a:rPr lang="en-US" sz="6600" kern="1200" dirty="0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6600" kern="1200" dirty="0" err="1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t</a:t>
            </a:r>
            <a:r>
              <a:rPr lang="en-US" altLang="zh-CN" sz="6600" kern="1200" dirty="0" err="1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iā</a:t>
            </a:r>
            <a:r>
              <a:rPr lang="en-US" sz="6600" kern="1200" dirty="0" err="1">
                <a:solidFill>
                  <a:schemeClr val="tx1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n</a:t>
            </a:r>
            <a:endParaRPr lang="en-US" sz="6600" kern="1200" dirty="0">
              <a:solidFill>
                <a:schemeClr val="tx1"/>
              </a:solidFill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6600" kern="1200" dirty="0">
                <a:solidFill>
                  <a:schemeClr val="tx1"/>
                </a:solidFill>
                <a:latin typeface="SimSun" panose="02010600030101010101" pitchFamily="2" charset="-122"/>
                <a:ea typeface="SimSun" panose="02010600030101010101" pitchFamily="2" charset="-122"/>
                <a:cs typeface="+mj-cs"/>
              </a:rPr>
              <a:t>阴 天</a:t>
            </a:r>
            <a:endParaRPr lang="en-US" sz="6600" kern="1200" dirty="0">
              <a:solidFill>
                <a:schemeClr val="tx1"/>
              </a:solidFill>
              <a:latin typeface="SimSun" panose="02010600030101010101" pitchFamily="2" charset="-122"/>
              <a:ea typeface="SimSun" panose="02010600030101010101" pitchFamily="2" charset="-122"/>
              <a:cs typeface="+mj-cs"/>
            </a:endParaRPr>
          </a:p>
        </p:txBody>
      </p:sp>
      <p:sp>
        <p:nvSpPr>
          <p:cNvPr id="3082" name="Content Placeholder 3081">
            <a:extLst>
              <a:ext uri="{FF2B5EF4-FFF2-40B4-BE49-F238E27FC236}">
                <a16:creationId xmlns:a16="http://schemas.microsoft.com/office/drawing/2014/main" id="{0F9E53F7-751F-4558-8967-1480C386C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6294" y="1391622"/>
            <a:ext cx="2426812" cy="9516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5400" b="1" kern="1200" dirty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Cloudy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781A9ABA-FFF8-BF44-AD72-BF78374A5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096000" y="1273193"/>
            <a:ext cx="5047891" cy="3554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13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971FA-1BFD-4152-9862-B8D583B65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335" y="2843213"/>
            <a:ext cx="4115325" cy="207633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altLang="zh-CN" sz="6600" kern="1200" dirty="0" err="1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sz="6600" kern="1200" dirty="0" err="1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uā</a:t>
            </a:r>
            <a:r>
              <a:rPr lang="en-US" sz="6600" kern="1200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6600" kern="1200" dirty="0" err="1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fēng</a:t>
            </a:r>
            <a:r>
              <a:rPr lang="en-US" sz="6600" kern="1200" dirty="0">
                <a:solidFill>
                  <a:schemeClr val="accent3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6600" kern="1200" dirty="0">
                <a:solidFill>
                  <a:schemeClr val="accent3">
                    <a:lumMod val="7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zh-CN" altLang="en-US" sz="6600" kern="1200" dirty="0">
                <a:solidFill>
                  <a:schemeClr val="accent3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刮 风</a:t>
            </a:r>
            <a:endParaRPr lang="en-US" sz="6600" kern="1200" dirty="0">
              <a:solidFill>
                <a:schemeClr val="accent3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6153" name="Content Placeholder 6152">
            <a:extLst>
              <a:ext uri="{FF2B5EF4-FFF2-40B4-BE49-F238E27FC236}">
                <a16:creationId xmlns:a16="http://schemas.microsoft.com/office/drawing/2014/main" id="{180E7AB8-E054-49E2-B045-C4AF271BD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5122" y="1352667"/>
            <a:ext cx="2449753" cy="9721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altLang="zh-CN" sz="5400" b="1" kern="1200" dirty="0">
                <a:solidFill>
                  <a:schemeClr val="accent3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Windy</a:t>
            </a:r>
          </a:p>
        </p:txBody>
      </p:sp>
      <p:pic>
        <p:nvPicPr>
          <p:cNvPr id="6149" name="Picture 2" descr="Image result for å®é£">
            <a:extLst>
              <a:ext uri="{FF2B5EF4-FFF2-40B4-BE49-F238E27FC236}">
                <a16:creationId xmlns:a16="http://schemas.microsoft.com/office/drawing/2014/main" id="{C74C4216-C7A2-4524-9342-8CB2EFE8B2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4"/>
          <a:stretch/>
        </p:blipFill>
        <p:spPr bwMode="auto">
          <a:xfrm>
            <a:off x="6343650" y="912465"/>
            <a:ext cx="5094562" cy="5212051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62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12FB3-F4D5-46BE-A592-0BB4F5D62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7054" y="3129964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 fontScale="90000"/>
          </a:bodyPr>
          <a:lstStyle/>
          <a:p>
            <a:pPr algn="ctr"/>
            <a:r>
              <a:rPr lang="en-US" altLang="zh-CN" sz="5400" dirty="0" err="1">
                <a:solidFill>
                  <a:schemeClr val="tx2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shăn</a:t>
            </a:r>
            <a:r>
              <a:rPr lang="en-US" altLang="zh-CN" sz="5400" dirty="0">
                <a:solidFill>
                  <a:schemeClr val="tx2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5400" dirty="0" err="1">
                <a:solidFill>
                  <a:schemeClr val="tx2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diàn</a:t>
            </a:r>
            <a:r>
              <a:rPr lang="en-US" altLang="zh-CN" sz="5400" dirty="0">
                <a:solidFill>
                  <a:schemeClr val="tx2"/>
                </a:solidFill>
                <a:highlight>
                  <a:srgbClr val="FFFF00"/>
                </a:highlight>
              </a:rPr>
              <a:t/>
            </a:r>
            <a:br>
              <a:rPr lang="en-US" altLang="zh-CN" sz="5400" dirty="0">
                <a:solidFill>
                  <a:schemeClr val="tx2"/>
                </a:solidFill>
                <a:highlight>
                  <a:srgbClr val="FFFF00"/>
                </a:highlight>
              </a:rPr>
            </a:br>
            <a:r>
              <a:rPr lang="zh-CN" altLang="en-US" sz="5400" dirty="0">
                <a:solidFill>
                  <a:schemeClr val="tx2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闪   电</a:t>
            </a:r>
            <a:endParaRPr lang="en-GB" sz="5400" dirty="0">
              <a:solidFill>
                <a:schemeClr val="tx2"/>
              </a:solidFill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8194" name="Picture 2" descr="Image result for å¤©æ°é¢æ¥-éªçµ">
            <a:extLst>
              <a:ext uri="{FF2B5EF4-FFF2-40B4-BE49-F238E27FC236}">
                <a16:creationId xmlns:a16="http://schemas.microsoft.com/office/drawing/2014/main" id="{D685CC73-7CB2-41C7-90EC-9010DFBE44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9" b="-1"/>
          <a:stretch/>
        </p:blipFill>
        <p:spPr bwMode="auto">
          <a:xfrm>
            <a:off x="795729" y="643467"/>
            <a:ext cx="5958436" cy="541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15B0E20-1478-664D-B13D-C09EED8D1842}"/>
              </a:ext>
            </a:extLst>
          </p:cNvPr>
          <p:cNvSpPr txBox="1">
            <a:spLocks/>
          </p:cNvSpPr>
          <p:nvPr/>
        </p:nvSpPr>
        <p:spPr>
          <a:xfrm>
            <a:off x="7492216" y="1376274"/>
            <a:ext cx="3168812" cy="98957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altLang="zh-CN" sz="5400" b="1" dirty="0">
                <a:solidFill>
                  <a:srgbClr val="FFFF00"/>
                </a:solidFill>
              </a:rPr>
              <a:t>Lighting</a:t>
            </a:r>
          </a:p>
          <a:p>
            <a:pPr marL="0" indent="0">
              <a:buFont typeface="Arial"/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13C741-607D-3944-BD12-A23305B33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0879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E1782-05D4-434B-BBD0-D4A9539A2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258" y="2619272"/>
            <a:ext cx="3651467" cy="1981303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66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  <a:r>
              <a:rPr lang="en-US" sz="6600" kern="12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ià</a:t>
            </a:r>
            <a:r>
              <a:rPr lang="en-US" sz="6600" kern="1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6600" kern="12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yŭ</a:t>
            </a:r>
            <a:r>
              <a:rPr lang="en-US" sz="6600" kern="1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6600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6600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zh-CN" altLang="en-US" sz="6600" kern="1200" dirty="0">
                <a:solidFill>
                  <a:srgbClr val="0070C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下 雨</a:t>
            </a:r>
            <a:endParaRPr lang="en-US" sz="6600" kern="1200" dirty="0">
              <a:solidFill>
                <a:srgbClr val="0070C0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29E3F-AF5F-4CCF-90DE-6A4797EC7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7879" y="1289394"/>
            <a:ext cx="3039846" cy="821635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5400" b="1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Raining</a:t>
            </a:r>
            <a:r>
              <a:rPr lang="en-US" sz="4000" kern="1200" dirty="0"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5122" name="Picture 2" descr="Image result for é¨å¤©">
            <a:extLst>
              <a:ext uri="{FF2B5EF4-FFF2-40B4-BE49-F238E27FC236}">
                <a16:creationId xmlns:a16="http://schemas.microsoft.com/office/drawing/2014/main" id="{2B84D55A-FD30-4469-ABA7-384CE15A07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6632"/>
          <a:stretch/>
        </p:blipFill>
        <p:spPr bwMode="auto">
          <a:xfrm>
            <a:off x="5269345" y="685805"/>
            <a:ext cx="6042353" cy="54863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46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2" descr="Image result for å¤©æ°é¢æ¥-ä¸éª">
            <a:extLst>
              <a:ext uri="{FF2B5EF4-FFF2-40B4-BE49-F238E27FC236}">
                <a16:creationId xmlns:a16="http://schemas.microsoft.com/office/drawing/2014/main" id="{A9ABEF01-4D82-457B-883E-E1278383B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r="594" b="4780"/>
          <a:stretch/>
        </p:blipFill>
        <p:spPr bwMode="auto">
          <a:xfrm>
            <a:off x="6357937" y="923288"/>
            <a:ext cx="5013793" cy="512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0818EE-5F7C-43B4-B0B5-F7C0A406A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88" y="2773168"/>
            <a:ext cx="3617020" cy="1855982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r>
              <a:rPr lang="en-US" altLang="zh-CN" sz="6000" dirty="0" err="1">
                <a:solidFill>
                  <a:srgbClr val="00B0F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</a:t>
            </a:r>
            <a:r>
              <a:rPr lang="en-US" sz="6000" kern="1200" dirty="0" err="1">
                <a:solidFill>
                  <a:srgbClr val="00B0F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ià</a:t>
            </a:r>
            <a:r>
              <a:rPr lang="en-US" sz="6000" kern="1200" dirty="0">
                <a:solidFill>
                  <a:srgbClr val="00B0F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6000" kern="1200" dirty="0" err="1">
                <a:solidFill>
                  <a:srgbClr val="00B0F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xuě</a:t>
            </a:r>
            <a:r>
              <a:rPr lang="en-US" sz="6000" kern="1200" dirty="0">
                <a:solidFill>
                  <a:srgbClr val="00B0F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/>
            </a:r>
            <a:br>
              <a:rPr lang="en-US" sz="6000" kern="1200" dirty="0">
                <a:solidFill>
                  <a:srgbClr val="00B0F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lang="zh-CN" altLang="en-US" sz="6000" kern="1200" dirty="0">
                <a:solidFill>
                  <a:srgbClr val="00B0F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下  雪</a:t>
            </a:r>
            <a:endParaRPr lang="en-US" sz="6000" kern="1200" dirty="0">
              <a:solidFill>
                <a:srgbClr val="00B0F0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7178" name="Content Placeholder 7177">
            <a:extLst>
              <a:ext uri="{FF2B5EF4-FFF2-40B4-BE49-F238E27FC236}">
                <a16:creationId xmlns:a16="http://schemas.microsoft.com/office/drawing/2014/main" id="{98A9D247-566A-4292-B4AE-CF7A3DDE8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0523" y="1352580"/>
            <a:ext cx="2859151" cy="98891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altLang="zh-CN" sz="5400" b="1" dirty="0">
                <a:solidFill>
                  <a:srgbClr val="00B0F0"/>
                </a:solidFill>
              </a:rPr>
              <a:t>Snowing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79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70120-FDC1-2A4D-8372-506E2405D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0690" y="570620"/>
            <a:ext cx="1137921" cy="1507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r</a:t>
            </a:r>
            <a:r>
              <a:rPr lang="en-US" kern="1200" dirty="0" err="1">
                <a:solidFill>
                  <a:srgbClr val="FF0000"/>
                </a:solidFill>
              </a:rPr>
              <a:t>è</a:t>
            </a:r>
            <a:r>
              <a:rPr lang="en-US" kern="1200" dirty="0">
                <a:solidFill>
                  <a:srgbClr val="FF0000"/>
                </a:solidFill>
              </a:rPr>
              <a:t/>
            </a:r>
            <a:br>
              <a:rPr lang="en-US" kern="1200" dirty="0">
                <a:solidFill>
                  <a:srgbClr val="FF0000"/>
                </a:solidFill>
              </a:rPr>
            </a:br>
            <a:r>
              <a:rPr lang="zh-CN" altLang="en-US" kern="1200" dirty="0">
                <a:solidFill>
                  <a:srgbClr val="FF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热</a:t>
            </a:r>
            <a:endParaRPr lang="en-US" kern="1200" dirty="0">
              <a:solidFill>
                <a:srgbClr val="FF0000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647E7F-DD4A-5641-B02C-638B739918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5830" b="1"/>
          <a:stretch/>
        </p:blipFill>
        <p:spPr>
          <a:xfrm>
            <a:off x="933389" y="1024834"/>
            <a:ext cx="7163222" cy="4808332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78613B-BF2B-B14E-80F3-D65F5640675D}"/>
              </a:ext>
            </a:extLst>
          </p:cNvPr>
          <p:cNvSpPr txBox="1"/>
          <p:nvPr/>
        </p:nvSpPr>
        <p:spPr>
          <a:xfrm>
            <a:off x="8166360" y="2078228"/>
            <a:ext cx="2272553" cy="21236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4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tài</a:t>
            </a:r>
            <a:r>
              <a:rPr lang="en-GB" altLang="zh-CN" sz="4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zh-CN" sz="44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rè</a:t>
            </a:r>
            <a:r>
              <a:rPr lang="en-GB" altLang="zh-CN" sz="4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le</a:t>
            </a:r>
          </a:p>
          <a:p>
            <a:r>
              <a:rPr lang="zh-CN" altLang="en-US" sz="4400" dirty="0">
                <a:solidFill>
                  <a:srgbClr val="FF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太热了</a:t>
            </a:r>
            <a:r>
              <a:rPr lang="en-US" altLang="zh-CN" sz="4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r>
              <a:rPr lang="en-US" sz="4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Too hot! </a:t>
            </a:r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id="{66C1D604-4E2A-A94F-8ECF-977AA36F8C6A}"/>
              </a:ext>
            </a:extLst>
          </p:cNvPr>
          <p:cNvSpPr/>
          <p:nvPr/>
        </p:nvSpPr>
        <p:spPr>
          <a:xfrm>
            <a:off x="10016265" y="676692"/>
            <a:ext cx="1494133" cy="1507609"/>
          </a:xfrm>
          <a:prstGeom prst="frame">
            <a:avLst>
              <a:gd name="adj1" fmla="val 5784"/>
            </a:avLst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C438FA-9F53-A54C-A5F7-08B64761A933}"/>
              </a:ext>
            </a:extLst>
          </p:cNvPr>
          <p:cNvSpPr txBox="1"/>
          <p:nvPr/>
        </p:nvSpPr>
        <p:spPr>
          <a:xfrm>
            <a:off x="8780874" y="765555"/>
            <a:ext cx="1097280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000" dirty="0"/>
              <a:t>Hot</a:t>
            </a:r>
            <a:r>
              <a:rPr lang="en-US" sz="36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3B9FB6-3F17-8A44-9B86-8529392EC7DC}"/>
              </a:ext>
            </a:extLst>
          </p:cNvPr>
          <p:cNvSpPr txBox="1"/>
          <p:nvPr/>
        </p:nvSpPr>
        <p:spPr>
          <a:xfrm>
            <a:off x="9500214" y="4254873"/>
            <a:ext cx="1978822" cy="19389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bú</a:t>
            </a:r>
            <a:r>
              <a:rPr lang="en-GB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rè</a:t>
            </a:r>
            <a:r>
              <a:rPr lang="en-GB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不热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Not hot! </a:t>
            </a:r>
          </a:p>
        </p:txBody>
      </p:sp>
    </p:spTree>
    <p:extLst>
      <p:ext uri="{BB962C8B-B14F-4D97-AF65-F5344CB8AC3E}">
        <p14:creationId xmlns:p14="http://schemas.microsoft.com/office/powerpoint/2010/main" val="278683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3" grpId="0" animBg="1"/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F4C22E-5AE6-614A-A550-5BC88F759F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5085" y="1154927"/>
            <a:ext cx="4548146" cy="45481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266768-4B0C-3E4C-BA4E-B77E832EA7AB}"/>
              </a:ext>
            </a:extLst>
          </p:cNvPr>
          <p:cNvSpPr txBox="1"/>
          <p:nvPr/>
        </p:nvSpPr>
        <p:spPr>
          <a:xfrm>
            <a:off x="1152736" y="806300"/>
            <a:ext cx="1834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/>
              <a:t> l</a:t>
            </a:r>
            <a:r>
              <a:rPr lang="en-GB" sz="5400" dirty="0" err="1"/>
              <a:t>ěng</a:t>
            </a:r>
            <a:endParaRPr lang="en-GB" sz="5400" dirty="0"/>
          </a:p>
          <a:p>
            <a:r>
              <a:rPr lang="en-US" altLang="zh-CN" sz="5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54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endParaRPr lang="en-US" sz="54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BE4487-D2A4-8641-B1F1-B7DA7B1B4C42}"/>
              </a:ext>
            </a:extLst>
          </p:cNvPr>
          <p:cNvSpPr txBox="1"/>
          <p:nvPr/>
        </p:nvSpPr>
        <p:spPr>
          <a:xfrm>
            <a:off x="1003770" y="3235546"/>
            <a:ext cx="2897670" cy="212365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400" dirty="0" err="1"/>
              <a:t>tài</a:t>
            </a:r>
            <a:r>
              <a:rPr lang="en-GB" altLang="zh-CN" sz="4400" dirty="0"/>
              <a:t>  </a:t>
            </a:r>
            <a:r>
              <a:rPr lang="en-GB" altLang="zh-CN" sz="4400" dirty="0" err="1"/>
              <a:t>l</a:t>
            </a:r>
            <a:r>
              <a:rPr lang="en-GB" sz="4400" dirty="0" err="1"/>
              <a:t>ěn</a:t>
            </a:r>
            <a:r>
              <a:rPr lang="en-GB" altLang="zh-CN" sz="4400" dirty="0" err="1"/>
              <a:t>g</a:t>
            </a:r>
            <a:r>
              <a:rPr lang="en-GB" altLang="zh-CN" sz="4400" dirty="0"/>
              <a:t> le</a:t>
            </a:r>
          </a:p>
          <a:p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</a:rPr>
              <a:t>太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GB" sz="44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en-GB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</a:rPr>
              <a:t>了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sz="4400" dirty="0"/>
              <a:t>Too</a:t>
            </a:r>
            <a:r>
              <a:rPr lang="zh-CN" altLang="en-US" sz="4400" dirty="0"/>
              <a:t> </a:t>
            </a:r>
            <a:r>
              <a:rPr lang="en-US" altLang="zh-CN" sz="4400" dirty="0"/>
              <a:t>cold</a:t>
            </a:r>
            <a:r>
              <a:rPr lang="zh-CN" altLang="en-US" sz="4400" dirty="0"/>
              <a:t> </a:t>
            </a:r>
            <a:r>
              <a:rPr lang="en-US" sz="4400" dirty="0"/>
              <a:t>!  </a:t>
            </a:r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3136C427-373E-3643-814E-56915B5C3FAB}"/>
              </a:ext>
            </a:extLst>
          </p:cNvPr>
          <p:cNvSpPr/>
          <p:nvPr/>
        </p:nvSpPr>
        <p:spPr>
          <a:xfrm>
            <a:off x="958783" y="677623"/>
            <a:ext cx="1983270" cy="2011680"/>
          </a:xfrm>
          <a:prstGeom prst="frame">
            <a:avLst>
              <a:gd name="adj1" fmla="val 6353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9AD2DE-7711-2F4A-81A6-EF44A9512420}"/>
              </a:ext>
            </a:extLst>
          </p:cNvPr>
          <p:cNvSpPr txBox="1"/>
          <p:nvPr/>
        </p:nvSpPr>
        <p:spPr>
          <a:xfrm>
            <a:off x="8816876" y="3945175"/>
            <a:ext cx="2615959" cy="212365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400" dirty="0"/>
              <a:t> </a:t>
            </a:r>
            <a:r>
              <a:rPr lang="en-GB" altLang="zh-CN" sz="4400" dirty="0" err="1"/>
              <a:t>bù</a:t>
            </a:r>
            <a:r>
              <a:rPr lang="en-GB" altLang="zh-CN" sz="4400" dirty="0"/>
              <a:t> </a:t>
            </a:r>
            <a:r>
              <a:rPr lang="en-GB" altLang="zh-CN" sz="4400" dirty="0" err="1"/>
              <a:t>l</a:t>
            </a:r>
            <a:r>
              <a:rPr lang="en-GB" sz="4400" dirty="0" err="1"/>
              <a:t>ěn</a:t>
            </a:r>
            <a:r>
              <a:rPr lang="en-GB" altLang="zh-CN" sz="4400" dirty="0" err="1"/>
              <a:t>g</a:t>
            </a:r>
            <a:r>
              <a:rPr lang="en-GB" altLang="zh-CN" sz="4400" dirty="0"/>
              <a:t> </a:t>
            </a:r>
          </a:p>
          <a:p>
            <a:r>
              <a:rPr lang="zh-CN" altLang="en-US" sz="44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GB" sz="44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en-GB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44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altLang="zh-CN" sz="4400" dirty="0"/>
              <a:t>Not cold</a:t>
            </a:r>
            <a:r>
              <a:rPr lang="zh-CN" altLang="en-US" sz="4400" dirty="0"/>
              <a:t> </a:t>
            </a:r>
            <a:r>
              <a:rPr lang="en-US" sz="4400" dirty="0"/>
              <a:t>!  </a:t>
            </a:r>
          </a:p>
        </p:txBody>
      </p:sp>
    </p:spTree>
    <p:extLst>
      <p:ext uri="{BB962C8B-B14F-4D97-AF65-F5344CB8AC3E}">
        <p14:creationId xmlns:p14="http://schemas.microsoft.com/office/powerpoint/2010/main" val="206273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23AE50-136D-4B03-8799-DAA609762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845841" cy="479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rgbClr val="262626"/>
                </a:solidFill>
                <a:latin typeface="+mn-lt"/>
              </a:rPr>
              <a:t>Yesterday, today </a:t>
            </a:r>
            <a:br>
              <a:rPr lang="en-US" b="1" dirty="0">
                <a:solidFill>
                  <a:srgbClr val="262626"/>
                </a:solidFill>
                <a:latin typeface="+mn-lt"/>
              </a:rPr>
            </a:br>
            <a:r>
              <a:rPr lang="en-US" b="1" dirty="0">
                <a:solidFill>
                  <a:srgbClr val="262626"/>
                </a:solidFill>
                <a:latin typeface="+mn-lt"/>
              </a:rPr>
              <a:t>and tomorrow</a:t>
            </a: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9">
            <a:extLst>
              <a:ext uri="{FF2B5EF4-FFF2-40B4-BE49-F238E27FC236}">
                <a16:creationId xmlns:a16="http://schemas.microsoft.com/office/drawing/2014/main" id="{56E039C9-73CF-49F4-AB42-F6FA5492764B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555168126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1721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844DFFD-8D48-7C4A-A37F-973D4721F000}"/>
              </a:ext>
            </a:extLst>
          </p:cNvPr>
          <p:cNvSpPr txBox="1">
            <a:spLocks/>
          </p:cNvSpPr>
          <p:nvPr/>
        </p:nvSpPr>
        <p:spPr>
          <a:xfrm>
            <a:off x="7707532" y="2344601"/>
            <a:ext cx="4264602" cy="7969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>
              <a:solidFill>
                <a:srgbClr val="7030A0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276B1B0-C39B-284C-A77A-7E15A6F5CFAC}"/>
              </a:ext>
            </a:extLst>
          </p:cNvPr>
          <p:cNvSpPr txBox="1">
            <a:spLocks/>
          </p:cNvSpPr>
          <p:nvPr/>
        </p:nvSpPr>
        <p:spPr>
          <a:xfrm>
            <a:off x="1133098" y="2712770"/>
            <a:ext cx="3250340" cy="166644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zuó</a:t>
            </a:r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zh-CN" altLang="en-US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endParaRPr lang="en-GB" dirty="0">
              <a:solidFill>
                <a:srgbClr val="C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昨  天</a:t>
            </a:r>
            <a:r>
              <a:rPr lang="en-US" altLang="zh-CN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endParaRPr lang="en-GB" altLang="zh-CN" dirty="0">
              <a:solidFill>
                <a:srgbClr val="C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Yesterday was  …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AE55355-2A37-3744-8064-1C5395023E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9139" y="751700"/>
            <a:ext cx="2416865" cy="172708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jīn</a:t>
            </a:r>
            <a:r>
              <a:rPr lang="en-GB" sz="32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200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32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zh-CN" altLang="en-US" sz="32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今  天</a:t>
            </a:r>
            <a:r>
              <a:rPr lang="en-US" altLang="zh-CN" sz="32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endParaRPr lang="en-GB" altLang="zh-CN" sz="3200" dirty="0">
              <a:solidFill>
                <a:srgbClr val="C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zh-CN" sz="32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Today is …</a:t>
            </a:r>
            <a:endParaRPr lang="en-GB" sz="3200" dirty="0">
              <a:solidFill>
                <a:srgbClr val="C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F531D3F-419A-BD40-912E-1B290A0D7AAB}"/>
              </a:ext>
            </a:extLst>
          </p:cNvPr>
          <p:cNvSpPr txBox="1">
            <a:spLocks/>
          </p:cNvSpPr>
          <p:nvPr/>
        </p:nvSpPr>
        <p:spPr>
          <a:xfrm>
            <a:off x="893712" y="4663920"/>
            <a:ext cx="3250340" cy="14537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2800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míng</a:t>
            </a:r>
            <a:r>
              <a:rPr lang="en-GB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800" dirty="0" err="1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明   天</a:t>
            </a:r>
            <a:r>
              <a:rPr lang="en-US" altLang="zh-CN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endParaRPr lang="en-GB" altLang="zh-CN" sz="12800" dirty="0">
              <a:solidFill>
                <a:srgbClr val="C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800" dirty="0">
                <a:solidFill>
                  <a:srgbClr val="C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Tomorrow is 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A1226348-8F18-C543-89E9-C2E8844D7D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8357" y="795829"/>
            <a:ext cx="7389821" cy="737055"/>
          </a:xfr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zh-CN" sz="6000" b="1" dirty="0"/>
              <a:t>Describing the Weather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EF47A4-ACC4-C74E-AA7D-AC03C8280910}"/>
              </a:ext>
            </a:extLst>
          </p:cNvPr>
          <p:cNvSpPr txBox="1"/>
          <p:nvPr/>
        </p:nvSpPr>
        <p:spPr>
          <a:xfrm>
            <a:off x="7686352" y="1911126"/>
            <a:ext cx="1937935" cy="123044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kern="1200" dirty="0" err="1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qíng</a:t>
            </a:r>
            <a:r>
              <a:rPr lang="en-US" altLang="zh-CN" sz="3600" kern="12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600" kern="1200" dirty="0" err="1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US" altLang="zh-CN" sz="3600" kern="12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kern="12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sz="3600" kern="12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晴  天</a:t>
            </a:r>
            <a:endParaRPr lang="en-US" sz="3600" kern="1200" dirty="0">
              <a:solidFill>
                <a:srgbClr val="0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5EC924-407C-8647-8FC7-D0E1F048C21E}"/>
              </a:ext>
            </a:extLst>
          </p:cNvPr>
          <p:cNvSpPr txBox="1"/>
          <p:nvPr/>
        </p:nvSpPr>
        <p:spPr>
          <a:xfrm>
            <a:off x="5124346" y="2478786"/>
            <a:ext cx="1849687" cy="13116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kern="1200" dirty="0" err="1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y</a:t>
            </a:r>
            <a:r>
              <a:rPr lang="en-US" sz="3600" kern="1200" dirty="0" err="1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īn</a:t>
            </a:r>
            <a:r>
              <a:rPr lang="en-US" sz="3600" kern="1200" dirty="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3600" kern="1200" dirty="0" err="1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</a:t>
            </a:r>
            <a:r>
              <a:rPr lang="en-US" altLang="zh-CN" sz="3600" kern="1200" dirty="0" err="1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iā</a:t>
            </a:r>
            <a:r>
              <a:rPr lang="en-US" sz="3600" kern="1200" dirty="0" err="1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</a:t>
            </a:r>
            <a:endParaRPr lang="en-US" sz="3600" kern="1200" dirty="0">
              <a:solidFill>
                <a:schemeClr val="tx1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3600" kern="1200" dirty="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阴  天</a:t>
            </a:r>
            <a:r>
              <a:rPr lang="en-US" altLang="zh-CN" sz="3600" kern="1200" dirty="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 </a:t>
            </a:r>
            <a:endParaRPr lang="en-US" sz="3600" kern="1200" dirty="0">
              <a:solidFill>
                <a:schemeClr val="tx1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E5C5062B-4E41-7E4D-8513-DDEC5DDB8369}"/>
              </a:ext>
            </a:extLst>
          </p:cNvPr>
          <p:cNvSpPr txBox="1">
            <a:spLocks/>
          </p:cNvSpPr>
          <p:nvPr/>
        </p:nvSpPr>
        <p:spPr>
          <a:xfrm>
            <a:off x="9624287" y="3187528"/>
            <a:ext cx="1851746" cy="131166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err="1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</a:t>
            </a:r>
            <a:r>
              <a:rPr lang="en-US" sz="3600" dirty="0" err="1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ià</a:t>
            </a:r>
            <a:r>
              <a:rPr lang="en-US" sz="36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xuě</a:t>
            </a:r>
            <a:r>
              <a:rPr lang="en-US" sz="36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/>
            </a:r>
            <a:br>
              <a:rPr lang="en-US" sz="36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</a:br>
            <a:r>
              <a:rPr lang="zh-CN" altLang="en-US" sz="3600" dirty="0">
                <a:solidFill>
                  <a:srgbClr val="000000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下  雪</a:t>
            </a:r>
            <a:endParaRPr lang="en-US" sz="3600" dirty="0">
              <a:solidFill>
                <a:srgbClr val="000000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4D15582B-8C66-AB4A-BAB1-3748E5B90135}"/>
              </a:ext>
            </a:extLst>
          </p:cNvPr>
          <p:cNvSpPr txBox="1">
            <a:spLocks/>
          </p:cNvSpPr>
          <p:nvPr/>
        </p:nvSpPr>
        <p:spPr>
          <a:xfrm>
            <a:off x="9593916" y="4902814"/>
            <a:ext cx="1704372" cy="1311664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xià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3600" dirty="0" err="1">
                <a:latin typeface="Calibri" panose="020F0502020204030204" pitchFamily="34" charset="0"/>
                <a:cs typeface="Calibri" panose="020F0502020204030204" pitchFamily="34" charset="0"/>
              </a:rPr>
              <a:t>yŭ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下 雨</a:t>
            </a:r>
            <a:endParaRPr lang="en-US" sz="36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DCBF8775-1F22-4445-A7BE-35E1774A0C38}"/>
              </a:ext>
            </a:extLst>
          </p:cNvPr>
          <p:cNvSpPr txBox="1">
            <a:spLocks/>
          </p:cNvSpPr>
          <p:nvPr/>
        </p:nvSpPr>
        <p:spPr>
          <a:xfrm>
            <a:off x="7180759" y="4033541"/>
            <a:ext cx="2056776" cy="115935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g</a:t>
            </a:r>
            <a:r>
              <a:rPr lang="en-US" sz="36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uā</a:t>
            </a:r>
            <a:r>
              <a:rPr lang="en-US" sz="36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36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fēng</a:t>
            </a:r>
            <a:r>
              <a:rPr 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/>
            </a:r>
            <a:br>
              <a:rPr 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</a:b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刮  风</a:t>
            </a:r>
            <a:endParaRPr lang="en-US" sz="3600" dirty="0"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699E2C58-F4AC-CB43-A11F-9C0831C51563}"/>
              </a:ext>
            </a:extLst>
          </p:cNvPr>
          <p:cNvSpPr txBox="1">
            <a:spLocks/>
          </p:cNvSpPr>
          <p:nvPr/>
        </p:nvSpPr>
        <p:spPr>
          <a:xfrm>
            <a:off x="4917256" y="4902814"/>
            <a:ext cx="2056777" cy="115935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600" dirty="0" err="1">
                <a:solidFill>
                  <a:schemeClr val="bg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shăn</a:t>
            </a:r>
            <a:r>
              <a:rPr lang="en-US" altLang="zh-CN" sz="3600" dirty="0">
                <a:solidFill>
                  <a:schemeClr val="bg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3600" dirty="0" err="1">
                <a:solidFill>
                  <a:schemeClr val="bg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dià</a:t>
            </a:r>
            <a:endParaRPr lang="en-US" altLang="zh-CN" sz="3600" dirty="0">
              <a:solidFill>
                <a:schemeClr val="bg1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algn="ctr"/>
            <a:r>
              <a:rPr lang="zh-CN" altLang="en-US" sz="3600" dirty="0">
                <a:solidFill>
                  <a:schemeClr val="bg1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闪  电</a:t>
            </a:r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23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8" grpId="0" build="p" animBg="1"/>
      <p:bldP spid="19" grpId="0" animBg="1"/>
      <p:bldP spid="17" grpId="0" animBg="1"/>
      <p:bldP spid="20" grpId="0" animBg="1"/>
      <p:bldP spid="21" grpId="0" animBg="1"/>
      <p:bldP spid="24" grpId="0" animBg="1"/>
      <p:bldP spid="25" grpId="0" animBg="1"/>
      <p:bldP spid="2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8C18-26E0-4B4B-BB72-7B706BBA5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843" y="600539"/>
            <a:ext cx="2888313" cy="827912"/>
          </a:xfrm>
        </p:spPr>
        <p:txBody>
          <a:bodyPr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C0C0"/>
                </a:highlight>
              </a:rPr>
              <a:t>Weathers  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C0C0C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C8952-D291-4578-AD00-ACEA3EAA4B3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0" y="1334125"/>
            <a:ext cx="838200" cy="491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800" dirty="0"/>
              <a:t>。</a:t>
            </a:r>
            <a:endParaRPr lang="en-GB" sz="800" dirty="0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861DA06C-ABA9-49D1-BEBE-C0B5D2C08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2877" y="533064"/>
            <a:ext cx="3509357" cy="219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6E37F25B-F23C-4C33-B2ED-CBD7229F52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"/>
          <a:stretch/>
        </p:blipFill>
        <p:spPr bwMode="auto">
          <a:xfrm>
            <a:off x="582877" y="4185088"/>
            <a:ext cx="2924465" cy="211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ç§å¤©">
            <a:extLst>
              <a:ext uri="{FF2B5EF4-FFF2-40B4-BE49-F238E27FC236}">
                <a16:creationId xmlns:a16="http://schemas.microsoft.com/office/drawing/2014/main" id="{EE4F66F3-F4EB-41DA-9A6B-B71F08A1738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5405" y="548544"/>
            <a:ext cx="3235190" cy="226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å¤©å®é¨ä¸éª">
            <a:extLst>
              <a:ext uri="{FF2B5EF4-FFF2-40B4-BE49-F238E27FC236}">
                <a16:creationId xmlns:a16="http://schemas.microsoft.com/office/drawing/2014/main" id="{24D0E9C8-3B78-488B-BD39-5470BE25C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209" y="4067222"/>
            <a:ext cx="3235190" cy="219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C08C4FE-0D35-4744-86E3-EFE3393F66C1}"/>
              </a:ext>
            </a:extLst>
          </p:cNvPr>
          <p:cNvSpPr txBox="1">
            <a:spLocks/>
          </p:cNvSpPr>
          <p:nvPr/>
        </p:nvSpPr>
        <p:spPr>
          <a:xfrm>
            <a:off x="1016624" y="2890990"/>
            <a:ext cx="4772890" cy="52072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Spring -- </a:t>
            </a:r>
            <a:r>
              <a:rPr lang="en-GB" sz="12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800" dirty="0" err="1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chūn</a:t>
            </a: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800" dirty="0" err="1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128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US" sz="12800" dirty="0">
                <a:solidFill>
                  <a:schemeClr val="accent2">
                    <a:lumMod val="50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春 天</a:t>
            </a:r>
            <a:endParaRPr lang="en-GB" sz="12800" dirty="0">
              <a:solidFill>
                <a:schemeClr val="accent2">
                  <a:lumMod val="50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endParaRPr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51842C4-6020-43B5-99CE-3A23D214D3A7}"/>
              </a:ext>
            </a:extLst>
          </p:cNvPr>
          <p:cNvSpPr txBox="1">
            <a:spLocks/>
          </p:cNvSpPr>
          <p:nvPr/>
        </p:nvSpPr>
        <p:spPr>
          <a:xfrm>
            <a:off x="996735" y="3648363"/>
            <a:ext cx="4772891" cy="600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Summer --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xià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sz="3200" dirty="0" err="1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tiān</a:t>
            </a:r>
            <a:r>
              <a:rPr lang="en-US" altLang="zh-CN" sz="32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zh-CN" altLang="en-US" sz="3200" dirty="0">
                <a:solidFill>
                  <a:srgbClr val="FF3399"/>
                </a:solidFill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夏 天</a:t>
            </a:r>
            <a:endParaRPr lang="en-GB" sz="3200" dirty="0">
              <a:solidFill>
                <a:srgbClr val="FF3399"/>
              </a:solidFill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5057F07-95F3-46A1-87D3-FB8741929397}"/>
              </a:ext>
            </a:extLst>
          </p:cNvPr>
          <p:cNvSpPr txBox="1">
            <a:spLocks/>
          </p:cNvSpPr>
          <p:nvPr/>
        </p:nvSpPr>
        <p:spPr>
          <a:xfrm>
            <a:off x="7001993" y="2809856"/>
            <a:ext cx="4540406" cy="696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Autumn -- </a:t>
            </a:r>
            <a:r>
              <a:rPr lang="en-GB" sz="36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qi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ū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tiān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zh-CN" altLang="en-US" sz="3200" dirty="0">
                <a:solidFill>
                  <a:schemeClr val="accent5">
                    <a:lumMod val="75000"/>
                  </a:schemeClr>
                </a:solidFill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秋 天</a:t>
            </a:r>
            <a:endParaRPr lang="en-GB" sz="3200" dirty="0">
              <a:solidFill>
                <a:schemeClr val="accent5">
                  <a:lumMod val="75000"/>
                </a:schemeClr>
              </a:solidFill>
              <a:latin typeface="SimSun" panose="02010600030101010101" pitchFamily="2" charset="-122"/>
              <a:ea typeface="SimSu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4017BFB-0515-475E-B762-2647D8F26F58}"/>
              </a:ext>
            </a:extLst>
          </p:cNvPr>
          <p:cNvSpPr txBox="1">
            <a:spLocks/>
          </p:cNvSpPr>
          <p:nvPr/>
        </p:nvSpPr>
        <p:spPr>
          <a:xfrm>
            <a:off x="6377666" y="3486122"/>
            <a:ext cx="4683224" cy="5564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Winter -- </a:t>
            </a:r>
            <a:r>
              <a:rPr lang="en-GB" sz="3500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dōng</a:t>
            </a: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3500" dirty="0" err="1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sz="3500" dirty="0">
                <a:solidFill>
                  <a:srgbClr val="7497F8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US" sz="3500" dirty="0">
                <a:solidFill>
                  <a:srgbClr val="7497F8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冬 天</a:t>
            </a:r>
            <a:endParaRPr lang="en-GB" sz="3500" dirty="0">
              <a:solidFill>
                <a:srgbClr val="7497F8"/>
              </a:solidFill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1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3" grpId="0"/>
      <p:bldP spid="14" grpId="0"/>
      <p:bldP spid="15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B652-08E0-5C40-BE85-F79F641A6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2262809" cy="160337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D65145-FF6C-5444-8E1E-D062C041751C}"/>
              </a:ext>
            </a:extLst>
          </p:cNvPr>
          <p:cNvSpPr txBox="1"/>
          <p:nvPr/>
        </p:nvSpPr>
        <p:spPr>
          <a:xfrm>
            <a:off x="705040" y="4272494"/>
            <a:ext cx="4740720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xià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tài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rè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le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夏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太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热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了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Summer  is  too hot! 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5FBE4487-D2A4-8641-B1F1-B7DA7B1B4C42}"/>
              </a:ext>
            </a:extLst>
          </p:cNvPr>
          <p:cNvSpPr txBox="1"/>
          <p:nvPr/>
        </p:nvSpPr>
        <p:spPr>
          <a:xfrm>
            <a:off x="6247627" y="2535761"/>
            <a:ext cx="5032006" cy="1938992"/>
          </a:xfrm>
          <a:prstGeom prst="rect">
            <a:avLst/>
          </a:prstGeom>
          <a:solidFill>
            <a:srgbClr val="7497F8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dōng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tài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l</a:t>
            </a:r>
            <a:r>
              <a:rPr lang="en-GB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ě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le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冬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  太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 了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Winner  is  too 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cold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!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B1CA486-226F-A041-AC3D-E1191C3D4F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6000" b="1" dirty="0"/>
              <a:t>Describing the Weather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34F1DB-76CA-AF4A-B7EF-04A06F6231DA}"/>
              </a:ext>
            </a:extLst>
          </p:cNvPr>
          <p:cNvSpPr txBox="1"/>
          <p:nvPr/>
        </p:nvSpPr>
        <p:spPr>
          <a:xfrm>
            <a:off x="1059507" y="3429000"/>
            <a:ext cx="1462086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夏 天</a:t>
            </a:r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F73B67-7EC9-C44E-87BE-423049D797E8}"/>
              </a:ext>
            </a:extLst>
          </p:cNvPr>
          <p:cNvSpPr txBox="1"/>
          <p:nvPr/>
        </p:nvSpPr>
        <p:spPr>
          <a:xfrm flipH="1">
            <a:off x="4359223" y="2775550"/>
            <a:ext cx="1585151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冬 天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7551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" grpId="0" animBg="1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B652-08E0-5C40-BE85-F79F641A6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2262809" cy="160337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D65145-FF6C-5444-8E1E-D062C041751C}"/>
              </a:ext>
            </a:extLst>
          </p:cNvPr>
          <p:cNvSpPr txBox="1"/>
          <p:nvPr/>
        </p:nvSpPr>
        <p:spPr>
          <a:xfrm>
            <a:off x="838200" y="4213830"/>
            <a:ext cx="4876926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chūn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bú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rè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春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热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Spring is  not hot. 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5FBE4487-D2A4-8641-B1F1-B7DA7B1B4C42}"/>
              </a:ext>
            </a:extLst>
          </p:cNvPr>
          <p:cNvSpPr txBox="1"/>
          <p:nvPr/>
        </p:nvSpPr>
        <p:spPr>
          <a:xfrm>
            <a:off x="6330175" y="2504103"/>
            <a:ext cx="4876927" cy="193899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qiū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bù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l</a:t>
            </a:r>
            <a:r>
              <a:rPr lang="en-GB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ě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秋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en-GB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en-GB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US" altLang="zh-CN" sz="40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Autumn  is  not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cold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.</a:t>
            </a:r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B1CA486-226F-A041-AC3D-E1191C3D4F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6000" b="1" dirty="0"/>
              <a:t>Describing the Weather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34F1DB-76CA-AF4A-B7EF-04A06F6231DA}"/>
              </a:ext>
            </a:extLst>
          </p:cNvPr>
          <p:cNvSpPr txBox="1"/>
          <p:nvPr/>
        </p:nvSpPr>
        <p:spPr>
          <a:xfrm>
            <a:off x="1199527" y="3316242"/>
            <a:ext cx="146208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春 天</a:t>
            </a:r>
            <a:endParaRPr lang="en-GB" sz="4000" dirty="0">
              <a:latin typeface="SimSun" panose="02010600030101010101" pitchFamily="2" charset="-122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F73B67-7EC9-C44E-87BE-423049D797E8}"/>
              </a:ext>
            </a:extLst>
          </p:cNvPr>
          <p:cNvSpPr txBox="1"/>
          <p:nvPr/>
        </p:nvSpPr>
        <p:spPr>
          <a:xfrm flipH="1">
            <a:off x="4621077" y="3113529"/>
            <a:ext cx="1585151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秋 天</a:t>
            </a:r>
            <a:endParaRPr lang="en-US" sz="4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E2B3C2F-7998-2641-814C-34BF8D85A950}"/>
              </a:ext>
            </a:extLst>
          </p:cNvPr>
          <p:cNvSpPr/>
          <p:nvPr/>
        </p:nvSpPr>
        <p:spPr>
          <a:xfrm>
            <a:off x="6330175" y="4856480"/>
            <a:ext cx="4876927" cy="1241246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bù</a:t>
            </a:r>
            <a:r>
              <a:rPr lang="en-US" sz="3600" dirty="0"/>
              <a:t>/</a:t>
            </a:r>
            <a:r>
              <a:rPr lang="en-US" sz="3600" dirty="0" err="1"/>
              <a:t>bú</a:t>
            </a:r>
            <a:endParaRPr lang="en-US" sz="3600" dirty="0"/>
          </a:p>
          <a:p>
            <a:pPr algn="ctr"/>
            <a:r>
              <a:rPr lang="en-US" altLang="zh-CN" sz="3600" dirty="0">
                <a:latin typeface="SimSun" panose="02010600030101010101" pitchFamily="2" charset="-122"/>
                <a:ea typeface="SimSun" panose="02010600030101010101" pitchFamily="2" charset="-122"/>
              </a:rPr>
              <a:t>      </a:t>
            </a: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3600" dirty="0">
                <a:latin typeface="SimSun" panose="02010600030101010101" pitchFamily="2" charset="-122"/>
                <a:ea typeface="SimSun" panose="02010600030101010101" pitchFamily="2" charset="-122"/>
              </a:rPr>
              <a:t>  no/not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1207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" grpId="0" animBg="1"/>
      <p:bldP spid="9" grpId="0" animBg="1"/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B652-08E0-5C40-BE85-F79F641A6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2262809" cy="160337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D65145-FF6C-5444-8E1E-D062C041751C}"/>
              </a:ext>
            </a:extLst>
          </p:cNvPr>
          <p:cNvSpPr txBox="1"/>
          <p:nvPr/>
        </p:nvSpPr>
        <p:spPr>
          <a:xfrm>
            <a:off x="6096000" y="2340225"/>
            <a:ext cx="4740720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xià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tài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rè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le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夏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 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太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热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了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Summer  is  too hot! </a:t>
            </a:r>
          </a:p>
        </p:txBody>
      </p:sp>
      <p:sp>
        <p:nvSpPr>
          <p:cNvPr id="5" name="TextBox 9">
            <a:extLst>
              <a:ext uri="{FF2B5EF4-FFF2-40B4-BE49-F238E27FC236}">
                <a16:creationId xmlns:a16="http://schemas.microsoft.com/office/drawing/2014/main" id="{5FBE4487-D2A4-8641-B1F1-B7DA7B1B4C42}"/>
              </a:ext>
            </a:extLst>
          </p:cNvPr>
          <p:cNvSpPr txBox="1"/>
          <p:nvPr/>
        </p:nvSpPr>
        <p:spPr>
          <a:xfrm>
            <a:off x="6096000" y="4279217"/>
            <a:ext cx="4740720" cy="1938992"/>
          </a:xfrm>
          <a:prstGeom prst="rect">
            <a:avLst/>
          </a:prstGeom>
          <a:solidFill>
            <a:srgbClr val="7497F8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dōng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tài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l</a:t>
            </a:r>
            <a:r>
              <a:rPr lang="en-GB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ě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le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冬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  太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 了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Winner  is  too 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cold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!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B1CA486-226F-A041-AC3D-E1191C3D4F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6000" b="1" dirty="0"/>
              <a:t>Describing the Weather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71B04F-8259-E242-B181-EB1F085CD3FB}"/>
              </a:ext>
            </a:extLst>
          </p:cNvPr>
          <p:cNvSpPr txBox="1"/>
          <p:nvPr/>
        </p:nvSpPr>
        <p:spPr>
          <a:xfrm>
            <a:off x="1219074" y="2340225"/>
            <a:ext cx="4876926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chūn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bú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rè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春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天 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热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Spring is  not hot.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D654EA-9FC0-ED4A-8EB7-5AD11235D63C}"/>
              </a:ext>
            </a:extLst>
          </p:cNvPr>
          <p:cNvSpPr txBox="1"/>
          <p:nvPr/>
        </p:nvSpPr>
        <p:spPr>
          <a:xfrm>
            <a:off x="1219073" y="4279217"/>
            <a:ext cx="4876927" cy="193899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qiū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tiān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bù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l</a:t>
            </a:r>
            <a:r>
              <a:rPr lang="en-GB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ě</a:t>
            </a:r>
            <a:r>
              <a:rPr lang="en-GB" altLang="zh-CN" sz="4000" dirty="0" err="1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ng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  <a:p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秋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  <a:cs typeface="Calibri" panose="020F0502020204030204" pitchFamily="34" charset="0"/>
              </a:rPr>
              <a:t> 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天</a:t>
            </a:r>
            <a:r>
              <a:rPr lang="en-GB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dirty="0"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en-US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GB" sz="4000" dirty="0">
                <a:latin typeface="SimSun" panose="02010600030101010101" pitchFamily="2" charset="-122"/>
                <a:ea typeface="SimSun" panose="02010600030101010101" pitchFamily="2" charset="-122"/>
              </a:rPr>
              <a:t>冷</a:t>
            </a:r>
            <a:r>
              <a:rPr lang="en-GB" altLang="zh-CN" sz="40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US" altLang="zh-CN" sz="40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Autumn  is  not</a:t>
            </a:r>
            <a:r>
              <a:rPr lang="zh-CN" alt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US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cold</a:t>
            </a:r>
            <a:r>
              <a:rPr lang="en-GB" altLang="zh-CN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.</a:t>
            </a:r>
            <a:r>
              <a:rPr lang="en-US" sz="40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1592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1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8D209-445A-1346-9F6D-1F5276B24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‘一’ 和 ‘不’ 的变调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442DF-09F9-F44D-A3EE-88966A79F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1303867"/>
          </a:xfrm>
        </p:spPr>
        <p:txBody>
          <a:bodyPr/>
          <a:lstStyle/>
          <a:p>
            <a:r>
              <a:rPr lang="en-US" sz="28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https://www.youtube.com/watch?v=dIjEYCkFVl4&amp;ab_channel=MandarinMonkey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82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606311" y="1400066"/>
            <a:ext cx="42909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7200" err="1">
                <a:solidFill>
                  <a:schemeClr val="bg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休息一下</a:t>
            </a:r>
            <a:r>
              <a:rPr lang="en-US" altLang="zh-CN" sz="7200">
                <a:solidFill>
                  <a:schemeClr val="bg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！</a:t>
            </a: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0560"/>
            <a:ext cx="9144000" cy="551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65" y="4243251"/>
            <a:ext cx="2512820" cy="200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704" y="788887"/>
            <a:ext cx="2253296" cy="225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032625" y="3141663"/>
            <a:ext cx="28082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ko-KR" altLang="en-US" sz="8800" b="1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476" y="670560"/>
            <a:ext cx="2496504" cy="249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733290" y="1924418"/>
            <a:ext cx="316706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7200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学生们</a:t>
            </a:r>
            <a:r>
              <a:rPr lang="en-GB" altLang="zh-CN" sz="7200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,</a:t>
            </a:r>
            <a:endParaRPr lang="ko-KR" altLang="en-US" sz="7200" b="1" dirty="0">
              <a:solidFill>
                <a:schemeClr val="bg1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5E010-9DF9-4E33-A545-CF3B4045E4F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9C7F34-515C-454E-96A9-9B5F982D468E}"/>
              </a:ext>
            </a:extLst>
          </p:cNvPr>
          <p:cNvSpPr txBox="1"/>
          <p:nvPr/>
        </p:nvSpPr>
        <p:spPr>
          <a:xfrm>
            <a:off x="4665434" y="1220060"/>
            <a:ext cx="316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</a:rPr>
              <a:t>xué</a:t>
            </a:r>
            <a:r>
              <a:rPr lang="en-US" sz="4000" dirty="0">
                <a:solidFill>
                  <a:schemeClr val="bg1"/>
                </a:solidFill>
              </a:rPr>
              <a:t> sheng men</a:t>
            </a:r>
          </a:p>
        </p:txBody>
      </p:sp>
    </p:spTree>
    <p:extLst>
      <p:ext uri="{BB962C8B-B14F-4D97-AF65-F5344CB8AC3E}">
        <p14:creationId xmlns:p14="http://schemas.microsoft.com/office/powerpoint/2010/main" val="26765597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086CB-7448-4477-B009-842C63A77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1311" y="629268"/>
            <a:ext cx="5930610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Make a Chinese </a:t>
            </a:r>
            <a:r>
              <a:rPr lang="en-GB" dirty="0" err="1"/>
              <a:t>calender</a:t>
            </a:r>
            <a:endParaRPr lang="en-GB" dirty="0"/>
          </a:p>
        </p:txBody>
      </p:sp>
      <p:pic>
        <p:nvPicPr>
          <p:cNvPr id="4098" name="Picture 2" descr="Image result for month and season chart">
            <a:extLst>
              <a:ext uri="{FF2B5EF4-FFF2-40B4-BE49-F238E27FC236}">
                <a16:creationId xmlns:a16="http://schemas.microsoft.com/office/drawing/2014/main" id="{527811BF-A27A-43ED-881C-8605D1C8A9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2" r="310"/>
          <a:stretch/>
        </p:blipFill>
        <p:spPr bwMode="auto">
          <a:xfrm>
            <a:off x="490333" y="276096"/>
            <a:ext cx="4336499" cy="641553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7C204-50BF-4087-87B9-4B19C6A6E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.</a:t>
            </a:r>
          </a:p>
        </p:txBody>
      </p:sp>
      <p:pic>
        <p:nvPicPr>
          <p:cNvPr id="2050" name="Picture 2" descr="Image result for days of the week">
            <a:extLst>
              <a:ext uri="{FF2B5EF4-FFF2-40B4-BE49-F238E27FC236}">
                <a16:creationId xmlns:a16="http://schemas.microsoft.com/office/drawing/2014/main" id="{5DA86897-AE9E-4483-9AE6-3F2FB568FD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2" t="1530" r="13523"/>
          <a:stretch/>
        </p:blipFill>
        <p:spPr bwMode="auto">
          <a:xfrm>
            <a:off x="5621310" y="2438400"/>
            <a:ext cx="2383437" cy="320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020226-DFC2-FC4D-A870-8825976CA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66618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5AB9B-DB11-ED49-B552-29B368CC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C7800-BE4D-E242-9345-A0F776F67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Chart, diagram, bubble chart&#10;&#10;Description automatically generated">
            <a:extLst>
              <a:ext uri="{FF2B5EF4-FFF2-40B4-BE49-F238E27FC236}">
                <a16:creationId xmlns:a16="http://schemas.microsoft.com/office/drawing/2014/main" id="{43B7E828-6964-7742-A92E-A661499302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650821" y="982132"/>
            <a:ext cx="6432220" cy="51131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7B9127-1209-CA46-A5C2-9773D4F736F9}"/>
              </a:ext>
            </a:extLst>
          </p:cNvPr>
          <p:cNvSpPr txBox="1"/>
          <p:nvPr/>
        </p:nvSpPr>
        <p:spPr>
          <a:xfrm>
            <a:off x="2981249" y="5875826"/>
            <a:ext cx="64322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flickr.com/photos/evelynsaenz/4986726093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767730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1554</Words>
  <Application>Microsoft Office PowerPoint</Application>
  <PresentationFormat>Widescreen</PresentationFormat>
  <Paragraphs>324</Paragraphs>
  <Slides>54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86" baseType="lpstr">
      <vt:lpstr>바탕</vt:lpstr>
      <vt:lpstr>等线</vt:lpstr>
      <vt:lpstr>等线</vt:lpstr>
      <vt:lpstr>等线 Light</vt:lpstr>
      <vt:lpstr>FangSong</vt:lpstr>
      <vt:lpstr>方正舒体</vt:lpstr>
      <vt:lpstr>GB Pinyinok-D</vt:lpstr>
      <vt:lpstr>Georgia Pro Cond Black</vt:lpstr>
      <vt:lpstr>Gill Sans</vt:lpstr>
      <vt:lpstr>楷体_GB2312</vt:lpstr>
      <vt:lpstr>微软雅黑</vt:lpstr>
      <vt:lpstr>ＭＳ Ｐゴシック</vt:lpstr>
      <vt:lpstr>黑体</vt:lpstr>
      <vt:lpstr>SimSun</vt:lpstr>
      <vt:lpstr>SimSun</vt:lpstr>
      <vt:lpstr>Tunga</vt:lpstr>
      <vt:lpstr>楷体</vt:lpstr>
      <vt:lpstr>Arial</vt:lpstr>
      <vt:lpstr>Britannic Bold</vt:lpstr>
      <vt:lpstr>Calibri</vt:lpstr>
      <vt:lpstr>Castellar</vt:lpstr>
      <vt:lpstr>Century Schoolbook</vt:lpstr>
      <vt:lpstr>Comic Sans MS</vt:lpstr>
      <vt:lpstr>French Script MT</vt:lpstr>
      <vt:lpstr>Garamond</vt:lpstr>
      <vt:lpstr>Georgia</vt:lpstr>
      <vt:lpstr>Lucida Sans Unicode</vt:lpstr>
      <vt:lpstr>Wingdings</vt:lpstr>
      <vt:lpstr>Wingdings 2</vt:lpstr>
      <vt:lpstr>Wingdings 3</vt:lpstr>
      <vt:lpstr>Organic</vt:lpstr>
      <vt:lpstr>Office 主题​​</vt:lpstr>
      <vt:lpstr>PowerPoint Presentation</vt:lpstr>
      <vt:lpstr>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Numbers from 11-100</vt:lpstr>
      <vt:lpstr>Numbers from 11-100</vt:lpstr>
      <vt:lpstr>Numbers from 11-100</vt:lpstr>
      <vt:lpstr>Numbers from 11-100</vt:lpstr>
      <vt:lpstr>PowerPoint Presentation</vt:lpstr>
      <vt:lpstr>    Key words:  星期  xīng qī –week </vt:lpstr>
      <vt:lpstr>Yesterday, today and tomorrow</vt:lpstr>
      <vt:lpstr>PowerPoint Presentation</vt:lpstr>
      <vt:lpstr>PowerPoint Presentation</vt:lpstr>
      <vt:lpstr>PowerPoint Presentation</vt:lpstr>
      <vt:lpstr>PowerPoint Presentation</vt:lpstr>
      <vt:lpstr>Ask and answer</vt:lpstr>
      <vt:lpstr>Tell your birthday:</vt:lpstr>
      <vt:lpstr>Describing the Weather</vt:lpstr>
      <vt:lpstr>.</vt:lpstr>
      <vt:lpstr>Months &amp; Seasons</vt:lpstr>
      <vt:lpstr> Four Seasons </vt:lpstr>
      <vt:lpstr>PowerPoint Presentation</vt:lpstr>
      <vt:lpstr>PowerPoint Presentation</vt:lpstr>
      <vt:lpstr>guā fēng 刮 风</vt:lpstr>
      <vt:lpstr>shăn diàn 闪   电</vt:lpstr>
      <vt:lpstr>xià  yŭ  下 雨</vt:lpstr>
      <vt:lpstr>xià xuě 下  雪</vt:lpstr>
      <vt:lpstr>rè 热</vt:lpstr>
      <vt:lpstr>PowerPoint Presentation</vt:lpstr>
      <vt:lpstr>Yesterday, today  and tomorrow</vt:lpstr>
      <vt:lpstr>Describing the Weather</vt:lpstr>
      <vt:lpstr>Weathers  </vt:lpstr>
      <vt:lpstr>Describing the Weather</vt:lpstr>
      <vt:lpstr>Describing the Weather</vt:lpstr>
      <vt:lpstr>Describing the Weather</vt:lpstr>
      <vt:lpstr>‘一’ 和 ‘不’ 的变调</vt:lpstr>
      <vt:lpstr>PowerPoint Presentation</vt:lpstr>
      <vt:lpstr>PowerPoint Presentation</vt:lpstr>
      <vt:lpstr>PowerPoint Presentation</vt:lpstr>
      <vt:lpstr>Make a Chinese calender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Guang, Yi</dc:creator>
  <cp:lastModifiedBy>Dan Gong</cp:lastModifiedBy>
  <cp:revision>19</cp:revision>
  <dcterms:created xsi:type="dcterms:W3CDTF">2021-07-15T11:54:05Z</dcterms:created>
  <dcterms:modified xsi:type="dcterms:W3CDTF">2021-07-22T10:23:04Z</dcterms:modified>
</cp:coreProperties>
</file>